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tags/tag21.xml" ContentType="application/vnd.openxmlformats-officedocument.presentationml.tags+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24.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9" r:id="rId2"/>
    <p:sldId id="260" r:id="rId3"/>
    <p:sldId id="257" r:id="rId4"/>
    <p:sldId id="258" r:id="rId5"/>
    <p:sldId id="265" r:id="rId6"/>
    <p:sldId id="308" r:id="rId7"/>
    <p:sldId id="261" r:id="rId8"/>
    <p:sldId id="307" r:id="rId9"/>
    <p:sldId id="270" r:id="rId10"/>
    <p:sldId id="267" r:id="rId11"/>
    <p:sldId id="273" r:id="rId12"/>
    <p:sldId id="272" r:id="rId13"/>
    <p:sldId id="276" r:id="rId14"/>
    <p:sldId id="278" r:id="rId15"/>
    <p:sldId id="280" r:id="rId16"/>
    <p:sldId id="281" r:id="rId17"/>
    <p:sldId id="286" r:id="rId18"/>
    <p:sldId id="294" r:id="rId19"/>
    <p:sldId id="285" r:id="rId20"/>
    <p:sldId id="291" r:id="rId21"/>
    <p:sldId id="288" r:id="rId22"/>
    <p:sldId id="297" r:id="rId23"/>
    <p:sldId id="298" r:id="rId24"/>
    <p:sldId id="303" r:id="rId25"/>
    <p:sldId id="304" r:id="rId26"/>
    <p:sldId id="306" r:id="rId27"/>
    <p:sldId id="311" r:id="rId28"/>
    <p:sldId id="312" r:id="rId29"/>
    <p:sldId id="310" r:id="rId30"/>
    <p:sldId id="268" r:id="rId31"/>
    <p:sldId id="314" r:id="rId32"/>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20" userDrawn="1">
          <p15:clr>
            <a:srgbClr val="A4A3A4"/>
          </p15:clr>
        </p15:guide>
        <p15:guide id="2" pos="3840" userDrawn="1">
          <p15:clr>
            <a:srgbClr val="A4A3A4"/>
          </p15:clr>
        </p15:guide>
        <p15:guide id="5" pos="438" userDrawn="1">
          <p15:clr>
            <a:srgbClr val="A4A3A4"/>
          </p15:clr>
        </p15:guide>
        <p15:guide id="7" orient="horz" pos="55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AA7"/>
    <a:srgbClr val="FFFFFF"/>
    <a:srgbClr val="FFE285"/>
    <a:srgbClr val="FFCD2D"/>
    <a:srgbClr val="FFC81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34" autoAdjust="0"/>
    <p:restoredTop sz="94660"/>
  </p:normalViewPr>
  <p:slideViewPr>
    <p:cSldViewPr snapToGrid="0" showGuides="1">
      <p:cViewPr varScale="1">
        <p:scale>
          <a:sx n="114" d="100"/>
          <a:sy n="114" d="100"/>
        </p:scale>
        <p:origin x="470" y="-72"/>
      </p:cViewPr>
      <p:guideLst>
        <p:guide orient="horz" pos="4020"/>
        <p:guide pos="3840"/>
        <p:guide pos="438"/>
        <p:guide orient="horz" pos="55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553646-FAD0-4AA8-A5DE-6FFC6E835FEF}" type="datetimeFigureOut">
              <a:rPr lang="zh-CN" altLang="en-US" smtClean="0"/>
              <a:t>2020/4/19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B71C95-2C01-4498-A4DE-8144C7970A66}" type="slidenum">
              <a:rPr lang="zh-CN" altLang="en-US" smtClean="0"/>
              <a:t>‹#›</a:t>
            </a:fld>
            <a:endParaRPr lang="zh-CN" altLang="en-US"/>
          </a:p>
        </p:txBody>
      </p:sp>
    </p:spTree>
    <p:extLst>
      <p:ext uri="{BB962C8B-B14F-4D97-AF65-F5344CB8AC3E}">
        <p14:creationId xmlns:p14="http://schemas.microsoft.com/office/powerpoint/2010/main" val="1590461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1</a:t>
            </a:fld>
            <a:endParaRPr lang="zh-CN" altLang="en-US"/>
          </a:p>
        </p:txBody>
      </p:sp>
    </p:spTree>
    <p:extLst>
      <p:ext uri="{BB962C8B-B14F-4D97-AF65-F5344CB8AC3E}">
        <p14:creationId xmlns:p14="http://schemas.microsoft.com/office/powerpoint/2010/main" val="24097259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10</a:t>
            </a:fld>
            <a:endParaRPr lang="zh-CN" altLang="en-US"/>
          </a:p>
        </p:txBody>
      </p:sp>
    </p:spTree>
    <p:extLst>
      <p:ext uri="{BB962C8B-B14F-4D97-AF65-F5344CB8AC3E}">
        <p14:creationId xmlns:p14="http://schemas.microsoft.com/office/powerpoint/2010/main" val="3239860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11</a:t>
            </a:fld>
            <a:endParaRPr lang="zh-CN" altLang="en-US"/>
          </a:p>
        </p:txBody>
      </p:sp>
    </p:spTree>
    <p:extLst>
      <p:ext uri="{BB962C8B-B14F-4D97-AF65-F5344CB8AC3E}">
        <p14:creationId xmlns:p14="http://schemas.microsoft.com/office/powerpoint/2010/main" val="1945641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12</a:t>
            </a:fld>
            <a:endParaRPr lang="zh-CN" altLang="en-US"/>
          </a:p>
        </p:txBody>
      </p:sp>
    </p:spTree>
    <p:extLst>
      <p:ext uri="{BB962C8B-B14F-4D97-AF65-F5344CB8AC3E}">
        <p14:creationId xmlns:p14="http://schemas.microsoft.com/office/powerpoint/2010/main" val="14581052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13</a:t>
            </a:fld>
            <a:endParaRPr lang="zh-CN" altLang="en-US"/>
          </a:p>
        </p:txBody>
      </p:sp>
    </p:spTree>
    <p:extLst>
      <p:ext uri="{BB962C8B-B14F-4D97-AF65-F5344CB8AC3E}">
        <p14:creationId xmlns:p14="http://schemas.microsoft.com/office/powerpoint/2010/main" val="37616716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14</a:t>
            </a:fld>
            <a:endParaRPr lang="zh-CN" altLang="en-US"/>
          </a:p>
        </p:txBody>
      </p:sp>
    </p:spTree>
    <p:extLst>
      <p:ext uri="{BB962C8B-B14F-4D97-AF65-F5344CB8AC3E}">
        <p14:creationId xmlns:p14="http://schemas.microsoft.com/office/powerpoint/2010/main" val="16386346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15</a:t>
            </a:fld>
            <a:endParaRPr lang="zh-CN" altLang="en-US"/>
          </a:p>
        </p:txBody>
      </p:sp>
    </p:spTree>
    <p:extLst>
      <p:ext uri="{BB962C8B-B14F-4D97-AF65-F5344CB8AC3E}">
        <p14:creationId xmlns:p14="http://schemas.microsoft.com/office/powerpoint/2010/main" val="3627243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16</a:t>
            </a:fld>
            <a:endParaRPr lang="zh-CN" altLang="en-US"/>
          </a:p>
        </p:txBody>
      </p:sp>
    </p:spTree>
    <p:extLst>
      <p:ext uri="{BB962C8B-B14F-4D97-AF65-F5344CB8AC3E}">
        <p14:creationId xmlns:p14="http://schemas.microsoft.com/office/powerpoint/2010/main" val="2279727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17</a:t>
            </a:fld>
            <a:endParaRPr lang="zh-CN" altLang="en-US"/>
          </a:p>
        </p:txBody>
      </p:sp>
    </p:spTree>
    <p:extLst>
      <p:ext uri="{BB962C8B-B14F-4D97-AF65-F5344CB8AC3E}">
        <p14:creationId xmlns:p14="http://schemas.microsoft.com/office/powerpoint/2010/main" val="41045246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18</a:t>
            </a:fld>
            <a:endParaRPr lang="zh-CN" altLang="en-US"/>
          </a:p>
        </p:txBody>
      </p:sp>
    </p:spTree>
    <p:extLst>
      <p:ext uri="{BB962C8B-B14F-4D97-AF65-F5344CB8AC3E}">
        <p14:creationId xmlns:p14="http://schemas.microsoft.com/office/powerpoint/2010/main" val="24128203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19</a:t>
            </a:fld>
            <a:endParaRPr lang="zh-CN" altLang="en-US"/>
          </a:p>
        </p:txBody>
      </p:sp>
    </p:spTree>
    <p:extLst>
      <p:ext uri="{BB962C8B-B14F-4D97-AF65-F5344CB8AC3E}">
        <p14:creationId xmlns:p14="http://schemas.microsoft.com/office/powerpoint/2010/main" val="8874775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2</a:t>
            </a:fld>
            <a:endParaRPr lang="zh-CN" altLang="en-US"/>
          </a:p>
        </p:txBody>
      </p:sp>
    </p:spTree>
    <p:extLst>
      <p:ext uri="{BB962C8B-B14F-4D97-AF65-F5344CB8AC3E}">
        <p14:creationId xmlns:p14="http://schemas.microsoft.com/office/powerpoint/2010/main" val="1114957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20</a:t>
            </a:fld>
            <a:endParaRPr lang="zh-CN" altLang="en-US"/>
          </a:p>
        </p:txBody>
      </p:sp>
    </p:spTree>
    <p:extLst>
      <p:ext uri="{BB962C8B-B14F-4D97-AF65-F5344CB8AC3E}">
        <p14:creationId xmlns:p14="http://schemas.microsoft.com/office/powerpoint/2010/main" val="13285914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21</a:t>
            </a:fld>
            <a:endParaRPr lang="zh-CN" altLang="en-US"/>
          </a:p>
        </p:txBody>
      </p:sp>
    </p:spTree>
    <p:extLst>
      <p:ext uri="{BB962C8B-B14F-4D97-AF65-F5344CB8AC3E}">
        <p14:creationId xmlns:p14="http://schemas.microsoft.com/office/powerpoint/2010/main" val="28700495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22</a:t>
            </a:fld>
            <a:endParaRPr lang="zh-CN" altLang="en-US"/>
          </a:p>
        </p:txBody>
      </p:sp>
    </p:spTree>
    <p:extLst>
      <p:ext uri="{BB962C8B-B14F-4D97-AF65-F5344CB8AC3E}">
        <p14:creationId xmlns:p14="http://schemas.microsoft.com/office/powerpoint/2010/main" val="5467934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23</a:t>
            </a:fld>
            <a:endParaRPr lang="zh-CN" altLang="en-US"/>
          </a:p>
        </p:txBody>
      </p:sp>
    </p:spTree>
    <p:extLst>
      <p:ext uri="{BB962C8B-B14F-4D97-AF65-F5344CB8AC3E}">
        <p14:creationId xmlns:p14="http://schemas.microsoft.com/office/powerpoint/2010/main" val="9070422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24</a:t>
            </a:fld>
            <a:endParaRPr lang="zh-CN" altLang="en-US"/>
          </a:p>
        </p:txBody>
      </p:sp>
    </p:spTree>
    <p:extLst>
      <p:ext uri="{BB962C8B-B14F-4D97-AF65-F5344CB8AC3E}">
        <p14:creationId xmlns:p14="http://schemas.microsoft.com/office/powerpoint/2010/main" val="34640658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25</a:t>
            </a:fld>
            <a:endParaRPr lang="zh-CN" altLang="en-US"/>
          </a:p>
        </p:txBody>
      </p:sp>
    </p:spTree>
    <p:extLst>
      <p:ext uri="{BB962C8B-B14F-4D97-AF65-F5344CB8AC3E}">
        <p14:creationId xmlns:p14="http://schemas.microsoft.com/office/powerpoint/2010/main" val="230431400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26</a:t>
            </a:fld>
            <a:endParaRPr lang="zh-CN" altLang="en-US"/>
          </a:p>
        </p:txBody>
      </p:sp>
    </p:spTree>
    <p:extLst>
      <p:ext uri="{BB962C8B-B14F-4D97-AF65-F5344CB8AC3E}">
        <p14:creationId xmlns:p14="http://schemas.microsoft.com/office/powerpoint/2010/main" val="37063365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27</a:t>
            </a:fld>
            <a:endParaRPr lang="zh-CN" altLang="en-US"/>
          </a:p>
        </p:txBody>
      </p:sp>
    </p:spTree>
    <p:extLst>
      <p:ext uri="{BB962C8B-B14F-4D97-AF65-F5344CB8AC3E}">
        <p14:creationId xmlns:p14="http://schemas.microsoft.com/office/powerpoint/2010/main" val="31548843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28</a:t>
            </a:fld>
            <a:endParaRPr lang="zh-CN" altLang="en-US"/>
          </a:p>
        </p:txBody>
      </p:sp>
    </p:spTree>
    <p:extLst>
      <p:ext uri="{BB962C8B-B14F-4D97-AF65-F5344CB8AC3E}">
        <p14:creationId xmlns:p14="http://schemas.microsoft.com/office/powerpoint/2010/main" val="32535512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29</a:t>
            </a:fld>
            <a:endParaRPr lang="zh-CN" altLang="en-US"/>
          </a:p>
        </p:txBody>
      </p:sp>
    </p:spTree>
    <p:extLst>
      <p:ext uri="{BB962C8B-B14F-4D97-AF65-F5344CB8AC3E}">
        <p14:creationId xmlns:p14="http://schemas.microsoft.com/office/powerpoint/2010/main" val="25617244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3</a:t>
            </a:fld>
            <a:endParaRPr lang="zh-CN" altLang="en-US"/>
          </a:p>
        </p:txBody>
      </p:sp>
    </p:spTree>
    <p:extLst>
      <p:ext uri="{BB962C8B-B14F-4D97-AF65-F5344CB8AC3E}">
        <p14:creationId xmlns:p14="http://schemas.microsoft.com/office/powerpoint/2010/main" val="29767150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2549BC-4C75-4F19-8054-9205A02D00FB}" type="slidenum">
              <a:rPr lang="zh-CN" altLang="en-US" smtClean="0"/>
              <a:t>30</a:t>
            </a:fld>
            <a:endParaRPr lang="zh-CN" altLang="en-US"/>
          </a:p>
        </p:txBody>
      </p:sp>
    </p:spTree>
    <p:extLst>
      <p:ext uri="{BB962C8B-B14F-4D97-AF65-F5344CB8AC3E}">
        <p14:creationId xmlns:p14="http://schemas.microsoft.com/office/powerpoint/2010/main" val="2137923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4</a:t>
            </a:fld>
            <a:endParaRPr lang="zh-CN" altLang="en-US"/>
          </a:p>
        </p:txBody>
      </p:sp>
    </p:spTree>
    <p:extLst>
      <p:ext uri="{BB962C8B-B14F-4D97-AF65-F5344CB8AC3E}">
        <p14:creationId xmlns:p14="http://schemas.microsoft.com/office/powerpoint/2010/main" val="2330906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5</a:t>
            </a:fld>
            <a:endParaRPr lang="zh-CN" altLang="en-US"/>
          </a:p>
        </p:txBody>
      </p:sp>
    </p:spTree>
    <p:extLst>
      <p:ext uri="{BB962C8B-B14F-4D97-AF65-F5344CB8AC3E}">
        <p14:creationId xmlns:p14="http://schemas.microsoft.com/office/powerpoint/2010/main" val="51287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6</a:t>
            </a:fld>
            <a:endParaRPr lang="zh-CN" altLang="en-US"/>
          </a:p>
        </p:txBody>
      </p:sp>
    </p:spTree>
    <p:extLst>
      <p:ext uri="{BB962C8B-B14F-4D97-AF65-F5344CB8AC3E}">
        <p14:creationId xmlns:p14="http://schemas.microsoft.com/office/powerpoint/2010/main" val="21837348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7</a:t>
            </a:fld>
            <a:endParaRPr lang="zh-CN" altLang="en-US"/>
          </a:p>
        </p:txBody>
      </p:sp>
    </p:spTree>
    <p:extLst>
      <p:ext uri="{BB962C8B-B14F-4D97-AF65-F5344CB8AC3E}">
        <p14:creationId xmlns:p14="http://schemas.microsoft.com/office/powerpoint/2010/main" val="2875789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8</a:t>
            </a:fld>
            <a:endParaRPr lang="zh-CN" altLang="en-US"/>
          </a:p>
        </p:txBody>
      </p:sp>
    </p:spTree>
    <p:extLst>
      <p:ext uri="{BB962C8B-B14F-4D97-AF65-F5344CB8AC3E}">
        <p14:creationId xmlns:p14="http://schemas.microsoft.com/office/powerpoint/2010/main" val="2497060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21B71C95-2C01-4498-A4DE-8144C7970A66}" type="slidenum">
              <a:rPr lang="zh-CN" altLang="en-US" smtClean="0"/>
              <a:t>9</a:t>
            </a:fld>
            <a:endParaRPr lang="zh-CN" altLang="en-US"/>
          </a:p>
        </p:txBody>
      </p:sp>
    </p:spTree>
    <p:extLst>
      <p:ext uri="{BB962C8B-B14F-4D97-AF65-F5344CB8AC3E}">
        <p14:creationId xmlns:p14="http://schemas.microsoft.com/office/powerpoint/2010/main" val="416379108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52C506-EB2B-4CD5-8F3F-C5F2B941641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dirty="0"/>
              <a:t>单击此处编辑母版标题样式</a:t>
            </a:r>
          </a:p>
        </p:txBody>
      </p:sp>
      <p:sp>
        <p:nvSpPr>
          <p:cNvPr id="3" name="副标题 2">
            <a:extLst>
              <a:ext uri="{FF2B5EF4-FFF2-40B4-BE49-F238E27FC236}">
                <a16:creationId xmlns:a16="http://schemas.microsoft.com/office/drawing/2014/main" xmlns="" id="{B99AF00E-A9F9-4C0A-B39E-87E6A8EC4002}"/>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9" name="矩形 8">
            <a:extLst>
              <a:ext uri="{FF2B5EF4-FFF2-40B4-BE49-F238E27FC236}">
                <a16:creationId xmlns:a16="http://schemas.microsoft.com/office/drawing/2014/main" xmlns="" id="{7D5A3F6A-5416-49AC-A185-FD117C1816FE}"/>
              </a:ext>
            </a:extLst>
          </p:cNvPr>
          <p:cNvSpPr/>
          <p:nvPr userDrawn="1"/>
        </p:nvSpPr>
        <p:spPr>
          <a:xfrm>
            <a:off x="0" y="546100"/>
            <a:ext cx="12192000" cy="5753100"/>
          </a:xfrm>
          <a:prstGeom prst="rect">
            <a:avLst/>
          </a:prstGeom>
          <a:blipFill>
            <a:blip r:embed="rId2"/>
            <a:stretch>
              <a:fillRect t="-20686" b="-205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DCBF7A20-6F26-4BBB-AE3F-65D133F9158D}"/>
              </a:ext>
            </a:extLst>
          </p:cNvPr>
          <p:cNvSpPr/>
          <p:nvPr userDrawn="1"/>
        </p:nvSpPr>
        <p:spPr>
          <a:xfrm>
            <a:off x="0" y="546100"/>
            <a:ext cx="12192000" cy="574675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标题 1">
            <a:extLst>
              <a:ext uri="{FF2B5EF4-FFF2-40B4-BE49-F238E27FC236}">
                <a16:creationId xmlns:a16="http://schemas.microsoft.com/office/drawing/2014/main" xmlns="" id="{3178E722-7992-4FFC-A8D7-6AA49EE99908}"/>
              </a:ext>
            </a:extLst>
          </p:cNvPr>
          <p:cNvSpPr txBox="1">
            <a:spLocks/>
          </p:cNvSpPr>
          <p:nvPr userDrawn="1"/>
        </p:nvSpPr>
        <p:spPr>
          <a:xfrm>
            <a:off x="850900" y="7808913"/>
            <a:ext cx="9144000" cy="2387600"/>
          </a:xfrm>
          <a:prstGeom prst="rect">
            <a:avLst/>
          </a:prstGeom>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zh-CN" altLang="en-US"/>
              <a:t>单击此处编辑母版标题样式</a:t>
            </a:r>
            <a:endParaRPr lang="zh-CN" altLang="en-US" dirty="0"/>
          </a:p>
        </p:txBody>
      </p:sp>
      <p:sp>
        <p:nvSpPr>
          <p:cNvPr id="18" name="副标题 2">
            <a:extLst>
              <a:ext uri="{FF2B5EF4-FFF2-40B4-BE49-F238E27FC236}">
                <a16:creationId xmlns:a16="http://schemas.microsoft.com/office/drawing/2014/main" xmlns="" id="{9086F48C-1C6A-4B92-AB84-7B552B275C7C}"/>
              </a:ext>
            </a:extLst>
          </p:cNvPr>
          <p:cNvSpPr txBox="1">
            <a:spLocks/>
          </p:cNvSpPr>
          <p:nvPr userDrawn="1"/>
        </p:nvSpPr>
        <p:spPr>
          <a:xfrm>
            <a:off x="850900" y="10288588"/>
            <a:ext cx="9144000" cy="1655762"/>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a:t>单击此处编辑母版副标题样式</a:t>
            </a:r>
          </a:p>
        </p:txBody>
      </p:sp>
      <p:grpSp>
        <p:nvGrpSpPr>
          <p:cNvPr id="21" name="组合 20">
            <a:extLst>
              <a:ext uri="{FF2B5EF4-FFF2-40B4-BE49-F238E27FC236}">
                <a16:creationId xmlns:a16="http://schemas.microsoft.com/office/drawing/2014/main" xmlns="" id="{E3779FFB-96BC-4F8F-B1DB-3DE2C105F201}"/>
              </a:ext>
            </a:extLst>
          </p:cNvPr>
          <p:cNvGrpSpPr/>
          <p:nvPr userDrawn="1"/>
        </p:nvGrpSpPr>
        <p:grpSpPr>
          <a:xfrm>
            <a:off x="-1206500" y="7670800"/>
            <a:ext cx="12192000" cy="5753100"/>
            <a:chOff x="-673100" y="7232650"/>
            <a:chExt cx="12192000" cy="5753100"/>
          </a:xfrm>
        </p:grpSpPr>
        <p:sp>
          <p:nvSpPr>
            <p:cNvPr id="19" name="矩形 18">
              <a:extLst>
                <a:ext uri="{FF2B5EF4-FFF2-40B4-BE49-F238E27FC236}">
                  <a16:creationId xmlns:a16="http://schemas.microsoft.com/office/drawing/2014/main" xmlns="" id="{48D6FFB8-D775-47B1-9E9C-50B792C817FE}"/>
                </a:ext>
              </a:extLst>
            </p:cNvPr>
            <p:cNvSpPr/>
            <p:nvPr userDrawn="1"/>
          </p:nvSpPr>
          <p:spPr>
            <a:xfrm>
              <a:off x="-673100" y="7232650"/>
              <a:ext cx="12192000" cy="5753100"/>
            </a:xfrm>
            <a:prstGeom prst="rect">
              <a:avLst/>
            </a:prstGeom>
            <a:blipFill>
              <a:blip r:embed="rId2"/>
              <a:stretch>
                <a:fillRect t="-20686" b="-205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xmlns="" id="{68AB4601-C9D5-4E18-BCCD-CF88D6D0CEFE}"/>
                </a:ext>
              </a:extLst>
            </p:cNvPr>
            <p:cNvSpPr/>
            <p:nvPr userDrawn="1"/>
          </p:nvSpPr>
          <p:spPr>
            <a:xfrm>
              <a:off x="-673100" y="7232650"/>
              <a:ext cx="12192000" cy="5746750"/>
            </a:xfrm>
            <a:prstGeom prst="rect">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22" name="图片 21">
            <a:extLst>
              <a:ext uri="{FF2B5EF4-FFF2-40B4-BE49-F238E27FC236}">
                <a16:creationId xmlns:a16="http://schemas.microsoft.com/office/drawing/2014/main" xmlns="" id="{F0FA3F02-4516-4CDD-89B0-905B8003165D}"/>
              </a:ext>
            </a:extLst>
          </p:cNvPr>
          <p:cNvPicPr>
            <a:picLocks noChangeAspect="1"/>
          </p:cNvPicPr>
          <p:nvPr userDrawn="1"/>
        </p:nvPicPr>
        <p:blipFill>
          <a:blip r:embed="rId3"/>
          <a:stretch>
            <a:fillRect/>
          </a:stretch>
        </p:blipFill>
        <p:spPr>
          <a:xfrm>
            <a:off x="-1524000" y="13619163"/>
            <a:ext cx="12192000" cy="5748528"/>
          </a:xfrm>
          <a:prstGeom prst="rect">
            <a:avLst/>
          </a:prstGeom>
        </p:spPr>
      </p:pic>
    </p:spTree>
    <p:extLst>
      <p:ext uri="{BB962C8B-B14F-4D97-AF65-F5344CB8AC3E}">
        <p14:creationId xmlns:p14="http://schemas.microsoft.com/office/powerpoint/2010/main" val="1983851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过渡页-第一种">
    <p:bg>
      <p:bgPr>
        <a:solidFill>
          <a:schemeClr val="bg1"/>
        </a:solidFill>
        <a:effectLst/>
      </p:bgPr>
    </p:bg>
    <p:spTree>
      <p:nvGrpSpPr>
        <p:cNvPr id="1" name=""/>
        <p:cNvGrpSpPr/>
        <p:nvPr/>
      </p:nvGrpSpPr>
      <p:grpSpPr>
        <a:xfrm>
          <a:off x="0" y="0"/>
          <a:ext cx="0" cy="0"/>
          <a:chOff x="0" y="0"/>
          <a:chExt cx="0" cy="0"/>
        </a:xfrm>
      </p:grpSpPr>
      <p:sp>
        <p:nvSpPr>
          <p:cNvPr id="16" name="任意多边形: 形状 15">
            <a:extLst>
              <a:ext uri="{FF2B5EF4-FFF2-40B4-BE49-F238E27FC236}">
                <a16:creationId xmlns:a16="http://schemas.microsoft.com/office/drawing/2014/main" xmlns="" id="{CD222AAC-10C2-4AAA-B95D-2A298CC91DEA}"/>
              </a:ext>
            </a:extLst>
          </p:cNvPr>
          <p:cNvSpPr>
            <a:spLocks noChangeAspect="1"/>
          </p:cNvSpPr>
          <p:nvPr userDrawn="1"/>
        </p:nvSpPr>
        <p:spPr>
          <a:xfrm>
            <a:off x="0" y="0"/>
            <a:ext cx="12172948" cy="5456443"/>
          </a:xfrm>
          <a:custGeom>
            <a:avLst/>
            <a:gdLst>
              <a:gd name="connsiteX0" fmla="*/ 0 w 12172948"/>
              <a:gd name="connsiteY0" fmla="*/ 0 h 5456443"/>
              <a:gd name="connsiteX1" fmla="*/ 12172948 w 12172948"/>
              <a:gd name="connsiteY1" fmla="*/ 0 h 5456443"/>
              <a:gd name="connsiteX2" fmla="*/ 8587247 w 12172948"/>
              <a:gd name="connsiteY2" fmla="*/ 5456443 h 5456443"/>
              <a:gd name="connsiteX3" fmla="*/ 0 w 12172948"/>
              <a:gd name="connsiteY3" fmla="*/ 18099 h 5456443"/>
            </a:gdLst>
            <a:ahLst/>
            <a:cxnLst>
              <a:cxn ang="0">
                <a:pos x="connsiteX0" y="connsiteY0"/>
              </a:cxn>
              <a:cxn ang="0">
                <a:pos x="connsiteX1" y="connsiteY1"/>
              </a:cxn>
              <a:cxn ang="0">
                <a:pos x="connsiteX2" y="connsiteY2"/>
              </a:cxn>
              <a:cxn ang="0">
                <a:pos x="connsiteX3" y="connsiteY3"/>
              </a:cxn>
            </a:cxnLst>
            <a:rect l="l" t="t" r="r" b="b"/>
            <a:pathLst>
              <a:path w="12172948" h="5456443">
                <a:moveTo>
                  <a:pt x="0" y="0"/>
                </a:moveTo>
                <a:lnTo>
                  <a:pt x="12172948" y="0"/>
                </a:lnTo>
                <a:lnTo>
                  <a:pt x="8587247" y="5456443"/>
                </a:lnTo>
                <a:lnTo>
                  <a:pt x="0" y="18099"/>
                </a:lnTo>
                <a:close/>
              </a:path>
            </a:pathLst>
          </a:custGeom>
          <a:blipFill dpi="0" rotWithShape="1">
            <a:blip r:embed="rId2"/>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任意多边形: 形状 16">
            <a:extLst>
              <a:ext uri="{FF2B5EF4-FFF2-40B4-BE49-F238E27FC236}">
                <a16:creationId xmlns:a16="http://schemas.microsoft.com/office/drawing/2014/main" xmlns="" id="{42519660-BC77-43FD-82D0-BE74BC8000C0}"/>
              </a:ext>
            </a:extLst>
          </p:cNvPr>
          <p:cNvSpPr>
            <a:spLocks noChangeAspect="1"/>
          </p:cNvSpPr>
          <p:nvPr userDrawn="1"/>
        </p:nvSpPr>
        <p:spPr>
          <a:xfrm>
            <a:off x="19052" y="0"/>
            <a:ext cx="12172948" cy="5456443"/>
          </a:xfrm>
          <a:custGeom>
            <a:avLst/>
            <a:gdLst>
              <a:gd name="connsiteX0" fmla="*/ 0 w 12172948"/>
              <a:gd name="connsiteY0" fmla="*/ 0 h 5456443"/>
              <a:gd name="connsiteX1" fmla="*/ 12172948 w 12172948"/>
              <a:gd name="connsiteY1" fmla="*/ 0 h 5456443"/>
              <a:gd name="connsiteX2" fmla="*/ 8587247 w 12172948"/>
              <a:gd name="connsiteY2" fmla="*/ 5456443 h 5456443"/>
              <a:gd name="connsiteX3" fmla="*/ 0 w 12172948"/>
              <a:gd name="connsiteY3" fmla="*/ 18099 h 5456443"/>
            </a:gdLst>
            <a:ahLst/>
            <a:cxnLst>
              <a:cxn ang="0">
                <a:pos x="connsiteX0" y="connsiteY0"/>
              </a:cxn>
              <a:cxn ang="0">
                <a:pos x="connsiteX1" y="connsiteY1"/>
              </a:cxn>
              <a:cxn ang="0">
                <a:pos x="connsiteX2" y="connsiteY2"/>
              </a:cxn>
              <a:cxn ang="0">
                <a:pos x="connsiteX3" y="connsiteY3"/>
              </a:cxn>
            </a:cxnLst>
            <a:rect l="l" t="t" r="r" b="b"/>
            <a:pathLst>
              <a:path w="12172948" h="5456443">
                <a:moveTo>
                  <a:pt x="0" y="0"/>
                </a:moveTo>
                <a:lnTo>
                  <a:pt x="12172948" y="0"/>
                </a:lnTo>
                <a:lnTo>
                  <a:pt x="8587247" y="5456443"/>
                </a:lnTo>
                <a:lnTo>
                  <a:pt x="0" y="18099"/>
                </a:lnTo>
                <a:close/>
              </a:path>
            </a:pathLst>
          </a:custGeom>
          <a:solidFill>
            <a:schemeClr val="tx1">
              <a:alpha val="60000"/>
            </a:schemeClr>
          </a:solidFill>
          <a:ln w="12700" cap="flat" cmpd="sng" algn="ctr">
            <a:noFill/>
            <a:prstDash val="solid"/>
            <a:miter lim="800000"/>
          </a:ln>
          <a:effec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29484843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第二种">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2AD8E243-9E20-4223-A6CB-9F157173A878}"/>
              </a:ext>
            </a:extLst>
          </p:cNvPr>
          <p:cNvSpPr>
            <a:spLocks noChangeAspect="1"/>
          </p:cNvSpPr>
          <p:nvPr userDrawn="1"/>
        </p:nvSpPr>
        <p:spPr>
          <a:xfrm>
            <a:off x="0" y="-1270000"/>
            <a:ext cx="12192000" cy="8128000"/>
          </a:xfrm>
          <a:prstGeom prst="rect">
            <a:avLst/>
          </a:prstGeom>
          <a:blipFill dpi="0" rotWithShape="1">
            <a:blip r:embed="rId2"/>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dk1"/>
                </a:solidFill>
                <a:prstDash val="solid"/>
                <a:miter lim="800000"/>
              </a14:hiddenLine>
            </a:ext>
          </a:extLst>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圆角 9">
            <a:extLst>
              <a:ext uri="{FF2B5EF4-FFF2-40B4-BE49-F238E27FC236}">
                <a16:creationId xmlns:a16="http://schemas.microsoft.com/office/drawing/2014/main" xmlns="" id="{E97F2E76-8DC7-452F-BF1F-A25E5EEA2B75}"/>
              </a:ext>
            </a:extLst>
          </p:cNvPr>
          <p:cNvSpPr/>
          <p:nvPr userDrawn="1"/>
        </p:nvSpPr>
        <p:spPr>
          <a:xfrm>
            <a:off x="0" y="-1270000"/>
            <a:ext cx="12192000" cy="8128000"/>
          </a:xfrm>
          <a:prstGeom prst="roundRect">
            <a:avLst>
              <a:gd name="adj" fmla="val 0"/>
            </a:avLst>
          </a:prstGeom>
          <a:solidFill>
            <a:schemeClr val="tx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9" name="矩形: 圆角 8">
            <a:extLst>
              <a:ext uri="{FF2B5EF4-FFF2-40B4-BE49-F238E27FC236}">
                <a16:creationId xmlns:a16="http://schemas.microsoft.com/office/drawing/2014/main" xmlns="" id="{FBB6D605-ED82-4FAC-B969-D6FBD5CFD610}"/>
              </a:ext>
            </a:extLst>
          </p:cNvPr>
          <p:cNvSpPr/>
          <p:nvPr userDrawn="1"/>
        </p:nvSpPr>
        <p:spPr>
          <a:xfrm>
            <a:off x="1265731" y="1205543"/>
            <a:ext cx="9660539" cy="4446915"/>
          </a:xfrm>
          <a:prstGeom prst="roundRect">
            <a:avLst>
              <a:gd name="adj" fmla="val 0"/>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81348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EABA3A8B-26F4-4BC0-8A18-04E06BAD8A94}"/>
              </a:ext>
            </a:extLst>
          </p:cNvPr>
          <p:cNvSpPr/>
          <p:nvPr userDrawn="1"/>
        </p:nvSpPr>
        <p:spPr>
          <a:xfrm>
            <a:off x="660400" y="0"/>
            <a:ext cx="501650" cy="89269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FF3C54"/>
              </a:solidFill>
              <a:ea typeface="微软雅黑 Light" panose="020B0502040204020203" pitchFamily="34" charset="-122"/>
            </a:endParaRPr>
          </a:p>
        </p:txBody>
      </p:sp>
      <p:sp>
        <p:nvSpPr>
          <p:cNvPr id="4" name="任意多边形 19">
            <a:extLst>
              <a:ext uri="{FF2B5EF4-FFF2-40B4-BE49-F238E27FC236}">
                <a16:creationId xmlns:a16="http://schemas.microsoft.com/office/drawing/2014/main" xmlns="" id="{D57EE614-1F3D-42ED-B5A8-1502AC8A78CC}"/>
              </a:ext>
            </a:extLst>
          </p:cNvPr>
          <p:cNvSpPr/>
          <p:nvPr userDrawn="1"/>
        </p:nvSpPr>
        <p:spPr>
          <a:xfrm>
            <a:off x="1462487"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26">
            <a:extLst>
              <a:ext uri="{FF2B5EF4-FFF2-40B4-BE49-F238E27FC236}">
                <a16:creationId xmlns:a16="http://schemas.microsoft.com/office/drawing/2014/main" xmlns="" id="{7E28B45C-2A4E-48A9-9485-2E70ADA99B00}"/>
              </a:ext>
            </a:extLst>
          </p:cNvPr>
          <p:cNvSpPr/>
          <p:nvPr userDrawn="1"/>
        </p:nvSpPr>
        <p:spPr>
          <a:xfrm>
            <a:off x="660400"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rgbClr val="BF18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54">
            <a:extLst>
              <a:ext uri="{FF2B5EF4-FFF2-40B4-BE49-F238E27FC236}">
                <a16:creationId xmlns:a16="http://schemas.microsoft.com/office/drawing/2014/main" xmlns="" id="{DDFD8433-3124-4944-A32D-4977996D7E21}"/>
              </a:ext>
            </a:extLst>
          </p:cNvPr>
          <p:cNvSpPr/>
          <p:nvPr userDrawn="1"/>
        </p:nvSpPr>
        <p:spPr>
          <a:xfrm>
            <a:off x="1462487" y="6619158"/>
            <a:ext cx="477684" cy="238842"/>
          </a:xfrm>
          <a:custGeom>
            <a:avLst/>
            <a:gdLst>
              <a:gd name="connsiteX0" fmla="*/ 238842 w 477684"/>
              <a:gd name="connsiteY0" fmla="*/ 0 h 238842"/>
              <a:gd name="connsiteX1" fmla="*/ 477684 w 477684"/>
              <a:gd name="connsiteY1" fmla="*/ 238842 h 238842"/>
              <a:gd name="connsiteX2" fmla="*/ 0 w 477684"/>
              <a:gd name="connsiteY2" fmla="*/ 238842 h 238842"/>
            </a:gdLst>
            <a:ahLst/>
            <a:cxnLst>
              <a:cxn ang="0">
                <a:pos x="connsiteX0" y="connsiteY0"/>
              </a:cxn>
              <a:cxn ang="0">
                <a:pos x="connsiteX1" y="connsiteY1"/>
              </a:cxn>
              <a:cxn ang="0">
                <a:pos x="connsiteX2" y="connsiteY2"/>
              </a:cxn>
            </a:cxnLst>
            <a:rect l="l" t="t" r="r" b="b"/>
            <a:pathLst>
              <a:path w="477684" h="238842">
                <a:moveTo>
                  <a:pt x="238842" y="0"/>
                </a:moveTo>
                <a:lnTo>
                  <a:pt x="477684" y="238842"/>
                </a:lnTo>
                <a:lnTo>
                  <a:pt x="0" y="238842"/>
                </a:lnTo>
                <a:close/>
              </a:path>
            </a:pathLst>
          </a:cu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58">
            <a:extLst>
              <a:ext uri="{FF2B5EF4-FFF2-40B4-BE49-F238E27FC236}">
                <a16:creationId xmlns:a16="http://schemas.microsoft.com/office/drawing/2014/main" xmlns="" id="{5CB96FCB-77B7-42B4-BA33-2E6022639B5B}"/>
              </a:ext>
            </a:extLst>
          </p:cNvPr>
          <p:cNvSpPr/>
          <p:nvPr userDrawn="1"/>
        </p:nvSpPr>
        <p:spPr>
          <a:xfrm>
            <a:off x="660400" y="6346826"/>
            <a:ext cx="1022350" cy="511175"/>
          </a:xfrm>
          <a:custGeom>
            <a:avLst/>
            <a:gdLst>
              <a:gd name="connsiteX0" fmla="*/ 511175 w 1022350"/>
              <a:gd name="connsiteY0" fmla="*/ 0 h 511175"/>
              <a:gd name="connsiteX1" fmla="*/ 1022350 w 1022350"/>
              <a:gd name="connsiteY1" fmla="*/ 511175 h 511175"/>
              <a:gd name="connsiteX2" fmla="*/ 0 w 1022350"/>
              <a:gd name="connsiteY2" fmla="*/ 511175 h 511175"/>
            </a:gdLst>
            <a:ahLst/>
            <a:cxnLst>
              <a:cxn ang="0">
                <a:pos x="connsiteX0" y="connsiteY0"/>
              </a:cxn>
              <a:cxn ang="0">
                <a:pos x="connsiteX1" y="connsiteY1"/>
              </a:cxn>
              <a:cxn ang="0">
                <a:pos x="connsiteX2" y="connsiteY2"/>
              </a:cxn>
            </a:cxnLst>
            <a:rect l="l" t="t" r="r" b="b"/>
            <a:pathLst>
              <a:path w="1022350" h="511175">
                <a:moveTo>
                  <a:pt x="511175" y="0"/>
                </a:moveTo>
                <a:lnTo>
                  <a:pt x="1022350" y="511175"/>
                </a:lnTo>
                <a:lnTo>
                  <a:pt x="0" y="51117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45558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FC310A3-948D-4510-A825-70F5E832116E}"/>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ACFDB29C-E3E8-402E-880D-12A807582751}"/>
              </a:ext>
            </a:extLst>
          </p:cNvPr>
          <p:cNvSpPr>
            <a:spLocks noGrp="1"/>
          </p:cNvSpPr>
          <p:nvPr>
            <p:ph type="dt" sz="half" idx="10"/>
          </p:nvPr>
        </p:nvSpPr>
        <p:spPr/>
        <p:txBody>
          <a:bodyPr/>
          <a:lstStyle/>
          <a:p>
            <a:fld id="{C7CBDBFC-686F-454E-A954-AD2F0EBFE7C0}" type="datetimeFigureOut">
              <a:rPr lang="zh-CN" altLang="en-US" smtClean="0"/>
              <a:t>2020/4/19</a:t>
            </a:fld>
            <a:endParaRPr lang="zh-CN" altLang="en-US"/>
          </a:p>
        </p:txBody>
      </p:sp>
      <p:sp>
        <p:nvSpPr>
          <p:cNvPr id="4" name="页脚占位符 3">
            <a:extLst>
              <a:ext uri="{FF2B5EF4-FFF2-40B4-BE49-F238E27FC236}">
                <a16:creationId xmlns:a16="http://schemas.microsoft.com/office/drawing/2014/main" xmlns="" id="{1772DBB5-62A1-44F6-80B6-F7268FA5396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E54D35EF-72DF-4D5B-BCA7-1D45712E7B52}"/>
              </a:ext>
            </a:extLst>
          </p:cNvPr>
          <p:cNvSpPr>
            <a:spLocks noGrp="1"/>
          </p:cNvSpPr>
          <p:nvPr>
            <p:ph type="sldNum" sz="quarter" idx="12"/>
          </p:nvPr>
        </p:nvSpPr>
        <p:spPr/>
        <p:txBody>
          <a:bodyPr/>
          <a:lstStyle/>
          <a:p>
            <a:fld id="{B7B21D2A-4631-4778-8BDA-AD7842BAE7AC}" type="slidenum">
              <a:rPr lang="zh-CN" altLang="en-US" smtClean="0"/>
              <a:t>‹#›</a:t>
            </a:fld>
            <a:endParaRPr lang="zh-CN" altLang="en-US"/>
          </a:p>
        </p:txBody>
      </p:sp>
    </p:spTree>
    <p:extLst>
      <p:ext uri="{BB962C8B-B14F-4D97-AF65-F5344CB8AC3E}">
        <p14:creationId xmlns:p14="http://schemas.microsoft.com/office/powerpoint/2010/main" val="13318423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B2E3045A-7D64-49E6-96A9-F496F8A07E59}"/>
              </a:ext>
            </a:extLst>
          </p:cNvPr>
          <p:cNvSpPr>
            <a:spLocks noGrp="1"/>
          </p:cNvSpPr>
          <p:nvPr>
            <p:ph type="dt" sz="half" idx="10"/>
          </p:nvPr>
        </p:nvSpPr>
        <p:spPr/>
        <p:txBody>
          <a:bodyPr/>
          <a:lstStyle/>
          <a:p>
            <a:fld id="{0E4C9897-375F-4F6C-9121-B33ACB879EF5}" type="datetimeFigureOut">
              <a:rPr lang="zh-CN" altLang="en-US" smtClean="0"/>
              <a:t>2020/4/19</a:t>
            </a:fld>
            <a:endParaRPr lang="zh-CN" altLang="en-US"/>
          </a:p>
        </p:txBody>
      </p:sp>
      <p:sp>
        <p:nvSpPr>
          <p:cNvPr id="3" name="页脚占位符 2">
            <a:extLst>
              <a:ext uri="{FF2B5EF4-FFF2-40B4-BE49-F238E27FC236}">
                <a16:creationId xmlns:a16="http://schemas.microsoft.com/office/drawing/2014/main" xmlns="" id="{DB98B8F5-2682-462E-AE62-0EBE499768B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66573132-3B0C-4C01-BB72-F5F232811644}"/>
              </a:ext>
            </a:extLst>
          </p:cNvPr>
          <p:cNvSpPr>
            <a:spLocks noGrp="1"/>
          </p:cNvSpPr>
          <p:nvPr>
            <p:ph type="sldNum" sz="quarter" idx="12"/>
          </p:nvPr>
        </p:nvSpPr>
        <p:spPr/>
        <p:txBody>
          <a:bodyPr/>
          <a:lstStyle/>
          <a:p>
            <a:fld id="{2B733881-2C33-4DF2-8E41-D0259DAA8287}" type="slidenum">
              <a:rPr lang="zh-CN" altLang="en-US" smtClean="0"/>
              <a:t>‹#›</a:t>
            </a:fld>
            <a:endParaRPr lang="zh-CN" altLang="en-US"/>
          </a:p>
        </p:txBody>
      </p:sp>
    </p:spTree>
    <p:extLst>
      <p:ext uri="{BB962C8B-B14F-4D97-AF65-F5344CB8AC3E}">
        <p14:creationId xmlns:p14="http://schemas.microsoft.com/office/powerpoint/2010/main" val="526244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xmlns="" id="{D0FE631D-6176-45BA-8BD5-B7D272295C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CBDBFC-686F-454E-A954-AD2F0EBFE7C0}" type="datetimeFigureOut">
              <a:rPr lang="zh-CN" altLang="en-US" smtClean="0"/>
              <a:t>2020/4/19</a:t>
            </a:fld>
            <a:endParaRPr lang="zh-CN" altLang="en-US"/>
          </a:p>
        </p:txBody>
      </p:sp>
      <p:sp>
        <p:nvSpPr>
          <p:cNvPr id="5" name="页脚占位符 4">
            <a:extLst>
              <a:ext uri="{FF2B5EF4-FFF2-40B4-BE49-F238E27FC236}">
                <a16:creationId xmlns:a16="http://schemas.microsoft.com/office/drawing/2014/main" xmlns="" id="{7C584B49-B670-4CA4-AFE5-B27D24D980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A1EE07DD-7E9E-4717-A982-40FEF9955B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B21D2A-4631-4778-8BDA-AD7842BAE7AC}" type="slidenum">
              <a:rPr lang="zh-CN" altLang="en-US" smtClean="0"/>
              <a:t>‹#›</a:t>
            </a:fld>
            <a:endParaRPr lang="zh-CN" altLang="en-US"/>
          </a:p>
        </p:txBody>
      </p:sp>
      <p:sp>
        <p:nvSpPr>
          <p:cNvPr id="7" name="椭圆 6">
            <a:extLst>
              <a:ext uri="{FF2B5EF4-FFF2-40B4-BE49-F238E27FC236}">
                <a16:creationId xmlns:a16="http://schemas.microsoft.com/office/drawing/2014/main" xmlns="" id="{19908260-9D82-4E66-814E-336F92BF23BA}"/>
              </a:ext>
            </a:extLst>
          </p:cNvPr>
          <p:cNvSpPr/>
          <p:nvPr userDrawn="1"/>
        </p:nvSpPr>
        <p:spPr>
          <a:xfrm>
            <a:off x="5283200" y="-23063200"/>
            <a:ext cx="16256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xmlns="" id="{983CDBCA-913E-4DDB-99D7-B13C41DF8B5B}"/>
              </a:ext>
            </a:extLst>
          </p:cNvPr>
          <p:cNvSpPr/>
          <p:nvPr userDrawn="1"/>
        </p:nvSpPr>
        <p:spPr>
          <a:xfrm>
            <a:off x="6096000" y="27330400"/>
            <a:ext cx="16256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700BFBCF-97F6-4351-BEC2-2CB2479A9061}"/>
              </a:ext>
            </a:extLst>
          </p:cNvPr>
          <p:cNvSpPr/>
          <p:nvPr userDrawn="1"/>
        </p:nvSpPr>
        <p:spPr>
          <a:xfrm>
            <a:off x="-38201600" y="2514600"/>
            <a:ext cx="16256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2665F734-920C-41E9-B731-223CBC933302}"/>
              </a:ext>
            </a:extLst>
          </p:cNvPr>
          <p:cNvSpPr/>
          <p:nvPr userDrawn="1"/>
        </p:nvSpPr>
        <p:spPr>
          <a:xfrm>
            <a:off x="48768000" y="3098800"/>
            <a:ext cx="1625600" cy="1828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00402010"/>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61" r:id="rId4"/>
    <p:sldLayoutId id="2147483654" r:id="rId5"/>
    <p:sldLayoutId id="2147483662"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userDrawn="1">
          <p15:clr>
            <a:srgbClr val="F26B43"/>
          </p15:clr>
        </p15:guide>
        <p15:guide id="2" pos="3840" userDrawn="1">
          <p15:clr>
            <a:srgbClr val="F26B43"/>
          </p15:clr>
        </p15:guide>
        <p15:guide id="3" orient="horz" pos="344" userDrawn="1">
          <p15:clr>
            <a:srgbClr val="F26B43"/>
          </p15:clr>
        </p15:guide>
        <p15:guide id="4" orient="horz" pos="3968" userDrawn="1">
          <p15:clr>
            <a:srgbClr val="F26B43"/>
          </p15:clr>
        </p15:guide>
        <p15:guide id="5" pos="416" userDrawn="1">
          <p15:clr>
            <a:srgbClr val="F26B43"/>
          </p15:clr>
        </p15:guide>
        <p15:guide id="6" pos="7256" userDrawn="1">
          <p15:clr>
            <a:srgbClr val="F26B43"/>
          </p15:clr>
        </p15:guide>
        <p15:guide id="7" orient="horz" pos="5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0.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6.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5.xml"/><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6.xml"/><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8.xml"/><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xmlns="" id="{BC3AB7A1-8D00-4A19-B1F8-EB435207036C}"/>
              </a:ext>
            </a:extLst>
          </p:cNvPr>
          <p:cNvSpPr/>
          <p:nvPr/>
        </p:nvSpPr>
        <p:spPr>
          <a:xfrm>
            <a:off x="1880683" y="0"/>
            <a:ext cx="1481082" cy="26356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FF3C54"/>
              </a:solidFill>
              <a:ea typeface="微软雅黑 Light" panose="020B0502040204020203" pitchFamily="34" charset="-122"/>
            </a:endParaRPr>
          </a:p>
        </p:txBody>
      </p:sp>
      <p:sp>
        <p:nvSpPr>
          <p:cNvPr id="30" name="矩形 29">
            <a:extLst>
              <a:ext uri="{FF2B5EF4-FFF2-40B4-BE49-F238E27FC236}">
                <a16:creationId xmlns:a16="http://schemas.microsoft.com/office/drawing/2014/main" xmlns="" id="{4C7293B8-C0A7-47F1-9E5E-034424AB702E}"/>
              </a:ext>
            </a:extLst>
          </p:cNvPr>
          <p:cNvSpPr/>
          <p:nvPr/>
        </p:nvSpPr>
        <p:spPr>
          <a:xfrm>
            <a:off x="3034557" y="1785443"/>
            <a:ext cx="1116104" cy="1354982"/>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a typeface="微软雅黑 Light" panose="020B0502040204020203" pitchFamily="34" charset="-122"/>
            </a:endParaRPr>
          </a:p>
        </p:txBody>
      </p:sp>
      <p:sp>
        <p:nvSpPr>
          <p:cNvPr id="31" name="TextBox 30">
            <a:extLst>
              <a:ext uri="{FF2B5EF4-FFF2-40B4-BE49-F238E27FC236}">
                <a16:creationId xmlns:a16="http://schemas.microsoft.com/office/drawing/2014/main" xmlns="" id="{C18B9388-12C7-40D5-94CA-70AC1088AA63}"/>
              </a:ext>
            </a:extLst>
          </p:cNvPr>
          <p:cNvSpPr txBox="1"/>
          <p:nvPr/>
        </p:nvSpPr>
        <p:spPr>
          <a:xfrm>
            <a:off x="4545309" y="1472134"/>
            <a:ext cx="6104556" cy="2416046"/>
          </a:xfrm>
          <a:prstGeom prst="rect">
            <a:avLst/>
          </a:prstGeom>
          <a:noFill/>
        </p:spPr>
        <p:txBody>
          <a:bodyPr wrap="none" rtlCol="0">
            <a:spAutoFit/>
          </a:bodyPr>
          <a:lstStyle/>
          <a:p>
            <a:r>
              <a:rPr lang="en-US" sz="9600" b="1" spc="-300" dirty="0">
                <a:solidFill>
                  <a:schemeClr val="accent3"/>
                </a:solidFill>
                <a:latin typeface="+mj-ea"/>
                <a:ea typeface="+mj-ea"/>
              </a:rPr>
              <a:t>2020</a:t>
            </a:r>
          </a:p>
          <a:p>
            <a:r>
              <a:rPr lang="zh-CN" altLang="en-US" sz="5500" b="1" spc="-300" dirty="0">
                <a:solidFill>
                  <a:schemeClr val="bg1"/>
                </a:solidFill>
                <a:latin typeface="+mj-ea"/>
                <a:ea typeface="+mj-ea"/>
              </a:rPr>
              <a:t>简约大气商务风</a:t>
            </a:r>
            <a:r>
              <a:rPr lang="en-US" altLang="zh-CN" sz="5500" b="1" spc="-300" dirty="0">
                <a:solidFill>
                  <a:schemeClr val="bg1"/>
                </a:solidFill>
                <a:latin typeface="+mj-ea"/>
                <a:ea typeface="+mj-ea"/>
              </a:rPr>
              <a:t>PPT</a:t>
            </a:r>
            <a:endParaRPr lang="zh-CN" altLang="en-US" sz="5500" b="1" spc="-300" dirty="0">
              <a:solidFill>
                <a:schemeClr val="bg1"/>
              </a:solidFill>
              <a:latin typeface="+mj-ea"/>
              <a:ea typeface="+mj-ea"/>
            </a:endParaRPr>
          </a:p>
        </p:txBody>
      </p:sp>
      <p:sp>
        <p:nvSpPr>
          <p:cNvPr id="32" name="TextBox 31">
            <a:extLst>
              <a:ext uri="{FF2B5EF4-FFF2-40B4-BE49-F238E27FC236}">
                <a16:creationId xmlns:a16="http://schemas.microsoft.com/office/drawing/2014/main" xmlns="" id="{84E314E2-80A6-4B08-B41A-E80D69C3D0D5}"/>
              </a:ext>
            </a:extLst>
          </p:cNvPr>
          <p:cNvSpPr txBox="1"/>
          <p:nvPr/>
        </p:nvSpPr>
        <p:spPr>
          <a:xfrm>
            <a:off x="4545309" y="3821777"/>
            <a:ext cx="6516792" cy="1027555"/>
          </a:xfrm>
          <a:prstGeom prst="rect">
            <a:avLst/>
          </a:prstGeom>
          <a:noFill/>
        </p:spPr>
        <p:txBody>
          <a:bodyPr wrap="square" lIns="91407" tIns="45703" rIns="91407" bIns="45703">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nSpc>
                <a:spcPct val="150000"/>
              </a:lnSpc>
            </a:pPr>
            <a:r>
              <a:rPr lang="en-US" altLang="zh-CN" sz="1400" dirty="0">
                <a:solidFill>
                  <a:schemeClr val="bg1"/>
                </a:solidFill>
                <a:latin typeface="+mn-lt"/>
              </a:rPr>
              <a:t>This is your information. This is your information. This is your information. This is your information This is your information. .This is your information. </a:t>
            </a:r>
            <a:endParaRPr lang="id-ID" altLang="zh-CN" sz="1400" dirty="0">
              <a:solidFill>
                <a:schemeClr val="bg1"/>
              </a:solidFill>
              <a:latin typeface="+mn-lt"/>
              <a:cs typeface="Clear Sans Light" pitchFamily="34" charset="0"/>
            </a:endParaRPr>
          </a:p>
          <a:p>
            <a:pPr algn="l" eaLnBrk="1" hangingPunct="1">
              <a:lnSpc>
                <a:spcPct val="150000"/>
              </a:lnSpc>
            </a:pPr>
            <a:endParaRPr lang="id-ID" altLang="zh-CN" sz="1400" dirty="0">
              <a:solidFill>
                <a:schemeClr val="bg1"/>
              </a:solidFill>
              <a:latin typeface="+mn-lt"/>
              <a:cs typeface="Clear Sans Light" pitchFamily="34" charset="0"/>
            </a:endParaRPr>
          </a:p>
        </p:txBody>
      </p:sp>
      <p:sp>
        <p:nvSpPr>
          <p:cNvPr id="33" name="矩形 32">
            <a:extLst>
              <a:ext uri="{FF2B5EF4-FFF2-40B4-BE49-F238E27FC236}">
                <a16:creationId xmlns:a16="http://schemas.microsoft.com/office/drawing/2014/main" xmlns="" id="{9F535725-E674-4CBF-BBA5-073EA8EE056A}"/>
              </a:ext>
            </a:extLst>
          </p:cNvPr>
          <p:cNvSpPr/>
          <p:nvPr/>
        </p:nvSpPr>
        <p:spPr>
          <a:xfrm>
            <a:off x="4659635" y="4697229"/>
            <a:ext cx="4877317" cy="60511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noProof="1">
                <a:solidFill>
                  <a:schemeClr val="bg1"/>
                </a:solidFill>
                <a:latin typeface="+mn-ea"/>
              </a:rPr>
              <a:t>制作人：陈小</a:t>
            </a:r>
            <a:r>
              <a:rPr lang="en-US" altLang="zh-CN" noProof="1">
                <a:solidFill>
                  <a:schemeClr val="bg1"/>
                </a:solidFill>
                <a:latin typeface="+mn-ea"/>
              </a:rPr>
              <a:t>C          </a:t>
            </a:r>
            <a:r>
              <a:rPr lang="zh-CN" altLang="en-US" noProof="1">
                <a:solidFill>
                  <a:schemeClr val="bg1"/>
                </a:solidFill>
                <a:latin typeface="+mn-ea"/>
              </a:rPr>
              <a:t>汇报时间：</a:t>
            </a:r>
            <a:r>
              <a:rPr lang="en-US" altLang="zh-CN" noProof="1">
                <a:solidFill>
                  <a:schemeClr val="bg1"/>
                </a:solidFill>
                <a:latin typeface="+mn-ea"/>
              </a:rPr>
              <a:t>4</a:t>
            </a:r>
            <a:r>
              <a:rPr lang="zh-CN" altLang="en-US" noProof="1">
                <a:solidFill>
                  <a:schemeClr val="bg1"/>
                </a:solidFill>
                <a:latin typeface="+mn-ea"/>
              </a:rPr>
              <a:t>月</a:t>
            </a:r>
            <a:r>
              <a:rPr lang="en-US" altLang="zh-CN" noProof="1">
                <a:solidFill>
                  <a:schemeClr val="bg1"/>
                </a:solidFill>
                <a:latin typeface="+mn-ea"/>
              </a:rPr>
              <a:t>9</a:t>
            </a:r>
            <a:r>
              <a:rPr lang="zh-CN" altLang="en-US" noProof="1">
                <a:solidFill>
                  <a:schemeClr val="bg1"/>
                </a:solidFill>
                <a:latin typeface="+mn-ea"/>
              </a:rPr>
              <a:t>日</a:t>
            </a:r>
          </a:p>
        </p:txBody>
      </p:sp>
      <p:sp>
        <p:nvSpPr>
          <p:cNvPr id="34" name="TextBox 30">
            <a:extLst>
              <a:ext uri="{FF2B5EF4-FFF2-40B4-BE49-F238E27FC236}">
                <a16:creationId xmlns:a16="http://schemas.microsoft.com/office/drawing/2014/main" xmlns="" id="{3811245C-9DAF-4891-8FEA-6D014C0D9FAE}"/>
              </a:ext>
            </a:extLst>
          </p:cNvPr>
          <p:cNvSpPr txBox="1"/>
          <p:nvPr/>
        </p:nvSpPr>
        <p:spPr>
          <a:xfrm>
            <a:off x="1968135" y="887359"/>
            <a:ext cx="1332864" cy="584775"/>
          </a:xfrm>
          <a:prstGeom prst="rect">
            <a:avLst/>
          </a:prstGeom>
          <a:noFill/>
        </p:spPr>
        <p:txBody>
          <a:bodyPr wrap="none" rtlCol="0">
            <a:spAutoFit/>
          </a:bodyPr>
          <a:lstStyle/>
          <a:p>
            <a:pPr algn="ctr"/>
            <a:r>
              <a:rPr lang="en-US" altLang="zh-CN" sz="3200" dirty="0">
                <a:solidFill>
                  <a:schemeClr val="bg1"/>
                </a:solidFill>
                <a:latin typeface="思源黑体 CN Bold" panose="020B0800000000000000" pitchFamily="34" charset="-122"/>
                <a:ea typeface="思源黑体 CN Bold" panose="020B0800000000000000" pitchFamily="34" charset="-122"/>
              </a:rPr>
              <a:t>LOGO</a:t>
            </a:r>
            <a:endParaRPr lang="en-US" sz="3200" dirty="0">
              <a:solidFill>
                <a:schemeClr val="bg1"/>
              </a:solidFill>
              <a:latin typeface="思源黑体 CN Bold" panose="020B0800000000000000" pitchFamily="34" charset="-122"/>
              <a:ea typeface="思源黑体 CN Bold" panose="020B0800000000000000" pitchFamily="34" charset="-122"/>
            </a:endParaRPr>
          </a:p>
        </p:txBody>
      </p:sp>
    </p:spTree>
    <p:custDataLst>
      <p:tags r:id="rId1"/>
    </p:custDataLst>
    <p:extLst>
      <p:ext uri="{BB962C8B-B14F-4D97-AF65-F5344CB8AC3E}">
        <p14:creationId xmlns:p14="http://schemas.microsoft.com/office/powerpoint/2010/main" val="1909657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三分点内容页</a:t>
            </a:r>
          </a:p>
        </p:txBody>
      </p:sp>
      <p:grpSp>
        <p:nvGrpSpPr>
          <p:cNvPr id="83" name="#28205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1DBE2A6F-DBCE-426D-8EE9-9F9D95816368}"/>
              </a:ext>
            </a:extLst>
          </p:cNvPr>
          <p:cNvGrpSpPr>
            <a:grpSpLocks noChangeAspect="1"/>
          </p:cNvGrpSpPr>
          <p:nvPr>
            <p:custDataLst>
              <p:tags r:id="rId1"/>
            </p:custDataLst>
          </p:nvPr>
        </p:nvGrpSpPr>
        <p:grpSpPr>
          <a:xfrm>
            <a:off x="660400" y="1346374"/>
            <a:ext cx="10858500" cy="4571652"/>
            <a:chOff x="660400" y="1346374"/>
            <a:chExt cx="10858500" cy="4571652"/>
          </a:xfrm>
        </p:grpSpPr>
        <p:sp>
          <p:nvSpPr>
            <p:cNvPr id="84" name="iş1ïďê">
              <a:extLst>
                <a:ext uri="{FF2B5EF4-FFF2-40B4-BE49-F238E27FC236}">
                  <a16:creationId xmlns:a16="http://schemas.microsoft.com/office/drawing/2014/main" xmlns="" id="{465E5CC4-E865-4829-8FC5-A4AD79CF2682}"/>
                </a:ext>
              </a:extLst>
            </p:cNvPr>
            <p:cNvSpPr/>
            <p:nvPr/>
          </p:nvSpPr>
          <p:spPr>
            <a:xfrm>
              <a:off x="660400" y="2470986"/>
              <a:ext cx="3600000" cy="2322428"/>
            </a:xfrm>
            <a:prstGeom prst="rect">
              <a:avLst/>
            </a:prstGeom>
            <a:blipFill>
              <a:blip r:embed="rId4"/>
              <a:stretch>
                <a:fillRect t="-1679" b="-1661"/>
              </a:stretch>
            </a:blipFill>
            <a:ln w="28575" cap="flat" cmpd="sng" algn="ctr">
              <a:noFill/>
              <a:prstDash val="solid"/>
              <a:miter lim="800000"/>
            </a:ln>
            <a:effectLst>
              <a:outerShdw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en-ID" sz="2000" b="1">
                <a:solidFill>
                  <a:schemeClr val="bg1"/>
                </a:solidFill>
              </a:endParaRPr>
            </a:p>
          </p:txBody>
        </p:sp>
        <p:sp>
          <p:nvSpPr>
            <p:cNvPr id="85" name="î$ľiḑê">
              <a:extLst>
                <a:ext uri="{FF2B5EF4-FFF2-40B4-BE49-F238E27FC236}">
                  <a16:creationId xmlns:a16="http://schemas.microsoft.com/office/drawing/2014/main" xmlns="" id="{4687A2BA-1917-40CB-8C26-02F0E3EA40FB}"/>
                </a:ext>
              </a:extLst>
            </p:cNvPr>
            <p:cNvSpPr/>
            <p:nvPr/>
          </p:nvSpPr>
          <p:spPr>
            <a:xfrm>
              <a:off x="4289650" y="2470986"/>
              <a:ext cx="3600000" cy="2322428"/>
            </a:xfrm>
            <a:prstGeom prst="rect">
              <a:avLst/>
            </a:prstGeom>
            <a:blipFill>
              <a:blip r:embed="rId5"/>
              <a:stretch>
                <a:fillRect t="-66619" b="-65895"/>
              </a:stretch>
            </a:blipFill>
            <a:ln w="28575" cap="flat" cmpd="sng" algn="ctr">
              <a:noFill/>
              <a:prstDash val="solid"/>
              <a:miter lim="800000"/>
            </a:ln>
            <a:effectLst>
              <a:outerShdw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en-ID" sz="2000" b="1">
                <a:solidFill>
                  <a:schemeClr val="bg1"/>
                </a:solidFill>
              </a:endParaRPr>
            </a:p>
          </p:txBody>
        </p:sp>
        <p:sp>
          <p:nvSpPr>
            <p:cNvPr id="86" name="íśļîde">
              <a:extLst>
                <a:ext uri="{FF2B5EF4-FFF2-40B4-BE49-F238E27FC236}">
                  <a16:creationId xmlns:a16="http://schemas.microsoft.com/office/drawing/2014/main" xmlns="" id="{48CDF8F8-81B3-4F0E-93B2-A11CE37CCE21}"/>
                </a:ext>
              </a:extLst>
            </p:cNvPr>
            <p:cNvSpPr/>
            <p:nvPr/>
          </p:nvSpPr>
          <p:spPr>
            <a:xfrm>
              <a:off x="7918900" y="2470986"/>
              <a:ext cx="3600000" cy="2322428"/>
            </a:xfrm>
            <a:prstGeom prst="rect">
              <a:avLst/>
            </a:prstGeom>
            <a:blipFill>
              <a:blip r:embed="rId6"/>
              <a:stretch>
                <a:fillRect t="-1679" b="-1661"/>
              </a:stretch>
            </a:blipFill>
            <a:ln w="28575" cap="flat" cmpd="sng" algn="ctr">
              <a:noFill/>
              <a:prstDash val="solid"/>
              <a:miter lim="800000"/>
            </a:ln>
            <a:effectLst>
              <a:outerShdw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en-ID" sz="2000" b="1">
                <a:solidFill>
                  <a:schemeClr val="bg1"/>
                </a:solidFill>
              </a:endParaRPr>
            </a:p>
          </p:txBody>
        </p:sp>
        <p:grpSp>
          <p:nvGrpSpPr>
            <p:cNvPr id="87" name="ïS1idê">
              <a:extLst>
                <a:ext uri="{FF2B5EF4-FFF2-40B4-BE49-F238E27FC236}">
                  <a16:creationId xmlns:a16="http://schemas.microsoft.com/office/drawing/2014/main" xmlns="" id="{95851665-6BC1-411B-B667-46CF8EA8471B}"/>
                </a:ext>
              </a:extLst>
            </p:cNvPr>
            <p:cNvGrpSpPr/>
            <p:nvPr/>
          </p:nvGrpSpPr>
          <p:grpSpPr>
            <a:xfrm>
              <a:off x="4063358" y="3420533"/>
              <a:ext cx="423334" cy="423334"/>
              <a:chOff x="3923361" y="2776680"/>
              <a:chExt cx="730016" cy="730016"/>
            </a:xfrm>
          </p:grpSpPr>
          <p:sp>
            <p:nvSpPr>
              <p:cNvPr id="100" name="iṣļiḋê">
                <a:extLst>
                  <a:ext uri="{FF2B5EF4-FFF2-40B4-BE49-F238E27FC236}">
                    <a16:creationId xmlns:a16="http://schemas.microsoft.com/office/drawing/2014/main" xmlns="" id="{62BD8E81-0000-403D-BE3D-BB273D28211A}"/>
                  </a:ext>
                </a:extLst>
              </p:cNvPr>
              <p:cNvSpPr/>
              <p:nvPr/>
            </p:nvSpPr>
            <p:spPr>
              <a:xfrm>
                <a:off x="3923361" y="2776680"/>
                <a:ext cx="730016" cy="730016"/>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p>
                <a:pPr algn="ctr"/>
                <a:endParaRPr lang="en-ID" sz="2400"/>
              </a:p>
            </p:txBody>
          </p:sp>
          <p:sp>
            <p:nvSpPr>
              <p:cNvPr id="101" name="î$ļíďé">
                <a:extLst>
                  <a:ext uri="{FF2B5EF4-FFF2-40B4-BE49-F238E27FC236}">
                    <a16:creationId xmlns:a16="http://schemas.microsoft.com/office/drawing/2014/main" xmlns="" id="{CA3A6003-6D11-476F-9ABC-AC34255E55DF}"/>
                  </a:ext>
                </a:extLst>
              </p:cNvPr>
              <p:cNvSpPr/>
              <p:nvPr/>
            </p:nvSpPr>
            <p:spPr bwMode="auto">
              <a:xfrm>
                <a:off x="4110593" y="2995529"/>
                <a:ext cx="355552" cy="327260"/>
              </a:xfrm>
              <a:custGeom>
                <a:avLst/>
                <a:gdLst>
                  <a:gd name="T0" fmla="*/ 348 w 567"/>
                  <a:gd name="T1" fmla="*/ 20 h 521"/>
                  <a:gd name="T2" fmla="*/ 552 w 567"/>
                  <a:gd name="T3" fmla="*/ 224 h 521"/>
                  <a:gd name="T4" fmla="*/ 567 w 567"/>
                  <a:gd name="T5" fmla="*/ 261 h 521"/>
                  <a:gd name="T6" fmla="*/ 552 w 567"/>
                  <a:gd name="T7" fmla="*/ 297 h 521"/>
                  <a:gd name="T8" fmla="*/ 348 w 567"/>
                  <a:gd name="T9" fmla="*/ 501 h 521"/>
                  <a:gd name="T10" fmla="*/ 275 w 567"/>
                  <a:gd name="T11" fmla="*/ 501 h 521"/>
                  <a:gd name="T12" fmla="*/ 273 w 567"/>
                  <a:gd name="T13" fmla="*/ 499 h 521"/>
                  <a:gd name="T14" fmla="*/ 273 w 567"/>
                  <a:gd name="T15" fmla="*/ 426 h 521"/>
                  <a:gd name="T16" fmla="*/ 384 w 567"/>
                  <a:gd name="T17" fmla="*/ 314 h 521"/>
                  <a:gd name="T18" fmla="*/ 52 w 567"/>
                  <a:gd name="T19" fmla="*/ 314 h 521"/>
                  <a:gd name="T20" fmla="*/ 0 w 567"/>
                  <a:gd name="T21" fmla="*/ 262 h 521"/>
                  <a:gd name="T22" fmla="*/ 0 w 567"/>
                  <a:gd name="T23" fmla="*/ 259 h 521"/>
                  <a:gd name="T24" fmla="*/ 52 w 567"/>
                  <a:gd name="T25" fmla="*/ 207 h 521"/>
                  <a:gd name="T26" fmla="*/ 384 w 567"/>
                  <a:gd name="T27" fmla="*/ 207 h 521"/>
                  <a:gd name="T28" fmla="*/ 273 w 567"/>
                  <a:gd name="T29" fmla="*/ 96 h 521"/>
                  <a:gd name="T30" fmla="*/ 273 w 567"/>
                  <a:gd name="T31" fmla="*/ 22 h 521"/>
                  <a:gd name="T32" fmla="*/ 275 w 567"/>
                  <a:gd name="T33" fmla="*/ 20 h 521"/>
                  <a:gd name="T34" fmla="*/ 348 w 567"/>
                  <a:gd name="T35" fmla="*/ 2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7" h="521">
                    <a:moveTo>
                      <a:pt x="348" y="20"/>
                    </a:moveTo>
                    <a:cubicBezTo>
                      <a:pt x="552" y="224"/>
                      <a:pt x="552" y="224"/>
                      <a:pt x="552" y="224"/>
                    </a:cubicBezTo>
                    <a:cubicBezTo>
                      <a:pt x="562" y="234"/>
                      <a:pt x="567" y="247"/>
                      <a:pt x="567" y="261"/>
                    </a:cubicBezTo>
                    <a:cubicBezTo>
                      <a:pt x="567" y="274"/>
                      <a:pt x="562" y="287"/>
                      <a:pt x="552" y="297"/>
                    </a:cubicBezTo>
                    <a:cubicBezTo>
                      <a:pt x="348" y="501"/>
                      <a:pt x="348" y="501"/>
                      <a:pt x="348" y="501"/>
                    </a:cubicBezTo>
                    <a:cubicBezTo>
                      <a:pt x="328" y="521"/>
                      <a:pt x="295" y="521"/>
                      <a:pt x="275" y="501"/>
                    </a:cubicBezTo>
                    <a:cubicBezTo>
                      <a:pt x="273" y="499"/>
                      <a:pt x="273" y="499"/>
                      <a:pt x="273" y="499"/>
                    </a:cubicBezTo>
                    <a:cubicBezTo>
                      <a:pt x="253" y="479"/>
                      <a:pt x="253" y="446"/>
                      <a:pt x="273" y="426"/>
                    </a:cubicBezTo>
                    <a:cubicBezTo>
                      <a:pt x="384" y="314"/>
                      <a:pt x="384" y="314"/>
                      <a:pt x="384" y="314"/>
                    </a:cubicBezTo>
                    <a:cubicBezTo>
                      <a:pt x="52" y="314"/>
                      <a:pt x="52" y="314"/>
                      <a:pt x="52" y="314"/>
                    </a:cubicBezTo>
                    <a:cubicBezTo>
                      <a:pt x="23" y="314"/>
                      <a:pt x="0" y="291"/>
                      <a:pt x="0" y="262"/>
                    </a:cubicBezTo>
                    <a:cubicBezTo>
                      <a:pt x="0" y="259"/>
                      <a:pt x="0" y="259"/>
                      <a:pt x="0" y="259"/>
                    </a:cubicBezTo>
                    <a:cubicBezTo>
                      <a:pt x="0" y="231"/>
                      <a:pt x="23" y="207"/>
                      <a:pt x="52" y="207"/>
                    </a:cubicBezTo>
                    <a:cubicBezTo>
                      <a:pt x="384" y="207"/>
                      <a:pt x="384" y="207"/>
                      <a:pt x="384" y="207"/>
                    </a:cubicBezTo>
                    <a:cubicBezTo>
                      <a:pt x="273" y="96"/>
                      <a:pt x="273" y="96"/>
                      <a:pt x="273" y="96"/>
                    </a:cubicBezTo>
                    <a:cubicBezTo>
                      <a:pt x="253" y="75"/>
                      <a:pt x="253" y="42"/>
                      <a:pt x="273" y="22"/>
                    </a:cubicBezTo>
                    <a:cubicBezTo>
                      <a:pt x="275" y="20"/>
                      <a:pt x="275" y="20"/>
                      <a:pt x="275" y="20"/>
                    </a:cubicBezTo>
                    <a:cubicBezTo>
                      <a:pt x="295" y="0"/>
                      <a:pt x="328" y="0"/>
                      <a:pt x="348" y="20"/>
                    </a:cubicBezTo>
                    <a:close/>
                  </a:path>
                </a:pathLst>
              </a:custGeom>
              <a:solidFill>
                <a:schemeClr val="bg1"/>
              </a:solidFill>
              <a:ln>
                <a:noFill/>
              </a:ln>
            </p:spPr>
            <p:txBody>
              <a:bodyPr vert="horz" wrap="square" lIns="91440" tIns="45720" rIns="91440" bIns="45720" numCol="1" anchor="t" anchorCtr="0" compatLnSpc="1">
                <a:prstTxWarp prst="textNoShape">
                  <a:avLst/>
                </a:prstTxWarp>
                <a:normAutofit fontScale="32500" lnSpcReduction="20000"/>
              </a:bodyPr>
              <a:lstStyle/>
              <a:p>
                <a:endParaRPr lang="en-ID" sz="2400"/>
              </a:p>
            </p:txBody>
          </p:sp>
        </p:grpSp>
        <p:grpSp>
          <p:nvGrpSpPr>
            <p:cNvPr id="88" name="îṥḷïḋè">
              <a:extLst>
                <a:ext uri="{FF2B5EF4-FFF2-40B4-BE49-F238E27FC236}">
                  <a16:creationId xmlns:a16="http://schemas.microsoft.com/office/drawing/2014/main" xmlns="" id="{363AC885-3211-49E3-8153-9A8FC87DFD01}"/>
                </a:ext>
              </a:extLst>
            </p:cNvPr>
            <p:cNvGrpSpPr/>
            <p:nvPr/>
          </p:nvGrpSpPr>
          <p:grpSpPr>
            <a:xfrm>
              <a:off x="7692608" y="3420533"/>
              <a:ext cx="423334" cy="423334"/>
              <a:chOff x="3923361" y="2776680"/>
              <a:chExt cx="730016" cy="730016"/>
            </a:xfrm>
          </p:grpSpPr>
          <p:sp>
            <p:nvSpPr>
              <p:cNvPr id="98" name="íšlîḍè">
                <a:extLst>
                  <a:ext uri="{FF2B5EF4-FFF2-40B4-BE49-F238E27FC236}">
                    <a16:creationId xmlns:a16="http://schemas.microsoft.com/office/drawing/2014/main" xmlns="" id="{E1D7533D-26D9-4EA6-9C9F-93F6EB987A8D}"/>
                  </a:ext>
                </a:extLst>
              </p:cNvPr>
              <p:cNvSpPr/>
              <p:nvPr/>
            </p:nvSpPr>
            <p:spPr>
              <a:xfrm>
                <a:off x="3923361" y="2776680"/>
                <a:ext cx="730016" cy="730016"/>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70000" lnSpcReduction="20000"/>
              </a:bodyPr>
              <a:lstStyle/>
              <a:p>
                <a:pPr algn="ctr"/>
                <a:endParaRPr lang="en-ID" sz="2400"/>
              </a:p>
            </p:txBody>
          </p:sp>
          <p:sp>
            <p:nvSpPr>
              <p:cNvPr id="99" name="íṧḷíďè">
                <a:extLst>
                  <a:ext uri="{FF2B5EF4-FFF2-40B4-BE49-F238E27FC236}">
                    <a16:creationId xmlns:a16="http://schemas.microsoft.com/office/drawing/2014/main" xmlns="" id="{C2EA9D24-03F9-4043-8073-F32D1E5D81DA}"/>
                  </a:ext>
                </a:extLst>
              </p:cNvPr>
              <p:cNvSpPr/>
              <p:nvPr/>
            </p:nvSpPr>
            <p:spPr bwMode="auto">
              <a:xfrm>
                <a:off x="4110593" y="2995529"/>
                <a:ext cx="355552" cy="327260"/>
              </a:xfrm>
              <a:custGeom>
                <a:avLst/>
                <a:gdLst>
                  <a:gd name="T0" fmla="*/ 348 w 567"/>
                  <a:gd name="T1" fmla="*/ 20 h 521"/>
                  <a:gd name="T2" fmla="*/ 552 w 567"/>
                  <a:gd name="T3" fmla="*/ 224 h 521"/>
                  <a:gd name="T4" fmla="*/ 567 w 567"/>
                  <a:gd name="T5" fmla="*/ 261 h 521"/>
                  <a:gd name="T6" fmla="*/ 552 w 567"/>
                  <a:gd name="T7" fmla="*/ 297 h 521"/>
                  <a:gd name="T8" fmla="*/ 348 w 567"/>
                  <a:gd name="T9" fmla="*/ 501 h 521"/>
                  <a:gd name="T10" fmla="*/ 275 w 567"/>
                  <a:gd name="T11" fmla="*/ 501 h 521"/>
                  <a:gd name="T12" fmla="*/ 273 w 567"/>
                  <a:gd name="T13" fmla="*/ 499 h 521"/>
                  <a:gd name="T14" fmla="*/ 273 w 567"/>
                  <a:gd name="T15" fmla="*/ 426 h 521"/>
                  <a:gd name="T16" fmla="*/ 384 w 567"/>
                  <a:gd name="T17" fmla="*/ 314 h 521"/>
                  <a:gd name="T18" fmla="*/ 52 w 567"/>
                  <a:gd name="T19" fmla="*/ 314 h 521"/>
                  <a:gd name="T20" fmla="*/ 0 w 567"/>
                  <a:gd name="T21" fmla="*/ 262 h 521"/>
                  <a:gd name="T22" fmla="*/ 0 w 567"/>
                  <a:gd name="T23" fmla="*/ 259 h 521"/>
                  <a:gd name="T24" fmla="*/ 52 w 567"/>
                  <a:gd name="T25" fmla="*/ 207 h 521"/>
                  <a:gd name="T26" fmla="*/ 384 w 567"/>
                  <a:gd name="T27" fmla="*/ 207 h 521"/>
                  <a:gd name="T28" fmla="*/ 273 w 567"/>
                  <a:gd name="T29" fmla="*/ 96 h 521"/>
                  <a:gd name="T30" fmla="*/ 273 w 567"/>
                  <a:gd name="T31" fmla="*/ 22 h 521"/>
                  <a:gd name="T32" fmla="*/ 275 w 567"/>
                  <a:gd name="T33" fmla="*/ 20 h 521"/>
                  <a:gd name="T34" fmla="*/ 348 w 567"/>
                  <a:gd name="T35" fmla="*/ 20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7" h="521">
                    <a:moveTo>
                      <a:pt x="348" y="20"/>
                    </a:moveTo>
                    <a:cubicBezTo>
                      <a:pt x="552" y="224"/>
                      <a:pt x="552" y="224"/>
                      <a:pt x="552" y="224"/>
                    </a:cubicBezTo>
                    <a:cubicBezTo>
                      <a:pt x="562" y="234"/>
                      <a:pt x="567" y="247"/>
                      <a:pt x="567" y="261"/>
                    </a:cubicBezTo>
                    <a:cubicBezTo>
                      <a:pt x="567" y="274"/>
                      <a:pt x="562" y="287"/>
                      <a:pt x="552" y="297"/>
                    </a:cubicBezTo>
                    <a:cubicBezTo>
                      <a:pt x="348" y="501"/>
                      <a:pt x="348" y="501"/>
                      <a:pt x="348" y="501"/>
                    </a:cubicBezTo>
                    <a:cubicBezTo>
                      <a:pt x="328" y="521"/>
                      <a:pt x="295" y="521"/>
                      <a:pt x="275" y="501"/>
                    </a:cubicBezTo>
                    <a:cubicBezTo>
                      <a:pt x="273" y="499"/>
                      <a:pt x="273" y="499"/>
                      <a:pt x="273" y="499"/>
                    </a:cubicBezTo>
                    <a:cubicBezTo>
                      <a:pt x="253" y="479"/>
                      <a:pt x="253" y="446"/>
                      <a:pt x="273" y="426"/>
                    </a:cubicBezTo>
                    <a:cubicBezTo>
                      <a:pt x="384" y="314"/>
                      <a:pt x="384" y="314"/>
                      <a:pt x="384" y="314"/>
                    </a:cubicBezTo>
                    <a:cubicBezTo>
                      <a:pt x="52" y="314"/>
                      <a:pt x="52" y="314"/>
                      <a:pt x="52" y="314"/>
                    </a:cubicBezTo>
                    <a:cubicBezTo>
                      <a:pt x="23" y="314"/>
                      <a:pt x="0" y="291"/>
                      <a:pt x="0" y="262"/>
                    </a:cubicBezTo>
                    <a:cubicBezTo>
                      <a:pt x="0" y="259"/>
                      <a:pt x="0" y="259"/>
                      <a:pt x="0" y="259"/>
                    </a:cubicBezTo>
                    <a:cubicBezTo>
                      <a:pt x="0" y="231"/>
                      <a:pt x="23" y="207"/>
                      <a:pt x="52" y="207"/>
                    </a:cubicBezTo>
                    <a:cubicBezTo>
                      <a:pt x="384" y="207"/>
                      <a:pt x="384" y="207"/>
                      <a:pt x="384" y="207"/>
                    </a:cubicBezTo>
                    <a:cubicBezTo>
                      <a:pt x="273" y="96"/>
                      <a:pt x="273" y="96"/>
                      <a:pt x="273" y="96"/>
                    </a:cubicBezTo>
                    <a:cubicBezTo>
                      <a:pt x="253" y="75"/>
                      <a:pt x="253" y="42"/>
                      <a:pt x="273" y="22"/>
                    </a:cubicBezTo>
                    <a:cubicBezTo>
                      <a:pt x="275" y="20"/>
                      <a:pt x="275" y="20"/>
                      <a:pt x="275" y="20"/>
                    </a:cubicBezTo>
                    <a:cubicBezTo>
                      <a:pt x="295" y="0"/>
                      <a:pt x="328" y="0"/>
                      <a:pt x="348" y="20"/>
                    </a:cubicBezTo>
                    <a:close/>
                  </a:path>
                </a:pathLst>
              </a:custGeom>
              <a:solidFill>
                <a:schemeClr val="bg1"/>
              </a:solidFill>
              <a:ln>
                <a:noFill/>
              </a:ln>
            </p:spPr>
            <p:txBody>
              <a:bodyPr vert="horz" wrap="square" lIns="91440" tIns="45720" rIns="91440" bIns="45720" numCol="1" anchor="t" anchorCtr="0" compatLnSpc="1">
                <a:prstTxWarp prst="textNoShape">
                  <a:avLst/>
                </a:prstTxWarp>
                <a:normAutofit fontScale="32500" lnSpcReduction="20000"/>
              </a:bodyPr>
              <a:lstStyle/>
              <a:p>
                <a:endParaRPr lang="en-ID" sz="2400"/>
              </a:p>
            </p:txBody>
          </p:sp>
        </p:grpSp>
        <p:grpSp>
          <p:nvGrpSpPr>
            <p:cNvPr id="89" name="îśļidê">
              <a:extLst>
                <a:ext uri="{FF2B5EF4-FFF2-40B4-BE49-F238E27FC236}">
                  <a16:creationId xmlns:a16="http://schemas.microsoft.com/office/drawing/2014/main" xmlns="" id="{353D8FC4-0BF3-46FD-9E89-ADE53C18EB06}"/>
                </a:ext>
              </a:extLst>
            </p:cNvPr>
            <p:cNvGrpSpPr/>
            <p:nvPr/>
          </p:nvGrpSpPr>
          <p:grpSpPr>
            <a:xfrm>
              <a:off x="851734" y="5009488"/>
              <a:ext cx="3217332" cy="908538"/>
              <a:chOff x="-342900" y="4659981"/>
              <a:chExt cx="2195910" cy="908538"/>
            </a:xfrm>
          </p:grpSpPr>
          <p:sp>
            <p:nvSpPr>
              <p:cNvPr id="96" name="ïṩḻîdè">
                <a:extLst>
                  <a:ext uri="{FF2B5EF4-FFF2-40B4-BE49-F238E27FC236}">
                    <a16:creationId xmlns:a16="http://schemas.microsoft.com/office/drawing/2014/main" xmlns="" id="{C34C82B1-C7F9-452E-92D6-34B8A93EBC11}"/>
                  </a:ext>
                </a:extLst>
              </p:cNvPr>
              <p:cNvSpPr/>
              <p:nvPr/>
            </p:nvSpPr>
            <p:spPr bwMode="auto">
              <a:xfrm>
                <a:off x="-342900" y="5011120"/>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p>
                <a:pPr algn="ctr">
                  <a:lnSpc>
                    <a:spcPct val="120000"/>
                  </a:lnSpc>
                  <a:spcBef>
                    <a:spcPct val="0"/>
                  </a:spcBef>
                </a:pPr>
                <a:r>
                  <a:rPr lang="en-US" altLang="zh-CN" sz="1100" dirty="0"/>
                  <a:t>Copy paste fonts. Choose </a:t>
                </a:r>
                <a:r>
                  <a:rPr lang="en-US" altLang="zh-CN" sz="1100"/>
                  <a:t>the on</a:t>
                </a:r>
                <a:r>
                  <a:rPr lang="en-US" altLang="zh-CN" sz="100"/>
                  <a:t> </a:t>
                </a:r>
                <a:r>
                  <a:rPr lang="en-US" altLang="zh-CN" sz="1100"/>
                  <a:t>ly </a:t>
                </a:r>
                <a:r>
                  <a:rPr lang="en-US" altLang="zh-CN" sz="1100" dirty="0"/>
                  <a:t>option to retain text.….</a:t>
                </a:r>
              </a:p>
            </p:txBody>
          </p:sp>
          <p:sp>
            <p:nvSpPr>
              <p:cNvPr id="97" name="íşḷïḋè">
                <a:extLst>
                  <a:ext uri="{FF2B5EF4-FFF2-40B4-BE49-F238E27FC236}">
                    <a16:creationId xmlns:a16="http://schemas.microsoft.com/office/drawing/2014/main" xmlns="" id="{A2B1A872-DCBD-46C8-AC88-02AA9E8D50D5}"/>
                  </a:ext>
                </a:extLst>
              </p:cNvPr>
              <p:cNvSpPr txBox="1"/>
              <p:nvPr/>
            </p:nvSpPr>
            <p:spPr bwMode="auto">
              <a:xfrm>
                <a:off x="-342900" y="4659981"/>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lnSpcReduction="10000"/>
              </a:bodyPr>
              <a:lstStyle/>
              <a:p>
                <a:pPr lvl="0" algn="ctr">
                  <a:spcBef>
                    <a:spcPct val="0"/>
                  </a:spcBef>
                </a:pPr>
                <a:r>
                  <a:rPr lang="zh-CN" altLang="en-US" b="1" dirty="0">
                    <a:solidFill>
                      <a:srgbClr val="000000"/>
                    </a:solidFill>
                  </a:rPr>
                  <a:t>添加标题</a:t>
                </a:r>
              </a:p>
            </p:txBody>
          </p:sp>
        </p:grpSp>
        <p:grpSp>
          <p:nvGrpSpPr>
            <p:cNvPr id="90" name="iSḷiďè">
              <a:extLst>
                <a:ext uri="{FF2B5EF4-FFF2-40B4-BE49-F238E27FC236}">
                  <a16:creationId xmlns:a16="http://schemas.microsoft.com/office/drawing/2014/main" xmlns="" id="{55D27FC3-78C2-4268-B68B-F4FEFC430556}"/>
                </a:ext>
              </a:extLst>
            </p:cNvPr>
            <p:cNvGrpSpPr/>
            <p:nvPr/>
          </p:nvGrpSpPr>
          <p:grpSpPr>
            <a:xfrm>
              <a:off x="4480984" y="1346374"/>
              <a:ext cx="3217332" cy="908538"/>
              <a:chOff x="-342900" y="4659981"/>
              <a:chExt cx="2195910" cy="908538"/>
            </a:xfrm>
          </p:grpSpPr>
          <p:sp>
            <p:nvSpPr>
              <p:cNvPr id="94" name="íSḷiḋé">
                <a:extLst>
                  <a:ext uri="{FF2B5EF4-FFF2-40B4-BE49-F238E27FC236}">
                    <a16:creationId xmlns:a16="http://schemas.microsoft.com/office/drawing/2014/main" xmlns="" id="{D740276D-BF21-42E0-A93B-AB9A4F730F3E}"/>
                  </a:ext>
                </a:extLst>
              </p:cNvPr>
              <p:cNvSpPr/>
              <p:nvPr/>
            </p:nvSpPr>
            <p:spPr bwMode="auto">
              <a:xfrm>
                <a:off x="-342900" y="5011120"/>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p>
                <a:pPr algn="ctr">
                  <a:lnSpc>
                    <a:spcPct val="120000"/>
                  </a:lnSpc>
                  <a:spcBef>
                    <a:spcPct val="0"/>
                  </a:spcBef>
                </a:pPr>
                <a:r>
                  <a:rPr lang="en-US" altLang="zh-CN" sz="1100" dirty="0"/>
                  <a:t>Copy paste fonts. Choose the only option to </a:t>
                </a:r>
                <a:r>
                  <a:rPr lang="en-US" altLang="zh-CN" sz="1100"/>
                  <a:t>retain </a:t>
                </a:r>
                <a:r>
                  <a:rPr lang="en-US" altLang="zh-CN" sz="100"/>
                  <a:t> </a:t>
                </a:r>
                <a:r>
                  <a:rPr lang="en-US" altLang="zh-CN" sz="1100"/>
                  <a:t>text</a:t>
                </a:r>
                <a:r>
                  <a:rPr lang="en-US" altLang="zh-CN" sz="1100" dirty="0"/>
                  <a:t>.….</a:t>
                </a:r>
              </a:p>
            </p:txBody>
          </p:sp>
          <p:sp>
            <p:nvSpPr>
              <p:cNvPr id="95" name="íslïḓé">
                <a:extLst>
                  <a:ext uri="{FF2B5EF4-FFF2-40B4-BE49-F238E27FC236}">
                    <a16:creationId xmlns:a16="http://schemas.microsoft.com/office/drawing/2014/main" xmlns="" id="{9CA61189-07CB-48C2-8D63-CC700EC97472}"/>
                  </a:ext>
                </a:extLst>
              </p:cNvPr>
              <p:cNvSpPr txBox="1"/>
              <p:nvPr/>
            </p:nvSpPr>
            <p:spPr bwMode="auto">
              <a:xfrm>
                <a:off x="-342900" y="4659981"/>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lnSpcReduction="10000"/>
              </a:bodyPr>
              <a:lstStyle/>
              <a:p>
                <a:pPr algn="ctr" eaLnBrk="1" hangingPunct="1">
                  <a:spcBef>
                    <a:spcPct val="0"/>
                  </a:spcBef>
                  <a:buFontTx/>
                  <a:buNone/>
                </a:pPr>
                <a:r>
                  <a:rPr lang="zh-CN" altLang="en-US" sz="1800" b="1" dirty="0">
                    <a:latin typeface="+mn-ea"/>
                  </a:rPr>
                  <a:t>添加标题</a:t>
                </a:r>
              </a:p>
            </p:txBody>
          </p:sp>
        </p:grpSp>
        <p:grpSp>
          <p:nvGrpSpPr>
            <p:cNvPr id="91" name="ísḷîḑé">
              <a:extLst>
                <a:ext uri="{FF2B5EF4-FFF2-40B4-BE49-F238E27FC236}">
                  <a16:creationId xmlns:a16="http://schemas.microsoft.com/office/drawing/2014/main" xmlns="" id="{256B3E38-670B-45F0-A7E7-90CD27327047}"/>
                </a:ext>
              </a:extLst>
            </p:cNvPr>
            <p:cNvGrpSpPr/>
            <p:nvPr/>
          </p:nvGrpSpPr>
          <p:grpSpPr>
            <a:xfrm>
              <a:off x="8110234" y="5009488"/>
              <a:ext cx="3217332" cy="908538"/>
              <a:chOff x="-342900" y="4659981"/>
              <a:chExt cx="2195910" cy="908538"/>
            </a:xfrm>
          </p:grpSpPr>
          <p:sp>
            <p:nvSpPr>
              <p:cNvPr id="92" name="ïṣḻiḋè">
                <a:extLst>
                  <a:ext uri="{FF2B5EF4-FFF2-40B4-BE49-F238E27FC236}">
                    <a16:creationId xmlns:a16="http://schemas.microsoft.com/office/drawing/2014/main" xmlns="" id="{E165122E-18E4-4E66-99EE-B6E369164E70}"/>
                  </a:ext>
                </a:extLst>
              </p:cNvPr>
              <p:cNvSpPr/>
              <p:nvPr/>
            </p:nvSpPr>
            <p:spPr bwMode="auto">
              <a:xfrm>
                <a:off x="-342900" y="5011120"/>
                <a:ext cx="2195910"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p>
                <a:pPr algn="ctr">
                  <a:lnSpc>
                    <a:spcPct val="120000"/>
                  </a:lnSpc>
                  <a:spcBef>
                    <a:spcPct val="0"/>
                  </a:spcBef>
                </a:pPr>
                <a:r>
                  <a:rPr lang="en-US" altLang="zh-CN" sz="1100" dirty="0"/>
                  <a:t>Copy paste fonts. Choose the only option to </a:t>
                </a:r>
                <a:r>
                  <a:rPr lang="en-US" altLang="zh-CN" sz="1100"/>
                  <a:t>retain </a:t>
                </a:r>
                <a:r>
                  <a:rPr lang="en-US" altLang="zh-CN" sz="100"/>
                  <a:t> </a:t>
                </a:r>
                <a:r>
                  <a:rPr lang="en-US" altLang="zh-CN" sz="1100"/>
                  <a:t>text</a:t>
                </a:r>
                <a:r>
                  <a:rPr lang="en-US" altLang="zh-CN" sz="1100" dirty="0"/>
                  <a:t>.….</a:t>
                </a:r>
              </a:p>
            </p:txBody>
          </p:sp>
          <p:sp>
            <p:nvSpPr>
              <p:cNvPr id="93" name="iṣļíḋé">
                <a:extLst>
                  <a:ext uri="{FF2B5EF4-FFF2-40B4-BE49-F238E27FC236}">
                    <a16:creationId xmlns:a16="http://schemas.microsoft.com/office/drawing/2014/main" xmlns="" id="{F9F351A1-1A19-48CA-940C-F4263041D2BB}"/>
                  </a:ext>
                </a:extLst>
              </p:cNvPr>
              <p:cNvSpPr txBox="1"/>
              <p:nvPr/>
            </p:nvSpPr>
            <p:spPr bwMode="auto">
              <a:xfrm>
                <a:off x="-342900" y="4659981"/>
                <a:ext cx="2195910" cy="351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ormAutofit lnSpcReduction="10000"/>
              </a:bodyPr>
              <a:lstStyle/>
              <a:p>
                <a:pPr lvl="0" algn="ctr">
                  <a:spcBef>
                    <a:spcPct val="0"/>
                  </a:spcBef>
                </a:pPr>
                <a:r>
                  <a:rPr lang="zh-CN" altLang="en-US" b="1" dirty="0">
                    <a:solidFill>
                      <a:srgbClr val="000000"/>
                    </a:solidFill>
                  </a:rPr>
                  <a:t>添加标题</a:t>
                </a:r>
              </a:p>
            </p:txBody>
          </p:sp>
        </p:grpSp>
      </p:grpSp>
      <p:sp>
        <p:nvSpPr>
          <p:cNvPr id="23" name="矩形 22">
            <a:extLst>
              <a:ext uri="{FF2B5EF4-FFF2-40B4-BE49-F238E27FC236}">
                <a16:creationId xmlns:a16="http://schemas.microsoft.com/office/drawing/2014/main" xmlns="" id="{8FE97741-97A4-4DD7-BE08-FD57BF36FE26}"/>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24" name="文本框 23">
            <a:extLst>
              <a:ext uri="{FF2B5EF4-FFF2-40B4-BE49-F238E27FC236}">
                <a16:creationId xmlns:a16="http://schemas.microsoft.com/office/drawing/2014/main" xmlns="" id="{7AD43F57-F55E-4CB9-A3AE-FFD91D873707}"/>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06—</a:t>
            </a:r>
            <a:endParaRPr lang="zh-CN" altLang="en-US" sz="2000" b="1" dirty="0">
              <a:solidFill>
                <a:schemeClr val="accent3"/>
              </a:solidFill>
            </a:endParaRPr>
          </a:p>
        </p:txBody>
      </p:sp>
    </p:spTree>
    <p:extLst>
      <p:ext uri="{BB962C8B-B14F-4D97-AF65-F5344CB8AC3E}">
        <p14:creationId xmlns:p14="http://schemas.microsoft.com/office/powerpoint/2010/main" val="30576457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三分点内容页</a:t>
            </a:r>
          </a:p>
        </p:txBody>
      </p:sp>
      <p:grpSp>
        <p:nvGrpSpPr>
          <p:cNvPr id="44" name="#33181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BB731A0E-7CA3-4765-8A19-B0E8E04D5CBD}"/>
              </a:ext>
            </a:extLst>
          </p:cNvPr>
          <p:cNvGrpSpPr>
            <a:grpSpLocks noChangeAspect="1"/>
          </p:cNvGrpSpPr>
          <p:nvPr>
            <p:custDataLst>
              <p:tags r:id="rId1"/>
            </p:custDataLst>
          </p:nvPr>
        </p:nvGrpSpPr>
        <p:grpSpPr>
          <a:xfrm>
            <a:off x="1541145" y="2148205"/>
            <a:ext cx="9058910" cy="2874645"/>
            <a:chOff x="1541145" y="2148205"/>
            <a:chExt cx="9058910" cy="2874645"/>
          </a:xfrm>
        </p:grpSpPr>
        <p:sp>
          <p:nvSpPr>
            <p:cNvPr id="45" name="iṩlíďé">
              <a:extLst>
                <a:ext uri="{FF2B5EF4-FFF2-40B4-BE49-F238E27FC236}">
                  <a16:creationId xmlns:a16="http://schemas.microsoft.com/office/drawing/2014/main" xmlns="" id="{8C20ADE8-1168-46AE-BB9D-7AF86EAB2ECF}"/>
                </a:ext>
              </a:extLst>
            </p:cNvPr>
            <p:cNvSpPr/>
            <p:nvPr/>
          </p:nvSpPr>
          <p:spPr bwMode="auto">
            <a:xfrm>
              <a:off x="4622165" y="2148205"/>
              <a:ext cx="2874645" cy="2874645"/>
            </a:xfrm>
            <a:prstGeom prst="rect">
              <a:avLst/>
            </a:prstGeom>
            <a:solidFill>
              <a:schemeClr val="accent3">
                <a:lumMod val="10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lvl="0" algn="ctr" defTabSz="913765"/>
              <a:endParaRPr lang="zh-CN" altLang="en-US" sz="2000" b="1">
                <a:solidFill>
                  <a:schemeClr val="bg1"/>
                </a:solidFill>
              </a:endParaRPr>
            </a:p>
          </p:txBody>
        </p:sp>
        <p:sp>
          <p:nvSpPr>
            <p:cNvPr id="46" name="ísḻîḋe">
              <a:extLst>
                <a:ext uri="{FF2B5EF4-FFF2-40B4-BE49-F238E27FC236}">
                  <a16:creationId xmlns:a16="http://schemas.microsoft.com/office/drawing/2014/main" xmlns="" id="{CDB1C5BE-F847-4C16-80B2-08DD4A7BCFA6}"/>
                </a:ext>
              </a:extLst>
            </p:cNvPr>
            <p:cNvSpPr/>
            <p:nvPr/>
          </p:nvSpPr>
          <p:spPr>
            <a:xfrm>
              <a:off x="1541145" y="2148205"/>
              <a:ext cx="2874645" cy="2874645"/>
            </a:xfrm>
            <a:prstGeom prst="wedgeRectCallout">
              <a:avLst/>
            </a:prstGeom>
            <a:noFill/>
            <a:ln w="25400" cmpd="sng">
              <a:solidFill>
                <a:schemeClr val="accent3">
                  <a:lumMod val="100000"/>
                  <a:shade val="50000"/>
                </a:schemeClr>
              </a:solidFill>
              <a:prstDash val="dash"/>
            </a:ln>
          </p:spPr>
          <p:txBody>
            <a:bodyPr anchor="ctr"/>
            <a:lstStyle/>
            <a:p>
              <a:pPr algn="ctr"/>
              <a:endParaRPr lang="zh-CN" altLang="en-US"/>
            </a:p>
          </p:txBody>
        </p:sp>
        <p:sp>
          <p:nvSpPr>
            <p:cNvPr id="47" name="íṧḷïde">
              <a:extLst>
                <a:ext uri="{FF2B5EF4-FFF2-40B4-BE49-F238E27FC236}">
                  <a16:creationId xmlns:a16="http://schemas.microsoft.com/office/drawing/2014/main" xmlns="" id="{28B9672C-C4A9-4A98-9605-C216001C4087}"/>
                </a:ext>
              </a:extLst>
            </p:cNvPr>
            <p:cNvSpPr/>
            <p:nvPr/>
          </p:nvSpPr>
          <p:spPr>
            <a:xfrm>
              <a:off x="7725410" y="2148205"/>
              <a:ext cx="2874645" cy="2874645"/>
            </a:xfrm>
            <a:prstGeom prst="wedgeRectCallout">
              <a:avLst/>
            </a:prstGeom>
            <a:noFill/>
            <a:ln w="25400" cmpd="sng">
              <a:solidFill>
                <a:schemeClr val="accent3">
                  <a:lumMod val="100000"/>
                  <a:shade val="50000"/>
                </a:schemeClr>
              </a:solidFill>
              <a:prstDash val="dash"/>
            </a:ln>
          </p:spPr>
          <p:txBody>
            <a:bodyPr anchor="ctr">
              <a:noAutofit/>
            </a:bodyPr>
            <a:lstStyle/>
            <a:p>
              <a:pPr lvl="0" algn="ctr"/>
              <a:endParaRPr lang="zh-CN" altLang="en-US"/>
            </a:p>
          </p:txBody>
        </p:sp>
        <p:sp>
          <p:nvSpPr>
            <p:cNvPr id="48" name="ï$1íḑe">
              <a:extLst>
                <a:ext uri="{FF2B5EF4-FFF2-40B4-BE49-F238E27FC236}">
                  <a16:creationId xmlns:a16="http://schemas.microsoft.com/office/drawing/2014/main" xmlns="" id="{DDF58CB1-006F-4602-9CE6-EA22726A5E87}"/>
                </a:ext>
              </a:extLst>
            </p:cNvPr>
            <p:cNvSpPr/>
            <p:nvPr/>
          </p:nvSpPr>
          <p:spPr>
            <a:xfrm>
              <a:off x="2482850" y="2433320"/>
              <a:ext cx="991235" cy="991235"/>
            </a:xfrm>
            <a:prstGeom prst="donut">
              <a:avLst>
                <a:gd name="adj" fmla="val 6900"/>
              </a:avLst>
            </a:prstGeom>
            <a:solidFill>
              <a:schemeClr val="accent3">
                <a:lumMod val="10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49" name="ïṩḻïde">
              <a:extLst>
                <a:ext uri="{FF2B5EF4-FFF2-40B4-BE49-F238E27FC236}">
                  <a16:creationId xmlns:a16="http://schemas.microsoft.com/office/drawing/2014/main" xmlns="" id="{5D19A0D7-DD60-4042-83D0-A0B51B2DBFE5}"/>
                </a:ext>
              </a:extLst>
            </p:cNvPr>
            <p:cNvSpPr/>
            <p:nvPr/>
          </p:nvSpPr>
          <p:spPr>
            <a:xfrm>
              <a:off x="5563870" y="2433955"/>
              <a:ext cx="991235" cy="991235"/>
            </a:xfrm>
            <a:prstGeom prst="donut">
              <a:avLst>
                <a:gd name="adj" fmla="val 6900"/>
              </a:avLst>
            </a:pr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50" name="íSḷîdè">
              <a:extLst>
                <a:ext uri="{FF2B5EF4-FFF2-40B4-BE49-F238E27FC236}">
                  <a16:creationId xmlns:a16="http://schemas.microsoft.com/office/drawing/2014/main" xmlns="" id="{48C1CC3E-09C2-44DB-A258-1255BBBBF7C3}"/>
                </a:ext>
              </a:extLst>
            </p:cNvPr>
            <p:cNvSpPr/>
            <p:nvPr/>
          </p:nvSpPr>
          <p:spPr>
            <a:xfrm>
              <a:off x="8667115" y="2433955"/>
              <a:ext cx="991235" cy="991235"/>
            </a:xfrm>
            <a:prstGeom prst="donut">
              <a:avLst>
                <a:gd name="adj" fmla="val 6900"/>
              </a:avLst>
            </a:prstGeom>
            <a:solidFill>
              <a:schemeClr val="accent3">
                <a:lumMod val="10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51" name="iṣľíḑê">
              <a:extLst>
                <a:ext uri="{FF2B5EF4-FFF2-40B4-BE49-F238E27FC236}">
                  <a16:creationId xmlns:a16="http://schemas.microsoft.com/office/drawing/2014/main" xmlns="" id="{0943F845-9631-4490-9568-3F15DD72FAC6}"/>
                </a:ext>
              </a:extLst>
            </p:cNvPr>
            <p:cNvSpPr/>
            <p:nvPr/>
          </p:nvSpPr>
          <p:spPr>
            <a:xfrm>
              <a:off x="1893570" y="3623310"/>
              <a:ext cx="2169795" cy="39560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r>
                <a:rPr lang="zh-CN" altLang="en-US" sz="1600" b="1" dirty="0">
                  <a:solidFill>
                    <a:schemeClr val="tx1"/>
                  </a:solidFill>
                  <a:latin typeface="+mn-ea"/>
                </a:rPr>
                <a:t>添加标题</a:t>
              </a:r>
              <a:endParaRPr sz="1600" b="1" dirty="0">
                <a:solidFill>
                  <a:schemeClr val="tx1"/>
                </a:solidFill>
                <a:latin typeface="+mn-ea"/>
              </a:endParaRPr>
            </a:p>
          </p:txBody>
        </p:sp>
        <p:sp>
          <p:nvSpPr>
            <p:cNvPr id="52" name="íş1íďè">
              <a:extLst>
                <a:ext uri="{FF2B5EF4-FFF2-40B4-BE49-F238E27FC236}">
                  <a16:creationId xmlns:a16="http://schemas.microsoft.com/office/drawing/2014/main" xmlns="" id="{E4F931C3-9FA7-4B03-AD77-6A40AB6BFFDE}"/>
                </a:ext>
              </a:extLst>
            </p:cNvPr>
            <p:cNvSpPr/>
            <p:nvPr/>
          </p:nvSpPr>
          <p:spPr bwMode="auto">
            <a:xfrm>
              <a:off x="1893570" y="4031615"/>
              <a:ext cx="2169795"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914400">
                <a:lnSpc>
                  <a:spcPct val="150000"/>
                </a:lnSpc>
                <a:spcBef>
                  <a:spcPct val="0"/>
                </a:spcBef>
              </a:pPr>
              <a:r>
                <a:rPr lang="en-US" altLang="zh-CN" sz="1000" dirty="0"/>
                <a:t>Copy paste fonts. Choose the </a:t>
              </a:r>
              <a:r>
                <a:rPr lang="en-US" altLang="zh-CN" sz="1000"/>
                <a:t>only opti</a:t>
              </a:r>
              <a:r>
                <a:rPr lang="en-US" altLang="zh-CN" sz="100"/>
                <a:t> </a:t>
              </a:r>
              <a:r>
                <a:rPr lang="en-US" altLang="zh-CN" sz="1000"/>
                <a:t>on </a:t>
              </a:r>
              <a:r>
                <a:rPr lang="en-US" altLang="zh-CN" sz="1000" dirty="0"/>
                <a:t>to retain text.</a:t>
              </a:r>
            </a:p>
            <a:p>
              <a:pPr algn="ctr" defTabSz="914400">
                <a:lnSpc>
                  <a:spcPct val="150000"/>
                </a:lnSpc>
                <a:spcBef>
                  <a:spcPct val="0"/>
                </a:spcBef>
              </a:pPr>
              <a:r>
                <a:rPr lang="en-US" altLang="zh-CN" sz="1000" dirty="0"/>
                <a:t>… …</a:t>
              </a:r>
            </a:p>
          </p:txBody>
        </p:sp>
        <p:sp>
          <p:nvSpPr>
            <p:cNvPr id="53" name="iṩ1ïďè">
              <a:extLst>
                <a:ext uri="{FF2B5EF4-FFF2-40B4-BE49-F238E27FC236}">
                  <a16:creationId xmlns:a16="http://schemas.microsoft.com/office/drawing/2014/main" xmlns="" id="{F544FAD2-F1A7-48F3-85D4-470795B5D04B}"/>
                </a:ext>
              </a:extLst>
            </p:cNvPr>
            <p:cNvSpPr/>
            <p:nvPr/>
          </p:nvSpPr>
          <p:spPr>
            <a:xfrm>
              <a:off x="4974590" y="3623945"/>
              <a:ext cx="2169795" cy="39560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r>
                <a:rPr lang="zh-CN" altLang="en-US" sz="1600" dirty="0">
                  <a:solidFill>
                    <a:schemeClr val="bg1"/>
                  </a:solidFill>
                  <a:latin typeface="+mj-ea"/>
                  <a:ea typeface="+mj-ea"/>
                </a:rPr>
                <a:t>添加标题</a:t>
              </a:r>
            </a:p>
          </p:txBody>
        </p:sp>
        <p:sp>
          <p:nvSpPr>
            <p:cNvPr id="54" name="ïṥḷiḍè">
              <a:extLst>
                <a:ext uri="{FF2B5EF4-FFF2-40B4-BE49-F238E27FC236}">
                  <a16:creationId xmlns:a16="http://schemas.microsoft.com/office/drawing/2014/main" xmlns="" id="{CB8B741D-2F85-4CED-9880-644172664C6A}"/>
                </a:ext>
              </a:extLst>
            </p:cNvPr>
            <p:cNvSpPr/>
            <p:nvPr/>
          </p:nvSpPr>
          <p:spPr bwMode="auto">
            <a:xfrm>
              <a:off x="4974590" y="4032250"/>
              <a:ext cx="2169795"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914400">
                <a:lnSpc>
                  <a:spcPct val="150000"/>
                </a:lnSpc>
                <a:spcBef>
                  <a:spcPct val="0"/>
                </a:spcBef>
              </a:pPr>
              <a:r>
                <a:rPr lang="en-US" altLang="zh-CN" sz="1000" dirty="0">
                  <a:solidFill>
                    <a:schemeClr val="bg1"/>
                  </a:solidFill>
                </a:rPr>
                <a:t>Copy paste fonts. Choose the </a:t>
              </a:r>
              <a:r>
                <a:rPr lang="en-US" altLang="zh-CN" sz="1000">
                  <a:solidFill>
                    <a:schemeClr val="bg1"/>
                  </a:solidFill>
                </a:rPr>
                <a:t>only opti</a:t>
              </a:r>
              <a:r>
                <a:rPr lang="en-US" altLang="zh-CN" sz="100">
                  <a:solidFill>
                    <a:schemeClr val="bg1"/>
                  </a:solidFill>
                </a:rPr>
                <a:t> </a:t>
              </a:r>
              <a:r>
                <a:rPr lang="en-US" altLang="zh-CN" sz="1000">
                  <a:solidFill>
                    <a:schemeClr val="bg1"/>
                  </a:solidFill>
                </a:rPr>
                <a:t>on </a:t>
              </a:r>
              <a:r>
                <a:rPr lang="en-US" altLang="zh-CN" sz="1000" dirty="0">
                  <a:solidFill>
                    <a:schemeClr val="bg1"/>
                  </a:solidFill>
                </a:rPr>
                <a:t>to retain text.</a:t>
              </a:r>
            </a:p>
            <a:p>
              <a:pPr algn="ctr" defTabSz="914400">
                <a:lnSpc>
                  <a:spcPct val="150000"/>
                </a:lnSpc>
                <a:spcBef>
                  <a:spcPct val="0"/>
                </a:spcBef>
              </a:pPr>
              <a:r>
                <a:rPr lang="en-US" altLang="zh-CN" sz="1000" dirty="0">
                  <a:solidFill>
                    <a:schemeClr val="bg1"/>
                  </a:solidFill>
                </a:rPr>
                <a:t>… …</a:t>
              </a:r>
            </a:p>
          </p:txBody>
        </p:sp>
        <p:sp>
          <p:nvSpPr>
            <p:cNvPr id="55" name="ïṥ1ïde">
              <a:extLst>
                <a:ext uri="{FF2B5EF4-FFF2-40B4-BE49-F238E27FC236}">
                  <a16:creationId xmlns:a16="http://schemas.microsoft.com/office/drawing/2014/main" xmlns="" id="{3351F34C-6C60-4615-BF24-D598D7D6659B}"/>
                </a:ext>
              </a:extLst>
            </p:cNvPr>
            <p:cNvSpPr/>
            <p:nvPr/>
          </p:nvSpPr>
          <p:spPr>
            <a:xfrm>
              <a:off x="8077835" y="3623945"/>
              <a:ext cx="2169795" cy="395605"/>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a:r>
                <a:rPr lang="zh-CN" altLang="en-US" sz="1600" b="1" dirty="0">
                  <a:solidFill>
                    <a:schemeClr val="tx1"/>
                  </a:solidFill>
                  <a:latin typeface="+mn-ea"/>
                </a:rPr>
                <a:t>添加标题</a:t>
              </a:r>
            </a:p>
          </p:txBody>
        </p:sp>
        <p:sp>
          <p:nvSpPr>
            <p:cNvPr id="56" name="íŝļiḑè">
              <a:extLst>
                <a:ext uri="{FF2B5EF4-FFF2-40B4-BE49-F238E27FC236}">
                  <a16:creationId xmlns:a16="http://schemas.microsoft.com/office/drawing/2014/main" xmlns="" id="{73B413D5-4160-4D8F-9FB6-6B9EC19F4A67}"/>
                </a:ext>
              </a:extLst>
            </p:cNvPr>
            <p:cNvSpPr/>
            <p:nvPr/>
          </p:nvSpPr>
          <p:spPr bwMode="auto">
            <a:xfrm>
              <a:off x="8077835" y="4032250"/>
              <a:ext cx="2169795"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914400">
                <a:lnSpc>
                  <a:spcPct val="150000"/>
                </a:lnSpc>
                <a:spcBef>
                  <a:spcPct val="0"/>
                </a:spcBef>
              </a:pPr>
              <a:r>
                <a:rPr lang="en-US" altLang="zh-CN" sz="1000"/>
                <a:t>C</a:t>
              </a:r>
              <a:r>
                <a:rPr lang="en-US" altLang="zh-CN" sz="100"/>
                <a:t> </a:t>
              </a:r>
              <a:r>
                <a:rPr lang="en-US" altLang="zh-CN" sz="1000"/>
                <a:t>opy </a:t>
              </a:r>
              <a:r>
                <a:rPr lang="en-US" altLang="zh-CN" sz="1000" dirty="0"/>
                <a:t>paste fonts. Choose the only option to retain text.</a:t>
              </a:r>
            </a:p>
            <a:p>
              <a:pPr algn="ctr" defTabSz="914400">
                <a:lnSpc>
                  <a:spcPct val="150000"/>
                </a:lnSpc>
                <a:spcBef>
                  <a:spcPct val="0"/>
                </a:spcBef>
              </a:pPr>
              <a:r>
                <a:rPr lang="en-US" altLang="zh-CN" sz="1000" dirty="0"/>
                <a:t>… …</a:t>
              </a:r>
            </a:p>
          </p:txBody>
        </p:sp>
        <p:sp>
          <p:nvSpPr>
            <p:cNvPr id="57" name="îṩļiḋé">
              <a:extLst>
                <a:ext uri="{FF2B5EF4-FFF2-40B4-BE49-F238E27FC236}">
                  <a16:creationId xmlns:a16="http://schemas.microsoft.com/office/drawing/2014/main" xmlns="" id="{E13D97F9-5592-4F1D-8F9A-31E08795F8BE}"/>
                </a:ext>
              </a:extLst>
            </p:cNvPr>
            <p:cNvSpPr/>
            <p:nvPr/>
          </p:nvSpPr>
          <p:spPr>
            <a:xfrm>
              <a:off x="2801620" y="2731135"/>
              <a:ext cx="354330" cy="396240"/>
            </a:xfrm>
            <a:custGeom>
              <a:avLst/>
              <a:gdLst>
                <a:gd name="T0" fmla="*/ 814 w 935"/>
                <a:gd name="T1" fmla="*/ 682 h 1047"/>
                <a:gd name="T2" fmla="*/ 814 w 935"/>
                <a:gd name="T3" fmla="*/ 562 h 1047"/>
                <a:gd name="T4" fmla="*/ 664 w 935"/>
                <a:gd name="T5" fmla="*/ 562 h 1047"/>
                <a:gd name="T6" fmla="*/ 653 w 935"/>
                <a:gd name="T7" fmla="*/ 273 h 1047"/>
                <a:gd name="T8" fmla="*/ 107 w 935"/>
                <a:gd name="T9" fmla="*/ 273 h 1047"/>
                <a:gd name="T10" fmla="*/ 0 w 935"/>
                <a:gd name="T11" fmla="*/ 857 h 1047"/>
                <a:gd name="T12" fmla="*/ 450 w 935"/>
                <a:gd name="T13" fmla="*/ 897 h 1047"/>
                <a:gd name="T14" fmla="*/ 530 w 935"/>
                <a:gd name="T15" fmla="*/ 926 h 1047"/>
                <a:gd name="T16" fmla="*/ 570 w 935"/>
                <a:gd name="T17" fmla="*/ 967 h 1047"/>
                <a:gd name="T18" fmla="*/ 650 w 935"/>
                <a:gd name="T19" fmla="*/ 1047 h 1047"/>
                <a:gd name="T20" fmla="*/ 814 w 935"/>
                <a:gd name="T21" fmla="*/ 1047 h 1047"/>
                <a:gd name="T22" fmla="*/ 814 w 935"/>
                <a:gd name="T23" fmla="*/ 926 h 1047"/>
                <a:gd name="T24" fmla="*/ 935 w 935"/>
                <a:gd name="T25" fmla="*/ 926 h 1047"/>
                <a:gd name="T26" fmla="*/ 935 w 935"/>
                <a:gd name="T27" fmla="*/ 762 h 1047"/>
                <a:gd name="T28" fmla="*/ 855 w 935"/>
                <a:gd name="T29" fmla="*/ 682 h 1047"/>
                <a:gd name="T30" fmla="*/ 187 w 935"/>
                <a:gd name="T31" fmla="*/ 273 h 1047"/>
                <a:gd name="T32" fmla="*/ 573 w 935"/>
                <a:gd name="T33" fmla="*/ 273 h 1047"/>
                <a:gd name="T34" fmla="*/ 398 w 935"/>
                <a:gd name="T35" fmla="*/ 465 h 1047"/>
                <a:gd name="T36" fmla="*/ 380 w 935"/>
                <a:gd name="T37" fmla="*/ 466 h 1047"/>
                <a:gd name="T38" fmla="*/ 363 w 935"/>
                <a:gd name="T39" fmla="*/ 465 h 1047"/>
                <a:gd name="T40" fmla="*/ 187 w 935"/>
                <a:gd name="T41" fmla="*/ 273 h 1047"/>
                <a:gd name="T42" fmla="*/ 253 w 935"/>
                <a:gd name="T43" fmla="*/ 520 h 1047"/>
                <a:gd name="T44" fmla="*/ 357 w 935"/>
                <a:gd name="T45" fmla="*/ 545 h 1047"/>
                <a:gd name="T46" fmla="*/ 380 w 935"/>
                <a:gd name="T47" fmla="*/ 546 h 1047"/>
                <a:gd name="T48" fmla="*/ 404 w 935"/>
                <a:gd name="T49" fmla="*/ 545 h 1047"/>
                <a:gd name="T50" fmla="*/ 507 w 935"/>
                <a:gd name="T51" fmla="*/ 520 h 1047"/>
                <a:gd name="T52" fmla="*/ 570 w 935"/>
                <a:gd name="T53" fmla="*/ 577 h 1047"/>
                <a:gd name="T54" fmla="*/ 570 w 935"/>
                <a:gd name="T55" fmla="*/ 682 h 1047"/>
                <a:gd name="T56" fmla="*/ 449 w 935"/>
                <a:gd name="T57" fmla="*/ 682 h 1047"/>
                <a:gd name="T58" fmla="*/ 449 w 935"/>
                <a:gd name="T59" fmla="*/ 817 h 1047"/>
                <a:gd name="T60" fmla="*/ 247 w 935"/>
                <a:gd name="T61" fmla="*/ 525 h 1047"/>
                <a:gd name="T62" fmla="*/ 734 w 935"/>
                <a:gd name="T63" fmla="*/ 846 h 1047"/>
                <a:gd name="T64" fmla="*/ 650 w 935"/>
                <a:gd name="T65" fmla="*/ 967 h 1047"/>
                <a:gd name="T66" fmla="*/ 530 w 935"/>
                <a:gd name="T67" fmla="*/ 846 h 1047"/>
                <a:gd name="T68" fmla="*/ 650 w 935"/>
                <a:gd name="T69" fmla="*/ 762 h 1047"/>
                <a:gd name="T70" fmla="*/ 734 w 935"/>
                <a:gd name="T71" fmla="*/ 642 h 1047"/>
                <a:gd name="T72" fmla="*/ 855 w 935"/>
                <a:gd name="T73" fmla="*/ 762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5" h="1047">
                  <a:moveTo>
                    <a:pt x="855" y="682"/>
                  </a:moveTo>
                  <a:lnTo>
                    <a:pt x="814" y="682"/>
                  </a:lnTo>
                  <a:lnTo>
                    <a:pt x="814" y="642"/>
                  </a:lnTo>
                  <a:lnTo>
                    <a:pt x="814" y="562"/>
                  </a:lnTo>
                  <a:lnTo>
                    <a:pt x="734" y="562"/>
                  </a:lnTo>
                  <a:lnTo>
                    <a:pt x="664" y="562"/>
                  </a:lnTo>
                  <a:cubicBezTo>
                    <a:pt x="633" y="524"/>
                    <a:pt x="600" y="494"/>
                    <a:pt x="570" y="469"/>
                  </a:cubicBezTo>
                  <a:cubicBezTo>
                    <a:pt x="621" y="419"/>
                    <a:pt x="653" y="350"/>
                    <a:pt x="653" y="273"/>
                  </a:cubicBezTo>
                  <a:cubicBezTo>
                    <a:pt x="653" y="122"/>
                    <a:pt x="531" y="0"/>
                    <a:pt x="380" y="0"/>
                  </a:cubicBezTo>
                  <a:cubicBezTo>
                    <a:pt x="230" y="0"/>
                    <a:pt x="107" y="122"/>
                    <a:pt x="107" y="273"/>
                  </a:cubicBezTo>
                  <a:cubicBezTo>
                    <a:pt x="107" y="350"/>
                    <a:pt x="139" y="419"/>
                    <a:pt x="190" y="469"/>
                  </a:cubicBezTo>
                  <a:cubicBezTo>
                    <a:pt x="108" y="539"/>
                    <a:pt x="0" y="636"/>
                    <a:pt x="0" y="857"/>
                  </a:cubicBezTo>
                  <a:lnTo>
                    <a:pt x="0" y="897"/>
                  </a:lnTo>
                  <a:lnTo>
                    <a:pt x="450" y="897"/>
                  </a:lnTo>
                  <a:lnTo>
                    <a:pt x="450" y="926"/>
                  </a:lnTo>
                  <a:lnTo>
                    <a:pt x="530" y="926"/>
                  </a:lnTo>
                  <a:lnTo>
                    <a:pt x="570" y="926"/>
                  </a:lnTo>
                  <a:lnTo>
                    <a:pt x="570" y="967"/>
                  </a:lnTo>
                  <a:lnTo>
                    <a:pt x="570" y="1047"/>
                  </a:lnTo>
                  <a:lnTo>
                    <a:pt x="650" y="1047"/>
                  </a:lnTo>
                  <a:lnTo>
                    <a:pt x="734" y="1047"/>
                  </a:lnTo>
                  <a:lnTo>
                    <a:pt x="814" y="1047"/>
                  </a:lnTo>
                  <a:lnTo>
                    <a:pt x="814" y="967"/>
                  </a:lnTo>
                  <a:lnTo>
                    <a:pt x="814" y="926"/>
                  </a:lnTo>
                  <a:lnTo>
                    <a:pt x="855" y="926"/>
                  </a:lnTo>
                  <a:lnTo>
                    <a:pt x="935" y="926"/>
                  </a:lnTo>
                  <a:lnTo>
                    <a:pt x="935" y="846"/>
                  </a:lnTo>
                  <a:lnTo>
                    <a:pt x="935" y="762"/>
                  </a:lnTo>
                  <a:lnTo>
                    <a:pt x="935" y="682"/>
                  </a:lnTo>
                  <a:lnTo>
                    <a:pt x="855" y="682"/>
                  </a:lnTo>
                  <a:lnTo>
                    <a:pt x="855" y="682"/>
                  </a:lnTo>
                  <a:close/>
                  <a:moveTo>
                    <a:pt x="187" y="273"/>
                  </a:moveTo>
                  <a:cubicBezTo>
                    <a:pt x="187" y="167"/>
                    <a:pt x="274" y="80"/>
                    <a:pt x="380" y="80"/>
                  </a:cubicBezTo>
                  <a:cubicBezTo>
                    <a:pt x="486" y="80"/>
                    <a:pt x="573" y="167"/>
                    <a:pt x="573" y="273"/>
                  </a:cubicBezTo>
                  <a:cubicBezTo>
                    <a:pt x="573" y="372"/>
                    <a:pt x="498" y="454"/>
                    <a:pt x="401" y="465"/>
                  </a:cubicBezTo>
                  <a:cubicBezTo>
                    <a:pt x="400" y="465"/>
                    <a:pt x="399" y="465"/>
                    <a:pt x="398" y="465"/>
                  </a:cubicBezTo>
                  <a:cubicBezTo>
                    <a:pt x="394" y="466"/>
                    <a:pt x="389" y="466"/>
                    <a:pt x="384" y="466"/>
                  </a:cubicBezTo>
                  <a:cubicBezTo>
                    <a:pt x="383" y="466"/>
                    <a:pt x="382" y="466"/>
                    <a:pt x="380" y="466"/>
                  </a:cubicBezTo>
                  <a:cubicBezTo>
                    <a:pt x="378" y="466"/>
                    <a:pt x="376" y="466"/>
                    <a:pt x="374" y="466"/>
                  </a:cubicBezTo>
                  <a:cubicBezTo>
                    <a:pt x="370" y="466"/>
                    <a:pt x="367" y="466"/>
                    <a:pt x="363" y="465"/>
                  </a:cubicBezTo>
                  <a:cubicBezTo>
                    <a:pt x="361" y="465"/>
                    <a:pt x="360" y="465"/>
                    <a:pt x="358" y="465"/>
                  </a:cubicBezTo>
                  <a:cubicBezTo>
                    <a:pt x="262" y="454"/>
                    <a:pt x="187" y="372"/>
                    <a:pt x="187" y="273"/>
                  </a:cubicBezTo>
                  <a:close/>
                  <a:moveTo>
                    <a:pt x="247" y="525"/>
                  </a:moveTo>
                  <a:cubicBezTo>
                    <a:pt x="249" y="523"/>
                    <a:pt x="251" y="521"/>
                    <a:pt x="253" y="520"/>
                  </a:cubicBezTo>
                  <a:cubicBezTo>
                    <a:pt x="284" y="533"/>
                    <a:pt x="317" y="541"/>
                    <a:pt x="350" y="544"/>
                  </a:cubicBezTo>
                  <a:cubicBezTo>
                    <a:pt x="352" y="545"/>
                    <a:pt x="355" y="545"/>
                    <a:pt x="357" y="545"/>
                  </a:cubicBezTo>
                  <a:cubicBezTo>
                    <a:pt x="363" y="545"/>
                    <a:pt x="370" y="546"/>
                    <a:pt x="376" y="546"/>
                  </a:cubicBezTo>
                  <a:cubicBezTo>
                    <a:pt x="377" y="546"/>
                    <a:pt x="379" y="546"/>
                    <a:pt x="380" y="546"/>
                  </a:cubicBezTo>
                  <a:cubicBezTo>
                    <a:pt x="381" y="546"/>
                    <a:pt x="382" y="546"/>
                    <a:pt x="383" y="546"/>
                  </a:cubicBezTo>
                  <a:cubicBezTo>
                    <a:pt x="390" y="546"/>
                    <a:pt x="397" y="545"/>
                    <a:pt x="404" y="545"/>
                  </a:cubicBezTo>
                  <a:cubicBezTo>
                    <a:pt x="406" y="545"/>
                    <a:pt x="408" y="545"/>
                    <a:pt x="410" y="544"/>
                  </a:cubicBezTo>
                  <a:cubicBezTo>
                    <a:pt x="443" y="541"/>
                    <a:pt x="476" y="533"/>
                    <a:pt x="507" y="520"/>
                  </a:cubicBezTo>
                  <a:cubicBezTo>
                    <a:pt x="509" y="521"/>
                    <a:pt x="511" y="523"/>
                    <a:pt x="513" y="525"/>
                  </a:cubicBezTo>
                  <a:cubicBezTo>
                    <a:pt x="532" y="541"/>
                    <a:pt x="551" y="558"/>
                    <a:pt x="570" y="577"/>
                  </a:cubicBezTo>
                  <a:lnTo>
                    <a:pt x="570" y="642"/>
                  </a:lnTo>
                  <a:lnTo>
                    <a:pt x="570" y="682"/>
                  </a:lnTo>
                  <a:lnTo>
                    <a:pt x="529" y="682"/>
                  </a:lnTo>
                  <a:lnTo>
                    <a:pt x="449" y="682"/>
                  </a:lnTo>
                  <a:lnTo>
                    <a:pt x="449" y="762"/>
                  </a:lnTo>
                  <a:lnTo>
                    <a:pt x="449" y="817"/>
                  </a:lnTo>
                  <a:lnTo>
                    <a:pt x="81" y="817"/>
                  </a:lnTo>
                  <a:cubicBezTo>
                    <a:pt x="93" y="657"/>
                    <a:pt x="175" y="587"/>
                    <a:pt x="247" y="525"/>
                  </a:cubicBezTo>
                  <a:close/>
                  <a:moveTo>
                    <a:pt x="855" y="846"/>
                  </a:moveTo>
                  <a:lnTo>
                    <a:pt x="734" y="846"/>
                  </a:lnTo>
                  <a:lnTo>
                    <a:pt x="734" y="967"/>
                  </a:lnTo>
                  <a:lnTo>
                    <a:pt x="650" y="967"/>
                  </a:lnTo>
                  <a:lnTo>
                    <a:pt x="650" y="846"/>
                  </a:lnTo>
                  <a:lnTo>
                    <a:pt x="530" y="846"/>
                  </a:lnTo>
                  <a:lnTo>
                    <a:pt x="530" y="762"/>
                  </a:lnTo>
                  <a:lnTo>
                    <a:pt x="650" y="762"/>
                  </a:lnTo>
                  <a:lnTo>
                    <a:pt x="650" y="642"/>
                  </a:lnTo>
                  <a:lnTo>
                    <a:pt x="734" y="642"/>
                  </a:lnTo>
                  <a:lnTo>
                    <a:pt x="734" y="762"/>
                  </a:lnTo>
                  <a:lnTo>
                    <a:pt x="855" y="762"/>
                  </a:lnTo>
                  <a:lnTo>
                    <a:pt x="855" y="846"/>
                  </a:lnTo>
                  <a:close/>
                </a:path>
              </a:pathLst>
            </a:custGeom>
            <a:solidFill>
              <a:schemeClr val="accent3">
                <a:lumMod val="10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58" name="ïṥļíḓé">
              <a:extLst>
                <a:ext uri="{FF2B5EF4-FFF2-40B4-BE49-F238E27FC236}">
                  <a16:creationId xmlns:a16="http://schemas.microsoft.com/office/drawing/2014/main" xmlns="" id="{EBEF57B7-2FA3-41F1-BCC2-C01B2A320803}"/>
                </a:ext>
              </a:extLst>
            </p:cNvPr>
            <p:cNvSpPr/>
            <p:nvPr/>
          </p:nvSpPr>
          <p:spPr>
            <a:xfrm>
              <a:off x="5882640" y="2731770"/>
              <a:ext cx="354330" cy="396240"/>
            </a:xfrm>
            <a:custGeom>
              <a:avLst/>
              <a:gdLst>
                <a:gd name="T0" fmla="*/ 814 w 935"/>
                <a:gd name="T1" fmla="*/ 682 h 1047"/>
                <a:gd name="T2" fmla="*/ 814 w 935"/>
                <a:gd name="T3" fmla="*/ 562 h 1047"/>
                <a:gd name="T4" fmla="*/ 664 w 935"/>
                <a:gd name="T5" fmla="*/ 562 h 1047"/>
                <a:gd name="T6" fmla="*/ 653 w 935"/>
                <a:gd name="T7" fmla="*/ 273 h 1047"/>
                <a:gd name="T8" fmla="*/ 107 w 935"/>
                <a:gd name="T9" fmla="*/ 273 h 1047"/>
                <a:gd name="T10" fmla="*/ 0 w 935"/>
                <a:gd name="T11" fmla="*/ 857 h 1047"/>
                <a:gd name="T12" fmla="*/ 450 w 935"/>
                <a:gd name="T13" fmla="*/ 897 h 1047"/>
                <a:gd name="T14" fmla="*/ 530 w 935"/>
                <a:gd name="T15" fmla="*/ 926 h 1047"/>
                <a:gd name="T16" fmla="*/ 570 w 935"/>
                <a:gd name="T17" fmla="*/ 967 h 1047"/>
                <a:gd name="T18" fmla="*/ 650 w 935"/>
                <a:gd name="T19" fmla="*/ 1047 h 1047"/>
                <a:gd name="T20" fmla="*/ 814 w 935"/>
                <a:gd name="T21" fmla="*/ 1047 h 1047"/>
                <a:gd name="T22" fmla="*/ 814 w 935"/>
                <a:gd name="T23" fmla="*/ 926 h 1047"/>
                <a:gd name="T24" fmla="*/ 935 w 935"/>
                <a:gd name="T25" fmla="*/ 926 h 1047"/>
                <a:gd name="T26" fmla="*/ 935 w 935"/>
                <a:gd name="T27" fmla="*/ 762 h 1047"/>
                <a:gd name="T28" fmla="*/ 855 w 935"/>
                <a:gd name="T29" fmla="*/ 682 h 1047"/>
                <a:gd name="T30" fmla="*/ 187 w 935"/>
                <a:gd name="T31" fmla="*/ 273 h 1047"/>
                <a:gd name="T32" fmla="*/ 573 w 935"/>
                <a:gd name="T33" fmla="*/ 273 h 1047"/>
                <a:gd name="T34" fmla="*/ 398 w 935"/>
                <a:gd name="T35" fmla="*/ 465 h 1047"/>
                <a:gd name="T36" fmla="*/ 380 w 935"/>
                <a:gd name="T37" fmla="*/ 466 h 1047"/>
                <a:gd name="T38" fmla="*/ 363 w 935"/>
                <a:gd name="T39" fmla="*/ 465 h 1047"/>
                <a:gd name="T40" fmla="*/ 187 w 935"/>
                <a:gd name="T41" fmla="*/ 273 h 1047"/>
                <a:gd name="T42" fmla="*/ 253 w 935"/>
                <a:gd name="T43" fmla="*/ 520 h 1047"/>
                <a:gd name="T44" fmla="*/ 357 w 935"/>
                <a:gd name="T45" fmla="*/ 545 h 1047"/>
                <a:gd name="T46" fmla="*/ 380 w 935"/>
                <a:gd name="T47" fmla="*/ 546 h 1047"/>
                <a:gd name="T48" fmla="*/ 404 w 935"/>
                <a:gd name="T49" fmla="*/ 545 h 1047"/>
                <a:gd name="T50" fmla="*/ 507 w 935"/>
                <a:gd name="T51" fmla="*/ 520 h 1047"/>
                <a:gd name="T52" fmla="*/ 570 w 935"/>
                <a:gd name="T53" fmla="*/ 577 h 1047"/>
                <a:gd name="T54" fmla="*/ 570 w 935"/>
                <a:gd name="T55" fmla="*/ 682 h 1047"/>
                <a:gd name="T56" fmla="*/ 449 w 935"/>
                <a:gd name="T57" fmla="*/ 682 h 1047"/>
                <a:gd name="T58" fmla="*/ 449 w 935"/>
                <a:gd name="T59" fmla="*/ 817 h 1047"/>
                <a:gd name="T60" fmla="*/ 247 w 935"/>
                <a:gd name="T61" fmla="*/ 525 h 1047"/>
                <a:gd name="T62" fmla="*/ 734 w 935"/>
                <a:gd name="T63" fmla="*/ 846 h 1047"/>
                <a:gd name="T64" fmla="*/ 650 w 935"/>
                <a:gd name="T65" fmla="*/ 967 h 1047"/>
                <a:gd name="T66" fmla="*/ 530 w 935"/>
                <a:gd name="T67" fmla="*/ 846 h 1047"/>
                <a:gd name="T68" fmla="*/ 650 w 935"/>
                <a:gd name="T69" fmla="*/ 762 h 1047"/>
                <a:gd name="T70" fmla="*/ 734 w 935"/>
                <a:gd name="T71" fmla="*/ 642 h 1047"/>
                <a:gd name="T72" fmla="*/ 855 w 935"/>
                <a:gd name="T73" fmla="*/ 762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5" h="1047">
                  <a:moveTo>
                    <a:pt x="855" y="682"/>
                  </a:moveTo>
                  <a:lnTo>
                    <a:pt x="814" y="682"/>
                  </a:lnTo>
                  <a:lnTo>
                    <a:pt x="814" y="642"/>
                  </a:lnTo>
                  <a:lnTo>
                    <a:pt x="814" y="562"/>
                  </a:lnTo>
                  <a:lnTo>
                    <a:pt x="734" y="562"/>
                  </a:lnTo>
                  <a:lnTo>
                    <a:pt x="664" y="562"/>
                  </a:lnTo>
                  <a:cubicBezTo>
                    <a:pt x="633" y="524"/>
                    <a:pt x="600" y="494"/>
                    <a:pt x="570" y="469"/>
                  </a:cubicBezTo>
                  <a:cubicBezTo>
                    <a:pt x="621" y="419"/>
                    <a:pt x="653" y="350"/>
                    <a:pt x="653" y="273"/>
                  </a:cubicBezTo>
                  <a:cubicBezTo>
                    <a:pt x="653" y="122"/>
                    <a:pt x="531" y="0"/>
                    <a:pt x="380" y="0"/>
                  </a:cubicBezTo>
                  <a:cubicBezTo>
                    <a:pt x="230" y="0"/>
                    <a:pt x="107" y="122"/>
                    <a:pt x="107" y="273"/>
                  </a:cubicBezTo>
                  <a:cubicBezTo>
                    <a:pt x="107" y="350"/>
                    <a:pt x="139" y="419"/>
                    <a:pt x="190" y="469"/>
                  </a:cubicBezTo>
                  <a:cubicBezTo>
                    <a:pt x="108" y="539"/>
                    <a:pt x="0" y="636"/>
                    <a:pt x="0" y="857"/>
                  </a:cubicBezTo>
                  <a:lnTo>
                    <a:pt x="0" y="897"/>
                  </a:lnTo>
                  <a:lnTo>
                    <a:pt x="450" y="897"/>
                  </a:lnTo>
                  <a:lnTo>
                    <a:pt x="450" y="926"/>
                  </a:lnTo>
                  <a:lnTo>
                    <a:pt x="530" y="926"/>
                  </a:lnTo>
                  <a:lnTo>
                    <a:pt x="570" y="926"/>
                  </a:lnTo>
                  <a:lnTo>
                    <a:pt x="570" y="967"/>
                  </a:lnTo>
                  <a:lnTo>
                    <a:pt x="570" y="1047"/>
                  </a:lnTo>
                  <a:lnTo>
                    <a:pt x="650" y="1047"/>
                  </a:lnTo>
                  <a:lnTo>
                    <a:pt x="734" y="1047"/>
                  </a:lnTo>
                  <a:lnTo>
                    <a:pt x="814" y="1047"/>
                  </a:lnTo>
                  <a:lnTo>
                    <a:pt x="814" y="967"/>
                  </a:lnTo>
                  <a:lnTo>
                    <a:pt x="814" y="926"/>
                  </a:lnTo>
                  <a:lnTo>
                    <a:pt x="855" y="926"/>
                  </a:lnTo>
                  <a:lnTo>
                    <a:pt x="935" y="926"/>
                  </a:lnTo>
                  <a:lnTo>
                    <a:pt x="935" y="846"/>
                  </a:lnTo>
                  <a:lnTo>
                    <a:pt x="935" y="762"/>
                  </a:lnTo>
                  <a:lnTo>
                    <a:pt x="935" y="682"/>
                  </a:lnTo>
                  <a:lnTo>
                    <a:pt x="855" y="682"/>
                  </a:lnTo>
                  <a:lnTo>
                    <a:pt x="855" y="682"/>
                  </a:lnTo>
                  <a:close/>
                  <a:moveTo>
                    <a:pt x="187" y="273"/>
                  </a:moveTo>
                  <a:cubicBezTo>
                    <a:pt x="187" y="167"/>
                    <a:pt x="274" y="80"/>
                    <a:pt x="380" y="80"/>
                  </a:cubicBezTo>
                  <a:cubicBezTo>
                    <a:pt x="486" y="80"/>
                    <a:pt x="573" y="167"/>
                    <a:pt x="573" y="273"/>
                  </a:cubicBezTo>
                  <a:cubicBezTo>
                    <a:pt x="573" y="372"/>
                    <a:pt x="498" y="454"/>
                    <a:pt x="401" y="465"/>
                  </a:cubicBezTo>
                  <a:cubicBezTo>
                    <a:pt x="400" y="465"/>
                    <a:pt x="399" y="465"/>
                    <a:pt x="398" y="465"/>
                  </a:cubicBezTo>
                  <a:cubicBezTo>
                    <a:pt x="394" y="466"/>
                    <a:pt x="389" y="466"/>
                    <a:pt x="384" y="466"/>
                  </a:cubicBezTo>
                  <a:cubicBezTo>
                    <a:pt x="383" y="466"/>
                    <a:pt x="382" y="466"/>
                    <a:pt x="380" y="466"/>
                  </a:cubicBezTo>
                  <a:cubicBezTo>
                    <a:pt x="378" y="466"/>
                    <a:pt x="376" y="466"/>
                    <a:pt x="374" y="466"/>
                  </a:cubicBezTo>
                  <a:cubicBezTo>
                    <a:pt x="370" y="466"/>
                    <a:pt x="367" y="466"/>
                    <a:pt x="363" y="465"/>
                  </a:cubicBezTo>
                  <a:cubicBezTo>
                    <a:pt x="361" y="465"/>
                    <a:pt x="360" y="465"/>
                    <a:pt x="358" y="465"/>
                  </a:cubicBezTo>
                  <a:cubicBezTo>
                    <a:pt x="262" y="454"/>
                    <a:pt x="187" y="372"/>
                    <a:pt x="187" y="273"/>
                  </a:cubicBezTo>
                  <a:close/>
                  <a:moveTo>
                    <a:pt x="247" y="525"/>
                  </a:moveTo>
                  <a:cubicBezTo>
                    <a:pt x="249" y="523"/>
                    <a:pt x="251" y="521"/>
                    <a:pt x="253" y="520"/>
                  </a:cubicBezTo>
                  <a:cubicBezTo>
                    <a:pt x="284" y="533"/>
                    <a:pt x="317" y="541"/>
                    <a:pt x="350" y="544"/>
                  </a:cubicBezTo>
                  <a:cubicBezTo>
                    <a:pt x="352" y="545"/>
                    <a:pt x="355" y="545"/>
                    <a:pt x="357" y="545"/>
                  </a:cubicBezTo>
                  <a:cubicBezTo>
                    <a:pt x="363" y="545"/>
                    <a:pt x="370" y="546"/>
                    <a:pt x="376" y="546"/>
                  </a:cubicBezTo>
                  <a:cubicBezTo>
                    <a:pt x="377" y="546"/>
                    <a:pt x="379" y="546"/>
                    <a:pt x="380" y="546"/>
                  </a:cubicBezTo>
                  <a:cubicBezTo>
                    <a:pt x="381" y="546"/>
                    <a:pt x="382" y="546"/>
                    <a:pt x="383" y="546"/>
                  </a:cubicBezTo>
                  <a:cubicBezTo>
                    <a:pt x="390" y="546"/>
                    <a:pt x="397" y="545"/>
                    <a:pt x="404" y="545"/>
                  </a:cubicBezTo>
                  <a:cubicBezTo>
                    <a:pt x="406" y="545"/>
                    <a:pt x="408" y="545"/>
                    <a:pt x="410" y="544"/>
                  </a:cubicBezTo>
                  <a:cubicBezTo>
                    <a:pt x="443" y="541"/>
                    <a:pt x="476" y="533"/>
                    <a:pt x="507" y="520"/>
                  </a:cubicBezTo>
                  <a:cubicBezTo>
                    <a:pt x="509" y="521"/>
                    <a:pt x="511" y="523"/>
                    <a:pt x="513" y="525"/>
                  </a:cubicBezTo>
                  <a:cubicBezTo>
                    <a:pt x="532" y="541"/>
                    <a:pt x="551" y="558"/>
                    <a:pt x="570" y="577"/>
                  </a:cubicBezTo>
                  <a:lnTo>
                    <a:pt x="570" y="642"/>
                  </a:lnTo>
                  <a:lnTo>
                    <a:pt x="570" y="682"/>
                  </a:lnTo>
                  <a:lnTo>
                    <a:pt x="529" y="682"/>
                  </a:lnTo>
                  <a:lnTo>
                    <a:pt x="449" y="682"/>
                  </a:lnTo>
                  <a:lnTo>
                    <a:pt x="449" y="762"/>
                  </a:lnTo>
                  <a:lnTo>
                    <a:pt x="449" y="817"/>
                  </a:lnTo>
                  <a:lnTo>
                    <a:pt x="81" y="817"/>
                  </a:lnTo>
                  <a:cubicBezTo>
                    <a:pt x="93" y="657"/>
                    <a:pt x="175" y="587"/>
                    <a:pt x="247" y="525"/>
                  </a:cubicBezTo>
                  <a:close/>
                  <a:moveTo>
                    <a:pt x="855" y="846"/>
                  </a:moveTo>
                  <a:lnTo>
                    <a:pt x="734" y="846"/>
                  </a:lnTo>
                  <a:lnTo>
                    <a:pt x="734" y="967"/>
                  </a:lnTo>
                  <a:lnTo>
                    <a:pt x="650" y="967"/>
                  </a:lnTo>
                  <a:lnTo>
                    <a:pt x="650" y="846"/>
                  </a:lnTo>
                  <a:lnTo>
                    <a:pt x="530" y="846"/>
                  </a:lnTo>
                  <a:lnTo>
                    <a:pt x="530" y="762"/>
                  </a:lnTo>
                  <a:lnTo>
                    <a:pt x="650" y="762"/>
                  </a:lnTo>
                  <a:lnTo>
                    <a:pt x="650" y="642"/>
                  </a:lnTo>
                  <a:lnTo>
                    <a:pt x="734" y="642"/>
                  </a:lnTo>
                  <a:lnTo>
                    <a:pt x="734" y="762"/>
                  </a:lnTo>
                  <a:lnTo>
                    <a:pt x="855" y="762"/>
                  </a:lnTo>
                  <a:lnTo>
                    <a:pt x="855" y="846"/>
                  </a:ln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59" name="iṥ1íḓé">
              <a:extLst>
                <a:ext uri="{FF2B5EF4-FFF2-40B4-BE49-F238E27FC236}">
                  <a16:creationId xmlns:a16="http://schemas.microsoft.com/office/drawing/2014/main" xmlns="" id="{64CB8A86-AF82-4358-A4AB-57996264D83F}"/>
                </a:ext>
              </a:extLst>
            </p:cNvPr>
            <p:cNvSpPr/>
            <p:nvPr/>
          </p:nvSpPr>
          <p:spPr>
            <a:xfrm>
              <a:off x="8985885" y="2731770"/>
              <a:ext cx="354330" cy="396240"/>
            </a:xfrm>
            <a:custGeom>
              <a:avLst/>
              <a:gdLst>
                <a:gd name="T0" fmla="*/ 814 w 935"/>
                <a:gd name="T1" fmla="*/ 682 h 1047"/>
                <a:gd name="T2" fmla="*/ 814 w 935"/>
                <a:gd name="T3" fmla="*/ 562 h 1047"/>
                <a:gd name="T4" fmla="*/ 664 w 935"/>
                <a:gd name="T5" fmla="*/ 562 h 1047"/>
                <a:gd name="T6" fmla="*/ 653 w 935"/>
                <a:gd name="T7" fmla="*/ 273 h 1047"/>
                <a:gd name="T8" fmla="*/ 107 w 935"/>
                <a:gd name="T9" fmla="*/ 273 h 1047"/>
                <a:gd name="T10" fmla="*/ 0 w 935"/>
                <a:gd name="T11" fmla="*/ 857 h 1047"/>
                <a:gd name="T12" fmla="*/ 450 w 935"/>
                <a:gd name="T13" fmla="*/ 897 h 1047"/>
                <a:gd name="T14" fmla="*/ 530 w 935"/>
                <a:gd name="T15" fmla="*/ 926 h 1047"/>
                <a:gd name="T16" fmla="*/ 570 w 935"/>
                <a:gd name="T17" fmla="*/ 967 h 1047"/>
                <a:gd name="T18" fmla="*/ 650 w 935"/>
                <a:gd name="T19" fmla="*/ 1047 h 1047"/>
                <a:gd name="T20" fmla="*/ 814 w 935"/>
                <a:gd name="T21" fmla="*/ 1047 h 1047"/>
                <a:gd name="T22" fmla="*/ 814 w 935"/>
                <a:gd name="T23" fmla="*/ 926 h 1047"/>
                <a:gd name="T24" fmla="*/ 935 w 935"/>
                <a:gd name="T25" fmla="*/ 926 h 1047"/>
                <a:gd name="T26" fmla="*/ 935 w 935"/>
                <a:gd name="T27" fmla="*/ 762 h 1047"/>
                <a:gd name="T28" fmla="*/ 855 w 935"/>
                <a:gd name="T29" fmla="*/ 682 h 1047"/>
                <a:gd name="T30" fmla="*/ 187 w 935"/>
                <a:gd name="T31" fmla="*/ 273 h 1047"/>
                <a:gd name="T32" fmla="*/ 573 w 935"/>
                <a:gd name="T33" fmla="*/ 273 h 1047"/>
                <a:gd name="T34" fmla="*/ 398 w 935"/>
                <a:gd name="T35" fmla="*/ 465 h 1047"/>
                <a:gd name="T36" fmla="*/ 380 w 935"/>
                <a:gd name="T37" fmla="*/ 466 h 1047"/>
                <a:gd name="T38" fmla="*/ 363 w 935"/>
                <a:gd name="T39" fmla="*/ 465 h 1047"/>
                <a:gd name="T40" fmla="*/ 187 w 935"/>
                <a:gd name="T41" fmla="*/ 273 h 1047"/>
                <a:gd name="T42" fmla="*/ 253 w 935"/>
                <a:gd name="T43" fmla="*/ 520 h 1047"/>
                <a:gd name="T44" fmla="*/ 357 w 935"/>
                <a:gd name="T45" fmla="*/ 545 h 1047"/>
                <a:gd name="T46" fmla="*/ 380 w 935"/>
                <a:gd name="T47" fmla="*/ 546 h 1047"/>
                <a:gd name="T48" fmla="*/ 404 w 935"/>
                <a:gd name="T49" fmla="*/ 545 h 1047"/>
                <a:gd name="T50" fmla="*/ 507 w 935"/>
                <a:gd name="T51" fmla="*/ 520 h 1047"/>
                <a:gd name="T52" fmla="*/ 570 w 935"/>
                <a:gd name="T53" fmla="*/ 577 h 1047"/>
                <a:gd name="T54" fmla="*/ 570 w 935"/>
                <a:gd name="T55" fmla="*/ 682 h 1047"/>
                <a:gd name="T56" fmla="*/ 449 w 935"/>
                <a:gd name="T57" fmla="*/ 682 h 1047"/>
                <a:gd name="T58" fmla="*/ 449 w 935"/>
                <a:gd name="T59" fmla="*/ 817 h 1047"/>
                <a:gd name="T60" fmla="*/ 247 w 935"/>
                <a:gd name="T61" fmla="*/ 525 h 1047"/>
                <a:gd name="T62" fmla="*/ 734 w 935"/>
                <a:gd name="T63" fmla="*/ 846 h 1047"/>
                <a:gd name="T64" fmla="*/ 650 w 935"/>
                <a:gd name="T65" fmla="*/ 967 h 1047"/>
                <a:gd name="T66" fmla="*/ 530 w 935"/>
                <a:gd name="T67" fmla="*/ 846 h 1047"/>
                <a:gd name="T68" fmla="*/ 650 w 935"/>
                <a:gd name="T69" fmla="*/ 762 h 1047"/>
                <a:gd name="T70" fmla="*/ 734 w 935"/>
                <a:gd name="T71" fmla="*/ 642 h 1047"/>
                <a:gd name="T72" fmla="*/ 855 w 935"/>
                <a:gd name="T73" fmla="*/ 762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5" h="1047">
                  <a:moveTo>
                    <a:pt x="855" y="682"/>
                  </a:moveTo>
                  <a:lnTo>
                    <a:pt x="814" y="682"/>
                  </a:lnTo>
                  <a:lnTo>
                    <a:pt x="814" y="642"/>
                  </a:lnTo>
                  <a:lnTo>
                    <a:pt x="814" y="562"/>
                  </a:lnTo>
                  <a:lnTo>
                    <a:pt x="734" y="562"/>
                  </a:lnTo>
                  <a:lnTo>
                    <a:pt x="664" y="562"/>
                  </a:lnTo>
                  <a:cubicBezTo>
                    <a:pt x="633" y="524"/>
                    <a:pt x="600" y="494"/>
                    <a:pt x="570" y="469"/>
                  </a:cubicBezTo>
                  <a:cubicBezTo>
                    <a:pt x="621" y="419"/>
                    <a:pt x="653" y="350"/>
                    <a:pt x="653" y="273"/>
                  </a:cubicBezTo>
                  <a:cubicBezTo>
                    <a:pt x="653" y="122"/>
                    <a:pt x="531" y="0"/>
                    <a:pt x="380" y="0"/>
                  </a:cubicBezTo>
                  <a:cubicBezTo>
                    <a:pt x="230" y="0"/>
                    <a:pt x="107" y="122"/>
                    <a:pt x="107" y="273"/>
                  </a:cubicBezTo>
                  <a:cubicBezTo>
                    <a:pt x="107" y="350"/>
                    <a:pt x="139" y="419"/>
                    <a:pt x="190" y="469"/>
                  </a:cubicBezTo>
                  <a:cubicBezTo>
                    <a:pt x="108" y="539"/>
                    <a:pt x="0" y="636"/>
                    <a:pt x="0" y="857"/>
                  </a:cubicBezTo>
                  <a:lnTo>
                    <a:pt x="0" y="897"/>
                  </a:lnTo>
                  <a:lnTo>
                    <a:pt x="450" y="897"/>
                  </a:lnTo>
                  <a:lnTo>
                    <a:pt x="450" y="926"/>
                  </a:lnTo>
                  <a:lnTo>
                    <a:pt x="530" y="926"/>
                  </a:lnTo>
                  <a:lnTo>
                    <a:pt x="570" y="926"/>
                  </a:lnTo>
                  <a:lnTo>
                    <a:pt x="570" y="967"/>
                  </a:lnTo>
                  <a:lnTo>
                    <a:pt x="570" y="1047"/>
                  </a:lnTo>
                  <a:lnTo>
                    <a:pt x="650" y="1047"/>
                  </a:lnTo>
                  <a:lnTo>
                    <a:pt x="734" y="1047"/>
                  </a:lnTo>
                  <a:lnTo>
                    <a:pt x="814" y="1047"/>
                  </a:lnTo>
                  <a:lnTo>
                    <a:pt x="814" y="967"/>
                  </a:lnTo>
                  <a:lnTo>
                    <a:pt x="814" y="926"/>
                  </a:lnTo>
                  <a:lnTo>
                    <a:pt x="855" y="926"/>
                  </a:lnTo>
                  <a:lnTo>
                    <a:pt x="935" y="926"/>
                  </a:lnTo>
                  <a:lnTo>
                    <a:pt x="935" y="846"/>
                  </a:lnTo>
                  <a:lnTo>
                    <a:pt x="935" y="762"/>
                  </a:lnTo>
                  <a:lnTo>
                    <a:pt x="935" y="682"/>
                  </a:lnTo>
                  <a:lnTo>
                    <a:pt x="855" y="682"/>
                  </a:lnTo>
                  <a:lnTo>
                    <a:pt x="855" y="682"/>
                  </a:lnTo>
                  <a:close/>
                  <a:moveTo>
                    <a:pt x="187" y="273"/>
                  </a:moveTo>
                  <a:cubicBezTo>
                    <a:pt x="187" y="167"/>
                    <a:pt x="274" y="80"/>
                    <a:pt x="380" y="80"/>
                  </a:cubicBezTo>
                  <a:cubicBezTo>
                    <a:pt x="486" y="80"/>
                    <a:pt x="573" y="167"/>
                    <a:pt x="573" y="273"/>
                  </a:cubicBezTo>
                  <a:cubicBezTo>
                    <a:pt x="573" y="372"/>
                    <a:pt x="498" y="454"/>
                    <a:pt x="401" y="465"/>
                  </a:cubicBezTo>
                  <a:cubicBezTo>
                    <a:pt x="400" y="465"/>
                    <a:pt x="399" y="465"/>
                    <a:pt x="398" y="465"/>
                  </a:cubicBezTo>
                  <a:cubicBezTo>
                    <a:pt x="394" y="466"/>
                    <a:pt x="389" y="466"/>
                    <a:pt x="384" y="466"/>
                  </a:cubicBezTo>
                  <a:cubicBezTo>
                    <a:pt x="383" y="466"/>
                    <a:pt x="382" y="466"/>
                    <a:pt x="380" y="466"/>
                  </a:cubicBezTo>
                  <a:cubicBezTo>
                    <a:pt x="378" y="466"/>
                    <a:pt x="376" y="466"/>
                    <a:pt x="374" y="466"/>
                  </a:cubicBezTo>
                  <a:cubicBezTo>
                    <a:pt x="370" y="466"/>
                    <a:pt x="367" y="466"/>
                    <a:pt x="363" y="465"/>
                  </a:cubicBezTo>
                  <a:cubicBezTo>
                    <a:pt x="361" y="465"/>
                    <a:pt x="360" y="465"/>
                    <a:pt x="358" y="465"/>
                  </a:cubicBezTo>
                  <a:cubicBezTo>
                    <a:pt x="262" y="454"/>
                    <a:pt x="187" y="372"/>
                    <a:pt x="187" y="273"/>
                  </a:cubicBezTo>
                  <a:close/>
                  <a:moveTo>
                    <a:pt x="247" y="525"/>
                  </a:moveTo>
                  <a:cubicBezTo>
                    <a:pt x="249" y="523"/>
                    <a:pt x="251" y="521"/>
                    <a:pt x="253" y="520"/>
                  </a:cubicBezTo>
                  <a:cubicBezTo>
                    <a:pt x="284" y="533"/>
                    <a:pt x="317" y="541"/>
                    <a:pt x="350" y="544"/>
                  </a:cubicBezTo>
                  <a:cubicBezTo>
                    <a:pt x="352" y="545"/>
                    <a:pt x="355" y="545"/>
                    <a:pt x="357" y="545"/>
                  </a:cubicBezTo>
                  <a:cubicBezTo>
                    <a:pt x="363" y="545"/>
                    <a:pt x="370" y="546"/>
                    <a:pt x="376" y="546"/>
                  </a:cubicBezTo>
                  <a:cubicBezTo>
                    <a:pt x="377" y="546"/>
                    <a:pt x="379" y="546"/>
                    <a:pt x="380" y="546"/>
                  </a:cubicBezTo>
                  <a:cubicBezTo>
                    <a:pt x="381" y="546"/>
                    <a:pt x="382" y="546"/>
                    <a:pt x="383" y="546"/>
                  </a:cubicBezTo>
                  <a:cubicBezTo>
                    <a:pt x="390" y="546"/>
                    <a:pt x="397" y="545"/>
                    <a:pt x="404" y="545"/>
                  </a:cubicBezTo>
                  <a:cubicBezTo>
                    <a:pt x="406" y="545"/>
                    <a:pt x="408" y="545"/>
                    <a:pt x="410" y="544"/>
                  </a:cubicBezTo>
                  <a:cubicBezTo>
                    <a:pt x="443" y="541"/>
                    <a:pt x="476" y="533"/>
                    <a:pt x="507" y="520"/>
                  </a:cubicBezTo>
                  <a:cubicBezTo>
                    <a:pt x="509" y="521"/>
                    <a:pt x="511" y="523"/>
                    <a:pt x="513" y="525"/>
                  </a:cubicBezTo>
                  <a:cubicBezTo>
                    <a:pt x="532" y="541"/>
                    <a:pt x="551" y="558"/>
                    <a:pt x="570" y="577"/>
                  </a:cubicBezTo>
                  <a:lnTo>
                    <a:pt x="570" y="642"/>
                  </a:lnTo>
                  <a:lnTo>
                    <a:pt x="570" y="682"/>
                  </a:lnTo>
                  <a:lnTo>
                    <a:pt x="529" y="682"/>
                  </a:lnTo>
                  <a:lnTo>
                    <a:pt x="449" y="682"/>
                  </a:lnTo>
                  <a:lnTo>
                    <a:pt x="449" y="762"/>
                  </a:lnTo>
                  <a:lnTo>
                    <a:pt x="449" y="817"/>
                  </a:lnTo>
                  <a:lnTo>
                    <a:pt x="81" y="817"/>
                  </a:lnTo>
                  <a:cubicBezTo>
                    <a:pt x="93" y="657"/>
                    <a:pt x="175" y="587"/>
                    <a:pt x="247" y="525"/>
                  </a:cubicBezTo>
                  <a:close/>
                  <a:moveTo>
                    <a:pt x="855" y="846"/>
                  </a:moveTo>
                  <a:lnTo>
                    <a:pt x="734" y="846"/>
                  </a:lnTo>
                  <a:lnTo>
                    <a:pt x="734" y="967"/>
                  </a:lnTo>
                  <a:lnTo>
                    <a:pt x="650" y="967"/>
                  </a:lnTo>
                  <a:lnTo>
                    <a:pt x="650" y="846"/>
                  </a:lnTo>
                  <a:lnTo>
                    <a:pt x="530" y="846"/>
                  </a:lnTo>
                  <a:lnTo>
                    <a:pt x="530" y="762"/>
                  </a:lnTo>
                  <a:lnTo>
                    <a:pt x="650" y="762"/>
                  </a:lnTo>
                  <a:lnTo>
                    <a:pt x="650" y="642"/>
                  </a:lnTo>
                  <a:lnTo>
                    <a:pt x="734" y="642"/>
                  </a:lnTo>
                  <a:lnTo>
                    <a:pt x="734" y="762"/>
                  </a:lnTo>
                  <a:lnTo>
                    <a:pt x="855" y="762"/>
                  </a:lnTo>
                  <a:lnTo>
                    <a:pt x="855" y="846"/>
                  </a:lnTo>
                  <a:close/>
                </a:path>
              </a:pathLst>
            </a:custGeom>
            <a:solidFill>
              <a:schemeClr val="accent3">
                <a:lumMod val="10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grpSp>
      <p:sp>
        <p:nvSpPr>
          <p:cNvPr id="20" name="矩形 19">
            <a:extLst>
              <a:ext uri="{FF2B5EF4-FFF2-40B4-BE49-F238E27FC236}">
                <a16:creationId xmlns:a16="http://schemas.microsoft.com/office/drawing/2014/main" xmlns="" id="{F0CC0CE7-4029-4196-A4B6-9C6D6ED14188}"/>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21" name="文本框 20">
            <a:extLst>
              <a:ext uri="{FF2B5EF4-FFF2-40B4-BE49-F238E27FC236}">
                <a16:creationId xmlns:a16="http://schemas.microsoft.com/office/drawing/2014/main" xmlns="" id="{0C360AE2-CD9E-4F02-9CA3-D1BC3FEE6C0A}"/>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07—</a:t>
            </a:r>
            <a:endParaRPr lang="zh-CN" altLang="en-US" sz="2000" b="1" dirty="0">
              <a:solidFill>
                <a:schemeClr val="accent3"/>
              </a:solidFill>
            </a:endParaRPr>
          </a:p>
        </p:txBody>
      </p:sp>
    </p:spTree>
    <p:extLst>
      <p:ext uri="{BB962C8B-B14F-4D97-AF65-F5344CB8AC3E}">
        <p14:creationId xmlns:p14="http://schemas.microsoft.com/office/powerpoint/2010/main" val="31151742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四分点内容页</a:t>
            </a:r>
          </a:p>
        </p:txBody>
      </p:sp>
      <p:grpSp>
        <p:nvGrpSpPr>
          <p:cNvPr id="5" name="#33139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F8D55BFE-70B5-444F-8901-78387C8F7815}"/>
              </a:ext>
            </a:extLst>
          </p:cNvPr>
          <p:cNvGrpSpPr>
            <a:grpSpLocks noChangeAspect="1"/>
          </p:cNvGrpSpPr>
          <p:nvPr>
            <p:custDataLst>
              <p:tags r:id="rId1"/>
            </p:custDataLst>
          </p:nvPr>
        </p:nvGrpSpPr>
        <p:grpSpPr>
          <a:xfrm>
            <a:off x="936396" y="1650848"/>
            <a:ext cx="10319208" cy="3886504"/>
            <a:chOff x="936397" y="1485748"/>
            <a:chExt cx="10319208" cy="3886504"/>
          </a:xfrm>
        </p:grpSpPr>
        <p:sp>
          <p:nvSpPr>
            <p:cNvPr id="6" name="iśliḑê">
              <a:extLst>
                <a:ext uri="{FF2B5EF4-FFF2-40B4-BE49-F238E27FC236}">
                  <a16:creationId xmlns:a16="http://schemas.microsoft.com/office/drawing/2014/main" xmlns="" id="{0D5D15CA-009D-49C2-A823-2E5527C6F845}"/>
                </a:ext>
              </a:extLst>
            </p:cNvPr>
            <p:cNvSpPr/>
            <p:nvPr/>
          </p:nvSpPr>
          <p:spPr bwMode="auto">
            <a:xfrm>
              <a:off x="3948867" y="1485748"/>
              <a:ext cx="1945498" cy="1942130"/>
            </a:xfrm>
            <a:custGeom>
              <a:avLst/>
              <a:gdLst>
                <a:gd name="T0" fmla="*/ 929 w 1073"/>
                <a:gd name="T1" fmla="*/ 545 h 1072"/>
                <a:gd name="T2" fmla="*/ 1024 w 1073"/>
                <a:gd name="T3" fmla="*/ 574 h 1072"/>
                <a:gd name="T4" fmla="*/ 1073 w 1073"/>
                <a:gd name="T5" fmla="*/ 543 h 1072"/>
                <a:gd name="T6" fmla="*/ 1073 w 1073"/>
                <a:gd name="T7" fmla="*/ 241 h 1072"/>
                <a:gd name="T8" fmla="*/ 773 w 1073"/>
                <a:gd name="T9" fmla="*/ 241 h 1072"/>
                <a:gd name="T10" fmla="*/ 743 w 1073"/>
                <a:gd name="T11" fmla="*/ 192 h 1072"/>
                <a:gd name="T12" fmla="*/ 770 w 1073"/>
                <a:gd name="T13" fmla="*/ 97 h 1072"/>
                <a:gd name="T14" fmla="*/ 658 w 1073"/>
                <a:gd name="T15" fmla="*/ 0 h 1072"/>
                <a:gd name="T16" fmla="*/ 546 w 1073"/>
                <a:gd name="T17" fmla="*/ 97 h 1072"/>
                <a:gd name="T18" fmla="*/ 574 w 1073"/>
                <a:gd name="T19" fmla="*/ 192 h 1072"/>
                <a:gd name="T20" fmla="*/ 544 w 1073"/>
                <a:gd name="T21" fmla="*/ 241 h 1072"/>
                <a:gd name="T22" fmla="*/ 242 w 1073"/>
                <a:gd name="T23" fmla="*/ 241 h 1072"/>
                <a:gd name="T24" fmla="*/ 242 w 1073"/>
                <a:gd name="T25" fmla="*/ 241 h 1072"/>
                <a:gd name="T26" fmla="*/ 242 w 1073"/>
                <a:gd name="T27" fmla="*/ 241 h 1072"/>
                <a:gd name="T28" fmla="*/ 242 w 1073"/>
                <a:gd name="T29" fmla="*/ 543 h 1072"/>
                <a:gd name="T30" fmla="*/ 193 w 1073"/>
                <a:gd name="T31" fmla="*/ 574 h 1072"/>
                <a:gd name="T32" fmla="*/ 98 w 1073"/>
                <a:gd name="T33" fmla="*/ 545 h 1072"/>
                <a:gd name="T34" fmla="*/ 0 w 1073"/>
                <a:gd name="T35" fmla="*/ 657 h 1072"/>
                <a:gd name="T36" fmla="*/ 98 w 1073"/>
                <a:gd name="T37" fmla="*/ 769 h 1072"/>
                <a:gd name="T38" fmla="*/ 193 w 1073"/>
                <a:gd name="T39" fmla="*/ 743 h 1072"/>
                <a:gd name="T40" fmla="*/ 242 w 1073"/>
                <a:gd name="T41" fmla="*/ 773 h 1072"/>
                <a:gd name="T42" fmla="*/ 242 w 1073"/>
                <a:gd name="T43" fmla="*/ 1072 h 1072"/>
                <a:gd name="T44" fmla="*/ 242 w 1073"/>
                <a:gd name="T45" fmla="*/ 1015 h 1072"/>
                <a:gd name="T46" fmla="*/ 242 w 1073"/>
                <a:gd name="T47" fmla="*/ 1072 h 1072"/>
                <a:gd name="T48" fmla="*/ 544 w 1073"/>
                <a:gd name="T49" fmla="*/ 1072 h 1072"/>
                <a:gd name="T50" fmla="*/ 574 w 1073"/>
                <a:gd name="T51" fmla="*/ 1023 h 1072"/>
                <a:gd name="T52" fmla="*/ 546 w 1073"/>
                <a:gd name="T53" fmla="*/ 929 h 1072"/>
                <a:gd name="T54" fmla="*/ 658 w 1073"/>
                <a:gd name="T55" fmla="*/ 831 h 1072"/>
                <a:gd name="T56" fmla="*/ 770 w 1073"/>
                <a:gd name="T57" fmla="*/ 929 h 1072"/>
                <a:gd name="T58" fmla="*/ 743 w 1073"/>
                <a:gd name="T59" fmla="*/ 1023 h 1072"/>
                <a:gd name="T60" fmla="*/ 773 w 1073"/>
                <a:gd name="T61" fmla="*/ 1072 h 1072"/>
                <a:gd name="T62" fmla="*/ 1073 w 1073"/>
                <a:gd name="T63" fmla="*/ 1072 h 1072"/>
                <a:gd name="T64" fmla="*/ 1073 w 1073"/>
                <a:gd name="T65" fmla="*/ 773 h 1072"/>
                <a:gd name="T66" fmla="*/ 1024 w 1073"/>
                <a:gd name="T67" fmla="*/ 743 h 1072"/>
                <a:gd name="T68" fmla="*/ 929 w 1073"/>
                <a:gd name="T69" fmla="*/ 769 h 1072"/>
                <a:gd name="T70" fmla="*/ 831 w 1073"/>
                <a:gd name="T71" fmla="*/ 657 h 1072"/>
                <a:gd name="T72" fmla="*/ 929 w 1073"/>
                <a:gd name="T73" fmla="*/ 545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3" h="1072">
                  <a:moveTo>
                    <a:pt x="929" y="545"/>
                  </a:moveTo>
                  <a:cubicBezTo>
                    <a:pt x="955" y="545"/>
                    <a:pt x="991" y="557"/>
                    <a:pt x="1024" y="574"/>
                  </a:cubicBezTo>
                  <a:cubicBezTo>
                    <a:pt x="1046" y="585"/>
                    <a:pt x="1073" y="568"/>
                    <a:pt x="1073" y="543"/>
                  </a:cubicBezTo>
                  <a:cubicBezTo>
                    <a:pt x="1073" y="241"/>
                    <a:pt x="1073" y="241"/>
                    <a:pt x="1073" y="241"/>
                  </a:cubicBezTo>
                  <a:cubicBezTo>
                    <a:pt x="773" y="241"/>
                    <a:pt x="773" y="241"/>
                    <a:pt x="773" y="241"/>
                  </a:cubicBezTo>
                  <a:cubicBezTo>
                    <a:pt x="748" y="241"/>
                    <a:pt x="732" y="215"/>
                    <a:pt x="743" y="192"/>
                  </a:cubicBezTo>
                  <a:cubicBezTo>
                    <a:pt x="759" y="159"/>
                    <a:pt x="770" y="124"/>
                    <a:pt x="770" y="97"/>
                  </a:cubicBezTo>
                  <a:cubicBezTo>
                    <a:pt x="770" y="34"/>
                    <a:pt x="720" y="0"/>
                    <a:pt x="658" y="0"/>
                  </a:cubicBezTo>
                  <a:cubicBezTo>
                    <a:pt x="596" y="0"/>
                    <a:pt x="546" y="34"/>
                    <a:pt x="546" y="97"/>
                  </a:cubicBezTo>
                  <a:cubicBezTo>
                    <a:pt x="546" y="124"/>
                    <a:pt x="557" y="159"/>
                    <a:pt x="574" y="192"/>
                  </a:cubicBezTo>
                  <a:cubicBezTo>
                    <a:pt x="586" y="215"/>
                    <a:pt x="569" y="241"/>
                    <a:pt x="544" y="241"/>
                  </a:cubicBezTo>
                  <a:cubicBezTo>
                    <a:pt x="242" y="241"/>
                    <a:pt x="242" y="241"/>
                    <a:pt x="242" y="241"/>
                  </a:cubicBezTo>
                  <a:cubicBezTo>
                    <a:pt x="242" y="241"/>
                    <a:pt x="242" y="241"/>
                    <a:pt x="242" y="241"/>
                  </a:cubicBezTo>
                  <a:cubicBezTo>
                    <a:pt x="242" y="241"/>
                    <a:pt x="242" y="241"/>
                    <a:pt x="242" y="241"/>
                  </a:cubicBezTo>
                  <a:cubicBezTo>
                    <a:pt x="242" y="543"/>
                    <a:pt x="242" y="543"/>
                    <a:pt x="242" y="543"/>
                  </a:cubicBezTo>
                  <a:cubicBezTo>
                    <a:pt x="242" y="568"/>
                    <a:pt x="215" y="585"/>
                    <a:pt x="193" y="574"/>
                  </a:cubicBezTo>
                  <a:cubicBezTo>
                    <a:pt x="160" y="557"/>
                    <a:pt x="124" y="545"/>
                    <a:pt x="98" y="545"/>
                  </a:cubicBezTo>
                  <a:cubicBezTo>
                    <a:pt x="34" y="545"/>
                    <a:pt x="0" y="595"/>
                    <a:pt x="0" y="657"/>
                  </a:cubicBezTo>
                  <a:cubicBezTo>
                    <a:pt x="0" y="719"/>
                    <a:pt x="34" y="769"/>
                    <a:pt x="98" y="769"/>
                  </a:cubicBezTo>
                  <a:cubicBezTo>
                    <a:pt x="124" y="769"/>
                    <a:pt x="160" y="759"/>
                    <a:pt x="193" y="743"/>
                  </a:cubicBezTo>
                  <a:cubicBezTo>
                    <a:pt x="215" y="732"/>
                    <a:pt x="242" y="748"/>
                    <a:pt x="242" y="773"/>
                  </a:cubicBezTo>
                  <a:cubicBezTo>
                    <a:pt x="242" y="1072"/>
                    <a:pt x="242" y="1072"/>
                    <a:pt x="242" y="1072"/>
                  </a:cubicBezTo>
                  <a:cubicBezTo>
                    <a:pt x="242" y="1015"/>
                    <a:pt x="242" y="1015"/>
                    <a:pt x="242" y="1015"/>
                  </a:cubicBezTo>
                  <a:cubicBezTo>
                    <a:pt x="242" y="1072"/>
                    <a:pt x="242" y="1072"/>
                    <a:pt x="242" y="1072"/>
                  </a:cubicBezTo>
                  <a:cubicBezTo>
                    <a:pt x="544" y="1072"/>
                    <a:pt x="544" y="1072"/>
                    <a:pt x="544" y="1072"/>
                  </a:cubicBezTo>
                  <a:cubicBezTo>
                    <a:pt x="569" y="1072"/>
                    <a:pt x="586" y="1046"/>
                    <a:pt x="574" y="1023"/>
                  </a:cubicBezTo>
                  <a:cubicBezTo>
                    <a:pt x="557" y="990"/>
                    <a:pt x="546" y="955"/>
                    <a:pt x="546" y="929"/>
                  </a:cubicBezTo>
                  <a:cubicBezTo>
                    <a:pt x="546" y="865"/>
                    <a:pt x="596" y="831"/>
                    <a:pt x="658" y="831"/>
                  </a:cubicBezTo>
                  <a:cubicBezTo>
                    <a:pt x="720" y="831"/>
                    <a:pt x="770" y="865"/>
                    <a:pt x="770" y="929"/>
                  </a:cubicBezTo>
                  <a:cubicBezTo>
                    <a:pt x="770" y="955"/>
                    <a:pt x="759" y="990"/>
                    <a:pt x="743" y="1023"/>
                  </a:cubicBezTo>
                  <a:cubicBezTo>
                    <a:pt x="732" y="1046"/>
                    <a:pt x="748" y="1072"/>
                    <a:pt x="773" y="1072"/>
                  </a:cubicBezTo>
                  <a:cubicBezTo>
                    <a:pt x="1073" y="1072"/>
                    <a:pt x="1073" y="1072"/>
                    <a:pt x="1073" y="1072"/>
                  </a:cubicBezTo>
                  <a:cubicBezTo>
                    <a:pt x="1073" y="773"/>
                    <a:pt x="1073" y="773"/>
                    <a:pt x="1073" y="773"/>
                  </a:cubicBezTo>
                  <a:cubicBezTo>
                    <a:pt x="1073" y="748"/>
                    <a:pt x="1047" y="732"/>
                    <a:pt x="1024" y="743"/>
                  </a:cubicBezTo>
                  <a:cubicBezTo>
                    <a:pt x="991" y="759"/>
                    <a:pt x="955" y="769"/>
                    <a:pt x="929" y="769"/>
                  </a:cubicBezTo>
                  <a:cubicBezTo>
                    <a:pt x="866" y="769"/>
                    <a:pt x="831" y="719"/>
                    <a:pt x="831" y="657"/>
                  </a:cubicBezTo>
                  <a:cubicBezTo>
                    <a:pt x="831" y="595"/>
                    <a:pt x="866" y="545"/>
                    <a:pt x="929" y="545"/>
                  </a:cubicBezTo>
                  <a:close/>
                </a:path>
              </a:pathLst>
            </a:custGeom>
            <a:solidFill>
              <a:schemeClr val="accent3">
                <a:lumMod val="10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endParaRPr>
            </a:p>
          </p:txBody>
        </p:sp>
        <p:sp>
          <p:nvSpPr>
            <p:cNvPr id="8" name="îṧľiḍè">
              <a:extLst>
                <a:ext uri="{FF2B5EF4-FFF2-40B4-BE49-F238E27FC236}">
                  <a16:creationId xmlns:a16="http://schemas.microsoft.com/office/drawing/2014/main" xmlns="" id="{E42AE583-8963-43A0-8DED-B96B981799DF}"/>
                </a:ext>
              </a:extLst>
            </p:cNvPr>
            <p:cNvSpPr/>
            <p:nvPr/>
          </p:nvSpPr>
          <p:spPr>
            <a:xfrm>
              <a:off x="4717003" y="2371919"/>
              <a:ext cx="473435" cy="471213"/>
            </a:xfrm>
            <a:custGeom>
              <a:avLst/>
              <a:gdLst>
                <a:gd name="connsiteX0" fmla="*/ 262525 w 338138"/>
                <a:gd name="connsiteY0" fmla="*/ 84138 h 336551"/>
                <a:gd name="connsiteX1" fmla="*/ 314260 w 338138"/>
                <a:gd name="connsiteY1" fmla="*/ 84138 h 336551"/>
                <a:gd name="connsiteX2" fmla="*/ 338138 w 338138"/>
                <a:gd name="connsiteY2" fmla="*/ 107802 h 336551"/>
                <a:gd name="connsiteX3" fmla="*/ 338138 w 338138"/>
                <a:gd name="connsiteY3" fmla="*/ 191940 h 336551"/>
                <a:gd name="connsiteX4" fmla="*/ 314260 w 338138"/>
                <a:gd name="connsiteY4" fmla="*/ 216918 h 336551"/>
                <a:gd name="connsiteX5" fmla="*/ 314260 w 338138"/>
                <a:gd name="connsiteY5" fmla="*/ 336551 h 336551"/>
                <a:gd name="connsiteX6" fmla="*/ 241300 w 338138"/>
                <a:gd name="connsiteY6" fmla="*/ 336551 h 336551"/>
                <a:gd name="connsiteX7" fmla="*/ 241300 w 338138"/>
                <a:gd name="connsiteY7" fmla="*/ 240582 h 336551"/>
                <a:gd name="connsiteX8" fmla="*/ 265178 w 338138"/>
                <a:gd name="connsiteY8" fmla="*/ 216918 h 336551"/>
                <a:gd name="connsiteX9" fmla="*/ 265178 w 338138"/>
                <a:gd name="connsiteY9" fmla="*/ 95970 h 336551"/>
                <a:gd name="connsiteX10" fmla="*/ 262525 w 338138"/>
                <a:gd name="connsiteY10" fmla="*/ 84138 h 336551"/>
                <a:gd name="connsiteX11" fmla="*/ 120477 w 338138"/>
                <a:gd name="connsiteY11" fmla="*/ 84138 h 336551"/>
                <a:gd name="connsiteX12" fmla="*/ 217661 w 338138"/>
                <a:gd name="connsiteY12" fmla="*/ 84138 h 336551"/>
                <a:gd name="connsiteX13" fmla="*/ 241300 w 338138"/>
                <a:gd name="connsiteY13" fmla="*/ 107802 h 336551"/>
                <a:gd name="connsiteX14" fmla="*/ 241300 w 338138"/>
                <a:gd name="connsiteY14" fmla="*/ 191940 h 336551"/>
                <a:gd name="connsiteX15" fmla="*/ 217661 w 338138"/>
                <a:gd name="connsiteY15" fmla="*/ 216918 h 336551"/>
                <a:gd name="connsiteX16" fmla="*/ 217661 w 338138"/>
                <a:gd name="connsiteY16" fmla="*/ 336551 h 336551"/>
                <a:gd name="connsiteX17" fmla="*/ 120477 w 338138"/>
                <a:gd name="connsiteY17" fmla="*/ 336551 h 336551"/>
                <a:gd name="connsiteX18" fmla="*/ 120477 w 338138"/>
                <a:gd name="connsiteY18" fmla="*/ 216918 h 336551"/>
                <a:gd name="connsiteX19" fmla="*/ 96837 w 338138"/>
                <a:gd name="connsiteY19" fmla="*/ 191940 h 336551"/>
                <a:gd name="connsiteX20" fmla="*/ 96837 w 338138"/>
                <a:gd name="connsiteY20" fmla="*/ 107802 h 336551"/>
                <a:gd name="connsiteX21" fmla="*/ 120477 w 338138"/>
                <a:gd name="connsiteY21" fmla="*/ 84138 h 336551"/>
                <a:gd name="connsiteX22" fmla="*/ 23878 w 338138"/>
                <a:gd name="connsiteY22" fmla="*/ 84138 h 336551"/>
                <a:gd name="connsiteX23" fmla="*/ 75613 w 338138"/>
                <a:gd name="connsiteY23" fmla="*/ 84138 h 336551"/>
                <a:gd name="connsiteX24" fmla="*/ 72960 w 338138"/>
                <a:gd name="connsiteY24" fmla="*/ 95970 h 336551"/>
                <a:gd name="connsiteX25" fmla="*/ 72960 w 338138"/>
                <a:gd name="connsiteY25" fmla="*/ 216918 h 336551"/>
                <a:gd name="connsiteX26" fmla="*/ 96838 w 338138"/>
                <a:gd name="connsiteY26" fmla="*/ 240582 h 336551"/>
                <a:gd name="connsiteX27" fmla="*/ 96838 w 338138"/>
                <a:gd name="connsiteY27" fmla="*/ 336551 h 336551"/>
                <a:gd name="connsiteX28" fmla="*/ 23878 w 338138"/>
                <a:gd name="connsiteY28" fmla="*/ 336551 h 336551"/>
                <a:gd name="connsiteX29" fmla="*/ 23878 w 338138"/>
                <a:gd name="connsiteY29" fmla="*/ 216918 h 336551"/>
                <a:gd name="connsiteX30" fmla="*/ 0 w 338138"/>
                <a:gd name="connsiteY30" fmla="*/ 191940 h 336551"/>
                <a:gd name="connsiteX31" fmla="*/ 0 w 338138"/>
                <a:gd name="connsiteY31" fmla="*/ 107802 h 336551"/>
                <a:gd name="connsiteX32" fmla="*/ 23878 w 338138"/>
                <a:gd name="connsiteY32" fmla="*/ 84138 h 336551"/>
                <a:gd name="connsiteX33" fmla="*/ 265257 w 338138"/>
                <a:gd name="connsiteY33" fmla="*/ 0 h 336551"/>
                <a:gd name="connsiteX34" fmla="*/ 301625 w 338138"/>
                <a:gd name="connsiteY34" fmla="*/ 35069 h 336551"/>
                <a:gd name="connsiteX35" fmla="*/ 265257 w 338138"/>
                <a:gd name="connsiteY35" fmla="*/ 71438 h 336551"/>
                <a:gd name="connsiteX36" fmla="*/ 248371 w 338138"/>
                <a:gd name="connsiteY36" fmla="*/ 66242 h 336551"/>
                <a:gd name="connsiteX37" fmla="*/ 245774 w 338138"/>
                <a:gd name="connsiteY37" fmla="*/ 64944 h 336551"/>
                <a:gd name="connsiteX38" fmla="*/ 230187 w 338138"/>
                <a:gd name="connsiteY38" fmla="*/ 35069 h 336551"/>
                <a:gd name="connsiteX39" fmla="*/ 265257 w 338138"/>
                <a:gd name="connsiteY39" fmla="*/ 0 h 336551"/>
                <a:gd name="connsiteX40" fmla="*/ 169069 w 338138"/>
                <a:gd name="connsiteY40" fmla="*/ 0 h 336551"/>
                <a:gd name="connsiteX41" fmla="*/ 204788 w 338138"/>
                <a:gd name="connsiteY41" fmla="*/ 35719 h 336551"/>
                <a:gd name="connsiteX42" fmla="*/ 169069 w 338138"/>
                <a:gd name="connsiteY42" fmla="*/ 71438 h 336551"/>
                <a:gd name="connsiteX43" fmla="*/ 133350 w 338138"/>
                <a:gd name="connsiteY43" fmla="*/ 35719 h 336551"/>
                <a:gd name="connsiteX44" fmla="*/ 169069 w 338138"/>
                <a:gd name="connsiteY44" fmla="*/ 0 h 336551"/>
                <a:gd name="connsiteX45" fmla="*/ 72880 w 338138"/>
                <a:gd name="connsiteY45" fmla="*/ 0 h 336551"/>
                <a:gd name="connsiteX46" fmla="*/ 107950 w 338138"/>
                <a:gd name="connsiteY46" fmla="*/ 35069 h 336551"/>
                <a:gd name="connsiteX47" fmla="*/ 92363 w 338138"/>
                <a:gd name="connsiteY47" fmla="*/ 64944 h 336551"/>
                <a:gd name="connsiteX48" fmla="*/ 89766 w 338138"/>
                <a:gd name="connsiteY48" fmla="*/ 66242 h 336551"/>
                <a:gd name="connsiteX49" fmla="*/ 72880 w 338138"/>
                <a:gd name="connsiteY49" fmla="*/ 71438 h 336551"/>
                <a:gd name="connsiteX50" fmla="*/ 36512 w 338138"/>
                <a:gd name="connsiteY50" fmla="*/ 35069 h 336551"/>
                <a:gd name="connsiteX51" fmla="*/ 72880 w 338138"/>
                <a:gd name="connsiteY51"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6551">
                  <a:moveTo>
                    <a:pt x="262525" y="84138"/>
                  </a:moveTo>
                  <a:cubicBezTo>
                    <a:pt x="262525" y="84138"/>
                    <a:pt x="262525" y="84138"/>
                    <a:pt x="314260" y="84138"/>
                  </a:cubicBezTo>
                  <a:cubicBezTo>
                    <a:pt x="338138" y="84138"/>
                    <a:pt x="338138" y="107802"/>
                    <a:pt x="338138" y="107802"/>
                  </a:cubicBezTo>
                  <a:cubicBezTo>
                    <a:pt x="338138" y="107802"/>
                    <a:pt x="338138" y="107802"/>
                    <a:pt x="338138" y="191940"/>
                  </a:cubicBezTo>
                  <a:cubicBezTo>
                    <a:pt x="338138" y="216918"/>
                    <a:pt x="314260" y="216918"/>
                    <a:pt x="314260" y="216918"/>
                  </a:cubicBezTo>
                  <a:cubicBezTo>
                    <a:pt x="314260" y="216918"/>
                    <a:pt x="314260" y="216918"/>
                    <a:pt x="314260" y="336551"/>
                  </a:cubicBezTo>
                  <a:cubicBezTo>
                    <a:pt x="314260" y="336551"/>
                    <a:pt x="314260" y="336551"/>
                    <a:pt x="241300" y="336551"/>
                  </a:cubicBezTo>
                  <a:cubicBezTo>
                    <a:pt x="241300" y="336551"/>
                    <a:pt x="241300" y="336551"/>
                    <a:pt x="241300" y="240582"/>
                  </a:cubicBezTo>
                  <a:cubicBezTo>
                    <a:pt x="241300" y="240582"/>
                    <a:pt x="265178" y="240582"/>
                    <a:pt x="265178" y="216918"/>
                  </a:cubicBezTo>
                  <a:cubicBezTo>
                    <a:pt x="265178" y="216918"/>
                    <a:pt x="265178" y="216918"/>
                    <a:pt x="265178" y="95970"/>
                  </a:cubicBezTo>
                  <a:cubicBezTo>
                    <a:pt x="265178" y="95970"/>
                    <a:pt x="265178" y="90711"/>
                    <a:pt x="262525" y="84138"/>
                  </a:cubicBezTo>
                  <a:close/>
                  <a:moveTo>
                    <a:pt x="120477" y="84138"/>
                  </a:moveTo>
                  <a:cubicBezTo>
                    <a:pt x="120477" y="84138"/>
                    <a:pt x="120477" y="84138"/>
                    <a:pt x="217661" y="84138"/>
                  </a:cubicBezTo>
                  <a:cubicBezTo>
                    <a:pt x="241300" y="84138"/>
                    <a:pt x="241300" y="107802"/>
                    <a:pt x="241300" y="107802"/>
                  </a:cubicBezTo>
                  <a:lnTo>
                    <a:pt x="241300" y="191940"/>
                  </a:lnTo>
                  <a:cubicBezTo>
                    <a:pt x="241300" y="216918"/>
                    <a:pt x="217661" y="216918"/>
                    <a:pt x="217661" y="216918"/>
                  </a:cubicBezTo>
                  <a:cubicBezTo>
                    <a:pt x="217661" y="216918"/>
                    <a:pt x="217661" y="216918"/>
                    <a:pt x="217661" y="336551"/>
                  </a:cubicBezTo>
                  <a:cubicBezTo>
                    <a:pt x="217661" y="336551"/>
                    <a:pt x="217661" y="336551"/>
                    <a:pt x="120477" y="336551"/>
                  </a:cubicBezTo>
                  <a:cubicBezTo>
                    <a:pt x="120477" y="336551"/>
                    <a:pt x="120477" y="336551"/>
                    <a:pt x="120477" y="216918"/>
                  </a:cubicBezTo>
                  <a:cubicBezTo>
                    <a:pt x="120477" y="216918"/>
                    <a:pt x="96837" y="216918"/>
                    <a:pt x="96837" y="191940"/>
                  </a:cubicBezTo>
                  <a:cubicBezTo>
                    <a:pt x="96837" y="191940"/>
                    <a:pt x="96837" y="191940"/>
                    <a:pt x="96837" y="107802"/>
                  </a:cubicBezTo>
                  <a:cubicBezTo>
                    <a:pt x="96837" y="84138"/>
                    <a:pt x="120477" y="84138"/>
                    <a:pt x="120477" y="84138"/>
                  </a:cubicBezTo>
                  <a:close/>
                  <a:moveTo>
                    <a:pt x="23878" y="84138"/>
                  </a:moveTo>
                  <a:cubicBezTo>
                    <a:pt x="23878" y="84138"/>
                    <a:pt x="23878" y="84138"/>
                    <a:pt x="75613" y="84138"/>
                  </a:cubicBezTo>
                  <a:cubicBezTo>
                    <a:pt x="72960" y="90711"/>
                    <a:pt x="72960" y="95970"/>
                    <a:pt x="72960" y="95970"/>
                  </a:cubicBezTo>
                  <a:cubicBezTo>
                    <a:pt x="72960" y="95970"/>
                    <a:pt x="72960" y="95970"/>
                    <a:pt x="72960" y="216918"/>
                  </a:cubicBezTo>
                  <a:cubicBezTo>
                    <a:pt x="72960" y="240582"/>
                    <a:pt x="96838" y="240582"/>
                    <a:pt x="96838" y="240582"/>
                  </a:cubicBezTo>
                  <a:cubicBezTo>
                    <a:pt x="96838" y="240582"/>
                    <a:pt x="96838" y="240582"/>
                    <a:pt x="96838" y="336551"/>
                  </a:cubicBezTo>
                  <a:cubicBezTo>
                    <a:pt x="96838" y="336551"/>
                    <a:pt x="96838" y="336551"/>
                    <a:pt x="23878" y="336551"/>
                  </a:cubicBezTo>
                  <a:cubicBezTo>
                    <a:pt x="23878" y="336551"/>
                    <a:pt x="23878" y="336551"/>
                    <a:pt x="23878" y="216918"/>
                  </a:cubicBezTo>
                  <a:cubicBezTo>
                    <a:pt x="23878" y="216918"/>
                    <a:pt x="0" y="216918"/>
                    <a:pt x="0" y="191940"/>
                  </a:cubicBezTo>
                  <a:cubicBezTo>
                    <a:pt x="0" y="191940"/>
                    <a:pt x="0" y="191940"/>
                    <a:pt x="0" y="107802"/>
                  </a:cubicBezTo>
                  <a:cubicBezTo>
                    <a:pt x="0" y="84138"/>
                    <a:pt x="23878" y="84138"/>
                    <a:pt x="23878" y="84138"/>
                  </a:cubicBezTo>
                  <a:close/>
                  <a:moveTo>
                    <a:pt x="265257" y="0"/>
                  </a:moveTo>
                  <a:cubicBezTo>
                    <a:pt x="284740" y="0"/>
                    <a:pt x="301625" y="15586"/>
                    <a:pt x="301625" y="35069"/>
                  </a:cubicBezTo>
                  <a:cubicBezTo>
                    <a:pt x="301625" y="55851"/>
                    <a:pt x="284740" y="71438"/>
                    <a:pt x="265257" y="71438"/>
                  </a:cubicBezTo>
                  <a:cubicBezTo>
                    <a:pt x="258762" y="71438"/>
                    <a:pt x="253567" y="70139"/>
                    <a:pt x="248371" y="66242"/>
                  </a:cubicBezTo>
                  <a:cubicBezTo>
                    <a:pt x="248371" y="66242"/>
                    <a:pt x="247072" y="66242"/>
                    <a:pt x="245774" y="64944"/>
                  </a:cubicBezTo>
                  <a:cubicBezTo>
                    <a:pt x="236681" y="59748"/>
                    <a:pt x="230187" y="48058"/>
                    <a:pt x="230187" y="35069"/>
                  </a:cubicBezTo>
                  <a:cubicBezTo>
                    <a:pt x="230187" y="15586"/>
                    <a:pt x="245774" y="0"/>
                    <a:pt x="265257" y="0"/>
                  </a:cubicBezTo>
                  <a:close/>
                  <a:moveTo>
                    <a:pt x="169069" y="0"/>
                  </a:moveTo>
                  <a:cubicBezTo>
                    <a:pt x="188796" y="0"/>
                    <a:pt x="204788" y="15992"/>
                    <a:pt x="204788" y="35719"/>
                  </a:cubicBezTo>
                  <a:cubicBezTo>
                    <a:pt x="204788" y="55446"/>
                    <a:pt x="188796" y="71438"/>
                    <a:pt x="169069" y="71438"/>
                  </a:cubicBezTo>
                  <a:cubicBezTo>
                    <a:pt x="149342" y="71438"/>
                    <a:pt x="133350" y="55446"/>
                    <a:pt x="133350" y="35719"/>
                  </a:cubicBezTo>
                  <a:cubicBezTo>
                    <a:pt x="133350" y="15992"/>
                    <a:pt x="149342" y="0"/>
                    <a:pt x="169069" y="0"/>
                  </a:cubicBezTo>
                  <a:close/>
                  <a:moveTo>
                    <a:pt x="72880" y="0"/>
                  </a:moveTo>
                  <a:cubicBezTo>
                    <a:pt x="92363" y="0"/>
                    <a:pt x="107950" y="15586"/>
                    <a:pt x="107950" y="35069"/>
                  </a:cubicBezTo>
                  <a:cubicBezTo>
                    <a:pt x="107950" y="48058"/>
                    <a:pt x="101456" y="59748"/>
                    <a:pt x="92363" y="64944"/>
                  </a:cubicBezTo>
                  <a:cubicBezTo>
                    <a:pt x="91065" y="66242"/>
                    <a:pt x="89766" y="66242"/>
                    <a:pt x="89766" y="66242"/>
                  </a:cubicBezTo>
                  <a:cubicBezTo>
                    <a:pt x="84570" y="70139"/>
                    <a:pt x="79375" y="71438"/>
                    <a:pt x="72880" y="71438"/>
                  </a:cubicBezTo>
                  <a:cubicBezTo>
                    <a:pt x="53397" y="71438"/>
                    <a:pt x="36512" y="55851"/>
                    <a:pt x="36512" y="35069"/>
                  </a:cubicBezTo>
                  <a:cubicBezTo>
                    <a:pt x="36512" y="15586"/>
                    <a:pt x="53397" y="0"/>
                    <a:pt x="72880" y="0"/>
                  </a:cubicBezTo>
                  <a:close/>
                </a:path>
              </a:pathLst>
            </a:custGeom>
            <a:solidFill>
              <a:schemeClr val="bg1"/>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228580" rtl="0"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12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9" name="iṡľïde">
              <a:extLst>
                <a:ext uri="{FF2B5EF4-FFF2-40B4-BE49-F238E27FC236}">
                  <a16:creationId xmlns:a16="http://schemas.microsoft.com/office/drawing/2014/main" xmlns="" id="{624413E2-85FE-467F-B189-ED1A54CEE01F}"/>
                </a:ext>
              </a:extLst>
            </p:cNvPr>
            <p:cNvSpPr/>
            <p:nvPr/>
          </p:nvSpPr>
          <p:spPr bwMode="auto">
            <a:xfrm>
              <a:off x="4387810" y="2993424"/>
              <a:ext cx="1945498" cy="1944374"/>
            </a:xfrm>
            <a:custGeom>
              <a:avLst/>
              <a:gdLst>
                <a:gd name="T0" fmla="*/ 144 w 1073"/>
                <a:gd name="T1" fmla="*/ 546 h 1073"/>
                <a:gd name="T2" fmla="*/ 49 w 1073"/>
                <a:gd name="T3" fmla="*/ 574 h 1073"/>
                <a:gd name="T4" fmla="*/ 0 w 1073"/>
                <a:gd name="T5" fmla="*/ 544 h 1073"/>
                <a:gd name="T6" fmla="*/ 0 w 1073"/>
                <a:gd name="T7" fmla="*/ 242 h 1073"/>
                <a:gd name="T8" fmla="*/ 299 w 1073"/>
                <a:gd name="T9" fmla="*/ 242 h 1073"/>
                <a:gd name="T10" fmla="*/ 330 w 1073"/>
                <a:gd name="T11" fmla="*/ 193 h 1073"/>
                <a:gd name="T12" fmla="*/ 303 w 1073"/>
                <a:gd name="T13" fmla="*/ 98 h 1073"/>
                <a:gd name="T14" fmla="*/ 415 w 1073"/>
                <a:gd name="T15" fmla="*/ 0 h 1073"/>
                <a:gd name="T16" fmla="*/ 527 w 1073"/>
                <a:gd name="T17" fmla="*/ 98 h 1073"/>
                <a:gd name="T18" fmla="*/ 499 w 1073"/>
                <a:gd name="T19" fmla="*/ 193 h 1073"/>
                <a:gd name="T20" fmla="*/ 529 w 1073"/>
                <a:gd name="T21" fmla="*/ 242 h 1073"/>
                <a:gd name="T22" fmla="*/ 831 w 1073"/>
                <a:gd name="T23" fmla="*/ 242 h 1073"/>
                <a:gd name="T24" fmla="*/ 831 w 1073"/>
                <a:gd name="T25" fmla="*/ 242 h 1073"/>
                <a:gd name="T26" fmla="*/ 831 w 1073"/>
                <a:gd name="T27" fmla="*/ 242 h 1073"/>
                <a:gd name="T28" fmla="*/ 831 w 1073"/>
                <a:gd name="T29" fmla="*/ 544 h 1073"/>
                <a:gd name="T30" fmla="*/ 880 w 1073"/>
                <a:gd name="T31" fmla="*/ 574 h 1073"/>
                <a:gd name="T32" fmla="*/ 975 w 1073"/>
                <a:gd name="T33" fmla="*/ 546 h 1073"/>
                <a:gd name="T34" fmla="*/ 1073 w 1073"/>
                <a:gd name="T35" fmla="*/ 658 h 1073"/>
                <a:gd name="T36" fmla="*/ 975 w 1073"/>
                <a:gd name="T37" fmla="*/ 770 h 1073"/>
                <a:gd name="T38" fmla="*/ 880 w 1073"/>
                <a:gd name="T39" fmla="*/ 743 h 1073"/>
                <a:gd name="T40" fmla="*/ 831 w 1073"/>
                <a:gd name="T41" fmla="*/ 773 h 1073"/>
                <a:gd name="T42" fmla="*/ 831 w 1073"/>
                <a:gd name="T43" fmla="*/ 1073 h 1073"/>
                <a:gd name="T44" fmla="*/ 831 w 1073"/>
                <a:gd name="T45" fmla="*/ 1015 h 1073"/>
                <a:gd name="T46" fmla="*/ 831 w 1073"/>
                <a:gd name="T47" fmla="*/ 1073 h 1073"/>
                <a:gd name="T48" fmla="*/ 529 w 1073"/>
                <a:gd name="T49" fmla="*/ 1073 h 1073"/>
                <a:gd name="T50" fmla="*/ 499 w 1073"/>
                <a:gd name="T51" fmla="*/ 1024 h 1073"/>
                <a:gd name="T52" fmla="*/ 527 w 1073"/>
                <a:gd name="T53" fmla="*/ 929 h 1073"/>
                <a:gd name="T54" fmla="*/ 415 w 1073"/>
                <a:gd name="T55" fmla="*/ 831 h 1073"/>
                <a:gd name="T56" fmla="*/ 303 w 1073"/>
                <a:gd name="T57" fmla="*/ 929 h 1073"/>
                <a:gd name="T58" fmla="*/ 330 w 1073"/>
                <a:gd name="T59" fmla="*/ 1024 h 1073"/>
                <a:gd name="T60" fmla="*/ 299 w 1073"/>
                <a:gd name="T61" fmla="*/ 1073 h 1073"/>
                <a:gd name="T62" fmla="*/ 0 w 1073"/>
                <a:gd name="T63" fmla="*/ 1073 h 1073"/>
                <a:gd name="T64" fmla="*/ 0 w 1073"/>
                <a:gd name="T65" fmla="*/ 773 h 1073"/>
                <a:gd name="T66" fmla="*/ 49 w 1073"/>
                <a:gd name="T67" fmla="*/ 743 h 1073"/>
                <a:gd name="T68" fmla="*/ 144 w 1073"/>
                <a:gd name="T69" fmla="*/ 770 h 1073"/>
                <a:gd name="T70" fmla="*/ 241 w 1073"/>
                <a:gd name="T71" fmla="*/ 658 h 1073"/>
                <a:gd name="T72" fmla="*/ 144 w 1073"/>
                <a:gd name="T73" fmla="*/ 546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3" h="1073">
                  <a:moveTo>
                    <a:pt x="144" y="546"/>
                  </a:moveTo>
                  <a:cubicBezTo>
                    <a:pt x="118" y="546"/>
                    <a:pt x="82" y="557"/>
                    <a:pt x="49" y="574"/>
                  </a:cubicBezTo>
                  <a:cubicBezTo>
                    <a:pt x="26" y="586"/>
                    <a:pt x="0" y="569"/>
                    <a:pt x="0" y="544"/>
                  </a:cubicBezTo>
                  <a:cubicBezTo>
                    <a:pt x="0" y="242"/>
                    <a:pt x="0" y="242"/>
                    <a:pt x="0" y="242"/>
                  </a:cubicBezTo>
                  <a:cubicBezTo>
                    <a:pt x="299" y="242"/>
                    <a:pt x="299" y="242"/>
                    <a:pt x="299" y="242"/>
                  </a:cubicBezTo>
                  <a:cubicBezTo>
                    <a:pt x="325" y="242"/>
                    <a:pt x="341" y="215"/>
                    <a:pt x="330" y="193"/>
                  </a:cubicBezTo>
                  <a:cubicBezTo>
                    <a:pt x="314" y="160"/>
                    <a:pt x="303" y="124"/>
                    <a:pt x="303" y="98"/>
                  </a:cubicBezTo>
                  <a:cubicBezTo>
                    <a:pt x="303" y="35"/>
                    <a:pt x="353" y="0"/>
                    <a:pt x="415" y="0"/>
                  </a:cubicBezTo>
                  <a:cubicBezTo>
                    <a:pt x="477" y="0"/>
                    <a:pt x="527" y="35"/>
                    <a:pt x="527" y="98"/>
                  </a:cubicBezTo>
                  <a:cubicBezTo>
                    <a:pt x="527" y="124"/>
                    <a:pt x="515" y="160"/>
                    <a:pt x="499" y="193"/>
                  </a:cubicBezTo>
                  <a:cubicBezTo>
                    <a:pt x="487" y="215"/>
                    <a:pt x="504" y="242"/>
                    <a:pt x="529" y="242"/>
                  </a:cubicBezTo>
                  <a:cubicBezTo>
                    <a:pt x="831" y="242"/>
                    <a:pt x="831" y="242"/>
                    <a:pt x="831" y="242"/>
                  </a:cubicBezTo>
                  <a:cubicBezTo>
                    <a:pt x="831" y="242"/>
                    <a:pt x="831" y="242"/>
                    <a:pt x="831" y="242"/>
                  </a:cubicBezTo>
                  <a:cubicBezTo>
                    <a:pt x="831" y="242"/>
                    <a:pt x="831" y="242"/>
                    <a:pt x="831" y="242"/>
                  </a:cubicBezTo>
                  <a:cubicBezTo>
                    <a:pt x="831" y="544"/>
                    <a:pt x="831" y="544"/>
                    <a:pt x="831" y="544"/>
                  </a:cubicBezTo>
                  <a:cubicBezTo>
                    <a:pt x="831" y="569"/>
                    <a:pt x="858" y="586"/>
                    <a:pt x="880" y="574"/>
                  </a:cubicBezTo>
                  <a:cubicBezTo>
                    <a:pt x="913" y="557"/>
                    <a:pt x="949" y="546"/>
                    <a:pt x="975" y="546"/>
                  </a:cubicBezTo>
                  <a:cubicBezTo>
                    <a:pt x="1038" y="546"/>
                    <a:pt x="1073" y="596"/>
                    <a:pt x="1073" y="658"/>
                  </a:cubicBezTo>
                  <a:cubicBezTo>
                    <a:pt x="1073" y="720"/>
                    <a:pt x="1038" y="770"/>
                    <a:pt x="975" y="770"/>
                  </a:cubicBezTo>
                  <a:cubicBezTo>
                    <a:pt x="949" y="770"/>
                    <a:pt x="913" y="759"/>
                    <a:pt x="880" y="743"/>
                  </a:cubicBezTo>
                  <a:cubicBezTo>
                    <a:pt x="857" y="732"/>
                    <a:pt x="831" y="748"/>
                    <a:pt x="831" y="773"/>
                  </a:cubicBezTo>
                  <a:cubicBezTo>
                    <a:pt x="831" y="1073"/>
                    <a:pt x="831" y="1073"/>
                    <a:pt x="831" y="1073"/>
                  </a:cubicBezTo>
                  <a:cubicBezTo>
                    <a:pt x="831" y="1015"/>
                    <a:pt x="831" y="1015"/>
                    <a:pt x="831" y="1015"/>
                  </a:cubicBezTo>
                  <a:cubicBezTo>
                    <a:pt x="831" y="1073"/>
                    <a:pt x="831" y="1073"/>
                    <a:pt x="831" y="1073"/>
                  </a:cubicBezTo>
                  <a:cubicBezTo>
                    <a:pt x="529" y="1073"/>
                    <a:pt x="529" y="1073"/>
                    <a:pt x="529" y="1073"/>
                  </a:cubicBezTo>
                  <a:cubicBezTo>
                    <a:pt x="504" y="1073"/>
                    <a:pt x="487" y="1046"/>
                    <a:pt x="499" y="1024"/>
                  </a:cubicBezTo>
                  <a:cubicBezTo>
                    <a:pt x="515" y="991"/>
                    <a:pt x="527" y="955"/>
                    <a:pt x="527" y="929"/>
                  </a:cubicBezTo>
                  <a:cubicBezTo>
                    <a:pt x="527" y="866"/>
                    <a:pt x="477" y="831"/>
                    <a:pt x="415" y="831"/>
                  </a:cubicBezTo>
                  <a:cubicBezTo>
                    <a:pt x="353" y="831"/>
                    <a:pt x="303" y="866"/>
                    <a:pt x="303" y="929"/>
                  </a:cubicBezTo>
                  <a:cubicBezTo>
                    <a:pt x="303" y="955"/>
                    <a:pt x="314" y="991"/>
                    <a:pt x="330" y="1024"/>
                  </a:cubicBezTo>
                  <a:cubicBezTo>
                    <a:pt x="341" y="1047"/>
                    <a:pt x="325" y="1073"/>
                    <a:pt x="299" y="1073"/>
                  </a:cubicBezTo>
                  <a:cubicBezTo>
                    <a:pt x="0" y="1073"/>
                    <a:pt x="0" y="1073"/>
                    <a:pt x="0" y="1073"/>
                  </a:cubicBezTo>
                  <a:cubicBezTo>
                    <a:pt x="0" y="773"/>
                    <a:pt x="0" y="773"/>
                    <a:pt x="0" y="773"/>
                  </a:cubicBezTo>
                  <a:cubicBezTo>
                    <a:pt x="0" y="748"/>
                    <a:pt x="26" y="732"/>
                    <a:pt x="49" y="743"/>
                  </a:cubicBezTo>
                  <a:cubicBezTo>
                    <a:pt x="82" y="759"/>
                    <a:pt x="118" y="770"/>
                    <a:pt x="144" y="770"/>
                  </a:cubicBezTo>
                  <a:cubicBezTo>
                    <a:pt x="207" y="770"/>
                    <a:pt x="241" y="720"/>
                    <a:pt x="241" y="658"/>
                  </a:cubicBezTo>
                  <a:cubicBezTo>
                    <a:pt x="241" y="596"/>
                    <a:pt x="207" y="546"/>
                    <a:pt x="144" y="546"/>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sz="1400">
                <a:solidFill>
                  <a:srgbClr val="000000"/>
                </a:solidFill>
              </a:endParaRPr>
            </a:p>
          </p:txBody>
        </p:sp>
        <p:sp>
          <p:nvSpPr>
            <p:cNvPr id="10" name="iŝḷíde">
              <a:extLst>
                <a:ext uri="{FF2B5EF4-FFF2-40B4-BE49-F238E27FC236}">
                  <a16:creationId xmlns:a16="http://schemas.microsoft.com/office/drawing/2014/main" xmlns="" id="{05E353CB-186D-46A9-BB1B-0885533A77E2}"/>
                </a:ext>
              </a:extLst>
            </p:cNvPr>
            <p:cNvSpPr/>
            <p:nvPr/>
          </p:nvSpPr>
          <p:spPr bwMode="auto">
            <a:xfrm>
              <a:off x="5455419" y="1922446"/>
              <a:ext cx="1943253" cy="1942130"/>
            </a:xfrm>
            <a:custGeom>
              <a:avLst/>
              <a:gdLst>
                <a:gd name="T0" fmla="*/ 929 w 1072"/>
                <a:gd name="T1" fmla="*/ 527 h 1072"/>
                <a:gd name="T2" fmla="*/ 1023 w 1072"/>
                <a:gd name="T3" fmla="*/ 498 h 1072"/>
                <a:gd name="T4" fmla="*/ 1072 w 1072"/>
                <a:gd name="T5" fmla="*/ 529 h 1072"/>
                <a:gd name="T6" fmla="*/ 1072 w 1072"/>
                <a:gd name="T7" fmla="*/ 831 h 1072"/>
                <a:gd name="T8" fmla="*/ 773 w 1072"/>
                <a:gd name="T9" fmla="*/ 831 h 1072"/>
                <a:gd name="T10" fmla="*/ 743 w 1072"/>
                <a:gd name="T11" fmla="*/ 880 h 1072"/>
                <a:gd name="T12" fmla="*/ 770 w 1072"/>
                <a:gd name="T13" fmla="*/ 975 h 1072"/>
                <a:gd name="T14" fmla="*/ 657 w 1072"/>
                <a:gd name="T15" fmla="*/ 1072 h 1072"/>
                <a:gd name="T16" fmla="*/ 545 w 1072"/>
                <a:gd name="T17" fmla="*/ 975 h 1072"/>
                <a:gd name="T18" fmla="*/ 574 w 1072"/>
                <a:gd name="T19" fmla="*/ 880 h 1072"/>
                <a:gd name="T20" fmla="*/ 543 w 1072"/>
                <a:gd name="T21" fmla="*/ 831 h 1072"/>
                <a:gd name="T22" fmla="*/ 241 w 1072"/>
                <a:gd name="T23" fmla="*/ 831 h 1072"/>
                <a:gd name="T24" fmla="*/ 241 w 1072"/>
                <a:gd name="T25" fmla="*/ 831 h 1072"/>
                <a:gd name="T26" fmla="*/ 241 w 1072"/>
                <a:gd name="T27" fmla="*/ 831 h 1072"/>
                <a:gd name="T28" fmla="*/ 241 w 1072"/>
                <a:gd name="T29" fmla="*/ 529 h 1072"/>
                <a:gd name="T30" fmla="*/ 192 w 1072"/>
                <a:gd name="T31" fmla="*/ 498 h 1072"/>
                <a:gd name="T32" fmla="*/ 97 w 1072"/>
                <a:gd name="T33" fmla="*/ 527 h 1072"/>
                <a:gd name="T34" fmla="*/ 0 w 1072"/>
                <a:gd name="T35" fmla="*/ 415 h 1072"/>
                <a:gd name="T36" fmla="*/ 97 w 1072"/>
                <a:gd name="T37" fmla="*/ 303 h 1072"/>
                <a:gd name="T38" fmla="*/ 192 w 1072"/>
                <a:gd name="T39" fmla="*/ 329 h 1072"/>
                <a:gd name="T40" fmla="*/ 241 w 1072"/>
                <a:gd name="T41" fmla="*/ 299 h 1072"/>
                <a:gd name="T42" fmla="*/ 241 w 1072"/>
                <a:gd name="T43" fmla="*/ 0 h 1072"/>
                <a:gd name="T44" fmla="*/ 241 w 1072"/>
                <a:gd name="T45" fmla="*/ 57 h 1072"/>
                <a:gd name="T46" fmla="*/ 241 w 1072"/>
                <a:gd name="T47" fmla="*/ 0 h 1072"/>
                <a:gd name="T48" fmla="*/ 543 w 1072"/>
                <a:gd name="T49" fmla="*/ 0 h 1072"/>
                <a:gd name="T50" fmla="*/ 574 w 1072"/>
                <a:gd name="T51" fmla="*/ 49 h 1072"/>
                <a:gd name="T52" fmla="*/ 545 w 1072"/>
                <a:gd name="T53" fmla="*/ 143 h 1072"/>
                <a:gd name="T54" fmla="*/ 657 w 1072"/>
                <a:gd name="T55" fmla="*/ 241 h 1072"/>
                <a:gd name="T56" fmla="*/ 770 w 1072"/>
                <a:gd name="T57" fmla="*/ 143 h 1072"/>
                <a:gd name="T58" fmla="*/ 743 w 1072"/>
                <a:gd name="T59" fmla="*/ 49 h 1072"/>
                <a:gd name="T60" fmla="*/ 773 w 1072"/>
                <a:gd name="T61" fmla="*/ 0 h 1072"/>
                <a:gd name="T62" fmla="*/ 1072 w 1072"/>
                <a:gd name="T63" fmla="*/ 0 h 1072"/>
                <a:gd name="T64" fmla="*/ 1072 w 1072"/>
                <a:gd name="T65" fmla="*/ 299 h 1072"/>
                <a:gd name="T66" fmla="*/ 1023 w 1072"/>
                <a:gd name="T67" fmla="*/ 329 h 1072"/>
                <a:gd name="T68" fmla="*/ 929 w 1072"/>
                <a:gd name="T69" fmla="*/ 303 h 1072"/>
                <a:gd name="T70" fmla="*/ 831 w 1072"/>
                <a:gd name="T71" fmla="*/ 415 h 1072"/>
                <a:gd name="T72" fmla="*/ 929 w 1072"/>
                <a:gd name="T73" fmla="*/ 527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2" h="1072">
                  <a:moveTo>
                    <a:pt x="929" y="527"/>
                  </a:moveTo>
                  <a:cubicBezTo>
                    <a:pt x="955" y="527"/>
                    <a:pt x="990" y="515"/>
                    <a:pt x="1023" y="498"/>
                  </a:cubicBezTo>
                  <a:cubicBezTo>
                    <a:pt x="1046" y="487"/>
                    <a:pt x="1072" y="504"/>
                    <a:pt x="1072" y="529"/>
                  </a:cubicBezTo>
                  <a:cubicBezTo>
                    <a:pt x="1072" y="831"/>
                    <a:pt x="1072" y="831"/>
                    <a:pt x="1072" y="831"/>
                  </a:cubicBezTo>
                  <a:cubicBezTo>
                    <a:pt x="773" y="831"/>
                    <a:pt x="773" y="831"/>
                    <a:pt x="773" y="831"/>
                  </a:cubicBezTo>
                  <a:cubicBezTo>
                    <a:pt x="748" y="831"/>
                    <a:pt x="732" y="857"/>
                    <a:pt x="743" y="880"/>
                  </a:cubicBezTo>
                  <a:cubicBezTo>
                    <a:pt x="759" y="913"/>
                    <a:pt x="770" y="948"/>
                    <a:pt x="770" y="975"/>
                  </a:cubicBezTo>
                  <a:cubicBezTo>
                    <a:pt x="770" y="1038"/>
                    <a:pt x="719" y="1072"/>
                    <a:pt x="657" y="1072"/>
                  </a:cubicBezTo>
                  <a:cubicBezTo>
                    <a:pt x="595" y="1072"/>
                    <a:pt x="545" y="1038"/>
                    <a:pt x="545" y="975"/>
                  </a:cubicBezTo>
                  <a:cubicBezTo>
                    <a:pt x="545" y="948"/>
                    <a:pt x="557" y="913"/>
                    <a:pt x="574" y="880"/>
                  </a:cubicBezTo>
                  <a:cubicBezTo>
                    <a:pt x="585" y="857"/>
                    <a:pt x="568" y="831"/>
                    <a:pt x="543" y="831"/>
                  </a:cubicBezTo>
                  <a:cubicBezTo>
                    <a:pt x="241" y="831"/>
                    <a:pt x="241" y="831"/>
                    <a:pt x="241" y="831"/>
                  </a:cubicBezTo>
                  <a:cubicBezTo>
                    <a:pt x="241" y="831"/>
                    <a:pt x="241" y="831"/>
                    <a:pt x="241" y="831"/>
                  </a:cubicBezTo>
                  <a:cubicBezTo>
                    <a:pt x="241" y="831"/>
                    <a:pt x="241" y="831"/>
                    <a:pt x="241" y="831"/>
                  </a:cubicBezTo>
                  <a:cubicBezTo>
                    <a:pt x="241" y="529"/>
                    <a:pt x="241" y="529"/>
                    <a:pt x="241" y="529"/>
                  </a:cubicBezTo>
                  <a:cubicBezTo>
                    <a:pt x="241" y="504"/>
                    <a:pt x="215" y="487"/>
                    <a:pt x="192" y="498"/>
                  </a:cubicBezTo>
                  <a:cubicBezTo>
                    <a:pt x="159" y="515"/>
                    <a:pt x="124" y="527"/>
                    <a:pt x="97" y="527"/>
                  </a:cubicBezTo>
                  <a:cubicBezTo>
                    <a:pt x="34" y="527"/>
                    <a:pt x="0" y="477"/>
                    <a:pt x="0" y="415"/>
                  </a:cubicBezTo>
                  <a:cubicBezTo>
                    <a:pt x="0" y="353"/>
                    <a:pt x="34" y="303"/>
                    <a:pt x="97" y="303"/>
                  </a:cubicBezTo>
                  <a:cubicBezTo>
                    <a:pt x="124" y="303"/>
                    <a:pt x="159" y="313"/>
                    <a:pt x="192" y="329"/>
                  </a:cubicBezTo>
                  <a:cubicBezTo>
                    <a:pt x="215" y="340"/>
                    <a:pt x="241" y="324"/>
                    <a:pt x="241" y="299"/>
                  </a:cubicBezTo>
                  <a:cubicBezTo>
                    <a:pt x="241" y="0"/>
                    <a:pt x="241" y="0"/>
                    <a:pt x="241" y="0"/>
                  </a:cubicBezTo>
                  <a:cubicBezTo>
                    <a:pt x="241" y="57"/>
                    <a:pt x="241" y="57"/>
                    <a:pt x="241" y="57"/>
                  </a:cubicBezTo>
                  <a:cubicBezTo>
                    <a:pt x="241" y="0"/>
                    <a:pt x="241" y="0"/>
                    <a:pt x="241" y="0"/>
                  </a:cubicBezTo>
                  <a:cubicBezTo>
                    <a:pt x="543" y="0"/>
                    <a:pt x="543" y="0"/>
                    <a:pt x="543" y="0"/>
                  </a:cubicBezTo>
                  <a:cubicBezTo>
                    <a:pt x="568" y="0"/>
                    <a:pt x="585" y="26"/>
                    <a:pt x="574" y="49"/>
                  </a:cubicBezTo>
                  <a:cubicBezTo>
                    <a:pt x="557" y="82"/>
                    <a:pt x="545" y="117"/>
                    <a:pt x="545" y="143"/>
                  </a:cubicBezTo>
                  <a:cubicBezTo>
                    <a:pt x="545" y="207"/>
                    <a:pt x="595" y="241"/>
                    <a:pt x="657" y="241"/>
                  </a:cubicBezTo>
                  <a:cubicBezTo>
                    <a:pt x="719" y="241"/>
                    <a:pt x="770" y="207"/>
                    <a:pt x="770" y="143"/>
                  </a:cubicBezTo>
                  <a:cubicBezTo>
                    <a:pt x="770" y="117"/>
                    <a:pt x="759" y="82"/>
                    <a:pt x="743" y="49"/>
                  </a:cubicBezTo>
                  <a:cubicBezTo>
                    <a:pt x="732" y="26"/>
                    <a:pt x="748" y="0"/>
                    <a:pt x="773" y="0"/>
                  </a:cubicBezTo>
                  <a:cubicBezTo>
                    <a:pt x="1072" y="0"/>
                    <a:pt x="1072" y="0"/>
                    <a:pt x="1072" y="0"/>
                  </a:cubicBezTo>
                  <a:cubicBezTo>
                    <a:pt x="1072" y="299"/>
                    <a:pt x="1072" y="299"/>
                    <a:pt x="1072" y="299"/>
                  </a:cubicBezTo>
                  <a:cubicBezTo>
                    <a:pt x="1072" y="324"/>
                    <a:pt x="1046" y="340"/>
                    <a:pt x="1023" y="329"/>
                  </a:cubicBezTo>
                  <a:cubicBezTo>
                    <a:pt x="990" y="313"/>
                    <a:pt x="955" y="303"/>
                    <a:pt x="929" y="303"/>
                  </a:cubicBezTo>
                  <a:cubicBezTo>
                    <a:pt x="865" y="303"/>
                    <a:pt x="831" y="353"/>
                    <a:pt x="831" y="415"/>
                  </a:cubicBezTo>
                  <a:cubicBezTo>
                    <a:pt x="831" y="477"/>
                    <a:pt x="865" y="527"/>
                    <a:pt x="929" y="527"/>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00000"/>
                </a:solidFill>
                <a:effectLst/>
                <a:uLnTx/>
                <a:uFillTx/>
              </a:endParaRPr>
            </a:p>
          </p:txBody>
        </p:sp>
        <p:sp>
          <p:nvSpPr>
            <p:cNvPr id="11" name="íśḻîḓê">
              <a:extLst>
                <a:ext uri="{FF2B5EF4-FFF2-40B4-BE49-F238E27FC236}">
                  <a16:creationId xmlns:a16="http://schemas.microsoft.com/office/drawing/2014/main" xmlns="" id="{BDDE63E9-871E-4FDF-8F16-B49B3F09FF73}"/>
                </a:ext>
              </a:extLst>
            </p:cNvPr>
            <p:cNvSpPr/>
            <p:nvPr/>
          </p:nvSpPr>
          <p:spPr>
            <a:xfrm>
              <a:off x="5007690" y="3843691"/>
              <a:ext cx="440380" cy="438313"/>
            </a:xfrm>
            <a:custGeom>
              <a:avLst/>
              <a:gdLst>
                <a:gd name="connsiteX0" fmla="*/ 262525 w 338138"/>
                <a:gd name="connsiteY0" fmla="*/ 84138 h 336551"/>
                <a:gd name="connsiteX1" fmla="*/ 314260 w 338138"/>
                <a:gd name="connsiteY1" fmla="*/ 84138 h 336551"/>
                <a:gd name="connsiteX2" fmla="*/ 338138 w 338138"/>
                <a:gd name="connsiteY2" fmla="*/ 107802 h 336551"/>
                <a:gd name="connsiteX3" fmla="*/ 338138 w 338138"/>
                <a:gd name="connsiteY3" fmla="*/ 191940 h 336551"/>
                <a:gd name="connsiteX4" fmla="*/ 314260 w 338138"/>
                <a:gd name="connsiteY4" fmla="*/ 216918 h 336551"/>
                <a:gd name="connsiteX5" fmla="*/ 314260 w 338138"/>
                <a:gd name="connsiteY5" fmla="*/ 336551 h 336551"/>
                <a:gd name="connsiteX6" fmla="*/ 241300 w 338138"/>
                <a:gd name="connsiteY6" fmla="*/ 336551 h 336551"/>
                <a:gd name="connsiteX7" fmla="*/ 241300 w 338138"/>
                <a:gd name="connsiteY7" fmla="*/ 240582 h 336551"/>
                <a:gd name="connsiteX8" fmla="*/ 265178 w 338138"/>
                <a:gd name="connsiteY8" fmla="*/ 216918 h 336551"/>
                <a:gd name="connsiteX9" fmla="*/ 265178 w 338138"/>
                <a:gd name="connsiteY9" fmla="*/ 95970 h 336551"/>
                <a:gd name="connsiteX10" fmla="*/ 262525 w 338138"/>
                <a:gd name="connsiteY10" fmla="*/ 84138 h 336551"/>
                <a:gd name="connsiteX11" fmla="*/ 120477 w 338138"/>
                <a:gd name="connsiteY11" fmla="*/ 84138 h 336551"/>
                <a:gd name="connsiteX12" fmla="*/ 217661 w 338138"/>
                <a:gd name="connsiteY12" fmla="*/ 84138 h 336551"/>
                <a:gd name="connsiteX13" fmla="*/ 241300 w 338138"/>
                <a:gd name="connsiteY13" fmla="*/ 107802 h 336551"/>
                <a:gd name="connsiteX14" fmla="*/ 241300 w 338138"/>
                <a:gd name="connsiteY14" fmla="*/ 191940 h 336551"/>
                <a:gd name="connsiteX15" fmla="*/ 217661 w 338138"/>
                <a:gd name="connsiteY15" fmla="*/ 216918 h 336551"/>
                <a:gd name="connsiteX16" fmla="*/ 217661 w 338138"/>
                <a:gd name="connsiteY16" fmla="*/ 336551 h 336551"/>
                <a:gd name="connsiteX17" fmla="*/ 120477 w 338138"/>
                <a:gd name="connsiteY17" fmla="*/ 336551 h 336551"/>
                <a:gd name="connsiteX18" fmla="*/ 120477 w 338138"/>
                <a:gd name="connsiteY18" fmla="*/ 216918 h 336551"/>
                <a:gd name="connsiteX19" fmla="*/ 96837 w 338138"/>
                <a:gd name="connsiteY19" fmla="*/ 191940 h 336551"/>
                <a:gd name="connsiteX20" fmla="*/ 96837 w 338138"/>
                <a:gd name="connsiteY20" fmla="*/ 107802 h 336551"/>
                <a:gd name="connsiteX21" fmla="*/ 120477 w 338138"/>
                <a:gd name="connsiteY21" fmla="*/ 84138 h 336551"/>
                <a:gd name="connsiteX22" fmla="*/ 23878 w 338138"/>
                <a:gd name="connsiteY22" fmla="*/ 84138 h 336551"/>
                <a:gd name="connsiteX23" fmla="*/ 75613 w 338138"/>
                <a:gd name="connsiteY23" fmla="*/ 84138 h 336551"/>
                <a:gd name="connsiteX24" fmla="*/ 72960 w 338138"/>
                <a:gd name="connsiteY24" fmla="*/ 95970 h 336551"/>
                <a:gd name="connsiteX25" fmla="*/ 72960 w 338138"/>
                <a:gd name="connsiteY25" fmla="*/ 216918 h 336551"/>
                <a:gd name="connsiteX26" fmla="*/ 96838 w 338138"/>
                <a:gd name="connsiteY26" fmla="*/ 240582 h 336551"/>
                <a:gd name="connsiteX27" fmla="*/ 96838 w 338138"/>
                <a:gd name="connsiteY27" fmla="*/ 336551 h 336551"/>
                <a:gd name="connsiteX28" fmla="*/ 23878 w 338138"/>
                <a:gd name="connsiteY28" fmla="*/ 336551 h 336551"/>
                <a:gd name="connsiteX29" fmla="*/ 23878 w 338138"/>
                <a:gd name="connsiteY29" fmla="*/ 216918 h 336551"/>
                <a:gd name="connsiteX30" fmla="*/ 0 w 338138"/>
                <a:gd name="connsiteY30" fmla="*/ 191940 h 336551"/>
                <a:gd name="connsiteX31" fmla="*/ 0 w 338138"/>
                <a:gd name="connsiteY31" fmla="*/ 107802 h 336551"/>
                <a:gd name="connsiteX32" fmla="*/ 23878 w 338138"/>
                <a:gd name="connsiteY32" fmla="*/ 84138 h 336551"/>
                <a:gd name="connsiteX33" fmla="*/ 265257 w 338138"/>
                <a:gd name="connsiteY33" fmla="*/ 0 h 336551"/>
                <a:gd name="connsiteX34" fmla="*/ 301625 w 338138"/>
                <a:gd name="connsiteY34" fmla="*/ 35069 h 336551"/>
                <a:gd name="connsiteX35" fmla="*/ 265257 w 338138"/>
                <a:gd name="connsiteY35" fmla="*/ 71438 h 336551"/>
                <a:gd name="connsiteX36" fmla="*/ 248371 w 338138"/>
                <a:gd name="connsiteY36" fmla="*/ 66242 h 336551"/>
                <a:gd name="connsiteX37" fmla="*/ 245774 w 338138"/>
                <a:gd name="connsiteY37" fmla="*/ 64944 h 336551"/>
                <a:gd name="connsiteX38" fmla="*/ 230187 w 338138"/>
                <a:gd name="connsiteY38" fmla="*/ 35069 h 336551"/>
                <a:gd name="connsiteX39" fmla="*/ 265257 w 338138"/>
                <a:gd name="connsiteY39" fmla="*/ 0 h 336551"/>
                <a:gd name="connsiteX40" fmla="*/ 169069 w 338138"/>
                <a:gd name="connsiteY40" fmla="*/ 0 h 336551"/>
                <a:gd name="connsiteX41" fmla="*/ 204788 w 338138"/>
                <a:gd name="connsiteY41" fmla="*/ 35719 h 336551"/>
                <a:gd name="connsiteX42" fmla="*/ 169069 w 338138"/>
                <a:gd name="connsiteY42" fmla="*/ 71438 h 336551"/>
                <a:gd name="connsiteX43" fmla="*/ 133350 w 338138"/>
                <a:gd name="connsiteY43" fmla="*/ 35719 h 336551"/>
                <a:gd name="connsiteX44" fmla="*/ 169069 w 338138"/>
                <a:gd name="connsiteY44" fmla="*/ 0 h 336551"/>
                <a:gd name="connsiteX45" fmla="*/ 72880 w 338138"/>
                <a:gd name="connsiteY45" fmla="*/ 0 h 336551"/>
                <a:gd name="connsiteX46" fmla="*/ 107950 w 338138"/>
                <a:gd name="connsiteY46" fmla="*/ 35069 h 336551"/>
                <a:gd name="connsiteX47" fmla="*/ 92363 w 338138"/>
                <a:gd name="connsiteY47" fmla="*/ 64944 h 336551"/>
                <a:gd name="connsiteX48" fmla="*/ 89766 w 338138"/>
                <a:gd name="connsiteY48" fmla="*/ 66242 h 336551"/>
                <a:gd name="connsiteX49" fmla="*/ 72880 w 338138"/>
                <a:gd name="connsiteY49" fmla="*/ 71438 h 336551"/>
                <a:gd name="connsiteX50" fmla="*/ 36512 w 338138"/>
                <a:gd name="connsiteY50" fmla="*/ 35069 h 336551"/>
                <a:gd name="connsiteX51" fmla="*/ 72880 w 338138"/>
                <a:gd name="connsiteY51"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6551">
                  <a:moveTo>
                    <a:pt x="262525" y="84138"/>
                  </a:moveTo>
                  <a:cubicBezTo>
                    <a:pt x="262525" y="84138"/>
                    <a:pt x="262525" y="84138"/>
                    <a:pt x="314260" y="84138"/>
                  </a:cubicBezTo>
                  <a:cubicBezTo>
                    <a:pt x="338138" y="84138"/>
                    <a:pt x="338138" y="107802"/>
                    <a:pt x="338138" y="107802"/>
                  </a:cubicBezTo>
                  <a:cubicBezTo>
                    <a:pt x="338138" y="107802"/>
                    <a:pt x="338138" y="107802"/>
                    <a:pt x="338138" y="191940"/>
                  </a:cubicBezTo>
                  <a:cubicBezTo>
                    <a:pt x="338138" y="216918"/>
                    <a:pt x="314260" y="216918"/>
                    <a:pt x="314260" y="216918"/>
                  </a:cubicBezTo>
                  <a:cubicBezTo>
                    <a:pt x="314260" y="216918"/>
                    <a:pt x="314260" y="216918"/>
                    <a:pt x="314260" y="336551"/>
                  </a:cubicBezTo>
                  <a:cubicBezTo>
                    <a:pt x="314260" y="336551"/>
                    <a:pt x="314260" y="336551"/>
                    <a:pt x="241300" y="336551"/>
                  </a:cubicBezTo>
                  <a:cubicBezTo>
                    <a:pt x="241300" y="336551"/>
                    <a:pt x="241300" y="336551"/>
                    <a:pt x="241300" y="240582"/>
                  </a:cubicBezTo>
                  <a:cubicBezTo>
                    <a:pt x="241300" y="240582"/>
                    <a:pt x="265178" y="240582"/>
                    <a:pt x="265178" y="216918"/>
                  </a:cubicBezTo>
                  <a:cubicBezTo>
                    <a:pt x="265178" y="216918"/>
                    <a:pt x="265178" y="216918"/>
                    <a:pt x="265178" y="95970"/>
                  </a:cubicBezTo>
                  <a:cubicBezTo>
                    <a:pt x="265178" y="95970"/>
                    <a:pt x="265178" y="90711"/>
                    <a:pt x="262525" y="84138"/>
                  </a:cubicBezTo>
                  <a:close/>
                  <a:moveTo>
                    <a:pt x="120477" y="84138"/>
                  </a:moveTo>
                  <a:cubicBezTo>
                    <a:pt x="120477" y="84138"/>
                    <a:pt x="120477" y="84138"/>
                    <a:pt x="217661" y="84138"/>
                  </a:cubicBezTo>
                  <a:cubicBezTo>
                    <a:pt x="241300" y="84138"/>
                    <a:pt x="241300" y="107802"/>
                    <a:pt x="241300" y="107802"/>
                  </a:cubicBezTo>
                  <a:lnTo>
                    <a:pt x="241300" y="191940"/>
                  </a:lnTo>
                  <a:cubicBezTo>
                    <a:pt x="241300" y="216918"/>
                    <a:pt x="217661" y="216918"/>
                    <a:pt x="217661" y="216918"/>
                  </a:cubicBezTo>
                  <a:cubicBezTo>
                    <a:pt x="217661" y="216918"/>
                    <a:pt x="217661" y="216918"/>
                    <a:pt x="217661" y="336551"/>
                  </a:cubicBezTo>
                  <a:cubicBezTo>
                    <a:pt x="217661" y="336551"/>
                    <a:pt x="217661" y="336551"/>
                    <a:pt x="120477" y="336551"/>
                  </a:cubicBezTo>
                  <a:cubicBezTo>
                    <a:pt x="120477" y="336551"/>
                    <a:pt x="120477" y="336551"/>
                    <a:pt x="120477" y="216918"/>
                  </a:cubicBezTo>
                  <a:cubicBezTo>
                    <a:pt x="120477" y="216918"/>
                    <a:pt x="96837" y="216918"/>
                    <a:pt x="96837" y="191940"/>
                  </a:cubicBezTo>
                  <a:cubicBezTo>
                    <a:pt x="96837" y="191940"/>
                    <a:pt x="96837" y="191940"/>
                    <a:pt x="96837" y="107802"/>
                  </a:cubicBezTo>
                  <a:cubicBezTo>
                    <a:pt x="96837" y="84138"/>
                    <a:pt x="120477" y="84138"/>
                    <a:pt x="120477" y="84138"/>
                  </a:cubicBezTo>
                  <a:close/>
                  <a:moveTo>
                    <a:pt x="23878" y="84138"/>
                  </a:moveTo>
                  <a:cubicBezTo>
                    <a:pt x="23878" y="84138"/>
                    <a:pt x="23878" y="84138"/>
                    <a:pt x="75613" y="84138"/>
                  </a:cubicBezTo>
                  <a:cubicBezTo>
                    <a:pt x="72960" y="90711"/>
                    <a:pt x="72960" y="95970"/>
                    <a:pt x="72960" y="95970"/>
                  </a:cubicBezTo>
                  <a:cubicBezTo>
                    <a:pt x="72960" y="95970"/>
                    <a:pt x="72960" y="95970"/>
                    <a:pt x="72960" y="216918"/>
                  </a:cubicBezTo>
                  <a:cubicBezTo>
                    <a:pt x="72960" y="240582"/>
                    <a:pt x="96838" y="240582"/>
                    <a:pt x="96838" y="240582"/>
                  </a:cubicBezTo>
                  <a:cubicBezTo>
                    <a:pt x="96838" y="240582"/>
                    <a:pt x="96838" y="240582"/>
                    <a:pt x="96838" y="336551"/>
                  </a:cubicBezTo>
                  <a:cubicBezTo>
                    <a:pt x="96838" y="336551"/>
                    <a:pt x="96838" y="336551"/>
                    <a:pt x="23878" y="336551"/>
                  </a:cubicBezTo>
                  <a:cubicBezTo>
                    <a:pt x="23878" y="336551"/>
                    <a:pt x="23878" y="336551"/>
                    <a:pt x="23878" y="216918"/>
                  </a:cubicBezTo>
                  <a:cubicBezTo>
                    <a:pt x="23878" y="216918"/>
                    <a:pt x="0" y="216918"/>
                    <a:pt x="0" y="191940"/>
                  </a:cubicBezTo>
                  <a:cubicBezTo>
                    <a:pt x="0" y="191940"/>
                    <a:pt x="0" y="191940"/>
                    <a:pt x="0" y="107802"/>
                  </a:cubicBezTo>
                  <a:cubicBezTo>
                    <a:pt x="0" y="84138"/>
                    <a:pt x="23878" y="84138"/>
                    <a:pt x="23878" y="84138"/>
                  </a:cubicBezTo>
                  <a:close/>
                  <a:moveTo>
                    <a:pt x="265257" y="0"/>
                  </a:moveTo>
                  <a:cubicBezTo>
                    <a:pt x="284740" y="0"/>
                    <a:pt x="301625" y="15586"/>
                    <a:pt x="301625" y="35069"/>
                  </a:cubicBezTo>
                  <a:cubicBezTo>
                    <a:pt x="301625" y="55851"/>
                    <a:pt x="284740" y="71438"/>
                    <a:pt x="265257" y="71438"/>
                  </a:cubicBezTo>
                  <a:cubicBezTo>
                    <a:pt x="258762" y="71438"/>
                    <a:pt x="253567" y="70139"/>
                    <a:pt x="248371" y="66242"/>
                  </a:cubicBezTo>
                  <a:cubicBezTo>
                    <a:pt x="248371" y="66242"/>
                    <a:pt x="247072" y="66242"/>
                    <a:pt x="245774" y="64944"/>
                  </a:cubicBezTo>
                  <a:cubicBezTo>
                    <a:pt x="236681" y="59748"/>
                    <a:pt x="230187" y="48058"/>
                    <a:pt x="230187" y="35069"/>
                  </a:cubicBezTo>
                  <a:cubicBezTo>
                    <a:pt x="230187" y="15586"/>
                    <a:pt x="245774" y="0"/>
                    <a:pt x="265257" y="0"/>
                  </a:cubicBezTo>
                  <a:close/>
                  <a:moveTo>
                    <a:pt x="169069" y="0"/>
                  </a:moveTo>
                  <a:cubicBezTo>
                    <a:pt x="188796" y="0"/>
                    <a:pt x="204788" y="15992"/>
                    <a:pt x="204788" y="35719"/>
                  </a:cubicBezTo>
                  <a:cubicBezTo>
                    <a:pt x="204788" y="55446"/>
                    <a:pt x="188796" y="71438"/>
                    <a:pt x="169069" y="71438"/>
                  </a:cubicBezTo>
                  <a:cubicBezTo>
                    <a:pt x="149342" y="71438"/>
                    <a:pt x="133350" y="55446"/>
                    <a:pt x="133350" y="35719"/>
                  </a:cubicBezTo>
                  <a:cubicBezTo>
                    <a:pt x="133350" y="15992"/>
                    <a:pt x="149342" y="0"/>
                    <a:pt x="169069" y="0"/>
                  </a:cubicBezTo>
                  <a:close/>
                  <a:moveTo>
                    <a:pt x="72880" y="0"/>
                  </a:moveTo>
                  <a:cubicBezTo>
                    <a:pt x="92363" y="0"/>
                    <a:pt x="107950" y="15586"/>
                    <a:pt x="107950" y="35069"/>
                  </a:cubicBezTo>
                  <a:cubicBezTo>
                    <a:pt x="107950" y="48058"/>
                    <a:pt x="101456" y="59748"/>
                    <a:pt x="92363" y="64944"/>
                  </a:cubicBezTo>
                  <a:cubicBezTo>
                    <a:pt x="91065" y="66242"/>
                    <a:pt x="89766" y="66242"/>
                    <a:pt x="89766" y="66242"/>
                  </a:cubicBezTo>
                  <a:cubicBezTo>
                    <a:pt x="84570" y="70139"/>
                    <a:pt x="79375" y="71438"/>
                    <a:pt x="72880" y="71438"/>
                  </a:cubicBezTo>
                  <a:cubicBezTo>
                    <a:pt x="53397" y="71438"/>
                    <a:pt x="36512" y="55851"/>
                    <a:pt x="36512" y="35069"/>
                  </a:cubicBezTo>
                  <a:cubicBezTo>
                    <a:pt x="36512" y="15586"/>
                    <a:pt x="53397" y="0"/>
                    <a:pt x="72880" y="0"/>
                  </a:cubicBezTo>
                  <a:close/>
                </a:path>
              </a:pathLst>
            </a:custGeom>
            <a:solidFill>
              <a:schemeClr val="bg1"/>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228580" rtl="0"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12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2" name="íṡ1idè">
              <a:extLst>
                <a:ext uri="{FF2B5EF4-FFF2-40B4-BE49-F238E27FC236}">
                  <a16:creationId xmlns:a16="http://schemas.microsoft.com/office/drawing/2014/main" xmlns="" id="{BDC48898-8615-413B-8B97-E3F4A23B1B68}"/>
                </a:ext>
              </a:extLst>
            </p:cNvPr>
            <p:cNvSpPr/>
            <p:nvPr/>
          </p:nvSpPr>
          <p:spPr>
            <a:xfrm>
              <a:off x="6318106" y="2705122"/>
              <a:ext cx="448624" cy="446518"/>
            </a:xfrm>
            <a:custGeom>
              <a:avLst/>
              <a:gdLst>
                <a:gd name="connsiteX0" fmla="*/ 262525 w 338138"/>
                <a:gd name="connsiteY0" fmla="*/ 84138 h 336551"/>
                <a:gd name="connsiteX1" fmla="*/ 314260 w 338138"/>
                <a:gd name="connsiteY1" fmla="*/ 84138 h 336551"/>
                <a:gd name="connsiteX2" fmla="*/ 338138 w 338138"/>
                <a:gd name="connsiteY2" fmla="*/ 107802 h 336551"/>
                <a:gd name="connsiteX3" fmla="*/ 338138 w 338138"/>
                <a:gd name="connsiteY3" fmla="*/ 191940 h 336551"/>
                <a:gd name="connsiteX4" fmla="*/ 314260 w 338138"/>
                <a:gd name="connsiteY4" fmla="*/ 216918 h 336551"/>
                <a:gd name="connsiteX5" fmla="*/ 314260 w 338138"/>
                <a:gd name="connsiteY5" fmla="*/ 336551 h 336551"/>
                <a:gd name="connsiteX6" fmla="*/ 241300 w 338138"/>
                <a:gd name="connsiteY6" fmla="*/ 336551 h 336551"/>
                <a:gd name="connsiteX7" fmla="*/ 241300 w 338138"/>
                <a:gd name="connsiteY7" fmla="*/ 240582 h 336551"/>
                <a:gd name="connsiteX8" fmla="*/ 265178 w 338138"/>
                <a:gd name="connsiteY8" fmla="*/ 216918 h 336551"/>
                <a:gd name="connsiteX9" fmla="*/ 265178 w 338138"/>
                <a:gd name="connsiteY9" fmla="*/ 95970 h 336551"/>
                <a:gd name="connsiteX10" fmla="*/ 262525 w 338138"/>
                <a:gd name="connsiteY10" fmla="*/ 84138 h 336551"/>
                <a:gd name="connsiteX11" fmla="*/ 120477 w 338138"/>
                <a:gd name="connsiteY11" fmla="*/ 84138 h 336551"/>
                <a:gd name="connsiteX12" fmla="*/ 217661 w 338138"/>
                <a:gd name="connsiteY12" fmla="*/ 84138 h 336551"/>
                <a:gd name="connsiteX13" fmla="*/ 241300 w 338138"/>
                <a:gd name="connsiteY13" fmla="*/ 107802 h 336551"/>
                <a:gd name="connsiteX14" fmla="*/ 241300 w 338138"/>
                <a:gd name="connsiteY14" fmla="*/ 191940 h 336551"/>
                <a:gd name="connsiteX15" fmla="*/ 217661 w 338138"/>
                <a:gd name="connsiteY15" fmla="*/ 216918 h 336551"/>
                <a:gd name="connsiteX16" fmla="*/ 217661 w 338138"/>
                <a:gd name="connsiteY16" fmla="*/ 336551 h 336551"/>
                <a:gd name="connsiteX17" fmla="*/ 120477 w 338138"/>
                <a:gd name="connsiteY17" fmla="*/ 336551 h 336551"/>
                <a:gd name="connsiteX18" fmla="*/ 120477 w 338138"/>
                <a:gd name="connsiteY18" fmla="*/ 216918 h 336551"/>
                <a:gd name="connsiteX19" fmla="*/ 96837 w 338138"/>
                <a:gd name="connsiteY19" fmla="*/ 191940 h 336551"/>
                <a:gd name="connsiteX20" fmla="*/ 96837 w 338138"/>
                <a:gd name="connsiteY20" fmla="*/ 107802 h 336551"/>
                <a:gd name="connsiteX21" fmla="*/ 120477 w 338138"/>
                <a:gd name="connsiteY21" fmla="*/ 84138 h 336551"/>
                <a:gd name="connsiteX22" fmla="*/ 23878 w 338138"/>
                <a:gd name="connsiteY22" fmla="*/ 84138 h 336551"/>
                <a:gd name="connsiteX23" fmla="*/ 75613 w 338138"/>
                <a:gd name="connsiteY23" fmla="*/ 84138 h 336551"/>
                <a:gd name="connsiteX24" fmla="*/ 72960 w 338138"/>
                <a:gd name="connsiteY24" fmla="*/ 95970 h 336551"/>
                <a:gd name="connsiteX25" fmla="*/ 72960 w 338138"/>
                <a:gd name="connsiteY25" fmla="*/ 216918 h 336551"/>
                <a:gd name="connsiteX26" fmla="*/ 96838 w 338138"/>
                <a:gd name="connsiteY26" fmla="*/ 240582 h 336551"/>
                <a:gd name="connsiteX27" fmla="*/ 96838 w 338138"/>
                <a:gd name="connsiteY27" fmla="*/ 336551 h 336551"/>
                <a:gd name="connsiteX28" fmla="*/ 23878 w 338138"/>
                <a:gd name="connsiteY28" fmla="*/ 336551 h 336551"/>
                <a:gd name="connsiteX29" fmla="*/ 23878 w 338138"/>
                <a:gd name="connsiteY29" fmla="*/ 216918 h 336551"/>
                <a:gd name="connsiteX30" fmla="*/ 0 w 338138"/>
                <a:gd name="connsiteY30" fmla="*/ 191940 h 336551"/>
                <a:gd name="connsiteX31" fmla="*/ 0 w 338138"/>
                <a:gd name="connsiteY31" fmla="*/ 107802 h 336551"/>
                <a:gd name="connsiteX32" fmla="*/ 23878 w 338138"/>
                <a:gd name="connsiteY32" fmla="*/ 84138 h 336551"/>
                <a:gd name="connsiteX33" fmla="*/ 265257 w 338138"/>
                <a:gd name="connsiteY33" fmla="*/ 0 h 336551"/>
                <a:gd name="connsiteX34" fmla="*/ 301625 w 338138"/>
                <a:gd name="connsiteY34" fmla="*/ 35069 h 336551"/>
                <a:gd name="connsiteX35" fmla="*/ 265257 w 338138"/>
                <a:gd name="connsiteY35" fmla="*/ 71438 h 336551"/>
                <a:gd name="connsiteX36" fmla="*/ 248371 w 338138"/>
                <a:gd name="connsiteY36" fmla="*/ 66242 h 336551"/>
                <a:gd name="connsiteX37" fmla="*/ 245774 w 338138"/>
                <a:gd name="connsiteY37" fmla="*/ 64944 h 336551"/>
                <a:gd name="connsiteX38" fmla="*/ 230187 w 338138"/>
                <a:gd name="connsiteY38" fmla="*/ 35069 h 336551"/>
                <a:gd name="connsiteX39" fmla="*/ 265257 w 338138"/>
                <a:gd name="connsiteY39" fmla="*/ 0 h 336551"/>
                <a:gd name="connsiteX40" fmla="*/ 169069 w 338138"/>
                <a:gd name="connsiteY40" fmla="*/ 0 h 336551"/>
                <a:gd name="connsiteX41" fmla="*/ 204788 w 338138"/>
                <a:gd name="connsiteY41" fmla="*/ 35719 h 336551"/>
                <a:gd name="connsiteX42" fmla="*/ 169069 w 338138"/>
                <a:gd name="connsiteY42" fmla="*/ 71438 h 336551"/>
                <a:gd name="connsiteX43" fmla="*/ 133350 w 338138"/>
                <a:gd name="connsiteY43" fmla="*/ 35719 h 336551"/>
                <a:gd name="connsiteX44" fmla="*/ 169069 w 338138"/>
                <a:gd name="connsiteY44" fmla="*/ 0 h 336551"/>
                <a:gd name="connsiteX45" fmla="*/ 72880 w 338138"/>
                <a:gd name="connsiteY45" fmla="*/ 0 h 336551"/>
                <a:gd name="connsiteX46" fmla="*/ 107950 w 338138"/>
                <a:gd name="connsiteY46" fmla="*/ 35069 h 336551"/>
                <a:gd name="connsiteX47" fmla="*/ 92363 w 338138"/>
                <a:gd name="connsiteY47" fmla="*/ 64944 h 336551"/>
                <a:gd name="connsiteX48" fmla="*/ 89766 w 338138"/>
                <a:gd name="connsiteY48" fmla="*/ 66242 h 336551"/>
                <a:gd name="connsiteX49" fmla="*/ 72880 w 338138"/>
                <a:gd name="connsiteY49" fmla="*/ 71438 h 336551"/>
                <a:gd name="connsiteX50" fmla="*/ 36512 w 338138"/>
                <a:gd name="connsiteY50" fmla="*/ 35069 h 336551"/>
                <a:gd name="connsiteX51" fmla="*/ 72880 w 338138"/>
                <a:gd name="connsiteY51"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6551">
                  <a:moveTo>
                    <a:pt x="262525" y="84138"/>
                  </a:moveTo>
                  <a:cubicBezTo>
                    <a:pt x="262525" y="84138"/>
                    <a:pt x="262525" y="84138"/>
                    <a:pt x="314260" y="84138"/>
                  </a:cubicBezTo>
                  <a:cubicBezTo>
                    <a:pt x="338138" y="84138"/>
                    <a:pt x="338138" y="107802"/>
                    <a:pt x="338138" y="107802"/>
                  </a:cubicBezTo>
                  <a:cubicBezTo>
                    <a:pt x="338138" y="107802"/>
                    <a:pt x="338138" y="107802"/>
                    <a:pt x="338138" y="191940"/>
                  </a:cubicBezTo>
                  <a:cubicBezTo>
                    <a:pt x="338138" y="216918"/>
                    <a:pt x="314260" y="216918"/>
                    <a:pt x="314260" y="216918"/>
                  </a:cubicBezTo>
                  <a:cubicBezTo>
                    <a:pt x="314260" y="216918"/>
                    <a:pt x="314260" y="216918"/>
                    <a:pt x="314260" y="336551"/>
                  </a:cubicBezTo>
                  <a:cubicBezTo>
                    <a:pt x="314260" y="336551"/>
                    <a:pt x="314260" y="336551"/>
                    <a:pt x="241300" y="336551"/>
                  </a:cubicBezTo>
                  <a:cubicBezTo>
                    <a:pt x="241300" y="336551"/>
                    <a:pt x="241300" y="336551"/>
                    <a:pt x="241300" y="240582"/>
                  </a:cubicBezTo>
                  <a:cubicBezTo>
                    <a:pt x="241300" y="240582"/>
                    <a:pt x="265178" y="240582"/>
                    <a:pt x="265178" y="216918"/>
                  </a:cubicBezTo>
                  <a:cubicBezTo>
                    <a:pt x="265178" y="216918"/>
                    <a:pt x="265178" y="216918"/>
                    <a:pt x="265178" y="95970"/>
                  </a:cubicBezTo>
                  <a:cubicBezTo>
                    <a:pt x="265178" y="95970"/>
                    <a:pt x="265178" y="90711"/>
                    <a:pt x="262525" y="84138"/>
                  </a:cubicBezTo>
                  <a:close/>
                  <a:moveTo>
                    <a:pt x="120477" y="84138"/>
                  </a:moveTo>
                  <a:cubicBezTo>
                    <a:pt x="120477" y="84138"/>
                    <a:pt x="120477" y="84138"/>
                    <a:pt x="217661" y="84138"/>
                  </a:cubicBezTo>
                  <a:cubicBezTo>
                    <a:pt x="241300" y="84138"/>
                    <a:pt x="241300" y="107802"/>
                    <a:pt x="241300" y="107802"/>
                  </a:cubicBezTo>
                  <a:lnTo>
                    <a:pt x="241300" y="191940"/>
                  </a:lnTo>
                  <a:cubicBezTo>
                    <a:pt x="241300" y="216918"/>
                    <a:pt x="217661" y="216918"/>
                    <a:pt x="217661" y="216918"/>
                  </a:cubicBezTo>
                  <a:cubicBezTo>
                    <a:pt x="217661" y="216918"/>
                    <a:pt x="217661" y="216918"/>
                    <a:pt x="217661" y="336551"/>
                  </a:cubicBezTo>
                  <a:cubicBezTo>
                    <a:pt x="217661" y="336551"/>
                    <a:pt x="217661" y="336551"/>
                    <a:pt x="120477" y="336551"/>
                  </a:cubicBezTo>
                  <a:cubicBezTo>
                    <a:pt x="120477" y="336551"/>
                    <a:pt x="120477" y="336551"/>
                    <a:pt x="120477" y="216918"/>
                  </a:cubicBezTo>
                  <a:cubicBezTo>
                    <a:pt x="120477" y="216918"/>
                    <a:pt x="96837" y="216918"/>
                    <a:pt x="96837" y="191940"/>
                  </a:cubicBezTo>
                  <a:cubicBezTo>
                    <a:pt x="96837" y="191940"/>
                    <a:pt x="96837" y="191940"/>
                    <a:pt x="96837" y="107802"/>
                  </a:cubicBezTo>
                  <a:cubicBezTo>
                    <a:pt x="96837" y="84138"/>
                    <a:pt x="120477" y="84138"/>
                    <a:pt x="120477" y="84138"/>
                  </a:cubicBezTo>
                  <a:close/>
                  <a:moveTo>
                    <a:pt x="23878" y="84138"/>
                  </a:moveTo>
                  <a:cubicBezTo>
                    <a:pt x="23878" y="84138"/>
                    <a:pt x="23878" y="84138"/>
                    <a:pt x="75613" y="84138"/>
                  </a:cubicBezTo>
                  <a:cubicBezTo>
                    <a:pt x="72960" y="90711"/>
                    <a:pt x="72960" y="95970"/>
                    <a:pt x="72960" y="95970"/>
                  </a:cubicBezTo>
                  <a:cubicBezTo>
                    <a:pt x="72960" y="95970"/>
                    <a:pt x="72960" y="95970"/>
                    <a:pt x="72960" y="216918"/>
                  </a:cubicBezTo>
                  <a:cubicBezTo>
                    <a:pt x="72960" y="240582"/>
                    <a:pt x="96838" y="240582"/>
                    <a:pt x="96838" y="240582"/>
                  </a:cubicBezTo>
                  <a:cubicBezTo>
                    <a:pt x="96838" y="240582"/>
                    <a:pt x="96838" y="240582"/>
                    <a:pt x="96838" y="336551"/>
                  </a:cubicBezTo>
                  <a:cubicBezTo>
                    <a:pt x="96838" y="336551"/>
                    <a:pt x="96838" y="336551"/>
                    <a:pt x="23878" y="336551"/>
                  </a:cubicBezTo>
                  <a:cubicBezTo>
                    <a:pt x="23878" y="336551"/>
                    <a:pt x="23878" y="336551"/>
                    <a:pt x="23878" y="216918"/>
                  </a:cubicBezTo>
                  <a:cubicBezTo>
                    <a:pt x="23878" y="216918"/>
                    <a:pt x="0" y="216918"/>
                    <a:pt x="0" y="191940"/>
                  </a:cubicBezTo>
                  <a:cubicBezTo>
                    <a:pt x="0" y="191940"/>
                    <a:pt x="0" y="191940"/>
                    <a:pt x="0" y="107802"/>
                  </a:cubicBezTo>
                  <a:cubicBezTo>
                    <a:pt x="0" y="84138"/>
                    <a:pt x="23878" y="84138"/>
                    <a:pt x="23878" y="84138"/>
                  </a:cubicBezTo>
                  <a:close/>
                  <a:moveTo>
                    <a:pt x="265257" y="0"/>
                  </a:moveTo>
                  <a:cubicBezTo>
                    <a:pt x="284740" y="0"/>
                    <a:pt x="301625" y="15586"/>
                    <a:pt x="301625" y="35069"/>
                  </a:cubicBezTo>
                  <a:cubicBezTo>
                    <a:pt x="301625" y="55851"/>
                    <a:pt x="284740" y="71438"/>
                    <a:pt x="265257" y="71438"/>
                  </a:cubicBezTo>
                  <a:cubicBezTo>
                    <a:pt x="258762" y="71438"/>
                    <a:pt x="253567" y="70139"/>
                    <a:pt x="248371" y="66242"/>
                  </a:cubicBezTo>
                  <a:cubicBezTo>
                    <a:pt x="248371" y="66242"/>
                    <a:pt x="247072" y="66242"/>
                    <a:pt x="245774" y="64944"/>
                  </a:cubicBezTo>
                  <a:cubicBezTo>
                    <a:pt x="236681" y="59748"/>
                    <a:pt x="230187" y="48058"/>
                    <a:pt x="230187" y="35069"/>
                  </a:cubicBezTo>
                  <a:cubicBezTo>
                    <a:pt x="230187" y="15586"/>
                    <a:pt x="245774" y="0"/>
                    <a:pt x="265257" y="0"/>
                  </a:cubicBezTo>
                  <a:close/>
                  <a:moveTo>
                    <a:pt x="169069" y="0"/>
                  </a:moveTo>
                  <a:cubicBezTo>
                    <a:pt x="188796" y="0"/>
                    <a:pt x="204788" y="15992"/>
                    <a:pt x="204788" y="35719"/>
                  </a:cubicBezTo>
                  <a:cubicBezTo>
                    <a:pt x="204788" y="55446"/>
                    <a:pt x="188796" y="71438"/>
                    <a:pt x="169069" y="71438"/>
                  </a:cubicBezTo>
                  <a:cubicBezTo>
                    <a:pt x="149342" y="71438"/>
                    <a:pt x="133350" y="55446"/>
                    <a:pt x="133350" y="35719"/>
                  </a:cubicBezTo>
                  <a:cubicBezTo>
                    <a:pt x="133350" y="15992"/>
                    <a:pt x="149342" y="0"/>
                    <a:pt x="169069" y="0"/>
                  </a:cubicBezTo>
                  <a:close/>
                  <a:moveTo>
                    <a:pt x="72880" y="0"/>
                  </a:moveTo>
                  <a:cubicBezTo>
                    <a:pt x="92363" y="0"/>
                    <a:pt x="107950" y="15586"/>
                    <a:pt x="107950" y="35069"/>
                  </a:cubicBezTo>
                  <a:cubicBezTo>
                    <a:pt x="107950" y="48058"/>
                    <a:pt x="101456" y="59748"/>
                    <a:pt x="92363" y="64944"/>
                  </a:cubicBezTo>
                  <a:cubicBezTo>
                    <a:pt x="91065" y="66242"/>
                    <a:pt x="89766" y="66242"/>
                    <a:pt x="89766" y="66242"/>
                  </a:cubicBezTo>
                  <a:cubicBezTo>
                    <a:pt x="84570" y="70139"/>
                    <a:pt x="79375" y="71438"/>
                    <a:pt x="72880" y="71438"/>
                  </a:cubicBezTo>
                  <a:cubicBezTo>
                    <a:pt x="53397" y="71438"/>
                    <a:pt x="36512" y="55851"/>
                    <a:pt x="36512" y="35069"/>
                  </a:cubicBezTo>
                  <a:cubicBezTo>
                    <a:pt x="36512" y="15586"/>
                    <a:pt x="53397" y="0"/>
                    <a:pt x="72880" y="0"/>
                  </a:cubicBezTo>
                  <a:close/>
                </a:path>
              </a:pathLst>
            </a:custGeom>
            <a:solidFill>
              <a:schemeClr val="bg1"/>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228580" rtl="0"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12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sp>
          <p:nvSpPr>
            <p:cNvPr id="13" name="ïşlïďé">
              <a:extLst>
                <a:ext uri="{FF2B5EF4-FFF2-40B4-BE49-F238E27FC236}">
                  <a16:creationId xmlns:a16="http://schemas.microsoft.com/office/drawing/2014/main" xmlns="" id="{C5CD68A5-0942-49C3-AA03-EAC366541031}"/>
                </a:ext>
              </a:extLst>
            </p:cNvPr>
            <p:cNvSpPr/>
            <p:nvPr/>
          </p:nvSpPr>
          <p:spPr bwMode="auto">
            <a:xfrm>
              <a:off x="5894364" y="3427878"/>
              <a:ext cx="1944375" cy="1944374"/>
            </a:xfrm>
            <a:custGeom>
              <a:avLst/>
              <a:gdLst>
                <a:gd name="T0" fmla="*/ 144 w 1073"/>
                <a:gd name="T1" fmla="*/ 528 h 1073"/>
                <a:gd name="T2" fmla="*/ 49 w 1073"/>
                <a:gd name="T3" fmla="*/ 499 h 1073"/>
                <a:gd name="T4" fmla="*/ 0 w 1073"/>
                <a:gd name="T5" fmla="*/ 530 h 1073"/>
                <a:gd name="T6" fmla="*/ 0 w 1073"/>
                <a:gd name="T7" fmla="*/ 832 h 1073"/>
                <a:gd name="T8" fmla="*/ 300 w 1073"/>
                <a:gd name="T9" fmla="*/ 832 h 1073"/>
                <a:gd name="T10" fmla="*/ 330 w 1073"/>
                <a:gd name="T11" fmla="*/ 881 h 1073"/>
                <a:gd name="T12" fmla="*/ 303 w 1073"/>
                <a:gd name="T13" fmla="*/ 975 h 1073"/>
                <a:gd name="T14" fmla="*/ 415 w 1073"/>
                <a:gd name="T15" fmla="*/ 1073 h 1073"/>
                <a:gd name="T16" fmla="*/ 527 w 1073"/>
                <a:gd name="T17" fmla="*/ 975 h 1073"/>
                <a:gd name="T18" fmla="*/ 499 w 1073"/>
                <a:gd name="T19" fmla="*/ 881 h 1073"/>
                <a:gd name="T20" fmla="*/ 529 w 1073"/>
                <a:gd name="T21" fmla="*/ 832 h 1073"/>
                <a:gd name="T22" fmla="*/ 831 w 1073"/>
                <a:gd name="T23" fmla="*/ 832 h 1073"/>
                <a:gd name="T24" fmla="*/ 831 w 1073"/>
                <a:gd name="T25" fmla="*/ 832 h 1073"/>
                <a:gd name="T26" fmla="*/ 831 w 1073"/>
                <a:gd name="T27" fmla="*/ 832 h 1073"/>
                <a:gd name="T28" fmla="*/ 831 w 1073"/>
                <a:gd name="T29" fmla="*/ 530 h 1073"/>
                <a:gd name="T30" fmla="*/ 880 w 1073"/>
                <a:gd name="T31" fmla="*/ 499 h 1073"/>
                <a:gd name="T32" fmla="*/ 975 w 1073"/>
                <a:gd name="T33" fmla="*/ 528 h 1073"/>
                <a:gd name="T34" fmla="*/ 1073 w 1073"/>
                <a:gd name="T35" fmla="*/ 416 h 1073"/>
                <a:gd name="T36" fmla="*/ 975 w 1073"/>
                <a:gd name="T37" fmla="*/ 303 h 1073"/>
                <a:gd name="T38" fmla="*/ 880 w 1073"/>
                <a:gd name="T39" fmla="*/ 330 h 1073"/>
                <a:gd name="T40" fmla="*/ 831 w 1073"/>
                <a:gd name="T41" fmla="*/ 300 h 1073"/>
                <a:gd name="T42" fmla="*/ 831 w 1073"/>
                <a:gd name="T43" fmla="*/ 0 h 1073"/>
                <a:gd name="T44" fmla="*/ 831 w 1073"/>
                <a:gd name="T45" fmla="*/ 58 h 1073"/>
                <a:gd name="T46" fmla="*/ 831 w 1073"/>
                <a:gd name="T47" fmla="*/ 0 h 1073"/>
                <a:gd name="T48" fmla="*/ 529 w 1073"/>
                <a:gd name="T49" fmla="*/ 0 h 1073"/>
                <a:gd name="T50" fmla="*/ 499 w 1073"/>
                <a:gd name="T51" fmla="*/ 50 h 1073"/>
                <a:gd name="T52" fmla="*/ 527 w 1073"/>
                <a:gd name="T53" fmla="*/ 144 h 1073"/>
                <a:gd name="T54" fmla="*/ 415 w 1073"/>
                <a:gd name="T55" fmla="*/ 242 h 1073"/>
                <a:gd name="T56" fmla="*/ 303 w 1073"/>
                <a:gd name="T57" fmla="*/ 144 h 1073"/>
                <a:gd name="T58" fmla="*/ 330 w 1073"/>
                <a:gd name="T59" fmla="*/ 49 h 1073"/>
                <a:gd name="T60" fmla="*/ 300 w 1073"/>
                <a:gd name="T61" fmla="*/ 0 h 1073"/>
                <a:gd name="T62" fmla="*/ 0 w 1073"/>
                <a:gd name="T63" fmla="*/ 0 h 1073"/>
                <a:gd name="T64" fmla="*/ 0 w 1073"/>
                <a:gd name="T65" fmla="*/ 300 h 1073"/>
                <a:gd name="T66" fmla="*/ 49 w 1073"/>
                <a:gd name="T67" fmla="*/ 330 h 1073"/>
                <a:gd name="T68" fmla="*/ 144 w 1073"/>
                <a:gd name="T69" fmla="*/ 303 h 1073"/>
                <a:gd name="T70" fmla="*/ 242 w 1073"/>
                <a:gd name="T71" fmla="*/ 416 h 1073"/>
                <a:gd name="T72" fmla="*/ 144 w 1073"/>
                <a:gd name="T73" fmla="*/ 528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73" h="1073">
                  <a:moveTo>
                    <a:pt x="144" y="528"/>
                  </a:moveTo>
                  <a:cubicBezTo>
                    <a:pt x="118" y="528"/>
                    <a:pt x="82" y="516"/>
                    <a:pt x="49" y="499"/>
                  </a:cubicBezTo>
                  <a:cubicBezTo>
                    <a:pt x="27" y="488"/>
                    <a:pt x="0" y="505"/>
                    <a:pt x="0" y="530"/>
                  </a:cubicBezTo>
                  <a:cubicBezTo>
                    <a:pt x="0" y="832"/>
                    <a:pt x="0" y="832"/>
                    <a:pt x="0" y="832"/>
                  </a:cubicBezTo>
                  <a:cubicBezTo>
                    <a:pt x="300" y="832"/>
                    <a:pt x="300" y="832"/>
                    <a:pt x="300" y="832"/>
                  </a:cubicBezTo>
                  <a:cubicBezTo>
                    <a:pt x="325" y="832"/>
                    <a:pt x="341" y="858"/>
                    <a:pt x="330" y="881"/>
                  </a:cubicBezTo>
                  <a:cubicBezTo>
                    <a:pt x="314" y="914"/>
                    <a:pt x="303" y="949"/>
                    <a:pt x="303" y="975"/>
                  </a:cubicBezTo>
                  <a:cubicBezTo>
                    <a:pt x="303" y="1039"/>
                    <a:pt x="353" y="1073"/>
                    <a:pt x="415" y="1073"/>
                  </a:cubicBezTo>
                  <a:cubicBezTo>
                    <a:pt x="477" y="1073"/>
                    <a:pt x="527" y="1039"/>
                    <a:pt x="527" y="975"/>
                  </a:cubicBezTo>
                  <a:cubicBezTo>
                    <a:pt x="527" y="949"/>
                    <a:pt x="516" y="914"/>
                    <a:pt x="499" y="881"/>
                  </a:cubicBezTo>
                  <a:cubicBezTo>
                    <a:pt x="487" y="858"/>
                    <a:pt x="504" y="832"/>
                    <a:pt x="529" y="832"/>
                  </a:cubicBezTo>
                  <a:cubicBezTo>
                    <a:pt x="831" y="832"/>
                    <a:pt x="831" y="832"/>
                    <a:pt x="831" y="832"/>
                  </a:cubicBezTo>
                  <a:cubicBezTo>
                    <a:pt x="831" y="832"/>
                    <a:pt x="831" y="832"/>
                    <a:pt x="831" y="832"/>
                  </a:cubicBezTo>
                  <a:cubicBezTo>
                    <a:pt x="831" y="832"/>
                    <a:pt x="831" y="832"/>
                    <a:pt x="831" y="832"/>
                  </a:cubicBezTo>
                  <a:cubicBezTo>
                    <a:pt x="831" y="530"/>
                    <a:pt x="831" y="530"/>
                    <a:pt x="831" y="530"/>
                  </a:cubicBezTo>
                  <a:cubicBezTo>
                    <a:pt x="831" y="505"/>
                    <a:pt x="858" y="488"/>
                    <a:pt x="880" y="499"/>
                  </a:cubicBezTo>
                  <a:cubicBezTo>
                    <a:pt x="913" y="516"/>
                    <a:pt x="949" y="528"/>
                    <a:pt x="975" y="528"/>
                  </a:cubicBezTo>
                  <a:cubicBezTo>
                    <a:pt x="1039" y="528"/>
                    <a:pt x="1073" y="478"/>
                    <a:pt x="1073" y="416"/>
                  </a:cubicBezTo>
                  <a:cubicBezTo>
                    <a:pt x="1073" y="354"/>
                    <a:pt x="1039" y="303"/>
                    <a:pt x="975" y="303"/>
                  </a:cubicBezTo>
                  <a:cubicBezTo>
                    <a:pt x="949" y="303"/>
                    <a:pt x="913" y="314"/>
                    <a:pt x="880" y="330"/>
                  </a:cubicBezTo>
                  <a:cubicBezTo>
                    <a:pt x="858" y="341"/>
                    <a:pt x="831" y="325"/>
                    <a:pt x="831" y="300"/>
                  </a:cubicBezTo>
                  <a:cubicBezTo>
                    <a:pt x="831" y="0"/>
                    <a:pt x="831" y="0"/>
                    <a:pt x="831" y="0"/>
                  </a:cubicBezTo>
                  <a:cubicBezTo>
                    <a:pt x="831" y="58"/>
                    <a:pt x="831" y="58"/>
                    <a:pt x="831" y="58"/>
                  </a:cubicBezTo>
                  <a:cubicBezTo>
                    <a:pt x="831" y="0"/>
                    <a:pt x="831" y="0"/>
                    <a:pt x="831" y="0"/>
                  </a:cubicBezTo>
                  <a:cubicBezTo>
                    <a:pt x="529" y="0"/>
                    <a:pt x="529" y="0"/>
                    <a:pt x="529" y="0"/>
                  </a:cubicBezTo>
                  <a:cubicBezTo>
                    <a:pt x="504" y="0"/>
                    <a:pt x="487" y="27"/>
                    <a:pt x="499" y="50"/>
                  </a:cubicBezTo>
                  <a:cubicBezTo>
                    <a:pt x="516" y="83"/>
                    <a:pt x="527" y="118"/>
                    <a:pt x="527" y="144"/>
                  </a:cubicBezTo>
                  <a:cubicBezTo>
                    <a:pt x="527" y="208"/>
                    <a:pt x="477" y="242"/>
                    <a:pt x="415" y="242"/>
                  </a:cubicBezTo>
                  <a:cubicBezTo>
                    <a:pt x="353" y="242"/>
                    <a:pt x="303" y="208"/>
                    <a:pt x="303" y="144"/>
                  </a:cubicBezTo>
                  <a:cubicBezTo>
                    <a:pt x="303" y="118"/>
                    <a:pt x="314" y="82"/>
                    <a:pt x="330" y="49"/>
                  </a:cubicBezTo>
                  <a:cubicBezTo>
                    <a:pt x="341" y="27"/>
                    <a:pt x="325" y="0"/>
                    <a:pt x="300" y="0"/>
                  </a:cubicBezTo>
                  <a:cubicBezTo>
                    <a:pt x="0" y="0"/>
                    <a:pt x="0" y="0"/>
                    <a:pt x="0" y="0"/>
                  </a:cubicBezTo>
                  <a:cubicBezTo>
                    <a:pt x="0" y="300"/>
                    <a:pt x="0" y="300"/>
                    <a:pt x="0" y="300"/>
                  </a:cubicBezTo>
                  <a:cubicBezTo>
                    <a:pt x="0" y="325"/>
                    <a:pt x="26" y="341"/>
                    <a:pt x="49" y="330"/>
                  </a:cubicBezTo>
                  <a:cubicBezTo>
                    <a:pt x="82" y="314"/>
                    <a:pt x="118" y="303"/>
                    <a:pt x="144" y="303"/>
                  </a:cubicBezTo>
                  <a:cubicBezTo>
                    <a:pt x="207" y="303"/>
                    <a:pt x="242" y="354"/>
                    <a:pt x="242" y="416"/>
                  </a:cubicBezTo>
                  <a:cubicBezTo>
                    <a:pt x="242" y="478"/>
                    <a:pt x="207" y="528"/>
                    <a:pt x="144" y="528"/>
                  </a:cubicBezTo>
                  <a:close/>
                </a:path>
              </a:pathLst>
            </a:custGeom>
            <a:solidFill>
              <a:schemeClr val="accent3">
                <a:lumMod val="100000"/>
              </a:schemeClr>
            </a:solidFill>
            <a:ln>
              <a:noFill/>
            </a:ln>
          </p:spPr>
          <p:txBody>
            <a:bodyPr vert="horz" wrap="square" lIns="91440" tIns="45720" rIns="91440" bIns="45720" numCol="1" anchor="t" anchorCtr="0" compatLnSpc="1">
              <a:prstTxWarp prst="textNoShape">
                <a:avLst/>
              </a:prstTxWarp>
            </a:bodyPr>
            <a:lstStyle/>
            <a:p>
              <a:endParaRPr lang="en-US" sz="1400">
                <a:solidFill>
                  <a:srgbClr val="000000"/>
                </a:solidFill>
              </a:endParaRPr>
            </a:p>
          </p:txBody>
        </p:sp>
        <p:sp>
          <p:nvSpPr>
            <p:cNvPr id="14" name="ïsḻîḑè">
              <a:extLst>
                <a:ext uri="{FF2B5EF4-FFF2-40B4-BE49-F238E27FC236}">
                  <a16:creationId xmlns:a16="http://schemas.microsoft.com/office/drawing/2014/main" xmlns="" id="{DA7BEF86-024C-4A8B-A12E-0B493285CAB9}"/>
                </a:ext>
              </a:extLst>
            </p:cNvPr>
            <p:cNvSpPr/>
            <p:nvPr/>
          </p:nvSpPr>
          <p:spPr>
            <a:xfrm>
              <a:off x="6542418" y="4050243"/>
              <a:ext cx="448624" cy="446518"/>
            </a:xfrm>
            <a:custGeom>
              <a:avLst/>
              <a:gdLst>
                <a:gd name="connsiteX0" fmla="*/ 262525 w 338138"/>
                <a:gd name="connsiteY0" fmla="*/ 84138 h 336551"/>
                <a:gd name="connsiteX1" fmla="*/ 314260 w 338138"/>
                <a:gd name="connsiteY1" fmla="*/ 84138 h 336551"/>
                <a:gd name="connsiteX2" fmla="*/ 338138 w 338138"/>
                <a:gd name="connsiteY2" fmla="*/ 107802 h 336551"/>
                <a:gd name="connsiteX3" fmla="*/ 338138 w 338138"/>
                <a:gd name="connsiteY3" fmla="*/ 191940 h 336551"/>
                <a:gd name="connsiteX4" fmla="*/ 314260 w 338138"/>
                <a:gd name="connsiteY4" fmla="*/ 216918 h 336551"/>
                <a:gd name="connsiteX5" fmla="*/ 314260 w 338138"/>
                <a:gd name="connsiteY5" fmla="*/ 336551 h 336551"/>
                <a:gd name="connsiteX6" fmla="*/ 241300 w 338138"/>
                <a:gd name="connsiteY6" fmla="*/ 336551 h 336551"/>
                <a:gd name="connsiteX7" fmla="*/ 241300 w 338138"/>
                <a:gd name="connsiteY7" fmla="*/ 240582 h 336551"/>
                <a:gd name="connsiteX8" fmla="*/ 265178 w 338138"/>
                <a:gd name="connsiteY8" fmla="*/ 216918 h 336551"/>
                <a:gd name="connsiteX9" fmla="*/ 265178 w 338138"/>
                <a:gd name="connsiteY9" fmla="*/ 95970 h 336551"/>
                <a:gd name="connsiteX10" fmla="*/ 262525 w 338138"/>
                <a:gd name="connsiteY10" fmla="*/ 84138 h 336551"/>
                <a:gd name="connsiteX11" fmla="*/ 120477 w 338138"/>
                <a:gd name="connsiteY11" fmla="*/ 84138 h 336551"/>
                <a:gd name="connsiteX12" fmla="*/ 217661 w 338138"/>
                <a:gd name="connsiteY12" fmla="*/ 84138 h 336551"/>
                <a:gd name="connsiteX13" fmla="*/ 241300 w 338138"/>
                <a:gd name="connsiteY13" fmla="*/ 107802 h 336551"/>
                <a:gd name="connsiteX14" fmla="*/ 241300 w 338138"/>
                <a:gd name="connsiteY14" fmla="*/ 191940 h 336551"/>
                <a:gd name="connsiteX15" fmla="*/ 217661 w 338138"/>
                <a:gd name="connsiteY15" fmla="*/ 216918 h 336551"/>
                <a:gd name="connsiteX16" fmla="*/ 217661 w 338138"/>
                <a:gd name="connsiteY16" fmla="*/ 336551 h 336551"/>
                <a:gd name="connsiteX17" fmla="*/ 120477 w 338138"/>
                <a:gd name="connsiteY17" fmla="*/ 336551 h 336551"/>
                <a:gd name="connsiteX18" fmla="*/ 120477 w 338138"/>
                <a:gd name="connsiteY18" fmla="*/ 216918 h 336551"/>
                <a:gd name="connsiteX19" fmla="*/ 96837 w 338138"/>
                <a:gd name="connsiteY19" fmla="*/ 191940 h 336551"/>
                <a:gd name="connsiteX20" fmla="*/ 96837 w 338138"/>
                <a:gd name="connsiteY20" fmla="*/ 107802 h 336551"/>
                <a:gd name="connsiteX21" fmla="*/ 120477 w 338138"/>
                <a:gd name="connsiteY21" fmla="*/ 84138 h 336551"/>
                <a:gd name="connsiteX22" fmla="*/ 23878 w 338138"/>
                <a:gd name="connsiteY22" fmla="*/ 84138 h 336551"/>
                <a:gd name="connsiteX23" fmla="*/ 75613 w 338138"/>
                <a:gd name="connsiteY23" fmla="*/ 84138 h 336551"/>
                <a:gd name="connsiteX24" fmla="*/ 72960 w 338138"/>
                <a:gd name="connsiteY24" fmla="*/ 95970 h 336551"/>
                <a:gd name="connsiteX25" fmla="*/ 72960 w 338138"/>
                <a:gd name="connsiteY25" fmla="*/ 216918 h 336551"/>
                <a:gd name="connsiteX26" fmla="*/ 96838 w 338138"/>
                <a:gd name="connsiteY26" fmla="*/ 240582 h 336551"/>
                <a:gd name="connsiteX27" fmla="*/ 96838 w 338138"/>
                <a:gd name="connsiteY27" fmla="*/ 336551 h 336551"/>
                <a:gd name="connsiteX28" fmla="*/ 23878 w 338138"/>
                <a:gd name="connsiteY28" fmla="*/ 336551 h 336551"/>
                <a:gd name="connsiteX29" fmla="*/ 23878 w 338138"/>
                <a:gd name="connsiteY29" fmla="*/ 216918 h 336551"/>
                <a:gd name="connsiteX30" fmla="*/ 0 w 338138"/>
                <a:gd name="connsiteY30" fmla="*/ 191940 h 336551"/>
                <a:gd name="connsiteX31" fmla="*/ 0 w 338138"/>
                <a:gd name="connsiteY31" fmla="*/ 107802 h 336551"/>
                <a:gd name="connsiteX32" fmla="*/ 23878 w 338138"/>
                <a:gd name="connsiteY32" fmla="*/ 84138 h 336551"/>
                <a:gd name="connsiteX33" fmla="*/ 265257 w 338138"/>
                <a:gd name="connsiteY33" fmla="*/ 0 h 336551"/>
                <a:gd name="connsiteX34" fmla="*/ 301625 w 338138"/>
                <a:gd name="connsiteY34" fmla="*/ 35069 h 336551"/>
                <a:gd name="connsiteX35" fmla="*/ 265257 w 338138"/>
                <a:gd name="connsiteY35" fmla="*/ 71438 h 336551"/>
                <a:gd name="connsiteX36" fmla="*/ 248371 w 338138"/>
                <a:gd name="connsiteY36" fmla="*/ 66242 h 336551"/>
                <a:gd name="connsiteX37" fmla="*/ 245774 w 338138"/>
                <a:gd name="connsiteY37" fmla="*/ 64944 h 336551"/>
                <a:gd name="connsiteX38" fmla="*/ 230187 w 338138"/>
                <a:gd name="connsiteY38" fmla="*/ 35069 h 336551"/>
                <a:gd name="connsiteX39" fmla="*/ 265257 w 338138"/>
                <a:gd name="connsiteY39" fmla="*/ 0 h 336551"/>
                <a:gd name="connsiteX40" fmla="*/ 169069 w 338138"/>
                <a:gd name="connsiteY40" fmla="*/ 0 h 336551"/>
                <a:gd name="connsiteX41" fmla="*/ 204788 w 338138"/>
                <a:gd name="connsiteY41" fmla="*/ 35719 h 336551"/>
                <a:gd name="connsiteX42" fmla="*/ 169069 w 338138"/>
                <a:gd name="connsiteY42" fmla="*/ 71438 h 336551"/>
                <a:gd name="connsiteX43" fmla="*/ 133350 w 338138"/>
                <a:gd name="connsiteY43" fmla="*/ 35719 h 336551"/>
                <a:gd name="connsiteX44" fmla="*/ 169069 w 338138"/>
                <a:gd name="connsiteY44" fmla="*/ 0 h 336551"/>
                <a:gd name="connsiteX45" fmla="*/ 72880 w 338138"/>
                <a:gd name="connsiteY45" fmla="*/ 0 h 336551"/>
                <a:gd name="connsiteX46" fmla="*/ 107950 w 338138"/>
                <a:gd name="connsiteY46" fmla="*/ 35069 h 336551"/>
                <a:gd name="connsiteX47" fmla="*/ 92363 w 338138"/>
                <a:gd name="connsiteY47" fmla="*/ 64944 h 336551"/>
                <a:gd name="connsiteX48" fmla="*/ 89766 w 338138"/>
                <a:gd name="connsiteY48" fmla="*/ 66242 h 336551"/>
                <a:gd name="connsiteX49" fmla="*/ 72880 w 338138"/>
                <a:gd name="connsiteY49" fmla="*/ 71438 h 336551"/>
                <a:gd name="connsiteX50" fmla="*/ 36512 w 338138"/>
                <a:gd name="connsiteY50" fmla="*/ 35069 h 336551"/>
                <a:gd name="connsiteX51" fmla="*/ 72880 w 338138"/>
                <a:gd name="connsiteY51" fmla="*/ 0 h 336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336551">
                  <a:moveTo>
                    <a:pt x="262525" y="84138"/>
                  </a:moveTo>
                  <a:cubicBezTo>
                    <a:pt x="262525" y="84138"/>
                    <a:pt x="262525" y="84138"/>
                    <a:pt x="314260" y="84138"/>
                  </a:cubicBezTo>
                  <a:cubicBezTo>
                    <a:pt x="338138" y="84138"/>
                    <a:pt x="338138" y="107802"/>
                    <a:pt x="338138" y="107802"/>
                  </a:cubicBezTo>
                  <a:cubicBezTo>
                    <a:pt x="338138" y="107802"/>
                    <a:pt x="338138" y="107802"/>
                    <a:pt x="338138" y="191940"/>
                  </a:cubicBezTo>
                  <a:cubicBezTo>
                    <a:pt x="338138" y="216918"/>
                    <a:pt x="314260" y="216918"/>
                    <a:pt x="314260" y="216918"/>
                  </a:cubicBezTo>
                  <a:cubicBezTo>
                    <a:pt x="314260" y="216918"/>
                    <a:pt x="314260" y="216918"/>
                    <a:pt x="314260" y="336551"/>
                  </a:cubicBezTo>
                  <a:cubicBezTo>
                    <a:pt x="314260" y="336551"/>
                    <a:pt x="314260" y="336551"/>
                    <a:pt x="241300" y="336551"/>
                  </a:cubicBezTo>
                  <a:cubicBezTo>
                    <a:pt x="241300" y="336551"/>
                    <a:pt x="241300" y="336551"/>
                    <a:pt x="241300" y="240582"/>
                  </a:cubicBezTo>
                  <a:cubicBezTo>
                    <a:pt x="241300" y="240582"/>
                    <a:pt x="265178" y="240582"/>
                    <a:pt x="265178" y="216918"/>
                  </a:cubicBezTo>
                  <a:cubicBezTo>
                    <a:pt x="265178" y="216918"/>
                    <a:pt x="265178" y="216918"/>
                    <a:pt x="265178" y="95970"/>
                  </a:cubicBezTo>
                  <a:cubicBezTo>
                    <a:pt x="265178" y="95970"/>
                    <a:pt x="265178" y="90711"/>
                    <a:pt x="262525" y="84138"/>
                  </a:cubicBezTo>
                  <a:close/>
                  <a:moveTo>
                    <a:pt x="120477" y="84138"/>
                  </a:moveTo>
                  <a:cubicBezTo>
                    <a:pt x="120477" y="84138"/>
                    <a:pt x="120477" y="84138"/>
                    <a:pt x="217661" y="84138"/>
                  </a:cubicBezTo>
                  <a:cubicBezTo>
                    <a:pt x="241300" y="84138"/>
                    <a:pt x="241300" y="107802"/>
                    <a:pt x="241300" y="107802"/>
                  </a:cubicBezTo>
                  <a:lnTo>
                    <a:pt x="241300" y="191940"/>
                  </a:lnTo>
                  <a:cubicBezTo>
                    <a:pt x="241300" y="216918"/>
                    <a:pt x="217661" y="216918"/>
                    <a:pt x="217661" y="216918"/>
                  </a:cubicBezTo>
                  <a:cubicBezTo>
                    <a:pt x="217661" y="216918"/>
                    <a:pt x="217661" y="216918"/>
                    <a:pt x="217661" y="336551"/>
                  </a:cubicBezTo>
                  <a:cubicBezTo>
                    <a:pt x="217661" y="336551"/>
                    <a:pt x="217661" y="336551"/>
                    <a:pt x="120477" y="336551"/>
                  </a:cubicBezTo>
                  <a:cubicBezTo>
                    <a:pt x="120477" y="336551"/>
                    <a:pt x="120477" y="336551"/>
                    <a:pt x="120477" y="216918"/>
                  </a:cubicBezTo>
                  <a:cubicBezTo>
                    <a:pt x="120477" y="216918"/>
                    <a:pt x="96837" y="216918"/>
                    <a:pt x="96837" y="191940"/>
                  </a:cubicBezTo>
                  <a:cubicBezTo>
                    <a:pt x="96837" y="191940"/>
                    <a:pt x="96837" y="191940"/>
                    <a:pt x="96837" y="107802"/>
                  </a:cubicBezTo>
                  <a:cubicBezTo>
                    <a:pt x="96837" y="84138"/>
                    <a:pt x="120477" y="84138"/>
                    <a:pt x="120477" y="84138"/>
                  </a:cubicBezTo>
                  <a:close/>
                  <a:moveTo>
                    <a:pt x="23878" y="84138"/>
                  </a:moveTo>
                  <a:cubicBezTo>
                    <a:pt x="23878" y="84138"/>
                    <a:pt x="23878" y="84138"/>
                    <a:pt x="75613" y="84138"/>
                  </a:cubicBezTo>
                  <a:cubicBezTo>
                    <a:pt x="72960" y="90711"/>
                    <a:pt x="72960" y="95970"/>
                    <a:pt x="72960" y="95970"/>
                  </a:cubicBezTo>
                  <a:cubicBezTo>
                    <a:pt x="72960" y="95970"/>
                    <a:pt x="72960" y="95970"/>
                    <a:pt x="72960" y="216918"/>
                  </a:cubicBezTo>
                  <a:cubicBezTo>
                    <a:pt x="72960" y="240582"/>
                    <a:pt x="96838" y="240582"/>
                    <a:pt x="96838" y="240582"/>
                  </a:cubicBezTo>
                  <a:cubicBezTo>
                    <a:pt x="96838" y="240582"/>
                    <a:pt x="96838" y="240582"/>
                    <a:pt x="96838" y="336551"/>
                  </a:cubicBezTo>
                  <a:cubicBezTo>
                    <a:pt x="96838" y="336551"/>
                    <a:pt x="96838" y="336551"/>
                    <a:pt x="23878" y="336551"/>
                  </a:cubicBezTo>
                  <a:cubicBezTo>
                    <a:pt x="23878" y="336551"/>
                    <a:pt x="23878" y="336551"/>
                    <a:pt x="23878" y="216918"/>
                  </a:cubicBezTo>
                  <a:cubicBezTo>
                    <a:pt x="23878" y="216918"/>
                    <a:pt x="0" y="216918"/>
                    <a:pt x="0" y="191940"/>
                  </a:cubicBezTo>
                  <a:cubicBezTo>
                    <a:pt x="0" y="191940"/>
                    <a:pt x="0" y="191940"/>
                    <a:pt x="0" y="107802"/>
                  </a:cubicBezTo>
                  <a:cubicBezTo>
                    <a:pt x="0" y="84138"/>
                    <a:pt x="23878" y="84138"/>
                    <a:pt x="23878" y="84138"/>
                  </a:cubicBezTo>
                  <a:close/>
                  <a:moveTo>
                    <a:pt x="265257" y="0"/>
                  </a:moveTo>
                  <a:cubicBezTo>
                    <a:pt x="284740" y="0"/>
                    <a:pt x="301625" y="15586"/>
                    <a:pt x="301625" y="35069"/>
                  </a:cubicBezTo>
                  <a:cubicBezTo>
                    <a:pt x="301625" y="55851"/>
                    <a:pt x="284740" y="71438"/>
                    <a:pt x="265257" y="71438"/>
                  </a:cubicBezTo>
                  <a:cubicBezTo>
                    <a:pt x="258762" y="71438"/>
                    <a:pt x="253567" y="70139"/>
                    <a:pt x="248371" y="66242"/>
                  </a:cubicBezTo>
                  <a:cubicBezTo>
                    <a:pt x="248371" y="66242"/>
                    <a:pt x="247072" y="66242"/>
                    <a:pt x="245774" y="64944"/>
                  </a:cubicBezTo>
                  <a:cubicBezTo>
                    <a:pt x="236681" y="59748"/>
                    <a:pt x="230187" y="48058"/>
                    <a:pt x="230187" y="35069"/>
                  </a:cubicBezTo>
                  <a:cubicBezTo>
                    <a:pt x="230187" y="15586"/>
                    <a:pt x="245774" y="0"/>
                    <a:pt x="265257" y="0"/>
                  </a:cubicBezTo>
                  <a:close/>
                  <a:moveTo>
                    <a:pt x="169069" y="0"/>
                  </a:moveTo>
                  <a:cubicBezTo>
                    <a:pt x="188796" y="0"/>
                    <a:pt x="204788" y="15992"/>
                    <a:pt x="204788" y="35719"/>
                  </a:cubicBezTo>
                  <a:cubicBezTo>
                    <a:pt x="204788" y="55446"/>
                    <a:pt x="188796" y="71438"/>
                    <a:pt x="169069" y="71438"/>
                  </a:cubicBezTo>
                  <a:cubicBezTo>
                    <a:pt x="149342" y="71438"/>
                    <a:pt x="133350" y="55446"/>
                    <a:pt x="133350" y="35719"/>
                  </a:cubicBezTo>
                  <a:cubicBezTo>
                    <a:pt x="133350" y="15992"/>
                    <a:pt x="149342" y="0"/>
                    <a:pt x="169069" y="0"/>
                  </a:cubicBezTo>
                  <a:close/>
                  <a:moveTo>
                    <a:pt x="72880" y="0"/>
                  </a:moveTo>
                  <a:cubicBezTo>
                    <a:pt x="92363" y="0"/>
                    <a:pt x="107950" y="15586"/>
                    <a:pt x="107950" y="35069"/>
                  </a:cubicBezTo>
                  <a:cubicBezTo>
                    <a:pt x="107950" y="48058"/>
                    <a:pt x="101456" y="59748"/>
                    <a:pt x="92363" y="64944"/>
                  </a:cubicBezTo>
                  <a:cubicBezTo>
                    <a:pt x="91065" y="66242"/>
                    <a:pt x="89766" y="66242"/>
                    <a:pt x="89766" y="66242"/>
                  </a:cubicBezTo>
                  <a:cubicBezTo>
                    <a:pt x="84570" y="70139"/>
                    <a:pt x="79375" y="71438"/>
                    <a:pt x="72880" y="71438"/>
                  </a:cubicBezTo>
                  <a:cubicBezTo>
                    <a:pt x="53397" y="71438"/>
                    <a:pt x="36512" y="55851"/>
                    <a:pt x="36512" y="35069"/>
                  </a:cubicBezTo>
                  <a:cubicBezTo>
                    <a:pt x="36512" y="15586"/>
                    <a:pt x="53397" y="0"/>
                    <a:pt x="72880" y="0"/>
                  </a:cubicBezTo>
                  <a:close/>
                </a:path>
              </a:pathLst>
            </a:custGeom>
            <a:solidFill>
              <a:schemeClr val="bg1"/>
            </a:solidFill>
            <a:ln w="12700">
              <a:miter lim="400000"/>
            </a:ln>
          </p:spPr>
          <p:txBody>
            <a:bodyPr lIns="19049" tIns="19049" rIns="19049" bIns="19049" anchor="ct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228580" rtl="0"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defRPr>
              </a:pPr>
              <a:endParaRPr kumimoji="0" sz="1200" b="0" i="0" u="none" strike="noStrike" kern="0" cap="none" spc="0" normalizeH="0" baseline="0" noProof="0">
                <a:ln>
                  <a:noFill/>
                </a:ln>
                <a:solidFill>
                  <a:srgbClr val="FFFFFF"/>
                </a:solidFill>
                <a:effectLst>
                  <a:outerShdw blurRad="38100" dist="12700" dir="5400000" rotWithShape="0">
                    <a:srgbClr val="000000">
                      <a:alpha val="50000"/>
                    </a:srgbClr>
                  </a:outerShdw>
                </a:effectLst>
                <a:uLnTx/>
                <a:uFillTx/>
              </a:endParaRPr>
            </a:p>
          </p:txBody>
        </p:sp>
        <p:grpSp>
          <p:nvGrpSpPr>
            <p:cNvPr id="15" name="îṡ1iḑè">
              <a:extLst>
                <a:ext uri="{FF2B5EF4-FFF2-40B4-BE49-F238E27FC236}">
                  <a16:creationId xmlns:a16="http://schemas.microsoft.com/office/drawing/2014/main" xmlns="" id="{CFDAF70E-1251-4E84-9254-1679FB7B827A}"/>
                </a:ext>
              </a:extLst>
            </p:cNvPr>
            <p:cNvGrpSpPr/>
            <p:nvPr/>
          </p:nvGrpSpPr>
          <p:grpSpPr>
            <a:xfrm>
              <a:off x="936397" y="3771184"/>
              <a:ext cx="2789323" cy="1004629"/>
              <a:chOff x="8632903" y="2548311"/>
              <a:chExt cx="2739321" cy="943344"/>
            </a:xfrm>
          </p:grpSpPr>
          <p:sp>
            <p:nvSpPr>
              <p:cNvPr id="28" name="îśļîďe">
                <a:extLst>
                  <a:ext uri="{FF2B5EF4-FFF2-40B4-BE49-F238E27FC236}">
                    <a16:creationId xmlns:a16="http://schemas.microsoft.com/office/drawing/2014/main" xmlns="" id="{E2C39E48-6FEC-4AF5-B171-44878FBA5F66}"/>
                  </a:ext>
                </a:extLst>
              </p:cNvPr>
              <p:cNvSpPr/>
              <p:nvPr/>
            </p:nvSpPr>
            <p:spPr bwMode="auto">
              <a:xfrm>
                <a:off x="8632903" y="2935907"/>
                <a:ext cx="2739321" cy="555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r>
                  <a:rPr lang="en-US" altLang="zh-CN" sz="1100" dirty="0"/>
                  <a:t>Copy </a:t>
                </a:r>
                <a:r>
                  <a:rPr lang="en-US" altLang="zh-CN" sz="1100"/>
                  <a:t>paste fo</a:t>
                </a:r>
                <a:r>
                  <a:rPr lang="en-US" altLang="zh-CN" sz="100"/>
                  <a:t> </a:t>
                </a:r>
                <a:r>
                  <a:rPr lang="en-US" altLang="zh-CN" sz="1100"/>
                  <a:t>nts</a:t>
                </a:r>
                <a:r>
                  <a:rPr lang="en-US" altLang="zh-CN" sz="1100" dirty="0"/>
                  <a:t>. Choose the only option to </a:t>
                </a:r>
                <a:r>
                  <a:rPr lang="en-US" altLang="zh-CN" sz="1100"/>
                  <a:t>retain text… </a:t>
                </a:r>
                <a:r>
                  <a:rPr lang="en-US" altLang="zh-CN" sz="1100" dirty="0"/>
                  <a:t>…</a:t>
                </a:r>
              </a:p>
            </p:txBody>
          </p:sp>
          <p:sp>
            <p:nvSpPr>
              <p:cNvPr id="29" name="íš1iḑè">
                <a:extLst>
                  <a:ext uri="{FF2B5EF4-FFF2-40B4-BE49-F238E27FC236}">
                    <a16:creationId xmlns:a16="http://schemas.microsoft.com/office/drawing/2014/main" xmlns="" id="{AA76E6C5-C332-4826-83AC-BF9D7DAEE6B8}"/>
                  </a:ext>
                </a:extLst>
              </p:cNvPr>
              <p:cNvSpPr txBox="1"/>
              <p:nvPr/>
            </p:nvSpPr>
            <p:spPr bwMode="auto">
              <a:xfrm>
                <a:off x="9118598" y="2548311"/>
                <a:ext cx="2253626"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a:spcBef>
                    <a:spcPct val="0"/>
                  </a:spcBef>
                </a:pPr>
                <a:r>
                  <a:rPr lang="zh-CN" altLang="en-US" b="1" dirty="0">
                    <a:latin typeface="+mn-ea"/>
                  </a:rPr>
                  <a:t>添加标题</a:t>
                </a:r>
                <a:endParaRPr lang="en-US" altLang="zh-CN" b="1" dirty="0">
                  <a:latin typeface="+mn-ea"/>
                </a:endParaRPr>
              </a:p>
            </p:txBody>
          </p:sp>
          <p:sp>
            <p:nvSpPr>
              <p:cNvPr id="30" name="iš1îďê">
                <a:extLst>
                  <a:ext uri="{FF2B5EF4-FFF2-40B4-BE49-F238E27FC236}">
                    <a16:creationId xmlns:a16="http://schemas.microsoft.com/office/drawing/2014/main" xmlns="" id="{D132CC96-994A-4323-98CB-C7946956E9CE}"/>
                  </a:ext>
                </a:extLst>
              </p:cNvPr>
              <p:cNvSpPr/>
              <p:nvPr/>
            </p:nvSpPr>
            <p:spPr>
              <a:xfrm>
                <a:off x="8685928" y="2594720"/>
                <a:ext cx="316593" cy="316236"/>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chemeClr val="tx1">
                  <a:lumMod val="50000"/>
                  <a:lumOff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1600" dirty="0"/>
              </a:p>
            </p:txBody>
          </p:sp>
        </p:grpSp>
        <p:grpSp>
          <p:nvGrpSpPr>
            <p:cNvPr id="16" name="îšlîḑè">
              <a:extLst>
                <a:ext uri="{FF2B5EF4-FFF2-40B4-BE49-F238E27FC236}">
                  <a16:creationId xmlns:a16="http://schemas.microsoft.com/office/drawing/2014/main" xmlns="" id="{7E949D8E-FBC1-47AB-8678-DF06D6AD073A}"/>
                </a:ext>
              </a:extLst>
            </p:cNvPr>
            <p:cNvGrpSpPr/>
            <p:nvPr/>
          </p:nvGrpSpPr>
          <p:grpSpPr>
            <a:xfrm>
              <a:off x="936397" y="2017697"/>
              <a:ext cx="2789323" cy="1004631"/>
              <a:chOff x="8632903" y="2548310"/>
              <a:chExt cx="2739321" cy="943345"/>
            </a:xfrm>
          </p:grpSpPr>
          <p:sp>
            <p:nvSpPr>
              <p:cNvPr id="25" name="íşlïḋe">
                <a:extLst>
                  <a:ext uri="{FF2B5EF4-FFF2-40B4-BE49-F238E27FC236}">
                    <a16:creationId xmlns:a16="http://schemas.microsoft.com/office/drawing/2014/main" xmlns="" id="{687746B0-5422-408D-B3CF-3A9E98BCB613}"/>
                  </a:ext>
                </a:extLst>
              </p:cNvPr>
              <p:cNvSpPr/>
              <p:nvPr/>
            </p:nvSpPr>
            <p:spPr bwMode="auto">
              <a:xfrm>
                <a:off x="8632903" y="2935907"/>
                <a:ext cx="2739321" cy="555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r>
                  <a:rPr lang="en-US" altLang="zh-CN" sz="1100" dirty="0"/>
                  <a:t>Copy paste fonts. Choose </a:t>
                </a:r>
                <a:r>
                  <a:rPr lang="en-US" altLang="zh-CN" sz="1100"/>
                  <a:t>the only</a:t>
                </a:r>
                <a:r>
                  <a:rPr lang="en-US" altLang="zh-CN" sz="100"/>
                  <a:t> </a:t>
                </a:r>
                <a:r>
                  <a:rPr lang="en-US" altLang="zh-CN" sz="1100"/>
                  <a:t> </a:t>
                </a:r>
                <a:r>
                  <a:rPr lang="en-US" altLang="zh-CN" sz="1100" dirty="0"/>
                  <a:t>option to </a:t>
                </a:r>
                <a:r>
                  <a:rPr lang="en-US" altLang="zh-CN" sz="1100"/>
                  <a:t>retain text… </a:t>
                </a:r>
                <a:r>
                  <a:rPr lang="en-US" altLang="zh-CN" sz="1100" dirty="0"/>
                  <a:t>…</a:t>
                </a:r>
              </a:p>
            </p:txBody>
          </p:sp>
          <p:sp>
            <p:nvSpPr>
              <p:cNvPr id="26" name="ïsḷiḍê">
                <a:extLst>
                  <a:ext uri="{FF2B5EF4-FFF2-40B4-BE49-F238E27FC236}">
                    <a16:creationId xmlns:a16="http://schemas.microsoft.com/office/drawing/2014/main" xmlns="" id="{5ECC9F31-AD15-4924-8D01-BDB14A7D3C6F}"/>
                  </a:ext>
                </a:extLst>
              </p:cNvPr>
              <p:cNvSpPr txBox="1"/>
              <p:nvPr/>
            </p:nvSpPr>
            <p:spPr bwMode="auto">
              <a:xfrm>
                <a:off x="9118598" y="2548310"/>
                <a:ext cx="2253626"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latin typeface="+mn-ea"/>
                  </a:rPr>
                  <a:t>添加标题</a:t>
                </a:r>
                <a:endParaRPr lang="en-US" altLang="zh-CN" sz="1800" b="1" dirty="0">
                  <a:latin typeface="+mn-ea"/>
                </a:endParaRPr>
              </a:p>
            </p:txBody>
          </p:sp>
          <p:sp>
            <p:nvSpPr>
              <p:cNvPr id="27" name="íṧḷîďè">
                <a:extLst>
                  <a:ext uri="{FF2B5EF4-FFF2-40B4-BE49-F238E27FC236}">
                    <a16:creationId xmlns:a16="http://schemas.microsoft.com/office/drawing/2014/main" xmlns="" id="{656A0D58-78BD-43EA-83AE-4F7067CA5CD2}"/>
                  </a:ext>
                </a:extLst>
              </p:cNvPr>
              <p:cNvSpPr/>
              <p:nvPr/>
            </p:nvSpPr>
            <p:spPr>
              <a:xfrm>
                <a:off x="8685928" y="2594720"/>
                <a:ext cx="316593" cy="316236"/>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chemeClr val="accent3">
                  <a:lumMod val="10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1600" dirty="0"/>
              </a:p>
            </p:txBody>
          </p:sp>
        </p:grpSp>
        <p:grpSp>
          <p:nvGrpSpPr>
            <p:cNvPr id="17" name="ïṩľiḍe">
              <a:extLst>
                <a:ext uri="{FF2B5EF4-FFF2-40B4-BE49-F238E27FC236}">
                  <a16:creationId xmlns:a16="http://schemas.microsoft.com/office/drawing/2014/main" xmlns="" id="{388478C3-0AC8-423E-9419-72865A7CF4FE}"/>
                </a:ext>
              </a:extLst>
            </p:cNvPr>
            <p:cNvGrpSpPr/>
            <p:nvPr/>
          </p:nvGrpSpPr>
          <p:grpSpPr>
            <a:xfrm>
              <a:off x="8466282" y="3771186"/>
              <a:ext cx="2789323" cy="1004631"/>
              <a:chOff x="8632903" y="2548310"/>
              <a:chExt cx="2739321" cy="943345"/>
            </a:xfrm>
          </p:grpSpPr>
          <p:sp>
            <p:nvSpPr>
              <p:cNvPr id="22" name="íṥľïďè">
                <a:extLst>
                  <a:ext uri="{FF2B5EF4-FFF2-40B4-BE49-F238E27FC236}">
                    <a16:creationId xmlns:a16="http://schemas.microsoft.com/office/drawing/2014/main" xmlns="" id="{92C571FA-EFD9-42FA-83FD-C8F7D68C8028}"/>
                  </a:ext>
                </a:extLst>
              </p:cNvPr>
              <p:cNvSpPr/>
              <p:nvPr/>
            </p:nvSpPr>
            <p:spPr bwMode="auto">
              <a:xfrm>
                <a:off x="8632903" y="2935907"/>
                <a:ext cx="2739321" cy="555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r>
                  <a:rPr lang="en-US" altLang="zh-CN" sz="1100" dirty="0"/>
                  <a:t>Copy paste fonts. Choose </a:t>
                </a:r>
                <a:r>
                  <a:rPr lang="en-US" altLang="zh-CN" sz="1100"/>
                  <a:t>the only</a:t>
                </a:r>
                <a:r>
                  <a:rPr lang="en-US" altLang="zh-CN" sz="100"/>
                  <a:t> </a:t>
                </a:r>
                <a:r>
                  <a:rPr lang="en-US" altLang="zh-CN" sz="1100"/>
                  <a:t> </a:t>
                </a:r>
                <a:r>
                  <a:rPr lang="en-US" altLang="zh-CN" sz="1100" dirty="0"/>
                  <a:t>option to </a:t>
                </a:r>
                <a:r>
                  <a:rPr lang="en-US" altLang="zh-CN" sz="1100"/>
                  <a:t>retain text… </a:t>
                </a:r>
                <a:r>
                  <a:rPr lang="en-US" altLang="zh-CN" sz="1100" dirty="0"/>
                  <a:t>…</a:t>
                </a:r>
              </a:p>
            </p:txBody>
          </p:sp>
          <p:sp>
            <p:nvSpPr>
              <p:cNvPr id="23" name="íŝľiďe">
                <a:extLst>
                  <a:ext uri="{FF2B5EF4-FFF2-40B4-BE49-F238E27FC236}">
                    <a16:creationId xmlns:a16="http://schemas.microsoft.com/office/drawing/2014/main" xmlns="" id="{4DA6A70D-77AB-4251-A522-B13FC8A28552}"/>
                  </a:ext>
                </a:extLst>
              </p:cNvPr>
              <p:cNvSpPr txBox="1"/>
              <p:nvPr/>
            </p:nvSpPr>
            <p:spPr bwMode="auto">
              <a:xfrm>
                <a:off x="9118598" y="2548310"/>
                <a:ext cx="2253626"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defTabSz="914400">
                  <a:spcBef>
                    <a:spcPct val="0"/>
                  </a:spcBef>
                </a:pPr>
                <a:r>
                  <a:rPr lang="zh-CN" altLang="en-US" b="1" dirty="0">
                    <a:solidFill>
                      <a:srgbClr val="000000"/>
                    </a:solidFill>
                    <a:latin typeface="+mn-ea"/>
                  </a:rPr>
                  <a:t>添加标题</a:t>
                </a:r>
                <a:endParaRPr lang="en-US" altLang="zh-CN" b="1" dirty="0">
                  <a:solidFill>
                    <a:srgbClr val="000000"/>
                  </a:solidFill>
                  <a:latin typeface="+mn-ea"/>
                </a:endParaRPr>
              </a:p>
            </p:txBody>
          </p:sp>
          <p:sp>
            <p:nvSpPr>
              <p:cNvPr id="24" name="îslïḍé">
                <a:extLst>
                  <a:ext uri="{FF2B5EF4-FFF2-40B4-BE49-F238E27FC236}">
                    <a16:creationId xmlns:a16="http://schemas.microsoft.com/office/drawing/2014/main" xmlns="" id="{1D8405A5-1B79-49ED-8B2B-4AAE65303ACD}"/>
                  </a:ext>
                </a:extLst>
              </p:cNvPr>
              <p:cNvSpPr/>
              <p:nvPr/>
            </p:nvSpPr>
            <p:spPr>
              <a:xfrm>
                <a:off x="8685928" y="2594720"/>
                <a:ext cx="316593" cy="316236"/>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chemeClr val="tx1">
                  <a:lumMod val="50000"/>
                  <a:lumOff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1600" dirty="0"/>
              </a:p>
            </p:txBody>
          </p:sp>
        </p:grpSp>
        <p:grpSp>
          <p:nvGrpSpPr>
            <p:cNvPr id="18" name="íṧḷîḑé">
              <a:extLst>
                <a:ext uri="{FF2B5EF4-FFF2-40B4-BE49-F238E27FC236}">
                  <a16:creationId xmlns:a16="http://schemas.microsoft.com/office/drawing/2014/main" xmlns="" id="{431FA8A0-A1DD-4CEC-AD89-EF20F7BFB8C5}"/>
                </a:ext>
              </a:extLst>
            </p:cNvPr>
            <p:cNvGrpSpPr/>
            <p:nvPr/>
          </p:nvGrpSpPr>
          <p:grpSpPr>
            <a:xfrm>
              <a:off x="8466282" y="2017697"/>
              <a:ext cx="2789323" cy="1004631"/>
              <a:chOff x="8632903" y="2548310"/>
              <a:chExt cx="2739321" cy="943345"/>
            </a:xfrm>
          </p:grpSpPr>
          <p:sp>
            <p:nvSpPr>
              <p:cNvPr id="19" name="iŝ1íďé">
                <a:extLst>
                  <a:ext uri="{FF2B5EF4-FFF2-40B4-BE49-F238E27FC236}">
                    <a16:creationId xmlns:a16="http://schemas.microsoft.com/office/drawing/2014/main" xmlns="" id="{82077E1A-0641-4301-9CB0-F8D90197FBB3}"/>
                  </a:ext>
                </a:extLst>
              </p:cNvPr>
              <p:cNvSpPr/>
              <p:nvPr/>
            </p:nvSpPr>
            <p:spPr bwMode="auto">
              <a:xfrm>
                <a:off x="8632903" y="2935907"/>
                <a:ext cx="2739321" cy="555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20000"/>
                  </a:lnSpc>
                </a:pPr>
                <a:r>
                  <a:rPr lang="en-US" altLang="zh-CN" sz="1100" dirty="0"/>
                  <a:t>Copy paste fonts. Choose </a:t>
                </a:r>
                <a:r>
                  <a:rPr lang="en-US" altLang="zh-CN" sz="1100"/>
                  <a:t>the only</a:t>
                </a:r>
                <a:r>
                  <a:rPr lang="en-US" altLang="zh-CN" sz="100"/>
                  <a:t> </a:t>
                </a:r>
                <a:r>
                  <a:rPr lang="en-US" altLang="zh-CN" sz="1100"/>
                  <a:t> </a:t>
                </a:r>
                <a:r>
                  <a:rPr lang="en-US" altLang="zh-CN" sz="1100" dirty="0"/>
                  <a:t>option to </a:t>
                </a:r>
                <a:r>
                  <a:rPr lang="en-US" altLang="zh-CN" sz="1100"/>
                  <a:t>retain text… </a:t>
                </a:r>
                <a:r>
                  <a:rPr lang="en-US" altLang="zh-CN" sz="1100" dirty="0"/>
                  <a:t>…</a:t>
                </a:r>
              </a:p>
            </p:txBody>
          </p:sp>
          <p:sp>
            <p:nvSpPr>
              <p:cNvPr id="20" name="í$ľiḓê">
                <a:extLst>
                  <a:ext uri="{FF2B5EF4-FFF2-40B4-BE49-F238E27FC236}">
                    <a16:creationId xmlns:a16="http://schemas.microsoft.com/office/drawing/2014/main" xmlns="" id="{604DB675-A171-45EF-A179-4DB80E09EC22}"/>
                  </a:ext>
                </a:extLst>
              </p:cNvPr>
              <p:cNvSpPr txBox="1"/>
              <p:nvPr/>
            </p:nvSpPr>
            <p:spPr bwMode="auto">
              <a:xfrm>
                <a:off x="9118598" y="2548310"/>
                <a:ext cx="2253626"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lvl="0">
                  <a:spcBef>
                    <a:spcPct val="0"/>
                  </a:spcBef>
                </a:pPr>
                <a:r>
                  <a:rPr lang="zh-CN" altLang="en-US" b="1" dirty="0">
                    <a:latin typeface="+mn-ea"/>
                  </a:rPr>
                  <a:t>添加标题</a:t>
                </a:r>
                <a:endParaRPr lang="en-US" altLang="zh-CN" b="1" dirty="0">
                  <a:latin typeface="+mn-ea"/>
                </a:endParaRPr>
              </a:p>
            </p:txBody>
          </p:sp>
          <p:sp>
            <p:nvSpPr>
              <p:cNvPr id="21" name="îṥḻîḍè">
                <a:extLst>
                  <a:ext uri="{FF2B5EF4-FFF2-40B4-BE49-F238E27FC236}">
                    <a16:creationId xmlns:a16="http://schemas.microsoft.com/office/drawing/2014/main" xmlns="" id="{E8620474-B2F6-477D-818A-213F011DD6E7}"/>
                  </a:ext>
                </a:extLst>
              </p:cNvPr>
              <p:cNvSpPr/>
              <p:nvPr/>
            </p:nvSpPr>
            <p:spPr>
              <a:xfrm>
                <a:off x="8685928" y="2594720"/>
                <a:ext cx="316593" cy="316236"/>
              </a:xfrm>
              <a:custGeom>
                <a:avLst/>
                <a:gdLst>
                  <a:gd name="T0" fmla="*/ 213 w 427"/>
                  <a:gd name="T1" fmla="*/ 0 h 427"/>
                  <a:gd name="T2" fmla="*/ 0 w 427"/>
                  <a:gd name="T3" fmla="*/ 213 h 427"/>
                  <a:gd name="T4" fmla="*/ 213 w 427"/>
                  <a:gd name="T5" fmla="*/ 427 h 427"/>
                  <a:gd name="T6" fmla="*/ 427 w 427"/>
                  <a:gd name="T7" fmla="*/ 213 h 427"/>
                  <a:gd name="T8" fmla="*/ 213 w 427"/>
                  <a:gd name="T9" fmla="*/ 0 h 427"/>
                  <a:gd name="T10" fmla="*/ 180 w 427"/>
                  <a:gd name="T11" fmla="*/ 312 h 427"/>
                  <a:gd name="T12" fmla="*/ 82 w 427"/>
                  <a:gd name="T13" fmla="*/ 214 h 427"/>
                  <a:gd name="T14" fmla="*/ 120 w 427"/>
                  <a:gd name="T15" fmla="*/ 176 h 427"/>
                  <a:gd name="T16" fmla="*/ 180 w 427"/>
                  <a:gd name="T17" fmla="*/ 236 h 427"/>
                  <a:gd name="T18" fmla="*/ 308 w 427"/>
                  <a:gd name="T19" fmla="*/ 108 h 427"/>
                  <a:gd name="T20" fmla="*/ 346 w 427"/>
                  <a:gd name="T21" fmla="*/ 146 h 427"/>
                  <a:gd name="T22" fmla="*/ 180 w 427"/>
                  <a:gd name="T23" fmla="*/ 31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427">
                    <a:moveTo>
                      <a:pt x="213" y="0"/>
                    </a:moveTo>
                    <a:cubicBezTo>
                      <a:pt x="96" y="0"/>
                      <a:pt x="0" y="96"/>
                      <a:pt x="0" y="213"/>
                    </a:cubicBezTo>
                    <a:cubicBezTo>
                      <a:pt x="0" y="331"/>
                      <a:pt x="96" y="427"/>
                      <a:pt x="213" y="427"/>
                    </a:cubicBezTo>
                    <a:cubicBezTo>
                      <a:pt x="331" y="427"/>
                      <a:pt x="427" y="331"/>
                      <a:pt x="427" y="213"/>
                    </a:cubicBezTo>
                    <a:cubicBezTo>
                      <a:pt x="427" y="96"/>
                      <a:pt x="331" y="0"/>
                      <a:pt x="213" y="0"/>
                    </a:cubicBezTo>
                    <a:close/>
                    <a:moveTo>
                      <a:pt x="180" y="312"/>
                    </a:moveTo>
                    <a:lnTo>
                      <a:pt x="82" y="214"/>
                    </a:lnTo>
                    <a:lnTo>
                      <a:pt x="120" y="176"/>
                    </a:lnTo>
                    <a:lnTo>
                      <a:pt x="180" y="236"/>
                    </a:lnTo>
                    <a:lnTo>
                      <a:pt x="308" y="108"/>
                    </a:lnTo>
                    <a:lnTo>
                      <a:pt x="346" y="146"/>
                    </a:lnTo>
                    <a:lnTo>
                      <a:pt x="180" y="312"/>
                    </a:lnTo>
                    <a:close/>
                  </a:path>
                </a:pathLst>
              </a:custGeom>
              <a:solidFill>
                <a:schemeClr val="accent3">
                  <a:lumMod val="10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sz="1600" dirty="0"/>
              </a:p>
            </p:txBody>
          </p:sp>
        </p:grpSp>
      </p:grpSp>
      <p:sp>
        <p:nvSpPr>
          <p:cNvPr id="31" name="矩形 30">
            <a:extLst>
              <a:ext uri="{FF2B5EF4-FFF2-40B4-BE49-F238E27FC236}">
                <a16:creationId xmlns:a16="http://schemas.microsoft.com/office/drawing/2014/main" xmlns="" id="{72775E17-DC46-4CAB-9075-82C4476463CC}"/>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32" name="文本框 31">
            <a:extLst>
              <a:ext uri="{FF2B5EF4-FFF2-40B4-BE49-F238E27FC236}">
                <a16:creationId xmlns:a16="http://schemas.microsoft.com/office/drawing/2014/main" xmlns="" id="{AC8021C9-C8D3-4335-A46A-9C599F34A0CE}"/>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08—</a:t>
            </a:r>
            <a:endParaRPr lang="zh-CN" altLang="en-US" sz="2000" b="1" dirty="0">
              <a:solidFill>
                <a:schemeClr val="accent3"/>
              </a:solidFill>
            </a:endParaRPr>
          </a:p>
        </p:txBody>
      </p:sp>
    </p:spTree>
    <p:extLst>
      <p:ext uri="{BB962C8B-B14F-4D97-AF65-F5344CB8AC3E}">
        <p14:creationId xmlns:p14="http://schemas.microsoft.com/office/powerpoint/2010/main" val="42654998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四分点内容页</a:t>
            </a:r>
          </a:p>
        </p:txBody>
      </p:sp>
      <p:grpSp>
        <p:nvGrpSpPr>
          <p:cNvPr id="31" name="#33135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ABAAEBDA-C875-4F99-8FDC-7939B3062ED9}"/>
              </a:ext>
            </a:extLst>
          </p:cNvPr>
          <p:cNvGrpSpPr>
            <a:grpSpLocks noChangeAspect="1"/>
          </p:cNvGrpSpPr>
          <p:nvPr>
            <p:custDataLst>
              <p:tags r:id="rId1"/>
            </p:custDataLst>
          </p:nvPr>
        </p:nvGrpSpPr>
        <p:grpSpPr>
          <a:xfrm>
            <a:off x="1162049" y="1856870"/>
            <a:ext cx="10858500" cy="3783844"/>
            <a:chOff x="660400" y="1914020"/>
            <a:chExt cx="10858500" cy="3783844"/>
          </a:xfrm>
        </p:grpSpPr>
        <p:sp>
          <p:nvSpPr>
            <p:cNvPr id="32" name="ï$ḻîḍè">
              <a:extLst>
                <a:ext uri="{FF2B5EF4-FFF2-40B4-BE49-F238E27FC236}">
                  <a16:creationId xmlns:a16="http://schemas.microsoft.com/office/drawing/2014/main" xmlns="" id="{FDC483DB-FCF6-46E5-8F16-7EC08AB552F4}"/>
                </a:ext>
              </a:extLst>
            </p:cNvPr>
            <p:cNvSpPr/>
            <p:nvPr/>
          </p:nvSpPr>
          <p:spPr>
            <a:xfrm>
              <a:off x="7109114" y="2324087"/>
              <a:ext cx="1670364" cy="1480210"/>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lvl="0" algn="ctr">
                <a:lnSpc>
                  <a:spcPct val="100000"/>
                </a:lnSpc>
                <a:spcBef>
                  <a:spcPts val="0"/>
                </a:spcBef>
                <a:defRPr sz="3000">
                  <a:solidFill>
                    <a:srgbClr val="FFFFFF"/>
                  </a:solidFill>
                  <a:effectLst>
                    <a:outerShdw blurRad="38100" dist="12700" dir="5400000" rotWithShape="0">
                      <a:srgbClr val="000000">
                        <a:alpha val="50000"/>
                      </a:srgbClr>
                    </a:outerShdw>
                  </a:effectLst>
                </a:defRPr>
              </a:pPr>
              <a:endParaRPr lang="en-US" dirty="0"/>
            </a:p>
          </p:txBody>
        </p:sp>
        <p:sp>
          <p:nvSpPr>
            <p:cNvPr id="33" name="işḷïḋe">
              <a:extLst>
                <a:ext uri="{FF2B5EF4-FFF2-40B4-BE49-F238E27FC236}">
                  <a16:creationId xmlns:a16="http://schemas.microsoft.com/office/drawing/2014/main" xmlns="" id="{3B0A5323-32C0-4141-93BC-7FF51331ACB8}"/>
                </a:ext>
              </a:extLst>
            </p:cNvPr>
            <p:cNvSpPr/>
            <p:nvPr/>
          </p:nvSpPr>
          <p:spPr>
            <a:xfrm>
              <a:off x="6602557" y="3201649"/>
              <a:ext cx="2689783" cy="1540982"/>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lvl="0" algn="ctr">
                <a:lnSpc>
                  <a:spcPct val="100000"/>
                </a:lnSpc>
                <a:spcBef>
                  <a:spcPts val="0"/>
                </a:spcBef>
                <a:defRPr sz="3000">
                  <a:solidFill>
                    <a:srgbClr val="FFFFFF"/>
                  </a:solidFill>
                  <a:effectLst>
                    <a:outerShdw blurRad="38100" dist="12700" dir="5400000" rotWithShape="0">
                      <a:srgbClr val="000000">
                        <a:alpha val="50000"/>
                      </a:srgbClr>
                    </a:outerShdw>
                  </a:effectLst>
                </a:defRPr>
              </a:pPr>
              <a:endParaRPr lang="en-US" dirty="0"/>
            </a:p>
          </p:txBody>
        </p:sp>
        <p:sp>
          <p:nvSpPr>
            <p:cNvPr id="34" name="îSlîḓê">
              <a:extLst>
                <a:ext uri="{FF2B5EF4-FFF2-40B4-BE49-F238E27FC236}">
                  <a16:creationId xmlns:a16="http://schemas.microsoft.com/office/drawing/2014/main" xmlns="" id="{C9BE4024-A2A9-4727-B577-059F681CEFEF}"/>
                </a:ext>
              </a:extLst>
            </p:cNvPr>
            <p:cNvSpPr/>
            <p:nvPr/>
          </p:nvSpPr>
          <p:spPr>
            <a:xfrm>
              <a:off x="6096000" y="4153193"/>
              <a:ext cx="3709201" cy="1540976"/>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lvl="0" algn="ctr">
                <a:lnSpc>
                  <a:spcPct val="100000"/>
                </a:lnSpc>
                <a:spcBef>
                  <a:spcPts val="0"/>
                </a:spcBef>
                <a:defRPr sz="3000">
                  <a:solidFill>
                    <a:srgbClr val="FFFFFF"/>
                  </a:solidFill>
                  <a:effectLst>
                    <a:outerShdw blurRad="38100" dist="12700" dir="5400000" rotWithShape="0">
                      <a:srgbClr val="000000">
                        <a:alpha val="50000"/>
                      </a:srgbClr>
                    </a:outerShdw>
                  </a:effectLst>
                </a:defRPr>
              </a:pPr>
              <a:endParaRPr lang="en-US" dirty="0"/>
            </a:p>
          </p:txBody>
        </p:sp>
        <p:sp>
          <p:nvSpPr>
            <p:cNvPr id="35" name="íṣļïḋè">
              <a:extLst>
                <a:ext uri="{FF2B5EF4-FFF2-40B4-BE49-F238E27FC236}">
                  <a16:creationId xmlns:a16="http://schemas.microsoft.com/office/drawing/2014/main" xmlns="" id="{DA4F8CAA-E7DB-44EE-96C9-F2344A3142C4}"/>
                </a:ext>
              </a:extLst>
            </p:cNvPr>
            <p:cNvSpPr/>
            <p:nvPr/>
          </p:nvSpPr>
          <p:spPr>
            <a:xfrm>
              <a:off x="6096001" y="5104735"/>
              <a:ext cx="4218898" cy="59312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tx1">
                <a:lumMod val="50000"/>
                <a:lumOff val="50000"/>
              </a:schemeClr>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2800" dirty="0"/>
            </a:p>
          </p:txBody>
        </p:sp>
        <p:sp>
          <p:nvSpPr>
            <p:cNvPr id="36" name="íṩ1îḋé">
              <a:extLst>
                <a:ext uri="{FF2B5EF4-FFF2-40B4-BE49-F238E27FC236}">
                  <a16:creationId xmlns:a16="http://schemas.microsoft.com/office/drawing/2014/main" xmlns="" id="{44178AB8-EF74-47A7-A99D-93E48D580A91}"/>
                </a:ext>
              </a:extLst>
            </p:cNvPr>
            <p:cNvSpPr/>
            <p:nvPr/>
          </p:nvSpPr>
          <p:spPr>
            <a:xfrm>
              <a:off x="7615672" y="1914020"/>
              <a:ext cx="1165160" cy="94242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3">
                <a:lumMod val="100000"/>
              </a:schemeClr>
            </a:solidFill>
            <a:ln w="12700" cap="flat">
              <a:noFill/>
              <a:miter lim="400000"/>
            </a:ln>
            <a:effectLst/>
          </p:spPr>
          <p:txBody>
            <a:bodyPr wrap="square" lIns="0" tIns="0" rIns="0" bIns="0" numCol="1" anchor="t">
              <a:noAutofit/>
            </a:bodyPr>
            <a:lstStyle/>
            <a:p>
              <a:pPr lvl="0" algn="ctr">
                <a:defRPr>
                  <a:solidFill>
                    <a:srgbClr val="4C4C4C"/>
                  </a:solidFill>
                </a:defRPr>
              </a:pPr>
              <a:endParaRPr lang="en-US" sz="2800" dirty="0"/>
            </a:p>
          </p:txBody>
        </p:sp>
        <p:sp>
          <p:nvSpPr>
            <p:cNvPr id="37" name="îṧḷídè">
              <a:extLst>
                <a:ext uri="{FF2B5EF4-FFF2-40B4-BE49-F238E27FC236}">
                  <a16:creationId xmlns:a16="http://schemas.microsoft.com/office/drawing/2014/main" xmlns="" id="{53123A2D-E2A3-426B-BE05-A7D2DC5C95D6}"/>
                </a:ext>
              </a:extLst>
            </p:cNvPr>
            <p:cNvSpPr/>
            <p:nvPr/>
          </p:nvSpPr>
          <p:spPr>
            <a:xfrm>
              <a:off x="7109115" y="3201649"/>
              <a:ext cx="2180073" cy="593135"/>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tx1">
                <a:lumMod val="50000"/>
                <a:lumOff val="50000"/>
              </a:schemeClr>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2800" dirty="0"/>
            </a:p>
          </p:txBody>
        </p:sp>
        <p:sp>
          <p:nvSpPr>
            <p:cNvPr id="38" name="íşľïḑé">
              <a:extLst>
                <a:ext uri="{FF2B5EF4-FFF2-40B4-BE49-F238E27FC236}">
                  <a16:creationId xmlns:a16="http://schemas.microsoft.com/office/drawing/2014/main" xmlns="" id="{C5CB764E-EF77-416E-A95B-9E308466C776}"/>
                </a:ext>
              </a:extLst>
            </p:cNvPr>
            <p:cNvSpPr/>
            <p:nvPr/>
          </p:nvSpPr>
          <p:spPr>
            <a:xfrm>
              <a:off x="6602559" y="4153192"/>
              <a:ext cx="3199490" cy="593136"/>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tx1">
                <a:lumMod val="50000"/>
                <a:lumOff val="50000"/>
              </a:schemeClr>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2800" dirty="0"/>
            </a:p>
          </p:txBody>
        </p:sp>
        <p:sp>
          <p:nvSpPr>
            <p:cNvPr id="39" name="îS1íḑè">
              <a:extLst>
                <a:ext uri="{FF2B5EF4-FFF2-40B4-BE49-F238E27FC236}">
                  <a16:creationId xmlns:a16="http://schemas.microsoft.com/office/drawing/2014/main" xmlns="" id="{D43683F9-C2FA-439C-94AA-08A19CE463A2}"/>
                </a:ext>
              </a:extLst>
            </p:cNvPr>
            <p:cNvSpPr/>
            <p:nvPr/>
          </p:nvSpPr>
          <p:spPr bwMode="auto">
            <a:xfrm>
              <a:off x="8031749" y="5243876"/>
              <a:ext cx="347401" cy="314846"/>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a:extLst>
              <a:ext uri="{91240B29-F687-4f45-9708-019B960494DF}">
                <a14:hiddenLine xmlns="" xmlns:lc="http://schemas.openxmlformats.org/drawingml/2006/lockedCanvas" xmlns:a14="http://schemas.microsoft.com/office/drawing/2010/main" xmlns:p14="http://schemas.microsoft.com/office/powerpoint/2010/main" xmlns:a16="http://schemas.microsoft.com/office/drawing/2014/main" w="9525" cap="flat">
                  <a:solidFill>
                    <a:srgbClr val="808080"/>
                  </a:solidFill>
                  <a:bevel/>
                  <a:headEnd/>
                  <a:tailEnd/>
                </a14:hiddenLine>
              </a:ext>
              <a:ext uri="{AF507438-7753-43e0-B8FC-AC1667EBCBE1}">
                <a14:hiddenEffects xmlns="" xmlns:lc="http://schemas.openxmlformats.org/drawingml/2006/lockedCanvas" xmlns:a14="http://schemas.microsoft.com/office/drawing/2010/main" xmlns:p14="http://schemas.microsoft.com/office/powerpoint/2010/main" xmlns:a16="http://schemas.microsoft.com/office/drawing/2014/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0" name="iŝḻîḋê">
              <a:extLst>
                <a:ext uri="{FF2B5EF4-FFF2-40B4-BE49-F238E27FC236}">
                  <a16:creationId xmlns:a16="http://schemas.microsoft.com/office/drawing/2014/main" xmlns="" id="{969146CF-3D76-4D1D-B612-6DF3119CB612}"/>
                </a:ext>
              </a:extLst>
            </p:cNvPr>
            <p:cNvSpPr/>
            <p:nvPr/>
          </p:nvSpPr>
          <p:spPr bwMode="auto">
            <a:xfrm>
              <a:off x="8031749" y="4292337"/>
              <a:ext cx="347401" cy="314846"/>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a:extLst>
              <a:ext uri="{91240B29-F687-4f45-9708-019B960494DF}">
                <a14:hiddenLine xmlns="" xmlns:lc="http://schemas.openxmlformats.org/drawingml/2006/lockedCanvas" xmlns:a14="http://schemas.microsoft.com/office/drawing/2010/main" xmlns:p14="http://schemas.microsoft.com/office/powerpoint/2010/main" xmlns:a16="http://schemas.microsoft.com/office/drawing/2014/main" w="9525" cap="flat">
                  <a:solidFill>
                    <a:srgbClr val="808080"/>
                  </a:solidFill>
                  <a:bevel/>
                  <a:headEnd/>
                  <a:tailEnd/>
                </a14:hiddenLine>
              </a:ext>
              <a:ext uri="{AF507438-7753-43e0-B8FC-AC1667EBCBE1}">
                <a14:hiddenEffects xmlns="" xmlns:lc="http://schemas.openxmlformats.org/drawingml/2006/lockedCanvas" xmlns:a14="http://schemas.microsoft.com/office/drawing/2010/main" xmlns:p14="http://schemas.microsoft.com/office/powerpoint/2010/main" xmlns:a16="http://schemas.microsoft.com/office/drawing/2014/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1" name="išḻîḋê">
              <a:extLst>
                <a:ext uri="{FF2B5EF4-FFF2-40B4-BE49-F238E27FC236}">
                  <a16:creationId xmlns:a16="http://schemas.microsoft.com/office/drawing/2014/main" xmlns="" id="{B81845A9-236B-4641-A1AD-D3A7376DCDAD}"/>
                </a:ext>
              </a:extLst>
            </p:cNvPr>
            <p:cNvSpPr/>
            <p:nvPr/>
          </p:nvSpPr>
          <p:spPr bwMode="auto">
            <a:xfrm>
              <a:off x="8031749" y="3340798"/>
              <a:ext cx="347401" cy="314846"/>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a:extLst>
              <a:ext uri="{91240B29-F687-4f45-9708-019B960494DF}">
                <a14:hiddenLine xmlns="" xmlns:lc="http://schemas.openxmlformats.org/drawingml/2006/lockedCanvas" xmlns:a14="http://schemas.microsoft.com/office/drawing/2010/main" xmlns:p14="http://schemas.microsoft.com/office/powerpoint/2010/main" xmlns:a16="http://schemas.microsoft.com/office/drawing/2014/main" w="9525" cap="flat">
                  <a:solidFill>
                    <a:srgbClr val="808080"/>
                  </a:solidFill>
                  <a:bevel/>
                  <a:headEnd/>
                  <a:tailEnd/>
                </a14:hiddenLine>
              </a:ext>
              <a:ext uri="{AF507438-7753-43e0-B8FC-AC1667EBCBE1}">
                <a14:hiddenEffects xmlns="" xmlns:lc="http://schemas.openxmlformats.org/drawingml/2006/lockedCanvas" xmlns:a14="http://schemas.microsoft.com/office/drawing/2010/main" xmlns:p14="http://schemas.microsoft.com/office/powerpoint/2010/main" xmlns:a16="http://schemas.microsoft.com/office/drawing/2014/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2" name="íṡḷidé">
              <a:extLst>
                <a:ext uri="{FF2B5EF4-FFF2-40B4-BE49-F238E27FC236}">
                  <a16:creationId xmlns:a16="http://schemas.microsoft.com/office/drawing/2014/main" xmlns="" id="{30401A43-066F-4DE1-9D8A-449609D21BC8}"/>
                </a:ext>
              </a:extLst>
            </p:cNvPr>
            <p:cNvSpPr/>
            <p:nvPr/>
          </p:nvSpPr>
          <p:spPr bwMode="auto">
            <a:xfrm>
              <a:off x="8031749" y="2360684"/>
              <a:ext cx="347401" cy="314846"/>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a:extLst>
              <a:ext uri="{91240B29-F687-4f45-9708-019B960494DF}">
                <a14:hiddenLine xmlns="" xmlns:lc="http://schemas.openxmlformats.org/drawingml/2006/lockedCanvas" xmlns:a14="http://schemas.microsoft.com/office/drawing/2010/main" xmlns:p14="http://schemas.microsoft.com/office/powerpoint/2010/main" xmlns:a16="http://schemas.microsoft.com/office/drawing/2014/main" w="9525" cap="flat">
                  <a:solidFill>
                    <a:srgbClr val="808080"/>
                  </a:solidFill>
                  <a:bevel/>
                  <a:headEnd/>
                  <a:tailEnd/>
                </a14:hiddenLine>
              </a:ext>
              <a:ext uri="{AF507438-7753-43e0-B8FC-AC1667EBCBE1}">
                <a14:hiddenEffects xmlns="" xmlns:lc="http://schemas.openxmlformats.org/drawingml/2006/lockedCanvas" xmlns:a14="http://schemas.microsoft.com/office/drawing/2010/main" xmlns:p14="http://schemas.microsoft.com/office/powerpoint/2010/main" xmlns:a16="http://schemas.microsoft.com/office/drawing/2014/main">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43" name="ísḻïḋê">
              <a:extLst>
                <a:ext uri="{FF2B5EF4-FFF2-40B4-BE49-F238E27FC236}">
                  <a16:creationId xmlns:a16="http://schemas.microsoft.com/office/drawing/2014/main" xmlns="" id="{DD3F85B8-5E56-4CA7-AB87-EE0ECD10128F}"/>
                </a:ext>
              </a:extLst>
            </p:cNvPr>
            <p:cNvSpPr txBox="1"/>
            <p:nvPr/>
          </p:nvSpPr>
          <p:spPr>
            <a:xfrm>
              <a:off x="10107038" y="5100098"/>
              <a:ext cx="1411862" cy="420524"/>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400" b="1" dirty="0"/>
                <a:t>…TE</a:t>
              </a:r>
              <a:r>
                <a:rPr lang="en-US" altLang="zh-CN" sz="100" b="1" dirty="0"/>
                <a:t> </a:t>
              </a:r>
              <a:r>
                <a:rPr lang="en-US" altLang="zh-CN" sz="1400" b="1" dirty="0"/>
                <a:t>XT</a:t>
              </a:r>
              <a:endParaRPr lang="id-ID" sz="1400" b="1" dirty="0"/>
            </a:p>
          </p:txBody>
        </p:sp>
        <p:sp>
          <p:nvSpPr>
            <p:cNvPr id="44" name="îṥ1ïḋè">
              <a:extLst>
                <a:ext uri="{FF2B5EF4-FFF2-40B4-BE49-F238E27FC236}">
                  <a16:creationId xmlns:a16="http://schemas.microsoft.com/office/drawing/2014/main" xmlns="" id="{C91A3675-05DD-431A-8E94-6AFA5A781AFD}"/>
                </a:ext>
              </a:extLst>
            </p:cNvPr>
            <p:cNvSpPr txBox="1"/>
            <p:nvPr/>
          </p:nvSpPr>
          <p:spPr>
            <a:xfrm>
              <a:off x="9602677" y="4139034"/>
              <a:ext cx="1411862" cy="420524"/>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400" b="1"/>
                <a:t>…</a:t>
              </a:r>
              <a:r>
                <a:rPr lang="en-US" altLang="zh-CN" sz="100" b="1"/>
                <a:t> </a:t>
              </a:r>
              <a:r>
                <a:rPr lang="en-US" altLang="zh-CN" sz="1400" b="1"/>
                <a:t>TEXT</a:t>
              </a:r>
              <a:endParaRPr lang="id-ID" sz="1400" b="1" dirty="0"/>
            </a:p>
          </p:txBody>
        </p:sp>
        <p:sp>
          <p:nvSpPr>
            <p:cNvPr id="45" name="isḻîḓé">
              <a:extLst>
                <a:ext uri="{FF2B5EF4-FFF2-40B4-BE49-F238E27FC236}">
                  <a16:creationId xmlns:a16="http://schemas.microsoft.com/office/drawing/2014/main" xmlns="" id="{9E17BE65-D663-40FA-BB96-C93D5136B8D8}"/>
                </a:ext>
              </a:extLst>
            </p:cNvPr>
            <p:cNvSpPr txBox="1"/>
            <p:nvPr/>
          </p:nvSpPr>
          <p:spPr>
            <a:xfrm>
              <a:off x="9155002" y="3218738"/>
              <a:ext cx="1411862" cy="420524"/>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400" b="1"/>
                <a:t>…</a:t>
              </a:r>
              <a:r>
                <a:rPr lang="en-US" altLang="zh-CN" sz="100" b="1"/>
                <a:t> </a:t>
              </a:r>
              <a:r>
                <a:rPr lang="en-US" altLang="zh-CN" sz="1400" b="1"/>
                <a:t>TEXT</a:t>
              </a:r>
              <a:endParaRPr lang="id-ID" sz="1400" b="1" dirty="0"/>
            </a:p>
          </p:txBody>
        </p:sp>
        <p:sp>
          <p:nvSpPr>
            <p:cNvPr id="46" name="îşľïḍe">
              <a:extLst>
                <a:ext uri="{FF2B5EF4-FFF2-40B4-BE49-F238E27FC236}">
                  <a16:creationId xmlns:a16="http://schemas.microsoft.com/office/drawing/2014/main" xmlns="" id="{1FFCBFCF-A06A-4DB8-949E-6EA5773DCB2D}"/>
                </a:ext>
              </a:extLst>
            </p:cNvPr>
            <p:cNvSpPr txBox="1"/>
            <p:nvPr/>
          </p:nvSpPr>
          <p:spPr>
            <a:xfrm>
              <a:off x="8593027" y="2174971"/>
              <a:ext cx="1411862" cy="420524"/>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altLang="zh-CN" sz="1400" b="1"/>
                <a:t>…</a:t>
              </a:r>
              <a:r>
                <a:rPr lang="en-US" altLang="zh-CN" sz="100" b="1"/>
                <a:t> </a:t>
              </a:r>
              <a:r>
                <a:rPr lang="en-US" altLang="zh-CN" sz="1400" b="1"/>
                <a:t>TEXT</a:t>
              </a:r>
              <a:endParaRPr lang="id-ID" sz="1400" b="1" dirty="0"/>
            </a:p>
          </p:txBody>
        </p:sp>
        <p:grpSp>
          <p:nvGrpSpPr>
            <p:cNvPr id="47" name="iṣḻïďè">
              <a:extLst>
                <a:ext uri="{FF2B5EF4-FFF2-40B4-BE49-F238E27FC236}">
                  <a16:creationId xmlns:a16="http://schemas.microsoft.com/office/drawing/2014/main" xmlns="" id="{B5750505-DA7C-4BC2-B194-FCBED76CEE48}"/>
                </a:ext>
              </a:extLst>
            </p:cNvPr>
            <p:cNvGrpSpPr/>
            <p:nvPr/>
          </p:nvGrpSpPr>
          <p:grpSpPr>
            <a:xfrm>
              <a:off x="660400" y="1947620"/>
              <a:ext cx="2587625" cy="1254029"/>
              <a:chOff x="660400" y="1947620"/>
              <a:chExt cx="2587625" cy="1254029"/>
            </a:xfrm>
          </p:grpSpPr>
          <p:grpSp>
            <p:nvGrpSpPr>
              <p:cNvPr id="63" name="îşļîḋe">
                <a:extLst>
                  <a:ext uri="{FF2B5EF4-FFF2-40B4-BE49-F238E27FC236}">
                    <a16:creationId xmlns:a16="http://schemas.microsoft.com/office/drawing/2014/main" xmlns="" id="{176D5289-6785-44E3-BB06-B688F53CEE35}"/>
                  </a:ext>
                </a:extLst>
              </p:cNvPr>
              <p:cNvGrpSpPr/>
              <p:nvPr/>
            </p:nvGrpSpPr>
            <p:grpSpPr>
              <a:xfrm>
                <a:off x="660400" y="1947620"/>
                <a:ext cx="2587625" cy="1254029"/>
                <a:chOff x="660400" y="2174971"/>
                <a:chExt cx="2644775" cy="1254029"/>
              </a:xfrm>
            </p:grpSpPr>
            <p:sp>
              <p:nvSpPr>
                <p:cNvPr id="65" name="íšḷíḑè">
                  <a:extLst>
                    <a:ext uri="{FF2B5EF4-FFF2-40B4-BE49-F238E27FC236}">
                      <a16:creationId xmlns:a16="http://schemas.microsoft.com/office/drawing/2014/main" xmlns="" id="{4EDBCD9A-7549-4979-96F6-A13010641CA3}"/>
                    </a:ext>
                  </a:extLst>
                </p:cNvPr>
                <p:cNvSpPr/>
                <p:nvPr/>
              </p:nvSpPr>
              <p:spPr>
                <a:xfrm>
                  <a:off x="660400" y="2174971"/>
                  <a:ext cx="2644775" cy="377640"/>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lvl="0">
                    <a:spcBef>
                      <a:spcPct val="0"/>
                    </a:spcBef>
                  </a:pPr>
                  <a:r>
                    <a:rPr lang="zh-CN" altLang="en-US" b="1" dirty="0">
                      <a:solidFill>
                        <a:srgbClr val="000000"/>
                      </a:solidFill>
                      <a:latin typeface="+mn-ea"/>
                    </a:rPr>
                    <a:t>添加标题</a:t>
                  </a:r>
                  <a:endParaRPr lang="en-US" altLang="zh-CN" b="1" dirty="0">
                    <a:solidFill>
                      <a:srgbClr val="000000"/>
                    </a:solidFill>
                    <a:latin typeface="+mn-ea"/>
                  </a:endParaRPr>
                </a:p>
              </p:txBody>
            </p:sp>
            <p:sp>
              <p:nvSpPr>
                <p:cNvPr id="66" name="ïṣḻîďè">
                  <a:extLst>
                    <a:ext uri="{FF2B5EF4-FFF2-40B4-BE49-F238E27FC236}">
                      <a16:creationId xmlns:a16="http://schemas.microsoft.com/office/drawing/2014/main" xmlns="" id="{D20631E3-3F67-41F3-B2AE-43EB6D235DFC}"/>
                    </a:ext>
                  </a:extLst>
                </p:cNvPr>
                <p:cNvSpPr/>
                <p:nvPr/>
              </p:nvSpPr>
              <p:spPr bwMode="auto">
                <a:xfrm>
                  <a:off x="660400" y="2552611"/>
                  <a:ext cx="2644775" cy="876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defTabSz="914400">
                    <a:lnSpc>
                      <a:spcPct val="150000"/>
                    </a:lnSpc>
                    <a:spcBef>
                      <a:spcPct val="0"/>
                    </a:spcBef>
                    <a:buFont typeface="Arial" panose="020B0604020202020204" pitchFamily="34" charset="0"/>
                    <a:buChar char="•"/>
                  </a:pPr>
                  <a:r>
                    <a:rPr lang="en-US" altLang="zh-CN" sz="1100"/>
                    <a:t>Copy pa</a:t>
                  </a:r>
                  <a:r>
                    <a:rPr lang="en-US" altLang="zh-CN" sz="100"/>
                    <a:t> </a:t>
                  </a:r>
                  <a:r>
                    <a:rPr lang="en-US" altLang="zh-CN" sz="1100"/>
                    <a:t>ste </a:t>
                  </a:r>
                  <a:r>
                    <a:rPr lang="en-US" altLang="zh-CN" sz="1100" dirty="0"/>
                    <a:t>fonts. Choose the only option to retain </a:t>
                  </a:r>
                  <a:r>
                    <a:rPr lang="en-US" altLang="zh-CN" sz="1100"/>
                    <a:t>text.</a:t>
                  </a:r>
                </a:p>
                <a:p>
                  <a:pPr marL="171450" indent="-171450" defTabSz="914400">
                    <a:lnSpc>
                      <a:spcPct val="150000"/>
                    </a:lnSpc>
                    <a:spcBef>
                      <a:spcPct val="0"/>
                    </a:spcBef>
                    <a:buFont typeface="Arial" panose="020B0604020202020204" pitchFamily="34" charset="0"/>
                    <a:buChar char="•"/>
                  </a:pPr>
                  <a:r>
                    <a:rPr lang="en-US" altLang="zh-CN" sz="1100"/>
                    <a:t>… …</a:t>
                  </a:r>
                  <a:endParaRPr lang="en-US" altLang="zh-CN" sz="1100" dirty="0"/>
                </a:p>
              </p:txBody>
            </p:sp>
          </p:grpSp>
          <p:cxnSp>
            <p:nvCxnSpPr>
              <p:cNvPr id="64" name="直接连接符 63">
                <a:extLst>
                  <a:ext uri="{FF2B5EF4-FFF2-40B4-BE49-F238E27FC236}">
                    <a16:creationId xmlns:a16="http://schemas.microsoft.com/office/drawing/2014/main" xmlns="" id="{AF456D47-A810-42D7-A902-2F5F1F22CC70}"/>
                  </a:ext>
                </a:extLst>
              </p:cNvPr>
              <p:cNvCxnSpPr/>
              <p:nvPr/>
            </p:nvCxnSpPr>
            <p:spPr>
              <a:xfrm>
                <a:off x="660400" y="1947620"/>
                <a:ext cx="0" cy="1254029"/>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48" name="îṧlîḑè">
              <a:extLst>
                <a:ext uri="{FF2B5EF4-FFF2-40B4-BE49-F238E27FC236}">
                  <a16:creationId xmlns:a16="http://schemas.microsoft.com/office/drawing/2014/main" xmlns="" id="{2B15C7C7-5A14-4897-9C5C-375592B1EE74}"/>
                </a:ext>
              </a:extLst>
            </p:cNvPr>
            <p:cNvGrpSpPr/>
            <p:nvPr/>
          </p:nvGrpSpPr>
          <p:grpSpPr>
            <a:xfrm>
              <a:off x="660400" y="3794784"/>
              <a:ext cx="2587625" cy="1254029"/>
              <a:chOff x="660400" y="1947620"/>
              <a:chExt cx="2587625" cy="1254029"/>
            </a:xfrm>
          </p:grpSpPr>
          <p:grpSp>
            <p:nvGrpSpPr>
              <p:cNvPr id="59" name="ïŝḻiďê">
                <a:extLst>
                  <a:ext uri="{FF2B5EF4-FFF2-40B4-BE49-F238E27FC236}">
                    <a16:creationId xmlns:a16="http://schemas.microsoft.com/office/drawing/2014/main" xmlns="" id="{EFED4390-456E-4CDA-8B2F-BC75684C17F7}"/>
                  </a:ext>
                </a:extLst>
              </p:cNvPr>
              <p:cNvGrpSpPr/>
              <p:nvPr/>
            </p:nvGrpSpPr>
            <p:grpSpPr>
              <a:xfrm>
                <a:off x="660400" y="1947620"/>
                <a:ext cx="2587625" cy="1254029"/>
                <a:chOff x="660400" y="2174971"/>
                <a:chExt cx="2644775" cy="1254029"/>
              </a:xfrm>
            </p:grpSpPr>
            <p:sp>
              <p:nvSpPr>
                <p:cNvPr id="61" name="í$ľidé">
                  <a:extLst>
                    <a:ext uri="{FF2B5EF4-FFF2-40B4-BE49-F238E27FC236}">
                      <a16:creationId xmlns:a16="http://schemas.microsoft.com/office/drawing/2014/main" xmlns="" id="{4F45FE44-AEA8-44AB-880F-A7270C0F6FA3}"/>
                    </a:ext>
                  </a:extLst>
                </p:cNvPr>
                <p:cNvSpPr/>
                <p:nvPr/>
              </p:nvSpPr>
              <p:spPr>
                <a:xfrm>
                  <a:off x="660400" y="2174971"/>
                  <a:ext cx="2644775" cy="377640"/>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lvl="0">
                    <a:spcBef>
                      <a:spcPct val="0"/>
                    </a:spcBef>
                  </a:pPr>
                  <a:r>
                    <a:rPr lang="zh-CN" altLang="en-US" b="1" dirty="0">
                      <a:solidFill>
                        <a:srgbClr val="000000"/>
                      </a:solidFill>
                    </a:rPr>
                    <a:t>添加标题</a:t>
                  </a:r>
                  <a:endParaRPr lang="en-US" altLang="zh-CN" b="1" dirty="0">
                    <a:solidFill>
                      <a:srgbClr val="000000"/>
                    </a:solidFill>
                  </a:endParaRPr>
                </a:p>
              </p:txBody>
            </p:sp>
            <p:sp>
              <p:nvSpPr>
                <p:cNvPr id="62" name="ïsļîḍe">
                  <a:extLst>
                    <a:ext uri="{FF2B5EF4-FFF2-40B4-BE49-F238E27FC236}">
                      <a16:creationId xmlns:a16="http://schemas.microsoft.com/office/drawing/2014/main" xmlns="" id="{A4E0CA42-4AE7-4281-B2CC-602CE32CB730}"/>
                    </a:ext>
                  </a:extLst>
                </p:cNvPr>
                <p:cNvSpPr/>
                <p:nvPr/>
              </p:nvSpPr>
              <p:spPr bwMode="auto">
                <a:xfrm>
                  <a:off x="660400" y="2552611"/>
                  <a:ext cx="2644775" cy="876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defTabSz="914400">
                    <a:lnSpc>
                      <a:spcPct val="150000"/>
                    </a:lnSpc>
                    <a:spcBef>
                      <a:spcPct val="0"/>
                    </a:spcBef>
                    <a:buFont typeface="Arial" panose="020B0604020202020204" pitchFamily="34" charset="0"/>
                    <a:buChar char="•"/>
                  </a:pPr>
                  <a:r>
                    <a:rPr lang="en-US" altLang="zh-CN" sz="1100"/>
                    <a:t>Copy pa</a:t>
                  </a:r>
                  <a:r>
                    <a:rPr lang="en-US" altLang="zh-CN" sz="100"/>
                    <a:t> </a:t>
                  </a:r>
                  <a:r>
                    <a:rPr lang="en-US" altLang="zh-CN" sz="1100"/>
                    <a:t>ste </a:t>
                  </a:r>
                  <a:r>
                    <a:rPr lang="en-US" altLang="zh-CN" sz="1100" dirty="0"/>
                    <a:t>fonts. Choose the only option to retain </a:t>
                  </a:r>
                  <a:r>
                    <a:rPr lang="en-US" altLang="zh-CN" sz="1100"/>
                    <a:t>text.</a:t>
                  </a:r>
                </a:p>
                <a:p>
                  <a:pPr marL="171450" indent="-171450" defTabSz="914400">
                    <a:lnSpc>
                      <a:spcPct val="150000"/>
                    </a:lnSpc>
                    <a:spcBef>
                      <a:spcPct val="0"/>
                    </a:spcBef>
                    <a:buFont typeface="Arial" panose="020B0604020202020204" pitchFamily="34" charset="0"/>
                    <a:buChar char="•"/>
                  </a:pPr>
                  <a:r>
                    <a:rPr lang="en-US" altLang="zh-CN" sz="1100"/>
                    <a:t>… …</a:t>
                  </a:r>
                  <a:endParaRPr lang="en-US" altLang="zh-CN" sz="1100" dirty="0"/>
                </a:p>
              </p:txBody>
            </p:sp>
          </p:grpSp>
          <p:cxnSp>
            <p:nvCxnSpPr>
              <p:cNvPr id="60" name="直接连接符 59">
                <a:extLst>
                  <a:ext uri="{FF2B5EF4-FFF2-40B4-BE49-F238E27FC236}">
                    <a16:creationId xmlns:a16="http://schemas.microsoft.com/office/drawing/2014/main" xmlns="" id="{16666A35-8FAD-48BD-B5BE-B1E6B95FBBEB}"/>
                  </a:ext>
                </a:extLst>
              </p:cNvPr>
              <p:cNvCxnSpPr/>
              <p:nvPr/>
            </p:nvCxnSpPr>
            <p:spPr>
              <a:xfrm>
                <a:off x="660400" y="1947620"/>
                <a:ext cx="0" cy="1254029"/>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49" name="î$lïdé">
              <a:extLst>
                <a:ext uri="{FF2B5EF4-FFF2-40B4-BE49-F238E27FC236}">
                  <a16:creationId xmlns:a16="http://schemas.microsoft.com/office/drawing/2014/main" xmlns="" id="{EDEFB9B6-AB91-4971-94B4-D8D5BA1BDFA7}"/>
                </a:ext>
              </a:extLst>
            </p:cNvPr>
            <p:cNvGrpSpPr/>
            <p:nvPr/>
          </p:nvGrpSpPr>
          <p:grpSpPr>
            <a:xfrm>
              <a:off x="3962550" y="1947620"/>
              <a:ext cx="2587625" cy="1254029"/>
              <a:chOff x="660400" y="1947620"/>
              <a:chExt cx="2587625" cy="1254029"/>
            </a:xfrm>
          </p:grpSpPr>
          <p:grpSp>
            <p:nvGrpSpPr>
              <p:cNvPr id="55" name="ïŝľidê">
                <a:extLst>
                  <a:ext uri="{FF2B5EF4-FFF2-40B4-BE49-F238E27FC236}">
                    <a16:creationId xmlns:a16="http://schemas.microsoft.com/office/drawing/2014/main" xmlns="" id="{E840C1CD-4896-45FD-BEE7-D408A94839C1}"/>
                  </a:ext>
                </a:extLst>
              </p:cNvPr>
              <p:cNvGrpSpPr/>
              <p:nvPr/>
            </p:nvGrpSpPr>
            <p:grpSpPr>
              <a:xfrm>
                <a:off x="660400" y="1947620"/>
                <a:ext cx="2587625" cy="1254029"/>
                <a:chOff x="660400" y="2174971"/>
                <a:chExt cx="2644775" cy="1254029"/>
              </a:xfrm>
            </p:grpSpPr>
            <p:sp>
              <p:nvSpPr>
                <p:cNvPr id="57" name="iṣļiḍe">
                  <a:extLst>
                    <a:ext uri="{FF2B5EF4-FFF2-40B4-BE49-F238E27FC236}">
                      <a16:creationId xmlns:a16="http://schemas.microsoft.com/office/drawing/2014/main" xmlns="" id="{BACE03CE-6542-4BB2-BBF5-39C452351472}"/>
                    </a:ext>
                  </a:extLst>
                </p:cNvPr>
                <p:cNvSpPr/>
                <p:nvPr/>
              </p:nvSpPr>
              <p:spPr>
                <a:xfrm>
                  <a:off x="660400" y="2174971"/>
                  <a:ext cx="2644775" cy="377640"/>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lvl="0">
                    <a:spcBef>
                      <a:spcPct val="0"/>
                    </a:spcBef>
                  </a:pPr>
                  <a:r>
                    <a:rPr lang="zh-CN" altLang="en-US" b="1" dirty="0">
                      <a:solidFill>
                        <a:srgbClr val="000000"/>
                      </a:solidFill>
                    </a:rPr>
                    <a:t>添加标题</a:t>
                  </a:r>
                  <a:endParaRPr lang="en-US" altLang="zh-CN" b="1" dirty="0">
                    <a:solidFill>
                      <a:srgbClr val="000000"/>
                    </a:solidFill>
                  </a:endParaRPr>
                </a:p>
              </p:txBody>
            </p:sp>
            <p:sp>
              <p:nvSpPr>
                <p:cNvPr id="58" name="iṥḷîḍè">
                  <a:extLst>
                    <a:ext uri="{FF2B5EF4-FFF2-40B4-BE49-F238E27FC236}">
                      <a16:creationId xmlns:a16="http://schemas.microsoft.com/office/drawing/2014/main" xmlns="" id="{D9DE7CA1-742A-45DF-A86C-E11E21446B34}"/>
                    </a:ext>
                  </a:extLst>
                </p:cNvPr>
                <p:cNvSpPr/>
                <p:nvPr/>
              </p:nvSpPr>
              <p:spPr bwMode="auto">
                <a:xfrm>
                  <a:off x="660400" y="2552611"/>
                  <a:ext cx="2644775" cy="876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defTabSz="914400">
                    <a:lnSpc>
                      <a:spcPct val="150000"/>
                    </a:lnSpc>
                    <a:spcBef>
                      <a:spcPct val="0"/>
                    </a:spcBef>
                    <a:buFont typeface="Arial" panose="020B0604020202020204" pitchFamily="34" charset="0"/>
                    <a:buChar char="•"/>
                  </a:pPr>
                  <a:r>
                    <a:rPr lang="en-US" altLang="zh-CN" sz="1100"/>
                    <a:t>Copy pa</a:t>
                  </a:r>
                  <a:r>
                    <a:rPr lang="en-US" altLang="zh-CN" sz="100"/>
                    <a:t> </a:t>
                  </a:r>
                  <a:r>
                    <a:rPr lang="en-US" altLang="zh-CN" sz="1100"/>
                    <a:t>ste </a:t>
                  </a:r>
                  <a:r>
                    <a:rPr lang="en-US" altLang="zh-CN" sz="1100" dirty="0"/>
                    <a:t>fonts. Choose the only option to retain </a:t>
                  </a:r>
                  <a:r>
                    <a:rPr lang="en-US" altLang="zh-CN" sz="1100"/>
                    <a:t>text.</a:t>
                  </a:r>
                </a:p>
                <a:p>
                  <a:pPr marL="171450" indent="-171450" defTabSz="914400">
                    <a:lnSpc>
                      <a:spcPct val="150000"/>
                    </a:lnSpc>
                    <a:spcBef>
                      <a:spcPct val="0"/>
                    </a:spcBef>
                    <a:buFont typeface="Arial" panose="020B0604020202020204" pitchFamily="34" charset="0"/>
                    <a:buChar char="•"/>
                  </a:pPr>
                  <a:r>
                    <a:rPr lang="en-US" altLang="zh-CN" sz="1100"/>
                    <a:t>… …</a:t>
                  </a:r>
                  <a:endParaRPr lang="en-US" altLang="zh-CN" sz="1100" dirty="0"/>
                </a:p>
              </p:txBody>
            </p:sp>
          </p:grpSp>
          <p:cxnSp>
            <p:nvCxnSpPr>
              <p:cNvPr id="56" name="直接连接符 55">
                <a:extLst>
                  <a:ext uri="{FF2B5EF4-FFF2-40B4-BE49-F238E27FC236}">
                    <a16:creationId xmlns:a16="http://schemas.microsoft.com/office/drawing/2014/main" xmlns="" id="{EB12CE69-DD75-4243-B777-F2D0574D15F6}"/>
                  </a:ext>
                </a:extLst>
              </p:cNvPr>
              <p:cNvCxnSpPr/>
              <p:nvPr/>
            </p:nvCxnSpPr>
            <p:spPr>
              <a:xfrm>
                <a:off x="660400" y="1947620"/>
                <a:ext cx="0" cy="1254029"/>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nvGrpSpPr>
            <p:cNvPr id="50" name="íśḷídè">
              <a:extLst>
                <a:ext uri="{FF2B5EF4-FFF2-40B4-BE49-F238E27FC236}">
                  <a16:creationId xmlns:a16="http://schemas.microsoft.com/office/drawing/2014/main" xmlns="" id="{9EE29504-CF6A-4752-A43E-4D85C2285087}"/>
                </a:ext>
              </a:extLst>
            </p:cNvPr>
            <p:cNvGrpSpPr/>
            <p:nvPr/>
          </p:nvGrpSpPr>
          <p:grpSpPr>
            <a:xfrm>
              <a:off x="3962550" y="3794784"/>
              <a:ext cx="2587625" cy="1254029"/>
              <a:chOff x="660400" y="1947620"/>
              <a:chExt cx="2587625" cy="1254029"/>
            </a:xfrm>
          </p:grpSpPr>
          <p:grpSp>
            <p:nvGrpSpPr>
              <p:cNvPr id="51" name="ïṥḻïde">
                <a:extLst>
                  <a:ext uri="{FF2B5EF4-FFF2-40B4-BE49-F238E27FC236}">
                    <a16:creationId xmlns:a16="http://schemas.microsoft.com/office/drawing/2014/main" xmlns="" id="{65A76CF2-EA68-41D6-A3AA-255EF9F99F17}"/>
                  </a:ext>
                </a:extLst>
              </p:cNvPr>
              <p:cNvGrpSpPr/>
              <p:nvPr/>
            </p:nvGrpSpPr>
            <p:grpSpPr>
              <a:xfrm>
                <a:off x="660400" y="1947620"/>
                <a:ext cx="2587625" cy="1254029"/>
                <a:chOff x="660400" y="2174971"/>
                <a:chExt cx="2644775" cy="1254029"/>
              </a:xfrm>
            </p:grpSpPr>
            <p:sp>
              <p:nvSpPr>
                <p:cNvPr id="53" name="isḻïďé">
                  <a:extLst>
                    <a:ext uri="{FF2B5EF4-FFF2-40B4-BE49-F238E27FC236}">
                      <a16:creationId xmlns:a16="http://schemas.microsoft.com/office/drawing/2014/main" xmlns="" id="{D583BA50-351F-4E75-8FF4-1F44177159BA}"/>
                    </a:ext>
                  </a:extLst>
                </p:cNvPr>
                <p:cNvSpPr/>
                <p:nvPr/>
              </p:nvSpPr>
              <p:spPr>
                <a:xfrm>
                  <a:off x="660400" y="2174971"/>
                  <a:ext cx="2644775" cy="377640"/>
                </a:xfrm>
                <a:prstGeom prst="rect">
                  <a:avLst/>
                </a:prstGeom>
                <a:noFill/>
                <a:ln w="762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lvl="0">
                    <a:spcBef>
                      <a:spcPct val="0"/>
                    </a:spcBef>
                  </a:pPr>
                  <a:r>
                    <a:rPr lang="zh-CN" altLang="en-US" b="1" dirty="0">
                      <a:solidFill>
                        <a:srgbClr val="000000"/>
                      </a:solidFill>
                    </a:rPr>
                    <a:t>添加标题</a:t>
                  </a:r>
                  <a:endParaRPr lang="en-US" altLang="zh-CN" b="1" dirty="0">
                    <a:solidFill>
                      <a:srgbClr val="000000"/>
                    </a:solidFill>
                  </a:endParaRPr>
                </a:p>
              </p:txBody>
            </p:sp>
            <p:sp>
              <p:nvSpPr>
                <p:cNvPr id="54" name="íŝ1íḋé">
                  <a:extLst>
                    <a:ext uri="{FF2B5EF4-FFF2-40B4-BE49-F238E27FC236}">
                      <a16:creationId xmlns:a16="http://schemas.microsoft.com/office/drawing/2014/main" xmlns="" id="{6619B5BA-C2FF-4A27-B907-AFC6FFF45421}"/>
                    </a:ext>
                  </a:extLst>
                </p:cNvPr>
                <p:cNvSpPr/>
                <p:nvPr/>
              </p:nvSpPr>
              <p:spPr bwMode="auto">
                <a:xfrm>
                  <a:off x="660400" y="2552611"/>
                  <a:ext cx="2644775" cy="876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defTabSz="914400">
                    <a:lnSpc>
                      <a:spcPct val="150000"/>
                    </a:lnSpc>
                    <a:spcBef>
                      <a:spcPct val="0"/>
                    </a:spcBef>
                    <a:buFont typeface="Arial" panose="020B0604020202020204" pitchFamily="34" charset="0"/>
                    <a:buChar char="•"/>
                  </a:pPr>
                  <a:r>
                    <a:rPr lang="en-US" altLang="zh-CN" sz="1100" dirty="0"/>
                    <a:t>Copy paste fonts. </a:t>
                  </a:r>
                  <a:r>
                    <a:rPr lang="en-US" altLang="zh-CN" sz="1100"/>
                    <a:t>Choose the</a:t>
                  </a:r>
                  <a:r>
                    <a:rPr lang="en-US" altLang="zh-CN" sz="100"/>
                    <a:t> </a:t>
                  </a:r>
                  <a:r>
                    <a:rPr lang="en-US" altLang="zh-CN" sz="1100"/>
                    <a:t> </a:t>
                  </a:r>
                  <a:r>
                    <a:rPr lang="en-US" altLang="zh-CN" sz="1100" dirty="0"/>
                    <a:t>only option to retain </a:t>
                  </a:r>
                  <a:r>
                    <a:rPr lang="en-US" altLang="zh-CN" sz="1100"/>
                    <a:t>text.</a:t>
                  </a:r>
                </a:p>
                <a:p>
                  <a:pPr marL="171450" indent="-171450" defTabSz="914400">
                    <a:lnSpc>
                      <a:spcPct val="150000"/>
                    </a:lnSpc>
                    <a:spcBef>
                      <a:spcPct val="0"/>
                    </a:spcBef>
                    <a:buFont typeface="Arial" panose="020B0604020202020204" pitchFamily="34" charset="0"/>
                    <a:buChar char="•"/>
                  </a:pPr>
                  <a:r>
                    <a:rPr lang="en-US" altLang="zh-CN" sz="1100"/>
                    <a:t>… …</a:t>
                  </a:r>
                  <a:endParaRPr lang="en-US" altLang="zh-CN" sz="1100" dirty="0"/>
                </a:p>
              </p:txBody>
            </p:sp>
          </p:grpSp>
          <p:cxnSp>
            <p:nvCxnSpPr>
              <p:cNvPr id="52" name="直接连接符 51">
                <a:extLst>
                  <a:ext uri="{FF2B5EF4-FFF2-40B4-BE49-F238E27FC236}">
                    <a16:creationId xmlns:a16="http://schemas.microsoft.com/office/drawing/2014/main" xmlns="" id="{0F74115A-1FD3-4B30-9E16-81775351D68E}"/>
                  </a:ext>
                </a:extLst>
              </p:cNvPr>
              <p:cNvCxnSpPr/>
              <p:nvPr/>
            </p:nvCxnSpPr>
            <p:spPr>
              <a:xfrm>
                <a:off x="660400" y="1947620"/>
                <a:ext cx="0" cy="1254029"/>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grpSp>
      <p:sp>
        <p:nvSpPr>
          <p:cNvPr id="67" name="矩形 66">
            <a:extLst>
              <a:ext uri="{FF2B5EF4-FFF2-40B4-BE49-F238E27FC236}">
                <a16:creationId xmlns:a16="http://schemas.microsoft.com/office/drawing/2014/main" xmlns="" id="{730D2E87-37E4-4772-A9A1-6A6E058F8E31}"/>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68" name="文本框 67">
            <a:extLst>
              <a:ext uri="{FF2B5EF4-FFF2-40B4-BE49-F238E27FC236}">
                <a16:creationId xmlns:a16="http://schemas.microsoft.com/office/drawing/2014/main" xmlns="" id="{5448DD26-C31B-4638-8714-243F85B226A3}"/>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09—</a:t>
            </a:r>
            <a:endParaRPr lang="zh-CN" altLang="en-US" sz="2000" b="1" dirty="0">
              <a:solidFill>
                <a:schemeClr val="accent3"/>
              </a:solidFill>
            </a:endParaRPr>
          </a:p>
        </p:txBody>
      </p:sp>
    </p:spTree>
    <p:extLst>
      <p:ext uri="{BB962C8B-B14F-4D97-AF65-F5344CB8AC3E}">
        <p14:creationId xmlns:p14="http://schemas.microsoft.com/office/powerpoint/2010/main" val="1447093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四分点内容页</a:t>
            </a:r>
          </a:p>
        </p:txBody>
      </p:sp>
      <p:grpSp>
        <p:nvGrpSpPr>
          <p:cNvPr id="67" name="#30740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D6D6CA01-8350-477E-8173-4E1F14B2BEA9}"/>
              </a:ext>
            </a:extLst>
          </p:cNvPr>
          <p:cNvGrpSpPr>
            <a:grpSpLocks noChangeAspect="1"/>
          </p:cNvGrpSpPr>
          <p:nvPr>
            <p:custDataLst>
              <p:tags r:id="rId1"/>
            </p:custDataLst>
          </p:nvPr>
        </p:nvGrpSpPr>
        <p:grpSpPr>
          <a:xfrm>
            <a:off x="673100" y="1263627"/>
            <a:ext cx="10845800" cy="4749846"/>
            <a:chOff x="673100" y="1263627"/>
            <a:chExt cx="10845800" cy="4749846"/>
          </a:xfrm>
        </p:grpSpPr>
        <p:cxnSp>
          <p:nvCxnSpPr>
            <p:cNvPr id="68" name="直接连接符 67">
              <a:extLst>
                <a:ext uri="{FF2B5EF4-FFF2-40B4-BE49-F238E27FC236}">
                  <a16:creationId xmlns:a16="http://schemas.microsoft.com/office/drawing/2014/main" xmlns="" id="{F83A83A4-19E7-4EAA-87DC-BEE94E025CDC}"/>
                </a:ext>
              </a:extLst>
            </p:cNvPr>
            <p:cNvCxnSpPr>
              <a:cxnSpLocks/>
            </p:cNvCxnSpPr>
            <p:nvPr/>
          </p:nvCxnSpPr>
          <p:spPr>
            <a:xfrm>
              <a:off x="4757513" y="1957410"/>
              <a:ext cx="0" cy="2623734"/>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9" name="íŝ1îḑé">
              <a:extLst>
                <a:ext uri="{FF2B5EF4-FFF2-40B4-BE49-F238E27FC236}">
                  <a16:creationId xmlns:a16="http://schemas.microsoft.com/office/drawing/2014/main" xmlns="" id="{21B4BC29-F127-44CF-AFA0-8F7F7DCC66D9}"/>
                </a:ext>
              </a:extLst>
            </p:cNvPr>
            <p:cNvSpPr/>
            <p:nvPr/>
          </p:nvSpPr>
          <p:spPr>
            <a:xfrm>
              <a:off x="3965578" y="2229553"/>
              <a:ext cx="1614714" cy="1614714"/>
            </a:xfrm>
            <a:prstGeom prst="ellipse">
              <a:avLst/>
            </a:prstGeom>
            <a:solidFill>
              <a:schemeClr val="bg1"/>
            </a:solidFill>
            <a:ln w="28575">
              <a:solidFill>
                <a:schemeClr val="accent4">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70" name="直接连接符 69">
              <a:extLst>
                <a:ext uri="{FF2B5EF4-FFF2-40B4-BE49-F238E27FC236}">
                  <a16:creationId xmlns:a16="http://schemas.microsoft.com/office/drawing/2014/main" xmlns="" id="{B39B7D1A-59A1-40D9-94A6-2F9925C92B8D}"/>
                </a:ext>
              </a:extLst>
            </p:cNvPr>
            <p:cNvCxnSpPr>
              <a:cxnSpLocks/>
            </p:cNvCxnSpPr>
            <p:nvPr/>
          </p:nvCxnSpPr>
          <p:spPr>
            <a:xfrm>
              <a:off x="2071670" y="1957410"/>
              <a:ext cx="0" cy="2623734"/>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1" name="îšļïdé">
              <a:extLst>
                <a:ext uri="{FF2B5EF4-FFF2-40B4-BE49-F238E27FC236}">
                  <a16:creationId xmlns:a16="http://schemas.microsoft.com/office/drawing/2014/main" xmlns="" id="{291D48B8-FCDF-43E7-B2A5-AD135DCBAD8A}"/>
                </a:ext>
              </a:extLst>
            </p:cNvPr>
            <p:cNvSpPr/>
            <p:nvPr/>
          </p:nvSpPr>
          <p:spPr>
            <a:xfrm>
              <a:off x="1287899" y="2229553"/>
              <a:ext cx="1614714" cy="1614714"/>
            </a:xfrm>
            <a:prstGeom prst="ellipse">
              <a:avLst/>
            </a:prstGeom>
            <a:solidFill>
              <a:schemeClr val="bg1"/>
            </a:solidFill>
            <a:ln w="28575">
              <a:solidFill>
                <a:schemeClr val="accent3">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72" name="直接连接符 71">
              <a:extLst>
                <a:ext uri="{FF2B5EF4-FFF2-40B4-BE49-F238E27FC236}">
                  <a16:creationId xmlns:a16="http://schemas.microsoft.com/office/drawing/2014/main" xmlns="" id="{73D58EC6-8EEE-45D5-AA6B-98F1796B3E30}"/>
                </a:ext>
              </a:extLst>
            </p:cNvPr>
            <p:cNvCxnSpPr>
              <a:cxnSpLocks/>
            </p:cNvCxnSpPr>
            <p:nvPr/>
          </p:nvCxnSpPr>
          <p:spPr>
            <a:xfrm>
              <a:off x="10111620" y="1957410"/>
              <a:ext cx="0" cy="2623734"/>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3" name="iṣḷïḑé">
              <a:extLst>
                <a:ext uri="{FF2B5EF4-FFF2-40B4-BE49-F238E27FC236}">
                  <a16:creationId xmlns:a16="http://schemas.microsoft.com/office/drawing/2014/main" xmlns="" id="{64C17989-3F9D-4FE0-92D0-87F436C77276}"/>
                </a:ext>
              </a:extLst>
            </p:cNvPr>
            <p:cNvSpPr/>
            <p:nvPr/>
          </p:nvSpPr>
          <p:spPr>
            <a:xfrm>
              <a:off x="9308799" y="2229553"/>
              <a:ext cx="1614714" cy="1614714"/>
            </a:xfrm>
            <a:prstGeom prst="ellipse">
              <a:avLst/>
            </a:prstGeom>
            <a:solidFill>
              <a:schemeClr val="bg1"/>
            </a:solidFill>
            <a:ln w="28575">
              <a:solidFill>
                <a:schemeClr val="accent4">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74" name="直接连接符 73">
              <a:extLst>
                <a:ext uri="{FF2B5EF4-FFF2-40B4-BE49-F238E27FC236}">
                  <a16:creationId xmlns:a16="http://schemas.microsoft.com/office/drawing/2014/main" xmlns="" id="{D5B3D635-5F86-4A37-A02E-FDB16B46131E}"/>
                </a:ext>
              </a:extLst>
            </p:cNvPr>
            <p:cNvCxnSpPr>
              <a:cxnSpLocks/>
            </p:cNvCxnSpPr>
            <p:nvPr/>
          </p:nvCxnSpPr>
          <p:spPr>
            <a:xfrm>
              <a:off x="7439727" y="1957410"/>
              <a:ext cx="0" cy="2623734"/>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5" name="îṥļîḍe">
              <a:extLst>
                <a:ext uri="{FF2B5EF4-FFF2-40B4-BE49-F238E27FC236}">
                  <a16:creationId xmlns:a16="http://schemas.microsoft.com/office/drawing/2014/main" xmlns="" id="{D072A7CA-D670-45A8-84A3-8E245E5C23D3}"/>
                </a:ext>
              </a:extLst>
            </p:cNvPr>
            <p:cNvSpPr/>
            <p:nvPr/>
          </p:nvSpPr>
          <p:spPr>
            <a:xfrm>
              <a:off x="6643256" y="2229553"/>
              <a:ext cx="1614714" cy="1614714"/>
            </a:xfrm>
            <a:prstGeom prst="ellipse">
              <a:avLst/>
            </a:prstGeom>
            <a:solidFill>
              <a:schemeClr val="bg1"/>
            </a:solidFill>
            <a:ln w="28575">
              <a:solidFill>
                <a:schemeClr val="accent3">
                  <a:lumMod val="10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6" name="îṡļíḍè">
              <a:extLst>
                <a:ext uri="{FF2B5EF4-FFF2-40B4-BE49-F238E27FC236}">
                  <a16:creationId xmlns:a16="http://schemas.microsoft.com/office/drawing/2014/main" xmlns="" id="{74CDDD8D-DEB1-42AE-9A93-16F7205ABA46}"/>
                </a:ext>
              </a:extLst>
            </p:cNvPr>
            <p:cNvSpPr/>
            <p:nvPr/>
          </p:nvSpPr>
          <p:spPr>
            <a:xfrm>
              <a:off x="673100" y="2846038"/>
              <a:ext cx="10845800" cy="431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7" name="iṧ1iḑè">
              <a:extLst>
                <a:ext uri="{FF2B5EF4-FFF2-40B4-BE49-F238E27FC236}">
                  <a16:creationId xmlns:a16="http://schemas.microsoft.com/office/drawing/2014/main" xmlns="" id="{B6429652-6022-4363-8C70-75692FD1689E}"/>
                </a:ext>
              </a:extLst>
            </p:cNvPr>
            <p:cNvSpPr/>
            <p:nvPr/>
          </p:nvSpPr>
          <p:spPr>
            <a:xfrm>
              <a:off x="4099835" y="2363810"/>
              <a:ext cx="1346200" cy="1346200"/>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8" name="î$1ïḍè">
              <a:extLst>
                <a:ext uri="{FF2B5EF4-FFF2-40B4-BE49-F238E27FC236}">
                  <a16:creationId xmlns:a16="http://schemas.microsoft.com/office/drawing/2014/main" xmlns="" id="{C3C64209-9A76-4E3B-9B30-A0884B77011F}"/>
                </a:ext>
              </a:extLst>
            </p:cNvPr>
            <p:cNvSpPr/>
            <p:nvPr/>
          </p:nvSpPr>
          <p:spPr>
            <a:xfrm>
              <a:off x="4531635" y="2795983"/>
              <a:ext cx="482600" cy="481854"/>
            </a:xfrm>
            <a:custGeom>
              <a:avLst/>
              <a:gdLst>
                <a:gd name="connsiteX0" fmla="*/ 444103 w 607089"/>
                <a:gd name="connsiteY0" fmla="*/ 163584 h 606152"/>
                <a:gd name="connsiteX1" fmla="*/ 469914 w 607089"/>
                <a:gd name="connsiteY1" fmla="*/ 176766 h 606152"/>
                <a:gd name="connsiteX2" fmla="*/ 475193 w 607089"/>
                <a:gd name="connsiteY2" fmla="*/ 220412 h 606152"/>
                <a:gd name="connsiteX3" fmla="*/ 378258 w 607089"/>
                <a:gd name="connsiteY3" fmla="*/ 317225 h 606152"/>
                <a:gd name="connsiteX4" fmla="*/ 346435 w 607089"/>
                <a:gd name="connsiteY4" fmla="*/ 330260 h 606152"/>
                <a:gd name="connsiteX5" fmla="*/ 313879 w 607089"/>
                <a:gd name="connsiteY5" fmla="*/ 316492 h 606152"/>
                <a:gd name="connsiteX6" fmla="*/ 248913 w 607089"/>
                <a:gd name="connsiteY6" fmla="*/ 251755 h 606152"/>
                <a:gd name="connsiteX7" fmla="*/ 242021 w 607089"/>
                <a:gd name="connsiteY7" fmla="*/ 228760 h 606152"/>
                <a:gd name="connsiteX8" fmla="*/ 254926 w 607089"/>
                <a:gd name="connsiteY8" fmla="*/ 208695 h 606152"/>
                <a:gd name="connsiteX9" fmla="*/ 280883 w 607089"/>
                <a:gd name="connsiteY9" fmla="*/ 195074 h 606152"/>
                <a:gd name="connsiteX10" fmla="*/ 297894 w 607089"/>
                <a:gd name="connsiteY10" fmla="*/ 202836 h 606152"/>
                <a:gd name="connsiteX11" fmla="*/ 342036 w 607089"/>
                <a:gd name="connsiteY11" fmla="*/ 246922 h 606152"/>
                <a:gd name="connsiteX12" fmla="*/ 346435 w 607089"/>
                <a:gd name="connsiteY12" fmla="*/ 249705 h 606152"/>
                <a:gd name="connsiteX13" fmla="*/ 350541 w 607089"/>
                <a:gd name="connsiteY13" fmla="*/ 247068 h 606152"/>
                <a:gd name="connsiteX14" fmla="*/ 426212 w 607089"/>
                <a:gd name="connsiteY14" fmla="*/ 171493 h 606152"/>
                <a:gd name="connsiteX15" fmla="*/ 444103 w 607089"/>
                <a:gd name="connsiteY15" fmla="*/ 163584 h 606152"/>
                <a:gd name="connsiteX16" fmla="*/ 360877 w 607089"/>
                <a:gd name="connsiteY16" fmla="*/ 64177 h 606152"/>
                <a:gd name="connsiteX17" fmla="*/ 232178 w 607089"/>
                <a:gd name="connsiteY17" fmla="*/ 117334 h 606152"/>
                <a:gd name="connsiteX18" fmla="*/ 232178 w 607089"/>
                <a:gd name="connsiteY18" fmla="*/ 374333 h 606152"/>
                <a:gd name="connsiteX19" fmla="*/ 489575 w 607089"/>
                <a:gd name="connsiteY19" fmla="*/ 374333 h 606152"/>
                <a:gd name="connsiteX20" fmla="*/ 489575 w 607089"/>
                <a:gd name="connsiteY20" fmla="*/ 117334 h 606152"/>
                <a:gd name="connsiteX21" fmla="*/ 360877 w 607089"/>
                <a:gd name="connsiteY21" fmla="*/ 64177 h 606152"/>
                <a:gd name="connsiteX22" fmla="*/ 360876 w 607089"/>
                <a:gd name="connsiteY22" fmla="*/ 0 h 606152"/>
                <a:gd name="connsiteX23" fmla="*/ 535041 w 607089"/>
                <a:gd name="connsiteY23" fmla="*/ 71938 h 606152"/>
                <a:gd name="connsiteX24" fmla="*/ 535041 w 607089"/>
                <a:gd name="connsiteY24" fmla="*/ 419729 h 606152"/>
                <a:gd name="connsiteX25" fmla="*/ 237751 w 607089"/>
                <a:gd name="connsiteY25" fmla="*/ 456778 h 606152"/>
                <a:gd name="connsiteX26" fmla="*/ 225138 w 607089"/>
                <a:gd name="connsiteY26" fmla="*/ 458388 h 606152"/>
                <a:gd name="connsiteX27" fmla="*/ 99740 w 607089"/>
                <a:gd name="connsiteY27" fmla="*/ 583593 h 606152"/>
                <a:gd name="connsiteX28" fmla="*/ 17607 w 607089"/>
                <a:gd name="connsiteY28" fmla="*/ 592379 h 606152"/>
                <a:gd name="connsiteX29" fmla="*/ 13794 w 607089"/>
                <a:gd name="connsiteY29" fmla="*/ 588572 h 606152"/>
                <a:gd name="connsiteX30" fmla="*/ 22594 w 607089"/>
                <a:gd name="connsiteY30" fmla="*/ 506567 h 606152"/>
                <a:gd name="connsiteX31" fmla="*/ 148139 w 607089"/>
                <a:gd name="connsiteY31" fmla="*/ 381069 h 606152"/>
                <a:gd name="connsiteX32" fmla="*/ 149606 w 607089"/>
                <a:gd name="connsiteY32" fmla="*/ 368768 h 606152"/>
                <a:gd name="connsiteX33" fmla="*/ 186712 w 607089"/>
                <a:gd name="connsiteY33" fmla="*/ 71938 h 606152"/>
                <a:gd name="connsiteX34" fmla="*/ 360876 w 607089"/>
                <a:gd name="connsiteY34" fmla="*/ 0 h 60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089" h="606152">
                  <a:moveTo>
                    <a:pt x="444103" y="163584"/>
                  </a:moveTo>
                  <a:cubicBezTo>
                    <a:pt x="452462" y="163584"/>
                    <a:pt x="461261" y="167978"/>
                    <a:pt x="469914" y="176766"/>
                  </a:cubicBezTo>
                  <a:cubicBezTo>
                    <a:pt x="485459" y="192291"/>
                    <a:pt x="487365" y="208256"/>
                    <a:pt x="475193" y="220412"/>
                  </a:cubicBezTo>
                  <a:lnTo>
                    <a:pt x="378258" y="317225"/>
                  </a:lnTo>
                  <a:cubicBezTo>
                    <a:pt x="369459" y="326013"/>
                    <a:pt x="359047" y="330260"/>
                    <a:pt x="346435" y="330260"/>
                  </a:cubicBezTo>
                  <a:cubicBezTo>
                    <a:pt x="337783" y="330260"/>
                    <a:pt x="325171" y="327917"/>
                    <a:pt x="313879" y="316492"/>
                  </a:cubicBezTo>
                  <a:lnTo>
                    <a:pt x="248913" y="251755"/>
                  </a:lnTo>
                  <a:cubicBezTo>
                    <a:pt x="242314" y="245018"/>
                    <a:pt x="239821" y="237109"/>
                    <a:pt x="242021" y="228760"/>
                  </a:cubicBezTo>
                  <a:cubicBezTo>
                    <a:pt x="243634" y="222463"/>
                    <a:pt x="247887" y="215872"/>
                    <a:pt x="254926" y="208695"/>
                  </a:cubicBezTo>
                  <a:cubicBezTo>
                    <a:pt x="264165" y="199614"/>
                    <a:pt x="272670" y="195074"/>
                    <a:pt x="280883" y="195074"/>
                  </a:cubicBezTo>
                  <a:cubicBezTo>
                    <a:pt x="287042" y="195074"/>
                    <a:pt x="292761" y="197710"/>
                    <a:pt x="297894" y="202836"/>
                  </a:cubicBezTo>
                  <a:cubicBezTo>
                    <a:pt x="298187" y="203129"/>
                    <a:pt x="326491" y="231397"/>
                    <a:pt x="342036" y="246922"/>
                  </a:cubicBezTo>
                  <a:cubicBezTo>
                    <a:pt x="343649" y="248533"/>
                    <a:pt x="344529" y="249705"/>
                    <a:pt x="346435" y="249705"/>
                  </a:cubicBezTo>
                  <a:cubicBezTo>
                    <a:pt x="348195" y="249705"/>
                    <a:pt x="349075" y="248533"/>
                    <a:pt x="350541" y="247068"/>
                  </a:cubicBezTo>
                  <a:cubicBezTo>
                    <a:pt x="376058" y="221584"/>
                    <a:pt x="425626" y="172079"/>
                    <a:pt x="426212" y="171493"/>
                  </a:cubicBezTo>
                  <a:cubicBezTo>
                    <a:pt x="431492" y="166220"/>
                    <a:pt x="437504" y="163584"/>
                    <a:pt x="444103" y="163584"/>
                  </a:cubicBezTo>
                  <a:close/>
                  <a:moveTo>
                    <a:pt x="360877" y="64177"/>
                  </a:moveTo>
                  <a:cubicBezTo>
                    <a:pt x="314274" y="64177"/>
                    <a:pt x="267671" y="81896"/>
                    <a:pt x="232178" y="117334"/>
                  </a:cubicBezTo>
                  <a:cubicBezTo>
                    <a:pt x="161192" y="188210"/>
                    <a:pt x="161192" y="303457"/>
                    <a:pt x="232178" y="374333"/>
                  </a:cubicBezTo>
                  <a:cubicBezTo>
                    <a:pt x="303164" y="445209"/>
                    <a:pt x="418589" y="445209"/>
                    <a:pt x="489575" y="374333"/>
                  </a:cubicBezTo>
                  <a:cubicBezTo>
                    <a:pt x="560560" y="303457"/>
                    <a:pt x="560560" y="188210"/>
                    <a:pt x="489575" y="117334"/>
                  </a:cubicBezTo>
                  <a:cubicBezTo>
                    <a:pt x="454082" y="81896"/>
                    <a:pt x="407479" y="64177"/>
                    <a:pt x="360877" y="64177"/>
                  </a:cubicBezTo>
                  <a:close/>
                  <a:moveTo>
                    <a:pt x="360876" y="0"/>
                  </a:moveTo>
                  <a:cubicBezTo>
                    <a:pt x="423942" y="0"/>
                    <a:pt x="487008" y="23980"/>
                    <a:pt x="535041" y="71938"/>
                  </a:cubicBezTo>
                  <a:cubicBezTo>
                    <a:pt x="631106" y="167855"/>
                    <a:pt x="631106" y="323812"/>
                    <a:pt x="535041" y="419729"/>
                  </a:cubicBezTo>
                  <a:cubicBezTo>
                    <a:pt x="453495" y="501148"/>
                    <a:pt x="332350" y="513449"/>
                    <a:pt x="237751" y="456778"/>
                  </a:cubicBezTo>
                  <a:cubicBezTo>
                    <a:pt x="237751" y="456778"/>
                    <a:pt x="230858" y="452677"/>
                    <a:pt x="225138" y="458388"/>
                  </a:cubicBezTo>
                  <a:cubicBezTo>
                    <a:pt x="193752" y="489726"/>
                    <a:pt x="99740" y="583593"/>
                    <a:pt x="99740" y="583593"/>
                  </a:cubicBezTo>
                  <a:cubicBezTo>
                    <a:pt x="74660" y="608634"/>
                    <a:pt x="39754" y="614638"/>
                    <a:pt x="17607" y="592379"/>
                  </a:cubicBezTo>
                  <a:lnTo>
                    <a:pt x="13794" y="588572"/>
                  </a:lnTo>
                  <a:cubicBezTo>
                    <a:pt x="-8499" y="566460"/>
                    <a:pt x="-2486" y="531608"/>
                    <a:pt x="22594" y="506567"/>
                  </a:cubicBezTo>
                  <a:cubicBezTo>
                    <a:pt x="22594" y="506567"/>
                    <a:pt x="116753" y="412407"/>
                    <a:pt x="148139" y="381069"/>
                  </a:cubicBezTo>
                  <a:cubicBezTo>
                    <a:pt x="153712" y="375651"/>
                    <a:pt x="149606" y="368768"/>
                    <a:pt x="149606" y="368768"/>
                  </a:cubicBezTo>
                  <a:cubicBezTo>
                    <a:pt x="92846" y="274316"/>
                    <a:pt x="105166" y="153358"/>
                    <a:pt x="186712" y="71938"/>
                  </a:cubicBezTo>
                  <a:cubicBezTo>
                    <a:pt x="234745" y="23980"/>
                    <a:pt x="297810" y="0"/>
                    <a:pt x="3608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9" name="iṩliḍè">
              <a:extLst>
                <a:ext uri="{FF2B5EF4-FFF2-40B4-BE49-F238E27FC236}">
                  <a16:creationId xmlns:a16="http://schemas.microsoft.com/office/drawing/2014/main" xmlns="" id="{310B0163-BA12-4E19-8A09-4E0F7448A5F1}"/>
                </a:ext>
              </a:extLst>
            </p:cNvPr>
            <p:cNvSpPr/>
            <p:nvPr/>
          </p:nvSpPr>
          <p:spPr>
            <a:xfrm>
              <a:off x="4044313" y="1263627"/>
              <a:ext cx="1457246" cy="523220"/>
            </a:xfrm>
            <a:prstGeom prst="rect">
              <a:avLst/>
            </a:prstGeom>
          </p:spPr>
          <p:txBody>
            <a:bodyPr wrap="square" anchor="ctr">
              <a:normAutofit/>
            </a:bodyPr>
            <a:lstStyle/>
            <a:p>
              <a:pPr algn="ctr"/>
              <a:r>
                <a:rPr lang="en-US" altLang="zh-CN" sz="1600" dirty="0"/>
                <a:t>…Te</a:t>
              </a:r>
              <a:r>
                <a:rPr lang="en-US" altLang="zh-CN" sz="100" dirty="0"/>
                <a:t> </a:t>
              </a:r>
              <a:r>
                <a:rPr lang="en-US" altLang="zh-CN" sz="1600" dirty="0" err="1"/>
                <a:t>xt</a:t>
              </a:r>
              <a:endParaRPr lang="en-US" altLang="zh-CN" sz="1600" dirty="0"/>
            </a:p>
          </p:txBody>
        </p:sp>
        <p:grpSp>
          <p:nvGrpSpPr>
            <p:cNvPr id="80" name="îṥlîdè">
              <a:extLst>
                <a:ext uri="{FF2B5EF4-FFF2-40B4-BE49-F238E27FC236}">
                  <a16:creationId xmlns:a16="http://schemas.microsoft.com/office/drawing/2014/main" xmlns="" id="{0C8BE2DF-A717-46C6-88C0-F46CBCBE1826}"/>
                </a:ext>
              </a:extLst>
            </p:cNvPr>
            <p:cNvGrpSpPr/>
            <p:nvPr/>
          </p:nvGrpSpPr>
          <p:grpSpPr>
            <a:xfrm>
              <a:off x="3801783" y="4613842"/>
              <a:ext cx="1905548" cy="1399631"/>
              <a:chOff x="4020369" y="4867054"/>
              <a:chExt cx="1905548" cy="1399631"/>
            </a:xfrm>
          </p:grpSpPr>
          <p:sp>
            <p:nvSpPr>
              <p:cNvPr id="99" name="îSḻíḋé">
                <a:extLst>
                  <a:ext uri="{FF2B5EF4-FFF2-40B4-BE49-F238E27FC236}">
                    <a16:creationId xmlns:a16="http://schemas.microsoft.com/office/drawing/2014/main" xmlns="" id="{BC2A4EEF-9AAD-4B70-BA69-7651E9B7A6E6}"/>
                  </a:ext>
                </a:extLst>
              </p:cNvPr>
              <p:cNvSpPr txBox="1"/>
              <p:nvPr/>
            </p:nvSpPr>
            <p:spPr bwMode="auto">
              <a:xfrm>
                <a:off x="4020369" y="4867054"/>
                <a:ext cx="190554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p>
                <a:pPr lvl="0" algn="ctr">
                  <a:spcBef>
                    <a:spcPct val="0"/>
                  </a:spcBef>
                </a:pPr>
                <a:r>
                  <a:rPr lang="zh-CN" altLang="en-US" b="1" dirty="0">
                    <a:solidFill>
                      <a:srgbClr val="000000"/>
                    </a:solidFill>
                  </a:rPr>
                  <a:t>添加标题</a:t>
                </a:r>
                <a:endParaRPr lang="en-US" altLang="zh-CN" b="1" dirty="0">
                  <a:solidFill>
                    <a:srgbClr val="000000"/>
                  </a:solidFill>
                </a:endParaRPr>
              </a:p>
            </p:txBody>
          </p:sp>
          <p:sp>
            <p:nvSpPr>
              <p:cNvPr id="100" name="îṧlïďe">
                <a:extLst>
                  <a:ext uri="{FF2B5EF4-FFF2-40B4-BE49-F238E27FC236}">
                    <a16:creationId xmlns:a16="http://schemas.microsoft.com/office/drawing/2014/main" xmlns="" id="{94E0752C-B995-4791-A8E9-78E4D044ECFA}"/>
                  </a:ext>
                </a:extLst>
              </p:cNvPr>
              <p:cNvSpPr/>
              <p:nvPr/>
            </p:nvSpPr>
            <p:spPr bwMode="auto">
              <a:xfrm>
                <a:off x="4020369" y="5308860"/>
                <a:ext cx="1905548" cy="9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ctr"/>
                <a:r>
                  <a:rPr lang="en-US" altLang="zh-CN" sz="1400" dirty="0"/>
                  <a:t>Supporting </a:t>
                </a:r>
                <a:r>
                  <a:rPr lang="en-US" altLang="zh-CN" sz="1400"/>
                  <a:t>text he</a:t>
                </a:r>
                <a:r>
                  <a:rPr lang="en-US" altLang="zh-CN" sz="100"/>
                  <a:t> </a:t>
                </a:r>
                <a:r>
                  <a:rPr lang="en-US" altLang="zh-CN" sz="1400"/>
                  <a:t>re</a:t>
                </a:r>
                <a:r>
                  <a:rPr lang="en-US" altLang="zh-CN" sz="1400" dirty="0"/>
                  <a:t>. </a:t>
                </a:r>
              </a:p>
              <a:p>
                <a:pPr algn="ctr"/>
                <a:r>
                  <a:rPr lang="en-US" altLang="zh-CN" sz="1400" dirty="0"/>
                  <a:t>….</a:t>
                </a:r>
              </a:p>
            </p:txBody>
          </p:sp>
        </p:grpSp>
        <p:sp>
          <p:nvSpPr>
            <p:cNvPr id="81" name="ïśļiḓè">
              <a:extLst>
                <a:ext uri="{FF2B5EF4-FFF2-40B4-BE49-F238E27FC236}">
                  <a16:creationId xmlns:a16="http://schemas.microsoft.com/office/drawing/2014/main" xmlns="" id="{CCDFC5B1-2376-4D2B-ABBE-E22A71DCC4A9}"/>
                </a:ext>
              </a:extLst>
            </p:cNvPr>
            <p:cNvSpPr/>
            <p:nvPr/>
          </p:nvSpPr>
          <p:spPr>
            <a:xfrm>
              <a:off x="1422156" y="2363810"/>
              <a:ext cx="1346200" cy="1346200"/>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2" name="îSḻíḋè">
              <a:extLst>
                <a:ext uri="{FF2B5EF4-FFF2-40B4-BE49-F238E27FC236}">
                  <a16:creationId xmlns:a16="http://schemas.microsoft.com/office/drawing/2014/main" xmlns="" id="{77F1DE32-D302-4D6D-9118-5690F6C74C5E}"/>
                </a:ext>
              </a:extLst>
            </p:cNvPr>
            <p:cNvSpPr/>
            <p:nvPr/>
          </p:nvSpPr>
          <p:spPr>
            <a:xfrm>
              <a:off x="1853956" y="2795983"/>
              <a:ext cx="482600" cy="481854"/>
            </a:xfrm>
            <a:custGeom>
              <a:avLst/>
              <a:gdLst>
                <a:gd name="connsiteX0" fmla="*/ 444103 w 607089"/>
                <a:gd name="connsiteY0" fmla="*/ 163584 h 606152"/>
                <a:gd name="connsiteX1" fmla="*/ 469914 w 607089"/>
                <a:gd name="connsiteY1" fmla="*/ 176766 h 606152"/>
                <a:gd name="connsiteX2" fmla="*/ 475193 w 607089"/>
                <a:gd name="connsiteY2" fmla="*/ 220412 h 606152"/>
                <a:gd name="connsiteX3" fmla="*/ 378258 w 607089"/>
                <a:gd name="connsiteY3" fmla="*/ 317225 h 606152"/>
                <a:gd name="connsiteX4" fmla="*/ 346435 w 607089"/>
                <a:gd name="connsiteY4" fmla="*/ 330260 h 606152"/>
                <a:gd name="connsiteX5" fmla="*/ 313879 w 607089"/>
                <a:gd name="connsiteY5" fmla="*/ 316492 h 606152"/>
                <a:gd name="connsiteX6" fmla="*/ 248913 w 607089"/>
                <a:gd name="connsiteY6" fmla="*/ 251755 h 606152"/>
                <a:gd name="connsiteX7" fmla="*/ 242021 w 607089"/>
                <a:gd name="connsiteY7" fmla="*/ 228760 h 606152"/>
                <a:gd name="connsiteX8" fmla="*/ 254926 w 607089"/>
                <a:gd name="connsiteY8" fmla="*/ 208695 h 606152"/>
                <a:gd name="connsiteX9" fmla="*/ 280883 w 607089"/>
                <a:gd name="connsiteY9" fmla="*/ 195074 h 606152"/>
                <a:gd name="connsiteX10" fmla="*/ 297894 w 607089"/>
                <a:gd name="connsiteY10" fmla="*/ 202836 h 606152"/>
                <a:gd name="connsiteX11" fmla="*/ 342036 w 607089"/>
                <a:gd name="connsiteY11" fmla="*/ 246922 h 606152"/>
                <a:gd name="connsiteX12" fmla="*/ 346435 w 607089"/>
                <a:gd name="connsiteY12" fmla="*/ 249705 h 606152"/>
                <a:gd name="connsiteX13" fmla="*/ 350541 w 607089"/>
                <a:gd name="connsiteY13" fmla="*/ 247068 h 606152"/>
                <a:gd name="connsiteX14" fmla="*/ 426212 w 607089"/>
                <a:gd name="connsiteY14" fmla="*/ 171493 h 606152"/>
                <a:gd name="connsiteX15" fmla="*/ 444103 w 607089"/>
                <a:gd name="connsiteY15" fmla="*/ 163584 h 606152"/>
                <a:gd name="connsiteX16" fmla="*/ 360877 w 607089"/>
                <a:gd name="connsiteY16" fmla="*/ 64177 h 606152"/>
                <a:gd name="connsiteX17" fmla="*/ 232178 w 607089"/>
                <a:gd name="connsiteY17" fmla="*/ 117334 h 606152"/>
                <a:gd name="connsiteX18" fmla="*/ 232178 w 607089"/>
                <a:gd name="connsiteY18" fmla="*/ 374333 h 606152"/>
                <a:gd name="connsiteX19" fmla="*/ 489575 w 607089"/>
                <a:gd name="connsiteY19" fmla="*/ 374333 h 606152"/>
                <a:gd name="connsiteX20" fmla="*/ 489575 w 607089"/>
                <a:gd name="connsiteY20" fmla="*/ 117334 h 606152"/>
                <a:gd name="connsiteX21" fmla="*/ 360877 w 607089"/>
                <a:gd name="connsiteY21" fmla="*/ 64177 h 606152"/>
                <a:gd name="connsiteX22" fmla="*/ 360876 w 607089"/>
                <a:gd name="connsiteY22" fmla="*/ 0 h 606152"/>
                <a:gd name="connsiteX23" fmla="*/ 535041 w 607089"/>
                <a:gd name="connsiteY23" fmla="*/ 71938 h 606152"/>
                <a:gd name="connsiteX24" fmla="*/ 535041 w 607089"/>
                <a:gd name="connsiteY24" fmla="*/ 419729 h 606152"/>
                <a:gd name="connsiteX25" fmla="*/ 237751 w 607089"/>
                <a:gd name="connsiteY25" fmla="*/ 456778 h 606152"/>
                <a:gd name="connsiteX26" fmla="*/ 225138 w 607089"/>
                <a:gd name="connsiteY26" fmla="*/ 458388 h 606152"/>
                <a:gd name="connsiteX27" fmla="*/ 99740 w 607089"/>
                <a:gd name="connsiteY27" fmla="*/ 583593 h 606152"/>
                <a:gd name="connsiteX28" fmla="*/ 17607 w 607089"/>
                <a:gd name="connsiteY28" fmla="*/ 592379 h 606152"/>
                <a:gd name="connsiteX29" fmla="*/ 13794 w 607089"/>
                <a:gd name="connsiteY29" fmla="*/ 588572 h 606152"/>
                <a:gd name="connsiteX30" fmla="*/ 22594 w 607089"/>
                <a:gd name="connsiteY30" fmla="*/ 506567 h 606152"/>
                <a:gd name="connsiteX31" fmla="*/ 148139 w 607089"/>
                <a:gd name="connsiteY31" fmla="*/ 381069 h 606152"/>
                <a:gd name="connsiteX32" fmla="*/ 149606 w 607089"/>
                <a:gd name="connsiteY32" fmla="*/ 368768 h 606152"/>
                <a:gd name="connsiteX33" fmla="*/ 186712 w 607089"/>
                <a:gd name="connsiteY33" fmla="*/ 71938 h 606152"/>
                <a:gd name="connsiteX34" fmla="*/ 360876 w 607089"/>
                <a:gd name="connsiteY34" fmla="*/ 0 h 60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089" h="606152">
                  <a:moveTo>
                    <a:pt x="444103" y="163584"/>
                  </a:moveTo>
                  <a:cubicBezTo>
                    <a:pt x="452462" y="163584"/>
                    <a:pt x="461261" y="167978"/>
                    <a:pt x="469914" y="176766"/>
                  </a:cubicBezTo>
                  <a:cubicBezTo>
                    <a:pt x="485459" y="192291"/>
                    <a:pt x="487365" y="208256"/>
                    <a:pt x="475193" y="220412"/>
                  </a:cubicBezTo>
                  <a:lnTo>
                    <a:pt x="378258" y="317225"/>
                  </a:lnTo>
                  <a:cubicBezTo>
                    <a:pt x="369459" y="326013"/>
                    <a:pt x="359047" y="330260"/>
                    <a:pt x="346435" y="330260"/>
                  </a:cubicBezTo>
                  <a:cubicBezTo>
                    <a:pt x="337783" y="330260"/>
                    <a:pt x="325171" y="327917"/>
                    <a:pt x="313879" y="316492"/>
                  </a:cubicBezTo>
                  <a:lnTo>
                    <a:pt x="248913" y="251755"/>
                  </a:lnTo>
                  <a:cubicBezTo>
                    <a:pt x="242314" y="245018"/>
                    <a:pt x="239821" y="237109"/>
                    <a:pt x="242021" y="228760"/>
                  </a:cubicBezTo>
                  <a:cubicBezTo>
                    <a:pt x="243634" y="222463"/>
                    <a:pt x="247887" y="215872"/>
                    <a:pt x="254926" y="208695"/>
                  </a:cubicBezTo>
                  <a:cubicBezTo>
                    <a:pt x="264165" y="199614"/>
                    <a:pt x="272670" y="195074"/>
                    <a:pt x="280883" y="195074"/>
                  </a:cubicBezTo>
                  <a:cubicBezTo>
                    <a:pt x="287042" y="195074"/>
                    <a:pt x="292761" y="197710"/>
                    <a:pt x="297894" y="202836"/>
                  </a:cubicBezTo>
                  <a:cubicBezTo>
                    <a:pt x="298187" y="203129"/>
                    <a:pt x="326491" y="231397"/>
                    <a:pt x="342036" y="246922"/>
                  </a:cubicBezTo>
                  <a:cubicBezTo>
                    <a:pt x="343649" y="248533"/>
                    <a:pt x="344529" y="249705"/>
                    <a:pt x="346435" y="249705"/>
                  </a:cubicBezTo>
                  <a:cubicBezTo>
                    <a:pt x="348195" y="249705"/>
                    <a:pt x="349075" y="248533"/>
                    <a:pt x="350541" y="247068"/>
                  </a:cubicBezTo>
                  <a:cubicBezTo>
                    <a:pt x="376058" y="221584"/>
                    <a:pt x="425626" y="172079"/>
                    <a:pt x="426212" y="171493"/>
                  </a:cubicBezTo>
                  <a:cubicBezTo>
                    <a:pt x="431492" y="166220"/>
                    <a:pt x="437504" y="163584"/>
                    <a:pt x="444103" y="163584"/>
                  </a:cubicBezTo>
                  <a:close/>
                  <a:moveTo>
                    <a:pt x="360877" y="64177"/>
                  </a:moveTo>
                  <a:cubicBezTo>
                    <a:pt x="314274" y="64177"/>
                    <a:pt x="267671" y="81896"/>
                    <a:pt x="232178" y="117334"/>
                  </a:cubicBezTo>
                  <a:cubicBezTo>
                    <a:pt x="161192" y="188210"/>
                    <a:pt x="161192" y="303457"/>
                    <a:pt x="232178" y="374333"/>
                  </a:cubicBezTo>
                  <a:cubicBezTo>
                    <a:pt x="303164" y="445209"/>
                    <a:pt x="418589" y="445209"/>
                    <a:pt x="489575" y="374333"/>
                  </a:cubicBezTo>
                  <a:cubicBezTo>
                    <a:pt x="560560" y="303457"/>
                    <a:pt x="560560" y="188210"/>
                    <a:pt x="489575" y="117334"/>
                  </a:cubicBezTo>
                  <a:cubicBezTo>
                    <a:pt x="454082" y="81896"/>
                    <a:pt x="407479" y="64177"/>
                    <a:pt x="360877" y="64177"/>
                  </a:cubicBezTo>
                  <a:close/>
                  <a:moveTo>
                    <a:pt x="360876" y="0"/>
                  </a:moveTo>
                  <a:cubicBezTo>
                    <a:pt x="423942" y="0"/>
                    <a:pt x="487008" y="23980"/>
                    <a:pt x="535041" y="71938"/>
                  </a:cubicBezTo>
                  <a:cubicBezTo>
                    <a:pt x="631106" y="167855"/>
                    <a:pt x="631106" y="323812"/>
                    <a:pt x="535041" y="419729"/>
                  </a:cubicBezTo>
                  <a:cubicBezTo>
                    <a:pt x="453495" y="501148"/>
                    <a:pt x="332350" y="513449"/>
                    <a:pt x="237751" y="456778"/>
                  </a:cubicBezTo>
                  <a:cubicBezTo>
                    <a:pt x="237751" y="456778"/>
                    <a:pt x="230858" y="452677"/>
                    <a:pt x="225138" y="458388"/>
                  </a:cubicBezTo>
                  <a:cubicBezTo>
                    <a:pt x="193752" y="489726"/>
                    <a:pt x="99740" y="583593"/>
                    <a:pt x="99740" y="583593"/>
                  </a:cubicBezTo>
                  <a:cubicBezTo>
                    <a:pt x="74660" y="608634"/>
                    <a:pt x="39754" y="614638"/>
                    <a:pt x="17607" y="592379"/>
                  </a:cubicBezTo>
                  <a:lnTo>
                    <a:pt x="13794" y="588572"/>
                  </a:lnTo>
                  <a:cubicBezTo>
                    <a:pt x="-8499" y="566460"/>
                    <a:pt x="-2486" y="531608"/>
                    <a:pt x="22594" y="506567"/>
                  </a:cubicBezTo>
                  <a:cubicBezTo>
                    <a:pt x="22594" y="506567"/>
                    <a:pt x="116753" y="412407"/>
                    <a:pt x="148139" y="381069"/>
                  </a:cubicBezTo>
                  <a:cubicBezTo>
                    <a:pt x="153712" y="375651"/>
                    <a:pt x="149606" y="368768"/>
                    <a:pt x="149606" y="368768"/>
                  </a:cubicBezTo>
                  <a:cubicBezTo>
                    <a:pt x="92846" y="274316"/>
                    <a:pt x="105166" y="153358"/>
                    <a:pt x="186712" y="71938"/>
                  </a:cubicBezTo>
                  <a:cubicBezTo>
                    <a:pt x="234745" y="23980"/>
                    <a:pt x="297810" y="0"/>
                    <a:pt x="3608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3" name="íšlíḍe">
              <a:extLst>
                <a:ext uri="{FF2B5EF4-FFF2-40B4-BE49-F238E27FC236}">
                  <a16:creationId xmlns:a16="http://schemas.microsoft.com/office/drawing/2014/main" xmlns="" id="{89BB8246-23B5-49AF-994B-BFA7DD4E40BB}"/>
                </a:ext>
              </a:extLst>
            </p:cNvPr>
            <p:cNvSpPr/>
            <p:nvPr/>
          </p:nvSpPr>
          <p:spPr>
            <a:xfrm>
              <a:off x="1365202" y="1263627"/>
              <a:ext cx="1460110" cy="523220"/>
            </a:xfrm>
            <a:prstGeom prst="rect">
              <a:avLst/>
            </a:prstGeom>
          </p:spPr>
          <p:txBody>
            <a:bodyPr wrap="square" anchor="ctr">
              <a:normAutofit/>
            </a:bodyPr>
            <a:lstStyle/>
            <a:p>
              <a:pPr algn="ctr"/>
              <a:r>
                <a:rPr lang="en-US" altLang="zh-CN" sz="1600"/>
                <a:t>…T</a:t>
              </a:r>
              <a:r>
                <a:rPr lang="en-US" altLang="zh-CN" sz="100"/>
                <a:t> </a:t>
              </a:r>
              <a:r>
                <a:rPr lang="en-US" altLang="zh-CN" sz="1600"/>
                <a:t>ext</a:t>
              </a:r>
            </a:p>
          </p:txBody>
        </p:sp>
        <p:grpSp>
          <p:nvGrpSpPr>
            <p:cNvPr id="84" name="ïṡḻiḋè">
              <a:extLst>
                <a:ext uri="{FF2B5EF4-FFF2-40B4-BE49-F238E27FC236}">
                  <a16:creationId xmlns:a16="http://schemas.microsoft.com/office/drawing/2014/main" xmlns="" id="{36EC45D0-72E9-44B7-B45A-4C8BFDF5D557}"/>
                </a:ext>
              </a:extLst>
            </p:cNvPr>
            <p:cNvGrpSpPr/>
            <p:nvPr/>
          </p:nvGrpSpPr>
          <p:grpSpPr>
            <a:xfrm>
              <a:off x="1118896" y="4613842"/>
              <a:ext cx="1905548" cy="1399631"/>
              <a:chOff x="1561111" y="5061733"/>
              <a:chExt cx="1905548" cy="1399631"/>
            </a:xfrm>
          </p:grpSpPr>
          <p:sp>
            <p:nvSpPr>
              <p:cNvPr id="97" name="iŝ1iďè">
                <a:extLst>
                  <a:ext uri="{FF2B5EF4-FFF2-40B4-BE49-F238E27FC236}">
                    <a16:creationId xmlns:a16="http://schemas.microsoft.com/office/drawing/2014/main" xmlns="" id="{FB37BAD1-7815-4B5D-AB07-225EE9E48416}"/>
                  </a:ext>
                </a:extLst>
              </p:cNvPr>
              <p:cNvSpPr txBox="1"/>
              <p:nvPr/>
            </p:nvSpPr>
            <p:spPr bwMode="auto">
              <a:xfrm>
                <a:off x="1561111" y="5061733"/>
                <a:ext cx="190554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p>
                <a:pPr algn="ctr" eaLnBrk="1" hangingPunct="1">
                  <a:spcBef>
                    <a:spcPct val="0"/>
                  </a:spcBef>
                </a:pPr>
                <a:r>
                  <a:rPr lang="zh-CN" altLang="en-US" b="1" dirty="0"/>
                  <a:t>添加标题</a:t>
                </a:r>
                <a:endParaRPr lang="en-US" altLang="zh-CN" b="1" dirty="0"/>
              </a:p>
            </p:txBody>
          </p:sp>
          <p:sp>
            <p:nvSpPr>
              <p:cNvPr id="98" name="îṧľîḍê">
                <a:extLst>
                  <a:ext uri="{FF2B5EF4-FFF2-40B4-BE49-F238E27FC236}">
                    <a16:creationId xmlns:a16="http://schemas.microsoft.com/office/drawing/2014/main" xmlns="" id="{CF926BB4-3B1C-43E7-8F21-BA6082673458}"/>
                  </a:ext>
                </a:extLst>
              </p:cNvPr>
              <p:cNvSpPr/>
              <p:nvPr/>
            </p:nvSpPr>
            <p:spPr bwMode="auto">
              <a:xfrm>
                <a:off x="1561111" y="5503539"/>
                <a:ext cx="1905548" cy="9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ctr"/>
                <a:r>
                  <a:rPr lang="en-US" altLang="zh-CN" sz="1400"/>
                  <a:t>Supporting text</a:t>
                </a:r>
                <a:r>
                  <a:rPr lang="en-US" altLang="zh-CN" sz="100"/>
                  <a:t> </a:t>
                </a:r>
                <a:r>
                  <a:rPr lang="en-US" altLang="zh-CN" sz="1400"/>
                  <a:t> </a:t>
                </a:r>
                <a:r>
                  <a:rPr lang="en-US" altLang="zh-CN" sz="1400" dirty="0"/>
                  <a:t>here. </a:t>
                </a:r>
              </a:p>
              <a:p>
                <a:pPr algn="ctr"/>
                <a:r>
                  <a:rPr lang="en-US" altLang="zh-CN" sz="1400" dirty="0"/>
                  <a:t>….</a:t>
                </a:r>
              </a:p>
            </p:txBody>
          </p:sp>
        </p:grpSp>
        <p:sp>
          <p:nvSpPr>
            <p:cNvPr id="85" name="iṣlïďe">
              <a:extLst>
                <a:ext uri="{FF2B5EF4-FFF2-40B4-BE49-F238E27FC236}">
                  <a16:creationId xmlns:a16="http://schemas.microsoft.com/office/drawing/2014/main" xmlns="" id="{34AEFC31-63A3-4840-9CA6-63BBBD9AABD7}"/>
                </a:ext>
              </a:extLst>
            </p:cNvPr>
            <p:cNvSpPr/>
            <p:nvPr/>
          </p:nvSpPr>
          <p:spPr>
            <a:xfrm>
              <a:off x="9443056" y="2363810"/>
              <a:ext cx="1346200" cy="1346200"/>
            </a:xfrm>
            <a:prstGeom prst="ellipse">
              <a:avLst/>
            </a:prstGeom>
            <a:solidFill>
              <a:schemeClr val="accent4">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6" name="îşḷïḍè">
              <a:extLst>
                <a:ext uri="{FF2B5EF4-FFF2-40B4-BE49-F238E27FC236}">
                  <a16:creationId xmlns:a16="http://schemas.microsoft.com/office/drawing/2014/main" xmlns="" id="{47B0CB26-329D-4143-913D-996D801E1C61}"/>
                </a:ext>
              </a:extLst>
            </p:cNvPr>
            <p:cNvSpPr/>
            <p:nvPr/>
          </p:nvSpPr>
          <p:spPr>
            <a:xfrm>
              <a:off x="9874856" y="2795983"/>
              <a:ext cx="482600" cy="481854"/>
            </a:xfrm>
            <a:custGeom>
              <a:avLst/>
              <a:gdLst>
                <a:gd name="connsiteX0" fmla="*/ 444103 w 607089"/>
                <a:gd name="connsiteY0" fmla="*/ 163584 h 606152"/>
                <a:gd name="connsiteX1" fmla="*/ 469914 w 607089"/>
                <a:gd name="connsiteY1" fmla="*/ 176766 h 606152"/>
                <a:gd name="connsiteX2" fmla="*/ 475193 w 607089"/>
                <a:gd name="connsiteY2" fmla="*/ 220412 h 606152"/>
                <a:gd name="connsiteX3" fmla="*/ 378258 w 607089"/>
                <a:gd name="connsiteY3" fmla="*/ 317225 h 606152"/>
                <a:gd name="connsiteX4" fmla="*/ 346435 w 607089"/>
                <a:gd name="connsiteY4" fmla="*/ 330260 h 606152"/>
                <a:gd name="connsiteX5" fmla="*/ 313879 w 607089"/>
                <a:gd name="connsiteY5" fmla="*/ 316492 h 606152"/>
                <a:gd name="connsiteX6" fmla="*/ 248913 w 607089"/>
                <a:gd name="connsiteY6" fmla="*/ 251755 h 606152"/>
                <a:gd name="connsiteX7" fmla="*/ 242021 w 607089"/>
                <a:gd name="connsiteY7" fmla="*/ 228760 h 606152"/>
                <a:gd name="connsiteX8" fmla="*/ 254926 w 607089"/>
                <a:gd name="connsiteY8" fmla="*/ 208695 h 606152"/>
                <a:gd name="connsiteX9" fmla="*/ 280883 w 607089"/>
                <a:gd name="connsiteY9" fmla="*/ 195074 h 606152"/>
                <a:gd name="connsiteX10" fmla="*/ 297894 w 607089"/>
                <a:gd name="connsiteY10" fmla="*/ 202836 h 606152"/>
                <a:gd name="connsiteX11" fmla="*/ 342036 w 607089"/>
                <a:gd name="connsiteY11" fmla="*/ 246922 h 606152"/>
                <a:gd name="connsiteX12" fmla="*/ 346435 w 607089"/>
                <a:gd name="connsiteY12" fmla="*/ 249705 h 606152"/>
                <a:gd name="connsiteX13" fmla="*/ 350541 w 607089"/>
                <a:gd name="connsiteY13" fmla="*/ 247068 h 606152"/>
                <a:gd name="connsiteX14" fmla="*/ 426212 w 607089"/>
                <a:gd name="connsiteY14" fmla="*/ 171493 h 606152"/>
                <a:gd name="connsiteX15" fmla="*/ 444103 w 607089"/>
                <a:gd name="connsiteY15" fmla="*/ 163584 h 606152"/>
                <a:gd name="connsiteX16" fmla="*/ 360877 w 607089"/>
                <a:gd name="connsiteY16" fmla="*/ 64177 h 606152"/>
                <a:gd name="connsiteX17" fmla="*/ 232178 w 607089"/>
                <a:gd name="connsiteY17" fmla="*/ 117334 h 606152"/>
                <a:gd name="connsiteX18" fmla="*/ 232178 w 607089"/>
                <a:gd name="connsiteY18" fmla="*/ 374333 h 606152"/>
                <a:gd name="connsiteX19" fmla="*/ 489575 w 607089"/>
                <a:gd name="connsiteY19" fmla="*/ 374333 h 606152"/>
                <a:gd name="connsiteX20" fmla="*/ 489575 w 607089"/>
                <a:gd name="connsiteY20" fmla="*/ 117334 h 606152"/>
                <a:gd name="connsiteX21" fmla="*/ 360877 w 607089"/>
                <a:gd name="connsiteY21" fmla="*/ 64177 h 606152"/>
                <a:gd name="connsiteX22" fmla="*/ 360876 w 607089"/>
                <a:gd name="connsiteY22" fmla="*/ 0 h 606152"/>
                <a:gd name="connsiteX23" fmla="*/ 535041 w 607089"/>
                <a:gd name="connsiteY23" fmla="*/ 71938 h 606152"/>
                <a:gd name="connsiteX24" fmla="*/ 535041 w 607089"/>
                <a:gd name="connsiteY24" fmla="*/ 419729 h 606152"/>
                <a:gd name="connsiteX25" fmla="*/ 237751 w 607089"/>
                <a:gd name="connsiteY25" fmla="*/ 456778 h 606152"/>
                <a:gd name="connsiteX26" fmla="*/ 225138 w 607089"/>
                <a:gd name="connsiteY26" fmla="*/ 458388 h 606152"/>
                <a:gd name="connsiteX27" fmla="*/ 99740 w 607089"/>
                <a:gd name="connsiteY27" fmla="*/ 583593 h 606152"/>
                <a:gd name="connsiteX28" fmla="*/ 17607 w 607089"/>
                <a:gd name="connsiteY28" fmla="*/ 592379 h 606152"/>
                <a:gd name="connsiteX29" fmla="*/ 13794 w 607089"/>
                <a:gd name="connsiteY29" fmla="*/ 588572 h 606152"/>
                <a:gd name="connsiteX30" fmla="*/ 22594 w 607089"/>
                <a:gd name="connsiteY30" fmla="*/ 506567 h 606152"/>
                <a:gd name="connsiteX31" fmla="*/ 148139 w 607089"/>
                <a:gd name="connsiteY31" fmla="*/ 381069 h 606152"/>
                <a:gd name="connsiteX32" fmla="*/ 149606 w 607089"/>
                <a:gd name="connsiteY32" fmla="*/ 368768 h 606152"/>
                <a:gd name="connsiteX33" fmla="*/ 186712 w 607089"/>
                <a:gd name="connsiteY33" fmla="*/ 71938 h 606152"/>
                <a:gd name="connsiteX34" fmla="*/ 360876 w 607089"/>
                <a:gd name="connsiteY34" fmla="*/ 0 h 60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089" h="606152">
                  <a:moveTo>
                    <a:pt x="444103" y="163584"/>
                  </a:moveTo>
                  <a:cubicBezTo>
                    <a:pt x="452462" y="163584"/>
                    <a:pt x="461261" y="167978"/>
                    <a:pt x="469914" y="176766"/>
                  </a:cubicBezTo>
                  <a:cubicBezTo>
                    <a:pt x="485459" y="192291"/>
                    <a:pt x="487365" y="208256"/>
                    <a:pt x="475193" y="220412"/>
                  </a:cubicBezTo>
                  <a:lnTo>
                    <a:pt x="378258" y="317225"/>
                  </a:lnTo>
                  <a:cubicBezTo>
                    <a:pt x="369459" y="326013"/>
                    <a:pt x="359047" y="330260"/>
                    <a:pt x="346435" y="330260"/>
                  </a:cubicBezTo>
                  <a:cubicBezTo>
                    <a:pt x="337783" y="330260"/>
                    <a:pt x="325171" y="327917"/>
                    <a:pt x="313879" y="316492"/>
                  </a:cubicBezTo>
                  <a:lnTo>
                    <a:pt x="248913" y="251755"/>
                  </a:lnTo>
                  <a:cubicBezTo>
                    <a:pt x="242314" y="245018"/>
                    <a:pt x="239821" y="237109"/>
                    <a:pt x="242021" y="228760"/>
                  </a:cubicBezTo>
                  <a:cubicBezTo>
                    <a:pt x="243634" y="222463"/>
                    <a:pt x="247887" y="215872"/>
                    <a:pt x="254926" y="208695"/>
                  </a:cubicBezTo>
                  <a:cubicBezTo>
                    <a:pt x="264165" y="199614"/>
                    <a:pt x="272670" y="195074"/>
                    <a:pt x="280883" y="195074"/>
                  </a:cubicBezTo>
                  <a:cubicBezTo>
                    <a:pt x="287042" y="195074"/>
                    <a:pt x="292761" y="197710"/>
                    <a:pt x="297894" y="202836"/>
                  </a:cubicBezTo>
                  <a:cubicBezTo>
                    <a:pt x="298187" y="203129"/>
                    <a:pt x="326491" y="231397"/>
                    <a:pt x="342036" y="246922"/>
                  </a:cubicBezTo>
                  <a:cubicBezTo>
                    <a:pt x="343649" y="248533"/>
                    <a:pt x="344529" y="249705"/>
                    <a:pt x="346435" y="249705"/>
                  </a:cubicBezTo>
                  <a:cubicBezTo>
                    <a:pt x="348195" y="249705"/>
                    <a:pt x="349075" y="248533"/>
                    <a:pt x="350541" y="247068"/>
                  </a:cubicBezTo>
                  <a:cubicBezTo>
                    <a:pt x="376058" y="221584"/>
                    <a:pt x="425626" y="172079"/>
                    <a:pt x="426212" y="171493"/>
                  </a:cubicBezTo>
                  <a:cubicBezTo>
                    <a:pt x="431492" y="166220"/>
                    <a:pt x="437504" y="163584"/>
                    <a:pt x="444103" y="163584"/>
                  </a:cubicBezTo>
                  <a:close/>
                  <a:moveTo>
                    <a:pt x="360877" y="64177"/>
                  </a:moveTo>
                  <a:cubicBezTo>
                    <a:pt x="314274" y="64177"/>
                    <a:pt x="267671" y="81896"/>
                    <a:pt x="232178" y="117334"/>
                  </a:cubicBezTo>
                  <a:cubicBezTo>
                    <a:pt x="161192" y="188210"/>
                    <a:pt x="161192" y="303457"/>
                    <a:pt x="232178" y="374333"/>
                  </a:cubicBezTo>
                  <a:cubicBezTo>
                    <a:pt x="303164" y="445209"/>
                    <a:pt x="418589" y="445209"/>
                    <a:pt x="489575" y="374333"/>
                  </a:cubicBezTo>
                  <a:cubicBezTo>
                    <a:pt x="560560" y="303457"/>
                    <a:pt x="560560" y="188210"/>
                    <a:pt x="489575" y="117334"/>
                  </a:cubicBezTo>
                  <a:cubicBezTo>
                    <a:pt x="454082" y="81896"/>
                    <a:pt x="407479" y="64177"/>
                    <a:pt x="360877" y="64177"/>
                  </a:cubicBezTo>
                  <a:close/>
                  <a:moveTo>
                    <a:pt x="360876" y="0"/>
                  </a:moveTo>
                  <a:cubicBezTo>
                    <a:pt x="423942" y="0"/>
                    <a:pt x="487008" y="23980"/>
                    <a:pt x="535041" y="71938"/>
                  </a:cubicBezTo>
                  <a:cubicBezTo>
                    <a:pt x="631106" y="167855"/>
                    <a:pt x="631106" y="323812"/>
                    <a:pt x="535041" y="419729"/>
                  </a:cubicBezTo>
                  <a:cubicBezTo>
                    <a:pt x="453495" y="501148"/>
                    <a:pt x="332350" y="513449"/>
                    <a:pt x="237751" y="456778"/>
                  </a:cubicBezTo>
                  <a:cubicBezTo>
                    <a:pt x="237751" y="456778"/>
                    <a:pt x="230858" y="452677"/>
                    <a:pt x="225138" y="458388"/>
                  </a:cubicBezTo>
                  <a:cubicBezTo>
                    <a:pt x="193752" y="489726"/>
                    <a:pt x="99740" y="583593"/>
                    <a:pt x="99740" y="583593"/>
                  </a:cubicBezTo>
                  <a:cubicBezTo>
                    <a:pt x="74660" y="608634"/>
                    <a:pt x="39754" y="614638"/>
                    <a:pt x="17607" y="592379"/>
                  </a:cubicBezTo>
                  <a:lnTo>
                    <a:pt x="13794" y="588572"/>
                  </a:lnTo>
                  <a:cubicBezTo>
                    <a:pt x="-8499" y="566460"/>
                    <a:pt x="-2486" y="531608"/>
                    <a:pt x="22594" y="506567"/>
                  </a:cubicBezTo>
                  <a:cubicBezTo>
                    <a:pt x="22594" y="506567"/>
                    <a:pt x="116753" y="412407"/>
                    <a:pt x="148139" y="381069"/>
                  </a:cubicBezTo>
                  <a:cubicBezTo>
                    <a:pt x="153712" y="375651"/>
                    <a:pt x="149606" y="368768"/>
                    <a:pt x="149606" y="368768"/>
                  </a:cubicBezTo>
                  <a:cubicBezTo>
                    <a:pt x="92846" y="274316"/>
                    <a:pt x="105166" y="153358"/>
                    <a:pt x="186712" y="71938"/>
                  </a:cubicBezTo>
                  <a:cubicBezTo>
                    <a:pt x="234745" y="23980"/>
                    <a:pt x="297810" y="0"/>
                    <a:pt x="3608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7" name="ísḷíďè">
              <a:extLst>
                <a:ext uri="{FF2B5EF4-FFF2-40B4-BE49-F238E27FC236}">
                  <a16:creationId xmlns:a16="http://schemas.microsoft.com/office/drawing/2014/main" xmlns="" id="{323D4DAC-842C-4122-97BE-F17B33598AE4}"/>
                </a:ext>
              </a:extLst>
            </p:cNvPr>
            <p:cNvSpPr/>
            <p:nvPr/>
          </p:nvSpPr>
          <p:spPr>
            <a:xfrm>
              <a:off x="9380135" y="1263627"/>
              <a:ext cx="1462970" cy="523220"/>
            </a:xfrm>
            <a:prstGeom prst="rect">
              <a:avLst/>
            </a:prstGeom>
          </p:spPr>
          <p:txBody>
            <a:bodyPr wrap="square" anchor="ctr">
              <a:normAutofit/>
            </a:bodyPr>
            <a:lstStyle/>
            <a:p>
              <a:pPr algn="ctr"/>
              <a:r>
                <a:rPr lang="en-US" altLang="zh-CN" sz="1600"/>
                <a:t>…T</a:t>
              </a:r>
              <a:r>
                <a:rPr lang="en-US" altLang="zh-CN" sz="100"/>
                <a:t> </a:t>
              </a:r>
              <a:r>
                <a:rPr lang="en-US" altLang="zh-CN" sz="1600"/>
                <a:t>ext</a:t>
              </a:r>
            </a:p>
          </p:txBody>
        </p:sp>
        <p:grpSp>
          <p:nvGrpSpPr>
            <p:cNvPr id="88" name="ísļïďé">
              <a:extLst>
                <a:ext uri="{FF2B5EF4-FFF2-40B4-BE49-F238E27FC236}">
                  <a16:creationId xmlns:a16="http://schemas.microsoft.com/office/drawing/2014/main" xmlns="" id="{87822C6E-E1C1-467A-8A3C-953AD41CD488}"/>
                </a:ext>
              </a:extLst>
            </p:cNvPr>
            <p:cNvGrpSpPr/>
            <p:nvPr/>
          </p:nvGrpSpPr>
          <p:grpSpPr>
            <a:xfrm>
              <a:off x="9167557" y="4613842"/>
              <a:ext cx="1905548" cy="1399631"/>
              <a:chOff x="8766900" y="4493339"/>
              <a:chExt cx="1905548" cy="1399631"/>
            </a:xfrm>
          </p:grpSpPr>
          <p:sp>
            <p:nvSpPr>
              <p:cNvPr id="95" name="í$ľiďè">
                <a:extLst>
                  <a:ext uri="{FF2B5EF4-FFF2-40B4-BE49-F238E27FC236}">
                    <a16:creationId xmlns:a16="http://schemas.microsoft.com/office/drawing/2014/main" xmlns="" id="{C046D25C-519E-49E5-AE8B-242C3ED00D25}"/>
                  </a:ext>
                </a:extLst>
              </p:cNvPr>
              <p:cNvSpPr txBox="1"/>
              <p:nvPr/>
            </p:nvSpPr>
            <p:spPr bwMode="auto">
              <a:xfrm>
                <a:off x="8766900" y="4493339"/>
                <a:ext cx="190554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p>
                <a:pPr lvl="0" algn="ctr">
                  <a:spcBef>
                    <a:spcPct val="0"/>
                  </a:spcBef>
                </a:pPr>
                <a:r>
                  <a:rPr lang="zh-CN" altLang="en-US" b="1" dirty="0">
                    <a:solidFill>
                      <a:srgbClr val="000000"/>
                    </a:solidFill>
                  </a:rPr>
                  <a:t>添加标题</a:t>
                </a:r>
                <a:endParaRPr lang="en-US" altLang="zh-CN" b="1" dirty="0">
                  <a:solidFill>
                    <a:srgbClr val="000000"/>
                  </a:solidFill>
                </a:endParaRPr>
              </a:p>
            </p:txBody>
          </p:sp>
          <p:sp>
            <p:nvSpPr>
              <p:cNvPr id="96" name="iṧľiḑê">
                <a:extLst>
                  <a:ext uri="{FF2B5EF4-FFF2-40B4-BE49-F238E27FC236}">
                    <a16:creationId xmlns:a16="http://schemas.microsoft.com/office/drawing/2014/main" xmlns="" id="{17484853-2737-4E7B-A879-4261F00A1CAC}"/>
                  </a:ext>
                </a:extLst>
              </p:cNvPr>
              <p:cNvSpPr/>
              <p:nvPr/>
            </p:nvSpPr>
            <p:spPr bwMode="auto">
              <a:xfrm>
                <a:off x="8766900" y="4935145"/>
                <a:ext cx="1905548" cy="9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ctr"/>
                <a:r>
                  <a:rPr lang="en-US" altLang="zh-CN" sz="1400"/>
                  <a:t>Supporting text here. </a:t>
                </a:r>
                <a:endParaRPr lang="en-US" altLang="zh-CN" sz="1400" dirty="0"/>
              </a:p>
              <a:p>
                <a:pPr algn="ctr"/>
                <a:r>
                  <a:rPr lang="en-US" altLang="zh-CN" sz="100" dirty="0"/>
                  <a:t> </a:t>
                </a:r>
                <a:r>
                  <a:rPr lang="en-US" altLang="zh-CN" sz="1400" dirty="0"/>
                  <a:t>….</a:t>
                </a:r>
              </a:p>
            </p:txBody>
          </p:sp>
        </p:grpSp>
        <p:sp>
          <p:nvSpPr>
            <p:cNvPr id="89" name="ïSļiḋé">
              <a:extLst>
                <a:ext uri="{FF2B5EF4-FFF2-40B4-BE49-F238E27FC236}">
                  <a16:creationId xmlns:a16="http://schemas.microsoft.com/office/drawing/2014/main" xmlns="" id="{B5FEE590-3F15-4E94-8FB3-4D149650A7E6}"/>
                </a:ext>
              </a:extLst>
            </p:cNvPr>
            <p:cNvSpPr/>
            <p:nvPr/>
          </p:nvSpPr>
          <p:spPr>
            <a:xfrm>
              <a:off x="6777513" y="2363810"/>
              <a:ext cx="1346200" cy="1346200"/>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0" name="iṩḻiḑè">
              <a:extLst>
                <a:ext uri="{FF2B5EF4-FFF2-40B4-BE49-F238E27FC236}">
                  <a16:creationId xmlns:a16="http://schemas.microsoft.com/office/drawing/2014/main" xmlns="" id="{276252EF-FD8B-404A-B7CD-2B82DCE223C2}"/>
                </a:ext>
              </a:extLst>
            </p:cNvPr>
            <p:cNvSpPr/>
            <p:nvPr/>
          </p:nvSpPr>
          <p:spPr>
            <a:xfrm>
              <a:off x="7209313" y="2795983"/>
              <a:ext cx="482600" cy="481854"/>
            </a:xfrm>
            <a:custGeom>
              <a:avLst/>
              <a:gdLst>
                <a:gd name="connsiteX0" fmla="*/ 444103 w 607089"/>
                <a:gd name="connsiteY0" fmla="*/ 163584 h 606152"/>
                <a:gd name="connsiteX1" fmla="*/ 469914 w 607089"/>
                <a:gd name="connsiteY1" fmla="*/ 176766 h 606152"/>
                <a:gd name="connsiteX2" fmla="*/ 475193 w 607089"/>
                <a:gd name="connsiteY2" fmla="*/ 220412 h 606152"/>
                <a:gd name="connsiteX3" fmla="*/ 378258 w 607089"/>
                <a:gd name="connsiteY3" fmla="*/ 317225 h 606152"/>
                <a:gd name="connsiteX4" fmla="*/ 346435 w 607089"/>
                <a:gd name="connsiteY4" fmla="*/ 330260 h 606152"/>
                <a:gd name="connsiteX5" fmla="*/ 313879 w 607089"/>
                <a:gd name="connsiteY5" fmla="*/ 316492 h 606152"/>
                <a:gd name="connsiteX6" fmla="*/ 248913 w 607089"/>
                <a:gd name="connsiteY6" fmla="*/ 251755 h 606152"/>
                <a:gd name="connsiteX7" fmla="*/ 242021 w 607089"/>
                <a:gd name="connsiteY7" fmla="*/ 228760 h 606152"/>
                <a:gd name="connsiteX8" fmla="*/ 254926 w 607089"/>
                <a:gd name="connsiteY8" fmla="*/ 208695 h 606152"/>
                <a:gd name="connsiteX9" fmla="*/ 280883 w 607089"/>
                <a:gd name="connsiteY9" fmla="*/ 195074 h 606152"/>
                <a:gd name="connsiteX10" fmla="*/ 297894 w 607089"/>
                <a:gd name="connsiteY10" fmla="*/ 202836 h 606152"/>
                <a:gd name="connsiteX11" fmla="*/ 342036 w 607089"/>
                <a:gd name="connsiteY11" fmla="*/ 246922 h 606152"/>
                <a:gd name="connsiteX12" fmla="*/ 346435 w 607089"/>
                <a:gd name="connsiteY12" fmla="*/ 249705 h 606152"/>
                <a:gd name="connsiteX13" fmla="*/ 350541 w 607089"/>
                <a:gd name="connsiteY13" fmla="*/ 247068 h 606152"/>
                <a:gd name="connsiteX14" fmla="*/ 426212 w 607089"/>
                <a:gd name="connsiteY14" fmla="*/ 171493 h 606152"/>
                <a:gd name="connsiteX15" fmla="*/ 444103 w 607089"/>
                <a:gd name="connsiteY15" fmla="*/ 163584 h 606152"/>
                <a:gd name="connsiteX16" fmla="*/ 360877 w 607089"/>
                <a:gd name="connsiteY16" fmla="*/ 64177 h 606152"/>
                <a:gd name="connsiteX17" fmla="*/ 232178 w 607089"/>
                <a:gd name="connsiteY17" fmla="*/ 117334 h 606152"/>
                <a:gd name="connsiteX18" fmla="*/ 232178 w 607089"/>
                <a:gd name="connsiteY18" fmla="*/ 374333 h 606152"/>
                <a:gd name="connsiteX19" fmla="*/ 489575 w 607089"/>
                <a:gd name="connsiteY19" fmla="*/ 374333 h 606152"/>
                <a:gd name="connsiteX20" fmla="*/ 489575 w 607089"/>
                <a:gd name="connsiteY20" fmla="*/ 117334 h 606152"/>
                <a:gd name="connsiteX21" fmla="*/ 360877 w 607089"/>
                <a:gd name="connsiteY21" fmla="*/ 64177 h 606152"/>
                <a:gd name="connsiteX22" fmla="*/ 360876 w 607089"/>
                <a:gd name="connsiteY22" fmla="*/ 0 h 606152"/>
                <a:gd name="connsiteX23" fmla="*/ 535041 w 607089"/>
                <a:gd name="connsiteY23" fmla="*/ 71938 h 606152"/>
                <a:gd name="connsiteX24" fmla="*/ 535041 w 607089"/>
                <a:gd name="connsiteY24" fmla="*/ 419729 h 606152"/>
                <a:gd name="connsiteX25" fmla="*/ 237751 w 607089"/>
                <a:gd name="connsiteY25" fmla="*/ 456778 h 606152"/>
                <a:gd name="connsiteX26" fmla="*/ 225138 w 607089"/>
                <a:gd name="connsiteY26" fmla="*/ 458388 h 606152"/>
                <a:gd name="connsiteX27" fmla="*/ 99740 w 607089"/>
                <a:gd name="connsiteY27" fmla="*/ 583593 h 606152"/>
                <a:gd name="connsiteX28" fmla="*/ 17607 w 607089"/>
                <a:gd name="connsiteY28" fmla="*/ 592379 h 606152"/>
                <a:gd name="connsiteX29" fmla="*/ 13794 w 607089"/>
                <a:gd name="connsiteY29" fmla="*/ 588572 h 606152"/>
                <a:gd name="connsiteX30" fmla="*/ 22594 w 607089"/>
                <a:gd name="connsiteY30" fmla="*/ 506567 h 606152"/>
                <a:gd name="connsiteX31" fmla="*/ 148139 w 607089"/>
                <a:gd name="connsiteY31" fmla="*/ 381069 h 606152"/>
                <a:gd name="connsiteX32" fmla="*/ 149606 w 607089"/>
                <a:gd name="connsiteY32" fmla="*/ 368768 h 606152"/>
                <a:gd name="connsiteX33" fmla="*/ 186712 w 607089"/>
                <a:gd name="connsiteY33" fmla="*/ 71938 h 606152"/>
                <a:gd name="connsiteX34" fmla="*/ 360876 w 607089"/>
                <a:gd name="connsiteY34" fmla="*/ 0 h 60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7089" h="606152">
                  <a:moveTo>
                    <a:pt x="444103" y="163584"/>
                  </a:moveTo>
                  <a:cubicBezTo>
                    <a:pt x="452462" y="163584"/>
                    <a:pt x="461261" y="167978"/>
                    <a:pt x="469914" y="176766"/>
                  </a:cubicBezTo>
                  <a:cubicBezTo>
                    <a:pt x="485459" y="192291"/>
                    <a:pt x="487365" y="208256"/>
                    <a:pt x="475193" y="220412"/>
                  </a:cubicBezTo>
                  <a:lnTo>
                    <a:pt x="378258" y="317225"/>
                  </a:lnTo>
                  <a:cubicBezTo>
                    <a:pt x="369459" y="326013"/>
                    <a:pt x="359047" y="330260"/>
                    <a:pt x="346435" y="330260"/>
                  </a:cubicBezTo>
                  <a:cubicBezTo>
                    <a:pt x="337783" y="330260"/>
                    <a:pt x="325171" y="327917"/>
                    <a:pt x="313879" y="316492"/>
                  </a:cubicBezTo>
                  <a:lnTo>
                    <a:pt x="248913" y="251755"/>
                  </a:lnTo>
                  <a:cubicBezTo>
                    <a:pt x="242314" y="245018"/>
                    <a:pt x="239821" y="237109"/>
                    <a:pt x="242021" y="228760"/>
                  </a:cubicBezTo>
                  <a:cubicBezTo>
                    <a:pt x="243634" y="222463"/>
                    <a:pt x="247887" y="215872"/>
                    <a:pt x="254926" y="208695"/>
                  </a:cubicBezTo>
                  <a:cubicBezTo>
                    <a:pt x="264165" y="199614"/>
                    <a:pt x="272670" y="195074"/>
                    <a:pt x="280883" y="195074"/>
                  </a:cubicBezTo>
                  <a:cubicBezTo>
                    <a:pt x="287042" y="195074"/>
                    <a:pt x="292761" y="197710"/>
                    <a:pt x="297894" y="202836"/>
                  </a:cubicBezTo>
                  <a:cubicBezTo>
                    <a:pt x="298187" y="203129"/>
                    <a:pt x="326491" y="231397"/>
                    <a:pt x="342036" y="246922"/>
                  </a:cubicBezTo>
                  <a:cubicBezTo>
                    <a:pt x="343649" y="248533"/>
                    <a:pt x="344529" y="249705"/>
                    <a:pt x="346435" y="249705"/>
                  </a:cubicBezTo>
                  <a:cubicBezTo>
                    <a:pt x="348195" y="249705"/>
                    <a:pt x="349075" y="248533"/>
                    <a:pt x="350541" y="247068"/>
                  </a:cubicBezTo>
                  <a:cubicBezTo>
                    <a:pt x="376058" y="221584"/>
                    <a:pt x="425626" y="172079"/>
                    <a:pt x="426212" y="171493"/>
                  </a:cubicBezTo>
                  <a:cubicBezTo>
                    <a:pt x="431492" y="166220"/>
                    <a:pt x="437504" y="163584"/>
                    <a:pt x="444103" y="163584"/>
                  </a:cubicBezTo>
                  <a:close/>
                  <a:moveTo>
                    <a:pt x="360877" y="64177"/>
                  </a:moveTo>
                  <a:cubicBezTo>
                    <a:pt x="314274" y="64177"/>
                    <a:pt x="267671" y="81896"/>
                    <a:pt x="232178" y="117334"/>
                  </a:cubicBezTo>
                  <a:cubicBezTo>
                    <a:pt x="161192" y="188210"/>
                    <a:pt x="161192" y="303457"/>
                    <a:pt x="232178" y="374333"/>
                  </a:cubicBezTo>
                  <a:cubicBezTo>
                    <a:pt x="303164" y="445209"/>
                    <a:pt x="418589" y="445209"/>
                    <a:pt x="489575" y="374333"/>
                  </a:cubicBezTo>
                  <a:cubicBezTo>
                    <a:pt x="560560" y="303457"/>
                    <a:pt x="560560" y="188210"/>
                    <a:pt x="489575" y="117334"/>
                  </a:cubicBezTo>
                  <a:cubicBezTo>
                    <a:pt x="454082" y="81896"/>
                    <a:pt x="407479" y="64177"/>
                    <a:pt x="360877" y="64177"/>
                  </a:cubicBezTo>
                  <a:close/>
                  <a:moveTo>
                    <a:pt x="360876" y="0"/>
                  </a:moveTo>
                  <a:cubicBezTo>
                    <a:pt x="423942" y="0"/>
                    <a:pt x="487008" y="23980"/>
                    <a:pt x="535041" y="71938"/>
                  </a:cubicBezTo>
                  <a:cubicBezTo>
                    <a:pt x="631106" y="167855"/>
                    <a:pt x="631106" y="323812"/>
                    <a:pt x="535041" y="419729"/>
                  </a:cubicBezTo>
                  <a:cubicBezTo>
                    <a:pt x="453495" y="501148"/>
                    <a:pt x="332350" y="513449"/>
                    <a:pt x="237751" y="456778"/>
                  </a:cubicBezTo>
                  <a:cubicBezTo>
                    <a:pt x="237751" y="456778"/>
                    <a:pt x="230858" y="452677"/>
                    <a:pt x="225138" y="458388"/>
                  </a:cubicBezTo>
                  <a:cubicBezTo>
                    <a:pt x="193752" y="489726"/>
                    <a:pt x="99740" y="583593"/>
                    <a:pt x="99740" y="583593"/>
                  </a:cubicBezTo>
                  <a:cubicBezTo>
                    <a:pt x="74660" y="608634"/>
                    <a:pt x="39754" y="614638"/>
                    <a:pt x="17607" y="592379"/>
                  </a:cubicBezTo>
                  <a:lnTo>
                    <a:pt x="13794" y="588572"/>
                  </a:lnTo>
                  <a:cubicBezTo>
                    <a:pt x="-8499" y="566460"/>
                    <a:pt x="-2486" y="531608"/>
                    <a:pt x="22594" y="506567"/>
                  </a:cubicBezTo>
                  <a:cubicBezTo>
                    <a:pt x="22594" y="506567"/>
                    <a:pt x="116753" y="412407"/>
                    <a:pt x="148139" y="381069"/>
                  </a:cubicBezTo>
                  <a:cubicBezTo>
                    <a:pt x="153712" y="375651"/>
                    <a:pt x="149606" y="368768"/>
                    <a:pt x="149606" y="368768"/>
                  </a:cubicBezTo>
                  <a:cubicBezTo>
                    <a:pt x="92846" y="274316"/>
                    <a:pt x="105166" y="153358"/>
                    <a:pt x="186712" y="71938"/>
                  </a:cubicBezTo>
                  <a:cubicBezTo>
                    <a:pt x="234745" y="23980"/>
                    <a:pt x="297810" y="0"/>
                    <a:pt x="36087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1" name="íslîḑé">
              <a:extLst>
                <a:ext uri="{FF2B5EF4-FFF2-40B4-BE49-F238E27FC236}">
                  <a16:creationId xmlns:a16="http://schemas.microsoft.com/office/drawing/2014/main" xmlns="" id="{EB6DDC9A-4254-463C-AF28-0756FDA2F1F9}"/>
                </a:ext>
              </a:extLst>
            </p:cNvPr>
            <p:cNvSpPr/>
            <p:nvPr/>
          </p:nvSpPr>
          <p:spPr>
            <a:xfrm>
              <a:off x="6755462" y="1263627"/>
              <a:ext cx="1368532" cy="523220"/>
            </a:xfrm>
            <a:prstGeom prst="rect">
              <a:avLst/>
            </a:prstGeom>
          </p:spPr>
          <p:txBody>
            <a:bodyPr wrap="square" anchor="ctr">
              <a:normAutofit/>
            </a:bodyPr>
            <a:lstStyle/>
            <a:p>
              <a:pPr algn="ctr"/>
              <a:r>
                <a:rPr lang="en-US" altLang="zh-CN" sz="1600" dirty="0"/>
                <a:t>…Te</a:t>
              </a:r>
              <a:r>
                <a:rPr lang="en-US" altLang="zh-CN" sz="100" dirty="0"/>
                <a:t> </a:t>
              </a:r>
              <a:r>
                <a:rPr lang="en-US" altLang="zh-CN" sz="1600" dirty="0" err="1"/>
                <a:t>xt</a:t>
              </a:r>
              <a:endParaRPr lang="en-US" altLang="zh-CN" sz="1600" dirty="0"/>
            </a:p>
          </p:txBody>
        </p:sp>
        <p:grpSp>
          <p:nvGrpSpPr>
            <p:cNvPr id="92" name="iṥ1îḑè">
              <a:extLst>
                <a:ext uri="{FF2B5EF4-FFF2-40B4-BE49-F238E27FC236}">
                  <a16:creationId xmlns:a16="http://schemas.microsoft.com/office/drawing/2014/main" xmlns="" id="{72506E99-470B-45E9-A58A-D68438E56C6A}"/>
                </a:ext>
              </a:extLst>
            </p:cNvPr>
            <p:cNvGrpSpPr/>
            <p:nvPr/>
          </p:nvGrpSpPr>
          <p:grpSpPr>
            <a:xfrm>
              <a:off x="6484670" y="4613842"/>
              <a:ext cx="1905548" cy="1399631"/>
              <a:chOff x="6307642" y="4619928"/>
              <a:chExt cx="1905548" cy="1399631"/>
            </a:xfrm>
          </p:grpSpPr>
          <p:sp>
            <p:nvSpPr>
              <p:cNvPr id="93" name="îsḻiḋe">
                <a:extLst>
                  <a:ext uri="{FF2B5EF4-FFF2-40B4-BE49-F238E27FC236}">
                    <a16:creationId xmlns:a16="http://schemas.microsoft.com/office/drawing/2014/main" xmlns="" id="{64E472DA-D7D1-40EC-9514-5D7B16850B22}"/>
                  </a:ext>
                </a:extLst>
              </p:cNvPr>
              <p:cNvSpPr txBox="1"/>
              <p:nvPr/>
            </p:nvSpPr>
            <p:spPr bwMode="auto">
              <a:xfrm>
                <a:off x="6307642" y="4619928"/>
                <a:ext cx="190554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p>
                <a:pPr lvl="0" algn="ctr">
                  <a:spcBef>
                    <a:spcPct val="0"/>
                  </a:spcBef>
                </a:pPr>
                <a:r>
                  <a:rPr lang="zh-CN" altLang="en-US" b="1" dirty="0">
                    <a:solidFill>
                      <a:srgbClr val="000000"/>
                    </a:solidFill>
                  </a:rPr>
                  <a:t>添加标题</a:t>
                </a:r>
                <a:endParaRPr lang="en-US" altLang="zh-CN" b="1" dirty="0">
                  <a:solidFill>
                    <a:srgbClr val="000000"/>
                  </a:solidFill>
                </a:endParaRPr>
              </a:p>
            </p:txBody>
          </p:sp>
          <p:sp>
            <p:nvSpPr>
              <p:cNvPr id="94" name="íşḷïḓe">
                <a:extLst>
                  <a:ext uri="{FF2B5EF4-FFF2-40B4-BE49-F238E27FC236}">
                    <a16:creationId xmlns:a16="http://schemas.microsoft.com/office/drawing/2014/main" xmlns="" id="{968F943B-9FE0-49C6-819C-3A4ACEB5925C}"/>
                  </a:ext>
                </a:extLst>
              </p:cNvPr>
              <p:cNvSpPr/>
              <p:nvPr/>
            </p:nvSpPr>
            <p:spPr bwMode="auto">
              <a:xfrm>
                <a:off x="6307642" y="5061734"/>
                <a:ext cx="1905548" cy="95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ctr"/>
                <a:r>
                  <a:rPr lang="en-US" altLang="zh-CN" sz="1400"/>
                  <a:t>Supporting text here. </a:t>
                </a:r>
                <a:endParaRPr lang="en-US" altLang="zh-CN" sz="1400" dirty="0"/>
              </a:p>
              <a:p>
                <a:pPr algn="ctr"/>
                <a:r>
                  <a:rPr lang="en-US" altLang="zh-CN" sz="100" dirty="0"/>
                  <a:t> </a:t>
                </a:r>
                <a:r>
                  <a:rPr lang="en-US" altLang="zh-CN" sz="1400" dirty="0"/>
                  <a:t>….</a:t>
                </a:r>
              </a:p>
            </p:txBody>
          </p:sp>
        </p:grpSp>
      </p:grpSp>
      <p:sp>
        <p:nvSpPr>
          <p:cNvPr id="38" name="矩形 37">
            <a:extLst>
              <a:ext uri="{FF2B5EF4-FFF2-40B4-BE49-F238E27FC236}">
                <a16:creationId xmlns:a16="http://schemas.microsoft.com/office/drawing/2014/main" xmlns="" id="{9D86EFD4-DB29-4179-88B6-149D0FE8A16F}"/>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39" name="文本框 38">
            <a:extLst>
              <a:ext uri="{FF2B5EF4-FFF2-40B4-BE49-F238E27FC236}">
                <a16:creationId xmlns:a16="http://schemas.microsoft.com/office/drawing/2014/main" xmlns="" id="{77E971BF-6BE7-43C6-80EF-2A6D043BA933}"/>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10—</a:t>
            </a:r>
            <a:endParaRPr lang="zh-CN" altLang="en-US" sz="2000" b="1" dirty="0">
              <a:solidFill>
                <a:schemeClr val="accent3"/>
              </a:solidFill>
            </a:endParaRPr>
          </a:p>
        </p:txBody>
      </p:sp>
    </p:spTree>
    <p:extLst>
      <p:ext uri="{BB962C8B-B14F-4D97-AF65-F5344CB8AC3E}">
        <p14:creationId xmlns:p14="http://schemas.microsoft.com/office/powerpoint/2010/main" val="5156818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五分点内容页</a:t>
            </a:r>
          </a:p>
        </p:txBody>
      </p:sp>
      <p:grpSp>
        <p:nvGrpSpPr>
          <p:cNvPr id="38" name="#33194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872498F8-C5E9-481A-BDB0-53EE4AB973B1}"/>
              </a:ext>
            </a:extLst>
          </p:cNvPr>
          <p:cNvGrpSpPr>
            <a:grpSpLocks noChangeAspect="1"/>
          </p:cNvGrpSpPr>
          <p:nvPr>
            <p:custDataLst>
              <p:tags r:id="rId1"/>
            </p:custDataLst>
          </p:nvPr>
        </p:nvGrpSpPr>
        <p:grpSpPr>
          <a:xfrm>
            <a:off x="357338" y="1159624"/>
            <a:ext cx="11501936" cy="5056978"/>
            <a:chOff x="357338" y="1159624"/>
            <a:chExt cx="11501936" cy="5056978"/>
          </a:xfrm>
        </p:grpSpPr>
        <p:sp>
          <p:nvSpPr>
            <p:cNvPr id="39" name="iṧḷíḓe">
              <a:extLst>
                <a:ext uri="{FF2B5EF4-FFF2-40B4-BE49-F238E27FC236}">
                  <a16:creationId xmlns:a16="http://schemas.microsoft.com/office/drawing/2014/main" xmlns="" id="{DBA0DBDC-77E6-4B91-9A9D-AA3A8948CB3D}"/>
                </a:ext>
              </a:extLst>
            </p:cNvPr>
            <p:cNvSpPr/>
            <p:nvPr/>
          </p:nvSpPr>
          <p:spPr bwMode="auto">
            <a:xfrm>
              <a:off x="2395146" y="2331610"/>
              <a:ext cx="7401709" cy="2521060"/>
            </a:xfrm>
            <a:custGeom>
              <a:avLst/>
              <a:gdLst>
                <a:gd name="connsiteX0" fmla="*/ 1101409 w 8979539"/>
                <a:gd name="connsiteY0" fmla="*/ 0 h 3058477"/>
                <a:gd name="connsiteX1" fmla="*/ 2202818 w 8979539"/>
                <a:gd name="connsiteY1" fmla="*/ 1101409 h 3058477"/>
                <a:gd name="connsiteX2" fmla="*/ 2180441 w 8979539"/>
                <a:gd name="connsiteY2" fmla="*/ 1323381 h 3058477"/>
                <a:gd name="connsiteX3" fmla="*/ 2117279 w 8979539"/>
                <a:gd name="connsiteY3" fmla="*/ 1526857 h 3058477"/>
                <a:gd name="connsiteX4" fmla="*/ 2117764 w 8979539"/>
                <a:gd name="connsiteY4" fmla="*/ 1526857 h 3058477"/>
                <a:gd name="connsiteX5" fmla="*/ 2116631 w 8979539"/>
                <a:gd name="connsiteY5" fmla="*/ 1528944 h 3058477"/>
                <a:gd name="connsiteX6" fmla="*/ 2116264 w 8979539"/>
                <a:gd name="connsiteY6" fmla="*/ 1530127 h 3058477"/>
                <a:gd name="connsiteX7" fmla="*/ 2115545 w 8979539"/>
                <a:gd name="connsiteY7" fmla="*/ 1531620 h 3058477"/>
                <a:gd name="connsiteX8" fmla="*/ 2115179 w 8979539"/>
                <a:gd name="connsiteY8" fmla="*/ 1531620 h 3058477"/>
                <a:gd name="connsiteX9" fmla="*/ 2054004 w 8979539"/>
                <a:gd name="connsiteY9" fmla="*/ 1644327 h 3058477"/>
                <a:gd name="connsiteX10" fmla="*/ 1990864 w 8979539"/>
                <a:gd name="connsiteY10" fmla="*/ 1957068 h 3058477"/>
                <a:gd name="connsiteX11" fmla="*/ 2794320 w 8979539"/>
                <a:gd name="connsiteY11" fmla="*/ 2760524 h 3058477"/>
                <a:gd name="connsiteX12" fmla="*/ 3597776 w 8979539"/>
                <a:gd name="connsiteY12" fmla="*/ 1957068 h 3058477"/>
                <a:gd name="connsiteX13" fmla="*/ 3534637 w 8979539"/>
                <a:gd name="connsiteY13" fmla="*/ 1644327 h 3058477"/>
                <a:gd name="connsiteX14" fmla="*/ 3473461 w 8979539"/>
                <a:gd name="connsiteY14" fmla="*/ 1531620 h 3058477"/>
                <a:gd name="connsiteX15" fmla="*/ 3471825 w 8979539"/>
                <a:gd name="connsiteY15" fmla="*/ 1531620 h 3058477"/>
                <a:gd name="connsiteX16" fmla="*/ 3471105 w 8979539"/>
                <a:gd name="connsiteY16" fmla="*/ 1530127 h 3058477"/>
                <a:gd name="connsiteX17" fmla="*/ 3384551 w 8979539"/>
                <a:gd name="connsiteY17" fmla="*/ 1101409 h 3058477"/>
                <a:gd name="connsiteX18" fmla="*/ 4485960 w 8979539"/>
                <a:gd name="connsiteY18" fmla="*/ 0 h 3058477"/>
                <a:gd name="connsiteX19" fmla="*/ 5587369 w 8979539"/>
                <a:gd name="connsiteY19" fmla="*/ 1101409 h 3058477"/>
                <a:gd name="connsiteX20" fmla="*/ 5564992 w 8979539"/>
                <a:gd name="connsiteY20" fmla="*/ 1323381 h 3058477"/>
                <a:gd name="connsiteX21" fmla="*/ 5501830 w 8979539"/>
                <a:gd name="connsiteY21" fmla="*/ 1526857 h 3058477"/>
                <a:gd name="connsiteX22" fmla="*/ 5505489 w 8979539"/>
                <a:gd name="connsiteY22" fmla="*/ 1526857 h 3058477"/>
                <a:gd name="connsiteX23" fmla="*/ 5441729 w 8979539"/>
                <a:gd name="connsiteY23" fmla="*/ 1644327 h 3058477"/>
                <a:gd name="connsiteX24" fmla="*/ 5378589 w 8979539"/>
                <a:gd name="connsiteY24" fmla="*/ 1957068 h 3058477"/>
                <a:gd name="connsiteX25" fmla="*/ 6182045 w 8979539"/>
                <a:gd name="connsiteY25" fmla="*/ 2760524 h 3058477"/>
                <a:gd name="connsiteX26" fmla="*/ 6985501 w 8979539"/>
                <a:gd name="connsiteY26" fmla="*/ 1957068 h 3058477"/>
                <a:gd name="connsiteX27" fmla="*/ 6922362 w 8979539"/>
                <a:gd name="connsiteY27" fmla="*/ 1644327 h 3058477"/>
                <a:gd name="connsiteX28" fmla="*/ 6858601 w 8979539"/>
                <a:gd name="connsiteY28" fmla="*/ 1526857 h 3058477"/>
                <a:gd name="connsiteX29" fmla="*/ 6862260 w 8979539"/>
                <a:gd name="connsiteY29" fmla="*/ 1526857 h 3058477"/>
                <a:gd name="connsiteX30" fmla="*/ 6799098 w 8979539"/>
                <a:gd name="connsiteY30" fmla="*/ 1323381 h 3058477"/>
                <a:gd name="connsiteX31" fmla="*/ 6776721 w 8979539"/>
                <a:gd name="connsiteY31" fmla="*/ 1101409 h 3058477"/>
                <a:gd name="connsiteX32" fmla="*/ 7878130 w 8979539"/>
                <a:gd name="connsiteY32" fmla="*/ 0 h 3058477"/>
                <a:gd name="connsiteX33" fmla="*/ 8979539 w 8979539"/>
                <a:gd name="connsiteY33" fmla="*/ 1101409 h 3058477"/>
                <a:gd name="connsiteX34" fmla="*/ 8892985 w 8979539"/>
                <a:gd name="connsiteY34" fmla="*/ 1530127 h 3058477"/>
                <a:gd name="connsiteX35" fmla="*/ 8892266 w 8979539"/>
                <a:gd name="connsiteY35" fmla="*/ 1531620 h 3058477"/>
                <a:gd name="connsiteX36" fmla="*/ 8554686 w 8979539"/>
                <a:gd name="connsiteY36" fmla="*/ 1531620 h 3058477"/>
                <a:gd name="connsiteX37" fmla="*/ 8618447 w 8979539"/>
                <a:gd name="connsiteY37" fmla="*/ 1414150 h 3058477"/>
                <a:gd name="connsiteX38" fmla="*/ 8681586 w 8979539"/>
                <a:gd name="connsiteY38" fmla="*/ 1101409 h 3058477"/>
                <a:gd name="connsiteX39" fmla="*/ 7878130 w 8979539"/>
                <a:gd name="connsiteY39" fmla="*/ 297953 h 3058477"/>
                <a:gd name="connsiteX40" fmla="*/ 7074674 w 8979539"/>
                <a:gd name="connsiteY40" fmla="*/ 1101409 h 3058477"/>
                <a:gd name="connsiteX41" fmla="*/ 7137814 w 8979539"/>
                <a:gd name="connsiteY41" fmla="*/ 1414150 h 3058477"/>
                <a:gd name="connsiteX42" fmla="*/ 7201574 w 8979539"/>
                <a:gd name="connsiteY42" fmla="*/ 1531620 h 3058477"/>
                <a:gd name="connsiteX43" fmla="*/ 7197915 w 8979539"/>
                <a:gd name="connsiteY43" fmla="*/ 1531620 h 3058477"/>
                <a:gd name="connsiteX44" fmla="*/ 7261077 w 8979539"/>
                <a:gd name="connsiteY44" fmla="*/ 1735096 h 3058477"/>
                <a:gd name="connsiteX45" fmla="*/ 7283454 w 8979539"/>
                <a:gd name="connsiteY45" fmla="*/ 1957068 h 3058477"/>
                <a:gd name="connsiteX46" fmla="*/ 6182045 w 8979539"/>
                <a:gd name="connsiteY46" fmla="*/ 3058477 h 3058477"/>
                <a:gd name="connsiteX47" fmla="*/ 5080636 w 8979539"/>
                <a:gd name="connsiteY47" fmla="*/ 1957068 h 3058477"/>
                <a:gd name="connsiteX48" fmla="*/ 5103012 w 8979539"/>
                <a:gd name="connsiteY48" fmla="*/ 1735096 h 3058477"/>
                <a:gd name="connsiteX49" fmla="*/ 5166175 w 8979539"/>
                <a:gd name="connsiteY49" fmla="*/ 1531620 h 3058477"/>
                <a:gd name="connsiteX50" fmla="*/ 5162516 w 8979539"/>
                <a:gd name="connsiteY50" fmla="*/ 1531620 h 3058477"/>
                <a:gd name="connsiteX51" fmla="*/ 5226277 w 8979539"/>
                <a:gd name="connsiteY51" fmla="*/ 1414150 h 3058477"/>
                <a:gd name="connsiteX52" fmla="*/ 5289416 w 8979539"/>
                <a:gd name="connsiteY52" fmla="*/ 1101409 h 3058477"/>
                <a:gd name="connsiteX53" fmla="*/ 4485960 w 8979539"/>
                <a:gd name="connsiteY53" fmla="*/ 297953 h 3058477"/>
                <a:gd name="connsiteX54" fmla="*/ 3682504 w 8979539"/>
                <a:gd name="connsiteY54" fmla="*/ 1101409 h 3058477"/>
                <a:gd name="connsiteX55" fmla="*/ 3745644 w 8979539"/>
                <a:gd name="connsiteY55" fmla="*/ 1414150 h 3058477"/>
                <a:gd name="connsiteX56" fmla="*/ 3806819 w 8979539"/>
                <a:gd name="connsiteY56" fmla="*/ 1526857 h 3058477"/>
                <a:gd name="connsiteX57" fmla="*/ 3808456 w 8979539"/>
                <a:gd name="connsiteY57" fmla="*/ 1526857 h 3058477"/>
                <a:gd name="connsiteX58" fmla="*/ 3809175 w 8979539"/>
                <a:gd name="connsiteY58" fmla="*/ 1528350 h 3058477"/>
                <a:gd name="connsiteX59" fmla="*/ 3895729 w 8979539"/>
                <a:gd name="connsiteY59" fmla="*/ 1957068 h 3058477"/>
                <a:gd name="connsiteX60" fmla="*/ 2794320 w 8979539"/>
                <a:gd name="connsiteY60" fmla="*/ 3058477 h 3058477"/>
                <a:gd name="connsiteX61" fmla="*/ 1692911 w 8979539"/>
                <a:gd name="connsiteY61" fmla="*/ 1957068 h 3058477"/>
                <a:gd name="connsiteX62" fmla="*/ 1715288 w 8979539"/>
                <a:gd name="connsiteY62" fmla="*/ 1735096 h 3058477"/>
                <a:gd name="connsiteX63" fmla="*/ 1778450 w 8979539"/>
                <a:gd name="connsiteY63" fmla="*/ 1531620 h 3058477"/>
                <a:gd name="connsiteX64" fmla="*/ 1777965 w 8979539"/>
                <a:gd name="connsiteY64" fmla="*/ 1531620 h 3058477"/>
                <a:gd name="connsiteX65" fmla="*/ 1779098 w 8979539"/>
                <a:gd name="connsiteY65" fmla="*/ 1529533 h 3058477"/>
                <a:gd name="connsiteX66" fmla="*/ 1779465 w 8979539"/>
                <a:gd name="connsiteY66" fmla="*/ 1528350 h 3058477"/>
                <a:gd name="connsiteX67" fmla="*/ 1780185 w 8979539"/>
                <a:gd name="connsiteY67" fmla="*/ 1526857 h 3058477"/>
                <a:gd name="connsiteX68" fmla="*/ 1780550 w 8979539"/>
                <a:gd name="connsiteY68" fmla="*/ 1526857 h 3058477"/>
                <a:gd name="connsiteX69" fmla="*/ 1841726 w 8979539"/>
                <a:gd name="connsiteY69" fmla="*/ 1414150 h 3058477"/>
                <a:gd name="connsiteX70" fmla="*/ 1904865 w 8979539"/>
                <a:gd name="connsiteY70" fmla="*/ 1101409 h 3058477"/>
                <a:gd name="connsiteX71" fmla="*/ 1101409 w 8979539"/>
                <a:gd name="connsiteY71" fmla="*/ 297953 h 3058477"/>
                <a:gd name="connsiteX72" fmla="*/ 297953 w 8979539"/>
                <a:gd name="connsiteY72" fmla="*/ 1101409 h 3058477"/>
                <a:gd name="connsiteX73" fmla="*/ 361093 w 8979539"/>
                <a:gd name="connsiteY73" fmla="*/ 1414150 h 3058477"/>
                <a:gd name="connsiteX74" fmla="*/ 424853 w 8979539"/>
                <a:gd name="connsiteY74" fmla="*/ 1531620 h 3058477"/>
                <a:gd name="connsiteX75" fmla="*/ 87274 w 8979539"/>
                <a:gd name="connsiteY75" fmla="*/ 1531620 h 3058477"/>
                <a:gd name="connsiteX76" fmla="*/ 86554 w 8979539"/>
                <a:gd name="connsiteY76" fmla="*/ 1530127 h 3058477"/>
                <a:gd name="connsiteX77" fmla="*/ 0 w 8979539"/>
                <a:gd name="connsiteY77" fmla="*/ 1101409 h 3058477"/>
                <a:gd name="connsiteX78" fmla="*/ 1101409 w 8979539"/>
                <a:gd name="connsiteY78" fmla="*/ 0 h 3058477"/>
                <a:gd name="connsiteX0-1" fmla="*/ 1101409 w 8979539"/>
                <a:gd name="connsiteY0-2" fmla="*/ 0 h 3058477"/>
                <a:gd name="connsiteX1-3" fmla="*/ 2202818 w 8979539"/>
                <a:gd name="connsiteY1-4" fmla="*/ 1101409 h 3058477"/>
                <a:gd name="connsiteX2-5" fmla="*/ 2180441 w 8979539"/>
                <a:gd name="connsiteY2-6" fmla="*/ 1323381 h 3058477"/>
                <a:gd name="connsiteX3-7" fmla="*/ 2117279 w 8979539"/>
                <a:gd name="connsiteY3-8" fmla="*/ 1526857 h 3058477"/>
                <a:gd name="connsiteX4-9" fmla="*/ 2117764 w 8979539"/>
                <a:gd name="connsiteY4-10" fmla="*/ 1526857 h 3058477"/>
                <a:gd name="connsiteX5-11" fmla="*/ 2116631 w 8979539"/>
                <a:gd name="connsiteY5-12" fmla="*/ 1528944 h 3058477"/>
                <a:gd name="connsiteX6-13" fmla="*/ 2116264 w 8979539"/>
                <a:gd name="connsiteY6-14" fmla="*/ 1530127 h 3058477"/>
                <a:gd name="connsiteX7-15" fmla="*/ 2115545 w 8979539"/>
                <a:gd name="connsiteY7-16" fmla="*/ 1531620 h 3058477"/>
                <a:gd name="connsiteX8-17" fmla="*/ 2115179 w 8979539"/>
                <a:gd name="connsiteY8-18" fmla="*/ 1531620 h 3058477"/>
                <a:gd name="connsiteX9-19" fmla="*/ 2054004 w 8979539"/>
                <a:gd name="connsiteY9-20" fmla="*/ 1644327 h 3058477"/>
                <a:gd name="connsiteX10-21" fmla="*/ 1990864 w 8979539"/>
                <a:gd name="connsiteY10-22" fmla="*/ 1957068 h 3058477"/>
                <a:gd name="connsiteX11-23" fmla="*/ 2794320 w 8979539"/>
                <a:gd name="connsiteY11-24" fmla="*/ 2760524 h 3058477"/>
                <a:gd name="connsiteX12-25" fmla="*/ 3597776 w 8979539"/>
                <a:gd name="connsiteY12-26" fmla="*/ 1957068 h 3058477"/>
                <a:gd name="connsiteX13-27" fmla="*/ 3534637 w 8979539"/>
                <a:gd name="connsiteY13-28" fmla="*/ 1644327 h 3058477"/>
                <a:gd name="connsiteX14-29" fmla="*/ 3473461 w 8979539"/>
                <a:gd name="connsiteY14-30" fmla="*/ 1531620 h 3058477"/>
                <a:gd name="connsiteX15-31" fmla="*/ 3471825 w 8979539"/>
                <a:gd name="connsiteY15-32" fmla="*/ 1531620 h 3058477"/>
                <a:gd name="connsiteX16-33" fmla="*/ 3471105 w 8979539"/>
                <a:gd name="connsiteY16-34" fmla="*/ 1530127 h 3058477"/>
                <a:gd name="connsiteX17-35" fmla="*/ 3384551 w 8979539"/>
                <a:gd name="connsiteY17-36" fmla="*/ 1101409 h 3058477"/>
                <a:gd name="connsiteX18-37" fmla="*/ 4485960 w 8979539"/>
                <a:gd name="connsiteY18-38" fmla="*/ 0 h 3058477"/>
                <a:gd name="connsiteX19-39" fmla="*/ 5587369 w 8979539"/>
                <a:gd name="connsiteY19-40" fmla="*/ 1101409 h 3058477"/>
                <a:gd name="connsiteX20-41" fmla="*/ 5564992 w 8979539"/>
                <a:gd name="connsiteY20-42" fmla="*/ 1323381 h 3058477"/>
                <a:gd name="connsiteX21-43" fmla="*/ 5501830 w 8979539"/>
                <a:gd name="connsiteY21-44" fmla="*/ 1526857 h 3058477"/>
                <a:gd name="connsiteX22-45" fmla="*/ 5505489 w 8979539"/>
                <a:gd name="connsiteY22-46" fmla="*/ 1526857 h 3058477"/>
                <a:gd name="connsiteX23-47" fmla="*/ 5441729 w 8979539"/>
                <a:gd name="connsiteY23-48" fmla="*/ 1644327 h 3058477"/>
                <a:gd name="connsiteX24-49" fmla="*/ 5378589 w 8979539"/>
                <a:gd name="connsiteY24-50" fmla="*/ 1957068 h 3058477"/>
                <a:gd name="connsiteX25-51" fmla="*/ 6182045 w 8979539"/>
                <a:gd name="connsiteY25-52" fmla="*/ 2760524 h 3058477"/>
                <a:gd name="connsiteX26-53" fmla="*/ 6985501 w 8979539"/>
                <a:gd name="connsiteY26-54" fmla="*/ 1957068 h 3058477"/>
                <a:gd name="connsiteX27-55" fmla="*/ 6922362 w 8979539"/>
                <a:gd name="connsiteY27-56" fmla="*/ 1644327 h 3058477"/>
                <a:gd name="connsiteX28-57" fmla="*/ 6858601 w 8979539"/>
                <a:gd name="connsiteY28-58" fmla="*/ 1526857 h 3058477"/>
                <a:gd name="connsiteX29-59" fmla="*/ 6862260 w 8979539"/>
                <a:gd name="connsiteY29-60" fmla="*/ 1526857 h 3058477"/>
                <a:gd name="connsiteX30-61" fmla="*/ 6799098 w 8979539"/>
                <a:gd name="connsiteY30-62" fmla="*/ 1323381 h 3058477"/>
                <a:gd name="connsiteX31-63" fmla="*/ 6776721 w 8979539"/>
                <a:gd name="connsiteY31-64" fmla="*/ 1101409 h 3058477"/>
                <a:gd name="connsiteX32-65" fmla="*/ 7878130 w 8979539"/>
                <a:gd name="connsiteY32-66" fmla="*/ 0 h 3058477"/>
                <a:gd name="connsiteX33-67" fmla="*/ 8979539 w 8979539"/>
                <a:gd name="connsiteY33-68" fmla="*/ 1101409 h 3058477"/>
                <a:gd name="connsiteX34-69" fmla="*/ 8892985 w 8979539"/>
                <a:gd name="connsiteY34-70" fmla="*/ 1530127 h 3058477"/>
                <a:gd name="connsiteX35-71" fmla="*/ 8892266 w 8979539"/>
                <a:gd name="connsiteY35-72" fmla="*/ 1531620 h 3058477"/>
                <a:gd name="connsiteX36-73" fmla="*/ 8554686 w 8979539"/>
                <a:gd name="connsiteY36-74" fmla="*/ 1531620 h 3058477"/>
                <a:gd name="connsiteX37-75" fmla="*/ 8618447 w 8979539"/>
                <a:gd name="connsiteY37-76" fmla="*/ 1414150 h 3058477"/>
                <a:gd name="connsiteX38-77" fmla="*/ 8681586 w 8979539"/>
                <a:gd name="connsiteY38-78" fmla="*/ 1101409 h 3058477"/>
                <a:gd name="connsiteX39-79" fmla="*/ 7878130 w 8979539"/>
                <a:gd name="connsiteY39-80" fmla="*/ 297953 h 3058477"/>
                <a:gd name="connsiteX40-81" fmla="*/ 7074674 w 8979539"/>
                <a:gd name="connsiteY40-82" fmla="*/ 1101409 h 3058477"/>
                <a:gd name="connsiteX41-83" fmla="*/ 7137814 w 8979539"/>
                <a:gd name="connsiteY41-84" fmla="*/ 1414150 h 3058477"/>
                <a:gd name="connsiteX42-85" fmla="*/ 7201574 w 8979539"/>
                <a:gd name="connsiteY42-86" fmla="*/ 1531620 h 3058477"/>
                <a:gd name="connsiteX43-87" fmla="*/ 7197915 w 8979539"/>
                <a:gd name="connsiteY43-88" fmla="*/ 1531620 h 3058477"/>
                <a:gd name="connsiteX44-89" fmla="*/ 7261077 w 8979539"/>
                <a:gd name="connsiteY44-90" fmla="*/ 1735096 h 3058477"/>
                <a:gd name="connsiteX45-91" fmla="*/ 7283454 w 8979539"/>
                <a:gd name="connsiteY45-92" fmla="*/ 1957068 h 3058477"/>
                <a:gd name="connsiteX46-93" fmla="*/ 6182045 w 8979539"/>
                <a:gd name="connsiteY46-94" fmla="*/ 3058477 h 3058477"/>
                <a:gd name="connsiteX47-95" fmla="*/ 5080636 w 8979539"/>
                <a:gd name="connsiteY47-96" fmla="*/ 1957068 h 3058477"/>
                <a:gd name="connsiteX48-97" fmla="*/ 5103012 w 8979539"/>
                <a:gd name="connsiteY48-98" fmla="*/ 1735096 h 3058477"/>
                <a:gd name="connsiteX49-99" fmla="*/ 5166175 w 8979539"/>
                <a:gd name="connsiteY49-100" fmla="*/ 1531620 h 3058477"/>
                <a:gd name="connsiteX50-101" fmla="*/ 5162516 w 8979539"/>
                <a:gd name="connsiteY50-102" fmla="*/ 1531620 h 3058477"/>
                <a:gd name="connsiteX51-103" fmla="*/ 5226277 w 8979539"/>
                <a:gd name="connsiteY51-104" fmla="*/ 1414150 h 3058477"/>
                <a:gd name="connsiteX52-105" fmla="*/ 5289416 w 8979539"/>
                <a:gd name="connsiteY52-106" fmla="*/ 1101409 h 3058477"/>
                <a:gd name="connsiteX53-107" fmla="*/ 4485960 w 8979539"/>
                <a:gd name="connsiteY53-108" fmla="*/ 297953 h 3058477"/>
                <a:gd name="connsiteX54-109" fmla="*/ 3682504 w 8979539"/>
                <a:gd name="connsiteY54-110" fmla="*/ 1101409 h 3058477"/>
                <a:gd name="connsiteX55-111" fmla="*/ 3745644 w 8979539"/>
                <a:gd name="connsiteY55-112" fmla="*/ 1414150 h 3058477"/>
                <a:gd name="connsiteX56-113" fmla="*/ 3806819 w 8979539"/>
                <a:gd name="connsiteY56-114" fmla="*/ 1526857 h 3058477"/>
                <a:gd name="connsiteX57-115" fmla="*/ 3808456 w 8979539"/>
                <a:gd name="connsiteY57-116" fmla="*/ 1526857 h 3058477"/>
                <a:gd name="connsiteX58-117" fmla="*/ 3809175 w 8979539"/>
                <a:gd name="connsiteY58-118" fmla="*/ 1528350 h 3058477"/>
                <a:gd name="connsiteX59-119" fmla="*/ 3895729 w 8979539"/>
                <a:gd name="connsiteY59-120" fmla="*/ 1957068 h 3058477"/>
                <a:gd name="connsiteX60-121" fmla="*/ 2794320 w 8979539"/>
                <a:gd name="connsiteY60-122" fmla="*/ 3058477 h 3058477"/>
                <a:gd name="connsiteX61-123" fmla="*/ 1692911 w 8979539"/>
                <a:gd name="connsiteY61-124" fmla="*/ 1957068 h 3058477"/>
                <a:gd name="connsiteX62-125" fmla="*/ 1715288 w 8979539"/>
                <a:gd name="connsiteY62-126" fmla="*/ 1735096 h 3058477"/>
                <a:gd name="connsiteX63-127" fmla="*/ 1778450 w 8979539"/>
                <a:gd name="connsiteY63-128" fmla="*/ 1531620 h 3058477"/>
                <a:gd name="connsiteX64-129" fmla="*/ 1777965 w 8979539"/>
                <a:gd name="connsiteY64-130" fmla="*/ 1531620 h 3058477"/>
                <a:gd name="connsiteX65-131" fmla="*/ 1779098 w 8979539"/>
                <a:gd name="connsiteY65-132" fmla="*/ 1529533 h 3058477"/>
                <a:gd name="connsiteX66-133" fmla="*/ 1779465 w 8979539"/>
                <a:gd name="connsiteY66-134" fmla="*/ 1528350 h 3058477"/>
                <a:gd name="connsiteX67-135" fmla="*/ 1780185 w 8979539"/>
                <a:gd name="connsiteY67-136" fmla="*/ 1526857 h 3058477"/>
                <a:gd name="connsiteX68-137" fmla="*/ 1841726 w 8979539"/>
                <a:gd name="connsiteY68-138" fmla="*/ 1414150 h 3058477"/>
                <a:gd name="connsiteX69-139" fmla="*/ 1904865 w 8979539"/>
                <a:gd name="connsiteY69-140" fmla="*/ 1101409 h 3058477"/>
                <a:gd name="connsiteX70-141" fmla="*/ 1101409 w 8979539"/>
                <a:gd name="connsiteY70-142" fmla="*/ 297953 h 3058477"/>
                <a:gd name="connsiteX71-143" fmla="*/ 297953 w 8979539"/>
                <a:gd name="connsiteY71-144" fmla="*/ 1101409 h 3058477"/>
                <a:gd name="connsiteX72-145" fmla="*/ 361093 w 8979539"/>
                <a:gd name="connsiteY72-146" fmla="*/ 1414150 h 3058477"/>
                <a:gd name="connsiteX73-147" fmla="*/ 424853 w 8979539"/>
                <a:gd name="connsiteY73-148" fmla="*/ 1531620 h 3058477"/>
                <a:gd name="connsiteX74-149" fmla="*/ 87274 w 8979539"/>
                <a:gd name="connsiteY74-150" fmla="*/ 1531620 h 3058477"/>
                <a:gd name="connsiteX75-151" fmla="*/ 86554 w 8979539"/>
                <a:gd name="connsiteY75-152" fmla="*/ 1530127 h 3058477"/>
                <a:gd name="connsiteX76-153" fmla="*/ 0 w 8979539"/>
                <a:gd name="connsiteY76-154" fmla="*/ 1101409 h 3058477"/>
                <a:gd name="connsiteX77-155" fmla="*/ 1101409 w 8979539"/>
                <a:gd name="connsiteY77-156" fmla="*/ 0 h 3058477"/>
                <a:gd name="connsiteX0-157" fmla="*/ 1101409 w 8979539"/>
                <a:gd name="connsiteY0-158" fmla="*/ 0 h 3058477"/>
                <a:gd name="connsiteX1-159" fmla="*/ 2202818 w 8979539"/>
                <a:gd name="connsiteY1-160" fmla="*/ 1101409 h 3058477"/>
                <a:gd name="connsiteX2-161" fmla="*/ 2180441 w 8979539"/>
                <a:gd name="connsiteY2-162" fmla="*/ 1323381 h 3058477"/>
                <a:gd name="connsiteX3-163" fmla="*/ 2117279 w 8979539"/>
                <a:gd name="connsiteY3-164" fmla="*/ 1526857 h 3058477"/>
                <a:gd name="connsiteX4-165" fmla="*/ 2117764 w 8979539"/>
                <a:gd name="connsiteY4-166" fmla="*/ 1526857 h 3058477"/>
                <a:gd name="connsiteX5-167" fmla="*/ 2116631 w 8979539"/>
                <a:gd name="connsiteY5-168" fmla="*/ 1528944 h 3058477"/>
                <a:gd name="connsiteX6-169" fmla="*/ 2116264 w 8979539"/>
                <a:gd name="connsiteY6-170" fmla="*/ 1530127 h 3058477"/>
                <a:gd name="connsiteX7-171" fmla="*/ 2115545 w 8979539"/>
                <a:gd name="connsiteY7-172" fmla="*/ 1531620 h 3058477"/>
                <a:gd name="connsiteX8-173" fmla="*/ 2115179 w 8979539"/>
                <a:gd name="connsiteY8-174" fmla="*/ 1531620 h 3058477"/>
                <a:gd name="connsiteX9-175" fmla="*/ 2054004 w 8979539"/>
                <a:gd name="connsiteY9-176" fmla="*/ 1644327 h 3058477"/>
                <a:gd name="connsiteX10-177" fmla="*/ 1990864 w 8979539"/>
                <a:gd name="connsiteY10-178" fmla="*/ 1957068 h 3058477"/>
                <a:gd name="connsiteX11-179" fmla="*/ 2794320 w 8979539"/>
                <a:gd name="connsiteY11-180" fmla="*/ 2760524 h 3058477"/>
                <a:gd name="connsiteX12-181" fmla="*/ 3597776 w 8979539"/>
                <a:gd name="connsiteY12-182" fmla="*/ 1957068 h 3058477"/>
                <a:gd name="connsiteX13-183" fmla="*/ 3534637 w 8979539"/>
                <a:gd name="connsiteY13-184" fmla="*/ 1644327 h 3058477"/>
                <a:gd name="connsiteX14-185" fmla="*/ 3473461 w 8979539"/>
                <a:gd name="connsiteY14-186" fmla="*/ 1531620 h 3058477"/>
                <a:gd name="connsiteX15-187" fmla="*/ 3471825 w 8979539"/>
                <a:gd name="connsiteY15-188" fmla="*/ 1531620 h 3058477"/>
                <a:gd name="connsiteX16-189" fmla="*/ 3471105 w 8979539"/>
                <a:gd name="connsiteY16-190" fmla="*/ 1530127 h 3058477"/>
                <a:gd name="connsiteX17-191" fmla="*/ 3384551 w 8979539"/>
                <a:gd name="connsiteY17-192" fmla="*/ 1101409 h 3058477"/>
                <a:gd name="connsiteX18-193" fmla="*/ 4485960 w 8979539"/>
                <a:gd name="connsiteY18-194" fmla="*/ 0 h 3058477"/>
                <a:gd name="connsiteX19-195" fmla="*/ 5587369 w 8979539"/>
                <a:gd name="connsiteY19-196" fmla="*/ 1101409 h 3058477"/>
                <a:gd name="connsiteX20-197" fmla="*/ 5564992 w 8979539"/>
                <a:gd name="connsiteY20-198" fmla="*/ 1323381 h 3058477"/>
                <a:gd name="connsiteX21-199" fmla="*/ 5501830 w 8979539"/>
                <a:gd name="connsiteY21-200" fmla="*/ 1526857 h 3058477"/>
                <a:gd name="connsiteX22-201" fmla="*/ 5505489 w 8979539"/>
                <a:gd name="connsiteY22-202" fmla="*/ 1526857 h 3058477"/>
                <a:gd name="connsiteX23-203" fmla="*/ 5441729 w 8979539"/>
                <a:gd name="connsiteY23-204" fmla="*/ 1644327 h 3058477"/>
                <a:gd name="connsiteX24-205" fmla="*/ 5378589 w 8979539"/>
                <a:gd name="connsiteY24-206" fmla="*/ 1957068 h 3058477"/>
                <a:gd name="connsiteX25-207" fmla="*/ 6182045 w 8979539"/>
                <a:gd name="connsiteY25-208" fmla="*/ 2760524 h 3058477"/>
                <a:gd name="connsiteX26-209" fmla="*/ 6985501 w 8979539"/>
                <a:gd name="connsiteY26-210" fmla="*/ 1957068 h 3058477"/>
                <a:gd name="connsiteX27-211" fmla="*/ 6922362 w 8979539"/>
                <a:gd name="connsiteY27-212" fmla="*/ 1644327 h 3058477"/>
                <a:gd name="connsiteX28-213" fmla="*/ 6858601 w 8979539"/>
                <a:gd name="connsiteY28-214" fmla="*/ 1526857 h 3058477"/>
                <a:gd name="connsiteX29-215" fmla="*/ 6862260 w 8979539"/>
                <a:gd name="connsiteY29-216" fmla="*/ 1526857 h 3058477"/>
                <a:gd name="connsiteX30-217" fmla="*/ 6799098 w 8979539"/>
                <a:gd name="connsiteY30-218" fmla="*/ 1323381 h 3058477"/>
                <a:gd name="connsiteX31-219" fmla="*/ 6776721 w 8979539"/>
                <a:gd name="connsiteY31-220" fmla="*/ 1101409 h 3058477"/>
                <a:gd name="connsiteX32-221" fmla="*/ 7878130 w 8979539"/>
                <a:gd name="connsiteY32-222" fmla="*/ 0 h 3058477"/>
                <a:gd name="connsiteX33-223" fmla="*/ 8979539 w 8979539"/>
                <a:gd name="connsiteY33-224" fmla="*/ 1101409 h 3058477"/>
                <a:gd name="connsiteX34-225" fmla="*/ 8892985 w 8979539"/>
                <a:gd name="connsiteY34-226" fmla="*/ 1530127 h 3058477"/>
                <a:gd name="connsiteX35-227" fmla="*/ 8892266 w 8979539"/>
                <a:gd name="connsiteY35-228" fmla="*/ 1531620 h 3058477"/>
                <a:gd name="connsiteX36-229" fmla="*/ 8554686 w 8979539"/>
                <a:gd name="connsiteY36-230" fmla="*/ 1531620 h 3058477"/>
                <a:gd name="connsiteX37-231" fmla="*/ 8618447 w 8979539"/>
                <a:gd name="connsiteY37-232" fmla="*/ 1414150 h 3058477"/>
                <a:gd name="connsiteX38-233" fmla="*/ 8681586 w 8979539"/>
                <a:gd name="connsiteY38-234" fmla="*/ 1101409 h 3058477"/>
                <a:gd name="connsiteX39-235" fmla="*/ 7878130 w 8979539"/>
                <a:gd name="connsiteY39-236" fmla="*/ 297953 h 3058477"/>
                <a:gd name="connsiteX40-237" fmla="*/ 7074674 w 8979539"/>
                <a:gd name="connsiteY40-238" fmla="*/ 1101409 h 3058477"/>
                <a:gd name="connsiteX41-239" fmla="*/ 7137814 w 8979539"/>
                <a:gd name="connsiteY41-240" fmla="*/ 1414150 h 3058477"/>
                <a:gd name="connsiteX42-241" fmla="*/ 7201574 w 8979539"/>
                <a:gd name="connsiteY42-242" fmla="*/ 1531620 h 3058477"/>
                <a:gd name="connsiteX43-243" fmla="*/ 7197915 w 8979539"/>
                <a:gd name="connsiteY43-244" fmla="*/ 1531620 h 3058477"/>
                <a:gd name="connsiteX44-245" fmla="*/ 7261077 w 8979539"/>
                <a:gd name="connsiteY44-246" fmla="*/ 1735096 h 3058477"/>
                <a:gd name="connsiteX45-247" fmla="*/ 7283454 w 8979539"/>
                <a:gd name="connsiteY45-248" fmla="*/ 1957068 h 3058477"/>
                <a:gd name="connsiteX46-249" fmla="*/ 6182045 w 8979539"/>
                <a:gd name="connsiteY46-250" fmla="*/ 3058477 h 3058477"/>
                <a:gd name="connsiteX47-251" fmla="*/ 5080636 w 8979539"/>
                <a:gd name="connsiteY47-252" fmla="*/ 1957068 h 3058477"/>
                <a:gd name="connsiteX48-253" fmla="*/ 5103012 w 8979539"/>
                <a:gd name="connsiteY48-254" fmla="*/ 1735096 h 3058477"/>
                <a:gd name="connsiteX49-255" fmla="*/ 5166175 w 8979539"/>
                <a:gd name="connsiteY49-256" fmla="*/ 1531620 h 3058477"/>
                <a:gd name="connsiteX50-257" fmla="*/ 5162516 w 8979539"/>
                <a:gd name="connsiteY50-258" fmla="*/ 1531620 h 3058477"/>
                <a:gd name="connsiteX51-259" fmla="*/ 5226277 w 8979539"/>
                <a:gd name="connsiteY51-260" fmla="*/ 1414150 h 3058477"/>
                <a:gd name="connsiteX52-261" fmla="*/ 5289416 w 8979539"/>
                <a:gd name="connsiteY52-262" fmla="*/ 1101409 h 3058477"/>
                <a:gd name="connsiteX53-263" fmla="*/ 4485960 w 8979539"/>
                <a:gd name="connsiteY53-264" fmla="*/ 297953 h 3058477"/>
                <a:gd name="connsiteX54-265" fmla="*/ 3682504 w 8979539"/>
                <a:gd name="connsiteY54-266" fmla="*/ 1101409 h 3058477"/>
                <a:gd name="connsiteX55-267" fmla="*/ 3745644 w 8979539"/>
                <a:gd name="connsiteY55-268" fmla="*/ 1414150 h 3058477"/>
                <a:gd name="connsiteX56-269" fmla="*/ 3806819 w 8979539"/>
                <a:gd name="connsiteY56-270" fmla="*/ 1526857 h 3058477"/>
                <a:gd name="connsiteX57-271" fmla="*/ 3808456 w 8979539"/>
                <a:gd name="connsiteY57-272" fmla="*/ 1526857 h 3058477"/>
                <a:gd name="connsiteX58-273" fmla="*/ 3809175 w 8979539"/>
                <a:gd name="connsiteY58-274" fmla="*/ 1528350 h 3058477"/>
                <a:gd name="connsiteX59-275" fmla="*/ 3895729 w 8979539"/>
                <a:gd name="connsiteY59-276" fmla="*/ 1957068 h 3058477"/>
                <a:gd name="connsiteX60-277" fmla="*/ 2794320 w 8979539"/>
                <a:gd name="connsiteY60-278" fmla="*/ 3058477 h 3058477"/>
                <a:gd name="connsiteX61-279" fmla="*/ 1692911 w 8979539"/>
                <a:gd name="connsiteY61-280" fmla="*/ 1957068 h 3058477"/>
                <a:gd name="connsiteX62-281" fmla="*/ 1715288 w 8979539"/>
                <a:gd name="connsiteY62-282" fmla="*/ 1735096 h 3058477"/>
                <a:gd name="connsiteX63-283" fmla="*/ 1778450 w 8979539"/>
                <a:gd name="connsiteY63-284" fmla="*/ 1531620 h 3058477"/>
                <a:gd name="connsiteX64-285" fmla="*/ 1777965 w 8979539"/>
                <a:gd name="connsiteY64-286" fmla="*/ 1531620 h 3058477"/>
                <a:gd name="connsiteX65-287" fmla="*/ 1779098 w 8979539"/>
                <a:gd name="connsiteY65-288" fmla="*/ 1529533 h 3058477"/>
                <a:gd name="connsiteX66-289" fmla="*/ 1779465 w 8979539"/>
                <a:gd name="connsiteY66-290" fmla="*/ 1528350 h 3058477"/>
                <a:gd name="connsiteX67-291" fmla="*/ 1841726 w 8979539"/>
                <a:gd name="connsiteY67-292" fmla="*/ 1414150 h 3058477"/>
                <a:gd name="connsiteX68-293" fmla="*/ 1904865 w 8979539"/>
                <a:gd name="connsiteY68-294" fmla="*/ 1101409 h 3058477"/>
                <a:gd name="connsiteX69-295" fmla="*/ 1101409 w 8979539"/>
                <a:gd name="connsiteY69-296" fmla="*/ 297953 h 3058477"/>
                <a:gd name="connsiteX70-297" fmla="*/ 297953 w 8979539"/>
                <a:gd name="connsiteY70-298" fmla="*/ 1101409 h 3058477"/>
                <a:gd name="connsiteX71-299" fmla="*/ 361093 w 8979539"/>
                <a:gd name="connsiteY71-300" fmla="*/ 1414150 h 3058477"/>
                <a:gd name="connsiteX72-301" fmla="*/ 424853 w 8979539"/>
                <a:gd name="connsiteY72-302" fmla="*/ 1531620 h 3058477"/>
                <a:gd name="connsiteX73-303" fmla="*/ 87274 w 8979539"/>
                <a:gd name="connsiteY73-304" fmla="*/ 1531620 h 3058477"/>
                <a:gd name="connsiteX74-305" fmla="*/ 86554 w 8979539"/>
                <a:gd name="connsiteY74-306" fmla="*/ 1530127 h 3058477"/>
                <a:gd name="connsiteX75-307" fmla="*/ 0 w 8979539"/>
                <a:gd name="connsiteY75-308" fmla="*/ 1101409 h 3058477"/>
                <a:gd name="connsiteX76-309" fmla="*/ 1101409 w 8979539"/>
                <a:gd name="connsiteY76-310" fmla="*/ 0 h 3058477"/>
                <a:gd name="connsiteX0-311" fmla="*/ 1101409 w 8979539"/>
                <a:gd name="connsiteY0-312" fmla="*/ 0 h 3058477"/>
                <a:gd name="connsiteX1-313" fmla="*/ 2202818 w 8979539"/>
                <a:gd name="connsiteY1-314" fmla="*/ 1101409 h 3058477"/>
                <a:gd name="connsiteX2-315" fmla="*/ 2180441 w 8979539"/>
                <a:gd name="connsiteY2-316" fmla="*/ 1323381 h 3058477"/>
                <a:gd name="connsiteX3-317" fmla="*/ 2117279 w 8979539"/>
                <a:gd name="connsiteY3-318" fmla="*/ 1526857 h 3058477"/>
                <a:gd name="connsiteX4-319" fmla="*/ 2117764 w 8979539"/>
                <a:gd name="connsiteY4-320" fmla="*/ 1526857 h 3058477"/>
                <a:gd name="connsiteX5-321" fmla="*/ 2116631 w 8979539"/>
                <a:gd name="connsiteY5-322" fmla="*/ 1528944 h 3058477"/>
                <a:gd name="connsiteX6-323" fmla="*/ 2116264 w 8979539"/>
                <a:gd name="connsiteY6-324" fmla="*/ 1530127 h 3058477"/>
                <a:gd name="connsiteX7-325" fmla="*/ 2115545 w 8979539"/>
                <a:gd name="connsiteY7-326" fmla="*/ 1531620 h 3058477"/>
                <a:gd name="connsiteX8-327" fmla="*/ 2115179 w 8979539"/>
                <a:gd name="connsiteY8-328" fmla="*/ 1531620 h 3058477"/>
                <a:gd name="connsiteX9-329" fmla="*/ 2054004 w 8979539"/>
                <a:gd name="connsiteY9-330" fmla="*/ 1644327 h 3058477"/>
                <a:gd name="connsiteX10-331" fmla="*/ 1990864 w 8979539"/>
                <a:gd name="connsiteY10-332" fmla="*/ 1957068 h 3058477"/>
                <a:gd name="connsiteX11-333" fmla="*/ 2794320 w 8979539"/>
                <a:gd name="connsiteY11-334" fmla="*/ 2760524 h 3058477"/>
                <a:gd name="connsiteX12-335" fmla="*/ 3597776 w 8979539"/>
                <a:gd name="connsiteY12-336" fmla="*/ 1957068 h 3058477"/>
                <a:gd name="connsiteX13-337" fmla="*/ 3534637 w 8979539"/>
                <a:gd name="connsiteY13-338" fmla="*/ 1644327 h 3058477"/>
                <a:gd name="connsiteX14-339" fmla="*/ 3473461 w 8979539"/>
                <a:gd name="connsiteY14-340" fmla="*/ 1531620 h 3058477"/>
                <a:gd name="connsiteX15-341" fmla="*/ 3471825 w 8979539"/>
                <a:gd name="connsiteY15-342" fmla="*/ 1531620 h 3058477"/>
                <a:gd name="connsiteX16-343" fmla="*/ 3471105 w 8979539"/>
                <a:gd name="connsiteY16-344" fmla="*/ 1530127 h 3058477"/>
                <a:gd name="connsiteX17-345" fmla="*/ 3384551 w 8979539"/>
                <a:gd name="connsiteY17-346" fmla="*/ 1101409 h 3058477"/>
                <a:gd name="connsiteX18-347" fmla="*/ 4485960 w 8979539"/>
                <a:gd name="connsiteY18-348" fmla="*/ 0 h 3058477"/>
                <a:gd name="connsiteX19-349" fmla="*/ 5587369 w 8979539"/>
                <a:gd name="connsiteY19-350" fmla="*/ 1101409 h 3058477"/>
                <a:gd name="connsiteX20-351" fmla="*/ 5564992 w 8979539"/>
                <a:gd name="connsiteY20-352" fmla="*/ 1323381 h 3058477"/>
                <a:gd name="connsiteX21-353" fmla="*/ 5501830 w 8979539"/>
                <a:gd name="connsiteY21-354" fmla="*/ 1526857 h 3058477"/>
                <a:gd name="connsiteX22-355" fmla="*/ 5505489 w 8979539"/>
                <a:gd name="connsiteY22-356" fmla="*/ 1526857 h 3058477"/>
                <a:gd name="connsiteX23-357" fmla="*/ 5441729 w 8979539"/>
                <a:gd name="connsiteY23-358" fmla="*/ 1644327 h 3058477"/>
                <a:gd name="connsiteX24-359" fmla="*/ 5378589 w 8979539"/>
                <a:gd name="connsiteY24-360" fmla="*/ 1957068 h 3058477"/>
                <a:gd name="connsiteX25-361" fmla="*/ 6182045 w 8979539"/>
                <a:gd name="connsiteY25-362" fmla="*/ 2760524 h 3058477"/>
                <a:gd name="connsiteX26-363" fmla="*/ 6985501 w 8979539"/>
                <a:gd name="connsiteY26-364" fmla="*/ 1957068 h 3058477"/>
                <a:gd name="connsiteX27-365" fmla="*/ 6922362 w 8979539"/>
                <a:gd name="connsiteY27-366" fmla="*/ 1644327 h 3058477"/>
                <a:gd name="connsiteX28-367" fmla="*/ 6858601 w 8979539"/>
                <a:gd name="connsiteY28-368" fmla="*/ 1526857 h 3058477"/>
                <a:gd name="connsiteX29-369" fmla="*/ 6862260 w 8979539"/>
                <a:gd name="connsiteY29-370" fmla="*/ 1526857 h 3058477"/>
                <a:gd name="connsiteX30-371" fmla="*/ 6799098 w 8979539"/>
                <a:gd name="connsiteY30-372" fmla="*/ 1323381 h 3058477"/>
                <a:gd name="connsiteX31-373" fmla="*/ 6776721 w 8979539"/>
                <a:gd name="connsiteY31-374" fmla="*/ 1101409 h 3058477"/>
                <a:gd name="connsiteX32-375" fmla="*/ 7878130 w 8979539"/>
                <a:gd name="connsiteY32-376" fmla="*/ 0 h 3058477"/>
                <a:gd name="connsiteX33-377" fmla="*/ 8979539 w 8979539"/>
                <a:gd name="connsiteY33-378" fmla="*/ 1101409 h 3058477"/>
                <a:gd name="connsiteX34-379" fmla="*/ 8892985 w 8979539"/>
                <a:gd name="connsiteY34-380" fmla="*/ 1530127 h 3058477"/>
                <a:gd name="connsiteX35-381" fmla="*/ 8892266 w 8979539"/>
                <a:gd name="connsiteY35-382" fmla="*/ 1531620 h 3058477"/>
                <a:gd name="connsiteX36-383" fmla="*/ 8554686 w 8979539"/>
                <a:gd name="connsiteY36-384" fmla="*/ 1531620 h 3058477"/>
                <a:gd name="connsiteX37-385" fmla="*/ 8618447 w 8979539"/>
                <a:gd name="connsiteY37-386" fmla="*/ 1414150 h 3058477"/>
                <a:gd name="connsiteX38-387" fmla="*/ 8681586 w 8979539"/>
                <a:gd name="connsiteY38-388" fmla="*/ 1101409 h 3058477"/>
                <a:gd name="connsiteX39-389" fmla="*/ 7878130 w 8979539"/>
                <a:gd name="connsiteY39-390" fmla="*/ 297953 h 3058477"/>
                <a:gd name="connsiteX40-391" fmla="*/ 7074674 w 8979539"/>
                <a:gd name="connsiteY40-392" fmla="*/ 1101409 h 3058477"/>
                <a:gd name="connsiteX41-393" fmla="*/ 7137814 w 8979539"/>
                <a:gd name="connsiteY41-394" fmla="*/ 1414150 h 3058477"/>
                <a:gd name="connsiteX42-395" fmla="*/ 7201574 w 8979539"/>
                <a:gd name="connsiteY42-396" fmla="*/ 1531620 h 3058477"/>
                <a:gd name="connsiteX43-397" fmla="*/ 7197915 w 8979539"/>
                <a:gd name="connsiteY43-398" fmla="*/ 1531620 h 3058477"/>
                <a:gd name="connsiteX44-399" fmla="*/ 7261077 w 8979539"/>
                <a:gd name="connsiteY44-400" fmla="*/ 1735096 h 3058477"/>
                <a:gd name="connsiteX45-401" fmla="*/ 7283454 w 8979539"/>
                <a:gd name="connsiteY45-402" fmla="*/ 1957068 h 3058477"/>
                <a:gd name="connsiteX46-403" fmla="*/ 6182045 w 8979539"/>
                <a:gd name="connsiteY46-404" fmla="*/ 3058477 h 3058477"/>
                <a:gd name="connsiteX47-405" fmla="*/ 5080636 w 8979539"/>
                <a:gd name="connsiteY47-406" fmla="*/ 1957068 h 3058477"/>
                <a:gd name="connsiteX48-407" fmla="*/ 5103012 w 8979539"/>
                <a:gd name="connsiteY48-408" fmla="*/ 1735096 h 3058477"/>
                <a:gd name="connsiteX49-409" fmla="*/ 5166175 w 8979539"/>
                <a:gd name="connsiteY49-410" fmla="*/ 1531620 h 3058477"/>
                <a:gd name="connsiteX50-411" fmla="*/ 5162516 w 8979539"/>
                <a:gd name="connsiteY50-412" fmla="*/ 1531620 h 3058477"/>
                <a:gd name="connsiteX51-413" fmla="*/ 5226277 w 8979539"/>
                <a:gd name="connsiteY51-414" fmla="*/ 1414150 h 3058477"/>
                <a:gd name="connsiteX52-415" fmla="*/ 5289416 w 8979539"/>
                <a:gd name="connsiteY52-416" fmla="*/ 1101409 h 3058477"/>
                <a:gd name="connsiteX53-417" fmla="*/ 4485960 w 8979539"/>
                <a:gd name="connsiteY53-418" fmla="*/ 297953 h 3058477"/>
                <a:gd name="connsiteX54-419" fmla="*/ 3682504 w 8979539"/>
                <a:gd name="connsiteY54-420" fmla="*/ 1101409 h 3058477"/>
                <a:gd name="connsiteX55-421" fmla="*/ 3745644 w 8979539"/>
                <a:gd name="connsiteY55-422" fmla="*/ 1414150 h 3058477"/>
                <a:gd name="connsiteX56-423" fmla="*/ 3806819 w 8979539"/>
                <a:gd name="connsiteY56-424" fmla="*/ 1526857 h 3058477"/>
                <a:gd name="connsiteX57-425" fmla="*/ 3808456 w 8979539"/>
                <a:gd name="connsiteY57-426" fmla="*/ 1526857 h 3058477"/>
                <a:gd name="connsiteX58-427" fmla="*/ 3809175 w 8979539"/>
                <a:gd name="connsiteY58-428" fmla="*/ 1528350 h 3058477"/>
                <a:gd name="connsiteX59-429" fmla="*/ 3895729 w 8979539"/>
                <a:gd name="connsiteY59-430" fmla="*/ 1957068 h 3058477"/>
                <a:gd name="connsiteX60-431" fmla="*/ 2794320 w 8979539"/>
                <a:gd name="connsiteY60-432" fmla="*/ 3058477 h 3058477"/>
                <a:gd name="connsiteX61-433" fmla="*/ 1692911 w 8979539"/>
                <a:gd name="connsiteY61-434" fmla="*/ 1957068 h 3058477"/>
                <a:gd name="connsiteX62-435" fmla="*/ 1715288 w 8979539"/>
                <a:gd name="connsiteY62-436" fmla="*/ 1735096 h 3058477"/>
                <a:gd name="connsiteX63-437" fmla="*/ 1778450 w 8979539"/>
                <a:gd name="connsiteY63-438" fmla="*/ 1531620 h 3058477"/>
                <a:gd name="connsiteX64-439" fmla="*/ 1777965 w 8979539"/>
                <a:gd name="connsiteY64-440" fmla="*/ 1531620 h 3058477"/>
                <a:gd name="connsiteX65-441" fmla="*/ 1779098 w 8979539"/>
                <a:gd name="connsiteY65-442" fmla="*/ 1529533 h 3058477"/>
                <a:gd name="connsiteX66-443" fmla="*/ 1841726 w 8979539"/>
                <a:gd name="connsiteY66-444" fmla="*/ 1414150 h 3058477"/>
                <a:gd name="connsiteX67-445" fmla="*/ 1904865 w 8979539"/>
                <a:gd name="connsiteY67-446" fmla="*/ 1101409 h 3058477"/>
                <a:gd name="connsiteX68-447" fmla="*/ 1101409 w 8979539"/>
                <a:gd name="connsiteY68-448" fmla="*/ 297953 h 3058477"/>
                <a:gd name="connsiteX69-449" fmla="*/ 297953 w 8979539"/>
                <a:gd name="connsiteY69-450" fmla="*/ 1101409 h 3058477"/>
                <a:gd name="connsiteX70-451" fmla="*/ 361093 w 8979539"/>
                <a:gd name="connsiteY70-452" fmla="*/ 1414150 h 3058477"/>
                <a:gd name="connsiteX71-453" fmla="*/ 424853 w 8979539"/>
                <a:gd name="connsiteY71-454" fmla="*/ 1531620 h 3058477"/>
                <a:gd name="connsiteX72-455" fmla="*/ 87274 w 8979539"/>
                <a:gd name="connsiteY72-456" fmla="*/ 1531620 h 3058477"/>
                <a:gd name="connsiteX73-457" fmla="*/ 86554 w 8979539"/>
                <a:gd name="connsiteY73-458" fmla="*/ 1530127 h 3058477"/>
                <a:gd name="connsiteX74-459" fmla="*/ 0 w 8979539"/>
                <a:gd name="connsiteY74-460" fmla="*/ 1101409 h 3058477"/>
                <a:gd name="connsiteX75-461" fmla="*/ 1101409 w 8979539"/>
                <a:gd name="connsiteY75-462" fmla="*/ 0 h 3058477"/>
                <a:gd name="connsiteX0-463" fmla="*/ 1101409 w 8979539"/>
                <a:gd name="connsiteY0-464" fmla="*/ 0 h 3058477"/>
                <a:gd name="connsiteX1-465" fmla="*/ 2202818 w 8979539"/>
                <a:gd name="connsiteY1-466" fmla="*/ 1101409 h 3058477"/>
                <a:gd name="connsiteX2-467" fmla="*/ 2180441 w 8979539"/>
                <a:gd name="connsiteY2-468" fmla="*/ 1323381 h 3058477"/>
                <a:gd name="connsiteX3-469" fmla="*/ 2117279 w 8979539"/>
                <a:gd name="connsiteY3-470" fmla="*/ 1526857 h 3058477"/>
                <a:gd name="connsiteX4-471" fmla="*/ 2117764 w 8979539"/>
                <a:gd name="connsiteY4-472" fmla="*/ 1526857 h 3058477"/>
                <a:gd name="connsiteX5-473" fmla="*/ 2116631 w 8979539"/>
                <a:gd name="connsiteY5-474" fmla="*/ 1528944 h 3058477"/>
                <a:gd name="connsiteX6-475" fmla="*/ 2116264 w 8979539"/>
                <a:gd name="connsiteY6-476" fmla="*/ 1530127 h 3058477"/>
                <a:gd name="connsiteX7-477" fmla="*/ 2115545 w 8979539"/>
                <a:gd name="connsiteY7-478" fmla="*/ 1531620 h 3058477"/>
                <a:gd name="connsiteX8-479" fmla="*/ 2115179 w 8979539"/>
                <a:gd name="connsiteY8-480" fmla="*/ 1531620 h 3058477"/>
                <a:gd name="connsiteX9-481" fmla="*/ 2054004 w 8979539"/>
                <a:gd name="connsiteY9-482" fmla="*/ 1644327 h 3058477"/>
                <a:gd name="connsiteX10-483" fmla="*/ 1990864 w 8979539"/>
                <a:gd name="connsiteY10-484" fmla="*/ 1957068 h 3058477"/>
                <a:gd name="connsiteX11-485" fmla="*/ 2794320 w 8979539"/>
                <a:gd name="connsiteY11-486" fmla="*/ 2760524 h 3058477"/>
                <a:gd name="connsiteX12-487" fmla="*/ 3597776 w 8979539"/>
                <a:gd name="connsiteY12-488" fmla="*/ 1957068 h 3058477"/>
                <a:gd name="connsiteX13-489" fmla="*/ 3534637 w 8979539"/>
                <a:gd name="connsiteY13-490" fmla="*/ 1644327 h 3058477"/>
                <a:gd name="connsiteX14-491" fmla="*/ 3473461 w 8979539"/>
                <a:gd name="connsiteY14-492" fmla="*/ 1531620 h 3058477"/>
                <a:gd name="connsiteX15-493" fmla="*/ 3471825 w 8979539"/>
                <a:gd name="connsiteY15-494" fmla="*/ 1531620 h 3058477"/>
                <a:gd name="connsiteX16-495" fmla="*/ 3471105 w 8979539"/>
                <a:gd name="connsiteY16-496" fmla="*/ 1530127 h 3058477"/>
                <a:gd name="connsiteX17-497" fmla="*/ 3384551 w 8979539"/>
                <a:gd name="connsiteY17-498" fmla="*/ 1101409 h 3058477"/>
                <a:gd name="connsiteX18-499" fmla="*/ 4485960 w 8979539"/>
                <a:gd name="connsiteY18-500" fmla="*/ 0 h 3058477"/>
                <a:gd name="connsiteX19-501" fmla="*/ 5587369 w 8979539"/>
                <a:gd name="connsiteY19-502" fmla="*/ 1101409 h 3058477"/>
                <a:gd name="connsiteX20-503" fmla="*/ 5564992 w 8979539"/>
                <a:gd name="connsiteY20-504" fmla="*/ 1323381 h 3058477"/>
                <a:gd name="connsiteX21-505" fmla="*/ 5501830 w 8979539"/>
                <a:gd name="connsiteY21-506" fmla="*/ 1526857 h 3058477"/>
                <a:gd name="connsiteX22-507" fmla="*/ 5505489 w 8979539"/>
                <a:gd name="connsiteY22-508" fmla="*/ 1526857 h 3058477"/>
                <a:gd name="connsiteX23-509" fmla="*/ 5441729 w 8979539"/>
                <a:gd name="connsiteY23-510" fmla="*/ 1644327 h 3058477"/>
                <a:gd name="connsiteX24-511" fmla="*/ 5378589 w 8979539"/>
                <a:gd name="connsiteY24-512" fmla="*/ 1957068 h 3058477"/>
                <a:gd name="connsiteX25-513" fmla="*/ 6182045 w 8979539"/>
                <a:gd name="connsiteY25-514" fmla="*/ 2760524 h 3058477"/>
                <a:gd name="connsiteX26-515" fmla="*/ 6985501 w 8979539"/>
                <a:gd name="connsiteY26-516" fmla="*/ 1957068 h 3058477"/>
                <a:gd name="connsiteX27-517" fmla="*/ 6922362 w 8979539"/>
                <a:gd name="connsiteY27-518" fmla="*/ 1644327 h 3058477"/>
                <a:gd name="connsiteX28-519" fmla="*/ 6858601 w 8979539"/>
                <a:gd name="connsiteY28-520" fmla="*/ 1526857 h 3058477"/>
                <a:gd name="connsiteX29-521" fmla="*/ 6862260 w 8979539"/>
                <a:gd name="connsiteY29-522" fmla="*/ 1526857 h 3058477"/>
                <a:gd name="connsiteX30-523" fmla="*/ 6799098 w 8979539"/>
                <a:gd name="connsiteY30-524" fmla="*/ 1323381 h 3058477"/>
                <a:gd name="connsiteX31-525" fmla="*/ 6776721 w 8979539"/>
                <a:gd name="connsiteY31-526" fmla="*/ 1101409 h 3058477"/>
                <a:gd name="connsiteX32-527" fmla="*/ 7878130 w 8979539"/>
                <a:gd name="connsiteY32-528" fmla="*/ 0 h 3058477"/>
                <a:gd name="connsiteX33-529" fmla="*/ 8979539 w 8979539"/>
                <a:gd name="connsiteY33-530" fmla="*/ 1101409 h 3058477"/>
                <a:gd name="connsiteX34-531" fmla="*/ 8892985 w 8979539"/>
                <a:gd name="connsiteY34-532" fmla="*/ 1530127 h 3058477"/>
                <a:gd name="connsiteX35-533" fmla="*/ 8892266 w 8979539"/>
                <a:gd name="connsiteY35-534" fmla="*/ 1531620 h 3058477"/>
                <a:gd name="connsiteX36-535" fmla="*/ 8554686 w 8979539"/>
                <a:gd name="connsiteY36-536" fmla="*/ 1531620 h 3058477"/>
                <a:gd name="connsiteX37-537" fmla="*/ 8618447 w 8979539"/>
                <a:gd name="connsiteY37-538" fmla="*/ 1414150 h 3058477"/>
                <a:gd name="connsiteX38-539" fmla="*/ 8681586 w 8979539"/>
                <a:gd name="connsiteY38-540" fmla="*/ 1101409 h 3058477"/>
                <a:gd name="connsiteX39-541" fmla="*/ 7878130 w 8979539"/>
                <a:gd name="connsiteY39-542" fmla="*/ 297953 h 3058477"/>
                <a:gd name="connsiteX40-543" fmla="*/ 7074674 w 8979539"/>
                <a:gd name="connsiteY40-544" fmla="*/ 1101409 h 3058477"/>
                <a:gd name="connsiteX41-545" fmla="*/ 7137814 w 8979539"/>
                <a:gd name="connsiteY41-546" fmla="*/ 1414150 h 3058477"/>
                <a:gd name="connsiteX42-547" fmla="*/ 7201574 w 8979539"/>
                <a:gd name="connsiteY42-548" fmla="*/ 1531620 h 3058477"/>
                <a:gd name="connsiteX43-549" fmla="*/ 7197915 w 8979539"/>
                <a:gd name="connsiteY43-550" fmla="*/ 1531620 h 3058477"/>
                <a:gd name="connsiteX44-551" fmla="*/ 7261077 w 8979539"/>
                <a:gd name="connsiteY44-552" fmla="*/ 1735096 h 3058477"/>
                <a:gd name="connsiteX45-553" fmla="*/ 7283454 w 8979539"/>
                <a:gd name="connsiteY45-554" fmla="*/ 1957068 h 3058477"/>
                <a:gd name="connsiteX46-555" fmla="*/ 6182045 w 8979539"/>
                <a:gd name="connsiteY46-556" fmla="*/ 3058477 h 3058477"/>
                <a:gd name="connsiteX47-557" fmla="*/ 5080636 w 8979539"/>
                <a:gd name="connsiteY47-558" fmla="*/ 1957068 h 3058477"/>
                <a:gd name="connsiteX48-559" fmla="*/ 5103012 w 8979539"/>
                <a:gd name="connsiteY48-560" fmla="*/ 1735096 h 3058477"/>
                <a:gd name="connsiteX49-561" fmla="*/ 5166175 w 8979539"/>
                <a:gd name="connsiteY49-562" fmla="*/ 1531620 h 3058477"/>
                <a:gd name="connsiteX50-563" fmla="*/ 5162516 w 8979539"/>
                <a:gd name="connsiteY50-564" fmla="*/ 1531620 h 3058477"/>
                <a:gd name="connsiteX51-565" fmla="*/ 5226277 w 8979539"/>
                <a:gd name="connsiteY51-566" fmla="*/ 1414150 h 3058477"/>
                <a:gd name="connsiteX52-567" fmla="*/ 5289416 w 8979539"/>
                <a:gd name="connsiteY52-568" fmla="*/ 1101409 h 3058477"/>
                <a:gd name="connsiteX53-569" fmla="*/ 4485960 w 8979539"/>
                <a:gd name="connsiteY53-570" fmla="*/ 297953 h 3058477"/>
                <a:gd name="connsiteX54-571" fmla="*/ 3682504 w 8979539"/>
                <a:gd name="connsiteY54-572" fmla="*/ 1101409 h 3058477"/>
                <a:gd name="connsiteX55-573" fmla="*/ 3745644 w 8979539"/>
                <a:gd name="connsiteY55-574" fmla="*/ 1414150 h 3058477"/>
                <a:gd name="connsiteX56-575" fmla="*/ 3806819 w 8979539"/>
                <a:gd name="connsiteY56-576" fmla="*/ 1526857 h 3058477"/>
                <a:gd name="connsiteX57-577" fmla="*/ 3808456 w 8979539"/>
                <a:gd name="connsiteY57-578" fmla="*/ 1526857 h 3058477"/>
                <a:gd name="connsiteX58-579" fmla="*/ 3809175 w 8979539"/>
                <a:gd name="connsiteY58-580" fmla="*/ 1528350 h 3058477"/>
                <a:gd name="connsiteX59-581" fmla="*/ 3895729 w 8979539"/>
                <a:gd name="connsiteY59-582" fmla="*/ 1957068 h 3058477"/>
                <a:gd name="connsiteX60-583" fmla="*/ 2794320 w 8979539"/>
                <a:gd name="connsiteY60-584" fmla="*/ 3058477 h 3058477"/>
                <a:gd name="connsiteX61-585" fmla="*/ 1692911 w 8979539"/>
                <a:gd name="connsiteY61-586" fmla="*/ 1957068 h 3058477"/>
                <a:gd name="connsiteX62-587" fmla="*/ 1715288 w 8979539"/>
                <a:gd name="connsiteY62-588" fmla="*/ 1735096 h 3058477"/>
                <a:gd name="connsiteX63-589" fmla="*/ 1778450 w 8979539"/>
                <a:gd name="connsiteY63-590" fmla="*/ 1531620 h 3058477"/>
                <a:gd name="connsiteX64-591" fmla="*/ 1777965 w 8979539"/>
                <a:gd name="connsiteY64-592" fmla="*/ 1531620 h 3058477"/>
                <a:gd name="connsiteX65-593" fmla="*/ 1841726 w 8979539"/>
                <a:gd name="connsiteY65-594" fmla="*/ 1414150 h 3058477"/>
                <a:gd name="connsiteX66-595" fmla="*/ 1904865 w 8979539"/>
                <a:gd name="connsiteY66-596" fmla="*/ 1101409 h 3058477"/>
                <a:gd name="connsiteX67-597" fmla="*/ 1101409 w 8979539"/>
                <a:gd name="connsiteY67-598" fmla="*/ 297953 h 3058477"/>
                <a:gd name="connsiteX68-599" fmla="*/ 297953 w 8979539"/>
                <a:gd name="connsiteY68-600" fmla="*/ 1101409 h 3058477"/>
                <a:gd name="connsiteX69-601" fmla="*/ 361093 w 8979539"/>
                <a:gd name="connsiteY69-602" fmla="*/ 1414150 h 3058477"/>
                <a:gd name="connsiteX70-603" fmla="*/ 424853 w 8979539"/>
                <a:gd name="connsiteY70-604" fmla="*/ 1531620 h 3058477"/>
                <a:gd name="connsiteX71-605" fmla="*/ 87274 w 8979539"/>
                <a:gd name="connsiteY71-606" fmla="*/ 1531620 h 3058477"/>
                <a:gd name="connsiteX72-607" fmla="*/ 86554 w 8979539"/>
                <a:gd name="connsiteY72-608" fmla="*/ 1530127 h 3058477"/>
                <a:gd name="connsiteX73-609" fmla="*/ 0 w 8979539"/>
                <a:gd name="connsiteY73-610" fmla="*/ 1101409 h 3058477"/>
                <a:gd name="connsiteX74-611" fmla="*/ 1101409 w 8979539"/>
                <a:gd name="connsiteY74-612" fmla="*/ 0 h 3058477"/>
                <a:gd name="connsiteX0-613" fmla="*/ 1101409 w 8979539"/>
                <a:gd name="connsiteY0-614" fmla="*/ 0 h 3058477"/>
                <a:gd name="connsiteX1-615" fmla="*/ 2202818 w 8979539"/>
                <a:gd name="connsiteY1-616" fmla="*/ 1101409 h 3058477"/>
                <a:gd name="connsiteX2-617" fmla="*/ 2180441 w 8979539"/>
                <a:gd name="connsiteY2-618" fmla="*/ 1323381 h 3058477"/>
                <a:gd name="connsiteX3-619" fmla="*/ 2117279 w 8979539"/>
                <a:gd name="connsiteY3-620" fmla="*/ 1526857 h 3058477"/>
                <a:gd name="connsiteX4-621" fmla="*/ 2117764 w 8979539"/>
                <a:gd name="connsiteY4-622" fmla="*/ 1526857 h 3058477"/>
                <a:gd name="connsiteX5-623" fmla="*/ 2116631 w 8979539"/>
                <a:gd name="connsiteY5-624" fmla="*/ 1528944 h 3058477"/>
                <a:gd name="connsiteX6-625" fmla="*/ 2116264 w 8979539"/>
                <a:gd name="connsiteY6-626" fmla="*/ 1530127 h 3058477"/>
                <a:gd name="connsiteX7-627" fmla="*/ 2115545 w 8979539"/>
                <a:gd name="connsiteY7-628" fmla="*/ 1531620 h 3058477"/>
                <a:gd name="connsiteX8-629" fmla="*/ 2115179 w 8979539"/>
                <a:gd name="connsiteY8-630" fmla="*/ 1531620 h 3058477"/>
                <a:gd name="connsiteX9-631" fmla="*/ 2054004 w 8979539"/>
                <a:gd name="connsiteY9-632" fmla="*/ 1644327 h 3058477"/>
                <a:gd name="connsiteX10-633" fmla="*/ 1990864 w 8979539"/>
                <a:gd name="connsiteY10-634" fmla="*/ 1957068 h 3058477"/>
                <a:gd name="connsiteX11-635" fmla="*/ 2794320 w 8979539"/>
                <a:gd name="connsiteY11-636" fmla="*/ 2760524 h 3058477"/>
                <a:gd name="connsiteX12-637" fmla="*/ 3597776 w 8979539"/>
                <a:gd name="connsiteY12-638" fmla="*/ 1957068 h 3058477"/>
                <a:gd name="connsiteX13-639" fmla="*/ 3534637 w 8979539"/>
                <a:gd name="connsiteY13-640" fmla="*/ 1644327 h 3058477"/>
                <a:gd name="connsiteX14-641" fmla="*/ 3473461 w 8979539"/>
                <a:gd name="connsiteY14-642" fmla="*/ 1531620 h 3058477"/>
                <a:gd name="connsiteX15-643" fmla="*/ 3471825 w 8979539"/>
                <a:gd name="connsiteY15-644" fmla="*/ 1531620 h 3058477"/>
                <a:gd name="connsiteX16-645" fmla="*/ 3471105 w 8979539"/>
                <a:gd name="connsiteY16-646" fmla="*/ 1530127 h 3058477"/>
                <a:gd name="connsiteX17-647" fmla="*/ 3384551 w 8979539"/>
                <a:gd name="connsiteY17-648" fmla="*/ 1101409 h 3058477"/>
                <a:gd name="connsiteX18-649" fmla="*/ 4485960 w 8979539"/>
                <a:gd name="connsiteY18-650" fmla="*/ 0 h 3058477"/>
                <a:gd name="connsiteX19-651" fmla="*/ 5587369 w 8979539"/>
                <a:gd name="connsiteY19-652" fmla="*/ 1101409 h 3058477"/>
                <a:gd name="connsiteX20-653" fmla="*/ 5564992 w 8979539"/>
                <a:gd name="connsiteY20-654" fmla="*/ 1323381 h 3058477"/>
                <a:gd name="connsiteX21-655" fmla="*/ 5501830 w 8979539"/>
                <a:gd name="connsiteY21-656" fmla="*/ 1526857 h 3058477"/>
                <a:gd name="connsiteX22-657" fmla="*/ 5505489 w 8979539"/>
                <a:gd name="connsiteY22-658" fmla="*/ 1526857 h 3058477"/>
                <a:gd name="connsiteX23-659" fmla="*/ 5441729 w 8979539"/>
                <a:gd name="connsiteY23-660" fmla="*/ 1644327 h 3058477"/>
                <a:gd name="connsiteX24-661" fmla="*/ 5378589 w 8979539"/>
                <a:gd name="connsiteY24-662" fmla="*/ 1957068 h 3058477"/>
                <a:gd name="connsiteX25-663" fmla="*/ 6182045 w 8979539"/>
                <a:gd name="connsiteY25-664" fmla="*/ 2760524 h 3058477"/>
                <a:gd name="connsiteX26-665" fmla="*/ 6985501 w 8979539"/>
                <a:gd name="connsiteY26-666" fmla="*/ 1957068 h 3058477"/>
                <a:gd name="connsiteX27-667" fmla="*/ 6922362 w 8979539"/>
                <a:gd name="connsiteY27-668" fmla="*/ 1644327 h 3058477"/>
                <a:gd name="connsiteX28-669" fmla="*/ 6858601 w 8979539"/>
                <a:gd name="connsiteY28-670" fmla="*/ 1526857 h 3058477"/>
                <a:gd name="connsiteX29-671" fmla="*/ 6862260 w 8979539"/>
                <a:gd name="connsiteY29-672" fmla="*/ 1526857 h 3058477"/>
                <a:gd name="connsiteX30-673" fmla="*/ 6799098 w 8979539"/>
                <a:gd name="connsiteY30-674" fmla="*/ 1323381 h 3058477"/>
                <a:gd name="connsiteX31-675" fmla="*/ 6776721 w 8979539"/>
                <a:gd name="connsiteY31-676" fmla="*/ 1101409 h 3058477"/>
                <a:gd name="connsiteX32-677" fmla="*/ 7878130 w 8979539"/>
                <a:gd name="connsiteY32-678" fmla="*/ 0 h 3058477"/>
                <a:gd name="connsiteX33-679" fmla="*/ 8979539 w 8979539"/>
                <a:gd name="connsiteY33-680" fmla="*/ 1101409 h 3058477"/>
                <a:gd name="connsiteX34-681" fmla="*/ 8892985 w 8979539"/>
                <a:gd name="connsiteY34-682" fmla="*/ 1530127 h 3058477"/>
                <a:gd name="connsiteX35-683" fmla="*/ 8892266 w 8979539"/>
                <a:gd name="connsiteY35-684" fmla="*/ 1531620 h 3058477"/>
                <a:gd name="connsiteX36-685" fmla="*/ 8554686 w 8979539"/>
                <a:gd name="connsiteY36-686" fmla="*/ 1531620 h 3058477"/>
                <a:gd name="connsiteX37-687" fmla="*/ 8618447 w 8979539"/>
                <a:gd name="connsiteY37-688" fmla="*/ 1414150 h 3058477"/>
                <a:gd name="connsiteX38-689" fmla="*/ 8681586 w 8979539"/>
                <a:gd name="connsiteY38-690" fmla="*/ 1101409 h 3058477"/>
                <a:gd name="connsiteX39-691" fmla="*/ 7878130 w 8979539"/>
                <a:gd name="connsiteY39-692" fmla="*/ 297953 h 3058477"/>
                <a:gd name="connsiteX40-693" fmla="*/ 7074674 w 8979539"/>
                <a:gd name="connsiteY40-694" fmla="*/ 1101409 h 3058477"/>
                <a:gd name="connsiteX41-695" fmla="*/ 7137814 w 8979539"/>
                <a:gd name="connsiteY41-696" fmla="*/ 1414150 h 3058477"/>
                <a:gd name="connsiteX42-697" fmla="*/ 7201574 w 8979539"/>
                <a:gd name="connsiteY42-698" fmla="*/ 1531620 h 3058477"/>
                <a:gd name="connsiteX43-699" fmla="*/ 7197915 w 8979539"/>
                <a:gd name="connsiteY43-700" fmla="*/ 1531620 h 3058477"/>
                <a:gd name="connsiteX44-701" fmla="*/ 7261077 w 8979539"/>
                <a:gd name="connsiteY44-702" fmla="*/ 1735096 h 3058477"/>
                <a:gd name="connsiteX45-703" fmla="*/ 7283454 w 8979539"/>
                <a:gd name="connsiteY45-704" fmla="*/ 1957068 h 3058477"/>
                <a:gd name="connsiteX46-705" fmla="*/ 6182045 w 8979539"/>
                <a:gd name="connsiteY46-706" fmla="*/ 3058477 h 3058477"/>
                <a:gd name="connsiteX47-707" fmla="*/ 5080636 w 8979539"/>
                <a:gd name="connsiteY47-708" fmla="*/ 1957068 h 3058477"/>
                <a:gd name="connsiteX48-709" fmla="*/ 5103012 w 8979539"/>
                <a:gd name="connsiteY48-710" fmla="*/ 1735096 h 3058477"/>
                <a:gd name="connsiteX49-711" fmla="*/ 5166175 w 8979539"/>
                <a:gd name="connsiteY49-712" fmla="*/ 1531620 h 3058477"/>
                <a:gd name="connsiteX50-713" fmla="*/ 5162516 w 8979539"/>
                <a:gd name="connsiteY50-714" fmla="*/ 1531620 h 3058477"/>
                <a:gd name="connsiteX51-715" fmla="*/ 5226277 w 8979539"/>
                <a:gd name="connsiteY51-716" fmla="*/ 1414150 h 3058477"/>
                <a:gd name="connsiteX52-717" fmla="*/ 5289416 w 8979539"/>
                <a:gd name="connsiteY52-718" fmla="*/ 1101409 h 3058477"/>
                <a:gd name="connsiteX53-719" fmla="*/ 4485960 w 8979539"/>
                <a:gd name="connsiteY53-720" fmla="*/ 297953 h 3058477"/>
                <a:gd name="connsiteX54-721" fmla="*/ 3682504 w 8979539"/>
                <a:gd name="connsiteY54-722" fmla="*/ 1101409 h 3058477"/>
                <a:gd name="connsiteX55-723" fmla="*/ 3745644 w 8979539"/>
                <a:gd name="connsiteY55-724" fmla="*/ 1414150 h 3058477"/>
                <a:gd name="connsiteX56-725" fmla="*/ 3806819 w 8979539"/>
                <a:gd name="connsiteY56-726" fmla="*/ 1526857 h 3058477"/>
                <a:gd name="connsiteX57-727" fmla="*/ 3808456 w 8979539"/>
                <a:gd name="connsiteY57-728" fmla="*/ 1526857 h 3058477"/>
                <a:gd name="connsiteX58-729" fmla="*/ 3809175 w 8979539"/>
                <a:gd name="connsiteY58-730" fmla="*/ 1528350 h 3058477"/>
                <a:gd name="connsiteX59-731" fmla="*/ 3895729 w 8979539"/>
                <a:gd name="connsiteY59-732" fmla="*/ 1957068 h 3058477"/>
                <a:gd name="connsiteX60-733" fmla="*/ 2794320 w 8979539"/>
                <a:gd name="connsiteY60-734" fmla="*/ 3058477 h 3058477"/>
                <a:gd name="connsiteX61-735" fmla="*/ 1692911 w 8979539"/>
                <a:gd name="connsiteY61-736" fmla="*/ 1957068 h 3058477"/>
                <a:gd name="connsiteX62-737" fmla="*/ 1715288 w 8979539"/>
                <a:gd name="connsiteY62-738" fmla="*/ 1735096 h 3058477"/>
                <a:gd name="connsiteX63-739" fmla="*/ 1778450 w 8979539"/>
                <a:gd name="connsiteY63-740" fmla="*/ 1531620 h 3058477"/>
                <a:gd name="connsiteX64-741" fmla="*/ 1841726 w 8979539"/>
                <a:gd name="connsiteY64-742" fmla="*/ 1414150 h 3058477"/>
                <a:gd name="connsiteX65-743" fmla="*/ 1904865 w 8979539"/>
                <a:gd name="connsiteY65-744" fmla="*/ 1101409 h 3058477"/>
                <a:gd name="connsiteX66-745" fmla="*/ 1101409 w 8979539"/>
                <a:gd name="connsiteY66-746" fmla="*/ 297953 h 3058477"/>
                <a:gd name="connsiteX67-747" fmla="*/ 297953 w 8979539"/>
                <a:gd name="connsiteY67-748" fmla="*/ 1101409 h 3058477"/>
                <a:gd name="connsiteX68-749" fmla="*/ 361093 w 8979539"/>
                <a:gd name="connsiteY68-750" fmla="*/ 1414150 h 3058477"/>
                <a:gd name="connsiteX69-751" fmla="*/ 424853 w 8979539"/>
                <a:gd name="connsiteY69-752" fmla="*/ 1531620 h 3058477"/>
                <a:gd name="connsiteX70-753" fmla="*/ 87274 w 8979539"/>
                <a:gd name="connsiteY70-754" fmla="*/ 1531620 h 3058477"/>
                <a:gd name="connsiteX71-755" fmla="*/ 86554 w 8979539"/>
                <a:gd name="connsiteY71-756" fmla="*/ 1530127 h 3058477"/>
                <a:gd name="connsiteX72-757" fmla="*/ 0 w 8979539"/>
                <a:gd name="connsiteY72-758" fmla="*/ 1101409 h 3058477"/>
                <a:gd name="connsiteX73-759" fmla="*/ 1101409 w 8979539"/>
                <a:gd name="connsiteY73-760" fmla="*/ 0 h 3058477"/>
                <a:gd name="connsiteX0-761" fmla="*/ 1101409 w 8979539"/>
                <a:gd name="connsiteY0-762" fmla="*/ 0 h 3058477"/>
                <a:gd name="connsiteX1-763" fmla="*/ 2202818 w 8979539"/>
                <a:gd name="connsiteY1-764" fmla="*/ 1101409 h 3058477"/>
                <a:gd name="connsiteX2-765" fmla="*/ 2180441 w 8979539"/>
                <a:gd name="connsiteY2-766" fmla="*/ 1323381 h 3058477"/>
                <a:gd name="connsiteX3-767" fmla="*/ 2117279 w 8979539"/>
                <a:gd name="connsiteY3-768" fmla="*/ 1526857 h 3058477"/>
                <a:gd name="connsiteX4-769" fmla="*/ 2117764 w 8979539"/>
                <a:gd name="connsiteY4-770" fmla="*/ 1526857 h 3058477"/>
                <a:gd name="connsiteX5-771" fmla="*/ 2116631 w 8979539"/>
                <a:gd name="connsiteY5-772" fmla="*/ 1528944 h 3058477"/>
                <a:gd name="connsiteX6-773" fmla="*/ 2116264 w 8979539"/>
                <a:gd name="connsiteY6-774" fmla="*/ 1530127 h 3058477"/>
                <a:gd name="connsiteX7-775" fmla="*/ 2115545 w 8979539"/>
                <a:gd name="connsiteY7-776" fmla="*/ 1531620 h 3058477"/>
                <a:gd name="connsiteX8-777" fmla="*/ 2115179 w 8979539"/>
                <a:gd name="connsiteY8-778" fmla="*/ 1531620 h 3058477"/>
                <a:gd name="connsiteX9-779" fmla="*/ 2054004 w 8979539"/>
                <a:gd name="connsiteY9-780" fmla="*/ 1644327 h 3058477"/>
                <a:gd name="connsiteX10-781" fmla="*/ 1990864 w 8979539"/>
                <a:gd name="connsiteY10-782" fmla="*/ 1957068 h 3058477"/>
                <a:gd name="connsiteX11-783" fmla="*/ 2794320 w 8979539"/>
                <a:gd name="connsiteY11-784" fmla="*/ 2760524 h 3058477"/>
                <a:gd name="connsiteX12-785" fmla="*/ 3597776 w 8979539"/>
                <a:gd name="connsiteY12-786" fmla="*/ 1957068 h 3058477"/>
                <a:gd name="connsiteX13-787" fmla="*/ 3534637 w 8979539"/>
                <a:gd name="connsiteY13-788" fmla="*/ 1644327 h 3058477"/>
                <a:gd name="connsiteX14-789" fmla="*/ 3473461 w 8979539"/>
                <a:gd name="connsiteY14-790" fmla="*/ 1531620 h 3058477"/>
                <a:gd name="connsiteX15-791" fmla="*/ 3471825 w 8979539"/>
                <a:gd name="connsiteY15-792" fmla="*/ 1531620 h 3058477"/>
                <a:gd name="connsiteX16-793" fmla="*/ 3471105 w 8979539"/>
                <a:gd name="connsiteY16-794" fmla="*/ 1530127 h 3058477"/>
                <a:gd name="connsiteX17-795" fmla="*/ 3384551 w 8979539"/>
                <a:gd name="connsiteY17-796" fmla="*/ 1101409 h 3058477"/>
                <a:gd name="connsiteX18-797" fmla="*/ 4485960 w 8979539"/>
                <a:gd name="connsiteY18-798" fmla="*/ 0 h 3058477"/>
                <a:gd name="connsiteX19-799" fmla="*/ 5587369 w 8979539"/>
                <a:gd name="connsiteY19-800" fmla="*/ 1101409 h 3058477"/>
                <a:gd name="connsiteX20-801" fmla="*/ 5564992 w 8979539"/>
                <a:gd name="connsiteY20-802" fmla="*/ 1323381 h 3058477"/>
                <a:gd name="connsiteX21-803" fmla="*/ 5501830 w 8979539"/>
                <a:gd name="connsiteY21-804" fmla="*/ 1526857 h 3058477"/>
                <a:gd name="connsiteX22-805" fmla="*/ 5505489 w 8979539"/>
                <a:gd name="connsiteY22-806" fmla="*/ 1526857 h 3058477"/>
                <a:gd name="connsiteX23-807" fmla="*/ 5441729 w 8979539"/>
                <a:gd name="connsiteY23-808" fmla="*/ 1644327 h 3058477"/>
                <a:gd name="connsiteX24-809" fmla="*/ 5378589 w 8979539"/>
                <a:gd name="connsiteY24-810" fmla="*/ 1957068 h 3058477"/>
                <a:gd name="connsiteX25-811" fmla="*/ 6182045 w 8979539"/>
                <a:gd name="connsiteY25-812" fmla="*/ 2760524 h 3058477"/>
                <a:gd name="connsiteX26-813" fmla="*/ 6985501 w 8979539"/>
                <a:gd name="connsiteY26-814" fmla="*/ 1957068 h 3058477"/>
                <a:gd name="connsiteX27-815" fmla="*/ 6922362 w 8979539"/>
                <a:gd name="connsiteY27-816" fmla="*/ 1644327 h 3058477"/>
                <a:gd name="connsiteX28-817" fmla="*/ 6858601 w 8979539"/>
                <a:gd name="connsiteY28-818" fmla="*/ 1526857 h 3058477"/>
                <a:gd name="connsiteX29-819" fmla="*/ 6862260 w 8979539"/>
                <a:gd name="connsiteY29-820" fmla="*/ 1526857 h 3058477"/>
                <a:gd name="connsiteX30-821" fmla="*/ 6799098 w 8979539"/>
                <a:gd name="connsiteY30-822" fmla="*/ 1323381 h 3058477"/>
                <a:gd name="connsiteX31-823" fmla="*/ 6776721 w 8979539"/>
                <a:gd name="connsiteY31-824" fmla="*/ 1101409 h 3058477"/>
                <a:gd name="connsiteX32-825" fmla="*/ 7878130 w 8979539"/>
                <a:gd name="connsiteY32-826" fmla="*/ 0 h 3058477"/>
                <a:gd name="connsiteX33-827" fmla="*/ 8979539 w 8979539"/>
                <a:gd name="connsiteY33-828" fmla="*/ 1101409 h 3058477"/>
                <a:gd name="connsiteX34-829" fmla="*/ 8892985 w 8979539"/>
                <a:gd name="connsiteY34-830" fmla="*/ 1530127 h 3058477"/>
                <a:gd name="connsiteX35-831" fmla="*/ 8892266 w 8979539"/>
                <a:gd name="connsiteY35-832" fmla="*/ 1531620 h 3058477"/>
                <a:gd name="connsiteX36-833" fmla="*/ 8554686 w 8979539"/>
                <a:gd name="connsiteY36-834" fmla="*/ 1531620 h 3058477"/>
                <a:gd name="connsiteX37-835" fmla="*/ 8618447 w 8979539"/>
                <a:gd name="connsiteY37-836" fmla="*/ 1414150 h 3058477"/>
                <a:gd name="connsiteX38-837" fmla="*/ 8681586 w 8979539"/>
                <a:gd name="connsiteY38-838" fmla="*/ 1101409 h 3058477"/>
                <a:gd name="connsiteX39-839" fmla="*/ 7878130 w 8979539"/>
                <a:gd name="connsiteY39-840" fmla="*/ 297953 h 3058477"/>
                <a:gd name="connsiteX40-841" fmla="*/ 7074674 w 8979539"/>
                <a:gd name="connsiteY40-842" fmla="*/ 1101409 h 3058477"/>
                <a:gd name="connsiteX41-843" fmla="*/ 7137814 w 8979539"/>
                <a:gd name="connsiteY41-844" fmla="*/ 1414150 h 3058477"/>
                <a:gd name="connsiteX42-845" fmla="*/ 7201574 w 8979539"/>
                <a:gd name="connsiteY42-846" fmla="*/ 1531620 h 3058477"/>
                <a:gd name="connsiteX43-847" fmla="*/ 7197915 w 8979539"/>
                <a:gd name="connsiteY43-848" fmla="*/ 1531620 h 3058477"/>
                <a:gd name="connsiteX44-849" fmla="*/ 7261077 w 8979539"/>
                <a:gd name="connsiteY44-850" fmla="*/ 1735096 h 3058477"/>
                <a:gd name="connsiteX45-851" fmla="*/ 7283454 w 8979539"/>
                <a:gd name="connsiteY45-852" fmla="*/ 1957068 h 3058477"/>
                <a:gd name="connsiteX46-853" fmla="*/ 6182045 w 8979539"/>
                <a:gd name="connsiteY46-854" fmla="*/ 3058477 h 3058477"/>
                <a:gd name="connsiteX47-855" fmla="*/ 5080636 w 8979539"/>
                <a:gd name="connsiteY47-856" fmla="*/ 1957068 h 3058477"/>
                <a:gd name="connsiteX48-857" fmla="*/ 5103012 w 8979539"/>
                <a:gd name="connsiteY48-858" fmla="*/ 1735096 h 3058477"/>
                <a:gd name="connsiteX49-859" fmla="*/ 5166175 w 8979539"/>
                <a:gd name="connsiteY49-860" fmla="*/ 1531620 h 3058477"/>
                <a:gd name="connsiteX50-861" fmla="*/ 5162516 w 8979539"/>
                <a:gd name="connsiteY50-862" fmla="*/ 1531620 h 3058477"/>
                <a:gd name="connsiteX51-863" fmla="*/ 5226277 w 8979539"/>
                <a:gd name="connsiteY51-864" fmla="*/ 1414150 h 3058477"/>
                <a:gd name="connsiteX52-865" fmla="*/ 5289416 w 8979539"/>
                <a:gd name="connsiteY52-866" fmla="*/ 1101409 h 3058477"/>
                <a:gd name="connsiteX53-867" fmla="*/ 4485960 w 8979539"/>
                <a:gd name="connsiteY53-868" fmla="*/ 297953 h 3058477"/>
                <a:gd name="connsiteX54-869" fmla="*/ 3682504 w 8979539"/>
                <a:gd name="connsiteY54-870" fmla="*/ 1101409 h 3058477"/>
                <a:gd name="connsiteX55-871" fmla="*/ 3745644 w 8979539"/>
                <a:gd name="connsiteY55-872" fmla="*/ 1414150 h 3058477"/>
                <a:gd name="connsiteX56-873" fmla="*/ 3806819 w 8979539"/>
                <a:gd name="connsiteY56-874" fmla="*/ 1526857 h 3058477"/>
                <a:gd name="connsiteX57-875" fmla="*/ 3808456 w 8979539"/>
                <a:gd name="connsiteY57-876" fmla="*/ 1526857 h 3058477"/>
                <a:gd name="connsiteX58-877" fmla="*/ 3809175 w 8979539"/>
                <a:gd name="connsiteY58-878" fmla="*/ 1528350 h 3058477"/>
                <a:gd name="connsiteX59-879" fmla="*/ 3895729 w 8979539"/>
                <a:gd name="connsiteY59-880" fmla="*/ 1957068 h 3058477"/>
                <a:gd name="connsiteX60-881" fmla="*/ 2794320 w 8979539"/>
                <a:gd name="connsiteY60-882" fmla="*/ 3058477 h 3058477"/>
                <a:gd name="connsiteX61-883" fmla="*/ 1692911 w 8979539"/>
                <a:gd name="connsiteY61-884" fmla="*/ 1957068 h 3058477"/>
                <a:gd name="connsiteX62-885" fmla="*/ 1715288 w 8979539"/>
                <a:gd name="connsiteY62-886" fmla="*/ 1735096 h 3058477"/>
                <a:gd name="connsiteX63-887" fmla="*/ 1781625 w 8979539"/>
                <a:gd name="connsiteY63-888" fmla="*/ 1531620 h 3058477"/>
                <a:gd name="connsiteX64-889" fmla="*/ 1841726 w 8979539"/>
                <a:gd name="connsiteY64-890" fmla="*/ 1414150 h 3058477"/>
                <a:gd name="connsiteX65-891" fmla="*/ 1904865 w 8979539"/>
                <a:gd name="connsiteY65-892" fmla="*/ 1101409 h 3058477"/>
                <a:gd name="connsiteX66-893" fmla="*/ 1101409 w 8979539"/>
                <a:gd name="connsiteY66-894" fmla="*/ 297953 h 3058477"/>
                <a:gd name="connsiteX67-895" fmla="*/ 297953 w 8979539"/>
                <a:gd name="connsiteY67-896" fmla="*/ 1101409 h 3058477"/>
                <a:gd name="connsiteX68-897" fmla="*/ 361093 w 8979539"/>
                <a:gd name="connsiteY68-898" fmla="*/ 1414150 h 3058477"/>
                <a:gd name="connsiteX69-899" fmla="*/ 424853 w 8979539"/>
                <a:gd name="connsiteY69-900" fmla="*/ 1531620 h 3058477"/>
                <a:gd name="connsiteX70-901" fmla="*/ 87274 w 8979539"/>
                <a:gd name="connsiteY70-902" fmla="*/ 1531620 h 3058477"/>
                <a:gd name="connsiteX71-903" fmla="*/ 86554 w 8979539"/>
                <a:gd name="connsiteY71-904" fmla="*/ 1530127 h 3058477"/>
                <a:gd name="connsiteX72-905" fmla="*/ 0 w 8979539"/>
                <a:gd name="connsiteY72-906" fmla="*/ 1101409 h 3058477"/>
                <a:gd name="connsiteX73-907" fmla="*/ 1101409 w 8979539"/>
                <a:gd name="connsiteY73-908" fmla="*/ 0 h 3058477"/>
                <a:gd name="connsiteX0-909" fmla="*/ 1101409 w 8979539"/>
                <a:gd name="connsiteY0-910" fmla="*/ 0 h 3058477"/>
                <a:gd name="connsiteX1-911" fmla="*/ 2202818 w 8979539"/>
                <a:gd name="connsiteY1-912" fmla="*/ 1101409 h 3058477"/>
                <a:gd name="connsiteX2-913" fmla="*/ 2180441 w 8979539"/>
                <a:gd name="connsiteY2-914" fmla="*/ 1323381 h 3058477"/>
                <a:gd name="connsiteX3-915" fmla="*/ 2117279 w 8979539"/>
                <a:gd name="connsiteY3-916" fmla="*/ 1526857 h 3058477"/>
                <a:gd name="connsiteX4-917" fmla="*/ 2117764 w 8979539"/>
                <a:gd name="connsiteY4-918" fmla="*/ 1526857 h 3058477"/>
                <a:gd name="connsiteX5-919" fmla="*/ 2116631 w 8979539"/>
                <a:gd name="connsiteY5-920" fmla="*/ 1528944 h 3058477"/>
                <a:gd name="connsiteX6-921" fmla="*/ 2116264 w 8979539"/>
                <a:gd name="connsiteY6-922" fmla="*/ 1530127 h 3058477"/>
                <a:gd name="connsiteX7-923" fmla="*/ 2115545 w 8979539"/>
                <a:gd name="connsiteY7-924" fmla="*/ 1531620 h 3058477"/>
                <a:gd name="connsiteX8-925" fmla="*/ 2115179 w 8979539"/>
                <a:gd name="connsiteY8-926" fmla="*/ 1531620 h 3058477"/>
                <a:gd name="connsiteX9-927" fmla="*/ 2054004 w 8979539"/>
                <a:gd name="connsiteY9-928" fmla="*/ 1644327 h 3058477"/>
                <a:gd name="connsiteX10-929" fmla="*/ 1990864 w 8979539"/>
                <a:gd name="connsiteY10-930" fmla="*/ 1957068 h 3058477"/>
                <a:gd name="connsiteX11-931" fmla="*/ 2794320 w 8979539"/>
                <a:gd name="connsiteY11-932" fmla="*/ 2760524 h 3058477"/>
                <a:gd name="connsiteX12-933" fmla="*/ 3597776 w 8979539"/>
                <a:gd name="connsiteY12-934" fmla="*/ 1957068 h 3058477"/>
                <a:gd name="connsiteX13-935" fmla="*/ 3534637 w 8979539"/>
                <a:gd name="connsiteY13-936" fmla="*/ 1644327 h 3058477"/>
                <a:gd name="connsiteX14-937" fmla="*/ 3473461 w 8979539"/>
                <a:gd name="connsiteY14-938" fmla="*/ 1531620 h 3058477"/>
                <a:gd name="connsiteX15-939" fmla="*/ 3471825 w 8979539"/>
                <a:gd name="connsiteY15-940" fmla="*/ 1531620 h 3058477"/>
                <a:gd name="connsiteX16-941" fmla="*/ 3471105 w 8979539"/>
                <a:gd name="connsiteY16-942" fmla="*/ 1530127 h 3058477"/>
                <a:gd name="connsiteX17-943" fmla="*/ 3384551 w 8979539"/>
                <a:gd name="connsiteY17-944" fmla="*/ 1101409 h 3058477"/>
                <a:gd name="connsiteX18-945" fmla="*/ 4485960 w 8979539"/>
                <a:gd name="connsiteY18-946" fmla="*/ 0 h 3058477"/>
                <a:gd name="connsiteX19-947" fmla="*/ 5587369 w 8979539"/>
                <a:gd name="connsiteY19-948" fmla="*/ 1101409 h 3058477"/>
                <a:gd name="connsiteX20-949" fmla="*/ 5564992 w 8979539"/>
                <a:gd name="connsiteY20-950" fmla="*/ 1323381 h 3058477"/>
                <a:gd name="connsiteX21-951" fmla="*/ 5501830 w 8979539"/>
                <a:gd name="connsiteY21-952" fmla="*/ 1526857 h 3058477"/>
                <a:gd name="connsiteX22-953" fmla="*/ 5505489 w 8979539"/>
                <a:gd name="connsiteY22-954" fmla="*/ 1526857 h 3058477"/>
                <a:gd name="connsiteX23-955" fmla="*/ 5441729 w 8979539"/>
                <a:gd name="connsiteY23-956" fmla="*/ 1644327 h 3058477"/>
                <a:gd name="connsiteX24-957" fmla="*/ 5378589 w 8979539"/>
                <a:gd name="connsiteY24-958" fmla="*/ 1957068 h 3058477"/>
                <a:gd name="connsiteX25-959" fmla="*/ 6182045 w 8979539"/>
                <a:gd name="connsiteY25-960" fmla="*/ 2760524 h 3058477"/>
                <a:gd name="connsiteX26-961" fmla="*/ 6985501 w 8979539"/>
                <a:gd name="connsiteY26-962" fmla="*/ 1957068 h 3058477"/>
                <a:gd name="connsiteX27-963" fmla="*/ 6922362 w 8979539"/>
                <a:gd name="connsiteY27-964" fmla="*/ 1644327 h 3058477"/>
                <a:gd name="connsiteX28-965" fmla="*/ 6858601 w 8979539"/>
                <a:gd name="connsiteY28-966" fmla="*/ 1526857 h 3058477"/>
                <a:gd name="connsiteX29-967" fmla="*/ 6862260 w 8979539"/>
                <a:gd name="connsiteY29-968" fmla="*/ 1526857 h 3058477"/>
                <a:gd name="connsiteX30-969" fmla="*/ 6799098 w 8979539"/>
                <a:gd name="connsiteY30-970" fmla="*/ 1323381 h 3058477"/>
                <a:gd name="connsiteX31-971" fmla="*/ 6776721 w 8979539"/>
                <a:gd name="connsiteY31-972" fmla="*/ 1101409 h 3058477"/>
                <a:gd name="connsiteX32-973" fmla="*/ 7878130 w 8979539"/>
                <a:gd name="connsiteY32-974" fmla="*/ 0 h 3058477"/>
                <a:gd name="connsiteX33-975" fmla="*/ 8979539 w 8979539"/>
                <a:gd name="connsiteY33-976" fmla="*/ 1101409 h 3058477"/>
                <a:gd name="connsiteX34-977" fmla="*/ 8892985 w 8979539"/>
                <a:gd name="connsiteY34-978" fmla="*/ 1530127 h 3058477"/>
                <a:gd name="connsiteX35-979" fmla="*/ 8892266 w 8979539"/>
                <a:gd name="connsiteY35-980" fmla="*/ 1531620 h 3058477"/>
                <a:gd name="connsiteX36-981" fmla="*/ 8554686 w 8979539"/>
                <a:gd name="connsiteY36-982" fmla="*/ 1531620 h 3058477"/>
                <a:gd name="connsiteX37-983" fmla="*/ 8618447 w 8979539"/>
                <a:gd name="connsiteY37-984" fmla="*/ 1414150 h 3058477"/>
                <a:gd name="connsiteX38-985" fmla="*/ 8681586 w 8979539"/>
                <a:gd name="connsiteY38-986" fmla="*/ 1101409 h 3058477"/>
                <a:gd name="connsiteX39-987" fmla="*/ 7878130 w 8979539"/>
                <a:gd name="connsiteY39-988" fmla="*/ 297953 h 3058477"/>
                <a:gd name="connsiteX40-989" fmla="*/ 7074674 w 8979539"/>
                <a:gd name="connsiteY40-990" fmla="*/ 1101409 h 3058477"/>
                <a:gd name="connsiteX41-991" fmla="*/ 7137814 w 8979539"/>
                <a:gd name="connsiteY41-992" fmla="*/ 1414150 h 3058477"/>
                <a:gd name="connsiteX42-993" fmla="*/ 7201574 w 8979539"/>
                <a:gd name="connsiteY42-994" fmla="*/ 1531620 h 3058477"/>
                <a:gd name="connsiteX43-995" fmla="*/ 7197915 w 8979539"/>
                <a:gd name="connsiteY43-996" fmla="*/ 1531620 h 3058477"/>
                <a:gd name="connsiteX44-997" fmla="*/ 7261077 w 8979539"/>
                <a:gd name="connsiteY44-998" fmla="*/ 1735096 h 3058477"/>
                <a:gd name="connsiteX45-999" fmla="*/ 7283454 w 8979539"/>
                <a:gd name="connsiteY45-1000" fmla="*/ 1957068 h 3058477"/>
                <a:gd name="connsiteX46-1001" fmla="*/ 6182045 w 8979539"/>
                <a:gd name="connsiteY46-1002" fmla="*/ 3058477 h 3058477"/>
                <a:gd name="connsiteX47-1003" fmla="*/ 5080636 w 8979539"/>
                <a:gd name="connsiteY47-1004" fmla="*/ 1957068 h 3058477"/>
                <a:gd name="connsiteX48-1005" fmla="*/ 5103012 w 8979539"/>
                <a:gd name="connsiteY48-1006" fmla="*/ 1735096 h 3058477"/>
                <a:gd name="connsiteX49-1007" fmla="*/ 5166175 w 8979539"/>
                <a:gd name="connsiteY49-1008" fmla="*/ 1531620 h 3058477"/>
                <a:gd name="connsiteX50-1009" fmla="*/ 5162516 w 8979539"/>
                <a:gd name="connsiteY50-1010" fmla="*/ 1531620 h 3058477"/>
                <a:gd name="connsiteX51-1011" fmla="*/ 5226277 w 8979539"/>
                <a:gd name="connsiteY51-1012" fmla="*/ 1414150 h 3058477"/>
                <a:gd name="connsiteX52-1013" fmla="*/ 5289416 w 8979539"/>
                <a:gd name="connsiteY52-1014" fmla="*/ 1101409 h 3058477"/>
                <a:gd name="connsiteX53-1015" fmla="*/ 4485960 w 8979539"/>
                <a:gd name="connsiteY53-1016" fmla="*/ 297953 h 3058477"/>
                <a:gd name="connsiteX54-1017" fmla="*/ 3682504 w 8979539"/>
                <a:gd name="connsiteY54-1018" fmla="*/ 1101409 h 3058477"/>
                <a:gd name="connsiteX55-1019" fmla="*/ 3745644 w 8979539"/>
                <a:gd name="connsiteY55-1020" fmla="*/ 1414150 h 3058477"/>
                <a:gd name="connsiteX56-1021" fmla="*/ 3806819 w 8979539"/>
                <a:gd name="connsiteY56-1022" fmla="*/ 1526857 h 3058477"/>
                <a:gd name="connsiteX57-1023" fmla="*/ 3808456 w 8979539"/>
                <a:gd name="connsiteY57-1024" fmla="*/ 1526857 h 3058477"/>
                <a:gd name="connsiteX58-1025" fmla="*/ 3809175 w 8979539"/>
                <a:gd name="connsiteY58-1026" fmla="*/ 1528350 h 3058477"/>
                <a:gd name="connsiteX59-1027" fmla="*/ 3895729 w 8979539"/>
                <a:gd name="connsiteY59-1028" fmla="*/ 1957068 h 3058477"/>
                <a:gd name="connsiteX60-1029" fmla="*/ 2794320 w 8979539"/>
                <a:gd name="connsiteY60-1030" fmla="*/ 3058477 h 3058477"/>
                <a:gd name="connsiteX61-1031" fmla="*/ 1692911 w 8979539"/>
                <a:gd name="connsiteY61-1032" fmla="*/ 1957068 h 3058477"/>
                <a:gd name="connsiteX62-1033" fmla="*/ 1715288 w 8979539"/>
                <a:gd name="connsiteY62-1034" fmla="*/ 1735096 h 3058477"/>
                <a:gd name="connsiteX63-1035" fmla="*/ 1781625 w 8979539"/>
                <a:gd name="connsiteY63-1036" fmla="*/ 1531620 h 3058477"/>
                <a:gd name="connsiteX64-1037" fmla="*/ 1841726 w 8979539"/>
                <a:gd name="connsiteY64-1038" fmla="*/ 1414150 h 3058477"/>
                <a:gd name="connsiteX65-1039" fmla="*/ 1904865 w 8979539"/>
                <a:gd name="connsiteY65-1040" fmla="*/ 1101409 h 3058477"/>
                <a:gd name="connsiteX66-1041" fmla="*/ 1101409 w 8979539"/>
                <a:gd name="connsiteY66-1042" fmla="*/ 297953 h 3058477"/>
                <a:gd name="connsiteX67-1043" fmla="*/ 297953 w 8979539"/>
                <a:gd name="connsiteY67-1044" fmla="*/ 1101409 h 3058477"/>
                <a:gd name="connsiteX68-1045" fmla="*/ 361093 w 8979539"/>
                <a:gd name="connsiteY68-1046" fmla="*/ 1414150 h 3058477"/>
                <a:gd name="connsiteX69-1047" fmla="*/ 424853 w 8979539"/>
                <a:gd name="connsiteY69-1048" fmla="*/ 1531620 h 3058477"/>
                <a:gd name="connsiteX70-1049" fmla="*/ 87274 w 8979539"/>
                <a:gd name="connsiteY70-1050" fmla="*/ 1531620 h 3058477"/>
                <a:gd name="connsiteX71-1051" fmla="*/ 86554 w 8979539"/>
                <a:gd name="connsiteY71-1052" fmla="*/ 1530127 h 3058477"/>
                <a:gd name="connsiteX72-1053" fmla="*/ 0 w 8979539"/>
                <a:gd name="connsiteY72-1054" fmla="*/ 1101409 h 3058477"/>
                <a:gd name="connsiteX73-1055" fmla="*/ 1101409 w 8979539"/>
                <a:gd name="connsiteY73-1056" fmla="*/ 0 h 3058477"/>
                <a:gd name="connsiteX0-1057" fmla="*/ 1101409 w 8979539"/>
                <a:gd name="connsiteY0-1058" fmla="*/ 0 h 3058477"/>
                <a:gd name="connsiteX1-1059" fmla="*/ 2202818 w 8979539"/>
                <a:gd name="connsiteY1-1060" fmla="*/ 1101409 h 3058477"/>
                <a:gd name="connsiteX2-1061" fmla="*/ 2180441 w 8979539"/>
                <a:gd name="connsiteY2-1062" fmla="*/ 1323381 h 3058477"/>
                <a:gd name="connsiteX3-1063" fmla="*/ 2117279 w 8979539"/>
                <a:gd name="connsiteY3-1064" fmla="*/ 1526857 h 3058477"/>
                <a:gd name="connsiteX4-1065" fmla="*/ 2117764 w 8979539"/>
                <a:gd name="connsiteY4-1066" fmla="*/ 1526857 h 3058477"/>
                <a:gd name="connsiteX5-1067" fmla="*/ 2116631 w 8979539"/>
                <a:gd name="connsiteY5-1068" fmla="*/ 1528944 h 3058477"/>
                <a:gd name="connsiteX6-1069" fmla="*/ 2116264 w 8979539"/>
                <a:gd name="connsiteY6-1070" fmla="*/ 1530127 h 3058477"/>
                <a:gd name="connsiteX7-1071" fmla="*/ 2115545 w 8979539"/>
                <a:gd name="connsiteY7-1072" fmla="*/ 1531620 h 3058477"/>
                <a:gd name="connsiteX8-1073" fmla="*/ 2054004 w 8979539"/>
                <a:gd name="connsiteY8-1074" fmla="*/ 1644327 h 3058477"/>
                <a:gd name="connsiteX9-1075" fmla="*/ 1990864 w 8979539"/>
                <a:gd name="connsiteY9-1076" fmla="*/ 1957068 h 3058477"/>
                <a:gd name="connsiteX10-1077" fmla="*/ 2794320 w 8979539"/>
                <a:gd name="connsiteY10-1078" fmla="*/ 2760524 h 3058477"/>
                <a:gd name="connsiteX11-1079" fmla="*/ 3597776 w 8979539"/>
                <a:gd name="connsiteY11-1080" fmla="*/ 1957068 h 3058477"/>
                <a:gd name="connsiteX12-1081" fmla="*/ 3534637 w 8979539"/>
                <a:gd name="connsiteY12-1082" fmla="*/ 1644327 h 3058477"/>
                <a:gd name="connsiteX13-1083" fmla="*/ 3473461 w 8979539"/>
                <a:gd name="connsiteY13-1084" fmla="*/ 1531620 h 3058477"/>
                <a:gd name="connsiteX14-1085" fmla="*/ 3471825 w 8979539"/>
                <a:gd name="connsiteY14-1086" fmla="*/ 1531620 h 3058477"/>
                <a:gd name="connsiteX15-1087" fmla="*/ 3471105 w 8979539"/>
                <a:gd name="connsiteY15-1088" fmla="*/ 1530127 h 3058477"/>
                <a:gd name="connsiteX16-1089" fmla="*/ 3384551 w 8979539"/>
                <a:gd name="connsiteY16-1090" fmla="*/ 1101409 h 3058477"/>
                <a:gd name="connsiteX17-1091" fmla="*/ 4485960 w 8979539"/>
                <a:gd name="connsiteY17-1092" fmla="*/ 0 h 3058477"/>
                <a:gd name="connsiteX18-1093" fmla="*/ 5587369 w 8979539"/>
                <a:gd name="connsiteY18-1094" fmla="*/ 1101409 h 3058477"/>
                <a:gd name="connsiteX19-1095" fmla="*/ 5564992 w 8979539"/>
                <a:gd name="connsiteY19-1096" fmla="*/ 1323381 h 3058477"/>
                <a:gd name="connsiteX20-1097" fmla="*/ 5501830 w 8979539"/>
                <a:gd name="connsiteY20-1098" fmla="*/ 1526857 h 3058477"/>
                <a:gd name="connsiteX21-1099" fmla="*/ 5505489 w 8979539"/>
                <a:gd name="connsiteY21-1100" fmla="*/ 1526857 h 3058477"/>
                <a:gd name="connsiteX22-1101" fmla="*/ 5441729 w 8979539"/>
                <a:gd name="connsiteY22-1102" fmla="*/ 1644327 h 3058477"/>
                <a:gd name="connsiteX23-1103" fmla="*/ 5378589 w 8979539"/>
                <a:gd name="connsiteY23-1104" fmla="*/ 1957068 h 3058477"/>
                <a:gd name="connsiteX24-1105" fmla="*/ 6182045 w 8979539"/>
                <a:gd name="connsiteY24-1106" fmla="*/ 2760524 h 3058477"/>
                <a:gd name="connsiteX25-1107" fmla="*/ 6985501 w 8979539"/>
                <a:gd name="connsiteY25-1108" fmla="*/ 1957068 h 3058477"/>
                <a:gd name="connsiteX26-1109" fmla="*/ 6922362 w 8979539"/>
                <a:gd name="connsiteY26-1110" fmla="*/ 1644327 h 3058477"/>
                <a:gd name="connsiteX27-1111" fmla="*/ 6858601 w 8979539"/>
                <a:gd name="connsiteY27-1112" fmla="*/ 1526857 h 3058477"/>
                <a:gd name="connsiteX28-1113" fmla="*/ 6862260 w 8979539"/>
                <a:gd name="connsiteY28-1114" fmla="*/ 1526857 h 3058477"/>
                <a:gd name="connsiteX29-1115" fmla="*/ 6799098 w 8979539"/>
                <a:gd name="connsiteY29-1116" fmla="*/ 1323381 h 3058477"/>
                <a:gd name="connsiteX30-1117" fmla="*/ 6776721 w 8979539"/>
                <a:gd name="connsiteY30-1118" fmla="*/ 1101409 h 3058477"/>
                <a:gd name="connsiteX31-1119" fmla="*/ 7878130 w 8979539"/>
                <a:gd name="connsiteY31-1120" fmla="*/ 0 h 3058477"/>
                <a:gd name="connsiteX32-1121" fmla="*/ 8979539 w 8979539"/>
                <a:gd name="connsiteY32-1122" fmla="*/ 1101409 h 3058477"/>
                <a:gd name="connsiteX33-1123" fmla="*/ 8892985 w 8979539"/>
                <a:gd name="connsiteY33-1124" fmla="*/ 1530127 h 3058477"/>
                <a:gd name="connsiteX34-1125" fmla="*/ 8892266 w 8979539"/>
                <a:gd name="connsiteY34-1126" fmla="*/ 1531620 h 3058477"/>
                <a:gd name="connsiteX35-1127" fmla="*/ 8554686 w 8979539"/>
                <a:gd name="connsiteY35-1128" fmla="*/ 1531620 h 3058477"/>
                <a:gd name="connsiteX36-1129" fmla="*/ 8618447 w 8979539"/>
                <a:gd name="connsiteY36-1130" fmla="*/ 1414150 h 3058477"/>
                <a:gd name="connsiteX37-1131" fmla="*/ 8681586 w 8979539"/>
                <a:gd name="connsiteY37-1132" fmla="*/ 1101409 h 3058477"/>
                <a:gd name="connsiteX38-1133" fmla="*/ 7878130 w 8979539"/>
                <a:gd name="connsiteY38-1134" fmla="*/ 297953 h 3058477"/>
                <a:gd name="connsiteX39-1135" fmla="*/ 7074674 w 8979539"/>
                <a:gd name="connsiteY39-1136" fmla="*/ 1101409 h 3058477"/>
                <a:gd name="connsiteX40-1137" fmla="*/ 7137814 w 8979539"/>
                <a:gd name="connsiteY40-1138" fmla="*/ 1414150 h 3058477"/>
                <a:gd name="connsiteX41-1139" fmla="*/ 7201574 w 8979539"/>
                <a:gd name="connsiteY41-1140" fmla="*/ 1531620 h 3058477"/>
                <a:gd name="connsiteX42-1141" fmla="*/ 7197915 w 8979539"/>
                <a:gd name="connsiteY42-1142" fmla="*/ 1531620 h 3058477"/>
                <a:gd name="connsiteX43-1143" fmla="*/ 7261077 w 8979539"/>
                <a:gd name="connsiteY43-1144" fmla="*/ 1735096 h 3058477"/>
                <a:gd name="connsiteX44-1145" fmla="*/ 7283454 w 8979539"/>
                <a:gd name="connsiteY44-1146" fmla="*/ 1957068 h 3058477"/>
                <a:gd name="connsiteX45-1147" fmla="*/ 6182045 w 8979539"/>
                <a:gd name="connsiteY45-1148" fmla="*/ 3058477 h 3058477"/>
                <a:gd name="connsiteX46-1149" fmla="*/ 5080636 w 8979539"/>
                <a:gd name="connsiteY46-1150" fmla="*/ 1957068 h 3058477"/>
                <a:gd name="connsiteX47-1151" fmla="*/ 5103012 w 8979539"/>
                <a:gd name="connsiteY47-1152" fmla="*/ 1735096 h 3058477"/>
                <a:gd name="connsiteX48-1153" fmla="*/ 5166175 w 8979539"/>
                <a:gd name="connsiteY48-1154" fmla="*/ 1531620 h 3058477"/>
                <a:gd name="connsiteX49-1155" fmla="*/ 5162516 w 8979539"/>
                <a:gd name="connsiteY49-1156" fmla="*/ 1531620 h 3058477"/>
                <a:gd name="connsiteX50-1157" fmla="*/ 5226277 w 8979539"/>
                <a:gd name="connsiteY50-1158" fmla="*/ 1414150 h 3058477"/>
                <a:gd name="connsiteX51-1159" fmla="*/ 5289416 w 8979539"/>
                <a:gd name="connsiteY51-1160" fmla="*/ 1101409 h 3058477"/>
                <a:gd name="connsiteX52-1161" fmla="*/ 4485960 w 8979539"/>
                <a:gd name="connsiteY52-1162" fmla="*/ 297953 h 3058477"/>
                <a:gd name="connsiteX53-1163" fmla="*/ 3682504 w 8979539"/>
                <a:gd name="connsiteY53-1164" fmla="*/ 1101409 h 3058477"/>
                <a:gd name="connsiteX54-1165" fmla="*/ 3745644 w 8979539"/>
                <a:gd name="connsiteY54-1166" fmla="*/ 1414150 h 3058477"/>
                <a:gd name="connsiteX55-1167" fmla="*/ 3806819 w 8979539"/>
                <a:gd name="connsiteY55-1168" fmla="*/ 1526857 h 3058477"/>
                <a:gd name="connsiteX56-1169" fmla="*/ 3808456 w 8979539"/>
                <a:gd name="connsiteY56-1170" fmla="*/ 1526857 h 3058477"/>
                <a:gd name="connsiteX57-1171" fmla="*/ 3809175 w 8979539"/>
                <a:gd name="connsiteY57-1172" fmla="*/ 1528350 h 3058477"/>
                <a:gd name="connsiteX58-1173" fmla="*/ 3895729 w 8979539"/>
                <a:gd name="connsiteY58-1174" fmla="*/ 1957068 h 3058477"/>
                <a:gd name="connsiteX59-1175" fmla="*/ 2794320 w 8979539"/>
                <a:gd name="connsiteY59-1176" fmla="*/ 3058477 h 3058477"/>
                <a:gd name="connsiteX60-1177" fmla="*/ 1692911 w 8979539"/>
                <a:gd name="connsiteY60-1178" fmla="*/ 1957068 h 3058477"/>
                <a:gd name="connsiteX61-1179" fmla="*/ 1715288 w 8979539"/>
                <a:gd name="connsiteY61-1180" fmla="*/ 1735096 h 3058477"/>
                <a:gd name="connsiteX62-1181" fmla="*/ 1781625 w 8979539"/>
                <a:gd name="connsiteY62-1182" fmla="*/ 1531620 h 3058477"/>
                <a:gd name="connsiteX63-1183" fmla="*/ 1841726 w 8979539"/>
                <a:gd name="connsiteY63-1184" fmla="*/ 1414150 h 3058477"/>
                <a:gd name="connsiteX64-1185" fmla="*/ 1904865 w 8979539"/>
                <a:gd name="connsiteY64-1186" fmla="*/ 1101409 h 3058477"/>
                <a:gd name="connsiteX65-1187" fmla="*/ 1101409 w 8979539"/>
                <a:gd name="connsiteY65-1188" fmla="*/ 297953 h 3058477"/>
                <a:gd name="connsiteX66-1189" fmla="*/ 297953 w 8979539"/>
                <a:gd name="connsiteY66-1190" fmla="*/ 1101409 h 3058477"/>
                <a:gd name="connsiteX67-1191" fmla="*/ 361093 w 8979539"/>
                <a:gd name="connsiteY67-1192" fmla="*/ 1414150 h 3058477"/>
                <a:gd name="connsiteX68-1193" fmla="*/ 424853 w 8979539"/>
                <a:gd name="connsiteY68-1194" fmla="*/ 1531620 h 3058477"/>
                <a:gd name="connsiteX69-1195" fmla="*/ 87274 w 8979539"/>
                <a:gd name="connsiteY69-1196" fmla="*/ 1531620 h 3058477"/>
                <a:gd name="connsiteX70-1197" fmla="*/ 86554 w 8979539"/>
                <a:gd name="connsiteY70-1198" fmla="*/ 1530127 h 3058477"/>
                <a:gd name="connsiteX71-1199" fmla="*/ 0 w 8979539"/>
                <a:gd name="connsiteY71-1200" fmla="*/ 1101409 h 3058477"/>
                <a:gd name="connsiteX72-1201" fmla="*/ 1101409 w 8979539"/>
                <a:gd name="connsiteY72-1202" fmla="*/ 0 h 3058477"/>
                <a:gd name="connsiteX0-1203" fmla="*/ 1101409 w 8979539"/>
                <a:gd name="connsiteY0-1204" fmla="*/ 0 h 3058477"/>
                <a:gd name="connsiteX1-1205" fmla="*/ 2202818 w 8979539"/>
                <a:gd name="connsiteY1-1206" fmla="*/ 1101409 h 3058477"/>
                <a:gd name="connsiteX2-1207" fmla="*/ 2180441 w 8979539"/>
                <a:gd name="connsiteY2-1208" fmla="*/ 1323381 h 3058477"/>
                <a:gd name="connsiteX3-1209" fmla="*/ 2117279 w 8979539"/>
                <a:gd name="connsiteY3-1210" fmla="*/ 1526857 h 3058477"/>
                <a:gd name="connsiteX4-1211" fmla="*/ 2117764 w 8979539"/>
                <a:gd name="connsiteY4-1212" fmla="*/ 1526857 h 3058477"/>
                <a:gd name="connsiteX5-1213" fmla="*/ 2116631 w 8979539"/>
                <a:gd name="connsiteY5-1214" fmla="*/ 1528944 h 3058477"/>
                <a:gd name="connsiteX6-1215" fmla="*/ 2116264 w 8979539"/>
                <a:gd name="connsiteY6-1216" fmla="*/ 1530127 h 3058477"/>
                <a:gd name="connsiteX7-1217" fmla="*/ 2054004 w 8979539"/>
                <a:gd name="connsiteY7-1218" fmla="*/ 1644327 h 3058477"/>
                <a:gd name="connsiteX8-1219" fmla="*/ 1990864 w 8979539"/>
                <a:gd name="connsiteY8-1220" fmla="*/ 1957068 h 3058477"/>
                <a:gd name="connsiteX9-1221" fmla="*/ 2794320 w 8979539"/>
                <a:gd name="connsiteY9-1222" fmla="*/ 2760524 h 3058477"/>
                <a:gd name="connsiteX10-1223" fmla="*/ 3597776 w 8979539"/>
                <a:gd name="connsiteY10-1224" fmla="*/ 1957068 h 3058477"/>
                <a:gd name="connsiteX11-1225" fmla="*/ 3534637 w 8979539"/>
                <a:gd name="connsiteY11-1226" fmla="*/ 1644327 h 3058477"/>
                <a:gd name="connsiteX12-1227" fmla="*/ 3473461 w 8979539"/>
                <a:gd name="connsiteY12-1228" fmla="*/ 1531620 h 3058477"/>
                <a:gd name="connsiteX13-1229" fmla="*/ 3471825 w 8979539"/>
                <a:gd name="connsiteY13-1230" fmla="*/ 1531620 h 3058477"/>
                <a:gd name="connsiteX14-1231" fmla="*/ 3471105 w 8979539"/>
                <a:gd name="connsiteY14-1232" fmla="*/ 1530127 h 3058477"/>
                <a:gd name="connsiteX15-1233" fmla="*/ 3384551 w 8979539"/>
                <a:gd name="connsiteY15-1234" fmla="*/ 1101409 h 3058477"/>
                <a:gd name="connsiteX16-1235" fmla="*/ 4485960 w 8979539"/>
                <a:gd name="connsiteY16-1236" fmla="*/ 0 h 3058477"/>
                <a:gd name="connsiteX17-1237" fmla="*/ 5587369 w 8979539"/>
                <a:gd name="connsiteY17-1238" fmla="*/ 1101409 h 3058477"/>
                <a:gd name="connsiteX18-1239" fmla="*/ 5564992 w 8979539"/>
                <a:gd name="connsiteY18-1240" fmla="*/ 1323381 h 3058477"/>
                <a:gd name="connsiteX19-1241" fmla="*/ 5501830 w 8979539"/>
                <a:gd name="connsiteY19-1242" fmla="*/ 1526857 h 3058477"/>
                <a:gd name="connsiteX20-1243" fmla="*/ 5505489 w 8979539"/>
                <a:gd name="connsiteY20-1244" fmla="*/ 1526857 h 3058477"/>
                <a:gd name="connsiteX21-1245" fmla="*/ 5441729 w 8979539"/>
                <a:gd name="connsiteY21-1246" fmla="*/ 1644327 h 3058477"/>
                <a:gd name="connsiteX22-1247" fmla="*/ 5378589 w 8979539"/>
                <a:gd name="connsiteY22-1248" fmla="*/ 1957068 h 3058477"/>
                <a:gd name="connsiteX23-1249" fmla="*/ 6182045 w 8979539"/>
                <a:gd name="connsiteY23-1250" fmla="*/ 2760524 h 3058477"/>
                <a:gd name="connsiteX24-1251" fmla="*/ 6985501 w 8979539"/>
                <a:gd name="connsiteY24-1252" fmla="*/ 1957068 h 3058477"/>
                <a:gd name="connsiteX25-1253" fmla="*/ 6922362 w 8979539"/>
                <a:gd name="connsiteY25-1254" fmla="*/ 1644327 h 3058477"/>
                <a:gd name="connsiteX26-1255" fmla="*/ 6858601 w 8979539"/>
                <a:gd name="connsiteY26-1256" fmla="*/ 1526857 h 3058477"/>
                <a:gd name="connsiteX27-1257" fmla="*/ 6862260 w 8979539"/>
                <a:gd name="connsiteY27-1258" fmla="*/ 1526857 h 3058477"/>
                <a:gd name="connsiteX28-1259" fmla="*/ 6799098 w 8979539"/>
                <a:gd name="connsiteY28-1260" fmla="*/ 1323381 h 3058477"/>
                <a:gd name="connsiteX29-1261" fmla="*/ 6776721 w 8979539"/>
                <a:gd name="connsiteY29-1262" fmla="*/ 1101409 h 3058477"/>
                <a:gd name="connsiteX30-1263" fmla="*/ 7878130 w 8979539"/>
                <a:gd name="connsiteY30-1264" fmla="*/ 0 h 3058477"/>
                <a:gd name="connsiteX31-1265" fmla="*/ 8979539 w 8979539"/>
                <a:gd name="connsiteY31-1266" fmla="*/ 1101409 h 3058477"/>
                <a:gd name="connsiteX32-1267" fmla="*/ 8892985 w 8979539"/>
                <a:gd name="connsiteY32-1268" fmla="*/ 1530127 h 3058477"/>
                <a:gd name="connsiteX33-1269" fmla="*/ 8892266 w 8979539"/>
                <a:gd name="connsiteY33-1270" fmla="*/ 1531620 h 3058477"/>
                <a:gd name="connsiteX34-1271" fmla="*/ 8554686 w 8979539"/>
                <a:gd name="connsiteY34-1272" fmla="*/ 1531620 h 3058477"/>
                <a:gd name="connsiteX35-1273" fmla="*/ 8618447 w 8979539"/>
                <a:gd name="connsiteY35-1274" fmla="*/ 1414150 h 3058477"/>
                <a:gd name="connsiteX36-1275" fmla="*/ 8681586 w 8979539"/>
                <a:gd name="connsiteY36-1276" fmla="*/ 1101409 h 3058477"/>
                <a:gd name="connsiteX37-1277" fmla="*/ 7878130 w 8979539"/>
                <a:gd name="connsiteY37-1278" fmla="*/ 297953 h 3058477"/>
                <a:gd name="connsiteX38-1279" fmla="*/ 7074674 w 8979539"/>
                <a:gd name="connsiteY38-1280" fmla="*/ 1101409 h 3058477"/>
                <a:gd name="connsiteX39-1281" fmla="*/ 7137814 w 8979539"/>
                <a:gd name="connsiteY39-1282" fmla="*/ 1414150 h 3058477"/>
                <a:gd name="connsiteX40-1283" fmla="*/ 7201574 w 8979539"/>
                <a:gd name="connsiteY40-1284" fmla="*/ 1531620 h 3058477"/>
                <a:gd name="connsiteX41-1285" fmla="*/ 7197915 w 8979539"/>
                <a:gd name="connsiteY41-1286" fmla="*/ 1531620 h 3058477"/>
                <a:gd name="connsiteX42-1287" fmla="*/ 7261077 w 8979539"/>
                <a:gd name="connsiteY42-1288" fmla="*/ 1735096 h 3058477"/>
                <a:gd name="connsiteX43-1289" fmla="*/ 7283454 w 8979539"/>
                <a:gd name="connsiteY43-1290" fmla="*/ 1957068 h 3058477"/>
                <a:gd name="connsiteX44-1291" fmla="*/ 6182045 w 8979539"/>
                <a:gd name="connsiteY44-1292" fmla="*/ 3058477 h 3058477"/>
                <a:gd name="connsiteX45-1293" fmla="*/ 5080636 w 8979539"/>
                <a:gd name="connsiteY45-1294" fmla="*/ 1957068 h 3058477"/>
                <a:gd name="connsiteX46-1295" fmla="*/ 5103012 w 8979539"/>
                <a:gd name="connsiteY46-1296" fmla="*/ 1735096 h 3058477"/>
                <a:gd name="connsiteX47-1297" fmla="*/ 5166175 w 8979539"/>
                <a:gd name="connsiteY47-1298" fmla="*/ 1531620 h 3058477"/>
                <a:gd name="connsiteX48-1299" fmla="*/ 5162516 w 8979539"/>
                <a:gd name="connsiteY48-1300" fmla="*/ 1531620 h 3058477"/>
                <a:gd name="connsiteX49-1301" fmla="*/ 5226277 w 8979539"/>
                <a:gd name="connsiteY49-1302" fmla="*/ 1414150 h 3058477"/>
                <a:gd name="connsiteX50-1303" fmla="*/ 5289416 w 8979539"/>
                <a:gd name="connsiteY50-1304" fmla="*/ 1101409 h 3058477"/>
                <a:gd name="connsiteX51-1305" fmla="*/ 4485960 w 8979539"/>
                <a:gd name="connsiteY51-1306" fmla="*/ 297953 h 3058477"/>
                <a:gd name="connsiteX52-1307" fmla="*/ 3682504 w 8979539"/>
                <a:gd name="connsiteY52-1308" fmla="*/ 1101409 h 3058477"/>
                <a:gd name="connsiteX53-1309" fmla="*/ 3745644 w 8979539"/>
                <a:gd name="connsiteY53-1310" fmla="*/ 1414150 h 3058477"/>
                <a:gd name="connsiteX54-1311" fmla="*/ 3806819 w 8979539"/>
                <a:gd name="connsiteY54-1312" fmla="*/ 1526857 h 3058477"/>
                <a:gd name="connsiteX55-1313" fmla="*/ 3808456 w 8979539"/>
                <a:gd name="connsiteY55-1314" fmla="*/ 1526857 h 3058477"/>
                <a:gd name="connsiteX56-1315" fmla="*/ 3809175 w 8979539"/>
                <a:gd name="connsiteY56-1316" fmla="*/ 1528350 h 3058477"/>
                <a:gd name="connsiteX57-1317" fmla="*/ 3895729 w 8979539"/>
                <a:gd name="connsiteY57-1318" fmla="*/ 1957068 h 3058477"/>
                <a:gd name="connsiteX58-1319" fmla="*/ 2794320 w 8979539"/>
                <a:gd name="connsiteY58-1320" fmla="*/ 3058477 h 3058477"/>
                <a:gd name="connsiteX59-1321" fmla="*/ 1692911 w 8979539"/>
                <a:gd name="connsiteY59-1322" fmla="*/ 1957068 h 3058477"/>
                <a:gd name="connsiteX60-1323" fmla="*/ 1715288 w 8979539"/>
                <a:gd name="connsiteY60-1324" fmla="*/ 1735096 h 3058477"/>
                <a:gd name="connsiteX61-1325" fmla="*/ 1781625 w 8979539"/>
                <a:gd name="connsiteY61-1326" fmla="*/ 1531620 h 3058477"/>
                <a:gd name="connsiteX62-1327" fmla="*/ 1841726 w 8979539"/>
                <a:gd name="connsiteY62-1328" fmla="*/ 1414150 h 3058477"/>
                <a:gd name="connsiteX63-1329" fmla="*/ 1904865 w 8979539"/>
                <a:gd name="connsiteY63-1330" fmla="*/ 1101409 h 3058477"/>
                <a:gd name="connsiteX64-1331" fmla="*/ 1101409 w 8979539"/>
                <a:gd name="connsiteY64-1332" fmla="*/ 297953 h 3058477"/>
                <a:gd name="connsiteX65-1333" fmla="*/ 297953 w 8979539"/>
                <a:gd name="connsiteY65-1334" fmla="*/ 1101409 h 3058477"/>
                <a:gd name="connsiteX66-1335" fmla="*/ 361093 w 8979539"/>
                <a:gd name="connsiteY66-1336" fmla="*/ 1414150 h 3058477"/>
                <a:gd name="connsiteX67-1337" fmla="*/ 424853 w 8979539"/>
                <a:gd name="connsiteY67-1338" fmla="*/ 1531620 h 3058477"/>
                <a:gd name="connsiteX68-1339" fmla="*/ 87274 w 8979539"/>
                <a:gd name="connsiteY68-1340" fmla="*/ 1531620 h 3058477"/>
                <a:gd name="connsiteX69-1341" fmla="*/ 86554 w 8979539"/>
                <a:gd name="connsiteY69-1342" fmla="*/ 1530127 h 3058477"/>
                <a:gd name="connsiteX70-1343" fmla="*/ 0 w 8979539"/>
                <a:gd name="connsiteY70-1344" fmla="*/ 1101409 h 3058477"/>
                <a:gd name="connsiteX71-1345" fmla="*/ 1101409 w 8979539"/>
                <a:gd name="connsiteY71-1346" fmla="*/ 0 h 3058477"/>
                <a:gd name="connsiteX0-1347" fmla="*/ 1101409 w 8979539"/>
                <a:gd name="connsiteY0-1348" fmla="*/ 0 h 3058477"/>
                <a:gd name="connsiteX1-1349" fmla="*/ 2202818 w 8979539"/>
                <a:gd name="connsiteY1-1350" fmla="*/ 1101409 h 3058477"/>
                <a:gd name="connsiteX2-1351" fmla="*/ 2180441 w 8979539"/>
                <a:gd name="connsiteY2-1352" fmla="*/ 1323381 h 3058477"/>
                <a:gd name="connsiteX3-1353" fmla="*/ 2117279 w 8979539"/>
                <a:gd name="connsiteY3-1354" fmla="*/ 1526857 h 3058477"/>
                <a:gd name="connsiteX4-1355" fmla="*/ 2117764 w 8979539"/>
                <a:gd name="connsiteY4-1356" fmla="*/ 1526857 h 3058477"/>
                <a:gd name="connsiteX5-1357" fmla="*/ 2116631 w 8979539"/>
                <a:gd name="connsiteY5-1358" fmla="*/ 1528944 h 3058477"/>
                <a:gd name="connsiteX6-1359" fmla="*/ 2054004 w 8979539"/>
                <a:gd name="connsiteY6-1360" fmla="*/ 1644327 h 3058477"/>
                <a:gd name="connsiteX7-1361" fmla="*/ 1990864 w 8979539"/>
                <a:gd name="connsiteY7-1362" fmla="*/ 1957068 h 3058477"/>
                <a:gd name="connsiteX8-1363" fmla="*/ 2794320 w 8979539"/>
                <a:gd name="connsiteY8-1364" fmla="*/ 2760524 h 3058477"/>
                <a:gd name="connsiteX9-1365" fmla="*/ 3597776 w 8979539"/>
                <a:gd name="connsiteY9-1366" fmla="*/ 1957068 h 3058477"/>
                <a:gd name="connsiteX10-1367" fmla="*/ 3534637 w 8979539"/>
                <a:gd name="connsiteY10-1368" fmla="*/ 1644327 h 3058477"/>
                <a:gd name="connsiteX11-1369" fmla="*/ 3473461 w 8979539"/>
                <a:gd name="connsiteY11-1370" fmla="*/ 1531620 h 3058477"/>
                <a:gd name="connsiteX12-1371" fmla="*/ 3471825 w 8979539"/>
                <a:gd name="connsiteY12-1372" fmla="*/ 1531620 h 3058477"/>
                <a:gd name="connsiteX13-1373" fmla="*/ 3471105 w 8979539"/>
                <a:gd name="connsiteY13-1374" fmla="*/ 1530127 h 3058477"/>
                <a:gd name="connsiteX14-1375" fmla="*/ 3384551 w 8979539"/>
                <a:gd name="connsiteY14-1376" fmla="*/ 1101409 h 3058477"/>
                <a:gd name="connsiteX15-1377" fmla="*/ 4485960 w 8979539"/>
                <a:gd name="connsiteY15-1378" fmla="*/ 0 h 3058477"/>
                <a:gd name="connsiteX16-1379" fmla="*/ 5587369 w 8979539"/>
                <a:gd name="connsiteY16-1380" fmla="*/ 1101409 h 3058477"/>
                <a:gd name="connsiteX17-1381" fmla="*/ 5564992 w 8979539"/>
                <a:gd name="connsiteY17-1382" fmla="*/ 1323381 h 3058477"/>
                <a:gd name="connsiteX18-1383" fmla="*/ 5501830 w 8979539"/>
                <a:gd name="connsiteY18-1384" fmla="*/ 1526857 h 3058477"/>
                <a:gd name="connsiteX19-1385" fmla="*/ 5505489 w 8979539"/>
                <a:gd name="connsiteY19-1386" fmla="*/ 1526857 h 3058477"/>
                <a:gd name="connsiteX20-1387" fmla="*/ 5441729 w 8979539"/>
                <a:gd name="connsiteY20-1388" fmla="*/ 1644327 h 3058477"/>
                <a:gd name="connsiteX21-1389" fmla="*/ 5378589 w 8979539"/>
                <a:gd name="connsiteY21-1390" fmla="*/ 1957068 h 3058477"/>
                <a:gd name="connsiteX22-1391" fmla="*/ 6182045 w 8979539"/>
                <a:gd name="connsiteY22-1392" fmla="*/ 2760524 h 3058477"/>
                <a:gd name="connsiteX23-1393" fmla="*/ 6985501 w 8979539"/>
                <a:gd name="connsiteY23-1394" fmla="*/ 1957068 h 3058477"/>
                <a:gd name="connsiteX24-1395" fmla="*/ 6922362 w 8979539"/>
                <a:gd name="connsiteY24-1396" fmla="*/ 1644327 h 3058477"/>
                <a:gd name="connsiteX25-1397" fmla="*/ 6858601 w 8979539"/>
                <a:gd name="connsiteY25-1398" fmla="*/ 1526857 h 3058477"/>
                <a:gd name="connsiteX26-1399" fmla="*/ 6862260 w 8979539"/>
                <a:gd name="connsiteY26-1400" fmla="*/ 1526857 h 3058477"/>
                <a:gd name="connsiteX27-1401" fmla="*/ 6799098 w 8979539"/>
                <a:gd name="connsiteY27-1402" fmla="*/ 1323381 h 3058477"/>
                <a:gd name="connsiteX28-1403" fmla="*/ 6776721 w 8979539"/>
                <a:gd name="connsiteY28-1404" fmla="*/ 1101409 h 3058477"/>
                <a:gd name="connsiteX29-1405" fmla="*/ 7878130 w 8979539"/>
                <a:gd name="connsiteY29-1406" fmla="*/ 0 h 3058477"/>
                <a:gd name="connsiteX30-1407" fmla="*/ 8979539 w 8979539"/>
                <a:gd name="connsiteY30-1408" fmla="*/ 1101409 h 3058477"/>
                <a:gd name="connsiteX31-1409" fmla="*/ 8892985 w 8979539"/>
                <a:gd name="connsiteY31-1410" fmla="*/ 1530127 h 3058477"/>
                <a:gd name="connsiteX32-1411" fmla="*/ 8892266 w 8979539"/>
                <a:gd name="connsiteY32-1412" fmla="*/ 1531620 h 3058477"/>
                <a:gd name="connsiteX33-1413" fmla="*/ 8554686 w 8979539"/>
                <a:gd name="connsiteY33-1414" fmla="*/ 1531620 h 3058477"/>
                <a:gd name="connsiteX34-1415" fmla="*/ 8618447 w 8979539"/>
                <a:gd name="connsiteY34-1416" fmla="*/ 1414150 h 3058477"/>
                <a:gd name="connsiteX35-1417" fmla="*/ 8681586 w 8979539"/>
                <a:gd name="connsiteY35-1418" fmla="*/ 1101409 h 3058477"/>
                <a:gd name="connsiteX36-1419" fmla="*/ 7878130 w 8979539"/>
                <a:gd name="connsiteY36-1420" fmla="*/ 297953 h 3058477"/>
                <a:gd name="connsiteX37-1421" fmla="*/ 7074674 w 8979539"/>
                <a:gd name="connsiteY37-1422" fmla="*/ 1101409 h 3058477"/>
                <a:gd name="connsiteX38-1423" fmla="*/ 7137814 w 8979539"/>
                <a:gd name="connsiteY38-1424" fmla="*/ 1414150 h 3058477"/>
                <a:gd name="connsiteX39-1425" fmla="*/ 7201574 w 8979539"/>
                <a:gd name="connsiteY39-1426" fmla="*/ 1531620 h 3058477"/>
                <a:gd name="connsiteX40-1427" fmla="*/ 7197915 w 8979539"/>
                <a:gd name="connsiteY40-1428" fmla="*/ 1531620 h 3058477"/>
                <a:gd name="connsiteX41-1429" fmla="*/ 7261077 w 8979539"/>
                <a:gd name="connsiteY41-1430" fmla="*/ 1735096 h 3058477"/>
                <a:gd name="connsiteX42-1431" fmla="*/ 7283454 w 8979539"/>
                <a:gd name="connsiteY42-1432" fmla="*/ 1957068 h 3058477"/>
                <a:gd name="connsiteX43-1433" fmla="*/ 6182045 w 8979539"/>
                <a:gd name="connsiteY43-1434" fmla="*/ 3058477 h 3058477"/>
                <a:gd name="connsiteX44-1435" fmla="*/ 5080636 w 8979539"/>
                <a:gd name="connsiteY44-1436" fmla="*/ 1957068 h 3058477"/>
                <a:gd name="connsiteX45-1437" fmla="*/ 5103012 w 8979539"/>
                <a:gd name="connsiteY45-1438" fmla="*/ 1735096 h 3058477"/>
                <a:gd name="connsiteX46-1439" fmla="*/ 5166175 w 8979539"/>
                <a:gd name="connsiteY46-1440" fmla="*/ 1531620 h 3058477"/>
                <a:gd name="connsiteX47-1441" fmla="*/ 5162516 w 8979539"/>
                <a:gd name="connsiteY47-1442" fmla="*/ 1531620 h 3058477"/>
                <a:gd name="connsiteX48-1443" fmla="*/ 5226277 w 8979539"/>
                <a:gd name="connsiteY48-1444" fmla="*/ 1414150 h 3058477"/>
                <a:gd name="connsiteX49-1445" fmla="*/ 5289416 w 8979539"/>
                <a:gd name="connsiteY49-1446" fmla="*/ 1101409 h 3058477"/>
                <a:gd name="connsiteX50-1447" fmla="*/ 4485960 w 8979539"/>
                <a:gd name="connsiteY50-1448" fmla="*/ 297953 h 3058477"/>
                <a:gd name="connsiteX51-1449" fmla="*/ 3682504 w 8979539"/>
                <a:gd name="connsiteY51-1450" fmla="*/ 1101409 h 3058477"/>
                <a:gd name="connsiteX52-1451" fmla="*/ 3745644 w 8979539"/>
                <a:gd name="connsiteY52-1452" fmla="*/ 1414150 h 3058477"/>
                <a:gd name="connsiteX53-1453" fmla="*/ 3806819 w 8979539"/>
                <a:gd name="connsiteY53-1454" fmla="*/ 1526857 h 3058477"/>
                <a:gd name="connsiteX54-1455" fmla="*/ 3808456 w 8979539"/>
                <a:gd name="connsiteY54-1456" fmla="*/ 1526857 h 3058477"/>
                <a:gd name="connsiteX55-1457" fmla="*/ 3809175 w 8979539"/>
                <a:gd name="connsiteY55-1458" fmla="*/ 1528350 h 3058477"/>
                <a:gd name="connsiteX56-1459" fmla="*/ 3895729 w 8979539"/>
                <a:gd name="connsiteY56-1460" fmla="*/ 1957068 h 3058477"/>
                <a:gd name="connsiteX57-1461" fmla="*/ 2794320 w 8979539"/>
                <a:gd name="connsiteY57-1462" fmla="*/ 3058477 h 3058477"/>
                <a:gd name="connsiteX58-1463" fmla="*/ 1692911 w 8979539"/>
                <a:gd name="connsiteY58-1464" fmla="*/ 1957068 h 3058477"/>
                <a:gd name="connsiteX59-1465" fmla="*/ 1715288 w 8979539"/>
                <a:gd name="connsiteY59-1466" fmla="*/ 1735096 h 3058477"/>
                <a:gd name="connsiteX60-1467" fmla="*/ 1781625 w 8979539"/>
                <a:gd name="connsiteY60-1468" fmla="*/ 1531620 h 3058477"/>
                <a:gd name="connsiteX61-1469" fmla="*/ 1841726 w 8979539"/>
                <a:gd name="connsiteY61-1470" fmla="*/ 1414150 h 3058477"/>
                <a:gd name="connsiteX62-1471" fmla="*/ 1904865 w 8979539"/>
                <a:gd name="connsiteY62-1472" fmla="*/ 1101409 h 3058477"/>
                <a:gd name="connsiteX63-1473" fmla="*/ 1101409 w 8979539"/>
                <a:gd name="connsiteY63-1474" fmla="*/ 297953 h 3058477"/>
                <a:gd name="connsiteX64-1475" fmla="*/ 297953 w 8979539"/>
                <a:gd name="connsiteY64-1476" fmla="*/ 1101409 h 3058477"/>
                <a:gd name="connsiteX65-1477" fmla="*/ 361093 w 8979539"/>
                <a:gd name="connsiteY65-1478" fmla="*/ 1414150 h 3058477"/>
                <a:gd name="connsiteX66-1479" fmla="*/ 424853 w 8979539"/>
                <a:gd name="connsiteY66-1480" fmla="*/ 1531620 h 3058477"/>
                <a:gd name="connsiteX67-1481" fmla="*/ 87274 w 8979539"/>
                <a:gd name="connsiteY67-1482" fmla="*/ 1531620 h 3058477"/>
                <a:gd name="connsiteX68-1483" fmla="*/ 86554 w 8979539"/>
                <a:gd name="connsiteY68-1484" fmla="*/ 1530127 h 3058477"/>
                <a:gd name="connsiteX69-1485" fmla="*/ 0 w 8979539"/>
                <a:gd name="connsiteY69-1486" fmla="*/ 1101409 h 3058477"/>
                <a:gd name="connsiteX70-1487" fmla="*/ 1101409 w 8979539"/>
                <a:gd name="connsiteY70-1488" fmla="*/ 0 h 3058477"/>
                <a:gd name="connsiteX0-1489" fmla="*/ 1101409 w 8979539"/>
                <a:gd name="connsiteY0-1490" fmla="*/ 0 h 3058477"/>
                <a:gd name="connsiteX1-1491" fmla="*/ 2202818 w 8979539"/>
                <a:gd name="connsiteY1-1492" fmla="*/ 1101409 h 3058477"/>
                <a:gd name="connsiteX2-1493" fmla="*/ 2180441 w 8979539"/>
                <a:gd name="connsiteY2-1494" fmla="*/ 1323381 h 3058477"/>
                <a:gd name="connsiteX3-1495" fmla="*/ 2117279 w 8979539"/>
                <a:gd name="connsiteY3-1496" fmla="*/ 1526857 h 3058477"/>
                <a:gd name="connsiteX4-1497" fmla="*/ 2117764 w 8979539"/>
                <a:gd name="connsiteY4-1498" fmla="*/ 1526857 h 3058477"/>
                <a:gd name="connsiteX5-1499" fmla="*/ 2054004 w 8979539"/>
                <a:gd name="connsiteY5-1500" fmla="*/ 1644327 h 3058477"/>
                <a:gd name="connsiteX6-1501" fmla="*/ 1990864 w 8979539"/>
                <a:gd name="connsiteY6-1502" fmla="*/ 1957068 h 3058477"/>
                <a:gd name="connsiteX7-1503" fmla="*/ 2794320 w 8979539"/>
                <a:gd name="connsiteY7-1504" fmla="*/ 2760524 h 3058477"/>
                <a:gd name="connsiteX8-1505" fmla="*/ 3597776 w 8979539"/>
                <a:gd name="connsiteY8-1506" fmla="*/ 1957068 h 3058477"/>
                <a:gd name="connsiteX9-1507" fmla="*/ 3534637 w 8979539"/>
                <a:gd name="connsiteY9-1508" fmla="*/ 1644327 h 3058477"/>
                <a:gd name="connsiteX10-1509" fmla="*/ 3473461 w 8979539"/>
                <a:gd name="connsiteY10-1510" fmla="*/ 1531620 h 3058477"/>
                <a:gd name="connsiteX11-1511" fmla="*/ 3471825 w 8979539"/>
                <a:gd name="connsiteY11-1512" fmla="*/ 1531620 h 3058477"/>
                <a:gd name="connsiteX12-1513" fmla="*/ 3471105 w 8979539"/>
                <a:gd name="connsiteY12-1514" fmla="*/ 1530127 h 3058477"/>
                <a:gd name="connsiteX13-1515" fmla="*/ 3384551 w 8979539"/>
                <a:gd name="connsiteY13-1516" fmla="*/ 1101409 h 3058477"/>
                <a:gd name="connsiteX14-1517" fmla="*/ 4485960 w 8979539"/>
                <a:gd name="connsiteY14-1518" fmla="*/ 0 h 3058477"/>
                <a:gd name="connsiteX15-1519" fmla="*/ 5587369 w 8979539"/>
                <a:gd name="connsiteY15-1520" fmla="*/ 1101409 h 3058477"/>
                <a:gd name="connsiteX16-1521" fmla="*/ 5564992 w 8979539"/>
                <a:gd name="connsiteY16-1522" fmla="*/ 1323381 h 3058477"/>
                <a:gd name="connsiteX17-1523" fmla="*/ 5501830 w 8979539"/>
                <a:gd name="connsiteY17-1524" fmla="*/ 1526857 h 3058477"/>
                <a:gd name="connsiteX18-1525" fmla="*/ 5505489 w 8979539"/>
                <a:gd name="connsiteY18-1526" fmla="*/ 1526857 h 3058477"/>
                <a:gd name="connsiteX19-1527" fmla="*/ 5441729 w 8979539"/>
                <a:gd name="connsiteY19-1528" fmla="*/ 1644327 h 3058477"/>
                <a:gd name="connsiteX20-1529" fmla="*/ 5378589 w 8979539"/>
                <a:gd name="connsiteY20-1530" fmla="*/ 1957068 h 3058477"/>
                <a:gd name="connsiteX21-1531" fmla="*/ 6182045 w 8979539"/>
                <a:gd name="connsiteY21-1532" fmla="*/ 2760524 h 3058477"/>
                <a:gd name="connsiteX22-1533" fmla="*/ 6985501 w 8979539"/>
                <a:gd name="connsiteY22-1534" fmla="*/ 1957068 h 3058477"/>
                <a:gd name="connsiteX23-1535" fmla="*/ 6922362 w 8979539"/>
                <a:gd name="connsiteY23-1536" fmla="*/ 1644327 h 3058477"/>
                <a:gd name="connsiteX24-1537" fmla="*/ 6858601 w 8979539"/>
                <a:gd name="connsiteY24-1538" fmla="*/ 1526857 h 3058477"/>
                <a:gd name="connsiteX25-1539" fmla="*/ 6862260 w 8979539"/>
                <a:gd name="connsiteY25-1540" fmla="*/ 1526857 h 3058477"/>
                <a:gd name="connsiteX26-1541" fmla="*/ 6799098 w 8979539"/>
                <a:gd name="connsiteY26-1542" fmla="*/ 1323381 h 3058477"/>
                <a:gd name="connsiteX27-1543" fmla="*/ 6776721 w 8979539"/>
                <a:gd name="connsiteY27-1544" fmla="*/ 1101409 h 3058477"/>
                <a:gd name="connsiteX28-1545" fmla="*/ 7878130 w 8979539"/>
                <a:gd name="connsiteY28-1546" fmla="*/ 0 h 3058477"/>
                <a:gd name="connsiteX29-1547" fmla="*/ 8979539 w 8979539"/>
                <a:gd name="connsiteY29-1548" fmla="*/ 1101409 h 3058477"/>
                <a:gd name="connsiteX30-1549" fmla="*/ 8892985 w 8979539"/>
                <a:gd name="connsiteY30-1550" fmla="*/ 1530127 h 3058477"/>
                <a:gd name="connsiteX31-1551" fmla="*/ 8892266 w 8979539"/>
                <a:gd name="connsiteY31-1552" fmla="*/ 1531620 h 3058477"/>
                <a:gd name="connsiteX32-1553" fmla="*/ 8554686 w 8979539"/>
                <a:gd name="connsiteY32-1554" fmla="*/ 1531620 h 3058477"/>
                <a:gd name="connsiteX33-1555" fmla="*/ 8618447 w 8979539"/>
                <a:gd name="connsiteY33-1556" fmla="*/ 1414150 h 3058477"/>
                <a:gd name="connsiteX34-1557" fmla="*/ 8681586 w 8979539"/>
                <a:gd name="connsiteY34-1558" fmla="*/ 1101409 h 3058477"/>
                <a:gd name="connsiteX35-1559" fmla="*/ 7878130 w 8979539"/>
                <a:gd name="connsiteY35-1560" fmla="*/ 297953 h 3058477"/>
                <a:gd name="connsiteX36-1561" fmla="*/ 7074674 w 8979539"/>
                <a:gd name="connsiteY36-1562" fmla="*/ 1101409 h 3058477"/>
                <a:gd name="connsiteX37-1563" fmla="*/ 7137814 w 8979539"/>
                <a:gd name="connsiteY37-1564" fmla="*/ 1414150 h 3058477"/>
                <a:gd name="connsiteX38-1565" fmla="*/ 7201574 w 8979539"/>
                <a:gd name="connsiteY38-1566" fmla="*/ 1531620 h 3058477"/>
                <a:gd name="connsiteX39-1567" fmla="*/ 7197915 w 8979539"/>
                <a:gd name="connsiteY39-1568" fmla="*/ 1531620 h 3058477"/>
                <a:gd name="connsiteX40-1569" fmla="*/ 7261077 w 8979539"/>
                <a:gd name="connsiteY40-1570" fmla="*/ 1735096 h 3058477"/>
                <a:gd name="connsiteX41-1571" fmla="*/ 7283454 w 8979539"/>
                <a:gd name="connsiteY41-1572" fmla="*/ 1957068 h 3058477"/>
                <a:gd name="connsiteX42-1573" fmla="*/ 6182045 w 8979539"/>
                <a:gd name="connsiteY42-1574" fmla="*/ 3058477 h 3058477"/>
                <a:gd name="connsiteX43-1575" fmla="*/ 5080636 w 8979539"/>
                <a:gd name="connsiteY43-1576" fmla="*/ 1957068 h 3058477"/>
                <a:gd name="connsiteX44-1577" fmla="*/ 5103012 w 8979539"/>
                <a:gd name="connsiteY44-1578" fmla="*/ 1735096 h 3058477"/>
                <a:gd name="connsiteX45-1579" fmla="*/ 5166175 w 8979539"/>
                <a:gd name="connsiteY45-1580" fmla="*/ 1531620 h 3058477"/>
                <a:gd name="connsiteX46-1581" fmla="*/ 5162516 w 8979539"/>
                <a:gd name="connsiteY46-1582" fmla="*/ 1531620 h 3058477"/>
                <a:gd name="connsiteX47-1583" fmla="*/ 5226277 w 8979539"/>
                <a:gd name="connsiteY47-1584" fmla="*/ 1414150 h 3058477"/>
                <a:gd name="connsiteX48-1585" fmla="*/ 5289416 w 8979539"/>
                <a:gd name="connsiteY48-1586" fmla="*/ 1101409 h 3058477"/>
                <a:gd name="connsiteX49-1587" fmla="*/ 4485960 w 8979539"/>
                <a:gd name="connsiteY49-1588" fmla="*/ 297953 h 3058477"/>
                <a:gd name="connsiteX50-1589" fmla="*/ 3682504 w 8979539"/>
                <a:gd name="connsiteY50-1590" fmla="*/ 1101409 h 3058477"/>
                <a:gd name="connsiteX51-1591" fmla="*/ 3745644 w 8979539"/>
                <a:gd name="connsiteY51-1592" fmla="*/ 1414150 h 3058477"/>
                <a:gd name="connsiteX52-1593" fmla="*/ 3806819 w 8979539"/>
                <a:gd name="connsiteY52-1594" fmla="*/ 1526857 h 3058477"/>
                <a:gd name="connsiteX53-1595" fmla="*/ 3808456 w 8979539"/>
                <a:gd name="connsiteY53-1596" fmla="*/ 1526857 h 3058477"/>
                <a:gd name="connsiteX54-1597" fmla="*/ 3809175 w 8979539"/>
                <a:gd name="connsiteY54-1598" fmla="*/ 1528350 h 3058477"/>
                <a:gd name="connsiteX55-1599" fmla="*/ 3895729 w 8979539"/>
                <a:gd name="connsiteY55-1600" fmla="*/ 1957068 h 3058477"/>
                <a:gd name="connsiteX56-1601" fmla="*/ 2794320 w 8979539"/>
                <a:gd name="connsiteY56-1602" fmla="*/ 3058477 h 3058477"/>
                <a:gd name="connsiteX57-1603" fmla="*/ 1692911 w 8979539"/>
                <a:gd name="connsiteY57-1604" fmla="*/ 1957068 h 3058477"/>
                <a:gd name="connsiteX58-1605" fmla="*/ 1715288 w 8979539"/>
                <a:gd name="connsiteY58-1606" fmla="*/ 1735096 h 3058477"/>
                <a:gd name="connsiteX59-1607" fmla="*/ 1781625 w 8979539"/>
                <a:gd name="connsiteY59-1608" fmla="*/ 1531620 h 3058477"/>
                <a:gd name="connsiteX60-1609" fmla="*/ 1841726 w 8979539"/>
                <a:gd name="connsiteY60-1610" fmla="*/ 1414150 h 3058477"/>
                <a:gd name="connsiteX61-1611" fmla="*/ 1904865 w 8979539"/>
                <a:gd name="connsiteY61-1612" fmla="*/ 1101409 h 3058477"/>
                <a:gd name="connsiteX62-1613" fmla="*/ 1101409 w 8979539"/>
                <a:gd name="connsiteY62-1614" fmla="*/ 297953 h 3058477"/>
                <a:gd name="connsiteX63-1615" fmla="*/ 297953 w 8979539"/>
                <a:gd name="connsiteY63-1616" fmla="*/ 1101409 h 3058477"/>
                <a:gd name="connsiteX64-1617" fmla="*/ 361093 w 8979539"/>
                <a:gd name="connsiteY64-1618" fmla="*/ 1414150 h 3058477"/>
                <a:gd name="connsiteX65-1619" fmla="*/ 424853 w 8979539"/>
                <a:gd name="connsiteY65-1620" fmla="*/ 1531620 h 3058477"/>
                <a:gd name="connsiteX66-1621" fmla="*/ 87274 w 8979539"/>
                <a:gd name="connsiteY66-1622" fmla="*/ 1531620 h 3058477"/>
                <a:gd name="connsiteX67-1623" fmla="*/ 86554 w 8979539"/>
                <a:gd name="connsiteY67-1624" fmla="*/ 1530127 h 3058477"/>
                <a:gd name="connsiteX68-1625" fmla="*/ 0 w 8979539"/>
                <a:gd name="connsiteY68-1626" fmla="*/ 1101409 h 3058477"/>
                <a:gd name="connsiteX69-1627" fmla="*/ 1101409 w 8979539"/>
                <a:gd name="connsiteY69-1628" fmla="*/ 0 h 3058477"/>
                <a:gd name="connsiteX0-1629" fmla="*/ 1101409 w 8979539"/>
                <a:gd name="connsiteY0-1630" fmla="*/ 0 h 3058477"/>
                <a:gd name="connsiteX1-1631" fmla="*/ 2202818 w 8979539"/>
                <a:gd name="connsiteY1-1632" fmla="*/ 1101409 h 3058477"/>
                <a:gd name="connsiteX2-1633" fmla="*/ 2180441 w 8979539"/>
                <a:gd name="connsiteY2-1634" fmla="*/ 1323381 h 3058477"/>
                <a:gd name="connsiteX3-1635" fmla="*/ 2117279 w 8979539"/>
                <a:gd name="connsiteY3-1636" fmla="*/ 1526857 h 3058477"/>
                <a:gd name="connsiteX4-1637" fmla="*/ 2054004 w 8979539"/>
                <a:gd name="connsiteY4-1638" fmla="*/ 1644327 h 3058477"/>
                <a:gd name="connsiteX5-1639" fmla="*/ 1990864 w 8979539"/>
                <a:gd name="connsiteY5-1640" fmla="*/ 1957068 h 3058477"/>
                <a:gd name="connsiteX6-1641" fmla="*/ 2794320 w 8979539"/>
                <a:gd name="connsiteY6-1642" fmla="*/ 2760524 h 3058477"/>
                <a:gd name="connsiteX7-1643" fmla="*/ 3597776 w 8979539"/>
                <a:gd name="connsiteY7-1644" fmla="*/ 1957068 h 3058477"/>
                <a:gd name="connsiteX8-1645" fmla="*/ 3534637 w 8979539"/>
                <a:gd name="connsiteY8-1646" fmla="*/ 1644327 h 3058477"/>
                <a:gd name="connsiteX9-1647" fmla="*/ 3473461 w 8979539"/>
                <a:gd name="connsiteY9-1648" fmla="*/ 1531620 h 3058477"/>
                <a:gd name="connsiteX10-1649" fmla="*/ 3471825 w 8979539"/>
                <a:gd name="connsiteY10-1650" fmla="*/ 1531620 h 3058477"/>
                <a:gd name="connsiteX11-1651" fmla="*/ 3471105 w 8979539"/>
                <a:gd name="connsiteY11-1652" fmla="*/ 1530127 h 3058477"/>
                <a:gd name="connsiteX12-1653" fmla="*/ 3384551 w 8979539"/>
                <a:gd name="connsiteY12-1654" fmla="*/ 1101409 h 3058477"/>
                <a:gd name="connsiteX13-1655" fmla="*/ 4485960 w 8979539"/>
                <a:gd name="connsiteY13-1656" fmla="*/ 0 h 3058477"/>
                <a:gd name="connsiteX14-1657" fmla="*/ 5587369 w 8979539"/>
                <a:gd name="connsiteY14-1658" fmla="*/ 1101409 h 3058477"/>
                <a:gd name="connsiteX15-1659" fmla="*/ 5564992 w 8979539"/>
                <a:gd name="connsiteY15-1660" fmla="*/ 1323381 h 3058477"/>
                <a:gd name="connsiteX16-1661" fmla="*/ 5501830 w 8979539"/>
                <a:gd name="connsiteY16-1662" fmla="*/ 1526857 h 3058477"/>
                <a:gd name="connsiteX17-1663" fmla="*/ 5505489 w 8979539"/>
                <a:gd name="connsiteY17-1664" fmla="*/ 1526857 h 3058477"/>
                <a:gd name="connsiteX18-1665" fmla="*/ 5441729 w 8979539"/>
                <a:gd name="connsiteY18-1666" fmla="*/ 1644327 h 3058477"/>
                <a:gd name="connsiteX19-1667" fmla="*/ 5378589 w 8979539"/>
                <a:gd name="connsiteY19-1668" fmla="*/ 1957068 h 3058477"/>
                <a:gd name="connsiteX20-1669" fmla="*/ 6182045 w 8979539"/>
                <a:gd name="connsiteY20-1670" fmla="*/ 2760524 h 3058477"/>
                <a:gd name="connsiteX21-1671" fmla="*/ 6985501 w 8979539"/>
                <a:gd name="connsiteY21-1672" fmla="*/ 1957068 h 3058477"/>
                <a:gd name="connsiteX22-1673" fmla="*/ 6922362 w 8979539"/>
                <a:gd name="connsiteY22-1674" fmla="*/ 1644327 h 3058477"/>
                <a:gd name="connsiteX23-1675" fmla="*/ 6858601 w 8979539"/>
                <a:gd name="connsiteY23-1676" fmla="*/ 1526857 h 3058477"/>
                <a:gd name="connsiteX24-1677" fmla="*/ 6862260 w 8979539"/>
                <a:gd name="connsiteY24-1678" fmla="*/ 1526857 h 3058477"/>
                <a:gd name="connsiteX25-1679" fmla="*/ 6799098 w 8979539"/>
                <a:gd name="connsiteY25-1680" fmla="*/ 1323381 h 3058477"/>
                <a:gd name="connsiteX26-1681" fmla="*/ 6776721 w 8979539"/>
                <a:gd name="connsiteY26-1682" fmla="*/ 1101409 h 3058477"/>
                <a:gd name="connsiteX27-1683" fmla="*/ 7878130 w 8979539"/>
                <a:gd name="connsiteY27-1684" fmla="*/ 0 h 3058477"/>
                <a:gd name="connsiteX28-1685" fmla="*/ 8979539 w 8979539"/>
                <a:gd name="connsiteY28-1686" fmla="*/ 1101409 h 3058477"/>
                <a:gd name="connsiteX29-1687" fmla="*/ 8892985 w 8979539"/>
                <a:gd name="connsiteY29-1688" fmla="*/ 1530127 h 3058477"/>
                <a:gd name="connsiteX30-1689" fmla="*/ 8892266 w 8979539"/>
                <a:gd name="connsiteY30-1690" fmla="*/ 1531620 h 3058477"/>
                <a:gd name="connsiteX31-1691" fmla="*/ 8554686 w 8979539"/>
                <a:gd name="connsiteY31-1692" fmla="*/ 1531620 h 3058477"/>
                <a:gd name="connsiteX32-1693" fmla="*/ 8618447 w 8979539"/>
                <a:gd name="connsiteY32-1694" fmla="*/ 1414150 h 3058477"/>
                <a:gd name="connsiteX33-1695" fmla="*/ 8681586 w 8979539"/>
                <a:gd name="connsiteY33-1696" fmla="*/ 1101409 h 3058477"/>
                <a:gd name="connsiteX34-1697" fmla="*/ 7878130 w 8979539"/>
                <a:gd name="connsiteY34-1698" fmla="*/ 297953 h 3058477"/>
                <a:gd name="connsiteX35-1699" fmla="*/ 7074674 w 8979539"/>
                <a:gd name="connsiteY35-1700" fmla="*/ 1101409 h 3058477"/>
                <a:gd name="connsiteX36-1701" fmla="*/ 7137814 w 8979539"/>
                <a:gd name="connsiteY36-1702" fmla="*/ 1414150 h 3058477"/>
                <a:gd name="connsiteX37-1703" fmla="*/ 7201574 w 8979539"/>
                <a:gd name="connsiteY37-1704" fmla="*/ 1531620 h 3058477"/>
                <a:gd name="connsiteX38-1705" fmla="*/ 7197915 w 8979539"/>
                <a:gd name="connsiteY38-1706" fmla="*/ 1531620 h 3058477"/>
                <a:gd name="connsiteX39-1707" fmla="*/ 7261077 w 8979539"/>
                <a:gd name="connsiteY39-1708" fmla="*/ 1735096 h 3058477"/>
                <a:gd name="connsiteX40-1709" fmla="*/ 7283454 w 8979539"/>
                <a:gd name="connsiteY40-1710" fmla="*/ 1957068 h 3058477"/>
                <a:gd name="connsiteX41-1711" fmla="*/ 6182045 w 8979539"/>
                <a:gd name="connsiteY41-1712" fmla="*/ 3058477 h 3058477"/>
                <a:gd name="connsiteX42-1713" fmla="*/ 5080636 w 8979539"/>
                <a:gd name="connsiteY42-1714" fmla="*/ 1957068 h 3058477"/>
                <a:gd name="connsiteX43-1715" fmla="*/ 5103012 w 8979539"/>
                <a:gd name="connsiteY43-1716" fmla="*/ 1735096 h 3058477"/>
                <a:gd name="connsiteX44-1717" fmla="*/ 5166175 w 8979539"/>
                <a:gd name="connsiteY44-1718" fmla="*/ 1531620 h 3058477"/>
                <a:gd name="connsiteX45-1719" fmla="*/ 5162516 w 8979539"/>
                <a:gd name="connsiteY45-1720" fmla="*/ 1531620 h 3058477"/>
                <a:gd name="connsiteX46-1721" fmla="*/ 5226277 w 8979539"/>
                <a:gd name="connsiteY46-1722" fmla="*/ 1414150 h 3058477"/>
                <a:gd name="connsiteX47-1723" fmla="*/ 5289416 w 8979539"/>
                <a:gd name="connsiteY47-1724" fmla="*/ 1101409 h 3058477"/>
                <a:gd name="connsiteX48-1725" fmla="*/ 4485960 w 8979539"/>
                <a:gd name="connsiteY48-1726" fmla="*/ 297953 h 3058477"/>
                <a:gd name="connsiteX49-1727" fmla="*/ 3682504 w 8979539"/>
                <a:gd name="connsiteY49-1728" fmla="*/ 1101409 h 3058477"/>
                <a:gd name="connsiteX50-1729" fmla="*/ 3745644 w 8979539"/>
                <a:gd name="connsiteY50-1730" fmla="*/ 1414150 h 3058477"/>
                <a:gd name="connsiteX51-1731" fmla="*/ 3806819 w 8979539"/>
                <a:gd name="connsiteY51-1732" fmla="*/ 1526857 h 3058477"/>
                <a:gd name="connsiteX52-1733" fmla="*/ 3808456 w 8979539"/>
                <a:gd name="connsiteY52-1734" fmla="*/ 1526857 h 3058477"/>
                <a:gd name="connsiteX53-1735" fmla="*/ 3809175 w 8979539"/>
                <a:gd name="connsiteY53-1736" fmla="*/ 1528350 h 3058477"/>
                <a:gd name="connsiteX54-1737" fmla="*/ 3895729 w 8979539"/>
                <a:gd name="connsiteY54-1738" fmla="*/ 1957068 h 3058477"/>
                <a:gd name="connsiteX55-1739" fmla="*/ 2794320 w 8979539"/>
                <a:gd name="connsiteY55-1740" fmla="*/ 3058477 h 3058477"/>
                <a:gd name="connsiteX56-1741" fmla="*/ 1692911 w 8979539"/>
                <a:gd name="connsiteY56-1742" fmla="*/ 1957068 h 3058477"/>
                <a:gd name="connsiteX57-1743" fmla="*/ 1715288 w 8979539"/>
                <a:gd name="connsiteY57-1744" fmla="*/ 1735096 h 3058477"/>
                <a:gd name="connsiteX58-1745" fmla="*/ 1781625 w 8979539"/>
                <a:gd name="connsiteY58-1746" fmla="*/ 1531620 h 3058477"/>
                <a:gd name="connsiteX59-1747" fmla="*/ 1841726 w 8979539"/>
                <a:gd name="connsiteY59-1748" fmla="*/ 1414150 h 3058477"/>
                <a:gd name="connsiteX60-1749" fmla="*/ 1904865 w 8979539"/>
                <a:gd name="connsiteY60-1750" fmla="*/ 1101409 h 3058477"/>
                <a:gd name="connsiteX61-1751" fmla="*/ 1101409 w 8979539"/>
                <a:gd name="connsiteY61-1752" fmla="*/ 297953 h 3058477"/>
                <a:gd name="connsiteX62-1753" fmla="*/ 297953 w 8979539"/>
                <a:gd name="connsiteY62-1754" fmla="*/ 1101409 h 3058477"/>
                <a:gd name="connsiteX63-1755" fmla="*/ 361093 w 8979539"/>
                <a:gd name="connsiteY63-1756" fmla="*/ 1414150 h 3058477"/>
                <a:gd name="connsiteX64-1757" fmla="*/ 424853 w 8979539"/>
                <a:gd name="connsiteY64-1758" fmla="*/ 1531620 h 3058477"/>
                <a:gd name="connsiteX65-1759" fmla="*/ 87274 w 8979539"/>
                <a:gd name="connsiteY65-1760" fmla="*/ 1531620 h 3058477"/>
                <a:gd name="connsiteX66-1761" fmla="*/ 86554 w 8979539"/>
                <a:gd name="connsiteY66-1762" fmla="*/ 1530127 h 3058477"/>
                <a:gd name="connsiteX67-1763" fmla="*/ 0 w 8979539"/>
                <a:gd name="connsiteY67-1764" fmla="*/ 1101409 h 3058477"/>
                <a:gd name="connsiteX68-1765" fmla="*/ 1101409 w 8979539"/>
                <a:gd name="connsiteY68-1766" fmla="*/ 0 h 3058477"/>
                <a:gd name="connsiteX0-1767" fmla="*/ 1101409 w 8979539"/>
                <a:gd name="connsiteY0-1768" fmla="*/ 0 h 3058477"/>
                <a:gd name="connsiteX1-1769" fmla="*/ 2202818 w 8979539"/>
                <a:gd name="connsiteY1-1770" fmla="*/ 1101409 h 3058477"/>
                <a:gd name="connsiteX2-1771" fmla="*/ 2180441 w 8979539"/>
                <a:gd name="connsiteY2-1772" fmla="*/ 1323381 h 3058477"/>
                <a:gd name="connsiteX3-1773" fmla="*/ 2117279 w 8979539"/>
                <a:gd name="connsiteY3-1774" fmla="*/ 1526857 h 3058477"/>
                <a:gd name="connsiteX4-1775" fmla="*/ 2054004 w 8979539"/>
                <a:gd name="connsiteY4-1776" fmla="*/ 1644327 h 3058477"/>
                <a:gd name="connsiteX5-1777" fmla="*/ 1990864 w 8979539"/>
                <a:gd name="connsiteY5-1778" fmla="*/ 1957068 h 3058477"/>
                <a:gd name="connsiteX6-1779" fmla="*/ 2794320 w 8979539"/>
                <a:gd name="connsiteY6-1780" fmla="*/ 2760524 h 3058477"/>
                <a:gd name="connsiteX7-1781" fmla="*/ 3597776 w 8979539"/>
                <a:gd name="connsiteY7-1782" fmla="*/ 1957068 h 3058477"/>
                <a:gd name="connsiteX8-1783" fmla="*/ 3534637 w 8979539"/>
                <a:gd name="connsiteY8-1784" fmla="*/ 1644327 h 3058477"/>
                <a:gd name="connsiteX9-1785" fmla="*/ 3473461 w 8979539"/>
                <a:gd name="connsiteY9-1786" fmla="*/ 1531620 h 3058477"/>
                <a:gd name="connsiteX10-1787" fmla="*/ 3471825 w 8979539"/>
                <a:gd name="connsiteY10-1788" fmla="*/ 1531620 h 3058477"/>
                <a:gd name="connsiteX11-1789" fmla="*/ 3471105 w 8979539"/>
                <a:gd name="connsiteY11-1790" fmla="*/ 1530127 h 3058477"/>
                <a:gd name="connsiteX12-1791" fmla="*/ 3384551 w 8979539"/>
                <a:gd name="connsiteY12-1792" fmla="*/ 1101409 h 3058477"/>
                <a:gd name="connsiteX13-1793" fmla="*/ 4485960 w 8979539"/>
                <a:gd name="connsiteY13-1794" fmla="*/ 0 h 3058477"/>
                <a:gd name="connsiteX14-1795" fmla="*/ 5587369 w 8979539"/>
                <a:gd name="connsiteY14-1796" fmla="*/ 1101409 h 3058477"/>
                <a:gd name="connsiteX15-1797" fmla="*/ 5564992 w 8979539"/>
                <a:gd name="connsiteY15-1798" fmla="*/ 1323381 h 3058477"/>
                <a:gd name="connsiteX16-1799" fmla="*/ 5501830 w 8979539"/>
                <a:gd name="connsiteY16-1800" fmla="*/ 1526857 h 3058477"/>
                <a:gd name="connsiteX17-1801" fmla="*/ 5505489 w 8979539"/>
                <a:gd name="connsiteY17-1802" fmla="*/ 1526857 h 3058477"/>
                <a:gd name="connsiteX18-1803" fmla="*/ 5441729 w 8979539"/>
                <a:gd name="connsiteY18-1804" fmla="*/ 1644327 h 3058477"/>
                <a:gd name="connsiteX19-1805" fmla="*/ 5378589 w 8979539"/>
                <a:gd name="connsiteY19-1806" fmla="*/ 1957068 h 3058477"/>
                <a:gd name="connsiteX20-1807" fmla="*/ 6182045 w 8979539"/>
                <a:gd name="connsiteY20-1808" fmla="*/ 2760524 h 3058477"/>
                <a:gd name="connsiteX21-1809" fmla="*/ 6985501 w 8979539"/>
                <a:gd name="connsiteY21-1810" fmla="*/ 1957068 h 3058477"/>
                <a:gd name="connsiteX22-1811" fmla="*/ 6922362 w 8979539"/>
                <a:gd name="connsiteY22-1812" fmla="*/ 1644327 h 3058477"/>
                <a:gd name="connsiteX23-1813" fmla="*/ 6858601 w 8979539"/>
                <a:gd name="connsiteY23-1814" fmla="*/ 1526857 h 3058477"/>
                <a:gd name="connsiteX24-1815" fmla="*/ 6862260 w 8979539"/>
                <a:gd name="connsiteY24-1816" fmla="*/ 1526857 h 3058477"/>
                <a:gd name="connsiteX25-1817" fmla="*/ 6799098 w 8979539"/>
                <a:gd name="connsiteY25-1818" fmla="*/ 1323381 h 3058477"/>
                <a:gd name="connsiteX26-1819" fmla="*/ 6776721 w 8979539"/>
                <a:gd name="connsiteY26-1820" fmla="*/ 1101409 h 3058477"/>
                <a:gd name="connsiteX27-1821" fmla="*/ 7878130 w 8979539"/>
                <a:gd name="connsiteY27-1822" fmla="*/ 0 h 3058477"/>
                <a:gd name="connsiteX28-1823" fmla="*/ 8979539 w 8979539"/>
                <a:gd name="connsiteY28-1824" fmla="*/ 1101409 h 3058477"/>
                <a:gd name="connsiteX29-1825" fmla="*/ 8892985 w 8979539"/>
                <a:gd name="connsiteY29-1826" fmla="*/ 1530127 h 3058477"/>
                <a:gd name="connsiteX30-1827" fmla="*/ 8892266 w 8979539"/>
                <a:gd name="connsiteY30-1828" fmla="*/ 1531620 h 3058477"/>
                <a:gd name="connsiteX31-1829" fmla="*/ 8554686 w 8979539"/>
                <a:gd name="connsiteY31-1830" fmla="*/ 1531620 h 3058477"/>
                <a:gd name="connsiteX32-1831" fmla="*/ 8618447 w 8979539"/>
                <a:gd name="connsiteY32-1832" fmla="*/ 1414150 h 3058477"/>
                <a:gd name="connsiteX33-1833" fmla="*/ 8681586 w 8979539"/>
                <a:gd name="connsiteY33-1834" fmla="*/ 1101409 h 3058477"/>
                <a:gd name="connsiteX34-1835" fmla="*/ 7878130 w 8979539"/>
                <a:gd name="connsiteY34-1836" fmla="*/ 297953 h 3058477"/>
                <a:gd name="connsiteX35-1837" fmla="*/ 7074674 w 8979539"/>
                <a:gd name="connsiteY35-1838" fmla="*/ 1101409 h 3058477"/>
                <a:gd name="connsiteX36-1839" fmla="*/ 7137814 w 8979539"/>
                <a:gd name="connsiteY36-1840" fmla="*/ 1414150 h 3058477"/>
                <a:gd name="connsiteX37-1841" fmla="*/ 7201574 w 8979539"/>
                <a:gd name="connsiteY37-1842" fmla="*/ 1531620 h 3058477"/>
                <a:gd name="connsiteX38-1843" fmla="*/ 7197915 w 8979539"/>
                <a:gd name="connsiteY38-1844" fmla="*/ 1531620 h 3058477"/>
                <a:gd name="connsiteX39-1845" fmla="*/ 7261077 w 8979539"/>
                <a:gd name="connsiteY39-1846" fmla="*/ 1735096 h 3058477"/>
                <a:gd name="connsiteX40-1847" fmla="*/ 7283454 w 8979539"/>
                <a:gd name="connsiteY40-1848" fmla="*/ 1957068 h 3058477"/>
                <a:gd name="connsiteX41-1849" fmla="*/ 6182045 w 8979539"/>
                <a:gd name="connsiteY41-1850" fmla="*/ 3058477 h 3058477"/>
                <a:gd name="connsiteX42-1851" fmla="*/ 5080636 w 8979539"/>
                <a:gd name="connsiteY42-1852" fmla="*/ 1957068 h 3058477"/>
                <a:gd name="connsiteX43-1853" fmla="*/ 5103012 w 8979539"/>
                <a:gd name="connsiteY43-1854" fmla="*/ 1735096 h 3058477"/>
                <a:gd name="connsiteX44-1855" fmla="*/ 5166175 w 8979539"/>
                <a:gd name="connsiteY44-1856" fmla="*/ 1531620 h 3058477"/>
                <a:gd name="connsiteX45-1857" fmla="*/ 5162516 w 8979539"/>
                <a:gd name="connsiteY45-1858" fmla="*/ 1531620 h 3058477"/>
                <a:gd name="connsiteX46-1859" fmla="*/ 5226277 w 8979539"/>
                <a:gd name="connsiteY46-1860" fmla="*/ 1414150 h 3058477"/>
                <a:gd name="connsiteX47-1861" fmla="*/ 5289416 w 8979539"/>
                <a:gd name="connsiteY47-1862" fmla="*/ 1101409 h 3058477"/>
                <a:gd name="connsiteX48-1863" fmla="*/ 4485960 w 8979539"/>
                <a:gd name="connsiteY48-1864" fmla="*/ 297953 h 3058477"/>
                <a:gd name="connsiteX49-1865" fmla="*/ 3682504 w 8979539"/>
                <a:gd name="connsiteY49-1866" fmla="*/ 1101409 h 3058477"/>
                <a:gd name="connsiteX50-1867" fmla="*/ 3745644 w 8979539"/>
                <a:gd name="connsiteY50-1868" fmla="*/ 1414150 h 3058477"/>
                <a:gd name="connsiteX51-1869" fmla="*/ 3806819 w 8979539"/>
                <a:gd name="connsiteY51-1870" fmla="*/ 1526857 h 3058477"/>
                <a:gd name="connsiteX52-1871" fmla="*/ 3808456 w 8979539"/>
                <a:gd name="connsiteY52-1872" fmla="*/ 1526857 h 3058477"/>
                <a:gd name="connsiteX53-1873" fmla="*/ 3809175 w 8979539"/>
                <a:gd name="connsiteY53-1874" fmla="*/ 1528350 h 3058477"/>
                <a:gd name="connsiteX54-1875" fmla="*/ 3895729 w 8979539"/>
                <a:gd name="connsiteY54-1876" fmla="*/ 1957068 h 3058477"/>
                <a:gd name="connsiteX55-1877" fmla="*/ 2794320 w 8979539"/>
                <a:gd name="connsiteY55-1878" fmla="*/ 3058477 h 3058477"/>
                <a:gd name="connsiteX56-1879" fmla="*/ 1692911 w 8979539"/>
                <a:gd name="connsiteY56-1880" fmla="*/ 1957068 h 3058477"/>
                <a:gd name="connsiteX57-1881" fmla="*/ 1715288 w 8979539"/>
                <a:gd name="connsiteY57-1882" fmla="*/ 1735096 h 3058477"/>
                <a:gd name="connsiteX58-1883" fmla="*/ 1781625 w 8979539"/>
                <a:gd name="connsiteY58-1884" fmla="*/ 1531620 h 3058477"/>
                <a:gd name="connsiteX59-1885" fmla="*/ 1841726 w 8979539"/>
                <a:gd name="connsiteY59-1886" fmla="*/ 1414150 h 3058477"/>
                <a:gd name="connsiteX60-1887" fmla="*/ 1904865 w 8979539"/>
                <a:gd name="connsiteY60-1888" fmla="*/ 1101409 h 3058477"/>
                <a:gd name="connsiteX61-1889" fmla="*/ 1101409 w 8979539"/>
                <a:gd name="connsiteY61-1890" fmla="*/ 297953 h 3058477"/>
                <a:gd name="connsiteX62-1891" fmla="*/ 297953 w 8979539"/>
                <a:gd name="connsiteY62-1892" fmla="*/ 1101409 h 3058477"/>
                <a:gd name="connsiteX63-1893" fmla="*/ 361093 w 8979539"/>
                <a:gd name="connsiteY63-1894" fmla="*/ 1414150 h 3058477"/>
                <a:gd name="connsiteX64-1895" fmla="*/ 424853 w 8979539"/>
                <a:gd name="connsiteY64-1896" fmla="*/ 1531620 h 3058477"/>
                <a:gd name="connsiteX65-1897" fmla="*/ 87274 w 8979539"/>
                <a:gd name="connsiteY65-1898" fmla="*/ 1531620 h 3058477"/>
                <a:gd name="connsiteX66-1899" fmla="*/ 86554 w 8979539"/>
                <a:gd name="connsiteY66-1900" fmla="*/ 1530127 h 3058477"/>
                <a:gd name="connsiteX67-1901" fmla="*/ 0 w 8979539"/>
                <a:gd name="connsiteY67-1902" fmla="*/ 1101409 h 3058477"/>
                <a:gd name="connsiteX68-1903" fmla="*/ 1101409 w 8979539"/>
                <a:gd name="connsiteY68-1904" fmla="*/ 0 h 3058477"/>
                <a:gd name="connsiteX0-1905" fmla="*/ 1101409 w 8979539"/>
                <a:gd name="connsiteY0-1906" fmla="*/ 0 h 3058477"/>
                <a:gd name="connsiteX1-1907" fmla="*/ 2202818 w 8979539"/>
                <a:gd name="connsiteY1-1908" fmla="*/ 1101409 h 3058477"/>
                <a:gd name="connsiteX2-1909" fmla="*/ 2180441 w 8979539"/>
                <a:gd name="connsiteY2-1910" fmla="*/ 1323381 h 3058477"/>
                <a:gd name="connsiteX3-1911" fmla="*/ 2117279 w 8979539"/>
                <a:gd name="connsiteY3-1912" fmla="*/ 1526857 h 3058477"/>
                <a:gd name="connsiteX4-1913" fmla="*/ 2054004 w 8979539"/>
                <a:gd name="connsiteY4-1914" fmla="*/ 1644327 h 3058477"/>
                <a:gd name="connsiteX5-1915" fmla="*/ 1990864 w 8979539"/>
                <a:gd name="connsiteY5-1916" fmla="*/ 1957068 h 3058477"/>
                <a:gd name="connsiteX6-1917" fmla="*/ 2794320 w 8979539"/>
                <a:gd name="connsiteY6-1918" fmla="*/ 2760524 h 3058477"/>
                <a:gd name="connsiteX7-1919" fmla="*/ 3597776 w 8979539"/>
                <a:gd name="connsiteY7-1920" fmla="*/ 1957068 h 3058477"/>
                <a:gd name="connsiteX8-1921" fmla="*/ 3534637 w 8979539"/>
                <a:gd name="connsiteY8-1922" fmla="*/ 1644327 h 3058477"/>
                <a:gd name="connsiteX9-1923" fmla="*/ 3473461 w 8979539"/>
                <a:gd name="connsiteY9-1924" fmla="*/ 1531620 h 3058477"/>
                <a:gd name="connsiteX10-1925" fmla="*/ 3471825 w 8979539"/>
                <a:gd name="connsiteY10-1926" fmla="*/ 1531620 h 3058477"/>
                <a:gd name="connsiteX11-1927" fmla="*/ 3471105 w 8979539"/>
                <a:gd name="connsiteY11-1928" fmla="*/ 1530127 h 3058477"/>
                <a:gd name="connsiteX12-1929" fmla="*/ 3384551 w 8979539"/>
                <a:gd name="connsiteY12-1930" fmla="*/ 1101409 h 3058477"/>
                <a:gd name="connsiteX13-1931" fmla="*/ 4485960 w 8979539"/>
                <a:gd name="connsiteY13-1932" fmla="*/ 0 h 3058477"/>
                <a:gd name="connsiteX14-1933" fmla="*/ 5587369 w 8979539"/>
                <a:gd name="connsiteY14-1934" fmla="*/ 1101409 h 3058477"/>
                <a:gd name="connsiteX15-1935" fmla="*/ 5564992 w 8979539"/>
                <a:gd name="connsiteY15-1936" fmla="*/ 1323381 h 3058477"/>
                <a:gd name="connsiteX16-1937" fmla="*/ 5501830 w 8979539"/>
                <a:gd name="connsiteY16-1938" fmla="*/ 1526857 h 3058477"/>
                <a:gd name="connsiteX17-1939" fmla="*/ 5505489 w 8979539"/>
                <a:gd name="connsiteY17-1940" fmla="*/ 1526857 h 3058477"/>
                <a:gd name="connsiteX18-1941" fmla="*/ 5441729 w 8979539"/>
                <a:gd name="connsiteY18-1942" fmla="*/ 1644327 h 3058477"/>
                <a:gd name="connsiteX19-1943" fmla="*/ 5378589 w 8979539"/>
                <a:gd name="connsiteY19-1944" fmla="*/ 1957068 h 3058477"/>
                <a:gd name="connsiteX20-1945" fmla="*/ 6182045 w 8979539"/>
                <a:gd name="connsiteY20-1946" fmla="*/ 2760524 h 3058477"/>
                <a:gd name="connsiteX21-1947" fmla="*/ 6985501 w 8979539"/>
                <a:gd name="connsiteY21-1948" fmla="*/ 1957068 h 3058477"/>
                <a:gd name="connsiteX22-1949" fmla="*/ 6922362 w 8979539"/>
                <a:gd name="connsiteY22-1950" fmla="*/ 1644327 h 3058477"/>
                <a:gd name="connsiteX23-1951" fmla="*/ 6858601 w 8979539"/>
                <a:gd name="connsiteY23-1952" fmla="*/ 1526857 h 3058477"/>
                <a:gd name="connsiteX24-1953" fmla="*/ 6862260 w 8979539"/>
                <a:gd name="connsiteY24-1954" fmla="*/ 1526857 h 3058477"/>
                <a:gd name="connsiteX25-1955" fmla="*/ 6799098 w 8979539"/>
                <a:gd name="connsiteY25-1956" fmla="*/ 1323381 h 3058477"/>
                <a:gd name="connsiteX26-1957" fmla="*/ 6776721 w 8979539"/>
                <a:gd name="connsiteY26-1958" fmla="*/ 1101409 h 3058477"/>
                <a:gd name="connsiteX27-1959" fmla="*/ 7878130 w 8979539"/>
                <a:gd name="connsiteY27-1960" fmla="*/ 0 h 3058477"/>
                <a:gd name="connsiteX28-1961" fmla="*/ 8979539 w 8979539"/>
                <a:gd name="connsiteY28-1962" fmla="*/ 1101409 h 3058477"/>
                <a:gd name="connsiteX29-1963" fmla="*/ 8892985 w 8979539"/>
                <a:gd name="connsiteY29-1964" fmla="*/ 1530127 h 3058477"/>
                <a:gd name="connsiteX30-1965" fmla="*/ 8892266 w 8979539"/>
                <a:gd name="connsiteY30-1966" fmla="*/ 1531620 h 3058477"/>
                <a:gd name="connsiteX31-1967" fmla="*/ 8554686 w 8979539"/>
                <a:gd name="connsiteY31-1968" fmla="*/ 1531620 h 3058477"/>
                <a:gd name="connsiteX32-1969" fmla="*/ 8618447 w 8979539"/>
                <a:gd name="connsiteY32-1970" fmla="*/ 1414150 h 3058477"/>
                <a:gd name="connsiteX33-1971" fmla="*/ 8681586 w 8979539"/>
                <a:gd name="connsiteY33-1972" fmla="*/ 1101409 h 3058477"/>
                <a:gd name="connsiteX34-1973" fmla="*/ 7878130 w 8979539"/>
                <a:gd name="connsiteY34-1974" fmla="*/ 297953 h 3058477"/>
                <a:gd name="connsiteX35-1975" fmla="*/ 7074674 w 8979539"/>
                <a:gd name="connsiteY35-1976" fmla="*/ 1101409 h 3058477"/>
                <a:gd name="connsiteX36-1977" fmla="*/ 7137814 w 8979539"/>
                <a:gd name="connsiteY36-1978" fmla="*/ 1414150 h 3058477"/>
                <a:gd name="connsiteX37-1979" fmla="*/ 7201574 w 8979539"/>
                <a:gd name="connsiteY37-1980" fmla="*/ 1531620 h 3058477"/>
                <a:gd name="connsiteX38-1981" fmla="*/ 7197915 w 8979539"/>
                <a:gd name="connsiteY38-1982" fmla="*/ 1531620 h 3058477"/>
                <a:gd name="connsiteX39-1983" fmla="*/ 7261077 w 8979539"/>
                <a:gd name="connsiteY39-1984" fmla="*/ 1735096 h 3058477"/>
                <a:gd name="connsiteX40-1985" fmla="*/ 7283454 w 8979539"/>
                <a:gd name="connsiteY40-1986" fmla="*/ 1957068 h 3058477"/>
                <a:gd name="connsiteX41-1987" fmla="*/ 6182045 w 8979539"/>
                <a:gd name="connsiteY41-1988" fmla="*/ 3058477 h 3058477"/>
                <a:gd name="connsiteX42-1989" fmla="*/ 5080636 w 8979539"/>
                <a:gd name="connsiteY42-1990" fmla="*/ 1957068 h 3058477"/>
                <a:gd name="connsiteX43-1991" fmla="*/ 5103012 w 8979539"/>
                <a:gd name="connsiteY43-1992" fmla="*/ 1735096 h 3058477"/>
                <a:gd name="connsiteX44-1993" fmla="*/ 5166175 w 8979539"/>
                <a:gd name="connsiteY44-1994" fmla="*/ 1531620 h 3058477"/>
                <a:gd name="connsiteX45-1995" fmla="*/ 5162516 w 8979539"/>
                <a:gd name="connsiteY45-1996" fmla="*/ 1531620 h 3058477"/>
                <a:gd name="connsiteX46-1997" fmla="*/ 5226277 w 8979539"/>
                <a:gd name="connsiteY46-1998" fmla="*/ 1414150 h 3058477"/>
                <a:gd name="connsiteX47-1999" fmla="*/ 5289416 w 8979539"/>
                <a:gd name="connsiteY47-2000" fmla="*/ 1101409 h 3058477"/>
                <a:gd name="connsiteX48-2001" fmla="*/ 4485960 w 8979539"/>
                <a:gd name="connsiteY48-2002" fmla="*/ 297953 h 3058477"/>
                <a:gd name="connsiteX49-2003" fmla="*/ 3682504 w 8979539"/>
                <a:gd name="connsiteY49-2004" fmla="*/ 1101409 h 3058477"/>
                <a:gd name="connsiteX50-2005" fmla="*/ 3745644 w 8979539"/>
                <a:gd name="connsiteY50-2006" fmla="*/ 1414150 h 3058477"/>
                <a:gd name="connsiteX51-2007" fmla="*/ 3806819 w 8979539"/>
                <a:gd name="connsiteY51-2008" fmla="*/ 1526857 h 3058477"/>
                <a:gd name="connsiteX52-2009" fmla="*/ 3808456 w 8979539"/>
                <a:gd name="connsiteY52-2010" fmla="*/ 1526857 h 3058477"/>
                <a:gd name="connsiteX53-2011" fmla="*/ 3809175 w 8979539"/>
                <a:gd name="connsiteY53-2012" fmla="*/ 1528350 h 3058477"/>
                <a:gd name="connsiteX54-2013" fmla="*/ 3895729 w 8979539"/>
                <a:gd name="connsiteY54-2014" fmla="*/ 1957068 h 3058477"/>
                <a:gd name="connsiteX55-2015" fmla="*/ 2794320 w 8979539"/>
                <a:gd name="connsiteY55-2016" fmla="*/ 3058477 h 3058477"/>
                <a:gd name="connsiteX56-2017" fmla="*/ 1692911 w 8979539"/>
                <a:gd name="connsiteY56-2018" fmla="*/ 1957068 h 3058477"/>
                <a:gd name="connsiteX57-2019" fmla="*/ 1715288 w 8979539"/>
                <a:gd name="connsiteY57-2020" fmla="*/ 1735096 h 3058477"/>
                <a:gd name="connsiteX58-2021" fmla="*/ 1781625 w 8979539"/>
                <a:gd name="connsiteY58-2022" fmla="*/ 1531620 h 3058477"/>
                <a:gd name="connsiteX59-2023" fmla="*/ 1841726 w 8979539"/>
                <a:gd name="connsiteY59-2024" fmla="*/ 1414150 h 3058477"/>
                <a:gd name="connsiteX60-2025" fmla="*/ 1904865 w 8979539"/>
                <a:gd name="connsiteY60-2026" fmla="*/ 1101409 h 3058477"/>
                <a:gd name="connsiteX61-2027" fmla="*/ 1101409 w 8979539"/>
                <a:gd name="connsiteY61-2028" fmla="*/ 297953 h 3058477"/>
                <a:gd name="connsiteX62-2029" fmla="*/ 297953 w 8979539"/>
                <a:gd name="connsiteY62-2030" fmla="*/ 1101409 h 3058477"/>
                <a:gd name="connsiteX63-2031" fmla="*/ 361093 w 8979539"/>
                <a:gd name="connsiteY63-2032" fmla="*/ 1414150 h 3058477"/>
                <a:gd name="connsiteX64-2033" fmla="*/ 424853 w 8979539"/>
                <a:gd name="connsiteY64-2034" fmla="*/ 1531620 h 3058477"/>
                <a:gd name="connsiteX65-2035" fmla="*/ 87274 w 8979539"/>
                <a:gd name="connsiteY65-2036" fmla="*/ 1531620 h 3058477"/>
                <a:gd name="connsiteX66-2037" fmla="*/ 86554 w 8979539"/>
                <a:gd name="connsiteY66-2038" fmla="*/ 1530127 h 3058477"/>
                <a:gd name="connsiteX67-2039" fmla="*/ 0 w 8979539"/>
                <a:gd name="connsiteY67-2040" fmla="*/ 1101409 h 3058477"/>
                <a:gd name="connsiteX68-2041" fmla="*/ 1101409 w 8979539"/>
                <a:gd name="connsiteY68-2042" fmla="*/ 0 h 3058477"/>
                <a:gd name="connsiteX0-2043" fmla="*/ 1101409 w 8979539"/>
                <a:gd name="connsiteY0-2044" fmla="*/ 0 h 3058477"/>
                <a:gd name="connsiteX1-2045" fmla="*/ 2202818 w 8979539"/>
                <a:gd name="connsiteY1-2046" fmla="*/ 1101409 h 3058477"/>
                <a:gd name="connsiteX2-2047" fmla="*/ 2180441 w 8979539"/>
                <a:gd name="connsiteY2-2048" fmla="*/ 1323381 h 3058477"/>
                <a:gd name="connsiteX3-2049" fmla="*/ 2117279 w 8979539"/>
                <a:gd name="connsiteY3-2050" fmla="*/ 1526857 h 3058477"/>
                <a:gd name="connsiteX4-2051" fmla="*/ 2054004 w 8979539"/>
                <a:gd name="connsiteY4-2052" fmla="*/ 1644327 h 3058477"/>
                <a:gd name="connsiteX5-2053" fmla="*/ 1990864 w 8979539"/>
                <a:gd name="connsiteY5-2054" fmla="*/ 1957068 h 3058477"/>
                <a:gd name="connsiteX6-2055" fmla="*/ 2794320 w 8979539"/>
                <a:gd name="connsiteY6-2056" fmla="*/ 2760524 h 3058477"/>
                <a:gd name="connsiteX7-2057" fmla="*/ 3597776 w 8979539"/>
                <a:gd name="connsiteY7-2058" fmla="*/ 1957068 h 3058477"/>
                <a:gd name="connsiteX8-2059" fmla="*/ 3534637 w 8979539"/>
                <a:gd name="connsiteY8-2060" fmla="*/ 1644327 h 3058477"/>
                <a:gd name="connsiteX9-2061" fmla="*/ 3473461 w 8979539"/>
                <a:gd name="connsiteY9-2062" fmla="*/ 1531620 h 3058477"/>
                <a:gd name="connsiteX10-2063" fmla="*/ 3471825 w 8979539"/>
                <a:gd name="connsiteY10-2064" fmla="*/ 1531620 h 3058477"/>
                <a:gd name="connsiteX11-2065" fmla="*/ 3471105 w 8979539"/>
                <a:gd name="connsiteY11-2066" fmla="*/ 1530127 h 3058477"/>
                <a:gd name="connsiteX12-2067" fmla="*/ 3384551 w 8979539"/>
                <a:gd name="connsiteY12-2068" fmla="*/ 1101409 h 3058477"/>
                <a:gd name="connsiteX13-2069" fmla="*/ 4485960 w 8979539"/>
                <a:gd name="connsiteY13-2070" fmla="*/ 0 h 3058477"/>
                <a:gd name="connsiteX14-2071" fmla="*/ 5587369 w 8979539"/>
                <a:gd name="connsiteY14-2072" fmla="*/ 1101409 h 3058477"/>
                <a:gd name="connsiteX15-2073" fmla="*/ 5564992 w 8979539"/>
                <a:gd name="connsiteY15-2074" fmla="*/ 1323381 h 3058477"/>
                <a:gd name="connsiteX16-2075" fmla="*/ 5501830 w 8979539"/>
                <a:gd name="connsiteY16-2076" fmla="*/ 1526857 h 3058477"/>
                <a:gd name="connsiteX17-2077" fmla="*/ 5505489 w 8979539"/>
                <a:gd name="connsiteY17-2078" fmla="*/ 1526857 h 3058477"/>
                <a:gd name="connsiteX18-2079" fmla="*/ 5441729 w 8979539"/>
                <a:gd name="connsiteY18-2080" fmla="*/ 1644327 h 3058477"/>
                <a:gd name="connsiteX19-2081" fmla="*/ 5378589 w 8979539"/>
                <a:gd name="connsiteY19-2082" fmla="*/ 1957068 h 3058477"/>
                <a:gd name="connsiteX20-2083" fmla="*/ 6182045 w 8979539"/>
                <a:gd name="connsiteY20-2084" fmla="*/ 2760524 h 3058477"/>
                <a:gd name="connsiteX21-2085" fmla="*/ 6985501 w 8979539"/>
                <a:gd name="connsiteY21-2086" fmla="*/ 1957068 h 3058477"/>
                <a:gd name="connsiteX22-2087" fmla="*/ 6922362 w 8979539"/>
                <a:gd name="connsiteY22-2088" fmla="*/ 1644327 h 3058477"/>
                <a:gd name="connsiteX23-2089" fmla="*/ 6858601 w 8979539"/>
                <a:gd name="connsiteY23-2090" fmla="*/ 1526857 h 3058477"/>
                <a:gd name="connsiteX24-2091" fmla="*/ 6862260 w 8979539"/>
                <a:gd name="connsiteY24-2092" fmla="*/ 1526857 h 3058477"/>
                <a:gd name="connsiteX25-2093" fmla="*/ 6799098 w 8979539"/>
                <a:gd name="connsiteY25-2094" fmla="*/ 1323381 h 3058477"/>
                <a:gd name="connsiteX26-2095" fmla="*/ 6776721 w 8979539"/>
                <a:gd name="connsiteY26-2096" fmla="*/ 1101409 h 3058477"/>
                <a:gd name="connsiteX27-2097" fmla="*/ 7878130 w 8979539"/>
                <a:gd name="connsiteY27-2098" fmla="*/ 0 h 3058477"/>
                <a:gd name="connsiteX28-2099" fmla="*/ 8979539 w 8979539"/>
                <a:gd name="connsiteY28-2100" fmla="*/ 1101409 h 3058477"/>
                <a:gd name="connsiteX29-2101" fmla="*/ 8892985 w 8979539"/>
                <a:gd name="connsiteY29-2102" fmla="*/ 1530127 h 3058477"/>
                <a:gd name="connsiteX30-2103" fmla="*/ 8892266 w 8979539"/>
                <a:gd name="connsiteY30-2104" fmla="*/ 1531620 h 3058477"/>
                <a:gd name="connsiteX31-2105" fmla="*/ 8554686 w 8979539"/>
                <a:gd name="connsiteY31-2106" fmla="*/ 1531620 h 3058477"/>
                <a:gd name="connsiteX32-2107" fmla="*/ 8618447 w 8979539"/>
                <a:gd name="connsiteY32-2108" fmla="*/ 1414150 h 3058477"/>
                <a:gd name="connsiteX33-2109" fmla="*/ 8681586 w 8979539"/>
                <a:gd name="connsiteY33-2110" fmla="*/ 1101409 h 3058477"/>
                <a:gd name="connsiteX34-2111" fmla="*/ 7878130 w 8979539"/>
                <a:gd name="connsiteY34-2112" fmla="*/ 297953 h 3058477"/>
                <a:gd name="connsiteX35-2113" fmla="*/ 7074674 w 8979539"/>
                <a:gd name="connsiteY35-2114" fmla="*/ 1101409 h 3058477"/>
                <a:gd name="connsiteX36-2115" fmla="*/ 7137814 w 8979539"/>
                <a:gd name="connsiteY36-2116" fmla="*/ 1414150 h 3058477"/>
                <a:gd name="connsiteX37-2117" fmla="*/ 7201574 w 8979539"/>
                <a:gd name="connsiteY37-2118" fmla="*/ 1531620 h 3058477"/>
                <a:gd name="connsiteX38-2119" fmla="*/ 7197915 w 8979539"/>
                <a:gd name="connsiteY38-2120" fmla="*/ 1531620 h 3058477"/>
                <a:gd name="connsiteX39-2121" fmla="*/ 7261077 w 8979539"/>
                <a:gd name="connsiteY39-2122" fmla="*/ 1735096 h 3058477"/>
                <a:gd name="connsiteX40-2123" fmla="*/ 7283454 w 8979539"/>
                <a:gd name="connsiteY40-2124" fmla="*/ 1957068 h 3058477"/>
                <a:gd name="connsiteX41-2125" fmla="*/ 6182045 w 8979539"/>
                <a:gd name="connsiteY41-2126" fmla="*/ 3058477 h 3058477"/>
                <a:gd name="connsiteX42-2127" fmla="*/ 5080636 w 8979539"/>
                <a:gd name="connsiteY42-2128" fmla="*/ 1957068 h 3058477"/>
                <a:gd name="connsiteX43-2129" fmla="*/ 5103012 w 8979539"/>
                <a:gd name="connsiteY43-2130" fmla="*/ 1735096 h 3058477"/>
                <a:gd name="connsiteX44-2131" fmla="*/ 5166175 w 8979539"/>
                <a:gd name="connsiteY44-2132" fmla="*/ 1531620 h 3058477"/>
                <a:gd name="connsiteX45-2133" fmla="*/ 5226277 w 8979539"/>
                <a:gd name="connsiteY45-2134" fmla="*/ 1414150 h 3058477"/>
                <a:gd name="connsiteX46-2135" fmla="*/ 5289416 w 8979539"/>
                <a:gd name="connsiteY46-2136" fmla="*/ 1101409 h 3058477"/>
                <a:gd name="connsiteX47-2137" fmla="*/ 4485960 w 8979539"/>
                <a:gd name="connsiteY47-2138" fmla="*/ 297953 h 3058477"/>
                <a:gd name="connsiteX48-2139" fmla="*/ 3682504 w 8979539"/>
                <a:gd name="connsiteY48-2140" fmla="*/ 1101409 h 3058477"/>
                <a:gd name="connsiteX49-2141" fmla="*/ 3745644 w 8979539"/>
                <a:gd name="connsiteY49-2142" fmla="*/ 1414150 h 3058477"/>
                <a:gd name="connsiteX50-2143" fmla="*/ 3806819 w 8979539"/>
                <a:gd name="connsiteY50-2144" fmla="*/ 1526857 h 3058477"/>
                <a:gd name="connsiteX51-2145" fmla="*/ 3808456 w 8979539"/>
                <a:gd name="connsiteY51-2146" fmla="*/ 1526857 h 3058477"/>
                <a:gd name="connsiteX52-2147" fmla="*/ 3809175 w 8979539"/>
                <a:gd name="connsiteY52-2148" fmla="*/ 1528350 h 3058477"/>
                <a:gd name="connsiteX53-2149" fmla="*/ 3895729 w 8979539"/>
                <a:gd name="connsiteY53-2150" fmla="*/ 1957068 h 3058477"/>
                <a:gd name="connsiteX54-2151" fmla="*/ 2794320 w 8979539"/>
                <a:gd name="connsiteY54-2152" fmla="*/ 3058477 h 3058477"/>
                <a:gd name="connsiteX55-2153" fmla="*/ 1692911 w 8979539"/>
                <a:gd name="connsiteY55-2154" fmla="*/ 1957068 h 3058477"/>
                <a:gd name="connsiteX56-2155" fmla="*/ 1715288 w 8979539"/>
                <a:gd name="connsiteY56-2156" fmla="*/ 1735096 h 3058477"/>
                <a:gd name="connsiteX57-2157" fmla="*/ 1781625 w 8979539"/>
                <a:gd name="connsiteY57-2158" fmla="*/ 1531620 h 3058477"/>
                <a:gd name="connsiteX58-2159" fmla="*/ 1841726 w 8979539"/>
                <a:gd name="connsiteY58-2160" fmla="*/ 1414150 h 3058477"/>
                <a:gd name="connsiteX59-2161" fmla="*/ 1904865 w 8979539"/>
                <a:gd name="connsiteY59-2162" fmla="*/ 1101409 h 3058477"/>
                <a:gd name="connsiteX60-2163" fmla="*/ 1101409 w 8979539"/>
                <a:gd name="connsiteY60-2164" fmla="*/ 297953 h 3058477"/>
                <a:gd name="connsiteX61-2165" fmla="*/ 297953 w 8979539"/>
                <a:gd name="connsiteY61-2166" fmla="*/ 1101409 h 3058477"/>
                <a:gd name="connsiteX62-2167" fmla="*/ 361093 w 8979539"/>
                <a:gd name="connsiteY62-2168" fmla="*/ 1414150 h 3058477"/>
                <a:gd name="connsiteX63-2169" fmla="*/ 424853 w 8979539"/>
                <a:gd name="connsiteY63-2170" fmla="*/ 1531620 h 3058477"/>
                <a:gd name="connsiteX64-2171" fmla="*/ 87274 w 8979539"/>
                <a:gd name="connsiteY64-2172" fmla="*/ 1531620 h 3058477"/>
                <a:gd name="connsiteX65-2173" fmla="*/ 86554 w 8979539"/>
                <a:gd name="connsiteY65-2174" fmla="*/ 1530127 h 3058477"/>
                <a:gd name="connsiteX66-2175" fmla="*/ 0 w 8979539"/>
                <a:gd name="connsiteY66-2176" fmla="*/ 1101409 h 3058477"/>
                <a:gd name="connsiteX67-2177" fmla="*/ 1101409 w 8979539"/>
                <a:gd name="connsiteY67-2178" fmla="*/ 0 h 3058477"/>
                <a:gd name="connsiteX0-2179" fmla="*/ 1101409 w 8979539"/>
                <a:gd name="connsiteY0-2180" fmla="*/ 0 h 3058477"/>
                <a:gd name="connsiteX1-2181" fmla="*/ 2202818 w 8979539"/>
                <a:gd name="connsiteY1-2182" fmla="*/ 1101409 h 3058477"/>
                <a:gd name="connsiteX2-2183" fmla="*/ 2180441 w 8979539"/>
                <a:gd name="connsiteY2-2184" fmla="*/ 1323381 h 3058477"/>
                <a:gd name="connsiteX3-2185" fmla="*/ 2117279 w 8979539"/>
                <a:gd name="connsiteY3-2186" fmla="*/ 1526857 h 3058477"/>
                <a:gd name="connsiteX4-2187" fmla="*/ 2054004 w 8979539"/>
                <a:gd name="connsiteY4-2188" fmla="*/ 1644327 h 3058477"/>
                <a:gd name="connsiteX5-2189" fmla="*/ 1990864 w 8979539"/>
                <a:gd name="connsiteY5-2190" fmla="*/ 1957068 h 3058477"/>
                <a:gd name="connsiteX6-2191" fmla="*/ 2794320 w 8979539"/>
                <a:gd name="connsiteY6-2192" fmla="*/ 2760524 h 3058477"/>
                <a:gd name="connsiteX7-2193" fmla="*/ 3597776 w 8979539"/>
                <a:gd name="connsiteY7-2194" fmla="*/ 1957068 h 3058477"/>
                <a:gd name="connsiteX8-2195" fmla="*/ 3534637 w 8979539"/>
                <a:gd name="connsiteY8-2196" fmla="*/ 1644327 h 3058477"/>
                <a:gd name="connsiteX9-2197" fmla="*/ 3473461 w 8979539"/>
                <a:gd name="connsiteY9-2198" fmla="*/ 1531620 h 3058477"/>
                <a:gd name="connsiteX10-2199" fmla="*/ 3471825 w 8979539"/>
                <a:gd name="connsiteY10-2200" fmla="*/ 1531620 h 3058477"/>
                <a:gd name="connsiteX11-2201" fmla="*/ 3471105 w 8979539"/>
                <a:gd name="connsiteY11-2202" fmla="*/ 1530127 h 3058477"/>
                <a:gd name="connsiteX12-2203" fmla="*/ 3384551 w 8979539"/>
                <a:gd name="connsiteY12-2204" fmla="*/ 1101409 h 3058477"/>
                <a:gd name="connsiteX13-2205" fmla="*/ 4485960 w 8979539"/>
                <a:gd name="connsiteY13-2206" fmla="*/ 0 h 3058477"/>
                <a:gd name="connsiteX14-2207" fmla="*/ 5587369 w 8979539"/>
                <a:gd name="connsiteY14-2208" fmla="*/ 1101409 h 3058477"/>
                <a:gd name="connsiteX15-2209" fmla="*/ 5564992 w 8979539"/>
                <a:gd name="connsiteY15-2210" fmla="*/ 1323381 h 3058477"/>
                <a:gd name="connsiteX16-2211" fmla="*/ 5501830 w 8979539"/>
                <a:gd name="connsiteY16-2212" fmla="*/ 1526857 h 3058477"/>
                <a:gd name="connsiteX17-2213" fmla="*/ 5505489 w 8979539"/>
                <a:gd name="connsiteY17-2214" fmla="*/ 1526857 h 3058477"/>
                <a:gd name="connsiteX18-2215" fmla="*/ 5441729 w 8979539"/>
                <a:gd name="connsiteY18-2216" fmla="*/ 1644327 h 3058477"/>
                <a:gd name="connsiteX19-2217" fmla="*/ 5378589 w 8979539"/>
                <a:gd name="connsiteY19-2218" fmla="*/ 1957068 h 3058477"/>
                <a:gd name="connsiteX20-2219" fmla="*/ 6182045 w 8979539"/>
                <a:gd name="connsiteY20-2220" fmla="*/ 2760524 h 3058477"/>
                <a:gd name="connsiteX21-2221" fmla="*/ 6985501 w 8979539"/>
                <a:gd name="connsiteY21-2222" fmla="*/ 1957068 h 3058477"/>
                <a:gd name="connsiteX22-2223" fmla="*/ 6922362 w 8979539"/>
                <a:gd name="connsiteY22-2224" fmla="*/ 1644327 h 3058477"/>
                <a:gd name="connsiteX23-2225" fmla="*/ 6858601 w 8979539"/>
                <a:gd name="connsiteY23-2226" fmla="*/ 1526857 h 3058477"/>
                <a:gd name="connsiteX24-2227" fmla="*/ 6862260 w 8979539"/>
                <a:gd name="connsiteY24-2228" fmla="*/ 1526857 h 3058477"/>
                <a:gd name="connsiteX25-2229" fmla="*/ 6799098 w 8979539"/>
                <a:gd name="connsiteY25-2230" fmla="*/ 1323381 h 3058477"/>
                <a:gd name="connsiteX26-2231" fmla="*/ 6776721 w 8979539"/>
                <a:gd name="connsiteY26-2232" fmla="*/ 1101409 h 3058477"/>
                <a:gd name="connsiteX27-2233" fmla="*/ 7878130 w 8979539"/>
                <a:gd name="connsiteY27-2234" fmla="*/ 0 h 3058477"/>
                <a:gd name="connsiteX28-2235" fmla="*/ 8979539 w 8979539"/>
                <a:gd name="connsiteY28-2236" fmla="*/ 1101409 h 3058477"/>
                <a:gd name="connsiteX29-2237" fmla="*/ 8892985 w 8979539"/>
                <a:gd name="connsiteY29-2238" fmla="*/ 1530127 h 3058477"/>
                <a:gd name="connsiteX30-2239" fmla="*/ 8892266 w 8979539"/>
                <a:gd name="connsiteY30-2240" fmla="*/ 1531620 h 3058477"/>
                <a:gd name="connsiteX31-2241" fmla="*/ 8554686 w 8979539"/>
                <a:gd name="connsiteY31-2242" fmla="*/ 1531620 h 3058477"/>
                <a:gd name="connsiteX32-2243" fmla="*/ 8618447 w 8979539"/>
                <a:gd name="connsiteY32-2244" fmla="*/ 1414150 h 3058477"/>
                <a:gd name="connsiteX33-2245" fmla="*/ 8681586 w 8979539"/>
                <a:gd name="connsiteY33-2246" fmla="*/ 1101409 h 3058477"/>
                <a:gd name="connsiteX34-2247" fmla="*/ 7878130 w 8979539"/>
                <a:gd name="connsiteY34-2248" fmla="*/ 297953 h 3058477"/>
                <a:gd name="connsiteX35-2249" fmla="*/ 7074674 w 8979539"/>
                <a:gd name="connsiteY35-2250" fmla="*/ 1101409 h 3058477"/>
                <a:gd name="connsiteX36-2251" fmla="*/ 7137814 w 8979539"/>
                <a:gd name="connsiteY36-2252" fmla="*/ 1414150 h 3058477"/>
                <a:gd name="connsiteX37-2253" fmla="*/ 7201574 w 8979539"/>
                <a:gd name="connsiteY37-2254" fmla="*/ 1531620 h 3058477"/>
                <a:gd name="connsiteX38-2255" fmla="*/ 7197915 w 8979539"/>
                <a:gd name="connsiteY38-2256" fmla="*/ 1531620 h 3058477"/>
                <a:gd name="connsiteX39-2257" fmla="*/ 7261077 w 8979539"/>
                <a:gd name="connsiteY39-2258" fmla="*/ 1735096 h 3058477"/>
                <a:gd name="connsiteX40-2259" fmla="*/ 7283454 w 8979539"/>
                <a:gd name="connsiteY40-2260" fmla="*/ 1957068 h 3058477"/>
                <a:gd name="connsiteX41-2261" fmla="*/ 6182045 w 8979539"/>
                <a:gd name="connsiteY41-2262" fmla="*/ 3058477 h 3058477"/>
                <a:gd name="connsiteX42-2263" fmla="*/ 5080636 w 8979539"/>
                <a:gd name="connsiteY42-2264" fmla="*/ 1957068 h 3058477"/>
                <a:gd name="connsiteX43-2265" fmla="*/ 5103012 w 8979539"/>
                <a:gd name="connsiteY43-2266" fmla="*/ 1735096 h 3058477"/>
                <a:gd name="connsiteX44-2267" fmla="*/ 5166175 w 8979539"/>
                <a:gd name="connsiteY44-2268" fmla="*/ 1531620 h 3058477"/>
                <a:gd name="connsiteX45-2269" fmla="*/ 5226277 w 8979539"/>
                <a:gd name="connsiteY45-2270" fmla="*/ 1414150 h 3058477"/>
                <a:gd name="connsiteX46-2271" fmla="*/ 5289416 w 8979539"/>
                <a:gd name="connsiteY46-2272" fmla="*/ 1101409 h 3058477"/>
                <a:gd name="connsiteX47-2273" fmla="*/ 4485960 w 8979539"/>
                <a:gd name="connsiteY47-2274" fmla="*/ 297953 h 3058477"/>
                <a:gd name="connsiteX48-2275" fmla="*/ 3682504 w 8979539"/>
                <a:gd name="connsiteY48-2276" fmla="*/ 1101409 h 3058477"/>
                <a:gd name="connsiteX49-2277" fmla="*/ 3745644 w 8979539"/>
                <a:gd name="connsiteY49-2278" fmla="*/ 1414150 h 3058477"/>
                <a:gd name="connsiteX50-2279" fmla="*/ 3806819 w 8979539"/>
                <a:gd name="connsiteY50-2280" fmla="*/ 1526857 h 3058477"/>
                <a:gd name="connsiteX51-2281" fmla="*/ 3808456 w 8979539"/>
                <a:gd name="connsiteY51-2282" fmla="*/ 1526857 h 3058477"/>
                <a:gd name="connsiteX52-2283" fmla="*/ 3809175 w 8979539"/>
                <a:gd name="connsiteY52-2284" fmla="*/ 1528350 h 3058477"/>
                <a:gd name="connsiteX53-2285" fmla="*/ 3895729 w 8979539"/>
                <a:gd name="connsiteY53-2286" fmla="*/ 1957068 h 3058477"/>
                <a:gd name="connsiteX54-2287" fmla="*/ 2794320 w 8979539"/>
                <a:gd name="connsiteY54-2288" fmla="*/ 3058477 h 3058477"/>
                <a:gd name="connsiteX55-2289" fmla="*/ 1692911 w 8979539"/>
                <a:gd name="connsiteY55-2290" fmla="*/ 1957068 h 3058477"/>
                <a:gd name="connsiteX56-2291" fmla="*/ 1715288 w 8979539"/>
                <a:gd name="connsiteY56-2292" fmla="*/ 1735096 h 3058477"/>
                <a:gd name="connsiteX57-2293" fmla="*/ 1781625 w 8979539"/>
                <a:gd name="connsiteY57-2294" fmla="*/ 1531620 h 3058477"/>
                <a:gd name="connsiteX58-2295" fmla="*/ 1841726 w 8979539"/>
                <a:gd name="connsiteY58-2296" fmla="*/ 1414150 h 3058477"/>
                <a:gd name="connsiteX59-2297" fmla="*/ 1904865 w 8979539"/>
                <a:gd name="connsiteY59-2298" fmla="*/ 1101409 h 3058477"/>
                <a:gd name="connsiteX60-2299" fmla="*/ 1101409 w 8979539"/>
                <a:gd name="connsiteY60-2300" fmla="*/ 297953 h 3058477"/>
                <a:gd name="connsiteX61-2301" fmla="*/ 297953 w 8979539"/>
                <a:gd name="connsiteY61-2302" fmla="*/ 1101409 h 3058477"/>
                <a:gd name="connsiteX62-2303" fmla="*/ 361093 w 8979539"/>
                <a:gd name="connsiteY62-2304" fmla="*/ 1414150 h 3058477"/>
                <a:gd name="connsiteX63-2305" fmla="*/ 424853 w 8979539"/>
                <a:gd name="connsiteY63-2306" fmla="*/ 1531620 h 3058477"/>
                <a:gd name="connsiteX64-2307" fmla="*/ 87274 w 8979539"/>
                <a:gd name="connsiteY64-2308" fmla="*/ 1531620 h 3058477"/>
                <a:gd name="connsiteX65-2309" fmla="*/ 86554 w 8979539"/>
                <a:gd name="connsiteY65-2310" fmla="*/ 1530127 h 3058477"/>
                <a:gd name="connsiteX66-2311" fmla="*/ 0 w 8979539"/>
                <a:gd name="connsiteY66-2312" fmla="*/ 1101409 h 3058477"/>
                <a:gd name="connsiteX67-2313" fmla="*/ 1101409 w 8979539"/>
                <a:gd name="connsiteY67-2314" fmla="*/ 0 h 3058477"/>
                <a:gd name="connsiteX0-2315" fmla="*/ 1101409 w 8979539"/>
                <a:gd name="connsiteY0-2316" fmla="*/ 0 h 3058477"/>
                <a:gd name="connsiteX1-2317" fmla="*/ 2202818 w 8979539"/>
                <a:gd name="connsiteY1-2318" fmla="*/ 1101409 h 3058477"/>
                <a:gd name="connsiteX2-2319" fmla="*/ 2180441 w 8979539"/>
                <a:gd name="connsiteY2-2320" fmla="*/ 1323381 h 3058477"/>
                <a:gd name="connsiteX3-2321" fmla="*/ 2117279 w 8979539"/>
                <a:gd name="connsiteY3-2322" fmla="*/ 1526857 h 3058477"/>
                <a:gd name="connsiteX4-2323" fmla="*/ 2054004 w 8979539"/>
                <a:gd name="connsiteY4-2324" fmla="*/ 1644327 h 3058477"/>
                <a:gd name="connsiteX5-2325" fmla="*/ 1990864 w 8979539"/>
                <a:gd name="connsiteY5-2326" fmla="*/ 1957068 h 3058477"/>
                <a:gd name="connsiteX6-2327" fmla="*/ 2794320 w 8979539"/>
                <a:gd name="connsiteY6-2328" fmla="*/ 2760524 h 3058477"/>
                <a:gd name="connsiteX7-2329" fmla="*/ 3597776 w 8979539"/>
                <a:gd name="connsiteY7-2330" fmla="*/ 1957068 h 3058477"/>
                <a:gd name="connsiteX8-2331" fmla="*/ 3534637 w 8979539"/>
                <a:gd name="connsiteY8-2332" fmla="*/ 1644327 h 3058477"/>
                <a:gd name="connsiteX9-2333" fmla="*/ 3473461 w 8979539"/>
                <a:gd name="connsiteY9-2334" fmla="*/ 1531620 h 3058477"/>
                <a:gd name="connsiteX10-2335" fmla="*/ 3471825 w 8979539"/>
                <a:gd name="connsiteY10-2336" fmla="*/ 1531620 h 3058477"/>
                <a:gd name="connsiteX11-2337" fmla="*/ 3471105 w 8979539"/>
                <a:gd name="connsiteY11-2338" fmla="*/ 1530127 h 3058477"/>
                <a:gd name="connsiteX12-2339" fmla="*/ 3384551 w 8979539"/>
                <a:gd name="connsiteY12-2340" fmla="*/ 1101409 h 3058477"/>
                <a:gd name="connsiteX13-2341" fmla="*/ 4485960 w 8979539"/>
                <a:gd name="connsiteY13-2342" fmla="*/ 0 h 3058477"/>
                <a:gd name="connsiteX14-2343" fmla="*/ 5587369 w 8979539"/>
                <a:gd name="connsiteY14-2344" fmla="*/ 1101409 h 3058477"/>
                <a:gd name="connsiteX15-2345" fmla="*/ 5564992 w 8979539"/>
                <a:gd name="connsiteY15-2346" fmla="*/ 1323381 h 3058477"/>
                <a:gd name="connsiteX16-2347" fmla="*/ 5501830 w 8979539"/>
                <a:gd name="connsiteY16-2348" fmla="*/ 1526857 h 3058477"/>
                <a:gd name="connsiteX17-2349" fmla="*/ 5441729 w 8979539"/>
                <a:gd name="connsiteY17-2350" fmla="*/ 1644327 h 3058477"/>
                <a:gd name="connsiteX18-2351" fmla="*/ 5378589 w 8979539"/>
                <a:gd name="connsiteY18-2352" fmla="*/ 1957068 h 3058477"/>
                <a:gd name="connsiteX19-2353" fmla="*/ 6182045 w 8979539"/>
                <a:gd name="connsiteY19-2354" fmla="*/ 2760524 h 3058477"/>
                <a:gd name="connsiteX20-2355" fmla="*/ 6985501 w 8979539"/>
                <a:gd name="connsiteY20-2356" fmla="*/ 1957068 h 3058477"/>
                <a:gd name="connsiteX21-2357" fmla="*/ 6922362 w 8979539"/>
                <a:gd name="connsiteY21-2358" fmla="*/ 1644327 h 3058477"/>
                <a:gd name="connsiteX22-2359" fmla="*/ 6858601 w 8979539"/>
                <a:gd name="connsiteY22-2360" fmla="*/ 1526857 h 3058477"/>
                <a:gd name="connsiteX23-2361" fmla="*/ 6862260 w 8979539"/>
                <a:gd name="connsiteY23-2362" fmla="*/ 1526857 h 3058477"/>
                <a:gd name="connsiteX24-2363" fmla="*/ 6799098 w 8979539"/>
                <a:gd name="connsiteY24-2364" fmla="*/ 1323381 h 3058477"/>
                <a:gd name="connsiteX25-2365" fmla="*/ 6776721 w 8979539"/>
                <a:gd name="connsiteY25-2366" fmla="*/ 1101409 h 3058477"/>
                <a:gd name="connsiteX26-2367" fmla="*/ 7878130 w 8979539"/>
                <a:gd name="connsiteY26-2368" fmla="*/ 0 h 3058477"/>
                <a:gd name="connsiteX27-2369" fmla="*/ 8979539 w 8979539"/>
                <a:gd name="connsiteY27-2370" fmla="*/ 1101409 h 3058477"/>
                <a:gd name="connsiteX28-2371" fmla="*/ 8892985 w 8979539"/>
                <a:gd name="connsiteY28-2372" fmla="*/ 1530127 h 3058477"/>
                <a:gd name="connsiteX29-2373" fmla="*/ 8892266 w 8979539"/>
                <a:gd name="connsiteY29-2374" fmla="*/ 1531620 h 3058477"/>
                <a:gd name="connsiteX30-2375" fmla="*/ 8554686 w 8979539"/>
                <a:gd name="connsiteY30-2376" fmla="*/ 1531620 h 3058477"/>
                <a:gd name="connsiteX31-2377" fmla="*/ 8618447 w 8979539"/>
                <a:gd name="connsiteY31-2378" fmla="*/ 1414150 h 3058477"/>
                <a:gd name="connsiteX32-2379" fmla="*/ 8681586 w 8979539"/>
                <a:gd name="connsiteY32-2380" fmla="*/ 1101409 h 3058477"/>
                <a:gd name="connsiteX33-2381" fmla="*/ 7878130 w 8979539"/>
                <a:gd name="connsiteY33-2382" fmla="*/ 297953 h 3058477"/>
                <a:gd name="connsiteX34-2383" fmla="*/ 7074674 w 8979539"/>
                <a:gd name="connsiteY34-2384" fmla="*/ 1101409 h 3058477"/>
                <a:gd name="connsiteX35-2385" fmla="*/ 7137814 w 8979539"/>
                <a:gd name="connsiteY35-2386" fmla="*/ 1414150 h 3058477"/>
                <a:gd name="connsiteX36-2387" fmla="*/ 7201574 w 8979539"/>
                <a:gd name="connsiteY36-2388" fmla="*/ 1531620 h 3058477"/>
                <a:gd name="connsiteX37-2389" fmla="*/ 7197915 w 8979539"/>
                <a:gd name="connsiteY37-2390" fmla="*/ 1531620 h 3058477"/>
                <a:gd name="connsiteX38-2391" fmla="*/ 7261077 w 8979539"/>
                <a:gd name="connsiteY38-2392" fmla="*/ 1735096 h 3058477"/>
                <a:gd name="connsiteX39-2393" fmla="*/ 7283454 w 8979539"/>
                <a:gd name="connsiteY39-2394" fmla="*/ 1957068 h 3058477"/>
                <a:gd name="connsiteX40-2395" fmla="*/ 6182045 w 8979539"/>
                <a:gd name="connsiteY40-2396" fmla="*/ 3058477 h 3058477"/>
                <a:gd name="connsiteX41-2397" fmla="*/ 5080636 w 8979539"/>
                <a:gd name="connsiteY41-2398" fmla="*/ 1957068 h 3058477"/>
                <a:gd name="connsiteX42-2399" fmla="*/ 5103012 w 8979539"/>
                <a:gd name="connsiteY42-2400" fmla="*/ 1735096 h 3058477"/>
                <a:gd name="connsiteX43-2401" fmla="*/ 5166175 w 8979539"/>
                <a:gd name="connsiteY43-2402" fmla="*/ 1531620 h 3058477"/>
                <a:gd name="connsiteX44-2403" fmla="*/ 5226277 w 8979539"/>
                <a:gd name="connsiteY44-2404" fmla="*/ 1414150 h 3058477"/>
                <a:gd name="connsiteX45-2405" fmla="*/ 5289416 w 8979539"/>
                <a:gd name="connsiteY45-2406" fmla="*/ 1101409 h 3058477"/>
                <a:gd name="connsiteX46-2407" fmla="*/ 4485960 w 8979539"/>
                <a:gd name="connsiteY46-2408" fmla="*/ 297953 h 3058477"/>
                <a:gd name="connsiteX47-2409" fmla="*/ 3682504 w 8979539"/>
                <a:gd name="connsiteY47-2410" fmla="*/ 1101409 h 3058477"/>
                <a:gd name="connsiteX48-2411" fmla="*/ 3745644 w 8979539"/>
                <a:gd name="connsiteY48-2412" fmla="*/ 1414150 h 3058477"/>
                <a:gd name="connsiteX49-2413" fmla="*/ 3806819 w 8979539"/>
                <a:gd name="connsiteY49-2414" fmla="*/ 1526857 h 3058477"/>
                <a:gd name="connsiteX50-2415" fmla="*/ 3808456 w 8979539"/>
                <a:gd name="connsiteY50-2416" fmla="*/ 1526857 h 3058477"/>
                <a:gd name="connsiteX51-2417" fmla="*/ 3809175 w 8979539"/>
                <a:gd name="connsiteY51-2418" fmla="*/ 1528350 h 3058477"/>
                <a:gd name="connsiteX52-2419" fmla="*/ 3895729 w 8979539"/>
                <a:gd name="connsiteY52-2420" fmla="*/ 1957068 h 3058477"/>
                <a:gd name="connsiteX53-2421" fmla="*/ 2794320 w 8979539"/>
                <a:gd name="connsiteY53-2422" fmla="*/ 3058477 h 3058477"/>
                <a:gd name="connsiteX54-2423" fmla="*/ 1692911 w 8979539"/>
                <a:gd name="connsiteY54-2424" fmla="*/ 1957068 h 3058477"/>
                <a:gd name="connsiteX55-2425" fmla="*/ 1715288 w 8979539"/>
                <a:gd name="connsiteY55-2426" fmla="*/ 1735096 h 3058477"/>
                <a:gd name="connsiteX56-2427" fmla="*/ 1781625 w 8979539"/>
                <a:gd name="connsiteY56-2428" fmla="*/ 1531620 h 3058477"/>
                <a:gd name="connsiteX57-2429" fmla="*/ 1841726 w 8979539"/>
                <a:gd name="connsiteY57-2430" fmla="*/ 1414150 h 3058477"/>
                <a:gd name="connsiteX58-2431" fmla="*/ 1904865 w 8979539"/>
                <a:gd name="connsiteY58-2432" fmla="*/ 1101409 h 3058477"/>
                <a:gd name="connsiteX59-2433" fmla="*/ 1101409 w 8979539"/>
                <a:gd name="connsiteY59-2434" fmla="*/ 297953 h 3058477"/>
                <a:gd name="connsiteX60-2435" fmla="*/ 297953 w 8979539"/>
                <a:gd name="connsiteY60-2436" fmla="*/ 1101409 h 3058477"/>
                <a:gd name="connsiteX61-2437" fmla="*/ 361093 w 8979539"/>
                <a:gd name="connsiteY61-2438" fmla="*/ 1414150 h 3058477"/>
                <a:gd name="connsiteX62-2439" fmla="*/ 424853 w 8979539"/>
                <a:gd name="connsiteY62-2440" fmla="*/ 1531620 h 3058477"/>
                <a:gd name="connsiteX63-2441" fmla="*/ 87274 w 8979539"/>
                <a:gd name="connsiteY63-2442" fmla="*/ 1531620 h 3058477"/>
                <a:gd name="connsiteX64-2443" fmla="*/ 86554 w 8979539"/>
                <a:gd name="connsiteY64-2444" fmla="*/ 1530127 h 3058477"/>
                <a:gd name="connsiteX65-2445" fmla="*/ 0 w 8979539"/>
                <a:gd name="connsiteY65-2446" fmla="*/ 1101409 h 3058477"/>
                <a:gd name="connsiteX66-2447" fmla="*/ 1101409 w 8979539"/>
                <a:gd name="connsiteY66-2448" fmla="*/ 0 h 3058477"/>
                <a:gd name="connsiteX0-2449" fmla="*/ 1101409 w 8979539"/>
                <a:gd name="connsiteY0-2450" fmla="*/ 0 h 3058477"/>
                <a:gd name="connsiteX1-2451" fmla="*/ 2202818 w 8979539"/>
                <a:gd name="connsiteY1-2452" fmla="*/ 1101409 h 3058477"/>
                <a:gd name="connsiteX2-2453" fmla="*/ 2180441 w 8979539"/>
                <a:gd name="connsiteY2-2454" fmla="*/ 1323381 h 3058477"/>
                <a:gd name="connsiteX3-2455" fmla="*/ 2117279 w 8979539"/>
                <a:gd name="connsiteY3-2456" fmla="*/ 1526857 h 3058477"/>
                <a:gd name="connsiteX4-2457" fmla="*/ 2054004 w 8979539"/>
                <a:gd name="connsiteY4-2458" fmla="*/ 1644327 h 3058477"/>
                <a:gd name="connsiteX5-2459" fmla="*/ 1990864 w 8979539"/>
                <a:gd name="connsiteY5-2460" fmla="*/ 1957068 h 3058477"/>
                <a:gd name="connsiteX6-2461" fmla="*/ 2794320 w 8979539"/>
                <a:gd name="connsiteY6-2462" fmla="*/ 2760524 h 3058477"/>
                <a:gd name="connsiteX7-2463" fmla="*/ 3597776 w 8979539"/>
                <a:gd name="connsiteY7-2464" fmla="*/ 1957068 h 3058477"/>
                <a:gd name="connsiteX8-2465" fmla="*/ 3534637 w 8979539"/>
                <a:gd name="connsiteY8-2466" fmla="*/ 1644327 h 3058477"/>
                <a:gd name="connsiteX9-2467" fmla="*/ 3473461 w 8979539"/>
                <a:gd name="connsiteY9-2468" fmla="*/ 1531620 h 3058477"/>
                <a:gd name="connsiteX10-2469" fmla="*/ 3471825 w 8979539"/>
                <a:gd name="connsiteY10-2470" fmla="*/ 1531620 h 3058477"/>
                <a:gd name="connsiteX11-2471" fmla="*/ 3471105 w 8979539"/>
                <a:gd name="connsiteY11-2472" fmla="*/ 1530127 h 3058477"/>
                <a:gd name="connsiteX12-2473" fmla="*/ 3384551 w 8979539"/>
                <a:gd name="connsiteY12-2474" fmla="*/ 1101409 h 3058477"/>
                <a:gd name="connsiteX13-2475" fmla="*/ 4485960 w 8979539"/>
                <a:gd name="connsiteY13-2476" fmla="*/ 0 h 3058477"/>
                <a:gd name="connsiteX14-2477" fmla="*/ 5587369 w 8979539"/>
                <a:gd name="connsiteY14-2478" fmla="*/ 1101409 h 3058477"/>
                <a:gd name="connsiteX15-2479" fmla="*/ 5564992 w 8979539"/>
                <a:gd name="connsiteY15-2480" fmla="*/ 1323381 h 3058477"/>
                <a:gd name="connsiteX16-2481" fmla="*/ 5441729 w 8979539"/>
                <a:gd name="connsiteY16-2482" fmla="*/ 1644327 h 3058477"/>
                <a:gd name="connsiteX17-2483" fmla="*/ 5378589 w 8979539"/>
                <a:gd name="connsiteY17-2484" fmla="*/ 1957068 h 3058477"/>
                <a:gd name="connsiteX18-2485" fmla="*/ 6182045 w 8979539"/>
                <a:gd name="connsiteY18-2486" fmla="*/ 2760524 h 3058477"/>
                <a:gd name="connsiteX19-2487" fmla="*/ 6985501 w 8979539"/>
                <a:gd name="connsiteY19-2488" fmla="*/ 1957068 h 3058477"/>
                <a:gd name="connsiteX20-2489" fmla="*/ 6922362 w 8979539"/>
                <a:gd name="connsiteY20-2490" fmla="*/ 1644327 h 3058477"/>
                <a:gd name="connsiteX21-2491" fmla="*/ 6858601 w 8979539"/>
                <a:gd name="connsiteY21-2492" fmla="*/ 1526857 h 3058477"/>
                <a:gd name="connsiteX22-2493" fmla="*/ 6862260 w 8979539"/>
                <a:gd name="connsiteY22-2494" fmla="*/ 1526857 h 3058477"/>
                <a:gd name="connsiteX23-2495" fmla="*/ 6799098 w 8979539"/>
                <a:gd name="connsiteY23-2496" fmla="*/ 1323381 h 3058477"/>
                <a:gd name="connsiteX24-2497" fmla="*/ 6776721 w 8979539"/>
                <a:gd name="connsiteY24-2498" fmla="*/ 1101409 h 3058477"/>
                <a:gd name="connsiteX25-2499" fmla="*/ 7878130 w 8979539"/>
                <a:gd name="connsiteY25-2500" fmla="*/ 0 h 3058477"/>
                <a:gd name="connsiteX26-2501" fmla="*/ 8979539 w 8979539"/>
                <a:gd name="connsiteY26-2502" fmla="*/ 1101409 h 3058477"/>
                <a:gd name="connsiteX27-2503" fmla="*/ 8892985 w 8979539"/>
                <a:gd name="connsiteY27-2504" fmla="*/ 1530127 h 3058477"/>
                <a:gd name="connsiteX28-2505" fmla="*/ 8892266 w 8979539"/>
                <a:gd name="connsiteY28-2506" fmla="*/ 1531620 h 3058477"/>
                <a:gd name="connsiteX29-2507" fmla="*/ 8554686 w 8979539"/>
                <a:gd name="connsiteY29-2508" fmla="*/ 1531620 h 3058477"/>
                <a:gd name="connsiteX30-2509" fmla="*/ 8618447 w 8979539"/>
                <a:gd name="connsiteY30-2510" fmla="*/ 1414150 h 3058477"/>
                <a:gd name="connsiteX31-2511" fmla="*/ 8681586 w 8979539"/>
                <a:gd name="connsiteY31-2512" fmla="*/ 1101409 h 3058477"/>
                <a:gd name="connsiteX32-2513" fmla="*/ 7878130 w 8979539"/>
                <a:gd name="connsiteY32-2514" fmla="*/ 297953 h 3058477"/>
                <a:gd name="connsiteX33-2515" fmla="*/ 7074674 w 8979539"/>
                <a:gd name="connsiteY33-2516" fmla="*/ 1101409 h 3058477"/>
                <a:gd name="connsiteX34-2517" fmla="*/ 7137814 w 8979539"/>
                <a:gd name="connsiteY34-2518" fmla="*/ 1414150 h 3058477"/>
                <a:gd name="connsiteX35-2519" fmla="*/ 7201574 w 8979539"/>
                <a:gd name="connsiteY35-2520" fmla="*/ 1531620 h 3058477"/>
                <a:gd name="connsiteX36-2521" fmla="*/ 7197915 w 8979539"/>
                <a:gd name="connsiteY36-2522" fmla="*/ 1531620 h 3058477"/>
                <a:gd name="connsiteX37-2523" fmla="*/ 7261077 w 8979539"/>
                <a:gd name="connsiteY37-2524" fmla="*/ 1735096 h 3058477"/>
                <a:gd name="connsiteX38-2525" fmla="*/ 7283454 w 8979539"/>
                <a:gd name="connsiteY38-2526" fmla="*/ 1957068 h 3058477"/>
                <a:gd name="connsiteX39-2527" fmla="*/ 6182045 w 8979539"/>
                <a:gd name="connsiteY39-2528" fmla="*/ 3058477 h 3058477"/>
                <a:gd name="connsiteX40-2529" fmla="*/ 5080636 w 8979539"/>
                <a:gd name="connsiteY40-2530" fmla="*/ 1957068 h 3058477"/>
                <a:gd name="connsiteX41-2531" fmla="*/ 5103012 w 8979539"/>
                <a:gd name="connsiteY41-2532" fmla="*/ 1735096 h 3058477"/>
                <a:gd name="connsiteX42-2533" fmla="*/ 5166175 w 8979539"/>
                <a:gd name="connsiteY42-2534" fmla="*/ 1531620 h 3058477"/>
                <a:gd name="connsiteX43-2535" fmla="*/ 5226277 w 8979539"/>
                <a:gd name="connsiteY43-2536" fmla="*/ 1414150 h 3058477"/>
                <a:gd name="connsiteX44-2537" fmla="*/ 5289416 w 8979539"/>
                <a:gd name="connsiteY44-2538" fmla="*/ 1101409 h 3058477"/>
                <a:gd name="connsiteX45-2539" fmla="*/ 4485960 w 8979539"/>
                <a:gd name="connsiteY45-2540" fmla="*/ 297953 h 3058477"/>
                <a:gd name="connsiteX46-2541" fmla="*/ 3682504 w 8979539"/>
                <a:gd name="connsiteY46-2542" fmla="*/ 1101409 h 3058477"/>
                <a:gd name="connsiteX47-2543" fmla="*/ 3745644 w 8979539"/>
                <a:gd name="connsiteY47-2544" fmla="*/ 1414150 h 3058477"/>
                <a:gd name="connsiteX48-2545" fmla="*/ 3806819 w 8979539"/>
                <a:gd name="connsiteY48-2546" fmla="*/ 1526857 h 3058477"/>
                <a:gd name="connsiteX49-2547" fmla="*/ 3808456 w 8979539"/>
                <a:gd name="connsiteY49-2548" fmla="*/ 1526857 h 3058477"/>
                <a:gd name="connsiteX50-2549" fmla="*/ 3809175 w 8979539"/>
                <a:gd name="connsiteY50-2550" fmla="*/ 1528350 h 3058477"/>
                <a:gd name="connsiteX51-2551" fmla="*/ 3895729 w 8979539"/>
                <a:gd name="connsiteY51-2552" fmla="*/ 1957068 h 3058477"/>
                <a:gd name="connsiteX52-2553" fmla="*/ 2794320 w 8979539"/>
                <a:gd name="connsiteY52-2554" fmla="*/ 3058477 h 3058477"/>
                <a:gd name="connsiteX53-2555" fmla="*/ 1692911 w 8979539"/>
                <a:gd name="connsiteY53-2556" fmla="*/ 1957068 h 3058477"/>
                <a:gd name="connsiteX54-2557" fmla="*/ 1715288 w 8979539"/>
                <a:gd name="connsiteY54-2558" fmla="*/ 1735096 h 3058477"/>
                <a:gd name="connsiteX55-2559" fmla="*/ 1781625 w 8979539"/>
                <a:gd name="connsiteY55-2560" fmla="*/ 1531620 h 3058477"/>
                <a:gd name="connsiteX56-2561" fmla="*/ 1841726 w 8979539"/>
                <a:gd name="connsiteY56-2562" fmla="*/ 1414150 h 3058477"/>
                <a:gd name="connsiteX57-2563" fmla="*/ 1904865 w 8979539"/>
                <a:gd name="connsiteY57-2564" fmla="*/ 1101409 h 3058477"/>
                <a:gd name="connsiteX58-2565" fmla="*/ 1101409 w 8979539"/>
                <a:gd name="connsiteY58-2566" fmla="*/ 297953 h 3058477"/>
                <a:gd name="connsiteX59-2567" fmla="*/ 297953 w 8979539"/>
                <a:gd name="connsiteY59-2568" fmla="*/ 1101409 h 3058477"/>
                <a:gd name="connsiteX60-2569" fmla="*/ 361093 w 8979539"/>
                <a:gd name="connsiteY60-2570" fmla="*/ 1414150 h 3058477"/>
                <a:gd name="connsiteX61-2571" fmla="*/ 424853 w 8979539"/>
                <a:gd name="connsiteY61-2572" fmla="*/ 1531620 h 3058477"/>
                <a:gd name="connsiteX62-2573" fmla="*/ 87274 w 8979539"/>
                <a:gd name="connsiteY62-2574" fmla="*/ 1531620 h 3058477"/>
                <a:gd name="connsiteX63-2575" fmla="*/ 86554 w 8979539"/>
                <a:gd name="connsiteY63-2576" fmla="*/ 1530127 h 3058477"/>
                <a:gd name="connsiteX64-2577" fmla="*/ 0 w 8979539"/>
                <a:gd name="connsiteY64-2578" fmla="*/ 1101409 h 3058477"/>
                <a:gd name="connsiteX65-2579" fmla="*/ 1101409 w 8979539"/>
                <a:gd name="connsiteY65-2580" fmla="*/ 0 h 3058477"/>
                <a:gd name="connsiteX0-2581" fmla="*/ 1101409 w 8979539"/>
                <a:gd name="connsiteY0-2582" fmla="*/ 0 h 3058477"/>
                <a:gd name="connsiteX1-2583" fmla="*/ 2202818 w 8979539"/>
                <a:gd name="connsiteY1-2584" fmla="*/ 1101409 h 3058477"/>
                <a:gd name="connsiteX2-2585" fmla="*/ 2180441 w 8979539"/>
                <a:gd name="connsiteY2-2586" fmla="*/ 1323381 h 3058477"/>
                <a:gd name="connsiteX3-2587" fmla="*/ 2117279 w 8979539"/>
                <a:gd name="connsiteY3-2588" fmla="*/ 1526857 h 3058477"/>
                <a:gd name="connsiteX4-2589" fmla="*/ 2054004 w 8979539"/>
                <a:gd name="connsiteY4-2590" fmla="*/ 1644327 h 3058477"/>
                <a:gd name="connsiteX5-2591" fmla="*/ 1990864 w 8979539"/>
                <a:gd name="connsiteY5-2592" fmla="*/ 1957068 h 3058477"/>
                <a:gd name="connsiteX6-2593" fmla="*/ 2794320 w 8979539"/>
                <a:gd name="connsiteY6-2594" fmla="*/ 2760524 h 3058477"/>
                <a:gd name="connsiteX7-2595" fmla="*/ 3597776 w 8979539"/>
                <a:gd name="connsiteY7-2596" fmla="*/ 1957068 h 3058477"/>
                <a:gd name="connsiteX8-2597" fmla="*/ 3534637 w 8979539"/>
                <a:gd name="connsiteY8-2598" fmla="*/ 1644327 h 3058477"/>
                <a:gd name="connsiteX9-2599" fmla="*/ 3473461 w 8979539"/>
                <a:gd name="connsiteY9-2600" fmla="*/ 1531620 h 3058477"/>
                <a:gd name="connsiteX10-2601" fmla="*/ 3471825 w 8979539"/>
                <a:gd name="connsiteY10-2602" fmla="*/ 1531620 h 3058477"/>
                <a:gd name="connsiteX11-2603" fmla="*/ 3471105 w 8979539"/>
                <a:gd name="connsiteY11-2604" fmla="*/ 1530127 h 3058477"/>
                <a:gd name="connsiteX12-2605" fmla="*/ 3384551 w 8979539"/>
                <a:gd name="connsiteY12-2606" fmla="*/ 1101409 h 3058477"/>
                <a:gd name="connsiteX13-2607" fmla="*/ 4485960 w 8979539"/>
                <a:gd name="connsiteY13-2608" fmla="*/ 0 h 3058477"/>
                <a:gd name="connsiteX14-2609" fmla="*/ 5587369 w 8979539"/>
                <a:gd name="connsiteY14-2610" fmla="*/ 1101409 h 3058477"/>
                <a:gd name="connsiteX15-2611" fmla="*/ 5564992 w 8979539"/>
                <a:gd name="connsiteY15-2612" fmla="*/ 1323381 h 3058477"/>
                <a:gd name="connsiteX16-2613" fmla="*/ 5512594 w 8979539"/>
                <a:gd name="connsiteY16-2614" fmla="*/ 1493678 h 3058477"/>
                <a:gd name="connsiteX17-2615" fmla="*/ 5441729 w 8979539"/>
                <a:gd name="connsiteY17-2616" fmla="*/ 1644327 h 3058477"/>
                <a:gd name="connsiteX18-2617" fmla="*/ 5378589 w 8979539"/>
                <a:gd name="connsiteY18-2618" fmla="*/ 1957068 h 3058477"/>
                <a:gd name="connsiteX19-2619" fmla="*/ 6182045 w 8979539"/>
                <a:gd name="connsiteY19-2620" fmla="*/ 2760524 h 3058477"/>
                <a:gd name="connsiteX20-2621" fmla="*/ 6985501 w 8979539"/>
                <a:gd name="connsiteY20-2622" fmla="*/ 1957068 h 3058477"/>
                <a:gd name="connsiteX21-2623" fmla="*/ 6922362 w 8979539"/>
                <a:gd name="connsiteY21-2624" fmla="*/ 1644327 h 3058477"/>
                <a:gd name="connsiteX22-2625" fmla="*/ 6858601 w 8979539"/>
                <a:gd name="connsiteY22-2626" fmla="*/ 1526857 h 3058477"/>
                <a:gd name="connsiteX23-2627" fmla="*/ 6862260 w 8979539"/>
                <a:gd name="connsiteY23-2628" fmla="*/ 1526857 h 3058477"/>
                <a:gd name="connsiteX24-2629" fmla="*/ 6799098 w 8979539"/>
                <a:gd name="connsiteY24-2630" fmla="*/ 1323381 h 3058477"/>
                <a:gd name="connsiteX25-2631" fmla="*/ 6776721 w 8979539"/>
                <a:gd name="connsiteY25-2632" fmla="*/ 1101409 h 3058477"/>
                <a:gd name="connsiteX26-2633" fmla="*/ 7878130 w 8979539"/>
                <a:gd name="connsiteY26-2634" fmla="*/ 0 h 3058477"/>
                <a:gd name="connsiteX27-2635" fmla="*/ 8979539 w 8979539"/>
                <a:gd name="connsiteY27-2636" fmla="*/ 1101409 h 3058477"/>
                <a:gd name="connsiteX28-2637" fmla="*/ 8892985 w 8979539"/>
                <a:gd name="connsiteY28-2638" fmla="*/ 1530127 h 3058477"/>
                <a:gd name="connsiteX29-2639" fmla="*/ 8892266 w 8979539"/>
                <a:gd name="connsiteY29-2640" fmla="*/ 1531620 h 3058477"/>
                <a:gd name="connsiteX30-2641" fmla="*/ 8554686 w 8979539"/>
                <a:gd name="connsiteY30-2642" fmla="*/ 1531620 h 3058477"/>
                <a:gd name="connsiteX31-2643" fmla="*/ 8618447 w 8979539"/>
                <a:gd name="connsiteY31-2644" fmla="*/ 1414150 h 3058477"/>
                <a:gd name="connsiteX32-2645" fmla="*/ 8681586 w 8979539"/>
                <a:gd name="connsiteY32-2646" fmla="*/ 1101409 h 3058477"/>
                <a:gd name="connsiteX33-2647" fmla="*/ 7878130 w 8979539"/>
                <a:gd name="connsiteY33-2648" fmla="*/ 297953 h 3058477"/>
                <a:gd name="connsiteX34-2649" fmla="*/ 7074674 w 8979539"/>
                <a:gd name="connsiteY34-2650" fmla="*/ 1101409 h 3058477"/>
                <a:gd name="connsiteX35-2651" fmla="*/ 7137814 w 8979539"/>
                <a:gd name="connsiteY35-2652" fmla="*/ 1414150 h 3058477"/>
                <a:gd name="connsiteX36-2653" fmla="*/ 7201574 w 8979539"/>
                <a:gd name="connsiteY36-2654" fmla="*/ 1531620 h 3058477"/>
                <a:gd name="connsiteX37-2655" fmla="*/ 7197915 w 8979539"/>
                <a:gd name="connsiteY37-2656" fmla="*/ 1531620 h 3058477"/>
                <a:gd name="connsiteX38-2657" fmla="*/ 7261077 w 8979539"/>
                <a:gd name="connsiteY38-2658" fmla="*/ 1735096 h 3058477"/>
                <a:gd name="connsiteX39-2659" fmla="*/ 7283454 w 8979539"/>
                <a:gd name="connsiteY39-2660" fmla="*/ 1957068 h 3058477"/>
                <a:gd name="connsiteX40-2661" fmla="*/ 6182045 w 8979539"/>
                <a:gd name="connsiteY40-2662" fmla="*/ 3058477 h 3058477"/>
                <a:gd name="connsiteX41-2663" fmla="*/ 5080636 w 8979539"/>
                <a:gd name="connsiteY41-2664" fmla="*/ 1957068 h 3058477"/>
                <a:gd name="connsiteX42-2665" fmla="*/ 5103012 w 8979539"/>
                <a:gd name="connsiteY42-2666" fmla="*/ 1735096 h 3058477"/>
                <a:gd name="connsiteX43-2667" fmla="*/ 5166175 w 8979539"/>
                <a:gd name="connsiteY43-2668" fmla="*/ 1531620 h 3058477"/>
                <a:gd name="connsiteX44-2669" fmla="*/ 5226277 w 8979539"/>
                <a:gd name="connsiteY44-2670" fmla="*/ 1414150 h 3058477"/>
                <a:gd name="connsiteX45-2671" fmla="*/ 5289416 w 8979539"/>
                <a:gd name="connsiteY45-2672" fmla="*/ 1101409 h 3058477"/>
                <a:gd name="connsiteX46-2673" fmla="*/ 4485960 w 8979539"/>
                <a:gd name="connsiteY46-2674" fmla="*/ 297953 h 3058477"/>
                <a:gd name="connsiteX47-2675" fmla="*/ 3682504 w 8979539"/>
                <a:gd name="connsiteY47-2676" fmla="*/ 1101409 h 3058477"/>
                <a:gd name="connsiteX48-2677" fmla="*/ 3745644 w 8979539"/>
                <a:gd name="connsiteY48-2678" fmla="*/ 1414150 h 3058477"/>
                <a:gd name="connsiteX49-2679" fmla="*/ 3806819 w 8979539"/>
                <a:gd name="connsiteY49-2680" fmla="*/ 1526857 h 3058477"/>
                <a:gd name="connsiteX50-2681" fmla="*/ 3808456 w 8979539"/>
                <a:gd name="connsiteY50-2682" fmla="*/ 1526857 h 3058477"/>
                <a:gd name="connsiteX51-2683" fmla="*/ 3809175 w 8979539"/>
                <a:gd name="connsiteY51-2684" fmla="*/ 1528350 h 3058477"/>
                <a:gd name="connsiteX52-2685" fmla="*/ 3895729 w 8979539"/>
                <a:gd name="connsiteY52-2686" fmla="*/ 1957068 h 3058477"/>
                <a:gd name="connsiteX53-2687" fmla="*/ 2794320 w 8979539"/>
                <a:gd name="connsiteY53-2688" fmla="*/ 3058477 h 3058477"/>
                <a:gd name="connsiteX54-2689" fmla="*/ 1692911 w 8979539"/>
                <a:gd name="connsiteY54-2690" fmla="*/ 1957068 h 3058477"/>
                <a:gd name="connsiteX55-2691" fmla="*/ 1715288 w 8979539"/>
                <a:gd name="connsiteY55-2692" fmla="*/ 1735096 h 3058477"/>
                <a:gd name="connsiteX56-2693" fmla="*/ 1781625 w 8979539"/>
                <a:gd name="connsiteY56-2694" fmla="*/ 1531620 h 3058477"/>
                <a:gd name="connsiteX57-2695" fmla="*/ 1841726 w 8979539"/>
                <a:gd name="connsiteY57-2696" fmla="*/ 1414150 h 3058477"/>
                <a:gd name="connsiteX58-2697" fmla="*/ 1904865 w 8979539"/>
                <a:gd name="connsiteY58-2698" fmla="*/ 1101409 h 3058477"/>
                <a:gd name="connsiteX59-2699" fmla="*/ 1101409 w 8979539"/>
                <a:gd name="connsiteY59-2700" fmla="*/ 297953 h 3058477"/>
                <a:gd name="connsiteX60-2701" fmla="*/ 297953 w 8979539"/>
                <a:gd name="connsiteY60-2702" fmla="*/ 1101409 h 3058477"/>
                <a:gd name="connsiteX61-2703" fmla="*/ 361093 w 8979539"/>
                <a:gd name="connsiteY61-2704" fmla="*/ 1414150 h 3058477"/>
                <a:gd name="connsiteX62-2705" fmla="*/ 424853 w 8979539"/>
                <a:gd name="connsiteY62-2706" fmla="*/ 1531620 h 3058477"/>
                <a:gd name="connsiteX63-2707" fmla="*/ 87274 w 8979539"/>
                <a:gd name="connsiteY63-2708" fmla="*/ 1531620 h 3058477"/>
                <a:gd name="connsiteX64-2709" fmla="*/ 86554 w 8979539"/>
                <a:gd name="connsiteY64-2710" fmla="*/ 1530127 h 3058477"/>
                <a:gd name="connsiteX65-2711" fmla="*/ 0 w 8979539"/>
                <a:gd name="connsiteY65-2712" fmla="*/ 1101409 h 3058477"/>
                <a:gd name="connsiteX66-2713" fmla="*/ 1101409 w 8979539"/>
                <a:gd name="connsiteY66-2714" fmla="*/ 0 h 3058477"/>
                <a:gd name="connsiteX0-2715" fmla="*/ 1101409 w 8979539"/>
                <a:gd name="connsiteY0-2716" fmla="*/ 0 h 3058477"/>
                <a:gd name="connsiteX1-2717" fmla="*/ 2202818 w 8979539"/>
                <a:gd name="connsiteY1-2718" fmla="*/ 1101409 h 3058477"/>
                <a:gd name="connsiteX2-2719" fmla="*/ 2180441 w 8979539"/>
                <a:gd name="connsiteY2-2720" fmla="*/ 1323381 h 3058477"/>
                <a:gd name="connsiteX3-2721" fmla="*/ 2117279 w 8979539"/>
                <a:gd name="connsiteY3-2722" fmla="*/ 1526857 h 3058477"/>
                <a:gd name="connsiteX4-2723" fmla="*/ 2054004 w 8979539"/>
                <a:gd name="connsiteY4-2724" fmla="*/ 1644327 h 3058477"/>
                <a:gd name="connsiteX5-2725" fmla="*/ 1990864 w 8979539"/>
                <a:gd name="connsiteY5-2726" fmla="*/ 1957068 h 3058477"/>
                <a:gd name="connsiteX6-2727" fmla="*/ 2794320 w 8979539"/>
                <a:gd name="connsiteY6-2728" fmla="*/ 2760524 h 3058477"/>
                <a:gd name="connsiteX7-2729" fmla="*/ 3597776 w 8979539"/>
                <a:gd name="connsiteY7-2730" fmla="*/ 1957068 h 3058477"/>
                <a:gd name="connsiteX8-2731" fmla="*/ 3534637 w 8979539"/>
                <a:gd name="connsiteY8-2732" fmla="*/ 1644327 h 3058477"/>
                <a:gd name="connsiteX9-2733" fmla="*/ 3473461 w 8979539"/>
                <a:gd name="connsiteY9-2734" fmla="*/ 1531620 h 3058477"/>
                <a:gd name="connsiteX10-2735" fmla="*/ 3471825 w 8979539"/>
                <a:gd name="connsiteY10-2736" fmla="*/ 1531620 h 3058477"/>
                <a:gd name="connsiteX11-2737" fmla="*/ 3471105 w 8979539"/>
                <a:gd name="connsiteY11-2738" fmla="*/ 1530127 h 3058477"/>
                <a:gd name="connsiteX12-2739" fmla="*/ 3384551 w 8979539"/>
                <a:gd name="connsiteY12-2740" fmla="*/ 1101409 h 3058477"/>
                <a:gd name="connsiteX13-2741" fmla="*/ 4485960 w 8979539"/>
                <a:gd name="connsiteY13-2742" fmla="*/ 0 h 3058477"/>
                <a:gd name="connsiteX14-2743" fmla="*/ 5587369 w 8979539"/>
                <a:gd name="connsiteY14-2744" fmla="*/ 1101409 h 3058477"/>
                <a:gd name="connsiteX15-2745" fmla="*/ 5564992 w 8979539"/>
                <a:gd name="connsiteY15-2746" fmla="*/ 1323381 h 3058477"/>
                <a:gd name="connsiteX16-2747" fmla="*/ 5512594 w 8979539"/>
                <a:gd name="connsiteY16-2748" fmla="*/ 1493678 h 3058477"/>
                <a:gd name="connsiteX17-2749" fmla="*/ 5441729 w 8979539"/>
                <a:gd name="connsiteY17-2750" fmla="*/ 1644327 h 3058477"/>
                <a:gd name="connsiteX18-2751" fmla="*/ 5378589 w 8979539"/>
                <a:gd name="connsiteY18-2752" fmla="*/ 1957068 h 3058477"/>
                <a:gd name="connsiteX19-2753" fmla="*/ 6182045 w 8979539"/>
                <a:gd name="connsiteY19-2754" fmla="*/ 2760524 h 3058477"/>
                <a:gd name="connsiteX20-2755" fmla="*/ 6985501 w 8979539"/>
                <a:gd name="connsiteY20-2756" fmla="*/ 1957068 h 3058477"/>
                <a:gd name="connsiteX21-2757" fmla="*/ 6922362 w 8979539"/>
                <a:gd name="connsiteY21-2758" fmla="*/ 1644327 h 3058477"/>
                <a:gd name="connsiteX22-2759" fmla="*/ 6858601 w 8979539"/>
                <a:gd name="connsiteY22-2760" fmla="*/ 1526857 h 3058477"/>
                <a:gd name="connsiteX23-2761" fmla="*/ 6862260 w 8979539"/>
                <a:gd name="connsiteY23-2762" fmla="*/ 1526857 h 3058477"/>
                <a:gd name="connsiteX24-2763" fmla="*/ 6799098 w 8979539"/>
                <a:gd name="connsiteY24-2764" fmla="*/ 1323381 h 3058477"/>
                <a:gd name="connsiteX25-2765" fmla="*/ 6776721 w 8979539"/>
                <a:gd name="connsiteY25-2766" fmla="*/ 1101409 h 3058477"/>
                <a:gd name="connsiteX26-2767" fmla="*/ 7878130 w 8979539"/>
                <a:gd name="connsiteY26-2768" fmla="*/ 0 h 3058477"/>
                <a:gd name="connsiteX27-2769" fmla="*/ 8979539 w 8979539"/>
                <a:gd name="connsiteY27-2770" fmla="*/ 1101409 h 3058477"/>
                <a:gd name="connsiteX28-2771" fmla="*/ 8892985 w 8979539"/>
                <a:gd name="connsiteY28-2772" fmla="*/ 1530127 h 3058477"/>
                <a:gd name="connsiteX29-2773" fmla="*/ 8892266 w 8979539"/>
                <a:gd name="connsiteY29-2774" fmla="*/ 1531620 h 3058477"/>
                <a:gd name="connsiteX30-2775" fmla="*/ 8554686 w 8979539"/>
                <a:gd name="connsiteY30-2776" fmla="*/ 1531620 h 3058477"/>
                <a:gd name="connsiteX31-2777" fmla="*/ 8618447 w 8979539"/>
                <a:gd name="connsiteY31-2778" fmla="*/ 1414150 h 3058477"/>
                <a:gd name="connsiteX32-2779" fmla="*/ 8681586 w 8979539"/>
                <a:gd name="connsiteY32-2780" fmla="*/ 1101409 h 3058477"/>
                <a:gd name="connsiteX33-2781" fmla="*/ 7878130 w 8979539"/>
                <a:gd name="connsiteY33-2782" fmla="*/ 297953 h 3058477"/>
                <a:gd name="connsiteX34-2783" fmla="*/ 7074674 w 8979539"/>
                <a:gd name="connsiteY34-2784" fmla="*/ 1101409 h 3058477"/>
                <a:gd name="connsiteX35-2785" fmla="*/ 7137814 w 8979539"/>
                <a:gd name="connsiteY35-2786" fmla="*/ 1414150 h 3058477"/>
                <a:gd name="connsiteX36-2787" fmla="*/ 7201574 w 8979539"/>
                <a:gd name="connsiteY36-2788" fmla="*/ 1531620 h 3058477"/>
                <a:gd name="connsiteX37-2789" fmla="*/ 7197915 w 8979539"/>
                <a:gd name="connsiteY37-2790" fmla="*/ 1531620 h 3058477"/>
                <a:gd name="connsiteX38-2791" fmla="*/ 7261077 w 8979539"/>
                <a:gd name="connsiteY38-2792" fmla="*/ 1735096 h 3058477"/>
                <a:gd name="connsiteX39-2793" fmla="*/ 7283454 w 8979539"/>
                <a:gd name="connsiteY39-2794" fmla="*/ 1957068 h 3058477"/>
                <a:gd name="connsiteX40-2795" fmla="*/ 6182045 w 8979539"/>
                <a:gd name="connsiteY40-2796" fmla="*/ 3058477 h 3058477"/>
                <a:gd name="connsiteX41-2797" fmla="*/ 5080636 w 8979539"/>
                <a:gd name="connsiteY41-2798" fmla="*/ 1957068 h 3058477"/>
                <a:gd name="connsiteX42-2799" fmla="*/ 5103012 w 8979539"/>
                <a:gd name="connsiteY42-2800" fmla="*/ 1735096 h 3058477"/>
                <a:gd name="connsiteX43-2801" fmla="*/ 5166175 w 8979539"/>
                <a:gd name="connsiteY43-2802" fmla="*/ 1531620 h 3058477"/>
                <a:gd name="connsiteX44-2803" fmla="*/ 5226277 w 8979539"/>
                <a:gd name="connsiteY44-2804" fmla="*/ 1414150 h 3058477"/>
                <a:gd name="connsiteX45-2805" fmla="*/ 5289416 w 8979539"/>
                <a:gd name="connsiteY45-2806" fmla="*/ 1101409 h 3058477"/>
                <a:gd name="connsiteX46-2807" fmla="*/ 4485960 w 8979539"/>
                <a:gd name="connsiteY46-2808" fmla="*/ 297953 h 3058477"/>
                <a:gd name="connsiteX47-2809" fmla="*/ 3682504 w 8979539"/>
                <a:gd name="connsiteY47-2810" fmla="*/ 1101409 h 3058477"/>
                <a:gd name="connsiteX48-2811" fmla="*/ 3745644 w 8979539"/>
                <a:gd name="connsiteY48-2812" fmla="*/ 1414150 h 3058477"/>
                <a:gd name="connsiteX49-2813" fmla="*/ 3806819 w 8979539"/>
                <a:gd name="connsiteY49-2814" fmla="*/ 1526857 h 3058477"/>
                <a:gd name="connsiteX50-2815" fmla="*/ 3808456 w 8979539"/>
                <a:gd name="connsiteY50-2816" fmla="*/ 1526857 h 3058477"/>
                <a:gd name="connsiteX51-2817" fmla="*/ 3809175 w 8979539"/>
                <a:gd name="connsiteY51-2818" fmla="*/ 1528350 h 3058477"/>
                <a:gd name="connsiteX52-2819" fmla="*/ 3895729 w 8979539"/>
                <a:gd name="connsiteY52-2820" fmla="*/ 1957068 h 3058477"/>
                <a:gd name="connsiteX53-2821" fmla="*/ 2794320 w 8979539"/>
                <a:gd name="connsiteY53-2822" fmla="*/ 3058477 h 3058477"/>
                <a:gd name="connsiteX54-2823" fmla="*/ 1692911 w 8979539"/>
                <a:gd name="connsiteY54-2824" fmla="*/ 1957068 h 3058477"/>
                <a:gd name="connsiteX55-2825" fmla="*/ 1715288 w 8979539"/>
                <a:gd name="connsiteY55-2826" fmla="*/ 1735096 h 3058477"/>
                <a:gd name="connsiteX56-2827" fmla="*/ 1781625 w 8979539"/>
                <a:gd name="connsiteY56-2828" fmla="*/ 1531620 h 3058477"/>
                <a:gd name="connsiteX57-2829" fmla="*/ 1841726 w 8979539"/>
                <a:gd name="connsiteY57-2830" fmla="*/ 1414150 h 3058477"/>
                <a:gd name="connsiteX58-2831" fmla="*/ 1904865 w 8979539"/>
                <a:gd name="connsiteY58-2832" fmla="*/ 1101409 h 3058477"/>
                <a:gd name="connsiteX59-2833" fmla="*/ 1101409 w 8979539"/>
                <a:gd name="connsiteY59-2834" fmla="*/ 297953 h 3058477"/>
                <a:gd name="connsiteX60-2835" fmla="*/ 297953 w 8979539"/>
                <a:gd name="connsiteY60-2836" fmla="*/ 1101409 h 3058477"/>
                <a:gd name="connsiteX61-2837" fmla="*/ 361093 w 8979539"/>
                <a:gd name="connsiteY61-2838" fmla="*/ 1414150 h 3058477"/>
                <a:gd name="connsiteX62-2839" fmla="*/ 424853 w 8979539"/>
                <a:gd name="connsiteY62-2840" fmla="*/ 1531620 h 3058477"/>
                <a:gd name="connsiteX63-2841" fmla="*/ 87274 w 8979539"/>
                <a:gd name="connsiteY63-2842" fmla="*/ 1531620 h 3058477"/>
                <a:gd name="connsiteX64-2843" fmla="*/ 86554 w 8979539"/>
                <a:gd name="connsiteY64-2844" fmla="*/ 1530127 h 3058477"/>
                <a:gd name="connsiteX65-2845" fmla="*/ 0 w 8979539"/>
                <a:gd name="connsiteY65-2846" fmla="*/ 1101409 h 3058477"/>
                <a:gd name="connsiteX66-2847" fmla="*/ 1101409 w 8979539"/>
                <a:gd name="connsiteY66-2848" fmla="*/ 0 h 3058477"/>
                <a:gd name="connsiteX0-2849" fmla="*/ 1101409 w 8979539"/>
                <a:gd name="connsiteY0-2850" fmla="*/ 0 h 3058477"/>
                <a:gd name="connsiteX1-2851" fmla="*/ 2202818 w 8979539"/>
                <a:gd name="connsiteY1-2852" fmla="*/ 1101409 h 3058477"/>
                <a:gd name="connsiteX2-2853" fmla="*/ 2180441 w 8979539"/>
                <a:gd name="connsiteY2-2854" fmla="*/ 1323381 h 3058477"/>
                <a:gd name="connsiteX3-2855" fmla="*/ 2117279 w 8979539"/>
                <a:gd name="connsiteY3-2856" fmla="*/ 1526857 h 3058477"/>
                <a:gd name="connsiteX4-2857" fmla="*/ 2054004 w 8979539"/>
                <a:gd name="connsiteY4-2858" fmla="*/ 1644327 h 3058477"/>
                <a:gd name="connsiteX5-2859" fmla="*/ 1990864 w 8979539"/>
                <a:gd name="connsiteY5-2860" fmla="*/ 1957068 h 3058477"/>
                <a:gd name="connsiteX6-2861" fmla="*/ 2794320 w 8979539"/>
                <a:gd name="connsiteY6-2862" fmla="*/ 2760524 h 3058477"/>
                <a:gd name="connsiteX7-2863" fmla="*/ 3597776 w 8979539"/>
                <a:gd name="connsiteY7-2864" fmla="*/ 1957068 h 3058477"/>
                <a:gd name="connsiteX8-2865" fmla="*/ 3534637 w 8979539"/>
                <a:gd name="connsiteY8-2866" fmla="*/ 1644327 h 3058477"/>
                <a:gd name="connsiteX9-2867" fmla="*/ 3473461 w 8979539"/>
                <a:gd name="connsiteY9-2868" fmla="*/ 1531620 h 3058477"/>
                <a:gd name="connsiteX10-2869" fmla="*/ 3471825 w 8979539"/>
                <a:gd name="connsiteY10-2870" fmla="*/ 1531620 h 3058477"/>
                <a:gd name="connsiteX11-2871" fmla="*/ 3471105 w 8979539"/>
                <a:gd name="connsiteY11-2872" fmla="*/ 1530127 h 3058477"/>
                <a:gd name="connsiteX12-2873" fmla="*/ 3384551 w 8979539"/>
                <a:gd name="connsiteY12-2874" fmla="*/ 1101409 h 3058477"/>
                <a:gd name="connsiteX13-2875" fmla="*/ 4485960 w 8979539"/>
                <a:gd name="connsiteY13-2876" fmla="*/ 0 h 3058477"/>
                <a:gd name="connsiteX14-2877" fmla="*/ 5587369 w 8979539"/>
                <a:gd name="connsiteY14-2878" fmla="*/ 1101409 h 3058477"/>
                <a:gd name="connsiteX15-2879" fmla="*/ 5564992 w 8979539"/>
                <a:gd name="connsiteY15-2880" fmla="*/ 1323381 h 3058477"/>
                <a:gd name="connsiteX16-2881" fmla="*/ 5512594 w 8979539"/>
                <a:gd name="connsiteY16-2882" fmla="*/ 1493678 h 3058477"/>
                <a:gd name="connsiteX17-2883" fmla="*/ 5441729 w 8979539"/>
                <a:gd name="connsiteY17-2884" fmla="*/ 1644327 h 3058477"/>
                <a:gd name="connsiteX18-2885" fmla="*/ 5378589 w 8979539"/>
                <a:gd name="connsiteY18-2886" fmla="*/ 1957068 h 3058477"/>
                <a:gd name="connsiteX19-2887" fmla="*/ 6182045 w 8979539"/>
                <a:gd name="connsiteY19-2888" fmla="*/ 2760524 h 3058477"/>
                <a:gd name="connsiteX20-2889" fmla="*/ 6985501 w 8979539"/>
                <a:gd name="connsiteY20-2890" fmla="*/ 1957068 h 3058477"/>
                <a:gd name="connsiteX21-2891" fmla="*/ 6922362 w 8979539"/>
                <a:gd name="connsiteY21-2892" fmla="*/ 1644327 h 3058477"/>
                <a:gd name="connsiteX22-2893" fmla="*/ 6858601 w 8979539"/>
                <a:gd name="connsiteY22-2894" fmla="*/ 1526857 h 3058477"/>
                <a:gd name="connsiteX23-2895" fmla="*/ 6862260 w 8979539"/>
                <a:gd name="connsiteY23-2896" fmla="*/ 1526857 h 3058477"/>
                <a:gd name="connsiteX24-2897" fmla="*/ 6799098 w 8979539"/>
                <a:gd name="connsiteY24-2898" fmla="*/ 1323381 h 3058477"/>
                <a:gd name="connsiteX25-2899" fmla="*/ 6776721 w 8979539"/>
                <a:gd name="connsiteY25-2900" fmla="*/ 1101409 h 3058477"/>
                <a:gd name="connsiteX26-2901" fmla="*/ 7878130 w 8979539"/>
                <a:gd name="connsiteY26-2902" fmla="*/ 0 h 3058477"/>
                <a:gd name="connsiteX27-2903" fmla="*/ 8979539 w 8979539"/>
                <a:gd name="connsiteY27-2904" fmla="*/ 1101409 h 3058477"/>
                <a:gd name="connsiteX28-2905" fmla="*/ 8892985 w 8979539"/>
                <a:gd name="connsiteY28-2906" fmla="*/ 1530127 h 3058477"/>
                <a:gd name="connsiteX29-2907" fmla="*/ 8892266 w 8979539"/>
                <a:gd name="connsiteY29-2908" fmla="*/ 1531620 h 3058477"/>
                <a:gd name="connsiteX30-2909" fmla="*/ 8554686 w 8979539"/>
                <a:gd name="connsiteY30-2910" fmla="*/ 1531620 h 3058477"/>
                <a:gd name="connsiteX31-2911" fmla="*/ 8618447 w 8979539"/>
                <a:gd name="connsiteY31-2912" fmla="*/ 1414150 h 3058477"/>
                <a:gd name="connsiteX32-2913" fmla="*/ 8681586 w 8979539"/>
                <a:gd name="connsiteY32-2914" fmla="*/ 1101409 h 3058477"/>
                <a:gd name="connsiteX33-2915" fmla="*/ 7878130 w 8979539"/>
                <a:gd name="connsiteY33-2916" fmla="*/ 297953 h 3058477"/>
                <a:gd name="connsiteX34-2917" fmla="*/ 7074674 w 8979539"/>
                <a:gd name="connsiteY34-2918" fmla="*/ 1101409 h 3058477"/>
                <a:gd name="connsiteX35-2919" fmla="*/ 7137814 w 8979539"/>
                <a:gd name="connsiteY35-2920" fmla="*/ 1414150 h 3058477"/>
                <a:gd name="connsiteX36-2921" fmla="*/ 7201574 w 8979539"/>
                <a:gd name="connsiteY36-2922" fmla="*/ 1531620 h 3058477"/>
                <a:gd name="connsiteX37-2923" fmla="*/ 7197915 w 8979539"/>
                <a:gd name="connsiteY37-2924" fmla="*/ 1531620 h 3058477"/>
                <a:gd name="connsiteX38-2925" fmla="*/ 7261077 w 8979539"/>
                <a:gd name="connsiteY38-2926" fmla="*/ 1735096 h 3058477"/>
                <a:gd name="connsiteX39-2927" fmla="*/ 7283454 w 8979539"/>
                <a:gd name="connsiteY39-2928" fmla="*/ 1957068 h 3058477"/>
                <a:gd name="connsiteX40-2929" fmla="*/ 6182045 w 8979539"/>
                <a:gd name="connsiteY40-2930" fmla="*/ 3058477 h 3058477"/>
                <a:gd name="connsiteX41-2931" fmla="*/ 5080636 w 8979539"/>
                <a:gd name="connsiteY41-2932" fmla="*/ 1957068 h 3058477"/>
                <a:gd name="connsiteX42-2933" fmla="*/ 5103012 w 8979539"/>
                <a:gd name="connsiteY42-2934" fmla="*/ 1735096 h 3058477"/>
                <a:gd name="connsiteX43-2935" fmla="*/ 5166175 w 8979539"/>
                <a:gd name="connsiteY43-2936" fmla="*/ 1531620 h 3058477"/>
                <a:gd name="connsiteX44-2937" fmla="*/ 5226277 w 8979539"/>
                <a:gd name="connsiteY44-2938" fmla="*/ 1414150 h 3058477"/>
                <a:gd name="connsiteX45-2939" fmla="*/ 5289416 w 8979539"/>
                <a:gd name="connsiteY45-2940" fmla="*/ 1101409 h 3058477"/>
                <a:gd name="connsiteX46-2941" fmla="*/ 4485960 w 8979539"/>
                <a:gd name="connsiteY46-2942" fmla="*/ 297953 h 3058477"/>
                <a:gd name="connsiteX47-2943" fmla="*/ 3682504 w 8979539"/>
                <a:gd name="connsiteY47-2944" fmla="*/ 1101409 h 3058477"/>
                <a:gd name="connsiteX48-2945" fmla="*/ 3745644 w 8979539"/>
                <a:gd name="connsiteY48-2946" fmla="*/ 1414150 h 3058477"/>
                <a:gd name="connsiteX49-2947" fmla="*/ 3806819 w 8979539"/>
                <a:gd name="connsiteY49-2948" fmla="*/ 1526857 h 3058477"/>
                <a:gd name="connsiteX50-2949" fmla="*/ 3808456 w 8979539"/>
                <a:gd name="connsiteY50-2950" fmla="*/ 1526857 h 3058477"/>
                <a:gd name="connsiteX51-2951" fmla="*/ 3809175 w 8979539"/>
                <a:gd name="connsiteY51-2952" fmla="*/ 1528350 h 3058477"/>
                <a:gd name="connsiteX52-2953" fmla="*/ 3895729 w 8979539"/>
                <a:gd name="connsiteY52-2954" fmla="*/ 1957068 h 3058477"/>
                <a:gd name="connsiteX53-2955" fmla="*/ 2794320 w 8979539"/>
                <a:gd name="connsiteY53-2956" fmla="*/ 3058477 h 3058477"/>
                <a:gd name="connsiteX54-2957" fmla="*/ 1692911 w 8979539"/>
                <a:gd name="connsiteY54-2958" fmla="*/ 1957068 h 3058477"/>
                <a:gd name="connsiteX55-2959" fmla="*/ 1715288 w 8979539"/>
                <a:gd name="connsiteY55-2960" fmla="*/ 1735096 h 3058477"/>
                <a:gd name="connsiteX56-2961" fmla="*/ 1781625 w 8979539"/>
                <a:gd name="connsiteY56-2962" fmla="*/ 1531620 h 3058477"/>
                <a:gd name="connsiteX57-2963" fmla="*/ 1841726 w 8979539"/>
                <a:gd name="connsiteY57-2964" fmla="*/ 1414150 h 3058477"/>
                <a:gd name="connsiteX58-2965" fmla="*/ 1904865 w 8979539"/>
                <a:gd name="connsiteY58-2966" fmla="*/ 1101409 h 3058477"/>
                <a:gd name="connsiteX59-2967" fmla="*/ 1101409 w 8979539"/>
                <a:gd name="connsiteY59-2968" fmla="*/ 297953 h 3058477"/>
                <a:gd name="connsiteX60-2969" fmla="*/ 297953 w 8979539"/>
                <a:gd name="connsiteY60-2970" fmla="*/ 1101409 h 3058477"/>
                <a:gd name="connsiteX61-2971" fmla="*/ 361093 w 8979539"/>
                <a:gd name="connsiteY61-2972" fmla="*/ 1414150 h 3058477"/>
                <a:gd name="connsiteX62-2973" fmla="*/ 424853 w 8979539"/>
                <a:gd name="connsiteY62-2974" fmla="*/ 1531620 h 3058477"/>
                <a:gd name="connsiteX63-2975" fmla="*/ 87274 w 8979539"/>
                <a:gd name="connsiteY63-2976" fmla="*/ 1531620 h 3058477"/>
                <a:gd name="connsiteX64-2977" fmla="*/ 86554 w 8979539"/>
                <a:gd name="connsiteY64-2978" fmla="*/ 1530127 h 3058477"/>
                <a:gd name="connsiteX65-2979" fmla="*/ 0 w 8979539"/>
                <a:gd name="connsiteY65-2980" fmla="*/ 1101409 h 3058477"/>
                <a:gd name="connsiteX66-2981" fmla="*/ 1101409 w 8979539"/>
                <a:gd name="connsiteY66-2982" fmla="*/ 0 h 3058477"/>
                <a:gd name="connsiteX0-2983" fmla="*/ 1101409 w 8979539"/>
                <a:gd name="connsiteY0-2984" fmla="*/ 0 h 3058477"/>
                <a:gd name="connsiteX1-2985" fmla="*/ 2202818 w 8979539"/>
                <a:gd name="connsiteY1-2986" fmla="*/ 1101409 h 3058477"/>
                <a:gd name="connsiteX2-2987" fmla="*/ 2180441 w 8979539"/>
                <a:gd name="connsiteY2-2988" fmla="*/ 1323381 h 3058477"/>
                <a:gd name="connsiteX3-2989" fmla="*/ 2117279 w 8979539"/>
                <a:gd name="connsiteY3-2990" fmla="*/ 1526857 h 3058477"/>
                <a:gd name="connsiteX4-2991" fmla="*/ 2054004 w 8979539"/>
                <a:gd name="connsiteY4-2992" fmla="*/ 1644327 h 3058477"/>
                <a:gd name="connsiteX5-2993" fmla="*/ 1990864 w 8979539"/>
                <a:gd name="connsiteY5-2994" fmla="*/ 1957068 h 3058477"/>
                <a:gd name="connsiteX6-2995" fmla="*/ 2794320 w 8979539"/>
                <a:gd name="connsiteY6-2996" fmla="*/ 2760524 h 3058477"/>
                <a:gd name="connsiteX7-2997" fmla="*/ 3597776 w 8979539"/>
                <a:gd name="connsiteY7-2998" fmla="*/ 1957068 h 3058477"/>
                <a:gd name="connsiteX8-2999" fmla="*/ 3534637 w 8979539"/>
                <a:gd name="connsiteY8-3000" fmla="*/ 1644327 h 3058477"/>
                <a:gd name="connsiteX9-3001" fmla="*/ 3473461 w 8979539"/>
                <a:gd name="connsiteY9-3002" fmla="*/ 1531620 h 3058477"/>
                <a:gd name="connsiteX10-3003" fmla="*/ 3471825 w 8979539"/>
                <a:gd name="connsiteY10-3004" fmla="*/ 1531620 h 3058477"/>
                <a:gd name="connsiteX11-3005" fmla="*/ 3471105 w 8979539"/>
                <a:gd name="connsiteY11-3006" fmla="*/ 1530127 h 3058477"/>
                <a:gd name="connsiteX12-3007" fmla="*/ 3384551 w 8979539"/>
                <a:gd name="connsiteY12-3008" fmla="*/ 1101409 h 3058477"/>
                <a:gd name="connsiteX13-3009" fmla="*/ 4485960 w 8979539"/>
                <a:gd name="connsiteY13-3010" fmla="*/ 0 h 3058477"/>
                <a:gd name="connsiteX14-3011" fmla="*/ 5587369 w 8979539"/>
                <a:gd name="connsiteY14-3012" fmla="*/ 1101409 h 3058477"/>
                <a:gd name="connsiteX15-3013" fmla="*/ 5564992 w 8979539"/>
                <a:gd name="connsiteY15-3014" fmla="*/ 1323381 h 3058477"/>
                <a:gd name="connsiteX16-3015" fmla="*/ 5512594 w 8979539"/>
                <a:gd name="connsiteY16-3016" fmla="*/ 1493678 h 3058477"/>
                <a:gd name="connsiteX17-3017" fmla="*/ 5441729 w 8979539"/>
                <a:gd name="connsiteY17-3018" fmla="*/ 1644327 h 3058477"/>
                <a:gd name="connsiteX18-3019" fmla="*/ 5378589 w 8979539"/>
                <a:gd name="connsiteY18-3020" fmla="*/ 1957068 h 3058477"/>
                <a:gd name="connsiteX19-3021" fmla="*/ 6182045 w 8979539"/>
                <a:gd name="connsiteY19-3022" fmla="*/ 2760524 h 3058477"/>
                <a:gd name="connsiteX20-3023" fmla="*/ 6985501 w 8979539"/>
                <a:gd name="connsiteY20-3024" fmla="*/ 1957068 h 3058477"/>
                <a:gd name="connsiteX21-3025" fmla="*/ 6922362 w 8979539"/>
                <a:gd name="connsiteY21-3026" fmla="*/ 1644327 h 3058477"/>
                <a:gd name="connsiteX22-3027" fmla="*/ 6858601 w 8979539"/>
                <a:gd name="connsiteY22-3028" fmla="*/ 1526857 h 3058477"/>
                <a:gd name="connsiteX23-3029" fmla="*/ 6862260 w 8979539"/>
                <a:gd name="connsiteY23-3030" fmla="*/ 1526857 h 3058477"/>
                <a:gd name="connsiteX24-3031" fmla="*/ 6799098 w 8979539"/>
                <a:gd name="connsiteY24-3032" fmla="*/ 1323381 h 3058477"/>
                <a:gd name="connsiteX25-3033" fmla="*/ 6776721 w 8979539"/>
                <a:gd name="connsiteY25-3034" fmla="*/ 1101409 h 3058477"/>
                <a:gd name="connsiteX26-3035" fmla="*/ 7878130 w 8979539"/>
                <a:gd name="connsiteY26-3036" fmla="*/ 0 h 3058477"/>
                <a:gd name="connsiteX27-3037" fmla="*/ 8979539 w 8979539"/>
                <a:gd name="connsiteY27-3038" fmla="*/ 1101409 h 3058477"/>
                <a:gd name="connsiteX28-3039" fmla="*/ 8892985 w 8979539"/>
                <a:gd name="connsiteY28-3040" fmla="*/ 1530127 h 3058477"/>
                <a:gd name="connsiteX29-3041" fmla="*/ 8892266 w 8979539"/>
                <a:gd name="connsiteY29-3042" fmla="*/ 1531620 h 3058477"/>
                <a:gd name="connsiteX30-3043" fmla="*/ 8554686 w 8979539"/>
                <a:gd name="connsiteY30-3044" fmla="*/ 1531620 h 3058477"/>
                <a:gd name="connsiteX31-3045" fmla="*/ 8618447 w 8979539"/>
                <a:gd name="connsiteY31-3046" fmla="*/ 1414150 h 3058477"/>
                <a:gd name="connsiteX32-3047" fmla="*/ 8681586 w 8979539"/>
                <a:gd name="connsiteY32-3048" fmla="*/ 1101409 h 3058477"/>
                <a:gd name="connsiteX33-3049" fmla="*/ 7878130 w 8979539"/>
                <a:gd name="connsiteY33-3050" fmla="*/ 297953 h 3058477"/>
                <a:gd name="connsiteX34-3051" fmla="*/ 7074674 w 8979539"/>
                <a:gd name="connsiteY34-3052" fmla="*/ 1101409 h 3058477"/>
                <a:gd name="connsiteX35-3053" fmla="*/ 7137814 w 8979539"/>
                <a:gd name="connsiteY35-3054" fmla="*/ 1414150 h 3058477"/>
                <a:gd name="connsiteX36-3055" fmla="*/ 7201574 w 8979539"/>
                <a:gd name="connsiteY36-3056" fmla="*/ 1531620 h 3058477"/>
                <a:gd name="connsiteX37-3057" fmla="*/ 7197915 w 8979539"/>
                <a:gd name="connsiteY37-3058" fmla="*/ 1531620 h 3058477"/>
                <a:gd name="connsiteX38-3059" fmla="*/ 7261077 w 8979539"/>
                <a:gd name="connsiteY38-3060" fmla="*/ 1735096 h 3058477"/>
                <a:gd name="connsiteX39-3061" fmla="*/ 7283454 w 8979539"/>
                <a:gd name="connsiteY39-3062" fmla="*/ 1957068 h 3058477"/>
                <a:gd name="connsiteX40-3063" fmla="*/ 6182045 w 8979539"/>
                <a:gd name="connsiteY40-3064" fmla="*/ 3058477 h 3058477"/>
                <a:gd name="connsiteX41-3065" fmla="*/ 5080636 w 8979539"/>
                <a:gd name="connsiteY41-3066" fmla="*/ 1957068 h 3058477"/>
                <a:gd name="connsiteX42-3067" fmla="*/ 5103012 w 8979539"/>
                <a:gd name="connsiteY42-3068" fmla="*/ 1735096 h 3058477"/>
                <a:gd name="connsiteX43-3069" fmla="*/ 5166175 w 8979539"/>
                <a:gd name="connsiteY43-3070" fmla="*/ 1531620 h 3058477"/>
                <a:gd name="connsiteX44-3071" fmla="*/ 5226277 w 8979539"/>
                <a:gd name="connsiteY44-3072" fmla="*/ 1414150 h 3058477"/>
                <a:gd name="connsiteX45-3073" fmla="*/ 5289416 w 8979539"/>
                <a:gd name="connsiteY45-3074" fmla="*/ 1101409 h 3058477"/>
                <a:gd name="connsiteX46-3075" fmla="*/ 4485960 w 8979539"/>
                <a:gd name="connsiteY46-3076" fmla="*/ 297953 h 3058477"/>
                <a:gd name="connsiteX47-3077" fmla="*/ 3682504 w 8979539"/>
                <a:gd name="connsiteY47-3078" fmla="*/ 1101409 h 3058477"/>
                <a:gd name="connsiteX48-3079" fmla="*/ 3745644 w 8979539"/>
                <a:gd name="connsiteY48-3080" fmla="*/ 1414150 h 3058477"/>
                <a:gd name="connsiteX49-3081" fmla="*/ 3806819 w 8979539"/>
                <a:gd name="connsiteY49-3082" fmla="*/ 1526857 h 3058477"/>
                <a:gd name="connsiteX50-3083" fmla="*/ 3808456 w 8979539"/>
                <a:gd name="connsiteY50-3084" fmla="*/ 1526857 h 3058477"/>
                <a:gd name="connsiteX51-3085" fmla="*/ 3809175 w 8979539"/>
                <a:gd name="connsiteY51-3086" fmla="*/ 1528350 h 3058477"/>
                <a:gd name="connsiteX52-3087" fmla="*/ 3895729 w 8979539"/>
                <a:gd name="connsiteY52-3088" fmla="*/ 1957068 h 3058477"/>
                <a:gd name="connsiteX53-3089" fmla="*/ 2794320 w 8979539"/>
                <a:gd name="connsiteY53-3090" fmla="*/ 3058477 h 3058477"/>
                <a:gd name="connsiteX54-3091" fmla="*/ 1692911 w 8979539"/>
                <a:gd name="connsiteY54-3092" fmla="*/ 1957068 h 3058477"/>
                <a:gd name="connsiteX55-3093" fmla="*/ 1715288 w 8979539"/>
                <a:gd name="connsiteY55-3094" fmla="*/ 1735096 h 3058477"/>
                <a:gd name="connsiteX56-3095" fmla="*/ 1781625 w 8979539"/>
                <a:gd name="connsiteY56-3096" fmla="*/ 1531620 h 3058477"/>
                <a:gd name="connsiteX57-3097" fmla="*/ 1841726 w 8979539"/>
                <a:gd name="connsiteY57-3098" fmla="*/ 1414150 h 3058477"/>
                <a:gd name="connsiteX58-3099" fmla="*/ 1904865 w 8979539"/>
                <a:gd name="connsiteY58-3100" fmla="*/ 1101409 h 3058477"/>
                <a:gd name="connsiteX59-3101" fmla="*/ 1101409 w 8979539"/>
                <a:gd name="connsiteY59-3102" fmla="*/ 297953 h 3058477"/>
                <a:gd name="connsiteX60-3103" fmla="*/ 297953 w 8979539"/>
                <a:gd name="connsiteY60-3104" fmla="*/ 1101409 h 3058477"/>
                <a:gd name="connsiteX61-3105" fmla="*/ 361093 w 8979539"/>
                <a:gd name="connsiteY61-3106" fmla="*/ 1414150 h 3058477"/>
                <a:gd name="connsiteX62-3107" fmla="*/ 424853 w 8979539"/>
                <a:gd name="connsiteY62-3108" fmla="*/ 1531620 h 3058477"/>
                <a:gd name="connsiteX63-3109" fmla="*/ 87274 w 8979539"/>
                <a:gd name="connsiteY63-3110" fmla="*/ 1531620 h 3058477"/>
                <a:gd name="connsiteX64-3111" fmla="*/ 86554 w 8979539"/>
                <a:gd name="connsiteY64-3112" fmla="*/ 1530127 h 3058477"/>
                <a:gd name="connsiteX65-3113" fmla="*/ 0 w 8979539"/>
                <a:gd name="connsiteY65-3114" fmla="*/ 1101409 h 3058477"/>
                <a:gd name="connsiteX66-3115" fmla="*/ 1101409 w 8979539"/>
                <a:gd name="connsiteY66-3116" fmla="*/ 0 h 3058477"/>
                <a:gd name="connsiteX0-3117" fmla="*/ 1101409 w 8979539"/>
                <a:gd name="connsiteY0-3118" fmla="*/ 0 h 3058477"/>
                <a:gd name="connsiteX1-3119" fmla="*/ 2202818 w 8979539"/>
                <a:gd name="connsiteY1-3120" fmla="*/ 1101409 h 3058477"/>
                <a:gd name="connsiteX2-3121" fmla="*/ 2180441 w 8979539"/>
                <a:gd name="connsiteY2-3122" fmla="*/ 1323381 h 3058477"/>
                <a:gd name="connsiteX3-3123" fmla="*/ 2117279 w 8979539"/>
                <a:gd name="connsiteY3-3124" fmla="*/ 1526857 h 3058477"/>
                <a:gd name="connsiteX4-3125" fmla="*/ 2054004 w 8979539"/>
                <a:gd name="connsiteY4-3126" fmla="*/ 1644327 h 3058477"/>
                <a:gd name="connsiteX5-3127" fmla="*/ 1990864 w 8979539"/>
                <a:gd name="connsiteY5-3128" fmla="*/ 1957068 h 3058477"/>
                <a:gd name="connsiteX6-3129" fmla="*/ 2794320 w 8979539"/>
                <a:gd name="connsiteY6-3130" fmla="*/ 2760524 h 3058477"/>
                <a:gd name="connsiteX7-3131" fmla="*/ 3597776 w 8979539"/>
                <a:gd name="connsiteY7-3132" fmla="*/ 1957068 h 3058477"/>
                <a:gd name="connsiteX8-3133" fmla="*/ 3534637 w 8979539"/>
                <a:gd name="connsiteY8-3134" fmla="*/ 1644327 h 3058477"/>
                <a:gd name="connsiteX9-3135" fmla="*/ 3473461 w 8979539"/>
                <a:gd name="connsiteY9-3136" fmla="*/ 1531620 h 3058477"/>
                <a:gd name="connsiteX10-3137" fmla="*/ 3471825 w 8979539"/>
                <a:gd name="connsiteY10-3138" fmla="*/ 1531620 h 3058477"/>
                <a:gd name="connsiteX11-3139" fmla="*/ 3471105 w 8979539"/>
                <a:gd name="connsiteY11-3140" fmla="*/ 1530127 h 3058477"/>
                <a:gd name="connsiteX12-3141" fmla="*/ 3384551 w 8979539"/>
                <a:gd name="connsiteY12-3142" fmla="*/ 1101409 h 3058477"/>
                <a:gd name="connsiteX13-3143" fmla="*/ 4485960 w 8979539"/>
                <a:gd name="connsiteY13-3144" fmla="*/ 0 h 3058477"/>
                <a:gd name="connsiteX14-3145" fmla="*/ 5587369 w 8979539"/>
                <a:gd name="connsiteY14-3146" fmla="*/ 1101409 h 3058477"/>
                <a:gd name="connsiteX15-3147" fmla="*/ 5564992 w 8979539"/>
                <a:gd name="connsiteY15-3148" fmla="*/ 1323381 h 3058477"/>
                <a:gd name="connsiteX16-3149" fmla="*/ 5512594 w 8979539"/>
                <a:gd name="connsiteY16-3150" fmla="*/ 1493678 h 3058477"/>
                <a:gd name="connsiteX17-3151" fmla="*/ 5441729 w 8979539"/>
                <a:gd name="connsiteY17-3152" fmla="*/ 1644327 h 3058477"/>
                <a:gd name="connsiteX18-3153" fmla="*/ 5378589 w 8979539"/>
                <a:gd name="connsiteY18-3154" fmla="*/ 1957068 h 3058477"/>
                <a:gd name="connsiteX19-3155" fmla="*/ 6182045 w 8979539"/>
                <a:gd name="connsiteY19-3156" fmla="*/ 2760524 h 3058477"/>
                <a:gd name="connsiteX20-3157" fmla="*/ 6985501 w 8979539"/>
                <a:gd name="connsiteY20-3158" fmla="*/ 1957068 h 3058477"/>
                <a:gd name="connsiteX21-3159" fmla="*/ 6922362 w 8979539"/>
                <a:gd name="connsiteY21-3160" fmla="*/ 1644327 h 3058477"/>
                <a:gd name="connsiteX22-3161" fmla="*/ 6858601 w 8979539"/>
                <a:gd name="connsiteY22-3162" fmla="*/ 1526857 h 3058477"/>
                <a:gd name="connsiteX23-3163" fmla="*/ 6862260 w 8979539"/>
                <a:gd name="connsiteY23-3164" fmla="*/ 1526857 h 3058477"/>
                <a:gd name="connsiteX24-3165" fmla="*/ 6799098 w 8979539"/>
                <a:gd name="connsiteY24-3166" fmla="*/ 1323381 h 3058477"/>
                <a:gd name="connsiteX25-3167" fmla="*/ 6776721 w 8979539"/>
                <a:gd name="connsiteY25-3168" fmla="*/ 1101409 h 3058477"/>
                <a:gd name="connsiteX26-3169" fmla="*/ 7878130 w 8979539"/>
                <a:gd name="connsiteY26-3170" fmla="*/ 0 h 3058477"/>
                <a:gd name="connsiteX27-3171" fmla="*/ 8979539 w 8979539"/>
                <a:gd name="connsiteY27-3172" fmla="*/ 1101409 h 3058477"/>
                <a:gd name="connsiteX28-3173" fmla="*/ 8892985 w 8979539"/>
                <a:gd name="connsiteY28-3174" fmla="*/ 1530127 h 3058477"/>
                <a:gd name="connsiteX29-3175" fmla="*/ 8892266 w 8979539"/>
                <a:gd name="connsiteY29-3176" fmla="*/ 1531620 h 3058477"/>
                <a:gd name="connsiteX30-3177" fmla="*/ 8554686 w 8979539"/>
                <a:gd name="connsiteY30-3178" fmla="*/ 1531620 h 3058477"/>
                <a:gd name="connsiteX31-3179" fmla="*/ 8618447 w 8979539"/>
                <a:gd name="connsiteY31-3180" fmla="*/ 1414150 h 3058477"/>
                <a:gd name="connsiteX32-3181" fmla="*/ 8681586 w 8979539"/>
                <a:gd name="connsiteY32-3182" fmla="*/ 1101409 h 3058477"/>
                <a:gd name="connsiteX33-3183" fmla="*/ 7878130 w 8979539"/>
                <a:gd name="connsiteY33-3184" fmla="*/ 297953 h 3058477"/>
                <a:gd name="connsiteX34-3185" fmla="*/ 7074674 w 8979539"/>
                <a:gd name="connsiteY34-3186" fmla="*/ 1101409 h 3058477"/>
                <a:gd name="connsiteX35-3187" fmla="*/ 7137814 w 8979539"/>
                <a:gd name="connsiteY35-3188" fmla="*/ 1414150 h 3058477"/>
                <a:gd name="connsiteX36-3189" fmla="*/ 7201574 w 8979539"/>
                <a:gd name="connsiteY36-3190" fmla="*/ 1531620 h 3058477"/>
                <a:gd name="connsiteX37-3191" fmla="*/ 7197915 w 8979539"/>
                <a:gd name="connsiteY37-3192" fmla="*/ 1531620 h 3058477"/>
                <a:gd name="connsiteX38-3193" fmla="*/ 7261077 w 8979539"/>
                <a:gd name="connsiteY38-3194" fmla="*/ 1735096 h 3058477"/>
                <a:gd name="connsiteX39-3195" fmla="*/ 7283454 w 8979539"/>
                <a:gd name="connsiteY39-3196" fmla="*/ 1957068 h 3058477"/>
                <a:gd name="connsiteX40-3197" fmla="*/ 6182045 w 8979539"/>
                <a:gd name="connsiteY40-3198" fmla="*/ 3058477 h 3058477"/>
                <a:gd name="connsiteX41-3199" fmla="*/ 5080636 w 8979539"/>
                <a:gd name="connsiteY41-3200" fmla="*/ 1957068 h 3058477"/>
                <a:gd name="connsiteX42-3201" fmla="*/ 5103012 w 8979539"/>
                <a:gd name="connsiteY42-3202" fmla="*/ 1735096 h 3058477"/>
                <a:gd name="connsiteX43-3203" fmla="*/ 5166175 w 8979539"/>
                <a:gd name="connsiteY43-3204" fmla="*/ 1531620 h 3058477"/>
                <a:gd name="connsiteX44-3205" fmla="*/ 5226277 w 8979539"/>
                <a:gd name="connsiteY44-3206" fmla="*/ 1414150 h 3058477"/>
                <a:gd name="connsiteX45-3207" fmla="*/ 5289416 w 8979539"/>
                <a:gd name="connsiteY45-3208" fmla="*/ 1101409 h 3058477"/>
                <a:gd name="connsiteX46-3209" fmla="*/ 4485960 w 8979539"/>
                <a:gd name="connsiteY46-3210" fmla="*/ 297953 h 3058477"/>
                <a:gd name="connsiteX47-3211" fmla="*/ 3682504 w 8979539"/>
                <a:gd name="connsiteY47-3212" fmla="*/ 1101409 h 3058477"/>
                <a:gd name="connsiteX48-3213" fmla="*/ 3745644 w 8979539"/>
                <a:gd name="connsiteY48-3214" fmla="*/ 1414150 h 3058477"/>
                <a:gd name="connsiteX49-3215" fmla="*/ 3806819 w 8979539"/>
                <a:gd name="connsiteY49-3216" fmla="*/ 1526857 h 3058477"/>
                <a:gd name="connsiteX50-3217" fmla="*/ 3808456 w 8979539"/>
                <a:gd name="connsiteY50-3218" fmla="*/ 1526857 h 3058477"/>
                <a:gd name="connsiteX51-3219" fmla="*/ 3809175 w 8979539"/>
                <a:gd name="connsiteY51-3220" fmla="*/ 1528350 h 3058477"/>
                <a:gd name="connsiteX52-3221" fmla="*/ 3895729 w 8979539"/>
                <a:gd name="connsiteY52-3222" fmla="*/ 1957068 h 3058477"/>
                <a:gd name="connsiteX53-3223" fmla="*/ 2794320 w 8979539"/>
                <a:gd name="connsiteY53-3224" fmla="*/ 3058477 h 3058477"/>
                <a:gd name="connsiteX54-3225" fmla="*/ 1692911 w 8979539"/>
                <a:gd name="connsiteY54-3226" fmla="*/ 1957068 h 3058477"/>
                <a:gd name="connsiteX55-3227" fmla="*/ 1715288 w 8979539"/>
                <a:gd name="connsiteY55-3228" fmla="*/ 1735096 h 3058477"/>
                <a:gd name="connsiteX56-3229" fmla="*/ 1781625 w 8979539"/>
                <a:gd name="connsiteY56-3230" fmla="*/ 1531620 h 3058477"/>
                <a:gd name="connsiteX57-3231" fmla="*/ 1841726 w 8979539"/>
                <a:gd name="connsiteY57-3232" fmla="*/ 1414150 h 3058477"/>
                <a:gd name="connsiteX58-3233" fmla="*/ 1904865 w 8979539"/>
                <a:gd name="connsiteY58-3234" fmla="*/ 1101409 h 3058477"/>
                <a:gd name="connsiteX59-3235" fmla="*/ 1101409 w 8979539"/>
                <a:gd name="connsiteY59-3236" fmla="*/ 297953 h 3058477"/>
                <a:gd name="connsiteX60-3237" fmla="*/ 297953 w 8979539"/>
                <a:gd name="connsiteY60-3238" fmla="*/ 1101409 h 3058477"/>
                <a:gd name="connsiteX61-3239" fmla="*/ 361093 w 8979539"/>
                <a:gd name="connsiteY61-3240" fmla="*/ 1414150 h 3058477"/>
                <a:gd name="connsiteX62-3241" fmla="*/ 424853 w 8979539"/>
                <a:gd name="connsiteY62-3242" fmla="*/ 1531620 h 3058477"/>
                <a:gd name="connsiteX63-3243" fmla="*/ 87274 w 8979539"/>
                <a:gd name="connsiteY63-3244" fmla="*/ 1531620 h 3058477"/>
                <a:gd name="connsiteX64-3245" fmla="*/ 86554 w 8979539"/>
                <a:gd name="connsiteY64-3246" fmla="*/ 1530127 h 3058477"/>
                <a:gd name="connsiteX65-3247" fmla="*/ 0 w 8979539"/>
                <a:gd name="connsiteY65-3248" fmla="*/ 1101409 h 3058477"/>
                <a:gd name="connsiteX66-3249" fmla="*/ 1101409 w 8979539"/>
                <a:gd name="connsiteY66-3250" fmla="*/ 0 h 3058477"/>
                <a:gd name="connsiteX0-3251" fmla="*/ 1101409 w 8979539"/>
                <a:gd name="connsiteY0-3252" fmla="*/ 0 h 3058477"/>
                <a:gd name="connsiteX1-3253" fmla="*/ 2202818 w 8979539"/>
                <a:gd name="connsiteY1-3254" fmla="*/ 1101409 h 3058477"/>
                <a:gd name="connsiteX2-3255" fmla="*/ 2180441 w 8979539"/>
                <a:gd name="connsiteY2-3256" fmla="*/ 1323381 h 3058477"/>
                <a:gd name="connsiteX3-3257" fmla="*/ 2117279 w 8979539"/>
                <a:gd name="connsiteY3-3258" fmla="*/ 1526857 h 3058477"/>
                <a:gd name="connsiteX4-3259" fmla="*/ 2054004 w 8979539"/>
                <a:gd name="connsiteY4-3260" fmla="*/ 1644327 h 3058477"/>
                <a:gd name="connsiteX5-3261" fmla="*/ 1990864 w 8979539"/>
                <a:gd name="connsiteY5-3262" fmla="*/ 1957068 h 3058477"/>
                <a:gd name="connsiteX6-3263" fmla="*/ 2794320 w 8979539"/>
                <a:gd name="connsiteY6-3264" fmla="*/ 2760524 h 3058477"/>
                <a:gd name="connsiteX7-3265" fmla="*/ 3597776 w 8979539"/>
                <a:gd name="connsiteY7-3266" fmla="*/ 1957068 h 3058477"/>
                <a:gd name="connsiteX8-3267" fmla="*/ 3534637 w 8979539"/>
                <a:gd name="connsiteY8-3268" fmla="*/ 1644327 h 3058477"/>
                <a:gd name="connsiteX9-3269" fmla="*/ 3473461 w 8979539"/>
                <a:gd name="connsiteY9-3270" fmla="*/ 1531620 h 3058477"/>
                <a:gd name="connsiteX10-3271" fmla="*/ 3471825 w 8979539"/>
                <a:gd name="connsiteY10-3272" fmla="*/ 1531620 h 3058477"/>
                <a:gd name="connsiteX11-3273" fmla="*/ 3471105 w 8979539"/>
                <a:gd name="connsiteY11-3274" fmla="*/ 1530127 h 3058477"/>
                <a:gd name="connsiteX12-3275" fmla="*/ 3384551 w 8979539"/>
                <a:gd name="connsiteY12-3276" fmla="*/ 1101409 h 3058477"/>
                <a:gd name="connsiteX13-3277" fmla="*/ 4485960 w 8979539"/>
                <a:gd name="connsiteY13-3278" fmla="*/ 0 h 3058477"/>
                <a:gd name="connsiteX14-3279" fmla="*/ 5587369 w 8979539"/>
                <a:gd name="connsiteY14-3280" fmla="*/ 1101409 h 3058477"/>
                <a:gd name="connsiteX15-3281" fmla="*/ 5564992 w 8979539"/>
                <a:gd name="connsiteY15-3282" fmla="*/ 1323381 h 3058477"/>
                <a:gd name="connsiteX16-3283" fmla="*/ 5512594 w 8979539"/>
                <a:gd name="connsiteY16-3284" fmla="*/ 1493678 h 3058477"/>
                <a:gd name="connsiteX17-3285" fmla="*/ 5441729 w 8979539"/>
                <a:gd name="connsiteY17-3286" fmla="*/ 1644327 h 3058477"/>
                <a:gd name="connsiteX18-3287" fmla="*/ 5378589 w 8979539"/>
                <a:gd name="connsiteY18-3288" fmla="*/ 1957068 h 3058477"/>
                <a:gd name="connsiteX19-3289" fmla="*/ 6182045 w 8979539"/>
                <a:gd name="connsiteY19-3290" fmla="*/ 2760524 h 3058477"/>
                <a:gd name="connsiteX20-3291" fmla="*/ 6985501 w 8979539"/>
                <a:gd name="connsiteY20-3292" fmla="*/ 1957068 h 3058477"/>
                <a:gd name="connsiteX21-3293" fmla="*/ 6922362 w 8979539"/>
                <a:gd name="connsiteY21-3294" fmla="*/ 1644327 h 3058477"/>
                <a:gd name="connsiteX22-3295" fmla="*/ 6858601 w 8979539"/>
                <a:gd name="connsiteY22-3296" fmla="*/ 1526857 h 3058477"/>
                <a:gd name="connsiteX23-3297" fmla="*/ 6862260 w 8979539"/>
                <a:gd name="connsiteY23-3298" fmla="*/ 1526857 h 3058477"/>
                <a:gd name="connsiteX24-3299" fmla="*/ 6799098 w 8979539"/>
                <a:gd name="connsiteY24-3300" fmla="*/ 1323381 h 3058477"/>
                <a:gd name="connsiteX25-3301" fmla="*/ 6776721 w 8979539"/>
                <a:gd name="connsiteY25-3302" fmla="*/ 1101409 h 3058477"/>
                <a:gd name="connsiteX26-3303" fmla="*/ 7878130 w 8979539"/>
                <a:gd name="connsiteY26-3304" fmla="*/ 0 h 3058477"/>
                <a:gd name="connsiteX27-3305" fmla="*/ 8979539 w 8979539"/>
                <a:gd name="connsiteY27-3306" fmla="*/ 1101409 h 3058477"/>
                <a:gd name="connsiteX28-3307" fmla="*/ 8892985 w 8979539"/>
                <a:gd name="connsiteY28-3308" fmla="*/ 1530127 h 3058477"/>
                <a:gd name="connsiteX29-3309" fmla="*/ 8892266 w 8979539"/>
                <a:gd name="connsiteY29-3310" fmla="*/ 1531620 h 3058477"/>
                <a:gd name="connsiteX30-3311" fmla="*/ 8554686 w 8979539"/>
                <a:gd name="connsiteY30-3312" fmla="*/ 1531620 h 3058477"/>
                <a:gd name="connsiteX31-3313" fmla="*/ 8618447 w 8979539"/>
                <a:gd name="connsiteY31-3314" fmla="*/ 1414150 h 3058477"/>
                <a:gd name="connsiteX32-3315" fmla="*/ 8681586 w 8979539"/>
                <a:gd name="connsiteY32-3316" fmla="*/ 1101409 h 3058477"/>
                <a:gd name="connsiteX33-3317" fmla="*/ 7878130 w 8979539"/>
                <a:gd name="connsiteY33-3318" fmla="*/ 297953 h 3058477"/>
                <a:gd name="connsiteX34-3319" fmla="*/ 7074674 w 8979539"/>
                <a:gd name="connsiteY34-3320" fmla="*/ 1101409 h 3058477"/>
                <a:gd name="connsiteX35-3321" fmla="*/ 7137814 w 8979539"/>
                <a:gd name="connsiteY35-3322" fmla="*/ 1414150 h 3058477"/>
                <a:gd name="connsiteX36-3323" fmla="*/ 7201574 w 8979539"/>
                <a:gd name="connsiteY36-3324" fmla="*/ 1531620 h 3058477"/>
                <a:gd name="connsiteX37-3325" fmla="*/ 7197915 w 8979539"/>
                <a:gd name="connsiteY37-3326" fmla="*/ 1531620 h 3058477"/>
                <a:gd name="connsiteX38-3327" fmla="*/ 7261077 w 8979539"/>
                <a:gd name="connsiteY38-3328" fmla="*/ 1735096 h 3058477"/>
                <a:gd name="connsiteX39-3329" fmla="*/ 7283454 w 8979539"/>
                <a:gd name="connsiteY39-3330" fmla="*/ 1957068 h 3058477"/>
                <a:gd name="connsiteX40-3331" fmla="*/ 6182045 w 8979539"/>
                <a:gd name="connsiteY40-3332" fmla="*/ 3058477 h 3058477"/>
                <a:gd name="connsiteX41-3333" fmla="*/ 5080636 w 8979539"/>
                <a:gd name="connsiteY41-3334" fmla="*/ 1957068 h 3058477"/>
                <a:gd name="connsiteX42-3335" fmla="*/ 5103012 w 8979539"/>
                <a:gd name="connsiteY42-3336" fmla="*/ 1735096 h 3058477"/>
                <a:gd name="connsiteX43-3337" fmla="*/ 5166175 w 8979539"/>
                <a:gd name="connsiteY43-3338" fmla="*/ 1531620 h 3058477"/>
                <a:gd name="connsiteX44-3339" fmla="*/ 5226277 w 8979539"/>
                <a:gd name="connsiteY44-3340" fmla="*/ 1414150 h 3058477"/>
                <a:gd name="connsiteX45-3341" fmla="*/ 5289416 w 8979539"/>
                <a:gd name="connsiteY45-3342" fmla="*/ 1101409 h 3058477"/>
                <a:gd name="connsiteX46-3343" fmla="*/ 4485960 w 8979539"/>
                <a:gd name="connsiteY46-3344" fmla="*/ 297953 h 3058477"/>
                <a:gd name="connsiteX47-3345" fmla="*/ 3682504 w 8979539"/>
                <a:gd name="connsiteY47-3346" fmla="*/ 1101409 h 3058477"/>
                <a:gd name="connsiteX48-3347" fmla="*/ 3745644 w 8979539"/>
                <a:gd name="connsiteY48-3348" fmla="*/ 1414150 h 3058477"/>
                <a:gd name="connsiteX49-3349" fmla="*/ 3806819 w 8979539"/>
                <a:gd name="connsiteY49-3350" fmla="*/ 1526857 h 3058477"/>
                <a:gd name="connsiteX50-3351" fmla="*/ 3808456 w 8979539"/>
                <a:gd name="connsiteY50-3352" fmla="*/ 1526857 h 3058477"/>
                <a:gd name="connsiteX51-3353" fmla="*/ 3809175 w 8979539"/>
                <a:gd name="connsiteY51-3354" fmla="*/ 1528350 h 3058477"/>
                <a:gd name="connsiteX52-3355" fmla="*/ 3895729 w 8979539"/>
                <a:gd name="connsiteY52-3356" fmla="*/ 1957068 h 3058477"/>
                <a:gd name="connsiteX53-3357" fmla="*/ 2794320 w 8979539"/>
                <a:gd name="connsiteY53-3358" fmla="*/ 3058477 h 3058477"/>
                <a:gd name="connsiteX54-3359" fmla="*/ 1692911 w 8979539"/>
                <a:gd name="connsiteY54-3360" fmla="*/ 1957068 h 3058477"/>
                <a:gd name="connsiteX55-3361" fmla="*/ 1715288 w 8979539"/>
                <a:gd name="connsiteY55-3362" fmla="*/ 1735096 h 3058477"/>
                <a:gd name="connsiteX56-3363" fmla="*/ 1781625 w 8979539"/>
                <a:gd name="connsiteY56-3364" fmla="*/ 1531620 h 3058477"/>
                <a:gd name="connsiteX57-3365" fmla="*/ 1841726 w 8979539"/>
                <a:gd name="connsiteY57-3366" fmla="*/ 1414150 h 3058477"/>
                <a:gd name="connsiteX58-3367" fmla="*/ 1904865 w 8979539"/>
                <a:gd name="connsiteY58-3368" fmla="*/ 1101409 h 3058477"/>
                <a:gd name="connsiteX59-3369" fmla="*/ 1101409 w 8979539"/>
                <a:gd name="connsiteY59-3370" fmla="*/ 297953 h 3058477"/>
                <a:gd name="connsiteX60-3371" fmla="*/ 297953 w 8979539"/>
                <a:gd name="connsiteY60-3372" fmla="*/ 1101409 h 3058477"/>
                <a:gd name="connsiteX61-3373" fmla="*/ 361093 w 8979539"/>
                <a:gd name="connsiteY61-3374" fmla="*/ 1414150 h 3058477"/>
                <a:gd name="connsiteX62-3375" fmla="*/ 424853 w 8979539"/>
                <a:gd name="connsiteY62-3376" fmla="*/ 1531620 h 3058477"/>
                <a:gd name="connsiteX63-3377" fmla="*/ 87274 w 8979539"/>
                <a:gd name="connsiteY63-3378" fmla="*/ 1531620 h 3058477"/>
                <a:gd name="connsiteX64-3379" fmla="*/ 86554 w 8979539"/>
                <a:gd name="connsiteY64-3380" fmla="*/ 1530127 h 3058477"/>
                <a:gd name="connsiteX65-3381" fmla="*/ 0 w 8979539"/>
                <a:gd name="connsiteY65-3382" fmla="*/ 1101409 h 3058477"/>
                <a:gd name="connsiteX66-3383" fmla="*/ 1101409 w 8979539"/>
                <a:gd name="connsiteY66-3384" fmla="*/ 0 h 3058477"/>
                <a:gd name="connsiteX0-3385" fmla="*/ 1101409 w 8979539"/>
                <a:gd name="connsiteY0-3386" fmla="*/ 0 h 3058477"/>
                <a:gd name="connsiteX1-3387" fmla="*/ 2202818 w 8979539"/>
                <a:gd name="connsiteY1-3388" fmla="*/ 1101409 h 3058477"/>
                <a:gd name="connsiteX2-3389" fmla="*/ 2180441 w 8979539"/>
                <a:gd name="connsiteY2-3390" fmla="*/ 1323381 h 3058477"/>
                <a:gd name="connsiteX3-3391" fmla="*/ 2117279 w 8979539"/>
                <a:gd name="connsiteY3-3392" fmla="*/ 1526857 h 3058477"/>
                <a:gd name="connsiteX4-3393" fmla="*/ 2054004 w 8979539"/>
                <a:gd name="connsiteY4-3394" fmla="*/ 1644327 h 3058477"/>
                <a:gd name="connsiteX5-3395" fmla="*/ 1990864 w 8979539"/>
                <a:gd name="connsiteY5-3396" fmla="*/ 1957068 h 3058477"/>
                <a:gd name="connsiteX6-3397" fmla="*/ 2794320 w 8979539"/>
                <a:gd name="connsiteY6-3398" fmla="*/ 2760524 h 3058477"/>
                <a:gd name="connsiteX7-3399" fmla="*/ 3597776 w 8979539"/>
                <a:gd name="connsiteY7-3400" fmla="*/ 1957068 h 3058477"/>
                <a:gd name="connsiteX8-3401" fmla="*/ 3534637 w 8979539"/>
                <a:gd name="connsiteY8-3402" fmla="*/ 1644327 h 3058477"/>
                <a:gd name="connsiteX9-3403" fmla="*/ 3473461 w 8979539"/>
                <a:gd name="connsiteY9-3404" fmla="*/ 1531620 h 3058477"/>
                <a:gd name="connsiteX10-3405" fmla="*/ 3471825 w 8979539"/>
                <a:gd name="connsiteY10-3406" fmla="*/ 1531620 h 3058477"/>
                <a:gd name="connsiteX11-3407" fmla="*/ 3471105 w 8979539"/>
                <a:gd name="connsiteY11-3408" fmla="*/ 1530127 h 3058477"/>
                <a:gd name="connsiteX12-3409" fmla="*/ 3384551 w 8979539"/>
                <a:gd name="connsiteY12-3410" fmla="*/ 1101409 h 3058477"/>
                <a:gd name="connsiteX13-3411" fmla="*/ 4485960 w 8979539"/>
                <a:gd name="connsiteY13-3412" fmla="*/ 0 h 3058477"/>
                <a:gd name="connsiteX14-3413" fmla="*/ 5587369 w 8979539"/>
                <a:gd name="connsiteY14-3414" fmla="*/ 1101409 h 3058477"/>
                <a:gd name="connsiteX15-3415" fmla="*/ 5564992 w 8979539"/>
                <a:gd name="connsiteY15-3416" fmla="*/ 1323381 h 3058477"/>
                <a:gd name="connsiteX16-3417" fmla="*/ 5512594 w 8979539"/>
                <a:gd name="connsiteY16-3418" fmla="*/ 1493678 h 3058477"/>
                <a:gd name="connsiteX17-3419" fmla="*/ 5441729 w 8979539"/>
                <a:gd name="connsiteY17-3420" fmla="*/ 1644327 h 3058477"/>
                <a:gd name="connsiteX18-3421" fmla="*/ 5378589 w 8979539"/>
                <a:gd name="connsiteY18-3422" fmla="*/ 1957068 h 3058477"/>
                <a:gd name="connsiteX19-3423" fmla="*/ 6182045 w 8979539"/>
                <a:gd name="connsiteY19-3424" fmla="*/ 2760524 h 3058477"/>
                <a:gd name="connsiteX20-3425" fmla="*/ 6985501 w 8979539"/>
                <a:gd name="connsiteY20-3426" fmla="*/ 1957068 h 3058477"/>
                <a:gd name="connsiteX21-3427" fmla="*/ 6922362 w 8979539"/>
                <a:gd name="connsiteY21-3428" fmla="*/ 1644327 h 3058477"/>
                <a:gd name="connsiteX22-3429" fmla="*/ 6858601 w 8979539"/>
                <a:gd name="connsiteY22-3430" fmla="*/ 1526857 h 3058477"/>
                <a:gd name="connsiteX23-3431" fmla="*/ 6862260 w 8979539"/>
                <a:gd name="connsiteY23-3432" fmla="*/ 1526857 h 3058477"/>
                <a:gd name="connsiteX24-3433" fmla="*/ 6799098 w 8979539"/>
                <a:gd name="connsiteY24-3434" fmla="*/ 1323381 h 3058477"/>
                <a:gd name="connsiteX25-3435" fmla="*/ 6776721 w 8979539"/>
                <a:gd name="connsiteY25-3436" fmla="*/ 1101409 h 3058477"/>
                <a:gd name="connsiteX26-3437" fmla="*/ 7878130 w 8979539"/>
                <a:gd name="connsiteY26-3438" fmla="*/ 0 h 3058477"/>
                <a:gd name="connsiteX27-3439" fmla="*/ 8979539 w 8979539"/>
                <a:gd name="connsiteY27-3440" fmla="*/ 1101409 h 3058477"/>
                <a:gd name="connsiteX28-3441" fmla="*/ 8892985 w 8979539"/>
                <a:gd name="connsiteY28-3442" fmla="*/ 1530127 h 3058477"/>
                <a:gd name="connsiteX29-3443" fmla="*/ 8892266 w 8979539"/>
                <a:gd name="connsiteY29-3444" fmla="*/ 1531620 h 3058477"/>
                <a:gd name="connsiteX30-3445" fmla="*/ 8554686 w 8979539"/>
                <a:gd name="connsiteY30-3446" fmla="*/ 1531620 h 3058477"/>
                <a:gd name="connsiteX31-3447" fmla="*/ 8618447 w 8979539"/>
                <a:gd name="connsiteY31-3448" fmla="*/ 1414150 h 3058477"/>
                <a:gd name="connsiteX32-3449" fmla="*/ 8681586 w 8979539"/>
                <a:gd name="connsiteY32-3450" fmla="*/ 1101409 h 3058477"/>
                <a:gd name="connsiteX33-3451" fmla="*/ 7878130 w 8979539"/>
                <a:gd name="connsiteY33-3452" fmla="*/ 297953 h 3058477"/>
                <a:gd name="connsiteX34-3453" fmla="*/ 7074674 w 8979539"/>
                <a:gd name="connsiteY34-3454" fmla="*/ 1101409 h 3058477"/>
                <a:gd name="connsiteX35-3455" fmla="*/ 7137814 w 8979539"/>
                <a:gd name="connsiteY35-3456" fmla="*/ 1414150 h 3058477"/>
                <a:gd name="connsiteX36-3457" fmla="*/ 7201574 w 8979539"/>
                <a:gd name="connsiteY36-3458" fmla="*/ 1531620 h 3058477"/>
                <a:gd name="connsiteX37-3459" fmla="*/ 7197915 w 8979539"/>
                <a:gd name="connsiteY37-3460" fmla="*/ 1531620 h 3058477"/>
                <a:gd name="connsiteX38-3461" fmla="*/ 7261077 w 8979539"/>
                <a:gd name="connsiteY38-3462" fmla="*/ 1735096 h 3058477"/>
                <a:gd name="connsiteX39-3463" fmla="*/ 7283454 w 8979539"/>
                <a:gd name="connsiteY39-3464" fmla="*/ 1957068 h 3058477"/>
                <a:gd name="connsiteX40-3465" fmla="*/ 6182045 w 8979539"/>
                <a:gd name="connsiteY40-3466" fmla="*/ 3058477 h 3058477"/>
                <a:gd name="connsiteX41-3467" fmla="*/ 5080636 w 8979539"/>
                <a:gd name="connsiteY41-3468" fmla="*/ 1957068 h 3058477"/>
                <a:gd name="connsiteX42-3469" fmla="*/ 5103012 w 8979539"/>
                <a:gd name="connsiteY42-3470" fmla="*/ 1735096 h 3058477"/>
                <a:gd name="connsiteX43-3471" fmla="*/ 5166175 w 8979539"/>
                <a:gd name="connsiteY43-3472" fmla="*/ 1531620 h 3058477"/>
                <a:gd name="connsiteX44-3473" fmla="*/ 5226277 w 8979539"/>
                <a:gd name="connsiteY44-3474" fmla="*/ 1414150 h 3058477"/>
                <a:gd name="connsiteX45-3475" fmla="*/ 5289416 w 8979539"/>
                <a:gd name="connsiteY45-3476" fmla="*/ 1101409 h 3058477"/>
                <a:gd name="connsiteX46-3477" fmla="*/ 4485960 w 8979539"/>
                <a:gd name="connsiteY46-3478" fmla="*/ 297953 h 3058477"/>
                <a:gd name="connsiteX47-3479" fmla="*/ 3682504 w 8979539"/>
                <a:gd name="connsiteY47-3480" fmla="*/ 1101409 h 3058477"/>
                <a:gd name="connsiteX48-3481" fmla="*/ 3745644 w 8979539"/>
                <a:gd name="connsiteY48-3482" fmla="*/ 1414150 h 3058477"/>
                <a:gd name="connsiteX49-3483" fmla="*/ 3806819 w 8979539"/>
                <a:gd name="connsiteY49-3484" fmla="*/ 1526857 h 3058477"/>
                <a:gd name="connsiteX50-3485" fmla="*/ 3808456 w 8979539"/>
                <a:gd name="connsiteY50-3486" fmla="*/ 1526857 h 3058477"/>
                <a:gd name="connsiteX51-3487" fmla="*/ 3809175 w 8979539"/>
                <a:gd name="connsiteY51-3488" fmla="*/ 1528350 h 3058477"/>
                <a:gd name="connsiteX52-3489" fmla="*/ 3895729 w 8979539"/>
                <a:gd name="connsiteY52-3490" fmla="*/ 1957068 h 3058477"/>
                <a:gd name="connsiteX53-3491" fmla="*/ 2794320 w 8979539"/>
                <a:gd name="connsiteY53-3492" fmla="*/ 3058477 h 3058477"/>
                <a:gd name="connsiteX54-3493" fmla="*/ 1692911 w 8979539"/>
                <a:gd name="connsiteY54-3494" fmla="*/ 1957068 h 3058477"/>
                <a:gd name="connsiteX55-3495" fmla="*/ 1715288 w 8979539"/>
                <a:gd name="connsiteY55-3496" fmla="*/ 1735096 h 3058477"/>
                <a:gd name="connsiteX56-3497" fmla="*/ 1781625 w 8979539"/>
                <a:gd name="connsiteY56-3498" fmla="*/ 1531620 h 3058477"/>
                <a:gd name="connsiteX57-3499" fmla="*/ 1841726 w 8979539"/>
                <a:gd name="connsiteY57-3500" fmla="*/ 1414150 h 3058477"/>
                <a:gd name="connsiteX58-3501" fmla="*/ 1904865 w 8979539"/>
                <a:gd name="connsiteY58-3502" fmla="*/ 1101409 h 3058477"/>
                <a:gd name="connsiteX59-3503" fmla="*/ 1101409 w 8979539"/>
                <a:gd name="connsiteY59-3504" fmla="*/ 297953 h 3058477"/>
                <a:gd name="connsiteX60-3505" fmla="*/ 297953 w 8979539"/>
                <a:gd name="connsiteY60-3506" fmla="*/ 1101409 h 3058477"/>
                <a:gd name="connsiteX61-3507" fmla="*/ 361093 w 8979539"/>
                <a:gd name="connsiteY61-3508" fmla="*/ 1414150 h 3058477"/>
                <a:gd name="connsiteX62-3509" fmla="*/ 424853 w 8979539"/>
                <a:gd name="connsiteY62-3510" fmla="*/ 1531620 h 3058477"/>
                <a:gd name="connsiteX63-3511" fmla="*/ 87274 w 8979539"/>
                <a:gd name="connsiteY63-3512" fmla="*/ 1531620 h 3058477"/>
                <a:gd name="connsiteX64-3513" fmla="*/ 86554 w 8979539"/>
                <a:gd name="connsiteY64-3514" fmla="*/ 1530127 h 3058477"/>
                <a:gd name="connsiteX65-3515" fmla="*/ 0 w 8979539"/>
                <a:gd name="connsiteY65-3516" fmla="*/ 1101409 h 3058477"/>
                <a:gd name="connsiteX66-3517" fmla="*/ 1101409 w 8979539"/>
                <a:gd name="connsiteY66-3518" fmla="*/ 0 h 3058477"/>
                <a:gd name="connsiteX0-3519" fmla="*/ 1101409 w 8979539"/>
                <a:gd name="connsiteY0-3520" fmla="*/ 0 h 3058477"/>
                <a:gd name="connsiteX1-3521" fmla="*/ 2202818 w 8979539"/>
                <a:gd name="connsiteY1-3522" fmla="*/ 1101409 h 3058477"/>
                <a:gd name="connsiteX2-3523" fmla="*/ 2180441 w 8979539"/>
                <a:gd name="connsiteY2-3524" fmla="*/ 1323381 h 3058477"/>
                <a:gd name="connsiteX3-3525" fmla="*/ 2117279 w 8979539"/>
                <a:gd name="connsiteY3-3526" fmla="*/ 1526857 h 3058477"/>
                <a:gd name="connsiteX4-3527" fmla="*/ 2054004 w 8979539"/>
                <a:gd name="connsiteY4-3528" fmla="*/ 1644327 h 3058477"/>
                <a:gd name="connsiteX5-3529" fmla="*/ 1990864 w 8979539"/>
                <a:gd name="connsiteY5-3530" fmla="*/ 1957068 h 3058477"/>
                <a:gd name="connsiteX6-3531" fmla="*/ 2794320 w 8979539"/>
                <a:gd name="connsiteY6-3532" fmla="*/ 2760524 h 3058477"/>
                <a:gd name="connsiteX7-3533" fmla="*/ 3597776 w 8979539"/>
                <a:gd name="connsiteY7-3534" fmla="*/ 1957068 h 3058477"/>
                <a:gd name="connsiteX8-3535" fmla="*/ 3534637 w 8979539"/>
                <a:gd name="connsiteY8-3536" fmla="*/ 1644327 h 3058477"/>
                <a:gd name="connsiteX9-3537" fmla="*/ 3473461 w 8979539"/>
                <a:gd name="connsiteY9-3538" fmla="*/ 1531620 h 3058477"/>
                <a:gd name="connsiteX10-3539" fmla="*/ 3471825 w 8979539"/>
                <a:gd name="connsiteY10-3540" fmla="*/ 1531620 h 3058477"/>
                <a:gd name="connsiteX11-3541" fmla="*/ 3471105 w 8979539"/>
                <a:gd name="connsiteY11-3542" fmla="*/ 1530127 h 3058477"/>
                <a:gd name="connsiteX12-3543" fmla="*/ 3384551 w 8979539"/>
                <a:gd name="connsiteY12-3544" fmla="*/ 1101409 h 3058477"/>
                <a:gd name="connsiteX13-3545" fmla="*/ 4485960 w 8979539"/>
                <a:gd name="connsiteY13-3546" fmla="*/ 0 h 3058477"/>
                <a:gd name="connsiteX14-3547" fmla="*/ 5587369 w 8979539"/>
                <a:gd name="connsiteY14-3548" fmla="*/ 1101409 h 3058477"/>
                <a:gd name="connsiteX15-3549" fmla="*/ 5564992 w 8979539"/>
                <a:gd name="connsiteY15-3550" fmla="*/ 1323381 h 3058477"/>
                <a:gd name="connsiteX16-3551" fmla="*/ 5441729 w 8979539"/>
                <a:gd name="connsiteY16-3552" fmla="*/ 1644327 h 3058477"/>
                <a:gd name="connsiteX17-3553" fmla="*/ 5378589 w 8979539"/>
                <a:gd name="connsiteY17-3554" fmla="*/ 1957068 h 3058477"/>
                <a:gd name="connsiteX18-3555" fmla="*/ 6182045 w 8979539"/>
                <a:gd name="connsiteY18-3556" fmla="*/ 2760524 h 3058477"/>
                <a:gd name="connsiteX19-3557" fmla="*/ 6985501 w 8979539"/>
                <a:gd name="connsiteY19-3558" fmla="*/ 1957068 h 3058477"/>
                <a:gd name="connsiteX20-3559" fmla="*/ 6922362 w 8979539"/>
                <a:gd name="connsiteY20-3560" fmla="*/ 1644327 h 3058477"/>
                <a:gd name="connsiteX21-3561" fmla="*/ 6858601 w 8979539"/>
                <a:gd name="connsiteY21-3562" fmla="*/ 1526857 h 3058477"/>
                <a:gd name="connsiteX22-3563" fmla="*/ 6862260 w 8979539"/>
                <a:gd name="connsiteY22-3564" fmla="*/ 1526857 h 3058477"/>
                <a:gd name="connsiteX23-3565" fmla="*/ 6799098 w 8979539"/>
                <a:gd name="connsiteY23-3566" fmla="*/ 1323381 h 3058477"/>
                <a:gd name="connsiteX24-3567" fmla="*/ 6776721 w 8979539"/>
                <a:gd name="connsiteY24-3568" fmla="*/ 1101409 h 3058477"/>
                <a:gd name="connsiteX25-3569" fmla="*/ 7878130 w 8979539"/>
                <a:gd name="connsiteY25-3570" fmla="*/ 0 h 3058477"/>
                <a:gd name="connsiteX26-3571" fmla="*/ 8979539 w 8979539"/>
                <a:gd name="connsiteY26-3572" fmla="*/ 1101409 h 3058477"/>
                <a:gd name="connsiteX27-3573" fmla="*/ 8892985 w 8979539"/>
                <a:gd name="connsiteY27-3574" fmla="*/ 1530127 h 3058477"/>
                <a:gd name="connsiteX28-3575" fmla="*/ 8892266 w 8979539"/>
                <a:gd name="connsiteY28-3576" fmla="*/ 1531620 h 3058477"/>
                <a:gd name="connsiteX29-3577" fmla="*/ 8554686 w 8979539"/>
                <a:gd name="connsiteY29-3578" fmla="*/ 1531620 h 3058477"/>
                <a:gd name="connsiteX30-3579" fmla="*/ 8618447 w 8979539"/>
                <a:gd name="connsiteY30-3580" fmla="*/ 1414150 h 3058477"/>
                <a:gd name="connsiteX31-3581" fmla="*/ 8681586 w 8979539"/>
                <a:gd name="connsiteY31-3582" fmla="*/ 1101409 h 3058477"/>
                <a:gd name="connsiteX32-3583" fmla="*/ 7878130 w 8979539"/>
                <a:gd name="connsiteY32-3584" fmla="*/ 297953 h 3058477"/>
                <a:gd name="connsiteX33-3585" fmla="*/ 7074674 w 8979539"/>
                <a:gd name="connsiteY33-3586" fmla="*/ 1101409 h 3058477"/>
                <a:gd name="connsiteX34-3587" fmla="*/ 7137814 w 8979539"/>
                <a:gd name="connsiteY34-3588" fmla="*/ 1414150 h 3058477"/>
                <a:gd name="connsiteX35-3589" fmla="*/ 7201574 w 8979539"/>
                <a:gd name="connsiteY35-3590" fmla="*/ 1531620 h 3058477"/>
                <a:gd name="connsiteX36-3591" fmla="*/ 7197915 w 8979539"/>
                <a:gd name="connsiteY36-3592" fmla="*/ 1531620 h 3058477"/>
                <a:gd name="connsiteX37-3593" fmla="*/ 7261077 w 8979539"/>
                <a:gd name="connsiteY37-3594" fmla="*/ 1735096 h 3058477"/>
                <a:gd name="connsiteX38-3595" fmla="*/ 7283454 w 8979539"/>
                <a:gd name="connsiteY38-3596" fmla="*/ 1957068 h 3058477"/>
                <a:gd name="connsiteX39-3597" fmla="*/ 6182045 w 8979539"/>
                <a:gd name="connsiteY39-3598" fmla="*/ 3058477 h 3058477"/>
                <a:gd name="connsiteX40-3599" fmla="*/ 5080636 w 8979539"/>
                <a:gd name="connsiteY40-3600" fmla="*/ 1957068 h 3058477"/>
                <a:gd name="connsiteX41-3601" fmla="*/ 5103012 w 8979539"/>
                <a:gd name="connsiteY41-3602" fmla="*/ 1735096 h 3058477"/>
                <a:gd name="connsiteX42-3603" fmla="*/ 5166175 w 8979539"/>
                <a:gd name="connsiteY42-3604" fmla="*/ 1531620 h 3058477"/>
                <a:gd name="connsiteX43-3605" fmla="*/ 5226277 w 8979539"/>
                <a:gd name="connsiteY43-3606" fmla="*/ 1414150 h 3058477"/>
                <a:gd name="connsiteX44-3607" fmla="*/ 5289416 w 8979539"/>
                <a:gd name="connsiteY44-3608" fmla="*/ 1101409 h 3058477"/>
                <a:gd name="connsiteX45-3609" fmla="*/ 4485960 w 8979539"/>
                <a:gd name="connsiteY45-3610" fmla="*/ 297953 h 3058477"/>
                <a:gd name="connsiteX46-3611" fmla="*/ 3682504 w 8979539"/>
                <a:gd name="connsiteY46-3612" fmla="*/ 1101409 h 3058477"/>
                <a:gd name="connsiteX47-3613" fmla="*/ 3745644 w 8979539"/>
                <a:gd name="connsiteY47-3614" fmla="*/ 1414150 h 3058477"/>
                <a:gd name="connsiteX48-3615" fmla="*/ 3806819 w 8979539"/>
                <a:gd name="connsiteY48-3616" fmla="*/ 1526857 h 3058477"/>
                <a:gd name="connsiteX49-3617" fmla="*/ 3808456 w 8979539"/>
                <a:gd name="connsiteY49-3618" fmla="*/ 1526857 h 3058477"/>
                <a:gd name="connsiteX50-3619" fmla="*/ 3809175 w 8979539"/>
                <a:gd name="connsiteY50-3620" fmla="*/ 1528350 h 3058477"/>
                <a:gd name="connsiteX51-3621" fmla="*/ 3895729 w 8979539"/>
                <a:gd name="connsiteY51-3622" fmla="*/ 1957068 h 3058477"/>
                <a:gd name="connsiteX52-3623" fmla="*/ 2794320 w 8979539"/>
                <a:gd name="connsiteY52-3624" fmla="*/ 3058477 h 3058477"/>
                <a:gd name="connsiteX53-3625" fmla="*/ 1692911 w 8979539"/>
                <a:gd name="connsiteY53-3626" fmla="*/ 1957068 h 3058477"/>
                <a:gd name="connsiteX54-3627" fmla="*/ 1715288 w 8979539"/>
                <a:gd name="connsiteY54-3628" fmla="*/ 1735096 h 3058477"/>
                <a:gd name="connsiteX55-3629" fmla="*/ 1781625 w 8979539"/>
                <a:gd name="connsiteY55-3630" fmla="*/ 1531620 h 3058477"/>
                <a:gd name="connsiteX56-3631" fmla="*/ 1841726 w 8979539"/>
                <a:gd name="connsiteY56-3632" fmla="*/ 1414150 h 3058477"/>
                <a:gd name="connsiteX57-3633" fmla="*/ 1904865 w 8979539"/>
                <a:gd name="connsiteY57-3634" fmla="*/ 1101409 h 3058477"/>
                <a:gd name="connsiteX58-3635" fmla="*/ 1101409 w 8979539"/>
                <a:gd name="connsiteY58-3636" fmla="*/ 297953 h 3058477"/>
                <a:gd name="connsiteX59-3637" fmla="*/ 297953 w 8979539"/>
                <a:gd name="connsiteY59-3638" fmla="*/ 1101409 h 3058477"/>
                <a:gd name="connsiteX60-3639" fmla="*/ 361093 w 8979539"/>
                <a:gd name="connsiteY60-3640" fmla="*/ 1414150 h 3058477"/>
                <a:gd name="connsiteX61-3641" fmla="*/ 424853 w 8979539"/>
                <a:gd name="connsiteY61-3642" fmla="*/ 1531620 h 3058477"/>
                <a:gd name="connsiteX62-3643" fmla="*/ 87274 w 8979539"/>
                <a:gd name="connsiteY62-3644" fmla="*/ 1531620 h 3058477"/>
                <a:gd name="connsiteX63-3645" fmla="*/ 86554 w 8979539"/>
                <a:gd name="connsiteY63-3646" fmla="*/ 1530127 h 3058477"/>
                <a:gd name="connsiteX64-3647" fmla="*/ 0 w 8979539"/>
                <a:gd name="connsiteY64-3648" fmla="*/ 1101409 h 3058477"/>
                <a:gd name="connsiteX65-3649" fmla="*/ 1101409 w 8979539"/>
                <a:gd name="connsiteY65-3650" fmla="*/ 0 h 3058477"/>
                <a:gd name="connsiteX0-3651" fmla="*/ 1101409 w 8979539"/>
                <a:gd name="connsiteY0-3652" fmla="*/ 0 h 3058477"/>
                <a:gd name="connsiteX1-3653" fmla="*/ 2202818 w 8979539"/>
                <a:gd name="connsiteY1-3654" fmla="*/ 1101409 h 3058477"/>
                <a:gd name="connsiteX2-3655" fmla="*/ 2180441 w 8979539"/>
                <a:gd name="connsiteY2-3656" fmla="*/ 1323381 h 3058477"/>
                <a:gd name="connsiteX3-3657" fmla="*/ 2117279 w 8979539"/>
                <a:gd name="connsiteY3-3658" fmla="*/ 1526857 h 3058477"/>
                <a:gd name="connsiteX4-3659" fmla="*/ 2054004 w 8979539"/>
                <a:gd name="connsiteY4-3660" fmla="*/ 1644327 h 3058477"/>
                <a:gd name="connsiteX5-3661" fmla="*/ 1990864 w 8979539"/>
                <a:gd name="connsiteY5-3662" fmla="*/ 1957068 h 3058477"/>
                <a:gd name="connsiteX6-3663" fmla="*/ 2794320 w 8979539"/>
                <a:gd name="connsiteY6-3664" fmla="*/ 2760524 h 3058477"/>
                <a:gd name="connsiteX7-3665" fmla="*/ 3597776 w 8979539"/>
                <a:gd name="connsiteY7-3666" fmla="*/ 1957068 h 3058477"/>
                <a:gd name="connsiteX8-3667" fmla="*/ 3534637 w 8979539"/>
                <a:gd name="connsiteY8-3668" fmla="*/ 1644327 h 3058477"/>
                <a:gd name="connsiteX9-3669" fmla="*/ 3473461 w 8979539"/>
                <a:gd name="connsiteY9-3670" fmla="*/ 1531620 h 3058477"/>
                <a:gd name="connsiteX10-3671" fmla="*/ 3471825 w 8979539"/>
                <a:gd name="connsiteY10-3672" fmla="*/ 1531620 h 3058477"/>
                <a:gd name="connsiteX11-3673" fmla="*/ 3471105 w 8979539"/>
                <a:gd name="connsiteY11-3674" fmla="*/ 1530127 h 3058477"/>
                <a:gd name="connsiteX12-3675" fmla="*/ 3384551 w 8979539"/>
                <a:gd name="connsiteY12-3676" fmla="*/ 1101409 h 3058477"/>
                <a:gd name="connsiteX13-3677" fmla="*/ 4485960 w 8979539"/>
                <a:gd name="connsiteY13-3678" fmla="*/ 0 h 3058477"/>
                <a:gd name="connsiteX14-3679" fmla="*/ 5587369 w 8979539"/>
                <a:gd name="connsiteY14-3680" fmla="*/ 1101409 h 3058477"/>
                <a:gd name="connsiteX15-3681" fmla="*/ 5564992 w 8979539"/>
                <a:gd name="connsiteY15-3682" fmla="*/ 1323381 h 3058477"/>
                <a:gd name="connsiteX16-3683" fmla="*/ 5441729 w 8979539"/>
                <a:gd name="connsiteY16-3684" fmla="*/ 1644327 h 3058477"/>
                <a:gd name="connsiteX17-3685" fmla="*/ 5378589 w 8979539"/>
                <a:gd name="connsiteY17-3686" fmla="*/ 1957068 h 3058477"/>
                <a:gd name="connsiteX18-3687" fmla="*/ 6182045 w 8979539"/>
                <a:gd name="connsiteY18-3688" fmla="*/ 2760524 h 3058477"/>
                <a:gd name="connsiteX19-3689" fmla="*/ 6985501 w 8979539"/>
                <a:gd name="connsiteY19-3690" fmla="*/ 1957068 h 3058477"/>
                <a:gd name="connsiteX20-3691" fmla="*/ 6922362 w 8979539"/>
                <a:gd name="connsiteY20-3692" fmla="*/ 1644327 h 3058477"/>
                <a:gd name="connsiteX21-3693" fmla="*/ 6858601 w 8979539"/>
                <a:gd name="connsiteY21-3694" fmla="*/ 1526857 h 3058477"/>
                <a:gd name="connsiteX22-3695" fmla="*/ 6862260 w 8979539"/>
                <a:gd name="connsiteY22-3696" fmla="*/ 1526857 h 3058477"/>
                <a:gd name="connsiteX23-3697" fmla="*/ 6799098 w 8979539"/>
                <a:gd name="connsiteY23-3698" fmla="*/ 1323381 h 3058477"/>
                <a:gd name="connsiteX24-3699" fmla="*/ 6776721 w 8979539"/>
                <a:gd name="connsiteY24-3700" fmla="*/ 1101409 h 3058477"/>
                <a:gd name="connsiteX25-3701" fmla="*/ 7878130 w 8979539"/>
                <a:gd name="connsiteY25-3702" fmla="*/ 0 h 3058477"/>
                <a:gd name="connsiteX26-3703" fmla="*/ 8979539 w 8979539"/>
                <a:gd name="connsiteY26-3704" fmla="*/ 1101409 h 3058477"/>
                <a:gd name="connsiteX27-3705" fmla="*/ 8892985 w 8979539"/>
                <a:gd name="connsiteY27-3706" fmla="*/ 1530127 h 3058477"/>
                <a:gd name="connsiteX28-3707" fmla="*/ 8892266 w 8979539"/>
                <a:gd name="connsiteY28-3708" fmla="*/ 1531620 h 3058477"/>
                <a:gd name="connsiteX29-3709" fmla="*/ 8554686 w 8979539"/>
                <a:gd name="connsiteY29-3710" fmla="*/ 1531620 h 3058477"/>
                <a:gd name="connsiteX30-3711" fmla="*/ 8618447 w 8979539"/>
                <a:gd name="connsiteY30-3712" fmla="*/ 1414150 h 3058477"/>
                <a:gd name="connsiteX31-3713" fmla="*/ 8681586 w 8979539"/>
                <a:gd name="connsiteY31-3714" fmla="*/ 1101409 h 3058477"/>
                <a:gd name="connsiteX32-3715" fmla="*/ 7878130 w 8979539"/>
                <a:gd name="connsiteY32-3716" fmla="*/ 297953 h 3058477"/>
                <a:gd name="connsiteX33-3717" fmla="*/ 7074674 w 8979539"/>
                <a:gd name="connsiteY33-3718" fmla="*/ 1101409 h 3058477"/>
                <a:gd name="connsiteX34-3719" fmla="*/ 7137814 w 8979539"/>
                <a:gd name="connsiteY34-3720" fmla="*/ 1414150 h 3058477"/>
                <a:gd name="connsiteX35-3721" fmla="*/ 7201574 w 8979539"/>
                <a:gd name="connsiteY35-3722" fmla="*/ 1531620 h 3058477"/>
                <a:gd name="connsiteX36-3723" fmla="*/ 7197915 w 8979539"/>
                <a:gd name="connsiteY36-3724" fmla="*/ 1531620 h 3058477"/>
                <a:gd name="connsiteX37-3725" fmla="*/ 7261077 w 8979539"/>
                <a:gd name="connsiteY37-3726" fmla="*/ 1735096 h 3058477"/>
                <a:gd name="connsiteX38-3727" fmla="*/ 7283454 w 8979539"/>
                <a:gd name="connsiteY38-3728" fmla="*/ 1957068 h 3058477"/>
                <a:gd name="connsiteX39-3729" fmla="*/ 6182045 w 8979539"/>
                <a:gd name="connsiteY39-3730" fmla="*/ 3058477 h 3058477"/>
                <a:gd name="connsiteX40-3731" fmla="*/ 5080636 w 8979539"/>
                <a:gd name="connsiteY40-3732" fmla="*/ 1957068 h 3058477"/>
                <a:gd name="connsiteX41-3733" fmla="*/ 5103012 w 8979539"/>
                <a:gd name="connsiteY41-3734" fmla="*/ 1735096 h 3058477"/>
                <a:gd name="connsiteX42-3735" fmla="*/ 5166175 w 8979539"/>
                <a:gd name="connsiteY42-3736" fmla="*/ 1531620 h 3058477"/>
                <a:gd name="connsiteX43-3737" fmla="*/ 5226277 w 8979539"/>
                <a:gd name="connsiteY43-3738" fmla="*/ 1414150 h 3058477"/>
                <a:gd name="connsiteX44-3739" fmla="*/ 5289416 w 8979539"/>
                <a:gd name="connsiteY44-3740" fmla="*/ 1101409 h 3058477"/>
                <a:gd name="connsiteX45-3741" fmla="*/ 4485960 w 8979539"/>
                <a:gd name="connsiteY45-3742" fmla="*/ 297953 h 3058477"/>
                <a:gd name="connsiteX46-3743" fmla="*/ 3682504 w 8979539"/>
                <a:gd name="connsiteY46-3744" fmla="*/ 1101409 h 3058477"/>
                <a:gd name="connsiteX47-3745" fmla="*/ 3745644 w 8979539"/>
                <a:gd name="connsiteY47-3746" fmla="*/ 1414150 h 3058477"/>
                <a:gd name="connsiteX48-3747" fmla="*/ 3806819 w 8979539"/>
                <a:gd name="connsiteY48-3748" fmla="*/ 1526857 h 3058477"/>
                <a:gd name="connsiteX49-3749" fmla="*/ 3808456 w 8979539"/>
                <a:gd name="connsiteY49-3750" fmla="*/ 1526857 h 3058477"/>
                <a:gd name="connsiteX50-3751" fmla="*/ 3809175 w 8979539"/>
                <a:gd name="connsiteY50-3752" fmla="*/ 1528350 h 3058477"/>
                <a:gd name="connsiteX51-3753" fmla="*/ 3895729 w 8979539"/>
                <a:gd name="connsiteY51-3754" fmla="*/ 1957068 h 3058477"/>
                <a:gd name="connsiteX52-3755" fmla="*/ 2794320 w 8979539"/>
                <a:gd name="connsiteY52-3756" fmla="*/ 3058477 h 3058477"/>
                <a:gd name="connsiteX53-3757" fmla="*/ 1692911 w 8979539"/>
                <a:gd name="connsiteY53-3758" fmla="*/ 1957068 h 3058477"/>
                <a:gd name="connsiteX54-3759" fmla="*/ 1715288 w 8979539"/>
                <a:gd name="connsiteY54-3760" fmla="*/ 1735096 h 3058477"/>
                <a:gd name="connsiteX55-3761" fmla="*/ 1781625 w 8979539"/>
                <a:gd name="connsiteY55-3762" fmla="*/ 1531620 h 3058477"/>
                <a:gd name="connsiteX56-3763" fmla="*/ 1841726 w 8979539"/>
                <a:gd name="connsiteY56-3764" fmla="*/ 1414150 h 3058477"/>
                <a:gd name="connsiteX57-3765" fmla="*/ 1904865 w 8979539"/>
                <a:gd name="connsiteY57-3766" fmla="*/ 1101409 h 3058477"/>
                <a:gd name="connsiteX58-3767" fmla="*/ 1101409 w 8979539"/>
                <a:gd name="connsiteY58-3768" fmla="*/ 297953 h 3058477"/>
                <a:gd name="connsiteX59-3769" fmla="*/ 297953 w 8979539"/>
                <a:gd name="connsiteY59-3770" fmla="*/ 1101409 h 3058477"/>
                <a:gd name="connsiteX60-3771" fmla="*/ 361093 w 8979539"/>
                <a:gd name="connsiteY60-3772" fmla="*/ 1414150 h 3058477"/>
                <a:gd name="connsiteX61-3773" fmla="*/ 424853 w 8979539"/>
                <a:gd name="connsiteY61-3774" fmla="*/ 1531620 h 3058477"/>
                <a:gd name="connsiteX62-3775" fmla="*/ 87274 w 8979539"/>
                <a:gd name="connsiteY62-3776" fmla="*/ 1531620 h 3058477"/>
                <a:gd name="connsiteX63-3777" fmla="*/ 86554 w 8979539"/>
                <a:gd name="connsiteY63-3778" fmla="*/ 1530127 h 3058477"/>
                <a:gd name="connsiteX64-3779" fmla="*/ 0 w 8979539"/>
                <a:gd name="connsiteY64-3780" fmla="*/ 1101409 h 3058477"/>
                <a:gd name="connsiteX65-3781" fmla="*/ 1101409 w 8979539"/>
                <a:gd name="connsiteY65-3782" fmla="*/ 0 h 3058477"/>
                <a:gd name="connsiteX0-3783" fmla="*/ 1101409 w 8979539"/>
                <a:gd name="connsiteY0-3784" fmla="*/ 0 h 3058477"/>
                <a:gd name="connsiteX1-3785" fmla="*/ 2202818 w 8979539"/>
                <a:gd name="connsiteY1-3786" fmla="*/ 1101409 h 3058477"/>
                <a:gd name="connsiteX2-3787" fmla="*/ 2180441 w 8979539"/>
                <a:gd name="connsiteY2-3788" fmla="*/ 1323381 h 3058477"/>
                <a:gd name="connsiteX3-3789" fmla="*/ 2117279 w 8979539"/>
                <a:gd name="connsiteY3-3790" fmla="*/ 1526857 h 3058477"/>
                <a:gd name="connsiteX4-3791" fmla="*/ 2054004 w 8979539"/>
                <a:gd name="connsiteY4-3792" fmla="*/ 1644327 h 3058477"/>
                <a:gd name="connsiteX5-3793" fmla="*/ 1990864 w 8979539"/>
                <a:gd name="connsiteY5-3794" fmla="*/ 1957068 h 3058477"/>
                <a:gd name="connsiteX6-3795" fmla="*/ 2794320 w 8979539"/>
                <a:gd name="connsiteY6-3796" fmla="*/ 2760524 h 3058477"/>
                <a:gd name="connsiteX7-3797" fmla="*/ 3597776 w 8979539"/>
                <a:gd name="connsiteY7-3798" fmla="*/ 1957068 h 3058477"/>
                <a:gd name="connsiteX8-3799" fmla="*/ 3534637 w 8979539"/>
                <a:gd name="connsiteY8-3800" fmla="*/ 1644327 h 3058477"/>
                <a:gd name="connsiteX9-3801" fmla="*/ 3473461 w 8979539"/>
                <a:gd name="connsiteY9-3802" fmla="*/ 1531620 h 3058477"/>
                <a:gd name="connsiteX10-3803" fmla="*/ 3471825 w 8979539"/>
                <a:gd name="connsiteY10-3804" fmla="*/ 1531620 h 3058477"/>
                <a:gd name="connsiteX11-3805" fmla="*/ 3471105 w 8979539"/>
                <a:gd name="connsiteY11-3806" fmla="*/ 1530127 h 3058477"/>
                <a:gd name="connsiteX12-3807" fmla="*/ 3384551 w 8979539"/>
                <a:gd name="connsiteY12-3808" fmla="*/ 1101409 h 3058477"/>
                <a:gd name="connsiteX13-3809" fmla="*/ 4485960 w 8979539"/>
                <a:gd name="connsiteY13-3810" fmla="*/ 0 h 3058477"/>
                <a:gd name="connsiteX14-3811" fmla="*/ 5587369 w 8979539"/>
                <a:gd name="connsiteY14-3812" fmla="*/ 1101409 h 3058477"/>
                <a:gd name="connsiteX15-3813" fmla="*/ 5564992 w 8979539"/>
                <a:gd name="connsiteY15-3814" fmla="*/ 1323381 h 3058477"/>
                <a:gd name="connsiteX16-3815" fmla="*/ 5441729 w 8979539"/>
                <a:gd name="connsiteY16-3816" fmla="*/ 1644327 h 3058477"/>
                <a:gd name="connsiteX17-3817" fmla="*/ 5378589 w 8979539"/>
                <a:gd name="connsiteY17-3818" fmla="*/ 1957068 h 3058477"/>
                <a:gd name="connsiteX18-3819" fmla="*/ 6182045 w 8979539"/>
                <a:gd name="connsiteY18-3820" fmla="*/ 2760524 h 3058477"/>
                <a:gd name="connsiteX19-3821" fmla="*/ 6985501 w 8979539"/>
                <a:gd name="connsiteY19-3822" fmla="*/ 1957068 h 3058477"/>
                <a:gd name="connsiteX20-3823" fmla="*/ 6922362 w 8979539"/>
                <a:gd name="connsiteY20-3824" fmla="*/ 1644327 h 3058477"/>
                <a:gd name="connsiteX21-3825" fmla="*/ 6858601 w 8979539"/>
                <a:gd name="connsiteY21-3826" fmla="*/ 1526857 h 3058477"/>
                <a:gd name="connsiteX22-3827" fmla="*/ 6862260 w 8979539"/>
                <a:gd name="connsiteY22-3828" fmla="*/ 1526857 h 3058477"/>
                <a:gd name="connsiteX23-3829" fmla="*/ 6799098 w 8979539"/>
                <a:gd name="connsiteY23-3830" fmla="*/ 1323381 h 3058477"/>
                <a:gd name="connsiteX24-3831" fmla="*/ 6776721 w 8979539"/>
                <a:gd name="connsiteY24-3832" fmla="*/ 1101409 h 3058477"/>
                <a:gd name="connsiteX25-3833" fmla="*/ 7878130 w 8979539"/>
                <a:gd name="connsiteY25-3834" fmla="*/ 0 h 3058477"/>
                <a:gd name="connsiteX26-3835" fmla="*/ 8979539 w 8979539"/>
                <a:gd name="connsiteY26-3836" fmla="*/ 1101409 h 3058477"/>
                <a:gd name="connsiteX27-3837" fmla="*/ 8892985 w 8979539"/>
                <a:gd name="connsiteY27-3838" fmla="*/ 1530127 h 3058477"/>
                <a:gd name="connsiteX28-3839" fmla="*/ 8892266 w 8979539"/>
                <a:gd name="connsiteY28-3840" fmla="*/ 1531620 h 3058477"/>
                <a:gd name="connsiteX29-3841" fmla="*/ 8554686 w 8979539"/>
                <a:gd name="connsiteY29-3842" fmla="*/ 1531620 h 3058477"/>
                <a:gd name="connsiteX30-3843" fmla="*/ 8618447 w 8979539"/>
                <a:gd name="connsiteY30-3844" fmla="*/ 1414150 h 3058477"/>
                <a:gd name="connsiteX31-3845" fmla="*/ 8681586 w 8979539"/>
                <a:gd name="connsiteY31-3846" fmla="*/ 1101409 h 3058477"/>
                <a:gd name="connsiteX32-3847" fmla="*/ 7878130 w 8979539"/>
                <a:gd name="connsiteY32-3848" fmla="*/ 297953 h 3058477"/>
                <a:gd name="connsiteX33-3849" fmla="*/ 7074674 w 8979539"/>
                <a:gd name="connsiteY33-3850" fmla="*/ 1101409 h 3058477"/>
                <a:gd name="connsiteX34-3851" fmla="*/ 7137814 w 8979539"/>
                <a:gd name="connsiteY34-3852" fmla="*/ 1414150 h 3058477"/>
                <a:gd name="connsiteX35-3853" fmla="*/ 7201574 w 8979539"/>
                <a:gd name="connsiteY35-3854" fmla="*/ 1531620 h 3058477"/>
                <a:gd name="connsiteX36-3855" fmla="*/ 7261077 w 8979539"/>
                <a:gd name="connsiteY36-3856" fmla="*/ 1735096 h 3058477"/>
                <a:gd name="connsiteX37-3857" fmla="*/ 7283454 w 8979539"/>
                <a:gd name="connsiteY37-3858" fmla="*/ 1957068 h 3058477"/>
                <a:gd name="connsiteX38-3859" fmla="*/ 6182045 w 8979539"/>
                <a:gd name="connsiteY38-3860" fmla="*/ 3058477 h 3058477"/>
                <a:gd name="connsiteX39-3861" fmla="*/ 5080636 w 8979539"/>
                <a:gd name="connsiteY39-3862" fmla="*/ 1957068 h 3058477"/>
                <a:gd name="connsiteX40-3863" fmla="*/ 5103012 w 8979539"/>
                <a:gd name="connsiteY40-3864" fmla="*/ 1735096 h 3058477"/>
                <a:gd name="connsiteX41-3865" fmla="*/ 5166175 w 8979539"/>
                <a:gd name="connsiteY41-3866" fmla="*/ 1531620 h 3058477"/>
                <a:gd name="connsiteX42-3867" fmla="*/ 5226277 w 8979539"/>
                <a:gd name="connsiteY42-3868" fmla="*/ 1414150 h 3058477"/>
                <a:gd name="connsiteX43-3869" fmla="*/ 5289416 w 8979539"/>
                <a:gd name="connsiteY43-3870" fmla="*/ 1101409 h 3058477"/>
                <a:gd name="connsiteX44-3871" fmla="*/ 4485960 w 8979539"/>
                <a:gd name="connsiteY44-3872" fmla="*/ 297953 h 3058477"/>
                <a:gd name="connsiteX45-3873" fmla="*/ 3682504 w 8979539"/>
                <a:gd name="connsiteY45-3874" fmla="*/ 1101409 h 3058477"/>
                <a:gd name="connsiteX46-3875" fmla="*/ 3745644 w 8979539"/>
                <a:gd name="connsiteY46-3876" fmla="*/ 1414150 h 3058477"/>
                <a:gd name="connsiteX47-3877" fmla="*/ 3806819 w 8979539"/>
                <a:gd name="connsiteY47-3878" fmla="*/ 1526857 h 3058477"/>
                <a:gd name="connsiteX48-3879" fmla="*/ 3808456 w 8979539"/>
                <a:gd name="connsiteY48-3880" fmla="*/ 1526857 h 3058477"/>
                <a:gd name="connsiteX49-3881" fmla="*/ 3809175 w 8979539"/>
                <a:gd name="connsiteY49-3882" fmla="*/ 1528350 h 3058477"/>
                <a:gd name="connsiteX50-3883" fmla="*/ 3895729 w 8979539"/>
                <a:gd name="connsiteY50-3884" fmla="*/ 1957068 h 3058477"/>
                <a:gd name="connsiteX51-3885" fmla="*/ 2794320 w 8979539"/>
                <a:gd name="connsiteY51-3886" fmla="*/ 3058477 h 3058477"/>
                <a:gd name="connsiteX52-3887" fmla="*/ 1692911 w 8979539"/>
                <a:gd name="connsiteY52-3888" fmla="*/ 1957068 h 3058477"/>
                <a:gd name="connsiteX53-3889" fmla="*/ 1715288 w 8979539"/>
                <a:gd name="connsiteY53-3890" fmla="*/ 1735096 h 3058477"/>
                <a:gd name="connsiteX54-3891" fmla="*/ 1781625 w 8979539"/>
                <a:gd name="connsiteY54-3892" fmla="*/ 1531620 h 3058477"/>
                <a:gd name="connsiteX55-3893" fmla="*/ 1841726 w 8979539"/>
                <a:gd name="connsiteY55-3894" fmla="*/ 1414150 h 3058477"/>
                <a:gd name="connsiteX56-3895" fmla="*/ 1904865 w 8979539"/>
                <a:gd name="connsiteY56-3896" fmla="*/ 1101409 h 3058477"/>
                <a:gd name="connsiteX57-3897" fmla="*/ 1101409 w 8979539"/>
                <a:gd name="connsiteY57-3898" fmla="*/ 297953 h 3058477"/>
                <a:gd name="connsiteX58-3899" fmla="*/ 297953 w 8979539"/>
                <a:gd name="connsiteY58-3900" fmla="*/ 1101409 h 3058477"/>
                <a:gd name="connsiteX59-3901" fmla="*/ 361093 w 8979539"/>
                <a:gd name="connsiteY59-3902" fmla="*/ 1414150 h 3058477"/>
                <a:gd name="connsiteX60-3903" fmla="*/ 424853 w 8979539"/>
                <a:gd name="connsiteY60-3904" fmla="*/ 1531620 h 3058477"/>
                <a:gd name="connsiteX61-3905" fmla="*/ 87274 w 8979539"/>
                <a:gd name="connsiteY61-3906" fmla="*/ 1531620 h 3058477"/>
                <a:gd name="connsiteX62-3907" fmla="*/ 86554 w 8979539"/>
                <a:gd name="connsiteY62-3908" fmla="*/ 1530127 h 3058477"/>
                <a:gd name="connsiteX63-3909" fmla="*/ 0 w 8979539"/>
                <a:gd name="connsiteY63-3910" fmla="*/ 1101409 h 3058477"/>
                <a:gd name="connsiteX64-3911" fmla="*/ 1101409 w 8979539"/>
                <a:gd name="connsiteY64-3912" fmla="*/ 0 h 3058477"/>
                <a:gd name="connsiteX0-3913" fmla="*/ 1101409 w 8979539"/>
                <a:gd name="connsiteY0-3914" fmla="*/ 0 h 3058477"/>
                <a:gd name="connsiteX1-3915" fmla="*/ 2202818 w 8979539"/>
                <a:gd name="connsiteY1-3916" fmla="*/ 1101409 h 3058477"/>
                <a:gd name="connsiteX2-3917" fmla="*/ 2180441 w 8979539"/>
                <a:gd name="connsiteY2-3918" fmla="*/ 1323381 h 3058477"/>
                <a:gd name="connsiteX3-3919" fmla="*/ 2117279 w 8979539"/>
                <a:gd name="connsiteY3-3920" fmla="*/ 1526857 h 3058477"/>
                <a:gd name="connsiteX4-3921" fmla="*/ 2054004 w 8979539"/>
                <a:gd name="connsiteY4-3922" fmla="*/ 1644327 h 3058477"/>
                <a:gd name="connsiteX5-3923" fmla="*/ 1990864 w 8979539"/>
                <a:gd name="connsiteY5-3924" fmla="*/ 1957068 h 3058477"/>
                <a:gd name="connsiteX6-3925" fmla="*/ 2794320 w 8979539"/>
                <a:gd name="connsiteY6-3926" fmla="*/ 2760524 h 3058477"/>
                <a:gd name="connsiteX7-3927" fmla="*/ 3597776 w 8979539"/>
                <a:gd name="connsiteY7-3928" fmla="*/ 1957068 h 3058477"/>
                <a:gd name="connsiteX8-3929" fmla="*/ 3534637 w 8979539"/>
                <a:gd name="connsiteY8-3930" fmla="*/ 1644327 h 3058477"/>
                <a:gd name="connsiteX9-3931" fmla="*/ 3473461 w 8979539"/>
                <a:gd name="connsiteY9-3932" fmla="*/ 1531620 h 3058477"/>
                <a:gd name="connsiteX10-3933" fmla="*/ 3471825 w 8979539"/>
                <a:gd name="connsiteY10-3934" fmla="*/ 1531620 h 3058477"/>
                <a:gd name="connsiteX11-3935" fmla="*/ 3471105 w 8979539"/>
                <a:gd name="connsiteY11-3936" fmla="*/ 1530127 h 3058477"/>
                <a:gd name="connsiteX12-3937" fmla="*/ 3384551 w 8979539"/>
                <a:gd name="connsiteY12-3938" fmla="*/ 1101409 h 3058477"/>
                <a:gd name="connsiteX13-3939" fmla="*/ 4485960 w 8979539"/>
                <a:gd name="connsiteY13-3940" fmla="*/ 0 h 3058477"/>
                <a:gd name="connsiteX14-3941" fmla="*/ 5587369 w 8979539"/>
                <a:gd name="connsiteY14-3942" fmla="*/ 1101409 h 3058477"/>
                <a:gd name="connsiteX15-3943" fmla="*/ 5564992 w 8979539"/>
                <a:gd name="connsiteY15-3944" fmla="*/ 1323381 h 3058477"/>
                <a:gd name="connsiteX16-3945" fmla="*/ 5441729 w 8979539"/>
                <a:gd name="connsiteY16-3946" fmla="*/ 1644327 h 3058477"/>
                <a:gd name="connsiteX17-3947" fmla="*/ 5378589 w 8979539"/>
                <a:gd name="connsiteY17-3948" fmla="*/ 1957068 h 3058477"/>
                <a:gd name="connsiteX18-3949" fmla="*/ 6182045 w 8979539"/>
                <a:gd name="connsiteY18-3950" fmla="*/ 2760524 h 3058477"/>
                <a:gd name="connsiteX19-3951" fmla="*/ 6985501 w 8979539"/>
                <a:gd name="connsiteY19-3952" fmla="*/ 1957068 h 3058477"/>
                <a:gd name="connsiteX20-3953" fmla="*/ 6922362 w 8979539"/>
                <a:gd name="connsiteY20-3954" fmla="*/ 1644327 h 3058477"/>
                <a:gd name="connsiteX21-3955" fmla="*/ 6858601 w 8979539"/>
                <a:gd name="connsiteY21-3956" fmla="*/ 1526857 h 3058477"/>
                <a:gd name="connsiteX22-3957" fmla="*/ 6862260 w 8979539"/>
                <a:gd name="connsiteY22-3958" fmla="*/ 1526857 h 3058477"/>
                <a:gd name="connsiteX23-3959" fmla="*/ 6799098 w 8979539"/>
                <a:gd name="connsiteY23-3960" fmla="*/ 1323381 h 3058477"/>
                <a:gd name="connsiteX24-3961" fmla="*/ 6776721 w 8979539"/>
                <a:gd name="connsiteY24-3962" fmla="*/ 1101409 h 3058477"/>
                <a:gd name="connsiteX25-3963" fmla="*/ 7878130 w 8979539"/>
                <a:gd name="connsiteY25-3964" fmla="*/ 0 h 3058477"/>
                <a:gd name="connsiteX26-3965" fmla="*/ 8979539 w 8979539"/>
                <a:gd name="connsiteY26-3966" fmla="*/ 1101409 h 3058477"/>
                <a:gd name="connsiteX27-3967" fmla="*/ 8892985 w 8979539"/>
                <a:gd name="connsiteY27-3968" fmla="*/ 1530127 h 3058477"/>
                <a:gd name="connsiteX28-3969" fmla="*/ 8892266 w 8979539"/>
                <a:gd name="connsiteY28-3970" fmla="*/ 1531620 h 3058477"/>
                <a:gd name="connsiteX29-3971" fmla="*/ 8554686 w 8979539"/>
                <a:gd name="connsiteY29-3972" fmla="*/ 1531620 h 3058477"/>
                <a:gd name="connsiteX30-3973" fmla="*/ 8618447 w 8979539"/>
                <a:gd name="connsiteY30-3974" fmla="*/ 1414150 h 3058477"/>
                <a:gd name="connsiteX31-3975" fmla="*/ 8681586 w 8979539"/>
                <a:gd name="connsiteY31-3976" fmla="*/ 1101409 h 3058477"/>
                <a:gd name="connsiteX32-3977" fmla="*/ 7878130 w 8979539"/>
                <a:gd name="connsiteY32-3978" fmla="*/ 297953 h 3058477"/>
                <a:gd name="connsiteX33-3979" fmla="*/ 7074674 w 8979539"/>
                <a:gd name="connsiteY33-3980" fmla="*/ 1101409 h 3058477"/>
                <a:gd name="connsiteX34-3981" fmla="*/ 7137814 w 8979539"/>
                <a:gd name="connsiteY34-3982" fmla="*/ 1414150 h 3058477"/>
                <a:gd name="connsiteX35-3983" fmla="*/ 7192049 w 8979539"/>
                <a:gd name="connsiteY35-3984" fmla="*/ 1531620 h 3058477"/>
                <a:gd name="connsiteX36-3985" fmla="*/ 7261077 w 8979539"/>
                <a:gd name="connsiteY36-3986" fmla="*/ 1735096 h 3058477"/>
                <a:gd name="connsiteX37-3987" fmla="*/ 7283454 w 8979539"/>
                <a:gd name="connsiteY37-3988" fmla="*/ 1957068 h 3058477"/>
                <a:gd name="connsiteX38-3989" fmla="*/ 6182045 w 8979539"/>
                <a:gd name="connsiteY38-3990" fmla="*/ 3058477 h 3058477"/>
                <a:gd name="connsiteX39-3991" fmla="*/ 5080636 w 8979539"/>
                <a:gd name="connsiteY39-3992" fmla="*/ 1957068 h 3058477"/>
                <a:gd name="connsiteX40-3993" fmla="*/ 5103012 w 8979539"/>
                <a:gd name="connsiteY40-3994" fmla="*/ 1735096 h 3058477"/>
                <a:gd name="connsiteX41-3995" fmla="*/ 5166175 w 8979539"/>
                <a:gd name="connsiteY41-3996" fmla="*/ 1531620 h 3058477"/>
                <a:gd name="connsiteX42-3997" fmla="*/ 5226277 w 8979539"/>
                <a:gd name="connsiteY42-3998" fmla="*/ 1414150 h 3058477"/>
                <a:gd name="connsiteX43-3999" fmla="*/ 5289416 w 8979539"/>
                <a:gd name="connsiteY43-4000" fmla="*/ 1101409 h 3058477"/>
                <a:gd name="connsiteX44-4001" fmla="*/ 4485960 w 8979539"/>
                <a:gd name="connsiteY44-4002" fmla="*/ 297953 h 3058477"/>
                <a:gd name="connsiteX45-4003" fmla="*/ 3682504 w 8979539"/>
                <a:gd name="connsiteY45-4004" fmla="*/ 1101409 h 3058477"/>
                <a:gd name="connsiteX46-4005" fmla="*/ 3745644 w 8979539"/>
                <a:gd name="connsiteY46-4006" fmla="*/ 1414150 h 3058477"/>
                <a:gd name="connsiteX47-4007" fmla="*/ 3806819 w 8979539"/>
                <a:gd name="connsiteY47-4008" fmla="*/ 1526857 h 3058477"/>
                <a:gd name="connsiteX48-4009" fmla="*/ 3808456 w 8979539"/>
                <a:gd name="connsiteY48-4010" fmla="*/ 1526857 h 3058477"/>
                <a:gd name="connsiteX49-4011" fmla="*/ 3809175 w 8979539"/>
                <a:gd name="connsiteY49-4012" fmla="*/ 1528350 h 3058477"/>
                <a:gd name="connsiteX50-4013" fmla="*/ 3895729 w 8979539"/>
                <a:gd name="connsiteY50-4014" fmla="*/ 1957068 h 3058477"/>
                <a:gd name="connsiteX51-4015" fmla="*/ 2794320 w 8979539"/>
                <a:gd name="connsiteY51-4016" fmla="*/ 3058477 h 3058477"/>
                <a:gd name="connsiteX52-4017" fmla="*/ 1692911 w 8979539"/>
                <a:gd name="connsiteY52-4018" fmla="*/ 1957068 h 3058477"/>
                <a:gd name="connsiteX53-4019" fmla="*/ 1715288 w 8979539"/>
                <a:gd name="connsiteY53-4020" fmla="*/ 1735096 h 3058477"/>
                <a:gd name="connsiteX54-4021" fmla="*/ 1781625 w 8979539"/>
                <a:gd name="connsiteY54-4022" fmla="*/ 1531620 h 3058477"/>
                <a:gd name="connsiteX55-4023" fmla="*/ 1841726 w 8979539"/>
                <a:gd name="connsiteY55-4024" fmla="*/ 1414150 h 3058477"/>
                <a:gd name="connsiteX56-4025" fmla="*/ 1904865 w 8979539"/>
                <a:gd name="connsiteY56-4026" fmla="*/ 1101409 h 3058477"/>
                <a:gd name="connsiteX57-4027" fmla="*/ 1101409 w 8979539"/>
                <a:gd name="connsiteY57-4028" fmla="*/ 297953 h 3058477"/>
                <a:gd name="connsiteX58-4029" fmla="*/ 297953 w 8979539"/>
                <a:gd name="connsiteY58-4030" fmla="*/ 1101409 h 3058477"/>
                <a:gd name="connsiteX59-4031" fmla="*/ 361093 w 8979539"/>
                <a:gd name="connsiteY59-4032" fmla="*/ 1414150 h 3058477"/>
                <a:gd name="connsiteX60-4033" fmla="*/ 424853 w 8979539"/>
                <a:gd name="connsiteY60-4034" fmla="*/ 1531620 h 3058477"/>
                <a:gd name="connsiteX61-4035" fmla="*/ 87274 w 8979539"/>
                <a:gd name="connsiteY61-4036" fmla="*/ 1531620 h 3058477"/>
                <a:gd name="connsiteX62-4037" fmla="*/ 86554 w 8979539"/>
                <a:gd name="connsiteY62-4038" fmla="*/ 1530127 h 3058477"/>
                <a:gd name="connsiteX63-4039" fmla="*/ 0 w 8979539"/>
                <a:gd name="connsiteY63-4040" fmla="*/ 1101409 h 3058477"/>
                <a:gd name="connsiteX64-4041" fmla="*/ 1101409 w 8979539"/>
                <a:gd name="connsiteY64-4042" fmla="*/ 0 h 3058477"/>
                <a:gd name="connsiteX0-4043" fmla="*/ 1101409 w 8979539"/>
                <a:gd name="connsiteY0-4044" fmla="*/ 0 h 3058477"/>
                <a:gd name="connsiteX1-4045" fmla="*/ 2202818 w 8979539"/>
                <a:gd name="connsiteY1-4046" fmla="*/ 1101409 h 3058477"/>
                <a:gd name="connsiteX2-4047" fmla="*/ 2180441 w 8979539"/>
                <a:gd name="connsiteY2-4048" fmla="*/ 1323381 h 3058477"/>
                <a:gd name="connsiteX3-4049" fmla="*/ 2117279 w 8979539"/>
                <a:gd name="connsiteY3-4050" fmla="*/ 1526857 h 3058477"/>
                <a:gd name="connsiteX4-4051" fmla="*/ 2054004 w 8979539"/>
                <a:gd name="connsiteY4-4052" fmla="*/ 1644327 h 3058477"/>
                <a:gd name="connsiteX5-4053" fmla="*/ 1990864 w 8979539"/>
                <a:gd name="connsiteY5-4054" fmla="*/ 1957068 h 3058477"/>
                <a:gd name="connsiteX6-4055" fmla="*/ 2794320 w 8979539"/>
                <a:gd name="connsiteY6-4056" fmla="*/ 2760524 h 3058477"/>
                <a:gd name="connsiteX7-4057" fmla="*/ 3597776 w 8979539"/>
                <a:gd name="connsiteY7-4058" fmla="*/ 1957068 h 3058477"/>
                <a:gd name="connsiteX8-4059" fmla="*/ 3534637 w 8979539"/>
                <a:gd name="connsiteY8-4060" fmla="*/ 1644327 h 3058477"/>
                <a:gd name="connsiteX9-4061" fmla="*/ 3473461 w 8979539"/>
                <a:gd name="connsiteY9-4062" fmla="*/ 1531620 h 3058477"/>
                <a:gd name="connsiteX10-4063" fmla="*/ 3471825 w 8979539"/>
                <a:gd name="connsiteY10-4064" fmla="*/ 1531620 h 3058477"/>
                <a:gd name="connsiteX11-4065" fmla="*/ 3471105 w 8979539"/>
                <a:gd name="connsiteY11-4066" fmla="*/ 1530127 h 3058477"/>
                <a:gd name="connsiteX12-4067" fmla="*/ 3384551 w 8979539"/>
                <a:gd name="connsiteY12-4068" fmla="*/ 1101409 h 3058477"/>
                <a:gd name="connsiteX13-4069" fmla="*/ 4485960 w 8979539"/>
                <a:gd name="connsiteY13-4070" fmla="*/ 0 h 3058477"/>
                <a:gd name="connsiteX14-4071" fmla="*/ 5587369 w 8979539"/>
                <a:gd name="connsiteY14-4072" fmla="*/ 1101409 h 3058477"/>
                <a:gd name="connsiteX15-4073" fmla="*/ 5564992 w 8979539"/>
                <a:gd name="connsiteY15-4074" fmla="*/ 1323381 h 3058477"/>
                <a:gd name="connsiteX16-4075" fmla="*/ 5441729 w 8979539"/>
                <a:gd name="connsiteY16-4076" fmla="*/ 1644327 h 3058477"/>
                <a:gd name="connsiteX17-4077" fmla="*/ 5378589 w 8979539"/>
                <a:gd name="connsiteY17-4078" fmla="*/ 1957068 h 3058477"/>
                <a:gd name="connsiteX18-4079" fmla="*/ 6182045 w 8979539"/>
                <a:gd name="connsiteY18-4080" fmla="*/ 2760524 h 3058477"/>
                <a:gd name="connsiteX19-4081" fmla="*/ 6985501 w 8979539"/>
                <a:gd name="connsiteY19-4082" fmla="*/ 1957068 h 3058477"/>
                <a:gd name="connsiteX20-4083" fmla="*/ 6922362 w 8979539"/>
                <a:gd name="connsiteY20-4084" fmla="*/ 1644327 h 3058477"/>
                <a:gd name="connsiteX21-4085" fmla="*/ 6858601 w 8979539"/>
                <a:gd name="connsiteY21-4086" fmla="*/ 1526857 h 3058477"/>
                <a:gd name="connsiteX22-4087" fmla="*/ 6862260 w 8979539"/>
                <a:gd name="connsiteY22-4088" fmla="*/ 1526857 h 3058477"/>
                <a:gd name="connsiteX23-4089" fmla="*/ 6799098 w 8979539"/>
                <a:gd name="connsiteY23-4090" fmla="*/ 1323381 h 3058477"/>
                <a:gd name="connsiteX24-4091" fmla="*/ 6776721 w 8979539"/>
                <a:gd name="connsiteY24-4092" fmla="*/ 1101409 h 3058477"/>
                <a:gd name="connsiteX25-4093" fmla="*/ 7878130 w 8979539"/>
                <a:gd name="connsiteY25-4094" fmla="*/ 0 h 3058477"/>
                <a:gd name="connsiteX26-4095" fmla="*/ 8979539 w 8979539"/>
                <a:gd name="connsiteY26-4096" fmla="*/ 1101409 h 3058477"/>
                <a:gd name="connsiteX27-4097" fmla="*/ 8892985 w 8979539"/>
                <a:gd name="connsiteY27-4098" fmla="*/ 1530127 h 3058477"/>
                <a:gd name="connsiteX28-4099" fmla="*/ 8892266 w 8979539"/>
                <a:gd name="connsiteY28-4100" fmla="*/ 1531620 h 3058477"/>
                <a:gd name="connsiteX29-4101" fmla="*/ 8554686 w 8979539"/>
                <a:gd name="connsiteY29-4102" fmla="*/ 1531620 h 3058477"/>
                <a:gd name="connsiteX30-4103" fmla="*/ 8618447 w 8979539"/>
                <a:gd name="connsiteY30-4104" fmla="*/ 1414150 h 3058477"/>
                <a:gd name="connsiteX31-4105" fmla="*/ 8681586 w 8979539"/>
                <a:gd name="connsiteY31-4106" fmla="*/ 1101409 h 3058477"/>
                <a:gd name="connsiteX32-4107" fmla="*/ 7878130 w 8979539"/>
                <a:gd name="connsiteY32-4108" fmla="*/ 297953 h 3058477"/>
                <a:gd name="connsiteX33-4109" fmla="*/ 7074674 w 8979539"/>
                <a:gd name="connsiteY33-4110" fmla="*/ 1101409 h 3058477"/>
                <a:gd name="connsiteX34-4111" fmla="*/ 7137814 w 8979539"/>
                <a:gd name="connsiteY34-4112" fmla="*/ 1414150 h 3058477"/>
                <a:gd name="connsiteX35-4113" fmla="*/ 7192049 w 8979539"/>
                <a:gd name="connsiteY35-4114" fmla="*/ 1531620 h 3058477"/>
                <a:gd name="connsiteX36-4115" fmla="*/ 7261077 w 8979539"/>
                <a:gd name="connsiteY36-4116" fmla="*/ 1735096 h 3058477"/>
                <a:gd name="connsiteX37-4117" fmla="*/ 7283454 w 8979539"/>
                <a:gd name="connsiteY37-4118" fmla="*/ 1957068 h 3058477"/>
                <a:gd name="connsiteX38-4119" fmla="*/ 6182045 w 8979539"/>
                <a:gd name="connsiteY38-4120" fmla="*/ 3058477 h 3058477"/>
                <a:gd name="connsiteX39-4121" fmla="*/ 5080636 w 8979539"/>
                <a:gd name="connsiteY39-4122" fmla="*/ 1957068 h 3058477"/>
                <a:gd name="connsiteX40-4123" fmla="*/ 5103012 w 8979539"/>
                <a:gd name="connsiteY40-4124" fmla="*/ 1735096 h 3058477"/>
                <a:gd name="connsiteX41-4125" fmla="*/ 5166175 w 8979539"/>
                <a:gd name="connsiteY41-4126" fmla="*/ 1531620 h 3058477"/>
                <a:gd name="connsiteX42-4127" fmla="*/ 5226277 w 8979539"/>
                <a:gd name="connsiteY42-4128" fmla="*/ 1414150 h 3058477"/>
                <a:gd name="connsiteX43-4129" fmla="*/ 5289416 w 8979539"/>
                <a:gd name="connsiteY43-4130" fmla="*/ 1101409 h 3058477"/>
                <a:gd name="connsiteX44-4131" fmla="*/ 4485960 w 8979539"/>
                <a:gd name="connsiteY44-4132" fmla="*/ 297953 h 3058477"/>
                <a:gd name="connsiteX45-4133" fmla="*/ 3682504 w 8979539"/>
                <a:gd name="connsiteY45-4134" fmla="*/ 1101409 h 3058477"/>
                <a:gd name="connsiteX46-4135" fmla="*/ 3745644 w 8979539"/>
                <a:gd name="connsiteY46-4136" fmla="*/ 1414150 h 3058477"/>
                <a:gd name="connsiteX47-4137" fmla="*/ 3806819 w 8979539"/>
                <a:gd name="connsiteY47-4138" fmla="*/ 1526857 h 3058477"/>
                <a:gd name="connsiteX48-4139" fmla="*/ 3808456 w 8979539"/>
                <a:gd name="connsiteY48-4140" fmla="*/ 1526857 h 3058477"/>
                <a:gd name="connsiteX49-4141" fmla="*/ 3809175 w 8979539"/>
                <a:gd name="connsiteY49-4142" fmla="*/ 1528350 h 3058477"/>
                <a:gd name="connsiteX50-4143" fmla="*/ 3895729 w 8979539"/>
                <a:gd name="connsiteY50-4144" fmla="*/ 1957068 h 3058477"/>
                <a:gd name="connsiteX51-4145" fmla="*/ 2794320 w 8979539"/>
                <a:gd name="connsiteY51-4146" fmla="*/ 3058477 h 3058477"/>
                <a:gd name="connsiteX52-4147" fmla="*/ 1692911 w 8979539"/>
                <a:gd name="connsiteY52-4148" fmla="*/ 1957068 h 3058477"/>
                <a:gd name="connsiteX53-4149" fmla="*/ 1715288 w 8979539"/>
                <a:gd name="connsiteY53-4150" fmla="*/ 1735096 h 3058477"/>
                <a:gd name="connsiteX54-4151" fmla="*/ 1781625 w 8979539"/>
                <a:gd name="connsiteY54-4152" fmla="*/ 1531620 h 3058477"/>
                <a:gd name="connsiteX55-4153" fmla="*/ 1841726 w 8979539"/>
                <a:gd name="connsiteY55-4154" fmla="*/ 1414150 h 3058477"/>
                <a:gd name="connsiteX56-4155" fmla="*/ 1904865 w 8979539"/>
                <a:gd name="connsiteY56-4156" fmla="*/ 1101409 h 3058477"/>
                <a:gd name="connsiteX57-4157" fmla="*/ 1101409 w 8979539"/>
                <a:gd name="connsiteY57-4158" fmla="*/ 297953 h 3058477"/>
                <a:gd name="connsiteX58-4159" fmla="*/ 297953 w 8979539"/>
                <a:gd name="connsiteY58-4160" fmla="*/ 1101409 h 3058477"/>
                <a:gd name="connsiteX59-4161" fmla="*/ 361093 w 8979539"/>
                <a:gd name="connsiteY59-4162" fmla="*/ 1414150 h 3058477"/>
                <a:gd name="connsiteX60-4163" fmla="*/ 424853 w 8979539"/>
                <a:gd name="connsiteY60-4164" fmla="*/ 1531620 h 3058477"/>
                <a:gd name="connsiteX61-4165" fmla="*/ 87274 w 8979539"/>
                <a:gd name="connsiteY61-4166" fmla="*/ 1531620 h 3058477"/>
                <a:gd name="connsiteX62-4167" fmla="*/ 86554 w 8979539"/>
                <a:gd name="connsiteY62-4168" fmla="*/ 1530127 h 3058477"/>
                <a:gd name="connsiteX63-4169" fmla="*/ 0 w 8979539"/>
                <a:gd name="connsiteY63-4170" fmla="*/ 1101409 h 3058477"/>
                <a:gd name="connsiteX64-4171" fmla="*/ 1101409 w 8979539"/>
                <a:gd name="connsiteY64-4172" fmla="*/ 0 h 3058477"/>
                <a:gd name="connsiteX0-4173" fmla="*/ 1101409 w 8979539"/>
                <a:gd name="connsiteY0-4174" fmla="*/ 0 h 3058477"/>
                <a:gd name="connsiteX1-4175" fmla="*/ 2202818 w 8979539"/>
                <a:gd name="connsiteY1-4176" fmla="*/ 1101409 h 3058477"/>
                <a:gd name="connsiteX2-4177" fmla="*/ 2180441 w 8979539"/>
                <a:gd name="connsiteY2-4178" fmla="*/ 1323381 h 3058477"/>
                <a:gd name="connsiteX3-4179" fmla="*/ 2117279 w 8979539"/>
                <a:gd name="connsiteY3-4180" fmla="*/ 1526857 h 3058477"/>
                <a:gd name="connsiteX4-4181" fmla="*/ 2054004 w 8979539"/>
                <a:gd name="connsiteY4-4182" fmla="*/ 1644327 h 3058477"/>
                <a:gd name="connsiteX5-4183" fmla="*/ 1990864 w 8979539"/>
                <a:gd name="connsiteY5-4184" fmla="*/ 1957068 h 3058477"/>
                <a:gd name="connsiteX6-4185" fmla="*/ 2794320 w 8979539"/>
                <a:gd name="connsiteY6-4186" fmla="*/ 2760524 h 3058477"/>
                <a:gd name="connsiteX7-4187" fmla="*/ 3597776 w 8979539"/>
                <a:gd name="connsiteY7-4188" fmla="*/ 1957068 h 3058477"/>
                <a:gd name="connsiteX8-4189" fmla="*/ 3534637 w 8979539"/>
                <a:gd name="connsiteY8-4190" fmla="*/ 1644327 h 3058477"/>
                <a:gd name="connsiteX9-4191" fmla="*/ 3473461 w 8979539"/>
                <a:gd name="connsiteY9-4192" fmla="*/ 1531620 h 3058477"/>
                <a:gd name="connsiteX10-4193" fmla="*/ 3471825 w 8979539"/>
                <a:gd name="connsiteY10-4194" fmla="*/ 1531620 h 3058477"/>
                <a:gd name="connsiteX11-4195" fmla="*/ 3471105 w 8979539"/>
                <a:gd name="connsiteY11-4196" fmla="*/ 1530127 h 3058477"/>
                <a:gd name="connsiteX12-4197" fmla="*/ 3384551 w 8979539"/>
                <a:gd name="connsiteY12-4198" fmla="*/ 1101409 h 3058477"/>
                <a:gd name="connsiteX13-4199" fmla="*/ 4485960 w 8979539"/>
                <a:gd name="connsiteY13-4200" fmla="*/ 0 h 3058477"/>
                <a:gd name="connsiteX14-4201" fmla="*/ 5587369 w 8979539"/>
                <a:gd name="connsiteY14-4202" fmla="*/ 1101409 h 3058477"/>
                <a:gd name="connsiteX15-4203" fmla="*/ 5564992 w 8979539"/>
                <a:gd name="connsiteY15-4204" fmla="*/ 1323381 h 3058477"/>
                <a:gd name="connsiteX16-4205" fmla="*/ 5441729 w 8979539"/>
                <a:gd name="connsiteY16-4206" fmla="*/ 1644327 h 3058477"/>
                <a:gd name="connsiteX17-4207" fmla="*/ 5378589 w 8979539"/>
                <a:gd name="connsiteY17-4208" fmla="*/ 1957068 h 3058477"/>
                <a:gd name="connsiteX18-4209" fmla="*/ 6182045 w 8979539"/>
                <a:gd name="connsiteY18-4210" fmla="*/ 2760524 h 3058477"/>
                <a:gd name="connsiteX19-4211" fmla="*/ 6985501 w 8979539"/>
                <a:gd name="connsiteY19-4212" fmla="*/ 1957068 h 3058477"/>
                <a:gd name="connsiteX20-4213" fmla="*/ 6922362 w 8979539"/>
                <a:gd name="connsiteY20-4214" fmla="*/ 1644327 h 3058477"/>
                <a:gd name="connsiteX21-4215" fmla="*/ 6858601 w 8979539"/>
                <a:gd name="connsiteY21-4216" fmla="*/ 1526857 h 3058477"/>
                <a:gd name="connsiteX22-4217" fmla="*/ 6799098 w 8979539"/>
                <a:gd name="connsiteY22-4218" fmla="*/ 1323381 h 3058477"/>
                <a:gd name="connsiteX23-4219" fmla="*/ 6776721 w 8979539"/>
                <a:gd name="connsiteY23-4220" fmla="*/ 1101409 h 3058477"/>
                <a:gd name="connsiteX24-4221" fmla="*/ 7878130 w 8979539"/>
                <a:gd name="connsiteY24-4222" fmla="*/ 0 h 3058477"/>
                <a:gd name="connsiteX25-4223" fmla="*/ 8979539 w 8979539"/>
                <a:gd name="connsiteY25-4224" fmla="*/ 1101409 h 3058477"/>
                <a:gd name="connsiteX26-4225" fmla="*/ 8892985 w 8979539"/>
                <a:gd name="connsiteY26-4226" fmla="*/ 1530127 h 3058477"/>
                <a:gd name="connsiteX27-4227" fmla="*/ 8892266 w 8979539"/>
                <a:gd name="connsiteY27-4228" fmla="*/ 1531620 h 3058477"/>
                <a:gd name="connsiteX28-4229" fmla="*/ 8554686 w 8979539"/>
                <a:gd name="connsiteY28-4230" fmla="*/ 1531620 h 3058477"/>
                <a:gd name="connsiteX29-4231" fmla="*/ 8618447 w 8979539"/>
                <a:gd name="connsiteY29-4232" fmla="*/ 1414150 h 3058477"/>
                <a:gd name="connsiteX30-4233" fmla="*/ 8681586 w 8979539"/>
                <a:gd name="connsiteY30-4234" fmla="*/ 1101409 h 3058477"/>
                <a:gd name="connsiteX31-4235" fmla="*/ 7878130 w 8979539"/>
                <a:gd name="connsiteY31-4236" fmla="*/ 297953 h 3058477"/>
                <a:gd name="connsiteX32-4237" fmla="*/ 7074674 w 8979539"/>
                <a:gd name="connsiteY32-4238" fmla="*/ 1101409 h 3058477"/>
                <a:gd name="connsiteX33-4239" fmla="*/ 7137814 w 8979539"/>
                <a:gd name="connsiteY33-4240" fmla="*/ 1414150 h 3058477"/>
                <a:gd name="connsiteX34-4241" fmla="*/ 7192049 w 8979539"/>
                <a:gd name="connsiteY34-4242" fmla="*/ 1531620 h 3058477"/>
                <a:gd name="connsiteX35-4243" fmla="*/ 7261077 w 8979539"/>
                <a:gd name="connsiteY35-4244" fmla="*/ 1735096 h 3058477"/>
                <a:gd name="connsiteX36-4245" fmla="*/ 7283454 w 8979539"/>
                <a:gd name="connsiteY36-4246" fmla="*/ 1957068 h 3058477"/>
                <a:gd name="connsiteX37-4247" fmla="*/ 6182045 w 8979539"/>
                <a:gd name="connsiteY37-4248" fmla="*/ 3058477 h 3058477"/>
                <a:gd name="connsiteX38-4249" fmla="*/ 5080636 w 8979539"/>
                <a:gd name="connsiteY38-4250" fmla="*/ 1957068 h 3058477"/>
                <a:gd name="connsiteX39-4251" fmla="*/ 5103012 w 8979539"/>
                <a:gd name="connsiteY39-4252" fmla="*/ 1735096 h 3058477"/>
                <a:gd name="connsiteX40-4253" fmla="*/ 5166175 w 8979539"/>
                <a:gd name="connsiteY40-4254" fmla="*/ 1531620 h 3058477"/>
                <a:gd name="connsiteX41-4255" fmla="*/ 5226277 w 8979539"/>
                <a:gd name="connsiteY41-4256" fmla="*/ 1414150 h 3058477"/>
                <a:gd name="connsiteX42-4257" fmla="*/ 5289416 w 8979539"/>
                <a:gd name="connsiteY42-4258" fmla="*/ 1101409 h 3058477"/>
                <a:gd name="connsiteX43-4259" fmla="*/ 4485960 w 8979539"/>
                <a:gd name="connsiteY43-4260" fmla="*/ 297953 h 3058477"/>
                <a:gd name="connsiteX44-4261" fmla="*/ 3682504 w 8979539"/>
                <a:gd name="connsiteY44-4262" fmla="*/ 1101409 h 3058477"/>
                <a:gd name="connsiteX45-4263" fmla="*/ 3745644 w 8979539"/>
                <a:gd name="connsiteY45-4264" fmla="*/ 1414150 h 3058477"/>
                <a:gd name="connsiteX46-4265" fmla="*/ 3806819 w 8979539"/>
                <a:gd name="connsiteY46-4266" fmla="*/ 1526857 h 3058477"/>
                <a:gd name="connsiteX47-4267" fmla="*/ 3808456 w 8979539"/>
                <a:gd name="connsiteY47-4268" fmla="*/ 1526857 h 3058477"/>
                <a:gd name="connsiteX48-4269" fmla="*/ 3809175 w 8979539"/>
                <a:gd name="connsiteY48-4270" fmla="*/ 1528350 h 3058477"/>
                <a:gd name="connsiteX49-4271" fmla="*/ 3895729 w 8979539"/>
                <a:gd name="connsiteY49-4272" fmla="*/ 1957068 h 3058477"/>
                <a:gd name="connsiteX50-4273" fmla="*/ 2794320 w 8979539"/>
                <a:gd name="connsiteY50-4274" fmla="*/ 3058477 h 3058477"/>
                <a:gd name="connsiteX51-4275" fmla="*/ 1692911 w 8979539"/>
                <a:gd name="connsiteY51-4276" fmla="*/ 1957068 h 3058477"/>
                <a:gd name="connsiteX52-4277" fmla="*/ 1715288 w 8979539"/>
                <a:gd name="connsiteY52-4278" fmla="*/ 1735096 h 3058477"/>
                <a:gd name="connsiteX53-4279" fmla="*/ 1781625 w 8979539"/>
                <a:gd name="connsiteY53-4280" fmla="*/ 1531620 h 3058477"/>
                <a:gd name="connsiteX54-4281" fmla="*/ 1841726 w 8979539"/>
                <a:gd name="connsiteY54-4282" fmla="*/ 1414150 h 3058477"/>
                <a:gd name="connsiteX55-4283" fmla="*/ 1904865 w 8979539"/>
                <a:gd name="connsiteY55-4284" fmla="*/ 1101409 h 3058477"/>
                <a:gd name="connsiteX56-4285" fmla="*/ 1101409 w 8979539"/>
                <a:gd name="connsiteY56-4286" fmla="*/ 297953 h 3058477"/>
                <a:gd name="connsiteX57-4287" fmla="*/ 297953 w 8979539"/>
                <a:gd name="connsiteY57-4288" fmla="*/ 1101409 h 3058477"/>
                <a:gd name="connsiteX58-4289" fmla="*/ 361093 w 8979539"/>
                <a:gd name="connsiteY58-4290" fmla="*/ 1414150 h 3058477"/>
                <a:gd name="connsiteX59-4291" fmla="*/ 424853 w 8979539"/>
                <a:gd name="connsiteY59-4292" fmla="*/ 1531620 h 3058477"/>
                <a:gd name="connsiteX60-4293" fmla="*/ 87274 w 8979539"/>
                <a:gd name="connsiteY60-4294" fmla="*/ 1531620 h 3058477"/>
                <a:gd name="connsiteX61-4295" fmla="*/ 86554 w 8979539"/>
                <a:gd name="connsiteY61-4296" fmla="*/ 1530127 h 3058477"/>
                <a:gd name="connsiteX62-4297" fmla="*/ 0 w 8979539"/>
                <a:gd name="connsiteY62-4298" fmla="*/ 1101409 h 3058477"/>
                <a:gd name="connsiteX63-4299" fmla="*/ 1101409 w 8979539"/>
                <a:gd name="connsiteY63-4300" fmla="*/ 0 h 3058477"/>
                <a:gd name="connsiteX0-4301" fmla="*/ 1101409 w 8979539"/>
                <a:gd name="connsiteY0-4302" fmla="*/ 0 h 3058477"/>
                <a:gd name="connsiteX1-4303" fmla="*/ 2202818 w 8979539"/>
                <a:gd name="connsiteY1-4304" fmla="*/ 1101409 h 3058477"/>
                <a:gd name="connsiteX2-4305" fmla="*/ 2180441 w 8979539"/>
                <a:gd name="connsiteY2-4306" fmla="*/ 1323381 h 3058477"/>
                <a:gd name="connsiteX3-4307" fmla="*/ 2117279 w 8979539"/>
                <a:gd name="connsiteY3-4308" fmla="*/ 1526857 h 3058477"/>
                <a:gd name="connsiteX4-4309" fmla="*/ 2054004 w 8979539"/>
                <a:gd name="connsiteY4-4310" fmla="*/ 1644327 h 3058477"/>
                <a:gd name="connsiteX5-4311" fmla="*/ 1990864 w 8979539"/>
                <a:gd name="connsiteY5-4312" fmla="*/ 1957068 h 3058477"/>
                <a:gd name="connsiteX6-4313" fmla="*/ 2794320 w 8979539"/>
                <a:gd name="connsiteY6-4314" fmla="*/ 2760524 h 3058477"/>
                <a:gd name="connsiteX7-4315" fmla="*/ 3597776 w 8979539"/>
                <a:gd name="connsiteY7-4316" fmla="*/ 1957068 h 3058477"/>
                <a:gd name="connsiteX8-4317" fmla="*/ 3534637 w 8979539"/>
                <a:gd name="connsiteY8-4318" fmla="*/ 1644327 h 3058477"/>
                <a:gd name="connsiteX9-4319" fmla="*/ 3473461 w 8979539"/>
                <a:gd name="connsiteY9-4320" fmla="*/ 1531620 h 3058477"/>
                <a:gd name="connsiteX10-4321" fmla="*/ 3471825 w 8979539"/>
                <a:gd name="connsiteY10-4322" fmla="*/ 1531620 h 3058477"/>
                <a:gd name="connsiteX11-4323" fmla="*/ 3471105 w 8979539"/>
                <a:gd name="connsiteY11-4324" fmla="*/ 1530127 h 3058477"/>
                <a:gd name="connsiteX12-4325" fmla="*/ 3384551 w 8979539"/>
                <a:gd name="connsiteY12-4326" fmla="*/ 1101409 h 3058477"/>
                <a:gd name="connsiteX13-4327" fmla="*/ 4485960 w 8979539"/>
                <a:gd name="connsiteY13-4328" fmla="*/ 0 h 3058477"/>
                <a:gd name="connsiteX14-4329" fmla="*/ 5587369 w 8979539"/>
                <a:gd name="connsiteY14-4330" fmla="*/ 1101409 h 3058477"/>
                <a:gd name="connsiteX15-4331" fmla="*/ 5564992 w 8979539"/>
                <a:gd name="connsiteY15-4332" fmla="*/ 1323381 h 3058477"/>
                <a:gd name="connsiteX16-4333" fmla="*/ 5441729 w 8979539"/>
                <a:gd name="connsiteY16-4334" fmla="*/ 1644327 h 3058477"/>
                <a:gd name="connsiteX17-4335" fmla="*/ 5378589 w 8979539"/>
                <a:gd name="connsiteY17-4336" fmla="*/ 1957068 h 3058477"/>
                <a:gd name="connsiteX18-4337" fmla="*/ 6182045 w 8979539"/>
                <a:gd name="connsiteY18-4338" fmla="*/ 2760524 h 3058477"/>
                <a:gd name="connsiteX19-4339" fmla="*/ 6985501 w 8979539"/>
                <a:gd name="connsiteY19-4340" fmla="*/ 1957068 h 3058477"/>
                <a:gd name="connsiteX20-4341" fmla="*/ 6922362 w 8979539"/>
                <a:gd name="connsiteY20-4342" fmla="*/ 1644327 h 3058477"/>
                <a:gd name="connsiteX21-4343" fmla="*/ 6861776 w 8979539"/>
                <a:gd name="connsiteY21-4344" fmla="*/ 1526857 h 3058477"/>
                <a:gd name="connsiteX22-4345" fmla="*/ 6799098 w 8979539"/>
                <a:gd name="connsiteY22-4346" fmla="*/ 1323381 h 3058477"/>
                <a:gd name="connsiteX23-4347" fmla="*/ 6776721 w 8979539"/>
                <a:gd name="connsiteY23-4348" fmla="*/ 1101409 h 3058477"/>
                <a:gd name="connsiteX24-4349" fmla="*/ 7878130 w 8979539"/>
                <a:gd name="connsiteY24-4350" fmla="*/ 0 h 3058477"/>
                <a:gd name="connsiteX25-4351" fmla="*/ 8979539 w 8979539"/>
                <a:gd name="connsiteY25-4352" fmla="*/ 1101409 h 3058477"/>
                <a:gd name="connsiteX26-4353" fmla="*/ 8892985 w 8979539"/>
                <a:gd name="connsiteY26-4354" fmla="*/ 1530127 h 3058477"/>
                <a:gd name="connsiteX27-4355" fmla="*/ 8892266 w 8979539"/>
                <a:gd name="connsiteY27-4356" fmla="*/ 1531620 h 3058477"/>
                <a:gd name="connsiteX28-4357" fmla="*/ 8554686 w 8979539"/>
                <a:gd name="connsiteY28-4358" fmla="*/ 1531620 h 3058477"/>
                <a:gd name="connsiteX29-4359" fmla="*/ 8618447 w 8979539"/>
                <a:gd name="connsiteY29-4360" fmla="*/ 1414150 h 3058477"/>
                <a:gd name="connsiteX30-4361" fmla="*/ 8681586 w 8979539"/>
                <a:gd name="connsiteY30-4362" fmla="*/ 1101409 h 3058477"/>
                <a:gd name="connsiteX31-4363" fmla="*/ 7878130 w 8979539"/>
                <a:gd name="connsiteY31-4364" fmla="*/ 297953 h 3058477"/>
                <a:gd name="connsiteX32-4365" fmla="*/ 7074674 w 8979539"/>
                <a:gd name="connsiteY32-4366" fmla="*/ 1101409 h 3058477"/>
                <a:gd name="connsiteX33-4367" fmla="*/ 7137814 w 8979539"/>
                <a:gd name="connsiteY33-4368" fmla="*/ 1414150 h 3058477"/>
                <a:gd name="connsiteX34-4369" fmla="*/ 7192049 w 8979539"/>
                <a:gd name="connsiteY34-4370" fmla="*/ 1531620 h 3058477"/>
                <a:gd name="connsiteX35-4371" fmla="*/ 7261077 w 8979539"/>
                <a:gd name="connsiteY35-4372" fmla="*/ 1735096 h 3058477"/>
                <a:gd name="connsiteX36-4373" fmla="*/ 7283454 w 8979539"/>
                <a:gd name="connsiteY36-4374" fmla="*/ 1957068 h 3058477"/>
                <a:gd name="connsiteX37-4375" fmla="*/ 6182045 w 8979539"/>
                <a:gd name="connsiteY37-4376" fmla="*/ 3058477 h 3058477"/>
                <a:gd name="connsiteX38-4377" fmla="*/ 5080636 w 8979539"/>
                <a:gd name="connsiteY38-4378" fmla="*/ 1957068 h 3058477"/>
                <a:gd name="connsiteX39-4379" fmla="*/ 5103012 w 8979539"/>
                <a:gd name="connsiteY39-4380" fmla="*/ 1735096 h 3058477"/>
                <a:gd name="connsiteX40-4381" fmla="*/ 5166175 w 8979539"/>
                <a:gd name="connsiteY40-4382" fmla="*/ 1531620 h 3058477"/>
                <a:gd name="connsiteX41-4383" fmla="*/ 5226277 w 8979539"/>
                <a:gd name="connsiteY41-4384" fmla="*/ 1414150 h 3058477"/>
                <a:gd name="connsiteX42-4385" fmla="*/ 5289416 w 8979539"/>
                <a:gd name="connsiteY42-4386" fmla="*/ 1101409 h 3058477"/>
                <a:gd name="connsiteX43-4387" fmla="*/ 4485960 w 8979539"/>
                <a:gd name="connsiteY43-4388" fmla="*/ 297953 h 3058477"/>
                <a:gd name="connsiteX44-4389" fmla="*/ 3682504 w 8979539"/>
                <a:gd name="connsiteY44-4390" fmla="*/ 1101409 h 3058477"/>
                <a:gd name="connsiteX45-4391" fmla="*/ 3745644 w 8979539"/>
                <a:gd name="connsiteY45-4392" fmla="*/ 1414150 h 3058477"/>
                <a:gd name="connsiteX46-4393" fmla="*/ 3806819 w 8979539"/>
                <a:gd name="connsiteY46-4394" fmla="*/ 1526857 h 3058477"/>
                <a:gd name="connsiteX47-4395" fmla="*/ 3808456 w 8979539"/>
                <a:gd name="connsiteY47-4396" fmla="*/ 1526857 h 3058477"/>
                <a:gd name="connsiteX48-4397" fmla="*/ 3809175 w 8979539"/>
                <a:gd name="connsiteY48-4398" fmla="*/ 1528350 h 3058477"/>
                <a:gd name="connsiteX49-4399" fmla="*/ 3895729 w 8979539"/>
                <a:gd name="connsiteY49-4400" fmla="*/ 1957068 h 3058477"/>
                <a:gd name="connsiteX50-4401" fmla="*/ 2794320 w 8979539"/>
                <a:gd name="connsiteY50-4402" fmla="*/ 3058477 h 3058477"/>
                <a:gd name="connsiteX51-4403" fmla="*/ 1692911 w 8979539"/>
                <a:gd name="connsiteY51-4404" fmla="*/ 1957068 h 3058477"/>
                <a:gd name="connsiteX52-4405" fmla="*/ 1715288 w 8979539"/>
                <a:gd name="connsiteY52-4406" fmla="*/ 1735096 h 3058477"/>
                <a:gd name="connsiteX53-4407" fmla="*/ 1781625 w 8979539"/>
                <a:gd name="connsiteY53-4408" fmla="*/ 1531620 h 3058477"/>
                <a:gd name="connsiteX54-4409" fmla="*/ 1841726 w 8979539"/>
                <a:gd name="connsiteY54-4410" fmla="*/ 1414150 h 3058477"/>
                <a:gd name="connsiteX55-4411" fmla="*/ 1904865 w 8979539"/>
                <a:gd name="connsiteY55-4412" fmla="*/ 1101409 h 3058477"/>
                <a:gd name="connsiteX56-4413" fmla="*/ 1101409 w 8979539"/>
                <a:gd name="connsiteY56-4414" fmla="*/ 297953 h 3058477"/>
                <a:gd name="connsiteX57-4415" fmla="*/ 297953 w 8979539"/>
                <a:gd name="connsiteY57-4416" fmla="*/ 1101409 h 3058477"/>
                <a:gd name="connsiteX58-4417" fmla="*/ 361093 w 8979539"/>
                <a:gd name="connsiteY58-4418" fmla="*/ 1414150 h 3058477"/>
                <a:gd name="connsiteX59-4419" fmla="*/ 424853 w 8979539"/>
                <a:gd name="connsiteY59-4420" fmla="*/ 1531620 h 3058477"/>
                <a:gd name="connsiteX60-4421" fmla="*/ 87274 w 8979539"/>
                <a:gd name="connsiteY60-4422" fmla="*/ 1531620 h 3058477"/>
                <a:gd name="connsiteX61-4423" fmla="*/ 86554 w 8979539"/>
                <a:gd name="connsiteY61-4424" fmla="*/ 1530127 h 3058477"/>
                <a:gd name="connsiteX62-4425" fmla="*/ 0 w 8979539"/>
                <a:gd name="connsiteY62-4426" fmla="*/ 1101409 h 3058477"/>
                <a:gd name="connsiteX63-4427" fmla="*/ 1101409 w 8979539"/>
                <a:gd name="connsiteY63-4428" fmla="*/ 0 h 3058477"/>
                <a:gd name="connsiteX0-4429" fmla="*/ 1101409 w 8979539"/>
                <a:gd name="connsiteY0-4430" fmla="*/ 0 h 3058477"/>
                <a:gd name="connsiteX1-4431" fmla="*/ 2202818 w 8979539"/>
                <a:gd name="connsiteY1-4432" fmla="*/ 1101409 h 3058477"/>
                <a:gd name="connsiteX2-4433" fmla="*/ 2180441 w 8979539"/>
                <a:gd name="connsiteY2-4434" fmla="*/ 1323381 h 3058477"/>
                <a:gd name="connsiteX3-4435" fmla="*/ 2117279 w 8979539"/>
                <a:gd name="connsiteY3-4436" fmla="*/ 1526857 h 3058477"/>
                <a:gd name="connsiteX4-4437" fmla="*/ 2054004 w 8979539"/>
                <a:gd name="connsiteY4-4438" fmla="*/ 1644327 h 3058477"/>
                <a:gd name="connsiteX5-4439" fmla="*/ 1990864 w 8979539"/>
                <a:gd name="connsiteY5-4440" fmla="*/ 1957068 h 3058477"/>
                <a:gd name="connsiteX6-4441" fmla="*/ 2794320 w 8979539"/>
                <a:gd name="connsiteY6-4442" fmla="*/ 2760524 h 3058477"/>
                <a:gd name="connsiteX7-4443" fmla="*/ 3597776 w 8979539"/>
                <a:gd name="connsiteY7-4444" fmla="*/ 1957068 h 3058477"/>
                <a:gd name="connsiteX8-4445" fmla="*/ 3534637 w 8979539"/>
                <a:gd name="connsiteY8-4446" fmla="*/ 1644327 h 3058477"/>
                <a:gd name="connsiteX9-4447" fmla="*/ 3473461 w 8979539"/>
                <a:gd name="connsiteY9-4448" fmla="*/ 1531620 h 3058477"/>
                <a:gd name="connsiteX10-4449" fmla="*/ 3471825 w 8979539"/>
                <a:gd name="connsiteY10-4450" fmla="*/ 1531620 h 3058477"/>
                <a:gd name="connsiteX11-4451" fmla="*/ 3471105 w 8979539"/>
                <a:gd name="connsiteY11-4452" fmla="*/ 1530127 h 3058477"/>
                <a:gd name="connsiteX12-4453" fmla="*/ 3384551 w 8979539"/>
                <a:gd name="connsiteY12-4454" fmla="*/ 1101409 h 3058477"/>
                <a:gd name="connsiteX13-4455" fmla="*/ 4485960 w 8979539"/>
                <a:gd name="connsiteY13-4456" fmla="*/ 0 h 3058477"/>
                <a:gd name="connsiteX14-4457" fmla="*/ 5587369 w 8979539"/>
                <a:gd name="connsiteY14-4458" fmla="*/ 1101409 h 3058477"/>
                <a:gd name="connsiteX15-4459" fmla="*/ 5564992 w 8979539"/>
                <a:gd name="connsiteY15-4460" fmla="*/ 1323381 h 3058477"/>
                <a:gd name="connsiteX16-4461" fmla="*/ 5441729 w 8979539"/>
                <a:gd name="connsiteY16-4462" fmla="*/ 1644327 h 3058477"/>
                <a:gd name="connsiteX17-4463" fmla="*/ 5378589 w 8979539"/>
                <a:gd name="connsiteY17-4464" fmla="*/ 1957068 h 3058477"/>
                <a:gd name="connsiteX18-4465" fmla="*/ 6182045 w 8979539"/>
                <a:gd name="connsiteY18-4466" fmla="*/ 2760524 h 3058477"/>
                <a:gd name="connsiteX19-4467" fmla="*/ 6985501 w 8979539"/>
                <a:gd name="connsiteY19-4468" fmla="*/ 1957068 h 3058477"/>
                <a:gd name="connsiteX20-4469" fmla="*/ 6922362 w 8979539"/>
                <a:gd name="connsiteY20-4470" fmla="*/ 1644327 h 3058477"/>
                <a:gd name="connsiteX21-4471" fmla="*/ 6861776 w 8979539"/>
                <a:gd name="connsiteY21-4472" fmla="*/ 1526857 h 3058477"/>
                <a:gd name="connsiteX22-4473" fmla="*/ 6799098 w 8979539"/>
                <a:gd name="connsiteY22-4474" fmla="*/ 1323381 h 3058477"/>
                <a:gd name="connsiteX23-4475" fmla="*/ 6776721 w 8979539"/>
                <a:gd name="connsiteY23-4476" fmla="*/ 1101409 h 3058477"/>
                <a:gd name="connsiteX24-4477" fmla="*/ 7878130 w 8979539"/>
                <a:gd name="connsiteY24-4478" fmla="*/ 0 h 3058477"/>
                <a:gd name="connsiteX25-4479" fmla="*/ 8979539 w 8979539"/>
                <a:gd name="connsiteY25-4480" fmla="*/ 1101409 h 3058477"/>
                <a:gd name="connsiteX26-4481" fmla="*/ 8892985 w 8979539"/>
                <a:gd name="connsiteY26-4482" fmla="*/ 1530127 h 3058477"/>
                <a:gd name="connsiteX27-4483" fmla="*/ 8892266 w 8979539"/>
                <a:gd name="connsiteY27-4484" fmla="*/ 1531620 h 3058477"/>
                <a:gd name="connsiteX28-4485" fmla="*/ 8554686 w 8979539"/>
                <a:gd name="connsiteY28-4486" fmla="*/ 1531620 h 3058477"/>
                <a:gd name="connsiteX29-4487" fmla="*/ 8618447 w 8979539"/>
                <a:gd name="connsiteY29-4488" fmla="*/ 1414150 h 3058477"/>
                <a:gd name="connsiteX30-4489" fmla="*/ 8681586 w 8979539"/>
                <a:gd name="connsiteY30-4490" fmla="*/ 1101409 h 3058477"/>
                <a:gd name="connsiteX31-4491" fmla="*/ 7878130 w 8979539"/>
                <a:gd name="connsiteY31-4492" fmla="*/ 297953 h 3058477"/>
                <a:gd name="connsiteX32-4493" fmla="*/ 7074674 w 8979539"/>
                <a:gd name="connsiteY32-4494" fmla="*/ 1101409 h 3058477"/>
                <a:gd name="connsiteX33-4495" fmla="*/ 7137814 w 8979539"/>
                <a:gd name="connsiteY33-4496" fmla="*/ 1414150 h 3058477"/>
                <a:gd name="connsiteX34-4497" fmla="*/ 7192049 w 8979539"/>
                <a:gd name="connsiteY34-4498" fmla="*/ 1531620 h 3058477"/>
                <a:gd name="connsiteX35-4499" fmla="*/ 7261077 w 8979539"/>
                <a:gd name="connsiteY35-4500" fmla="*/ 1735096 h 3058477"/>
                <a:gd name="connsiteX36-4501" fmla="*/ 7283454 w 8979539"/>
                <a:gd name="connsiteY36-4502" fmla="*/ 1957068 h 3058477"/>
                <a:gd name="connsiteX37-4503" fmla="*/ 6182045 w 8979539"/>
                <a:gd name="connsiteY37-4504" fmla="*/ 3058477 h 3058477"/>
                <a:gd name="connsiteX38-4505" fmla="*/ 5080636 w 8979539"/>
                <a:gd name="connsiteY38-4506" fmla="*/ 1957068 h 3058477"/>
                <a:gd name="connsiteX39-4507" fmla="*/ 5103012 w 8979539"/>
                <a:gd name="connsiteY39-4508" fmla="*/ 1735096 h 3058477"/>
                <a:gd name="connsiteX40-4509" fmla="*/ 5166175 w 8979539"/>
                <a:gd name="connsiteY40-4510" fmla="*/ 1531620 h 3058477"/>
                <a:gd name="connsiteX41-4511" fmla="*/ 5226277 w 8979539"/>
                <a:gd name="connsiteY41-4512" fmla="*/ 1414150 h 3058477"/>
                <a:gd name="connsiteX42-4513" fmla="*/ 5289416 w 8979539"/>
                <a:gd name="connsiteY42-4514" fmla="*/ 1101409 h 3058477"/>
                <a:gd name="connsiteX43-4515" fmla="*/ 4485960 w 8979539"/>
                <a:gd name="connsiteY43-4516" fmla="*/ 297953 h 3058477"/>
                <a:gd name="connsiteX44-4517" fmla="*/ 3682504 w 8979539"/>
                <a:gd name="connsiteY44-4518" fmla="*/ 1101409 h 3058477"/>
                <a:gd name="connsiteX45-4519" fmla="*/ 3745644 w 8979539"/>
                <a:gd name="connsiteY45-4520" fmla="*/ 1414150 h 3058477"/>
                <a:gd name="connsiteX46-4521" fmla="*/ 3806819 w 8979539"/>
                <a:gd name="connsiteY46-4522" fmla="*/ 1526857 h 3058477"/>
                <a:gd name="connsiteX47-4523" fmla="*/ 3808456 w 8979539"/>
                <a:gd name="connsiteY47-4524" fmla="*/ 1526857 h 3058477"/>
                <a:gd name="connsiteX48-4525" fmla="*/ 3809175 w 8979539"/>
                <a:gd name="connsiteY48-4526" fmla="*/ 1528350 h 3058477"/>
                <a:gd name="connsiteX49-4527" fmla="*/ 3895729 w 8979539"/>
                <a:gd name="connsiteY49-4528" fmla="*/ 1957068 h 3058477"/>
                <a:gd name="connsiteX50-4529" fmla="*/ 2794320 w 8979539"/>
                <a:gd name="connsiteY50-4530" fmla="*/ 3058477 h 3058477"/>
                <a:gd name="connsiteX51-4531" fmla="*/ 1692911 w 8979539"/>
                <a:gd name="connsiteY51-4532" fmla="*/ 1957068 h 3058477"/>
                <a:gd name="connsiteX52-4533" fmla="*/ 1715288 w 8979539"/>
                <a:gd name="connsiteY52-4534" fmla="*/ 1735096 h 3058477"/>
                <a:gd name="connsiteX53-4535" fmla="*/ 1781625 w 8979539"/>
                <a:gd name="connsiteY53-4536" fmla="*/ 1531620 h 3058477"/>
                <a:gd name="connsiteX54-4537" fmla="*/ 1841726 w 8979539"/>
                <a:gd name="connsiteY54-4538" fmla="*/ 1414150 h 3058477"/>
                <a:gd name="connsiteX55-4539" fmla="*/ 1904865 w 8979539"/>
                <a:gd name="connsiteY55-4540" fmla="*/ 1101409 h 3058477"/>
                <a:gd name="connsiteX56-4541" fmla="*/ 1101409 w 8979539"/>
                <a:gd name="connsiteY56-4542" fmla="*/ 297953 h 3058477"/>
                <a:gd name="connsiteX57-4543" fmla="*/ 297953 w 8979539"/>
                <a:gd name="connsiteY57-4544" fmla="*/ 1101409 h 3058477"/>
                <a:gd name="connsiteX58-4545" fmla="*/ 361093 w 8979539"/>
                <a:gd name="connsiteY58-4546" fmla="*/ 1414150 h 3058477"/>
                <a:gd name="connsiteX59-4547" fmla="*/ 424853 w 8979539"/>
                <a:gd name="connsiteY59-4548" fmla="*/ 1531620 h 3058477"/>
                <a:gd name="connsiteX60-4549" fmla="*/ 87274 w 8979539"/>
                <a:gd name="connsiteY60-4550" fmla="*/ 1531620 h 3058477"/>
                <a:gd name="connsiteX61-4551" fmla="*/ 86554 w 8979539"/>
                <a:gd name="connsiteY61-4552" fmla="*/ 1530127 h 3058477"/>
                <a:gd name="connsiteX62-4553" fmla="*/ 0 w 8979539"/>
                <a:gd name="connsiteY62-4554" fmla="*/ 1101409 h 3058477"/>
                <a:gd name="connsiteX63-4555" fmla="*/ 1101409 w 8979539"/>
                <a:gd name="connsiteY63-4556" fmla="*/ 0 h 3058477"/>
                <a:gd name="connsiteX0-4557" fmla="*/ 1101409 w 8979539"/>
                <a:gd name="connsiteY0-4558" fmla="*/ 0 h 3058477"/>
                <a:gd name="connsiteX1-4559" fmla="*/ 2202818 w 8979539"/>
                <a:gd name="connsiteY1-4560" fmla="*/ 1101409 h 3058477"/>
                <a:gd name="connsiteX2-4561" fmla="*/ 2180441 w 8979539"/>
                <a:gd name="connsiteY2-4562" fmla="*/ 1323381 h 3058477"/>
                <a:gd name="connsiteX3-4563" fmla="*/ 2117279 w 8979539"/>
                <a:gd name="connsiteY3-4564" fmla="*/ 1526857 h 3058477"/>
                <a:gd name="connsiteX4-4565" fmla="*/ 2054004 w 8979539"/>
                <a:gd name="connsiteY4-4566" fmla="*/ 1644327 h 3058477"/>
                <a:gd name="connsiteX5-4567" fmla="*/ 1990864 w 8979539"/>
                <a:gd name="connsiteY5-4568" fmla="*/ 1957068 h 3058477"/>
                <a:gd name="connsiteX6-4569" fmla="*/ 2794320 w 8979539"/>
                <a:gd name="connsiteY6-4570" fmla="*/ 2760524 h 3058477"/>
                <a:gd name="connsiteX7-4571" fmla="*/ 3597776 w 8979539"/>
                <a:gd name="connsiteY7-4572" fmla="*/ 1957068 h 3058477"/>
                <a:gd name="connsiteX8-4573" fmla="*/ 3534637 w 8979539"/>
                <a:gd name="connsiteY8-4574" fmla="*/ 1644327 h 3058477"/>
                <a:gd name="connsiteX9-4575" fmla="*/ 3473461 w 8979539"/>
                <a:gd name="connsiteY9-4576" fmla="*/ 1531620 h 3058477"/>
                <a:gd name="connsiteX10-4577" fmla="*/ 3471825 w 8979539"/>
                <a:gd name="connsiteY10-4578" fmla="*/ 1531620 h 3058477"/>
                <a:gd name="connsiteX11-4579" fmla="*/ 3471105 w 8979539"/>
                <a:gd name="connsiteY11-4580" fmla="*/ 1530127 h 3058477"/>
                <a:gd name="connsiteX12-4581" fmla="*/ 3384551 w 8979539"/>
                <a:gd name="connsiteY12-4582" fmla="*/ 1101409 h 3058477"/>
                <a:gd name="connsiteX13-4583" fmla="*/ 4485960 w 8979539"/>
                <a:gd name="connsiteY13-4584" fmla="*/ 0 h 3058477"/>
                <a:gd name="connsiteX14-4585" fmla="*/ 5587369 w 8979539"/>
                <a:gd name="connsiteY14-4586" fmla="*/ 1101409 h 3058477"/>
                <a:gd name="connsiteX15-4587" fmla="*/ 5564992 w 8979539"/>
                <a:gd name="connsiteY15-4588" fmla="*/ 1323381 h 3058477"/>
                <a:gd name="connsiteX16-4589" fmla="*/ 5441729 w 8979539"/>
                <a:gd name="connsiteY16-4590" fmla="*/ 1644327 h 3058477"/>
                <a:gd name="connsiteX17-4591" fmla="*/ 5378589 w 8979539"/>
                <a:gd name="connsiteY17-4592" fmla="*/ 1957068 h 3058477"/>
                <a:gd name="connsiteX18-4593" fmla="*/ 6182045 w 8979539"/>
                <a:gd name="connsiteY18-4594" fmla="*/ 2760524 h 3058477"/>
                <a:gd name="connsiteX19-4595" fmla="*/ 6985501 w 8979539"/>
                <a:gd name="connsiteY19-4596" fmla="*/ 1957068 h 3058477"/>
                <a:gd name="connsiteX20-4597" fmla="*/ 6922362 w 8979539"/>
                <a:gd name="connsiteY20-4598" fmla="*/ 1644327 h 3058477"/>
                <a:gd name="connsiteX21-4599" fmla="*/ 6861776 w 8979539"/>
                <a:gd name="connsiteY21-4600" fmla="*/ 1526857 h 3058477"/>
                <a:gd name="connsiteX22-4601" fmla="*/ 6799098 w 8979539"/>
                <a:gd name="connsiteY22-4602" fmla="*/ 1323381 h 3058477"/>
                <a:gd name="connsiteX23-4603" fmla="*/ 6776721 w 8979539"/>
                <a:gd name="connsiteY23-4604" fmla="*/ 1101409 h 3058477"/>
                <a:gd name="connsiteX24-4605" fmla="*/ 7878130 w 8979539"/>
                <a:gd name="connsiteY24-4606" fmla="*/ 0 h 3058477"/>
                <a:gd name="connsiteX25-4607" fmla="*/ 8979539 w 8979539"/>
                <a:gd name="connsiteY25-4608" fmla="*/ 1101409 h 3058477"/>
                <a:gd name="connsiteX26-4609" fmla="*/ 8892985 w 8979539"/>
                <a:gd name="connsiteY26-4610" fmla="*/ 1530127 h 3058477"/>
                <a:gd name="connsiteX27-4611" fmla="*/ 8892266 w 8979539"/>
                <a:gd name="connsiteY27-4612" fmla="*/ 1531620 h 3058477"/>
                <a:gd name="connsiteX28-4613" fmla="*/ 8554686 w 8979539"/>
                <a:gd name="connsiteY28-4614" fmla="*/ 1531620 h 3058477"/>
                <a:gd name="connsiteX29-4615" fmla="*/ 8618447 w 8979539"/>
                <a:gd name="connsiteY29-4616" fmla="*/ 1414150 h 3058477"/>
                <a:gd name="connsiteX30-4617" fmla="*/ 8681586 w 8979539"/>
                <a:gd name="connsiteY30-4618" fmla="*/ 1101409 h 3058477"/>
                <a:gd name="connsiteX31-4619" fmla="*/ 7878130 w 8979539"/>
                <a:gd name="connsiteY31-4620" fmla="*/ 297953 h 3058477"/>
                <a:gd name="connsiteX32-4621" fmla="*/ 7074674 w 8979539"/>
                <a:gd name="connsiteY32-4622" fmla="*/ 1101409 h 3058477"/>
                <a:gd name="connsiteX33-4623" fmla="*/ 7137814 w 8979539"/>
                <a:gd name="connsiteY33-4624" fmla="*/ 1414150 h 3058477"/>
                <a:gd name="connsiteX34-4625" fmla="*/ 7192049 w 8979539"/>
                <a:gd name="connsiteY34-4626" fmla="*/ 1531620 h 3058477"/>
                <a:gd name="connsiteX35-4627" fmla="*/ 7261077 w 8979539"/>
                <a:gd name="connsiteY35-4628" fmla="*/ 1735096 h 3058477"/>
                <a:gd name="connsiteX36-4629" fmla="*/ 7283454 w 8979539"/>
                <a:gd name="connsiteY36-4630" fmla="*/ 1957068 h 3058477"/>
                <a:gd name="connsiteX37-4631" fmla="*/ 6182045 w 8979539"/>
                <a:gd name="connsiteY37-4632" fmla="*/ 3058477 h 3058477"/>
                <a:gd name="connsiteX38-4633" fmla="*/ 5080636 w 8979539"/>
                <a:gd name="connsiteY38-4634" fmla="*/ 1957068 h 3058477"/>
                <a:gd name="connsiteX39-4635" fmla="*/ 5103012 w 8979539"/>
                <a:gd name="connsiteY39-4636" fmla="*/ 1735096 h 3058477"/>
                <a:gd name="connsiteX40-4637" fmla="*/ 5166175 w 8979539"/>
                <a:gd name="connsiteY40-4638" fmla="*/ 1531620 h 3058477"/>
                <a:gd name="connsiteX41-4639" fmla="*/ 5226277 w 8979539"/>
                <a:gd name="connsiteY41-4640" fmla="*/ 1414150 h 3058477"/>
                <a:gd name="connsiteX42-4641" fmla="*/ 5289416 w 8979539"/>
                <a:gd name="connsiteY42-4642" fmla="*/ 1101409 h 3058477"/>
                <a:gd name="connsiteX43-4643" fmla="*/ 4485960 w 8979539"/>
                <a:gd name="connsiteY43-4644" fmla="*/ 297953 h 3058477"/>
                <a:gd name="connsiteX44-4645" fmla="*/ 3682504 w 8979539"/>
                <a:gd name="connsiteY44-4646" fmla="*/ 1101409 h 3058477"/>
                <a:gd name="connsiteX45-4647" fmla="*/ 3745644 w 8979539"/>
                <a:gd name="connsiteY45-4648" fmla="*/ 1414150 h 3058477"/>
                <a:gd name="connsiteX46-4649" fmla="*/ 3806819 w 8979539"/>
                <a:gd name="connsiteY46-4650" fmla="*/ 1526857 h 3058477"/>
                <a:gd name="connsiteX47-4651" fmla="*/ 3808456 w 8979539"/>
                <a:gd name="connsiteY47-4652" fmla="*/ 1526857 h 3058477"/>
                <a:gd name="connsiteX48-4653" fmla="*/ 3809175 w 8979539"/>
                <a:gd name="connsiteY48-4654" fmla="*/ 1528350 h 3058477"/>
                <a:gd name="connsiteX49-4655" fmla="*/ 3895729 w 8979539"/>
                <a:gd name="connsiteY49-4656" fmla="*/ 1957068 h 3058477"/>
                <a:gd name="connsiteX50-4657" fmla="*/ 2794320 w 8979539"/>
                <a:gd name="connsiteY50-4658" fmla="*/ 3058477 h 3058477"/>
                <a:gd name="connsiteX51-4659" fmla="*/ 1692911 w 8979539"/>
                <a:gd name="connsiteY51-4660" fmla="*/ 1957068 h 3058477"/>
                <a:gd name="connsiteX52-4661" fmla="*/ 1715288 w 8979539"/>
                <a:gd name="connsiteY52-4662" fmla="*/ 1735096 h 3058477"/>
                <a:gd name="connsiteX53-4663" fmla="*/ 1781625 w 8979539"/>
                <a:gd name="connsiteY53-4664" fmla="*/ 1531620 h 3058477"/>
                <a:gd name="connsiteX54-4665" fmla="*/ 1841726 w 8979539"/>
                <a:gd name="connsiteY54-4666" fmla="*/ 1414150 h 3058477"/>
                <a:gd name="connsiteX55-4667" fmla="*/ 1904865 w 8979539"/>
                <a:gd name="connsiteY55-4668" fmla="*/ 1101409 h 3058477"/>
                <a:gd name="connsiteX56-4669" fmla="*/ 1101409 w 8979539"/>
                <a:gd name="connsiteY56-4670" fmla="*/ 297953 h 3058477"/>
                <a:gd name="connsiteX57-4671" fmla="*/ 297953 w 8979539"/>
                <a:gd name="connsiteY57-4672" fmla="*/ 1101409 h 3058477"/>
                <a:gd name="connsiteX58-4673" fmla="*/ 361093 w 8979539"/>
                <a:gd name="connsiteY58-4674" fmla="*/ 1414150 h 3058477"/>
                <a:gd name="connsiteX59-4675" fmla="*/ 424853 w 8979539"/>
                <a:gd name="connsiteY59-4676" fmla="*/ 1531620 h 3058477"/>
                <a:gd name="connsiteX60-4677" fmla="*/ 87274 w 8979539"/>
                <a:gd name="connsiteY60-4678" fmla="*/ 1531620 h 3058477"/>
                <a:gd name="connsiteX61-4679" fmla="*/ 86554 w 8979539"/>
                <a:gd name="connsiteY61-4680" fmla="*/ 1530127 h 3058477"/>
                <a:gd name="connsiteX62-4681" fmla="*/ 0 w 8979539"/>
                <a:gd name="connsiteY62-4682" fmla="*/ 1101409 h 3058477"/>
                <a:gd name="connsiteX63-4683" fmla="*/ 1101409 w 8979539"/>
                <a:gd name="connsiteY63-4684" fmla="*/ 0 h 305847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Lst>
              <a:rect l="l" t="t" r="r" b="b"/>
              <a:pathLst>
                <a:path w="8979539" h="3058477">
                  <a:moveTo>
                    <a:pt x="1101409" y="0"/>
                  </a:moveTo>
                  <a:cubicBezTo>
                    <a:pt x="1709700" y="0"/>
                    <a:pt x="2202818" y="493118"/>
                    <a:pt x="2202818" y="1101409"/>
                  </a:cubicBezTo>
                  <a:cubicBezTo>
                    <a:pt x="2202818" y="1177446"/>
                    <a:pt x="2195113" y="1251682"/>
                    <a:pt x="2180441" y="1323381"/>
                  </a:cubicBezTo>
                  <a:lnTo>
                    <a:pt x="2117279" y="1526857"/>
                  </a:lnTo>
                  <a:lnTo>
                    <a:pt x="2054004" y="1644327"/>
                  </a:lnTo>
                  <a:cubicBezTo>
                    <a:pt x="2013347" y="1740451"/>
                    <a:pt x="1990864" y="1846134"/>
                    <a:pt x="1990864" y="1957068"/>
                  </a:cubicBezTo>
                  <a:cubicBezTo>
                    <a:pt x="1990864" y="2400804"/>
                    <a:pt x="2350584" y="2760524"/>
                    <a:pt x="2794320" y="2760524"/>
                  </a:cubicBezTo>
                  <a:cubicBezTo>
                    <a:pt x="3238056" y="2760524"/>
                    <a:pt x="3597776" y="2400804"/>
                    <a:pt x="3597776" y="1957068"/>
                  </a:cubicBezTo>
                  <a:cubicBezTo>
                    <a:pt x="3597776" y="1846134"/>
                    <a:pt x="3575294" y="1740451"/>
                    <a:pt x="3534637" y="1644327"/>
                  </a:cubicBezTo>
                  <a:lnTo>
                    <a:pt x="3473461" y="1531620"/>
                  </a:lnTo>
                  <a:lnTo>
                    <a:pt x="3471825" y="1531620"/>
                  </a:lnTo>
                  <a:lnTo>
                    <a:pt x="3471105" y="1530127"/>
                  </a:lnTo>
                  <a:cubicBezTo>
                    <a:pt x="3403464" y="1398356"/>
                    <a:pt x="3384551" y="1253482"/>
                    <a:pt x="3384551" y="1101409"/>
                  </a:cubicBezTo>
                  <a:cubicBezTo>
                    <a:pt x="3384551" y="493118"/>
                    <a:pt x="3877669" y="0"/>
                    <a:pt x="4485960" y="0"/>
                  </a:cubicBezTo>
                  <a:cubicBezTo>
                    <a:pt x="5094251" y="0"/>
                    <a:pt x="5587369" y="493118"/>
                    <a:pt x="5587369" y="1101409"/>
                  </a:cubicBezTo>
                  <a:cubicBezTo>
                    <a:pt x="5587369" y="1177446"/>
                    <a:pt x="5579664" y="1251682"/>
                    <a:pt x="5564992" y="1323381"/>
                  </a:cubicBezTo>
                  <a:cubicBezTo>
                    <a:pt x="5540719" y="1413867"/>
                    <a:pt x="5501371" y="1536332"/>
                    <a:pt x="5441729" y="1644327"/>
                  </a:cubicBezTo>
                  <a:cubicBezTo>
                    <a:pt x="5401072" y="1740451"/>
                    <a:pt x="5378589" y="1846134"/>
                    <a:pt x="5378589" y="1957068"/>
                  </a:cubicBezTo>
                  <a:cubicBezTo>
                    <a:pt x="5378589" y="2400804"/>
                    <a:pt x="5738309" y="2760524"/>
                    <a:pt x="6182045" y="2760524"/>
                  </a:cubicBezTo>
                  <a:cubicBezTo>
                    <a:pt x="6625781" y="2760524"/>
                    <a:pt x="6985501" y="2400804"/>
                    <a:pt x="6985501" y="1957068"/>
                  </a:cubicBezTo>
                  <a:cubicBezTo>
                    <a:pt x="6985501" y="1846134"/>
                    <a:pt x="6963019" y="1740451"/>
                    <a:pt x="6922362" y="1644327"/>
                  </a:cubicBezTo>
                  <a:cubicBezTo>
                    <a:pt x="6902167" y="1605170"/>
                    <a:pt x="6885146" y="1585064"/>
                    <a:pt x="6861776" y="1526857"/>
                  </a:cubicBezTo>
                  <a:cubicBezTo>
                    <a:pt x="6828183" y="1459032"/>
                    <a:pt x="6819991" y="1391206"/>
                    <a:pt x="6799098" y="1323381"/>
                  </a:cubicBezTo>
                  <a:cubicBezTo>
                    <a:pt x="6784426" y="1251682"/>
                    <a:pt x="6776721" y="1177446"/>
                    <a:pt x="6776721" y="1101409"/>
                  </a:cubicBezTo>
                  <a:cubicBezTo>
                    <a:pt x="6776721" y="493118"/>
                    <a:pt x="7269839" y="0"/>
                    <a:pt x="7878130" y="0"/>
                  </a:cubicBezTo>
                  <a:cubicBezTo>
                    <a:pt x="8486421" y="0"/>
                    <a:pt x="8979539" y="493118"/>
                    <a:pt x="8979539" y="1101409"/>
                  </a:cubicBezTo>
                  <a:cubicBezTo>
                    <a:pt x="8979539" y="1253482"/>
                    <a:pt x="8948719" y="1398356"/>
                    <a:pt x="8892985" y="1530127"/>
                  </a:cubicBezTo>
                  <a:lnTo>
                    <a:pt x="8892266" y="1531620"/>
                  </a:lnTo>
                  <a:lnTo>
                    <a:pt x="8554686" y="1531620"/>
                  </a:lnTo>
                  <a:lnTo>
                    <a:pt x="8618447" y="1414150"/>
                  </a:lnTo>
                  <a:cubicBezTo>
                    <a:pt x="8659104" y="1318026"/>
                    <a:pt x="8681586" y="1212343"/>
                    <a:pt x="8681586" y="1101409"/>
                  </a:cubicBezTo>
                  <a:cubicBezTo>
                    <a:pt x="8681586" y="657673"/>
                    <a:pt x="8321866" y="297953"/>
                    <a:pt x="7878130" y="297953"/>
                  </a:cubicBezTo>
                  <a:cubicBezTo>
                    <a:pt x="7434394" y="297953"/>
                    <a:pt x="7074674" y="657673"/>
                    <a:pt x="7074674" y="1101409"/>
                  </a:cubicBezTo>
                  <a:cubicBezTo>
                    <a:pt x="7074674" y="1212343"/>
                    <a:pt x="7097157" y="1318026"/>
                    <a:pt x="7137814" y="1414150"/>
                  </a:cubicBezTo>
                  <a:lnTo>
                    <a:pt x="7192049" y="1531620"/>
                  </a:lnTo>
                  <a:lnTo>
                    <a:pt x="7261077" y="1735096"/>
                  </a:lnTo>
                  <a:cubicBezTo>
                    <a:pt x="7275749" y="1806795"/>
                    <a:pt x="7283454" y="1881032"/>
                    <a:pt x="7283454" y="1957068"/>
                  </a:cubicBezTo>
                  <a:cubicBezTo>
                    <a:pt x="7283454" y="2565359"/>
                    <a:pt x="6790336" y="3058477"/>
                    <a:pt x="6182045" y="3058477"/>
                  </a:cubicBezTo>
                  <a:cubicBezTo>
                    <a:pt x="5573754" y="3058477"/>
                    <a:pt x="5080636" y="2565359"/>
                    <a:pt x="5080636" y="1957068"/>
                  </a:cubicBezTo>
                  <a:cubicBezTo>
                    <a:pt x="5080636" y="1881032"/>
                    <a:pt x="5088341" y="1806795"/>
                    <a:pt x="5103012" y="1735096"/>
                  </a:cubicBezTo>
                  <a:cubicBezTo>
                    <a:pt x="5124066" y="1667271"/>
                    <a:pt x="5130833" y="1606589"/>
                    <a:pt x="5166175" y="1531620"/>
                  </a:cubicBezTo>
                  <a:lnTo>
                    <a:pt x="5226277" y="1414150"/>
                  </a:lnTo>
                  <a:cubicBezTo>
                    <a:pt x="5266934" y="1318026"/>
                    <a:pt x="5289416" y="1212343"/>
                    <a:pt x="5289416" y="1101409"/>
                  </a:cubicBezTo>
                  <a:cubicBezTo>
                    <a:pt x="5289416" y="657673"/>
                    <a:pt x="4929696" y="297953"/>
                    <a:pt x="4485960" y="297953"/>
                  </a:cubicBezTo>
                  <a:cubicBezTo>
                    <a:pt x="4042224" y="297953"/>
                    <a:pt x="3682504" y="657673"/>
                    <a:pt x="3682504" y="1101409"/>
                  </a:cubicBezTo>
                  <a:cubicBezTo>
                    <a:pt x="3682504" y="1212343"/>
                    <a:pt x="3704987" y="1318026"/>
                    <a:pt x="3745644" y="1414150"/>
                  </a:cubicBezTo>
                  <a:lnTo>
                    <a:pt x="3806819" y="1526857"/>
                  </a:lnTo>
                  <a:lnTo>
                    <a:pt x="3808456" y="1526857"/>
                  </a:lnTo>
                  <a:lnTo>
                    <a:pt x="3809175" y="1528350"/>
                  </a:lnTo>
                  <a:cubicBezTo>
                    <a:pt x="3881578" y="1674409"/>
                    <a:pt x="3895729" y="1804995"/>
                    <a:pt x="3895729" y="1957068"/>
                  </a:cubicBezTo>
                  <a:cubicBezTo>
                    <a:pt x="3895729" y="2565359"/>
                    <a:pt x="3402611" y="3058477"/>
                    <a:pt x="2794320" y="3058477"/>
                  </a:cubicBezTo>
                  <a:cubicBezTo>
                    <a:pt x="2186029" y="3058477"/>
                    <a:pt x="1692911" y="2565359"/>
                    <a:pt x="1692911" y="1957068"/>
                  </a:cubicBezTo>
                  <a:cubicBezTo>
                    <a:pt x="1692911" y="1881032"/>
                    <a:pt x="1700616" y="1806795"/>
                    <a:pt x="1715288" y="1735096"/>
                  </a:cubicBezTo>
                  <a:cubicBezTo>
                    <a:pt x="1737400" y="1667271"/>
                    <a:pt x="1740463" y="1605795"/>
                    <a:pt x="1781625" y="1531620"/>
                  </a:cubicBezTo>
                  <a:lnTo>
                    <a:pt x="1841726" y="1414150"/>
                  </a:lnTo>
                  <a:cubicBezTo>
                    <a:pt x="1882383" y="1318026"/>
                    <a:pt x="1904865" y="1212343"/>
                    <a:pt x="1904865" y="1101409"/>
                  </a:cubicBezTo>
                  <a:cubicBezTo>
                    <a:pt x="1904865" y="657673"/>
                    <a:pt x="1545145" y="297953"/>
                    <a:pt x="1101409" y="297953"/>
                  </a:cubicBezTo>
                  <a:cubicBezTo>
                    <a:pt x="657673" y="297953"/>
                    <a:pt x="297953" y="657673"/>
                    <a:pt x="297953" y="1101409"/>
                  </a:cubicBezTo>
                  <a:cubicBezTo>
                    <a:pt x="297953" y="1212343"/>
                    <a:pt x="320437" y="1318026"/>
                    <a:pt x="361093" y="1414150"/>
                  </a:cubicBezTo>
                  <a:lnTo>
                    <a:pt x="424853" y="1531620"/>
                  </a:lnTo>
                  <a:lnTo>
                    <a:pt x="87274" y="1531620"/>
                  </a:lnTo>
                  <a:lnTo>
                    <a:pt x="86554" y="1530127"/>
                  </a:lnTo>
                  <a:cubicBezTo>
                    <a:pt x="30820" y="1398356"/>
                    <a:pt x="0" y="1253482"/>
                    <a:pt x="0" y="1101409"/>
                  </a:cubicBezTo>
                  <a:cubicBezTo>
                    <a:pt x="0" y="493118"/>
                    <a:pt x="493118" y="0"/>
                    <a:pt x="1101409" y="0"/>
                  </a:cubicBezTo>
                </a:path>
              </a:pathLst>
            </a:cu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grpSp>
          <p:nvGrpSpPr>
            <p:cNvPr id="40" name="íṡľïḍe">
              <a:extLst>
                <a:ext uri="{FF2B5EF4-FFF2-40B4-BE49-F238E27FC236}">
                  <a16:creationId xmlns:a16="http://schemas.microsoft.com/office/drawing/2014/main" xmlns="" id="{6CF0E896-FFC1-41E8-AB6A-55D412DFCCFE}"/>
                </a:ext>
              </a:extLst>
            </p:cNvPr>
            <p:cNvGrpSpPr/>
            <p:nvPr/>
          </p:nvGrpSpPr>
          <p:grpSpPr>
            <a:xfrm>
              <a:off x="4694359" y="4175231"/>
              <a:ext cx="71858" cy="941243"/>
              <a:chOff x="4566941" y="4290134"/>
              <a:chExt cx="71858" cy="941243"/>
            </a:xfrm>
          </p:grpSpPr>
          <p:cxnSp>
            <p:nvCxnSpPr>
              <p:cNvPr id="109" name="直接连接符 108">
                <a:extLst>
                  <a:ext uri="{FF2B5EF4-FFF2-40B4-BE49-F238E27FC236}">
                    <a16:creationId xmlns:a16="http://schemas.microsoft.com/office/drawing/2014/main" xmlns="" id="{20C56B2C-3675-46B5-BC7F-A0008EC8B3B0}"/>
                  </a:ext>
                </a:extLst>
              </p:cNvPr>
              <p:cNvCxnSpPr/>
              <p:nvPr/>
            </p:nvCxnSpPr>
            <p:spPr>
              <a:xfrm>
                <a:off x="4602870" y="4290134"/>
                <a:ext cx="0" cy="905314"/>
              </a:xfrm>
              <a:prstGeom prst="line">
                <a:avLst/>
              </a:prstGeom>
              <a:ln>
                <a:solidFill>
                  <a:schemeClr val="accent3">
                    <a:lumMod val="100000"/>
                  </a:schemeClr>
                </a:solidFill>
              </a:ln>
            </p:spPr>
            <p:style>
              <a:lnRef idx="1">
                <a:schemeClr val="accent1"/>
              </a:lnRef>
              <a:fillRef idx="0">
                <a:schemeClr val="accent1"/>
              </a:fillRef>
              <a:effectRef idx="0">
                <a:schemeClr val="accent1"/>
              </a:effectRef>
              <a:fontRef idx="minor">
                <a:schemeClr val="tx1"/>
              </a:fontRef>
            </p:style>
          </p:cxnSp>
          <p:sp>
            <p:nvSpPr>
              <p:cNvPr id="110" name="ïśḷïḍe">
                <a:extLst>
                  <a:ext uri="{FF2B5EF4-FFF2-40B4-BE49-F238E27FC236}">
                    <a16:creationId xmlns:a16="http://schemas.microsoft.com/office/drawing/2014/main" xmlns="" id="{D7F4D19E-024A-4851-92BD-AF78F6BDA2CF}"/>
                  </a:ext>
                </a:extLst>
              </p:cNvPr>
              <p:cNvSpPr/>
              <p:nvPr/>
            </p:nvSpPr>
            <p:spPr bwMode="auto">
              <a:xfrm flipH="1">
                <a:off x="4566941" y="5159519"/>
                <a:ext cx="71858" cy="71858"/>
              </a:xfrm>
              <a:prstGeom prst="ellipse">
                <a:avLst/>
              </a:prstGeom>
              <a:solidFill>
                <a:schemeClr val="accent3">
                  <a:lumMod val="75000"/>
                </a:schemeClr>
              </a:solidFill>
              <a:ln>
                <a:solidFill>
                  <a:schemeClr val="bg1">
                    <a:lumMod val="85000"/>
                    <a:alpha val="82000"/>
                  </a:schemeClr>
                </a:solidFill>
              </a:ln>
            </p:spPr>
            <p:style>
              <a:lnRef idx="1">
                <a:schemeClr val="accent1"/>
              </a:lnRef>
              <a:fillRef idx="0">
                <a:schemeClr val="accent1"/>
              </a:fillRef>
              <a:effectRef idx="0">
                <a:schemeClr val="accent1"/>
              </a:effectRef>
              <a:fontRef idx="minor">
                <a:schemeClr val="tx1"/>
              </a:fontRef>
            </p:style>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grpSp>
        <p:grpSp>
          <p:nvGrpSpPr>
            <p:cNvPr id="41" name="îs1iḋe">
              <a:extLst>
                <a:ext uri="{FF2B5EF4-FFF2-40B4-BE49-F238E27FC236}">
                  <a16:creationId xmlns:a16="http://schemas.microsoft.com/office/drawing/2014/main" xmlns="" id="{77EDAE9E-0FFA-4E25-B827-0F5EE97100F4}"/>
                </a:ext>
              </a:extLst>
            </p:cNvPr>
            <p:cNvGrpSpPr/>
            <p:nvPr/>
          </p:nvGrpSpPr>
          <p:grpSpPr>
            <a:xfrm>
              <a:off x="7477400" y="4175231"/>
              <a:ext cx="71858" cy="941243"/>
              <a:chOff x="7422552" y="4192160"/>
              <a:chExt cx="71858" cy="941243"/>
            </a:xfrm>
          </p:grpSpPr>
          <p:cxnSp>
            <p:nvCxnSpPr>
              <p:cNvPr id="107" name="直接连接符 106">
                <a:extLst>
                  <a:ext uri="{FF2B5EF4-FFF2-40B4-BE49-F238E27FC236}">
                    <a16:creationId xmlns:a16="http://schemas.microsoft.com/office/drawing/2014/main" xmlns="" id="{C8B624EA-DF5B-4B24-875D-4FBC61C4E5FE}"/>
                  </a:ext>
                </a:extLst>
              </p:cNvPr>
              <p:cNvCxnSpPr/>
              <p:nvPr/>
            </p:nvCxnSpPr>
            <p:spPr>
              <a:xfrm>
                <a:off x="7458481" y="4192160"/>
                <a:ext cx="0" cy="905314"/>
              </a:xfrm>
              <a:prstGeom prst="line">
                <a:avLst/>
              </a:prstGeom>
              <a:ln>
                <a:solidFill>
                  <a:schemeClr val="accent3">
                    <a:lumMod val="100000"/>
                  </a:schemeClr>
                </a:solidFill>
              </a:ln>
            </p:spPr>
            <p:style>
              <a:lnRef idx="1">
                <a:schemeClr val="accent1"/>
              </a:lnRef>
              <a:fillRef idx="0">
                <a:schemeClr val="accent1"/>
              </a:fillRef>
              <a:effectRef idx="0">
                <a:schemeClr val="accent1"/>
              </a:effectRef>
              <a:fontRef idx="minor">
                <a:schemeClr val="tx1"/>
              </a:fontRef>
            </p:style>
          </p:cxnSp>
          <p:sp>
            <p:nvSpPr>
              <p:cNvPr id="108" name="iṣ1ïďè">
                <a:extLst>
                  <a:ext uri="{FF2B5EF4-FFF2-40B4-BE49-F238E27FC236}">
                    <a16:creationId xmlns:a16="http://schemas.microsoft.com/office/drawing/2014/main" xmlns="" id="{F9B90FE8-D169-4F53-8A52-ED0E5B034D77}"/>
                  </a:ext>
                </a:extLst>
              </p:cNvPr>
              <p:cNvSpPr/>
              <p:nvPr/>
            </p:nvSpPr>
            <p:spPr bwMode="auto">
              <a:xfrm flipH="1">
                <a:off x="7422552" y="5061545"/>
                <a:ext cx="71858" cy="71858"/>
              </a:xfrm>
              <a:prstGeom prst="ellipse">
                <a:avLst/>
              </a:prstGeom>
              <a:solidFill>
                <a:schemeClr val="accent3">
                  <a:lumMod val="75000"/>
                </a:schemeClr>
              </a:solidFill>
              <a:ln>
                <a:solidFill>
                  <a:schemeClr val="bg1">
                    <a:lumMod val="85000"/>
                    <a:alpha val="82000"/>
                  </a:schemeClr>
                </a:solidFill>
              </a:ln>
            </p:spPr>
            <p:style>
              <a:lnRef idx="1">
                <a:schemeClr val="accent1"/>
              </a:lnRef>
              <a:fillRef idx="0">
                <a:schemeClr val="accent1"/>
              </a:fillRef>
              <a:effectRef idx="0">
                <a:schemeClr val="accent1"/>
              </a:effectRef>
              <a:fontRef idx="minor">
                <a:schemeClr val="tx1"/>
              </a:fontRef>
            </p:style>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grpSp>
        <p:grpSp>
          <p:nvGrpSpPr>
            <p:cNvPr id="42" name="íṧḻíḑê">
              <a:extLst>
                <a:ext uri="{FF2B5EF4-FFF2-40B4-BE49-F238E27FC236}">
                  <a16:creationId xmlns:a16="http://schemas.microsoft.com/office/drawing/2014/main" xmlns="" id="{8B6EA231-BEE4-4D43-8ECD-EC8F8E5B7350}"/>
                </a:ext>
              </a:extLst>
            </p:cNvPr>
            <p:cNvGrpSpPr/>
            <p:nvPr/>
          </p:nvGrpSpPr>
          <p:grpSpPr>
            <a:xfrm>
              <a:off x="4438283" y="3870138"/>
              <a:ext cx="561398" cy="561398"/>
              <a:chOff x="4322171" y="3728736"/>
              <a:chExt cx="561398" cy="561398"/>
            </a:xfrm>
          </p:grpSpPr>
          <p:sp>
            <p:nvSpPr>
              <p:cNvPr id="105" name="îṩḻíḑe">
                <a:extLst>
                  <a:ext uri="{FF2B5EF4-FFF2-40B4-BE49-F238E27FC236}">
                    <a16:creationId xmlns:a16="http://schemas.microsoft.com/office/drawing/2014/main" xmlns="" id="{3462268D-D0AB-4609-B9DA-E6FD6B073F28}"/>
                  </a:ext>
                </a:extLst>
              </p:cNvPr>
              <p:cNvSpPr/>
              <p:nvPr/>
            </p:nvSpPr>
            <p:spPr bwMode="auto">
              <a:xfrm>
                <a:off x="4322171" y="3728736"/>
                <a:ext cx="561398" cy="561398"/>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106" name="îṥ1iḓe">
                <a:extLst>
                  <a:ext uri="{FF2B5EF4-FFF2-40B4-BE49-F238E27FC236}">
                    <a16:creationId xmlns:a16="http://schemas.microsoft.com/office/drawing/2014/main" xmlns="" id="{FDD7DBB8-5F91-458C-8CA6-5AF96E1C2511}"/>
                  </a:ext>
                </a:extLst>
              </p:cNvPr>
              <p:cNvSpPr/>
              <p:nvPr/>
            </p:nvSpPr>
            <p:spPr bwMode="auto">
              <a:xfrm>
                <a:off x="4419869" y="3826710"/>
                <a:ext cx="366003" cy="365450"/>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w="19050">
                <a:noFill/>
                <a:round/>
              </a:ln>
            </p:spPr>
            <p:txBody>
              <a:bodyPr rot="0" spcFirstLastPara="0" vert="horz" wrap="none" lIns="91440" tIns="45720" rIns="91440" bIns="45720" numCol="1" spcCol="0" rtlCol="0" fromWordArt="0" anchor="ctr" anchorCtr="1"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sz="1200" b="1" dirty="0">
                  <a:solidFill>
                    <a:schemeClr val="tx1">
                      <a:lumMod val="75000"/>
                      <a:lumOff val="25000"/>
                    </a:schemeClr>
                  </a:solidFill>
                </a:endParaRPr>
              </a:p>
            </p:txBody>
          </p:sp>
        </p:grpSp>
        <p:grpSp>
          <p:nvGrpSpPr>
            <p:cNvPr id="43" name="ï$ļíḓê">
              <a:extLst>
                <a:ext uri="{FF2B5EF4-FFF2-40B4-BE49-F238E27FC236}">
                  <a16:creationId xmlns:a16="http://schemas.microsoft.com/office/drawing/2014/main" xmlns="" id="{2C285636-FF67-4E4B-82AB-2E265BDF7A2C}"/>
                </a:ext>
              </a:extLst>
            </p:cNvPr>
            <p:cNvGrpSpPr/>
            <p:nvPr/>
          </p:nvGrpSpPr>
          <p:grpSpPr>
            <a:xfrm>
              <a:off x="7221324" y="3870138"/>
              <a:ext cx="561398" cy="561398"/>
              <a:chOff x="7177782" y="3728736"/>
              <a:chExt cx="561398" cy="561398"/>
            </a:xfrm>
          </p:grpSpPr>
          <p:sp>
            <p:nvSpPr>
              <p:cNvPr id="103" name="ïSḻïḑè">
                <a:extLst>
                  <a:ext uri="{FF2B5EF4-FFF2-40B4-BE49-F238E27FC236}">
                    <a16:creationId xmlns:a16="http://schemas.microsoft.com/office/drawing/2014/main" xmlns="" id="{5F60D303-48A0-417B-96B8-960C3D231527}"/>
                  </a:ext>
                </a:extLst>
              </p:cNvPr>
              <p:cNvSpPr/>
              <p:nvPr/>
            </p:nvSpPr>
            <p:spPr bwMode="auto">
              <a:xfrm>
                <a:off x="7177782" y="3728736"/>
                <a:ext cx="561398" cy="561398"/>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104" name="îṩļïḋê">
                <a:extLst>
                  <a:ext uri="{FF2B5EF4-FFF2-40B4-BE49-F238E27FC236}">
                    <a16:creationId xmlns:a16="http://schemas.microsoft.com/office/drawing/2014/main" xmlns="" id="{54E69CD2-2D0E-4F87-B2C8-73383DDD6B23}"/>
                  </a:ext>
                </a:extLst>
              </p:cNvPr>
              <p:cNvSpPr/>
              <p:nvPr/>
            </p:nvSpPr>
            <p:spPr bwMode="auto">
              <a:xfrm>
                <a:off x="7275480" y="3826710"/>
                <a:ext cx="366003" cy="365450"/>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w="19050">
                <a:noFill/>
                <a:round/>
              </a:ln>
            </p:spPr>
            <p:txBody>
              <a:bodyPr rot="0" spcFirstLastPara="0" vert="horz" wrap="none" lIns="91440" tIns="45720" rIns="91440" bIns="45720" numCol="1" spcCol="0" rtlCol="0" fromWordArt="0" anchor="ctr" anchorCtr="1"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sz="1200" b="1" dirty="0">
                  <a:solidFill>
                    <a:schemeClr val="tx1">
                      <a:lumMod val="75000"/>
                      <a:lumOff val="25000"/>
                    </a:schemeClr>
                  </a:solidFill>
                </a:endParaRPr>
              </a:p>
            </p:txBody>
          </p:sp>
        </p:grpSp>
        <p:sp>
          <p:nvSpPr>
            <p:cNvPr id="44" name="îŝļîḓè">
              <a:extLst>
                <a:ext uri="{FF2B5EF4-FFF2-40B4-BE49-F238E27FC236}">
                  <a16:creationId xmlns:a16="http://schemas.microsoft.com/office/drawing/2014/main" xmlns="" id="{8BFB21A6-C50B-4CCB-ACDB-F1F890F3858F}"/>
                </a:ext>
              </a:extLst>
            </p:cNvPr>
            <p:cNvSpPr/>
            <p:nvPr/>
          </p:nvSpPr>
          <p:spPr bwMode="auto">
            <a:xfrm>
              <a:off x="8625872" y="2774435"/>
              <a:ext cx="561398" cy="561398"/>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45" name="îśļïďe">
              <a:extLst>
                <a:ext uri="{FF2B5EF4-FFF2-40B4-BE49-F238E27FC236}">
                  <a16:creationId xmlns:a16="http://schemas.microsoft.com/office/drawing/2014/main" xmlns="" id="{1E384E19-F754-4574-B525-B2CC4C04569D}"/>
                </a:ext>
              </a:extLst>
            </p:cNvPr>
            <p:cNvSpPr/>
            <p:nvPr/>
          </p:nvSpPr>
          <p:spPr bwMode="auto">
            <a:xfrm>
              <a:off x="8723570" y="2872409"/>
              <a:ext cx="366003" cy="365450"/>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w="19050">
              <a:noFill/>
              <a:round/>
            </a:ln>
          </p:spPr>
          <p:txBody>
            <a:bodyPr rot="0" spcFirstLastPara="0" vert="horz" wrap="none" lIns="91440" tIns="45720" rIns="91440" bIns="45720" numCol="1" spcCol="0" rtlCol="0" fromWordArt="0" anchor="ctr" anchorCtr="1"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sz="1200" b="1" dirty="0">
                <a:solidFill>
                  <a:schemeClr val="tx1">
                    <a:lumMod val="75000"/>
                    <a:lumOff val="25000"/>
                  </a:schemeClr>
                </a:solidFill>
              </a:endParaRPr>
            </a:p>
          </p:txBody>
        </p:sp>
        <p:grpSp>
          <p:nvGrpSpPr>
            <p:cNvPr id="46" name="ïšḻídê">
              <a:extLst>
                <a:ext uri="{FF2B5EF4-FFF2-40B4-BE49-F238E27FC236}">
                  <a16:creationId xmlns:a16="http://schemas.microsoft.com/office/drawing/2014/main" xmlns="" id="{7A3A7EF7-406E-4AE2-B247-266F146F2C32}"/>
                </a:ext>
              </a:extLst>
            </p:cNvPr>
            <p:cNvGrpSpPr/>
            <p:nvPr/>
          </p:nvGrpSpPr>
          <p:grpSpPr>
            <a:xfrm>
              <a:off x="2156090" y="3009740"/>
              <a:ext cx="1042419" cy="71858"/>
              <a:chOff x="2039978" y="3009740"/>
              <a:chExt cx="1042419" cy="71858"/>
            </a:xfrm>
          </p:grpSpPr>
          <p:cxnSp>
            <p:nvCxnSpPr>
              <p:cNvPr id="101" name="直接连接符 100">
                <a:extLst>
                  <a:ext uri="{FF2B5EF4-FFF2-40B4-BE49-F238E27FC236}">
                    <a16:creationId xmlns:a16="http://schemas.microsoft.com/office/drawing/2014/main" xmlns="" id="{6FE2BD9E-E8CA-49F0-8A78-AA5187E0302F}"/>
                  </a:ext>
                </a:extLst>
              </p:cNvPr>
              <p:cNvCxnSpPr/>
              <p:nvPr/>
            </p:nvCxnSpPr>
            <p:spPr>
              <a:xfrm>
                <a:off x="2075907" y="3045669"/>
                <a:ext cx="1006490" cy="0"/>
              </a:xfrm>
              <a:prstGeom prst="line">
                <a:avLst/>
              </a:prstGeom>
              <a:ln>
                <a:solidFill>
                  <a:schemeClr val="accent3">
                    <a:lumMod val="100000"/>
                  </a:schemeClr>
                </a:solidFill>
              </a:ln>
            </p:spPr>
            <p:style>
              <a:lnRef idx="1">
                <a:schemeClr val="accent1"/>
              </a:lnRef>
              <a:fillRef idx="0">
                <a:schemeClr val="accent1"/>
              </a:fillRef>
              <a:effectRef idx="0">
                <a:schemeClr val="accent1"/>
              </a:effectRef>
              <a:fontRef idx="minor">
                <a:schemeClr val="tx1"/>
              </a:fontRef>
            </p:style>
          </p:cxnSp>
          <p:sp>
            <p:nvSpPr>
              <p:cNvPr id="102" name="îṣlîḓe">
                <a:extLst>
                  <a:ext uri="{FF2B5EF4-FFF2-40B4-BE49-F238E27FC236}">
                    <a16:creationId xmlns:a16="http://schemas.microsoft.com/office/drawing/2014/main" xmlns="" id="{49CA5055-AF47-461A-A838-2298E692D9D8}"/>
                  </a:ext>
                </a:extLst>
              </p:cNvPr>
              <p:cNvSpPr/>
              <p:nvPr/>
            </p:nvSpPr>
            <p:spPr bwMode="auto">
              <a:xfrm flipH="1">
                <a:off x="2039978" y="3009740"/>
                <a:ext cx="71858" cy="71858"/>
              </a:xfrm>
              <a:prstGeom prst="ellipse">
                <a:avLst/>
              </a:prstGeom>
              <a:solidFill>
                <a:schemeClr val="accent3">
                  <a:lumMod val="75000"/>
                </a:schemeClr>
              </a:solidFill>
              <a:ln>
                <a:solidFill>
                  <a:schemeClr val="bg1">
                    <a:lumMod val="85000"/>
                    <a:alpha val="82000"/>
                  </a:schemeClr>
                </a:solidFill>
              </a:ln>
            </p:spPr>
            <p:style>
              <a:lnRef idx="1">
                <a:schemeClr val="accent1"/>
              </a:lnRef>
              <a:fillRef idx="0">
                <a:schemeClr val="accent1"/>
              </a:fillRef>
              <a:effectRef idx="0">
                <a:schemeClr val="accent1"/>
              </a:effectRef>
              <a:fontRef idx="minor">
                <a:schemeClr val="tx1"/>
              </a:fontRef>
            </p:style>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grpSp>
        <p:grpSp>
          <p:nvGrpSpPr>
            <p:cNvPr id="47" name="ïSľíḋe">
              <a:extLst>
                <a:ext uri="{FF2B5EF4-FFF2-40B4-BE49-F238E27FC236}">
                  <a16:creationId xmlns:a16="http://schemas.microsoft.com/office/drawing/2014/main" xmlns="" id="{14636D82-FA48-4536-B904-B7E7A458DD3C}"/>
                </a:ext>
              </a:extLst>
            </p:cNvPr>
            <p:cNvGrpSpPr/>
            <p:nvPr/>
          </p:nvGrpSpPr>
          <p:grpSpPr>
            <a:xfrm>
              <a:off x="6070919" y="2142729"/>
              <a:ext cx="71858" cy="931513"/>
              <a:chOff x="5882237" y="1793935"/>
              <a:chExt cx="71858" cy="931513"/>
            </a:xfrm>
          </p:grpSpPr>
          <p:cxnSp>
            <p:nvCxnSpPr>
              <p:cNvPr id="65" name="直接连接符 64">
                <a:extLst>
                  <a:ext uri="{FF2B5EF4-FFF2-40B4-BE49-F238E27FC236}">
                    <a16:creationId xmlns:a16="http://schemas.microsoft.com/office/drawing/2014/main" xmlns="" id="{1C85B2AD-EC52-4083-8890-23516A2EC071}"/>
                  </a:ext>
                </a:extLst>
              </p:cNvPr>
              <p:cNvCxnSpPr/>
              <p:nvPr/>
            </p:nvCxnSpPr>
            <p:spPr>
              <a:xfrm>
                <a:off x="5918166" y="1820134"/>
                <a:ext cx="0" cy="905314"/>
              </a:xfrm>
              <a:prstGeom prst="line">
                <a:avLst/>
              </a:prstGeom>
              <a:ln>
                <a:solidFill>
                  <a:schemeClr val="accent3">
                    <a:lumMod val="100000"/>
                  </a:schemeClr>
                </a:solidFill>
              </a:ln>
            </p:spPr>
            <p:style>
              <a:lnRef idx="1">
                <a:schemeClr val="accent1"/>
              </a:lnRef>
              <a:fillRef idx="0">
                <a:schemeClr val="accent1"/>
              </a:fillRef>
              <a:effectRef idx="0">
                <a:schemeClr val="accent1"/>
              </a:effectRef>
              <a:fontRef idx="minor">
                <a:schemeClr val="tx1"/>
              </a:fontRef>
            </p:style>
          </p:cxnSp>
          <p:sp>
            <p:nvSpPr>
              <p:cNvPr id="66" name="išľîďè">
                <a:extLst>
                  <a:ext uri="{FF2B5EF4-FFF2-40B4-BE49-F238E27FC236}">
                    <a16:creationId xmlns:a16="http://schemas.microsoft.com/office/drawing/2014/main" xmlns="" id="{F5ED1C0C-A50C-4009-BBAE-135DC69F1C38}"/>
                  </a:ext>
                </a:extLst>
              </p:cNvPr>
              <p:cNvSpPr/>
              <p:nvPr/>
            </p:nvSpPr>
            <p:spPr bwMode="auto">
              <a:xfrm flipH="1">
                <a:off x="5882237" y="1793935"/>
                <a:ext cx="71858" cy="71858"/>
              </a:xfrm>
              <a:prstGeom prst="ellipse">
                <a:avLst/>
              </a:prstGeom>
              <a:solidFill>
                <a:schemeClr val="accent3">
                  <a:lumMod val="75000"/>
                </a:schemeClr>
              </a:solidFill>
              <a:ln>
                <a:solidFill>
                  <a:schemeClr val="bg1">
                    <a:lumMod val="85000"/>
                    <a:alpha val="82000"/>
                  </a:schemeClr>
                </a:solidFill>
              </a:ln>
            </p:spPr>
            <p:style>
              <a:lnRef idx="1">
                <a:schemeClr val="accent1"/>
              </a:lnRef>
              <a:fillRef idx="0">
                <a:schemeClr val="accent1"/>
              </a:fillRef>
              <a:effectRef idx="0">
                <a:schemeClr val="accent1"/>
              </a:effectRef>
              <a:fontRef idx="minor">
                <a:schemeClr val="tx1"/>
              </a:fontRef>
            </p:style>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grpSp>
        <p:sp>
          <p:nvSpPr>
            <p:cNvPr id="48" name="iṡḻîḋè">
              <a:extLst>
                <a:ext uri="{FF2B5EF4-FFF2-40B4-BE49-F238E27FC236}">
                  <a16:creationId xmlns:a16="http://schemas.microsoft.com/office/drawing/2014/main" xmlns="" id="{DB21775F-6763-4A2C-A876-94DB2F278BBC}"/>
                </a:ext>
              </a:extLst>
            </p:cNvPr>
            <p:cNvSpPr/>
            <p:nvPr/>
          </p:nvSpPr>
          <p:spPr>
            <a:xfrm>
              <a:off x="357338" y="2634420"/>
              <a:ext cx="2206394" cy="538907"/>
            </a:xfrm>
            <a:prstGeom prst="rect">
              <a:avLst/>
            </a:prstGeom>
            <a:noFill/>
            <a:ln>
              <a:noFill/>
            </a:ln>
          </p:spPr>
          <p:txBody>
            <a:bodyPr wrap="square" lIns="91440" tIns="45720" rIns="91440" bIns="45720" anchor="ctr">
              <a:noAutofit/>
            </a:bodyPr>
            <a:lstStyle/>
            <a:p>
              <a:pPr lvl="0" algn="ctr" fontAlgn="base">
                <a:spcBef>
                  <a:spcPct val="0"/>
                </a:spcBef>
                <a:spcAft>
                  <a:spcPct val="0"/>
                </a:spcAft>
                <a:tabLst>
                  <a:tab pos="227965" algn="l"/>
                </a:tabLst>
                <a:defRPr/>
              </a:pPr>
              <a:r>
                <a:rPr lang="zh-CN" altLang="en-US" sz="1600" b="1" dirty="0"/>
                <a:t>添加标题</a:t>
              </a:r>
              <a:endParaRPr lang="en-US" altLang="zh-CN" sz="1600" b="1" dirty="0"/>
            </a:p>
          </p:txBody>
        </p:sp>
        <p:sp>
          <p:nvSpPr>
            <p:cNvPr id="49" name="îşlïḓê">
              <a:extLst>
                <a:ext uri="{FF2B5EF4-FFF2-40B4-BE49-F238E27FC236}">
                  <a16:creationId xmlns:a16="http://schemas.microsoft.com/office/drawing/2014/main" xmlns="" id="{AEB6F837-9F9B-4682-AA7B-274D6918C354}"/>
                </a:ext>
              </a:extLst>
            </p:cNvPr>
            <p:cNvSpPr/>
            <p:nvPr/>
          </p:nvSpPr>
          <p:spPr>
            <a:xfrm>
              <a:off x="357338" y="3173327"/>
              <a:ext cx="2206394" cy="633079"/>
            </a:xfrm>
            <a:prstGeom prst="snip2SameRect">
              <a:avLst>
                <a:gd name="adj1" fmla="val 0"/>
                <a:gd name="adj2" fmla="val 0"/>
              </a:avLst>
            </a:prstGeom>
            <a:ln>
              <a:noFill/>
            </a:ln>
          </p:spPr>
          <p:txBody>
            <a:bodyPr wrap="square" lIns="91440" tIns="45720" rIns="91440" bIns="45720" anchor="t">
              <a:noAutofit/>
            </a:bodyPr>
            <a:lstStyle/>
            <a:p>
              <a:pPr marR="0" lvl="0" algn="ctr" defTabSz="914400" eaLnBrk="1" fontAlgn="auto" latinLnBrk="0" hangingPunct="1">
                <a:lnSpc>
                  <a:spcPct val="120000"/>
                </a:lnSpc>
                <a:spcBef>
                  <a:spcPts val="0"/>
                </a:spcBef>
                <a:spcAft>
                  <a:spcPts val="0"/>
                </a:spcAft>
                <a:buClrTx/>
                <a:buSzTx/>
                <a:defRPr/>
              </a:pPr>
              <a:r>
                <a:rPr lang="en-US" altLang="zh-CN" sz="1100" dirty="0"/>
                <a:t>Supporting </a:t>
              </a:r>
              <a:r>
                <a:rPr lang="en-US" altLang="zh-CN" sz="1100"/>
                <a:t>text </a:t>
              </a:r>
              <a:r>
                <a:rPr lang="en-US" altLang="zh-CN" sz="100"/>
                <a:t> </a:t>
              </a:r>
              <a:r>
                <a:rPr lang="en-US" altLang="zh-CN" sz="1100"/>
                <a:t>here</a:t>
              </a:r>
              <a:endParaRPr lang="en-US" altLang="zh-CN" sz="1100" dirty="0"/>
            </a:p>
            <a:p>
              <a:pPr marR="0" algn="ctr" fontAlgn="auto">
                <a:lnSpc>
                  <a:spcPct val="120000"/>
                </a:lnSpc>
                <a:spcBef>
                  <a:spcPts val="0"/>
                </a:spcBef>
                <a:spcAft>
                  <a:spcPts val="0"/>
                </a:spcAft>
                <a:buClrTx/>
                <a:buSzTx/>
                <a:defRPr/>
              </a:pPr>
              <a:r>
                <a:rPr lang="en-US" altLang="zh-CN" sz="1100" dirty="0"/>
                <a:t>……</a:t>
              </a:r>
            </a:p>
            <a:p>
              <a:pPr marR="0" lvl="0" algn="ctr" defTabSz="914400" eaLnBrk="1" fontAlgn="auto" latinLnBrk="0" hangingPunct="1">
                <a:lnSpc>
                  <a:spcPct val="120000"/>
                </a:lnSpc>
                <a:spcBef>
                  <a:spcPts val="0"/>
                </a:spcBef>
                <a:spcAft>
                  <a:spcPts val="0"/>
                </a:spcAft>
                <a:buClrTx/>
                <a:buSzTx/>
                <a:defRPr/>
              </a:pPr>
              <a:endParaRPr lang="en-US" altLang="zh-CN" sz="1100" dirty="0"/>
            </a:p>
          </p:txBody>
        </p:sp>
        <p:sp>
          <p:nvSpPr>
            <p:cNvPr id="50" name="íşḻïḋé">
              <a:extLst>
                <a:ext uri="{FF2B5EF4-FFF2-40B4-BE49-F238E27FC236}">
                  <a16:creationId xmlns:a16="http://schemas.microsoft.com/office/drawing/2014/main" xmlns="" id="{98610BBE-C210-4A19-B23E-F601349F7B8C}"/>
                </a:ext>
              </a:extLst>
            </p:cNvPr>
            <p:cNvSpPr/>
            <p:nvPr/>
          </p:nvSpPr>
          <p:spPr>
            <a:xfrm>
              <a:off x="5035984" y="1159624"/>
              <a:ext cx="2206394" cy="538907"/>
            </a:xfrm>
            <a:prstGeom prst="rect">
              <a:avLst/>
            </a:prstGeom>
            <a:noFill/>
            <a:ln>
              <a:noFill/>
            </a:ln>
          </p:spPr>
          <p:txBody>
            <a:bodyPr wrap="square" lIns="91440" tIns="45720" rIns="91440" bIns="45720" anchor="ctr">
              <a:noAutofit/>
            </a:bodyPr>
            <a:lstStyle/>
            <a:p>
              <a:pPr lvl="0" algn="ctr" fontAlgn="base">
                <a:spcBef>
                  <a:spcPct val="0"/>
                </a:spcBef>
                <a:spcAft>
                  <a:spcPct val="0"/>
                </a:spcAft>
                <a:tabLst>
                  <a:tab pos="227965" algn="l"/>
                </a:tabLst>
                <a:defRPr/>
              </a:pPr>
              <a:r>
                <a:rPr lang="zh-CN" altLang="en-US" sz="1600" b="1" dirty="0">
                  <a:solidFill>
                    <a:srgbClr val="000000"/>
                  </a:solidFill>
                </a:rPr>
                <a:t>添加标题</a:t>
              </a:r>
              <a:endParaRPr lang="en-US" altLang="zh-CN" sz="1600" b="1" dirty="0">
                <a:solidFill>
                  <a:srgbClr val="000000"/>
                </a:solidFill>
              </a:endParaRPr>
            </a:p>
          </p:txBody>
        </p:sp>
        <p:sp>
          <p:nvSpPr>
            <p:cNvPr id="51" name="ís1ïḋe">
              <a:extLst>
                <a:ext uri="{FF2B5EF4-FFF2-40B4-BE49-F238E27FC236}">
                  <a16:creationId xmlns:a16="http://schemas.microsoft.com/office/drawing/2014/main" xmlns="" id="{8DCD4FFF-385C-4F2C-8955-70534DCCB598}"/>
                </a:ext>
              </a:extLst>
            </p:cNvPr>
            <p:cNvSpPr/>
            <p:nvPr/>
          </p:nvSpPr>
          <p:spPr>
            <a:xfrm>
              <a:off x="5035984" y="1698531"/>
              <a:ext cx="2206394" cy="633079"/>
            </a:xfrm>
            <a:prstGeom prst="snip2SameRect">
              <a:avLst>
                <a:gd name="adj1" fmla="val 0"/>
                <a:gd name="adj2" fmla="val 0"/>
              </a:avLst>
            </a:prstGeom>
            <a:ln>
              <a:noFill/>
            </a:ln>
          </p:spPr>
          <p:txBody>
            <a:bodyPr wrap="square" lIns="91440" tIns="45720" rIns="91440" bIns="45720" anchor="t">
              <a:noAutofit/>
            </a:bodyPr>
            <a:lstStyle/>
            <a:p>
              <a:pPr marR="0" lvl="0" algn="ctr" defTabSz="914400" eaLnBrk="1" fontAlgn="auto" latinLnBrk="0" hangingPunct="1">
                <a:lnSpc>
                  <a:spcPct val="120000"/>
                </a:lnSpc>
                <a:spcBef>
                  <a:spcPts val="0"/>
                </a:spcBef>
                <a:spcAft>
                  <a:spcPts val="0"/>
                </a:spcAft>
                <a:buClrTx/>
                <a:buSzTx/>
                <a:defRPr/>
              </a:pPr>
              <a:r>
                <a:rPr lang="en-US" altLang="zh-CN" sz="1100" dirty="0"/>
                <a:t>Supporting text </a:t>
              </a:r>
              <a:r>
                <a:rPr lang="en-US" altLang="zh-CN" sz="100" dirty="0"/>
                <a:t> </a:t>
              </a:r>
              <a:r>
                <a:rPr lang="en-US" altLang="zh-CN" sz="1100" dirty="0"/>
                <a:t>here</a:t>
              </a:r>
            </a:p>
            <a:p>
              <a:pPr marR="0" algn="ctr" fontAlgn="auto">
                <a:lnSpc>
                  <a:spcPct val="120000"/>
                </a:lnSpc>
                <a:spcBef>
                  <a:spcPts val="0"/>
                </a:spcBef>
                <a:spcAft>
                  <a:spcPts val="0"/>
                </a:spcAft>
                <a:buClrTx/>
                <a:buSzTx/>
                <a:defRPr/>
              </a:pPr>
              <a:r>
                <a:rPr lang="en-US" altLang="zh-CN" sz="1100" dirty="0"/>
                <a:t>……</a:t>
              </a:r>
            </a:p>
            <a:p>
              <a:pPr marR="0" lvl="0" algn="ctr" defTabSz="914400" eaLnBrk="1" fontAlgn="auto" latinLnBrk="0" hangingPunct="1">
                <a:lnSpc>
                  <a:spcPct val="120000"/>
                </a:lnSpc>
                <a:spcBef>
                  <a:spcPts val="0"/>
                </a:spcBef>
                <a:spcAft>
                  <a:spcPts val="0"/>
                </a:spcAft>
                <a:buClrTx/>
                <a:buSzTx/>
                <a:defRPr/>
              </a:pPr>
              <a:endParaRPr lang="en-US" altLang="zh-CN" sz="1100" dirty="0"/>
            </a:p>
          </p:txBody>
        </p:sp>
        <p:sp>
          <p:nvSpPr>
            <p:cNvPr id="52" name="išḷíḑè">
              <a:extLst>
                <a:ext uri="{FF2B5EF4-FFF2-40B4-BE49-F238E27FC236}">
                  <a16:creationId xmlns:a16="http://schemas.microsoft.com/office/drawing/2014/main" xmlns="" id="{B9F0E0CA-4021-4606-B793-323A3DD2E6A5}"/>
                </a:ext>
              </a:extLst>
            </p:cNvPr>
            <p:cNvSpPr/>
            <p:nvPr/>
          </p:nvSpPr>
          <p:spPr>
            <a:xfrm>
              <a:off x="3617664" y="5044616"/>
              <a:ext cx="2206394" cy="538907"/>
            </a:xfrm>
            <a:prstGeom prst="rect">
              <a:avLst/>
            </a:prstGeom>
            <a:noFill/>
            <a:ln>
              <a:noFill/>
            </a:ln>
          </p:spPr>
          <p:txBody>
            <a:bodyPr wrap="square" lIns="91440" tIns="45720" rIns="91440" bIns="45720" anchor="ctr">
              <a:noAutofit/>
            </a:bodyPr>
            <a:lstStyle/>
            <a:p>
              <a:pPr lvl="0" algn="ctr" fontAlgn="base">
                <a:spcBef>
                  <a:spcPct val="0"/>
                </a:spcBef>
                <a:spcAft>
                  <a:spcPct val="0"/>
                </a:spcAft>
                <a:tabLst>
                  <a:tab pos="227965" algn="l"/>
                </a:tabLst>
                <a:defRPr/>
              </a:pPr>
              <a:r>
                <a:rPr lang="zh-CN" altLang="en-US" sz="1600" b="1" dirty="0">
                  <a:solidFill>
                    <a:srgbClr val="000000"/>
                  </a:solidFill>
                </a:rPr>
                <a:t>添加标题</a:t>
              </a:r>
              <a:endParaRPr lang="en-US" altLang="zh-CN" sz="1600" b="1" dirty="0">
                <a:solidFill>
                  <a:srgbClr val="000000"/>
                </a:solidFill>
              </a:endParaRPr>
            </a:p>
          </p:txBody>
        </p:sp>
        <p:sp>
          <p:nvSpPr>
            <p:cNvPr id="53" name="îSḷiḑè">
              <a:extLst>
                <a:ext uri="{FF2B5EF4-FFF2-40B4-BE49-F238E27FC236}">
                  <a16:creationId xmlns:a16="http://schemas.microsoft.com/office/drawing/2014/main" xmlns="" id="{383F5AA2-3BBB-4099-A3B4-5190379D6A71}"/>
                </a:ext>
              </a:extLst>
            </p:cNvPr>
            <p:cNvSpPr/>
            <p:nvPr/>
          </p:nvSpPr>
          <p:spPr>
            <a:xfrm>
              <a:off x="3617664" y="5583523"/>
              <a:ext cx="2206394" cy="633079"/>
            </a:xfrm>
            <a:prstGeom prst="snip2SameRect">
              <a:avLst>
                <a:gd name="adj1" fmla="val 0"/>
                <a:gd name="adj2" fmla="val 0"/>
              </a:avLst>
            </a:prstGeom>
            <a:ln>
              <a:noFill/>
            </a:ln>
          </p:spPr>
          <p:txBody>
            <a:bodyPr wrap="square" lIns="91440" tIns="45720" rIns="91440" bIns="45720" anchor="t">
              <a:noAutofit/>
            </a:bodyPr>
            <a:lstStyle/>
            <a:p>
              <a:pPr marR="0" lvl="0" algn="ctr" defTabSz="914400" eaLnBrk="1" fontAlgn="auto" latinLnBrk="0" hangingPunct="1">
                <a:lnSpc>
                  <a:spcPct val="120000"/>
                </a:lnSpc>
                <a:spcBef>
                  <a:spcPts val="0"/>
                </a:spcBef>
                <a:spcAft>
                  <a:spcPts val="0"/>
                </a:spcAft>
                <a:buClrTx/>
                <a:buSzTx/>
                <a:defRPr/>
              </a:pPr>
              <a:r>
                <a:rPr lang="en-US" altLang="zh-CN" sz="1100" dirty="0" err="1"/>
                <a:t>Su</a:t>
              </a:r>
              <a:r>
                <a:rPr lang="en-US" altLang="zh-CN" sz="100" dirty="0"/>
                <a:t> </a:t>
              </a:r>
              <a:r>
                <a:rPr lang="en-US" altLang="zh-CN" sz="1100" err="1"/>
                <a:t>pporting</a:t>
              </a:r>
              <a:r>
                <a:rPr lang="en-US" altLang="zh-CN" sz="1100"/>
                <a:t> text here</a:t>
              </a:r>
              <a:endParaRPr lang="en-US" altLang="zh-CN" sz="1100" dirty="0"/>
            </a:p>
            <a:p>
              <a:pPr marR="0" algn="ctr" fontAlgn="auto">
                <a:lnSpc>
                  <a:spcPct val="120000"/>
                </a:lnSpc>
                <a:spcBef>
                  <a:spcPts val="0"/>
                </a:spcBef>
                <a:spcAft>
                  <a:spcPts val="0"/>
                </a:spcAft>
                <a:buClrTx/>
                <a:buSzTx/>
                <a:defRPr/>
              </a:pPr>
              <a:r>
                <a:rPr lang="en-US" altLang="zh-CN" sz="1100" dirty="0"/>
                <a:t>……</a:t>
              </a:r>
            </a:p>
            <a:p>
              <a:pPr marR="0" lvl="0" algn="ctr" defTabSz="914400" eaLnBrk="1" fontAlgn="auto" latinLnBrk="0" hangingPunct="1">
                <a:lnSpc>
                  <a:spcPct val="120000"/>
                </a:lnSpc>
                <a:spcBef>
                  <a:spcPts val="0"/>
                </a:spcBef>
                <a:spcAft>
                  <a:spcPts val="0"/>
                </a:spcAft>
                <a:buClrTx/>
                <a:buSzTx/>
                <a:defRPr/>
              </a:pPr>
              <a:endParaRPr lang="en-US" altLang="zh-CN" sz="1100" dirty="0"/>
            </a:p>
          </p:txBody>
        </p:sp>
        <p:sp>
          <p:nvSpPr>
            <p:cNvPr id="54" name="íS1iḋê">
              <a:extLst>
                <a:ext uri="{FF2B5EF4-FFF2-40B4-BE49-F238E27FC236}">
                  <a16:creationId xmlns:a16="http://schemas.microsoft.com/office/drawing/2014/main" xmlns="" id="{7EE64A54-90EF-467F-90CC-E34240065E7F}"/>
                </a:ext>
              </a:extLst>
            </p:cNvPr>
            <p:cNvSpPr/>
            <p:nvPr/>
          </p:nvSpPr>
          <p:spPr>
            <a:xfrm>
              <a:off x="6418729" y="5044616"/>
              <a:ext cx="2206394" cy="538907"/>
            </a:xfrm>
            <a:prstGeom prst="rect">
              <a:avLst/>
            </a:prstGeom>
            <a:noFill/>
            <a:ln>
              <a:noFill/>
            </a:ln>
          </p:spPr>
          <p:txBody>
            <a:bodyPr wrap="square" lIns="91440" tIns="45720" rIns="91440" bIns="45720" anchor="ctr">
              <a:noAutofit/>
            </a:bodyPr>
            <a:lstStyle/>
            <a:p>
              <a:pPr lvl="0" algn="ctr" fontAlgn="base">
                <a:spcBef>
                  <a:spcPct val="0"/>
                </a:spcBef>
                <a:spcAft>
                  <a:spcPct val="0"/>
                </a:spcAft>
                <a:tabLst>
                  <a:tab pos="227965" algn="l"/>
                </a:tabLst>
                <a:defRPr/>
              </a:pPr>
              <a:r>
                <a:rPr lang="zh-CN" altLang="en-US" sz="1600" b="1" dirty="0">
                  <a:solidFill>
                    <a:srgbClr val="000000"/>
                  </a:solidFill>
                </a:rPr>
                <a:t>添加标题</a:t>
              </a:r>
              <a:endParaRPr lang="en-US" altLang="zh-CN" sz="1600" b="1" dirty="0">
                <a:solidFill>
                  <a:srgbClr val="000000"/>
                </a:solidFill>
              </a:endParaRPr>
            </a:p>
          </p:txBody>
        </p:sp>
        <p:sp>
          <p:nvSpPr>
            <p:cNvPr id="55" name="ïṥḷíḋê">
              <a:extLst>
                <a:ext uri="{FF2B5EF4-FFF2-40B4-BE49-F238E27FC236}">
                  <a16:creationId xmlns:a16="http://schemas.microsoft.com/office/drawing/2014/main" xmlns="" id="{25FA85E7-2674-48A8-AF1E-4E0E539B2767}"/>
                </a:ext>
              </a:extLst>
            </p:cNvPr>
            <p:cNvSpPr/>
            <p:nvPr/>
          </p:nvSpPr>
          <p:spPr>
            <a:xfrm>
              <a:off x="6418729" y="5583523"/>
              <a:ext cx="2206394" cy="633079"/>
            </a:xfrm>
            <a:prstGeom prst="snip2SameRect">
              <a:avLst>
                <a:gd name="adj1" fmla="val 0"/>
                <a:gd name="adj2" fmla="val 0"/>
              </a:avLst>
            </a:prstGeom>
            <a:ln>
              <a:noFill/>
            </a:ln>
          </p:spPr>
          <p:txBody>
            <a:bodyPr wrap="square" lIns="91440" tIns="45720" rIns="91440" bIns="45720" anchor="t">
              <a:noAutofit/>
            </a:bodyPr>
            <a:lstStyle/>
            <a:p>
              <a:pPr marR="0" lvl="0" algn="ctr" defTabSz="914400" eaLnBrk="1" fontAlgn="auto" latinLnBrk="0" hangingPunct="1">
                <a:lnSpc>
                  <a:spcPct val="120000"/>
                </a:lnSpc>
                <a:spcBef>
                  <a:spcPts val="0"/>
                </a:spcBef>
                <a:spcAft>
                  <a:spcPts val="0"/>
                </a:spcAft>
                <a:buClrTx/>
                <a:buSzTx/>
                <a:defRPr/>
              </a:pPr>
              <a:r>
                <a:rPr lang="en-US" altLang="zh-CN" sz="1100" dirty="0" err="1"/>
                <a:t>Su</a:t>
              </a:r>
              <a:r>
                <a:rPr lang="en-US" altLang="zh-CN" sz="100" dirty="0"/>
                <a:t> </a:t>
              </a:r>
              <a:r>
                <a:rPr lang="en-US" altLang="zh-CN" sz="1100" err="1"/>
                <a:t>pporting</a:t>
              </a:r>
              <a:r>
                <a:rPr lang="en-US" altLang="zh-CN" sz="1100"/>
                <a:t> text here</a:t>
              </a:r>
              <a:endParaRPr lang="en-US" altLang="zh-CN" sz="1100" dirty="0"/>
            </a:p>
            <a:p>
              <a:pPr marR="0" algn="ctr" fontAlgn="auto">
                <a:lnSpc>
                  <a:spcPct val="120000"/>
                </a:lnSpc>
                <a:spcBef>
                  <a:spcPts val="0"/>
                </a:spcBef>
                <a:spcAft>
                  <a:spcPts val="0"/>
                </a:spcAft>
                <a:buClrTx/>
                <a:buSzTx/>
                <a:defRPr/>
              </a:pPr>
              <a:r>
                <a:rPr lang="en-US" altLang="zh-CN" sz="1100" dirty="0"/>
                <a:t>……</a:t>
              </a:r>
            </a:p>
            <a:p>
              <a:pPr marR="0" lvl="0" algn="ctr" defTabSz="914400" eaLnBrk="1" fontAlgn="auto" latinLnBrk="0" hangingPunct="1">
                <a:lnSpc>
                  <a:spcPct val="120000"/>
                </a:lnSpc>
                <a:spcBef>
                  <a:spcPts val="0"/>
                </a:spcBef>
                <a:spcAft>
                  <a:spcPts val="0"/>
                </a:spcAft>
                <a:buClrTx/>
                <a:buSzTx/>
                <a:defRPr/>
              </a:pPr>
              <a:endParaRPr lang="en-US" altLang="zh-CN" sz="1100" dirty="0"/>
            </a:p>
          </p:txBody>
        </p:sp>
        <p:sp>
          <p:nvSpPr>
            <p:cNvPr id="56" name="íṡļïdê">
              <a:extLst>
                <a:ext uri="{FF2B5EF4-FFF2-40B4-BE49-F238E27FC236}">
                  <a16:creationId xmlns:a16="http://schemas.microsoft.com/office/drawing/2014/main" xmlns="" id="{DA029466-0EAC-4B3A-838E-EA304A6F1001}"/>
                </a:ext>
              </a:extLst>
            </p:cNvPr>
            <p:cNvSpPr/>
            <p:nvPr/>
          </p:nvSpPr>
          <p:spPr>
            <a:xfrm>
              <a:off x="9652880" y="2634420"/>
              <a:ext cx="2206394" cy="538907"/>
            </a:xfrm>
            <a:prstGeom prst="rect">
              <a:avLst/>
            </a:prstGeom>
            <a:noFill/>
            <a:ln>
              <a:noFill/>
            </a:ln>
          </p:spPr>
          <p:txBody>
            <a:bodyPr wrap="square" lIns="91440" tIns="45720" rIns="91440" bIns="45720" anchor="ctr">
              <a:noAutofit/>
            </a:bodyPr>
            <a:lstStyle/>
            <a:p>
              <a:pPr lvl="0" algn="ctr" fontAlgn="base">
                <a:spcBef>
                  <a:spcPct val="0"/>
                </a:spcBef>
                <a:spcAft>
                  <a:spcPct val="0"/>
                </a:spcAft>
                <a:tabLst>
                  <a:tab pos="227965" algn="l"/>
                </a:tabLst>
                <a:defRPr/>
              </a:pPr>
              <a:r>
                <a:rPr lang="zh-CN" altLang="en-US" sz="1600" b="1" dirty="0">
                  <a:solidFill>
                    <a:srgbClr val="000000"/>
                  </a:solidFill>
                </a:rPr>
                <a:t>添加标题</a:t>
              </a:r>
              <a:endParaRPr lang="en-US" altLang="zh-CN" sz="1600" b="1" dirty="0">
                <a:solidFill>
                  <a:srgbClr val="000000"/>
                </a:solidFill>
              </a:endParaRPr>
            </a:p>
          </p:txBody>
        </p:sp>
        <p:sp>
          <p:nvSpPr>
            <p:cNvPr id="57" name="íṡ1ïḑè">
              <a:extLst>
                <a:ext uri="{FF2B5EF4-FFF2-40B4-BE49-F238E27FC236}">
                  <a16:creationId xmlns:a16="http://schemas.microsoft.com/office/drawing/2014/main" xmlns="" id="{B66D03D6-38D7-4FB4-A066-CA985BB79755}"/>
                </a:ext>
              </a:extLst>
            </p:cNvPr>
            <p:cNvSpPr/>
            <p:nvPr/>
          </p:nvSpPr>
          <p:spPr>
            <a:xfrm>
              <a:off x="9652880" y="3173327"/>
              <a:ext cx="2206394" cy="633079"/>
            </a:xfrm>
            <a:prstGeom prst="snip2SameRect">
              <a:avLst>
                <a:gd name="adj1" fmla="val 0"/>
                <a:gd name="adj2" fmla="val 0"/>
              </a:avLst>
            </a:prstGeom>
            <a:ln>
              <a:noFill/>
            </a:ln>
          </p:spPr>
          <p:txBody>
            <a:bodyPr wrap="square" lIns="91440" tIns="45720" rIns="91440" bIns="45720" anchor="t">
              <a:noAutofit/>
            </a:bodyPr>
            <a:lstStyle/>
            <a:p>
              <a:pPr marR="0" lvl="0" algn="ctr" defTabSz="914400" eaLnBrk="1" fontAlgn="auto" latinLnBrk="0" hangingPunct="1">
                <a:lnSpc>
                  <a:spcPct val="120000"/>
                </a:lnSpc>
                <a:spcBef>
                  <a:spcPts val="0"/>
                </a:spcBef>
                <a:spcAft>
                  <a:spcPts val="0"/>
                </a:spcAft>
                <a:buClrTx/>
                <a:buSzTx/>
                <a:defRPr/>
              </a:pPr>
              <a:r>
                <a:rPr lang="en-US" altLang="zh-CN" sz="1100"/>
                <a:t>Supporting</a:t>
              </a:r>
              <a:r>
                <a:rPr lang="en-US" altLang="zh-CN" sz="100"/>
                <a:t> </a:t>
              </a:r>
              <a:r>
                <a:rPr lang="en-US" altLang="zh-CN" sz="1100"/>
                <a:t> text here</a:t>
              </a:r>
              <a:endParaRPr lang="en-US" altLang="zh-CN" sz="1100" dirty="0"/>
            </a:p>
            <a:p>
              <a:pPr marR="0" algn="ctr" fontAlgn="auto">
                <a:lnSpc>
                  <a:spcPct val="120000"/>
                </a:lnSpc>
                <a:spcBef>
                  <a:spcPts val="0"/>
                </a:spcBef>
                <a:spcAft>
                  <a:spcPts val="0"/>
                </a:spcAft>
                <a:buClrTx/>
                <a:buSzTx/>
                <a:defRPr/>
              </a:pPr>
              <a:r>
                <a:rPr lang="en-US" altLang="zh-CN" sz="1100" dirty="0"/>
                <a:t>……</a:t>
              </a:r>
            </a:p>
            <a:p>
              <a:pPr marR="0" lvl="0" algn="ctr" defTabSz="914400" eaLnBrk="1" fontAlgn="auto" latinLnBrk="0" hangingPunct="1">
                <a:lnSpc>
                  <a:spcPct val="120000"/>
                </a:lnSpc>
                <a:spcBef>
                  <a:spcPts val="0"/>
                </a:spcBef>
                <a:spcAft>
                  <a:spcPts val="0"/>
                </a:spcAft>
                <a:buClrTx/>
                <a:buSzTx/>
                <a:defRPr/>
              </a:pPr>
              <a:endParaRPr lang="en-US" altLang="zh-CN" sz="1100" dirty="0"/>
            </a:p>
          </p:txBody>
        </p:sp>
        <p:grpSp>
          <p:nvGrpSpPr>
            <p:cNvPr id="58" name="ïṥḻïḓé">
              <a:extLst>
                <a:ext uri="{FF2B5EF4-FFF2-40B4-BE49-F238E27FC236}">
                  <a16:creationId xmlns:a16="http://schemas.microsoft.com/office/drawing/2014/main" xmlns="" id="{945940F0-8702-4B94-8077-A8C66470A7C1}"/>
                </a:ext>
              </a:extLst>
            </p:cNvPr>
            <p:cNvGrpSpPr/>
            <p:nvPr/>
          </p:nvGrpSpPr>
          <p:grpSpPr>
            <a:xfrm>
              <a:off x="9201784" y="3009740"/>
              <a:ext cx="804111" cy="71858"/>
              <a:chOff x="9216298" y="3009740"/>
              <a:chExt cx="804111" cy="71858"/>
            </a:xfrm>
          </p:grpSpPr>
          <p:sp>
            <p:nvSpPr>
              <p:cNvPr id="63" name="ïsľïḍé">
                <a:extLst>
                  <a:ext uri="{FF2B5EF4-FFF2-40B4-BE49-F238E27FC236}">
                    <a16:creationId xmlns:a16="http://schemas.microsoft.com/office/drawing/2014/main" xmlns="" id="{E6C7D421-0E68-415C-BC9C-00735E61B7BE}"/>
                  </a:ext>
                </a:extLst>
              </p:cNvPr>
              <p:cNvSpPr/>
              <p:nvPr/>
            </p:nvSpPr>
            <p:spPr bwMode="auto">
              <a:xfrm flipH="1">
                <a:off x="9948551" y="3009740"/>
                <a:ext cx="71858" cy="71858"/>
              </a:xfrm>
              <a:prstGeom prst="ellipse">
                <a:avLst/>
              </a:prstGeom>
              <a:solidFill>
                <a:schemeClr val="accent3">
                  <a:lumMod val="75000"/>
                </a:schemeClr>
              </a:solidFill>
              <a:ln>
                <a:solidFill>
                  <a:schemeClr val="bg1">
                    <a:lumMod val="85000"/>
                    <a:alpha val="82000"/>
                  </a:schemeClr>
                </a:solidFill>
              </a:ln>
            </p:spPr>
            <p:style>
              <a:lnRef idx="1">
                <a:schemeClr val="accent1"/>
              </a:lnRef>
              <a:fillRef idx="0">
                <a:schemeClr val="accent1"/>
              </a:fillRef>
              <a:effectRef idx="0">
                <a:schemeClr val="accent1"/>
              </a:effectRef>
              <a:fontRef idx="minor">
                <a:schemeClr val="tx1"/>
              </a:fontRef>
            </p:style>
            <p:txBody>
              <a:bodyPr vert="horz" wrap="none" lIns="91440" tIns="45720" rIns="91440" bIns="45720" numCol="1" rtlCol="0" anchor="ctr" anchorCtr="1" compatLnSpc="1"/>
              <a:lstStyle/>
              <a:p>
                <a:pPr algn="ctr"/>
                <a:endParaRPr lang="zh-CN" altLang="en-US" sz="1200" b="1" dirty="0">
                  <a:solidFill>
                    <a:schemeClr val="tx1">
                      <a:lumMod val="75000"/>
                      <a:lumOff val="25000"/>
                    </a:schemeClr>
                  </a:solidFill>
                </a:endParaRPr>
              </a:p>
            </p:txBody>
          </p:sp>
          <p:cxnSp>
            <p:nvCxnSpPr>
              <p:cNvPr id="64" name="直接连接符 63">
                <a:extLst>
                  <a:ext uri="{FF2B5EF4-FFF2-40B4-BE49-F238E27FC236}">
                    <a16:creationId xmlns:a16="http://schemas.microsoft.com/office/drawing/2014/main" xmlns="" id="{968377F5-00E9-43C6-BE3E-EEE5CB1727F1}"/>
                  </a:ext>
                </a:extLst>
              </p:cNvPr>
              <p:cNvCxnSpPr/>
              <p:nvPr/>
            </p:nvCxnSpPr>
            <p:spPr>
              <a:xfrm>
                <a:off x="9216298" y="3045669"/>
                <a:ext cx="720105" cy="0"/>
              </a:xfrm>
              <a:prstGeom prst="line">
                <a:avLst/>
              </a:prstGeom>
              <a:ln>
                <a:solidFill>
                  <a:schemeClr val="accent3">
                    <a:lumMod val="100000"/>
                  </a:schemeClr>
                </a:solidFill>
              </a:ln>
            </p:spPr>
            <p:style>
              <a:lnRef idx="1">
                <a:schemeClr val="accent1"/>
              </a:lnRef>
              <a:fillRef idx="0">
                <a:schemeClr val="accent1"/>
              </a:fillRef>
              <a:effectRef idx="0">
                <a:schemeClr val="accent1"/>
              </a:effectRef>
              <a:fontRef idx="minor">
                <a:schemeClr val="tx1"/>
              </a:fontRef>
            </p:style>
          </p:cxnSp>
        </p:grpSp>
        <p:sp>
          <p:nvSpPr>
            <p:cNvPr id="59" name="iśľîḍè">
              <a:extLst>
                <a:ext uri="{FF2B5EF4-FFF2-40B4-BE49-F238E27FC236}">
                  <a16:creationId xmlns:a16="http://schemas.microsoft.com/office/drawing/2014/main" xmlns="" id="{BF76F136-4D25-4873-9754-27044F5B752A}"/>
                </a:ext>
              </a:extLst>
            </p:cNvPr>
            <p:cNvSpPr/>
            <p:nvPr/>
          </p:nvSpPr>
          <p:spPr bwMode="auto">
            <a:xfrm>
              <a:off x="5826149" y="2774435"/>
              <a:ext cx="561398" cy="561398"/>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60" name="íśḻiḓê">
              <a:extLst>
                <a:ext uri="{FF2B5EF4-FFF2-40B4-BE49-F238E27FC236}">
                  <a16:creationId xmlns:a16="http://schemas.microsoft.com/office/drawing/2014/main" xmlns="" id="{4F819F06-CF26-4B00-8AFC-DFB49B665214}"/>
                </a:ext>
              </a:extLst>
            </p:cNvPr>
            <p:cNvSpPr/>
            <p:nvPr/>
          </p:nvSpPr>
          <p:spPr bwMode="auto">
            <a:xfrm>
              <a:off x="5923847" y="2872409"/>
              <a:ext cx="366003" cy="365450"/>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w="19050">
              <a:noFill/>
              <a:round/>
            </a:ln>
          </p:spPr>
          <p:txBody>
            <a:bodyPr rot="0" spcFirstLastPara="0" vert="horz" wrap="none" lIns="91440" tIns="45720" rIns="91440" bIns="45720" numCol="1" spcCol="0" rtlCol="0" fromWordArt="0" anchor="ctr" anchorCtr="1"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sz="1200" b="1" dirty="0">
                <a:solidFill>
                  <a:schemeClr val="tx1">
                    <a:lumMod val="75000"/>
                    <a:lumOff val="25000"/>
                  </a:schemeClr>
                </a:solidFill>
              </a:endParaRPr>
            </a:p>
          </p:txBody>
        </p:sp>
        <p:sp>
          <p:nvSpPr>
            <p:cNvPr id="61" name="iṧļïḋe">
              <a:extLst>
                <a:ext uri="{FF2B5EF4-FFF2-40B4-BE49-F238E27FC236}">
                  <a16:creationId xmlns:a16="http://schemas.microsoft.com/office/drawing/2014/main" xmlns="" id="{5682BEAE-394E-4570-8133-012D6ADBA5F4}"/>
                </a:ext>
              </a:extLst>
            </p:cNvPr>
            <p:cNvSpPr/>
            <p:nvPr/>
          </p:nvSpPr>
          <p:spPr bwMode="auto">
            <a:xfrm>
              <a:off x="2999213" y="2774435"/>
              <a:ext cx="561398" cy="561398"/>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sp>
          <p:nvSpPr>
            <p:cNvPr id="62" name="ïṣḻiḓe">
              <a:extLst>
                <a:ext uri="{FF2B5EF4-FFF2-40B4-BE49-F238E27FC236}">
                  <a16:creationId xmlns:a16="http://schemas.microsoft.com/office/drawing/2014/main" xmlns="" id="{464E8949-6997-43F8-B812-299959FFFA55}"/>
                </a:ext>
              </a:extLst>
            </p:cNvPr>
            <p:cNvSpPr/>
            <p:nvPr/>
          </p:nvSpPr>
          <p:spPr bwMode="auto">
            <a:xfrm>
              <a:off x="3096911" y="2872409"/>
              <a:ext cx="366003" cy="365450"/>
            </a:xfrm>
            <a:custGeom>
              <a:avLst/>
              <a:gdLst>
                <a:gd name="connsiteX0" fmla="*/ 303820 w 607639"/>
                <a:gd name="connsiteY0" fmla="*/ 278099 h 606722"/>
                <a:gd name="connsiteX1" fmla="*/ 329118 w 607639"/>
                <a:gd name="connsiteY1" fmla="*/ 303362 h 606722"/>
                <a:gd name="connsiteX2" fmla="*/ 303820 w 607639"/>
                <a:gd name="connsiteY2" fmla="*/ 328625 h 606722"/>
                <a:gd name="connsiteX3" fmla="*/ 278522 w 607639"/>
                <a:gd name="connsiteY3" fmla="*/ 303362 h 606722"/>
                <a:gd name="connsiteX4" fmla="*/ 303820 w 607639"/>
                <a:gd name="connsiteY4" fmla="*/ 278099 h 606722"/>
                <a:gd name="connsiteX5" fmla="*/ 303775 w 607639"/>
                <a:gd name="connsiteY5" fmla="*/ 252735 h 606722"/>
                <a:gd name="connsiteX6" fmla="*/ 253140 w 607639"/>
                <a:gd name="connsiteY6" fmla="*/ 303317 h 606722"/>
                <a:gd name="connsiteX7" fmla="*/ 303775 w 607639"/>
                <a:gd name="connsiteY7" fmla="*/ 353900 h 606722"/>
                <a:gd name="connsiteX8" fmla="*/ 354410 w 607639"/>
                <a:gd name="connsiteY8" fmla="*/ 303317 h 606722"/>
                <a:gd name="connsiteX9" fmla="*/ 303775 w 607639"/>
                <a:gd name="connsiteY9" fmla="*/ 252735 h 606722"/>
                <a:gd name="connsiteX10" fmla="*/ 303775 w 607639"/>
                <a:gd name="connsiteY10" fmla="*/ 202241 h 606722"/>
                <a:gd name="connsiteX11" fmla="*/ 405045 w 607639"/>
                <a:gd name="connsiteY11" fmla="*/ 303317 h 606722"/>
                <a:gd name="connsiteX12" fmla="*/ 303775 w 607639"/>
                <a:gd name="connsiteY12" fmla="*/ 404482 h 606722"/>
                <a:gd name="connsiteX13" fmla="*/ 202593 w 607639"/>
                <a:gd name="connsiteY13" fmla="*/ 303317 h 606722"/>
                <a:gd name="connsiteX14" fmla="*/ 303775 w 607639"/>
                <a:gd name="connsiteY14" fmla="*/ 202241 h 606722"/>
                <a:gd name="connsiteX15" fmla="*/ 303775 w 607639"/>
                <a:gd name="connsiteY15" fmla="*/ 151703 h 606722"/>
                <a:gd name="connsiteX16" fmla="*/ 151932 w 607639"/>
                <a:gd name="connsiteY16" fmla="*/ 303317 h 606722"/>
                <a:gd name="connsiteX17" fmla="*/ 303775 w 607639"/>
                <a:gd name="connsiteY17" fmla="*/ 455019 h 606722"/>
                <a:gd name="connsiteX18" fmla="*/ 455707 w 607639"/>
                <a:gd name="connsiteY18" fmla="*/ 303317 h 606722"/>
                <a:gd name="connsiteX19" fmla="*/ 303775 w 607639"/>
                <a:gd name="connsiteY19" fmla="*/ 151703 h 606722"/>
                <a:gd name="connsiteX20" fmla="*/ 253131 w 607639"/>
                <a:gd name="connsiteY20" fmla="*/ 0 h 606722"/>
                <a:gd name="connsiteX21" fmla="*/ 354419 w 607639"/>
                <a:gd name="connsiteY21" fmla="*/ 0 h 606722"/>
                <a:gd name="connsiteX22" fmla="*/ 379786 w 607639"/>
                <a:gd name="connsiteY22" fmla="*/ 25239 h 606722"/>
                <a:gd name="connsiteX23" fmla="*/ 379786 w 607639"/>
                <a:gd name="connsiteY23" fmla="*/ 62387 h 606722"/>
                <a:gd name="connsiteX24" fmla="*/ 420639 w 607639"/>
                <a:gd name="connsiteY24" fmla="*/ 79451 h 606722"/>
                <a:gd name="connsiteX25" fmla="*/ 446985 w 607639"/>
                <a:gd name="connsiteY25" fmla="*/ 53145 h 606722"/>
                <a:gd name="connsiteX26" fmla="*/ 482854 w 607639"/>
                <a:gd name="connsiteY26" fmla="*/ 53145 h 606722"/>
                <a:gd name="connsiteX27" fmla="*/ 554414 w 607639"/>
                <a:gd name="connsiteY27" fmla="*/ 124597 h 606722"/>
                <a:gd name="connsiteX28" fmla="*/ 554414 w 607639"/>
                <a:gd name="connsiteY28" fmla="*/ 160323 h 606722"/>
                <a:gd name="connsiteX29" fmla="*/ 528069 w 607639"/>
                <a:gd name="connsiteY29" fmla="*/ 186629 h 606722"/>
                <a:gd name="connsiteX30" fmla="*/ 545158 w 607639"/>
                <a:gd name="connsiteY30" fmla="*/ 227510 h 606722"/>
                <a:gd name="connsiteX31" fmla="*/ 582273 w 607639"/>
                <a:gd name="connsiteY31" fmla="*/ 227510 h 606722"/>
                <a:gd name="connsiteX32" fmla="*/ 607639 w 607639"/>
                <a:gd name="connsiteY32" fmla="*/ 252749 h 606722"/>
                <a:gd name="connsiteX33" fmla="*/ 607639 w 607639"/>
                <a:gd name="connsiteY33" fmla="*/ 353884 h 606722"/>
                <a:gd name="connsiteX34" fmla="*/ 582273 w 607639"/>
                <a:gd name="connsiteY34" fmla="*/ 379212 h 606722"/>
                <a:gd name="connsiteX35" fmla="*/ 545158 w 607639"/>
                <a:gd name="connsiteY35" fmla="*/ 379212 h 606722"/>
                <a:gd name="connsiteX36" fmla="*/ 528069 w 607639"/>
                <a:gd name="connsiteY36" fmla="*/ 420004 h 606722"/>
                <a:gd name="connsiteX37" fmla="*/ 554414 w 607639"/>
                <a:gd name="connsiteY37" fmla="*/ 446310 h 606722"/>
                <a:gd name="connsiteX38" fmla="*/ 554414 w 607639"/>
                <a:gd name="connsiteY38" fmla="*/ 482125 h 606722"/>
                <a:gd name="connsiteX39" fmla="*/ 482854 w 607639"/>
                <a:gd name="connsiteY39" fmla="*/ 553577 h 606722"/>
                <a:gd name="connsiteX40" fmla="*/ 446985 w 607639"/>
                <a:gd name="connsiteY40" fmla="*/ 553577 h 606722"/>
                <a:gd name="connsiteX41" fmla="*/ 420639 w 607639"/>
                <a:gd name="connsiteY41" fmla="*/ 527271 h 606722"/>
                <a:gd name="connsiteX42" fmla="*/ 379786 w 607639"/>
                <a:gd name="connsiteY42" fmla="*/ 544246 h 606722"/>
                <a:gd name="connsiteX43" fmla="*/ 379786 w 607639"/>
                <a:gd name="connsiteY43" fmla="*/ 581394 h 606722"/>
                <a:gd name="connsiteX44" fmla="*/ 354419 w 607639"/>
                <a:gd name="connsiteY44" fmla="*/ 606722 h 606722"/>
                <a:gd name="connsiteX45" fmla="*/ 253131 w 607639"/>
                <a:gd name="connsiteY45" fmla="*/ 606722 h 606722"/>
                <a:gd name="connsiteX46" fmla="*/ 227854 w 607639"/>
                <a:gd name="connsiteY46" fmla="*/ 581394 h 606722"/>
                <a:gd name="connsiteX47" fmla="*/ 227854 w 607639"/>
                <a:gd name="connsiteY47" fmla="*/ 544246 h 606722"/>
                <a:gd name="connsiteX48" fmla="*/ 186911 w 607639"/>
                <a:gd name="connsiteY48" fmla="*/ 527271 h 606722"/>
                <a:gd name="connsiteX49" fmla="*/ 160566 w 607639"/>
                <a:gd name="connsiteY49" fmla="*/ 553577 h 606722"/>
                <a:gd name="connsiteX50" fmla="*/ 124786 w 607639"/>
                <a:gd name="connsiteY50" fmla="*/ 553577 h 606722"/>
                <a:gd name="connsiteX51" fmla="*/ 53225 w 607639"/>
                <a:gd name="connsiteY51" fmla="*/ 482125 h 606722"/>
                <a:gd name="connsiteX52" fmla="*/ 53225 w 607639"/>
                <a:gd name="connsiteY52" fmla="*/ 446310 h 606722"/>
                <a:gd name="connsiteX53" fmla="*/ 79482 w 607639"/>
                <a:gd name="connsiteY53" fmla="*/ 420004 h 606722"/>
                <a:gd name="connsiteX54" fmla="*/ 62482 w 607639"/>
                <a:gd name="connsiteY54" fmla="*/ 379212 h 606722"/>
                <a:gd name="connsiteX55" fmla="*/ 25278 w 607639"/>
                <a:gd name="connsiteY55" fmla="*/ 379212 h 606722"/>
                <a:gd name="connsiteX56" fmla="*/ 0 w 607639"/>
                <a:gd name="connsiteY56" fmla="*/ 353884 h 606722"/>
                <a:gd name="connsiteX57" fmla="*/ 0 w 607639"/>
                <a:gd name="connsiteY57" fmla="*/ 252749 h 606722"/>
                <a:gd name="connsiteX58" fmla="*/ 25278 w 607639"/>
                <a:gd name="connsiteY58" fmla="*/ 227510 h 606722"/>
                <a:gd name="connsiteX59" fmla="*/ 62482 w 607639"/>
                <a:gd name="connsiteY59" fmla="*/ 227510 h 606722"/>
                <a:gd name="connsiteX60" fmla="*/ 79482 w 607639"/>
                <a:gd name="connsiteY60" fmla="*/ 186629 h 606722"/>
                <a:gd name="connsiteX61" fmla="*/ 53225 w 607639"/>
                <a:gd name="connsiteY61" fmla="*/ 160323 h 606722"/>
                <a:gd name="connsiteX62" fmla="*/ 53225 w 607639"/>
                <a:gd name="connsiteY62" fmla="*/ 124597 h 606722"/>
                <a:gd name="connsiteX63" fmla="*/ 124786 w 607639"/>
                <a:gd name="connsiteY63" fmla="*/ 53145 h 606722"/>
                <a:gd name="connsiteX64" fmla="*/ 160566 w 607639"/>
                <a:gd name="connsiteY64" fmla="*/ 53145 h 606722"/>
                <a:gd name="connsiteX65" fmla="*/ 186911 w 607639"/>
                <a:gd name="connsiteY65" fmla="*/ 79451 h 606722"/>
                <a:gd name="connsiteX66" fmla="*/ 227854 w 607639"/>
                <a:gd name="connsiteY66" fmla="*/ 62387 h 606722"/>
                <a:gd name="connsiteX67" fmla="*/ 227854 w 607639"/>
                <a:gd name="connsiteY67" fmla="*/ 25239 h 606722"/>
                <a:gd name="connsiteX68" fmla="*/ 253131 w 607639"/>
                <a:gd name="connsiteY6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606722">
                  <a:moveTo>
                    <a:pt x="303820" y="278099"/>
                  </a:moveTo>
                  <a:cubicBezTo>
                    <a:pt x="317792" y="278099"/>
                    <a:pt x="329118" y="289410"/>
                    <a:pt x="329118" y="303362"/>
                  </a:cubicBezTo>
                  <a:cubicBezTo>
                    <a:pt x="329118" y="317314"/>
                    <a:pt x="317792" y="328625"/>
                    <a:pt x="303820" y="328625"/>
                  </a:cubicBezTo>
                  <a:cubicBezTo>
                    <a:pt x="289848" y="328625"/>
                    <a:pt x="278522" y="317314"/>
                    <a:pt x="278522" y="303362"/>
                  </a:cubicBezTo>
                  <a:cubicBezTo>
                    <a:pt x="278522" y="289410"/>
                    <a:pt x="289848" y="278099"/>
                    <a:pt x="303820" y="278099"/>
                  </a:cubicBezTo>
                  <a:close/>
                  <a:moveTo>
                    <a:pt x="303775" y="252735"/>
                  </a:moveTo>
                  <a:cubicBezTo>
                    <a:pt x="275921" y="252735"/>
                    <a:pt x="253140" y="275492"/>
                    <a:pt x="253140" y="303317"/>
                  </a:cubicBezTo>
                  <a:cubicBezTo>
                    <a:pt x="253140" y="331231"/>
                    <a:pt x="275921" y="353900"/>
                    <a:pt x="303775" y="353900"/>
                  </a:cubicBezTo>
                  <a:cubicBezTo>
                    <a:pt x="331718" y="353900"/>
                    <a:pt x="354410" y="331231"/>
                    <a:pt x="354410" y="303317"/>
                  </a:cubicBezTo>
                  <a:cubicBezTo>
                    <a:pt x="354410" y="275492"/>
                    <a:pt x="331718" y="252735"/>
                    <a:pt x="303775" y="252735"/>
                  </a:cubicBezTo>
                  <a:close/>
                  <a:moveTo>
                    <a:pt x="303775" y="202241"/>
                  </a:moveTo>
                  <a:cubicBezTo>
                    <a:pt x="359660" y="202241"/>
                    <a:pt x="405045" y="247579"/>
                    <a:pt x="405045" y="303317"/>
                  </a:cubicBezTo>
                  <a:cubicBezTo>
                    <a:pt x="405045" y="359144"/>
                    <a:pt x="359660" y="404482"/>
                    <a:pt x="303775" y="404482"/>
                  </a:cubicBezTo>
                  <a:cubicBezTo>
                    <a:pt x="247978" y="404482"/>
                    <a:pt x="202593" y="359144"/>
                    <a:pt x="202593" y="303317"/>
                  </a:cubicBezTo>
                  <a:cubicBezTo>
                    <a:pt x="202593" y="247579"/>
                    <a:pt x="247978" y="202241"/>
                    <a:pt x="303775" y="202241"/>
                  </a:cubicBezTo>
                  <a:close/>
                  <a:moveTo>
                    <a:pt x="303775" y="151703"/>
                  </a:moveTo>
                  <a:cubicBezTo>
                    <a:pt x="220021" y="151703"/>
                    <a:pt x="151932" y="219689"/>
                    <a:pt x="151932" y="303317"/>
                  </a:cubicBezTo>
                  <a:cubicBezTo>
                    <a:pt x="151932" y="387033"/>
                    <a:pt x="220021" y="455019"/>
                    <a:pt x="303775" y="455019"/>
                  </a:cubicBezTo>
                  <a:cubicBezTo>
                    <a:pt x="387618" y="455019"/>
                    <a:pt x="455707" y="387033"/>
                    <a:pt x="455707" y="303317"/>
                  </a:cubicBezTo>
                  <a:cubicBezTo>
                    <a:pt x="455707" y="219689"/>
                    <a:pt x="387618" y="151703"/>
                    <a:pt x="303775" y="151703"/>
                  </a:cubicBezTo>
                  <a:close/>
                  <a:moveTo>
                    <a:pt x="253131" y="0"/>
                  </a:moveTo>
                  <a:lnTo>
                    <a:pt x="354419" y="0"/>
                  </a:lnTo>
                  <a:cubicBezTo>
                    <a:pt x="368482" y="0"/>
                    <a:pt x="379786" y="11287"/>
                    <a:pt x="379786" y="25239"/>
                  </a:cubicBezTo>
                  <a:lnTo>
                    <a:pt x="379786" y="62387"/>
                  </a:lnTo>
                  <a:cubicBezTo>
                    <a:pt x="393849" y="66831"/>
                    <a:pt x="407555" y="72519"/>
                    <a:pt x="420639" y="79451"/>
                  </a:cubicBezTo>
                  <a:lnTo>
                    <a:pt x="446985" y="53145"/>
                  </a:lnTo>
                  <a:cubicBezTo>
                    <a:pt x="456953" y="43191"/>
                    <a:pt x="472974" y="43191"/>
                    <a:pt x="482854" y="53145"/>
                  </a:cubicBezTo>
                  <a:lnTo>
                    <a:pt x="554414" y="124597"/>
                  </a:lnTo>
                  <a:cubicBezTo>
                    <a:pt x="564294" y="134462"/>
                    <a:pt x="564294" y="150459"/>
                    <a:pt x="554414" y="160323"/>
                  </a:cubicBezTo>
                  <a:lnTo>
                    <a:pt x="528069" y="186629"/>
                  </a:lnTo>
                  <a:cubicBezTo>
                    <a:pt x="535011" y="199782"/>
                    <a:pt x="540707" y="213468"/>
                    <a:pt x="545158" y="227510"/>
                  </a:cubicBezTo>
                  <a:lnTo>
                    <a:pt x="582273" y="227510"/>
                  </a:lnTo>
                  <a:cubicBezTo>
                    <a:pt x="596336" y="227510"/>
                    <a:pt x="607639" y="238796"/>
                    <a:pt x="607639" y="252749"/>
                  </a:cubicBezTo>
                  <a:lnTo>
                    <a:pt x="607639" y="353884"/>
                  </a:lnTo>
                  <a:cubicBezTo>
                    <a:pt x="607639" y="367926"/>
                    <a:pt x="596247" y="379212"/>
                    <a:pt x="582273" y="379212"/>
                  </a:cubicBezTo>
                  <a:lnTo>
                    <a:pt x="545158" y="379212"/>
                  </a:lnTo>
                  <a:cubicBezTo>
                    <a:pt x="540707" y="393254"/>
                    <a:pt x="535011" y="406940"/>
                    <a:pt x="528069" y="420004"/>
                  </a:cubicBezTo>
                  <a:lnTo>
                    <a:pt x="554414" y="446310"/>
                  </a:lnTo>
                  <a:cubicBezTo>
                    <a:pt x="564294" y="456263"/>
                    <a:pt x="564294" y="472260"/>
                    <a:pt x="554414" y="482125"/>
                  </a:cubicBezTo>
                  <a:lnTo>
                    <a:pt x="482854" y="553577"/>
                  </a:lnTo>
                  <a:cubicBezTo>
                    <a:pt x="472974" y="563442"/>
                    <a:pt x="456953" y="563442"/>
                    <a:pt x="446985" y="553577"/>
                  </a:cubicBezTo>
                  <a:lnTo>
                    <a:pt x="420639" y="527271"/>
                  </a:lnTo>
                  <a:cubicBezTo>
                    <a:pt x="407555" y="534203"/>
                    <a:pt x="393849" y="539802"/>
                    <a:pt x="379786" y="544246"/>
                  </a:cubicBezTo>
                  <a:lnTo>
                    <a:pt x="379786" y="581394"/>
                  </a:lnTo>
                  <a:cubicBezTo>
                    <a:pt x="379786" y="595435"/>
                    <a:pt x="368393" y="606722"/>
                    <a:pt x="354419" y="606722"/>
                  </a:cubicBezTo>
                  <a:lnTo>
                    <a:pt x="253131" y="606722"/>
                  </a:lnTo>
                  <a:cubicBezTo>
                    <a:pt x="239157" y="606722"/>
                    <a:pt x="227854" y="595435"/>
                    <a:pt x="227854" y="581394"/>
                  </a:cubicBezTo>
                  <a:lnTo>
                    <a:pt x="227854" y="544246"/>
                  </a:lnTo>
                  <a:cubicBezTo>
                    <a:pt x="213791" y="539802"/>
                    <a:pt x="200084" y="534203"/>
                    <a:pt x="186911" y="527271"/>
                  </a:cubicBezTo>
                  <a:lnTo>
                    <a:pt x="160566" y="553577"/>
                  </a:lnTo>
                  <a:cubicBezTo>
                    <a:pt x="150686" y="563442"/>
                    <a:pt x="134665" y="563442"/>
                    <a:pt x="124786" y="553577"/>
                  </a:cubicBezTo>
                  <a:lnTo>
                    <a:pt x="53225" y="482125"/>
                  </a:lnTo>
                  <a:cubicBezTo>
                    <a:pt x="43257" y="472260"/>
                    <a:pt x="43257" y="456263"/>
                    <a:pt x="53225" y="446310"/>
                  </a:cubicBezTo>
                  <a:lnTo>
                    <a:pt x="79482" y="420004"/>
                  </a:lnTo>
                  <a:cubicBezTo>
                    <a:pt x="72629" y="406940"/>
                    <a:pt x="66932" y="393254"/>
                    <a:pt x="62482" y="379212"/>
                  </a:cubicBezTo>
                  <a:lnTo>
                    <a:pt x="25278" y="379212"/>
                  </a:lnTo>
                  <a:cubicBezTo>
                    <a:pt x="11304" y="379212"/>
                    <a:pt x="0" y="367926"/>
                    <a:pt x="0" y="353884"/>
                  </a:cubicBezTo>
                  <a:lnTo>
                    <a:pt x="0" y="252749"/>
                  </a:lnTo>
                  <a:cubicBezTo>
                    <a:pt x="0" y="238796"/>
                    <a:pt x="11304" y="227510"/>
                    <a:pt x="25278" y="227510"/>
                  </a:cubicBezTo>
                  <a:lnTo>
                    <a:pt x="62482" y="227510"/>
                  </a:lnTo>
                  <a:cubicBezTo>
                    <a:pt x="66932" y="213468"/>
                    <a:pt x="72629" y="199782"/>
                    <a:pt x="79482" y="186629"/>
                  </a:cubicBezTo>
                  <a:lnTo>
                    <a:pt x="53225" y="160323"/>
                  </a:lnTo>
                  <a:cubicBezTo>
                    <a:pt x="43257" y="150459"/>
                    <a:pt x="43257" y="134462"/>
                    <a:pt x="53225" y="124597"/>
                  </a:cubicBezTo>
                  <a:lnTo>
                    <a:pt x="124786" y="53145"/>
                  </a:lnTo>
                  <a:cubicBezTo>
                    <a:pt x="134665" y="43191"/>
                    <a:pt x="150686" y="43191"/>
                    <a:pt x="160566" y="53145"/>
                  </a:cubicBezTo>
                  <a:lnTo>
                    <a:pt x="186911" y="79451"/>
                  </a:lnTo>
                  <a:cubicBezTo>
                    <a:pt x="200084" y="72519"/>
                    <a:pt x="213791" y="66831"/>
                    <a:pt x="227854" y="62387"/>
                  </a:cubicBezTo>
                  <a:lnTo>
                    <a:pt x="227854" y="25239"/>
                  </a:lnTo>
                  <a:cubicBezTo>
                    <a:pt x="227854" y="11287"/>
                    <a:pt x="239157" y="0"/>
                    <a:pt x="253131" y="0"/>
                  </a:cubicBezTo>
                  <a:close/>
                </a:path>
              </a:pathLst>
            </a:custGeom>
            <a:solidFill>
              <a:schemeClr val="bg1"/>
            </a:solidFill>
            <a:ln w="19050">
              <a:noFill/>
              <a:round/>
            </a:ln>
          </p:spPr>
          <p:txBody>
            <a:bodyPr rot="0" spcFirstLastPara="0" vert="horz" wrap="none" lIns="91440" tIns="45720" rIns="91440" bIns="45720" numCol="1" spcCol="0" rtlCol="0" fromWordArt="0" anchor="ctr" anchorCtr="1"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sz="1200" b="1" dirty="0">
                <a:solidFill>
                  <a:schemeClr val="tx1">
                    <a:lumMod val="75000"/>
                    <a:lumOff val="25000"/>
                  </a:schemeClr>
                </a:solidFill>
              </a:endParaRPr>
            </a:p>
          </p:txBody>
        </p:sp>
      </p:grpSp>
      <p:sp>
        <p:nvSpPr>
          <p:cNvPr id="67" name="矩形 66">
            <a:extLst>
              <a:ext uri="{FF2B5EF4-FFF2-40B4-BE49-F238E27FC236}">
                <a16:creationId xmlns:a16="http://schemas.microsoft.com/office/drawing/2014/main" xmlns="" id="{C425B6DD-37D2-4895-B8E1-662A8FDBAF54}"/>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68" name="文本框 67">
            <a:extLst>
              <a:ext uri="{FF2B5EF4-FFF2-40B4-BE49-F238E27FC236}">
                <a16:creationId xmlns:a16="http://schemas.microsoft.com/office/drawing/2014/main" xmlns="" id="{4620B076-E55F-4470-96C2-9932F891DE66}"/>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11—</a:t>
            </a:r>
            <a:endParaRPr lang="zh-CN" altLang="en-US" sz="2000" b="1" dirty="0">
              <a:solidFill>
                <a:schemeClr val="accent3"/>
              </a:solidFill>
            </a:endParaRPr>
          </a:p>
        </p:txBody>
      </p:sp>
    </p:spTree>
    <p:extLst>
      <p:ext uri="{BB962C8B-B14F-4D97-AF65-F5344CB8AC3E}">
        <p14:creationId xmlns:p14="http://schemas.microsoft.com/office/powerpoint/2010/main" val="16926540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五分点内容页</a:t>
            </a:r>
          </a:p>
        </p:txBody>
      </p:sp>
      <p:grpSp>
        <p:nvGrpSpPr>
          <p:cNvPr id="2" name="组合 1">
            <a:extLst>
              <a:ext uri="{FF2B5EF4-FFF2-40B4-BE49-F238E27FC236}">
                <a16:creationId xmlns:a16="http://schemas.microsoft.com/office/drawing/2014/main" xmlns="" id="{8BE8BF98-AE2D-4C20-91D4-28161B022AD5}"/>
              </a:ext>
            </a:extLst>
          </p:cNvPr>
          <p:cNvGrpSpPr/>
          <p:nvPr/>
        </p:nvGrpSpPr>
        <p:grpSpPr>
          <a:xfrm>
            <a:off x="956886" y="1500129"/>
            <a:ext cx="10506793" cy="4392959"/>
            <a:chOff x="956886" y="1500129"/>
            <a:chExt cx="10506793" cy="4392959"/>
          </a:xfrm>
        </p:grpSpPr>
        <p:grpSp>
          <p:nvGrpSpPr>
            <p:cNvPr id="6" name="is1iḓê">
              <a:extLst>
                <a:ext uri="{FF2B5EF4-FFF2-40B4-BE49-F238E27FC236}">
                  <a16:creationId xmlns:a16="http://schemas.microsoft.com/office/drawing/2014/main" xmlns="" id="{A47D9427-4609-43E0-A31B-5B625F72BE49}"/>
                </a:ext>
              </a:extLst>
            </p:cNvPr>
            <p:cNvGrpSpPr/>
            <p:nvPr/>
          </p:nvGrpSpPr>
          <p:grpSpPr>
            <a:xfrm>
              <a:off x="4304956" y="1791249"/>
              <a:ext cx="3582089" cy="3391618"/>
              <a:chOff x="4304955" y="1733191"/>
              <a:chExt cx="3582089" cy="3391618"/>
            </a:xfrm>
          </p:grpSpPr>
          <p:sp>
            <p:nvSpPr>
              <p:cNvPr id="25" name="ïṧḷiḍe">
                <a:extLst>
                  <a:ext uri="{FF2B5EF4-FFF2-40B4-BE49-F238E27FC236}">
                    <a16:creationId xmlns:a16="http://schemas.microsoft.com/office/drawing/2014/main" xmlns="" id="{FFA86F4A-9400-4BC4-B11F-CC6068E67B76}"/>
                  </a:ext>
                </a:extLst>
              </p:cNvPr>
              <p:cNvSpPr/>
              <p:nvPr/>
            </p:nvSpPr>
            <p:spPr bwMode="auto">
              <a:xfrm>
                <a:off x="4304955" y="2348639"/>
                <a:ext cx="1780805" cy="1780805"/>
              </a:xfrm>
              <a:custGeom>
                <a:avLst/>
                <a:gdLst>
                  <a:gd name="T0" fmla="*/ 7669 w 7670"/>
                  <a:gd name="T1" fmla="*/ 3834 h 7669"/>
                  <a:gd name="T2" fmla="*/ 7155 w 7670"/>
                  <a:gd name="T3" fmla="*/ 5750 h 7669"/>
                  <a:gd name="T4" fmla="*/ 5751 w 7670"/>
                  <a:gd name="T5" fmla="*/ 7154 h 7669"/>
                  <a:gd name="T6" fmla="*/ 3834 w 7670"/>
                  <a:gd name="T7" fmla="*/ 7668 h 7669"/>
                  <a:gd name="T8" fmla="*/ 1917 w 7670"/>
                  <a:gd name="T9" fmla="*/ 7154 h 7669"/>
                  <a:gd name="T10" fmla="*/ 514 w 7670"/>
                  <a:gd name="T11" fmla="*/ 5750 h 7669"/>
                  <a:gd name="T12" fmla="*/ 0 w 7670"/>
                  <a:gd name="T13" fmla="*/ 3834 h 7669"/>
                  <a:gd name="T14" fmla="*/ 514 w 7670"/>
                  <a:gd name="T15" fmla="*/ 1917 h 7669"/>
                  <a:gd name="T16" fmla="*/ 1917 w 7670"/>
                  <a:gd name="T17" fmla="*/ 514 h 7669"/>
                  <a:gd name="T18" fmla="*/ 3834 w 7670"/>
                  <a:gd name="T19" fmla="*/ 0 h 7669"/>
                  <a:gd name="T20" fmla="*/ 5751 w 7670"/>
                  <a:gd name="T21" fmla="*/ 514 h 7669"/>
                  <a:gd name="T22" fmla="*/ 7155 w 7670"/>
                  <a:gd name="T23" fmla="*/ 1917 h 7669"/>
                  <a:gd name="T24" fmla="*/ 7669 w 7670"/>
                  <a:gd name="T25" fmla="*/ 3834 h 7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70" h="7669">
                    <a:moveTo>
                      <a:pt x="7669" y="3834"/>
                    </a:moveTo>
                    <a:cubicBezTo>
                      <a:pt x="7669" y="4539"/>
                      <a:pt x="7508" y="5139"/>
                      <a:pt x="7155" y="5750"/>
                    </a:cubicBezTo>
                    <a:cubicBezTo>
                      <a:pt x="6802" y="6362"/>
                      <a:pt x="6362" y="6801"/>
                      <a:pt x="5751" y="7154"/>
                    </a:cubicBezTo>
                    <a:cubicBezTo>
                      <a:pt x="5139" y="7507"/>
                      <a:pt x="4540" y="7668"/>
                      <a:pt x="3834" y="7668"/>
                    </a:cubicBezTo>
                    <a:cubicBezTo>
                      <a:pt x="3128" y="7668"/>
                      <a:pt x="2528" y="7507"/>
                      <a:pt x="1917" y="7154"/>
                    </a:cubicBezTo>
                    <a:cubicBezTo>
                      <a:pt x="1306" y="6801"/>
                      <a:pt x="866" y="6362"/>
                      <a:pt x="514" y="5750"/>
                    </a:cubicBezTo>
                    <a:cubicBezTo>
                      <a:pt x="161" y="5139"/>
                      <a:pt x="0" y="4539"/>
                      <a:pt x="0" y="3834"/>
                    </a:cubicBezTo>
                    <a:cubicBezTo>
                      <a:pt x="0" y="3128"/>
                      <a:pt x="161" y="2528"/>
                      <a:pt x="514" y="1917"/>
                    </a:cubicBezTo>
                    <a:cubicBezTo>
                      <a:pt x="866" y="1306"/>
                      <a:pt x="1306" y="867"/>
                      <a:pt x="1917" y="514"/>
                    </a:cubicBezTo>
                    <a:cubicBezTo>
                      <a:pt x="2528" y="161"/>
                      <a:pt x="3128" y="0"/>
                      <a:pt x="3834" y="0"/>
                    </a:cubicBezTo>
                    <a:cubicBezTo>
                      <a:pt x="4540" y="0"/>
                      <a:pt x="5139" y="161"/>
                      <a:pt x="5751" y="514"/>
                    </a:cubicBezTo>
                    <a:cubicBezTo>
                      <a:pt x="6362" y="867"/>
                      <a:pt x="6802" y="1306"/>
                      <a:pt x="7155" y="1917"/>
                    </a:cubicBezTo>
                    <a:cubicBezTo>
                      <a:pt x="7508" y="2528"/>
                      <a:pt x="7669" y="3128"/>
                      <a:pt x="7669" y="3834"/>
                    </a:cubicBezTo>
                  </a:path>
                </a:pathLst>
              </a:custGeom>
              <a:solidFill>
                <a:schemeClr val="tx1">
                  <a:lumMod val="50000"/>
                  <a:lumOff val="50000"/>
                </a:schemeClr>
              </a:solidFill>
              <a:ln>
                <a:noFill/>
              </a:ln>
              <a:effectLst/>
            </p:spPr>
            <p:txBody>
              <a:bodyPr wrap="none" anchor="ctr"/>
              <a:lstStyle/>
              <a:p>
                <a:endParaRPr lang="en-US"/>
              </a:p>
            </p:txBody>
          </p:sp>
          <p:sp>
            <p:nvSpPr>
              <p:cNvPr id="26" name="îşlîdê">
                <a:extLst>
                  <a:ext uri="{FF2B5EF4-FFF2-40B4-BE49-F238E27FC236}">
                    <a16:creationId xmlns:a16="http://schemas.microsoft.com/office/drawing/2014/main" xmlns="" id="{C1ED7231-11BC-4FE9-B29A-84265F23BA02}"/>
                  </a:ext>
                </a:extLst>
              </p:cNvPr>
              <p:cNvSpPr/>
              <p:nvPr/>
            </p:nvSpPr>
            <p:spPr bwMode="auto">
              <a:xfrm>
                <a:off x="4628551" y="3344004"/>
                <a:ext cx="1780805" cy="1780805"/>
              </a:xfrm>
              <a:custGeom>
                <a:avLst/>
                <a:gdLst>
                  <a:gd name="T0" fmla="*/ 7668 w 7669"/>
                  <a:gd name="T1" fmla="*/ 3834 h 7670"/>
                  <a:gd name="T2" fmla="*/ 7155 w 7669"/>
                  <a:gd name="T3" fmla="*/ 5751 h 7670"/>
                  <a:gd name="T4" fmla="*/ 5751 w 7669"/>
                  <a:gd name="T5" fmla="*/ 7155 h 7670"/>
                  <a:gd name="T6" fmla="*/ 3834 w 7669"/>
                  <a:gd name="T7" fmla="*/ 7669 h 7670"/>
                  <a:gd name="T8" fmla="*/ 1917 w 7669"/>
                  <a:gd name="T9" fmla="*/ 7155 h 7670"/>
                  <a:gd name="T10" fmla="*/ 514 w 7669"/>
                  <a:gd name="T11" fmla="*/ 5751 h 7670"/>
                  <a:gd name="T12" fmla="*/ 0 w 7669"/>
                  <a:gd name="T13" fmla="*/ 3834 h 7670"/>
                  <a:gd name="T14" fmla="*/ 514 w 7669"/>
                  <a:gd name="T15" fmla="*/ 1917 h 7670"/>
                  <a:gd name="T16" fmla="*/ 1917 w 7669"/>
                  <a:gd name="T17" fmla="*/ 514 h 7670"/>
                  <a:gd name="T18" fmla="*/ 3834 w 7669"/>
                  <a:gd name="T19" fmla="*/ 0 h 7670"/>
                  <a:gd name="T20" fmla="*/ 5751 w 7669"/>
                  <a:gd name="T21" fmla="*/ 514 h 7670"/>
                  <a:gd name="T22" fmla="*/ 7155 w 7669"/>
                  <a:gd name="T23" fmla="*/ 1917 h 7670"/>
                  <a:gd name="T24" fmla="*/ 7668 w 7669"/>
                  <a:gd name="T25" fmla="*/ 3834 h 7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69" h="7670">
                    <a:moveTo>
                      <a:pt x="7668" y="3834"/>
                    </a:moveTo>
                    <a:cubicBezTo>
                      <a:pt x="7668" y="4540"/>
                      <a:pt x="7507" y="5140"/>
                      <a:pt x="7155" y="5751"/>
                    </a:cubicBezTo>
                    <a:cubicBezTo>
                      <a:pt x="6802" y="6363"/>
                      <a:pt x="6362" y="6802"/>
                      <a:pt x="5751" y="7155"/>
                    </a:cubicBezTo>
                    <a:cubicBezTo>
                      <a:pt x="5139" y="7508"/>
                      <a:pt x="4540" y="7669"/>
                      <a:pt x="3834" y="7669"/>
                    </a:cubicBezTo>
                    <a:cubicBezTo>
                      <a:pt x="3128" y="7669"/>
                      <a:pt x="2528" y="7508"/>
                      <a:pt x="1917" y="7155"/>
                    </a:cubicBezTo>
                    <a:cubicBezTo>
                      <a:pt x="1306" y="6802"/>
                      <a:pt x="866" y="6363"/>
                      <a:pt x="514" y="5751"/>
                    </a:cubicBezTo>
                    <a:cubicBezTo>
                      <a:pt x="161" y="5140"/>
                      <a:pt x="0" y="4540"/>
                      <a:pt x="0" y="3834"/>
                    </a:cubicBezTo>
                    <a:cubicBezTo>
                      <a:pt x="0" y="3128"/>
                      <a:pt x="161" y="2528"/>
                      <a:pt x="514" y="1917"/>
                    </a:cubicBezTo>
                    <a:cubicBezTo>
                      <a:pt x="866" y="1306"/>
                      <a:pt x="1306" y="867"/>
                      <a:pt x="1917" y="514"/>
                    </a:cubicBezTo>
                    <a:cubicBezTo>
                      <a:pt x="2528" y="161"/>
                      <a:pt x="3128" y="0"/>
                      <a:pt x="3834" y="0"/>
                    </a:cubicBezTo>
                    <a:cubicBezTo>
                      <a:pt x="4540" y="0"/>
                      <a:pt x="5139" y="161"/>
                      <a:pt x="5751" y="514"/>
                    </a:cubicBezTo>
                    <a:cubicBezTo>
                      <a:pt x="6362" y="867"/>
                      <a:pt x="6802" y="1306"/>
                      <a:pt x="7155" y="1917"/>
                    </a:cubicBezTo>
                    <a:cubicBezTo>
                      <a:pt x="7507" y="2528"/>
                      <a:pt x="7668" y="3128"/>
                      <a:pt x="7668" y="3834"/>
                    </a:cubicBezTo>
                  </a:path>
                </a:pathLst>
              </a:custGeom>
              <a:solidFill>
                <a:schemeClr val="accent3">
                  <a:lumMod val="100000"/>
                </a:schemeClr>
              </a:solidFill>
              <a:ln>
                <a:noFill/>
              </a:ln>
              <a:effectLst/>
            </p:spPr>
            <p:txBody>
              <a:bodyPr wrap="none" anchor="ctr"/>
              <a:lstStyle/>
              <a:p>
                <a:endParaRPr lang="en-US"/>
              </a:p>
            </p:txBody>
          </p:sp>
          <p:sp>
            <p:nvSpPr>
              <p:cNvPr id="27" name="îṡļidé">
                <a:extLst>
                  <a:ext uri="{FF2B5EF4-FFF2-40B4-BE49-F238E27FC236}">
                    <a16:creationId xmlns:a16="http://schemas.microsoft.com/office/drawing/2014/main" xmlns="" id="{9DF264C6-B6EA-423B-AB51-69A4C844A9D3}"/>
                  </a:ext>
                </a:extLst>
              </p:cNvPr>
              <p:cNvSpPr/>
              <p:nvPr/>
            </p:nvSpPr>
            <p:spPr bwMode="auto">
              <a:xfrm>
                <a:off x="5675119" y="3344004"/>
                <a:ext cx="1780805" cy="1780805"/>
              </a:xfrm>
              <a:custGeom>
                <a:avLst/>
                <a:gdLst>
                  <a:gd name="T0" fmla="*/ 7668 w 7669"/>
                  <a:gd name="T1" fmla="*/ 3834 h 7670"/>
                  <a:gd name="T2" fmla="*/ 7155 w 7669"/>
                  <a:gd name="T3" fmla="*/ 5751 h 7670"/>
                  <a:gd name="T4" fmla="*/ 5751 w 7669"/>
                  <a:gd name="T5" fmla="*/ 7155 h 7670"/>
                  <a:gd name="T6" fmla="*/ 3834 w 7669"/>
                  <a:gd name="T7" fmla="*/ 7669 h 7670"/>
                  <a:gd name="T8" fmla="*/ 1918 w 7669"/>
                  <a:gd name="T9" fmla="*/ 7155 h 7670"/>
                  <a:gd name="T10" fmla="*/ 514 w 7669"/>
                  <a:gd name="T11" fmla="*/ 5751 h 7670"/>
                  <a:gd name="T12" fmla="*/ 0 w 7669"/>
                  <a:gd name="T13" fmla="*/ 3834 h 7670"/>
                  <a:gd name="T14" fmla="*/ 514 w 7669"/>
                  <a:gd name="T15" fmla="*/ 1917 h 7670"/>
                  <a:gd name="T16" fmla="*/ 1918 w 7669"/>
                  <a:gd name="T17" fmla="*/ 514 h 7670"/>
                  <a:gd name="T18" fmla="*/ 3834 w 7669"/>
                  <a:gd name="T19" fmla="*/ 0 h 7670"/>
                  <a:gd name="T20" fmla="*/ 5751 w 7669"/>
                  <a:gd name="T21" fmla="*/ 514 h 7670"/>
                  <a:gd name="T22" fmla="*/ 7155 w 7669"/>
                  <a:gd name="T23" fmla="*/ 1917 h 7670"/>
                  <a:gd name="T24" fmla="*/ 7668 w 7669"/>
                  <a:gd name="T25" fmla="*/ 3834 h 7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69" h="7670">
                    <a:moveTo>
                      <a:pt x="7668" y="3834"/>
                    </a:moveTo>
                    <a:cubicBezTo>
                      <a:pt x="7668" y="4540"/>
                      <a:pt x="7508" y="5140"/>
                      <a:pt x="7155" y="5751"/>
                    </a:cubicBezTo>
                    <a:cubicBezTo>
                      <a:pt x="6802" y="6363"/>
                      <a:pt x="6362" y="6802"/>
                      <a:pt x="5751" y="7155"/>
                    </a:cubicBezTo>
                    <a:cubicBezTo>
                      <a:pt x="5140" y="7508"/>
                      <a:pt x="4540" y="7669"/>
                      <a:pt x="3834" y="7669"/>
                    </a:cubicBezTo>
                    <a:cubicBezTo>
                      <a:pt x="3128" y="7669"/>
                      <a:pt x="2529" y="7508"/>
                      <a:pt x="1918" y="7155"/>
                    </a:cubicBezTo>
                    <a:cubicBezTo>
                      <a:pt x="1306" y="6802"/>
                      <a:pt x="867" y="6363"/>
                      <a:pt x="514" y="5751"/>
                    </a:cubicBezTo>
                    <a:cubicBezTo>
                      <a:pt x="161" y="5140"/>
                      <a:pt x="0" y="4540"/>
                      <a:pt x="0" y="3834"/>
                    </a:cubicBezTo>
                    <a:cubicBezTo>
                      <a:pt x="0" y="3128"/>
                      <a:pt x="161" y="2528"/>
                      <a:pt x="514" y="1917"/>
                    </a:cubicBezTo>
                    <a:cubicBezTo>
                      <a:pt x="867" y="1306"/>
                      <a:pt x="1306" y="867"/>
                      <a:pt x="1918" y="514"/>
                    </a:cubicBezTo>
                    <a:cubicBezTo>
                      <a:pt x="2529" y="161"/>
                      <a:pt x="3128" y="0"/>
                      <a:pt x="3834" y="0"/>
                    </a:cubicBezTo>
                    <a:cubicBezTo>
                      <a:pt x="4540" y="0"/>
                      <a:pt x="5140" y="161"/>
                      <a:pt x="5751" y="514"/>
                    </a:cubicBezTo>
                    <a:cubicBezTo>
                      <a:pt x="6362" y="867"/>
                      <a:pt x="6802" y="1306"/>
                      <a:pt x="7155" y="1917"/>
                    </a:cubicBezTo>
                    <a:cubicBezTo>
                      <a:pt x="7508" y="2528"/>
                      <a:pt x="7668" y="3128"/>
                      <a:pt x="7668" y="3834"/>
                    </a:cubicBezTo>
                  </a:path>
                </a:pathLst>
              </a:custGeom>
              <a:solidFill>
                <a:schemeClr val="bg1">
                  <a:lumMod val="75000"/>
                </a:schemeClr>
              </a:solidFill>
              <a:ln>
                <a:noFill/>
              </a:ln>
              <a:effectLst/>
            </p:spPr>
            <p:txBody>
              <a:bodyPr wrap="none" anchor="ctr"/>
              <a:lstStyle/>
              <a:p>
                <a:endParaRPr lang="en-US"/>
              </a:p>
            </p:txBody>
          </p:sp>
          <p:sp>
            <p:nvSpPr>
              <p:cNvPr id="28" name="íṧļíḓé">
                <a:extLst>
                  <a:ext uri="{FF2B5EF4-FFF2-40B4-BE49-F238E27FC236}">
                    <a16:creationId xmlns:a16="http://schemas.microsoft.com/office/drawing/2014/main" xmlns="" id="{73203A14-F1B7-4B96-9BAF-B20571BCE27D}"/>
                  </a:ext>
                </a:extLst>
              </p:cNvPr>
              <p:cNvSpPr/>
              <p:nvPr/>
            </p:nvSpPr>
            <p:spPr bwMode="auto">
              <a:xfrm>
                <a:off x="6041725" y="2240090"/>
                <a:ext cx="1845319" cy="1997901"/>
              </a:xfrm>
              <a:custGeom>
                <a:avLst/>
                <a:gdLst>
                  <a:gd name="T0" fmla="*/ 7293 w 7948"/>
                  <a:gd name="T1" fmla="*/ 3116 h 8602"/>
                  <a:gd name="T2" fmla="*/ 2461 w 7948"/>
                  <a:gd name="T3" fmla="*/ 655 h 8602"/>
                  <a:gd name="T4" fmla="*/ 0 w 7948"/>
                  <a:gd name="T5" fmla="*/ 3116 h 8602"/>
                  <a:gd name="T6" fmla="*/ 0 w 7948"/>
                  <a:gd name="T7" fmla="*/ 5485 h 8602"/>
                  <a:gd name="T8" fmla="*/ 4831 w 7948"/>
                  <a:gd name="T9" fmla="*/ 7947 h 8602"/>
                  <a:gd name="T10" fmla="*/ 7293 w 7948"/>
                  <a:gd name="T11" fmla="*/ 3116 h 8602"/>
                </a:gdLst>
                <a:ahLst/>
                <a:cxnLst>
                  <a:cxn ang="0">
                    <a:pos x="T0" y="T1"/>
                  </a:cxn>
                  <a:cxn ang="0">
                    <a:pos x="T2" y="T3"/>
                  </a:cxn>
                  <a:cxn ang="0">
                    <a:pos x="T4" y="T5"/>
                  </a:cxn>
                  <a:cxn ang="0">
                    <a:pos x="T6" y="T7"/>
                  </a:cxn>
                  <a:cxn ang="0">
                    <a:pos x="T8" y="T9"/>
                  </a:cxn>
                  <a:cxn ang="0">
                    <a:pos x="T10" y="T11"/>
                  </a:cxn>
                </a:cxnLst>
                <a:rect l="0" t="0" r="r" b="b"/>
                <a:pathLst>
                  <a:path w="7948" h="8602">
                    <a:moveTo>
                      <a:pt x="7293" y="3116"/>
                    </a:moveTo>
                    <a:cubicBezTo>
                      <a:pt x="6638" y="1102"/>
                      <a:pt x="4475" y="0"/>
                      <a:pt x="2461" y="655"/>
                    </a:cubicBezTo>
                    <a:cubicBezTo>
                      <a:pt x="1249" y="1049"/>
                      <a:pt x="367" y="1990"/>
                      <a:pt x="0" y="3116"/>
                    </a:cubicBezTo>
                    <a:cubicBezTo>
                      <a:pt x="242" y="3860"/>
                      <a:pt x="260" y="4685"/>
                      <a:pt x="0" y="5485"/>
                    </a:cubicBezTo>
                    <a:cubicBezTo>
                      <a:pt x="654" y="7499"/>
                      <a:pt x="2817" y="8601"/>
                      <a:pt x="4831" y="7947"/>
                    </a:cubicBezTo>
                    <a:cubicBezTo>
                      <a:pt x="6845" y="7293"/>
                      <a:pt x="7947" y="5129"/>
                      <a:pt x="7293" y="3116"/>
                    </a:cubicBezTo>
                  </a:path>
                </a:pathLst>
              </a:custGeom>
              <a:solidFill>
                <a:schemeClr val="tx1">
                  <a:lumMod val="50000"/>
                  <a:lumOff val="50000"/>
                </a:schemeClr>
              </a:solidFill>
              <a:ln>
                <a:noFill/>
              </a:ln>
              <a:effectLst/>
            </p:spPr>
            <p:txBody>
              <a:bodyPr wrap="none" anchor="ctr"/>
              <a:lstStyle/>
              <a:p>
                <a:endParaRPr lang="en-US"/>
              </a:p>
            </p:txBody>
          </p:sp>
          <p:sp>
            <p:nvSpPr>
              <p:cNvPr id="29" name="ísḷídé">
                <a:extLst>
                  <a:ext uri="{FF2B5EF4-FFF2-40B4-BE49-F238E27FC236}">
                    <a16:creationId xmlns:a16="http://schemas.microsoft.com/office/drawing/2014/main" xmlns="" id="{239BF0BF-1E9C-4D34-BDF3-C0F6AFCBE5AF}"/>
                  </a:ext>
                </a:extLst>
              </p:cNvPr>
              <p:cNvSpPr/>
              <p:nvPr/>
            </p:nvSpPr>
            <p:spPr bwMode="auto">
              <a:xfrm>
                <a:off x="5194845" y="1733191"/>
                <a:ext cx="1737794" cy="1780804"/>
              </a:xfrm>
              <a:custGeom>
                <a:avLst/>
                <a:gdLst>
                  <a:gd name="T0" fmla="*/ 3647 w 7482"/>
                  <a:gd name="T1" fmla="*/ 0 h 7669"/>
                  <a:gd name="T2" fmla="*/ 0 w 7482"/>
                  <a:gd name="T3" fmla="*/ 2649 h 7669"/>
                  <a:gd name="T4" fmla="*/ 1185 w 7482"/>
                  <a:gd name="T5" fmla="*/ 2838 h 7669"/>
                  <a:gd name="T6" fmla="*/ 3647 w 7482"/>
                  <a:gd name="T7" fmla="*/ 7668 h 7669"/>
                  <a:gd name="T8" fmla="*/ 7481 w 7482"/>
                  <a:gd name="T9" fmla="*/ 3835 h 7669"/>
                  <a:gd name="T10" fmla="*/ 3647 w 7482"/>
                  <a:gd name="T11" fmla="*/ 0 h 7669"/>
                </a:gdLst>
                <a:ahLst/>
                <a:cxnLst>
                  <a:cxn ang="0">
                    <a:pos x="T0" y="T1"/>
                  </a:cxn>
                  <a:cxn ang="0">
                    <a:pos x="T2" y="T3"/>
                  </a:cxn>
                  <a:cxn ang="0">
                    <a:pos x="T4" y="T5"/>
                  </a:cxn>
                  <a:cxn ang="0">
                    <a:pos x="T6" y="T7"/>
                  </a:cxn>
                  <a:cxn ang="0">
                    <a:pos x="T8" y="T9"/>
                  </a:cxn>
                  <a:cxn ang="0">
                    <a:pos x="T10" y="T11"/>
                  </a:cxn>
                </a:cxnLst>
                <a:rect l="0" t="0" r="r" b="b"/>
                <a:pathLst>
                  <a:path w="7482" h="7669">
                    <a:moveTo>
                      <a:pt x="3647" y="0"/>
                    </a:moveTo>
                    <a:cubicBezTo>
                      <a:pt x="1943" y="0"/>
                      <a:pt x="499" y="1112"/>
                      <a:pt x="0" y="2649"/>
                    </a:cubicBezTo>
                    <a:cubicBezTo>
                      <a:pt x="392" y="2649"/>
                      <a:pt x="792" y="2710"/>
                      <a:pt x="1185" y="2838"/>
                    </a:cubicBezTo>
                    <a:cubicBezTo>
                      <a:pt x="3199" y="3492"/>
                      <a:pt x="4301" y="5655"/>
                      <a:pt x="3647" y="7668"/>
                    </a:cubicBezTo>
                    <a:cubicBezTo>
                      <a:pt x="5764" y="7668"/>
                      <a:pt x="7481" y="5952"/>
                      <a:pt x="7481" y="3835"/>
                    </a:cubicBezTo>
                    <a:cubicBezTo>
                      <a:pt x="7480" y="1717"/>
                      <a:pt x="5764" y="0"/>
                      <a:pt x="3647" y="0"/>
                    </a:cubicBezTo>
                  </a:path>
                </a:pathLst>
              </a:custGeom>
              <a:solidFill>
                <a:schemeClr val="accent3">
                  <a:lumMod val="100000"/>
                </a:schemeClr>
              </a:solidFill>
              <a:ln>
                <a:noFill/>
              </a:ln>
              <a:effectLst/>
            </p:spPr>
            <p:txBody>
              <a:bodyPr wrap="none" anchor="ctr"/>
              <a:lstStyle/>
              <a:p>
                <a:endParaRPr lang="en-US"/>
              </a:p>
            </p:txBody>
          </p:sp>
          <p:sp>
            <p:nvSpPr>
              <p:cNvPr id="30" name="íŝ1íḍe">
                <a:extLst>
                  <a:ext uri="{FF2B5EF4-FFF2-40B4-BE49-F238E27FC236}">
                    <a16:creationId xmlns:a16="http://schemas.microsoft.com/office/drawing/2014/main" xmlns="" id="{CBCDFA7A-F75F-4313-B3BE-3279FB42C096}"/>
                  </a:ext>
                </a:extLst>
              </p:cNvPr>
              <p:cNvSpPr/>
              <p:nvPr/>
            </p:nvSpPr>
            <p:spPr bwMode="auto">
              <a:xfrm>
                <a:off x="6659221" y="3683985"/>
                <a:ext cx="645145" cy="663578"/>
              </a:xfrm>
              <a:custGeom>
                <a:avLst/>
                <a:gdLst>
                  <a:gd name="T0" fmla="*/ 0 w 2780"/>
                  <a:gd name="T1" fmla="*/ 0 h 2859"/>
                  <a:gd name="T2" fmla="*/ 2779 w 2780"/>
                  <a:gd name="T3" fmla="*/ 904 h 2859"/>
                  <a:gd name="T4" fmla="*/ 608 w 2780"/>
                  <a:gd name="T5" fmla="*/ 2858 h 2859"/>
                  <a:gd name="T6" fmla="*/ 0 w 2780"/>
                  <a:gd name="T7" fmla="*/ 0 h 2859"/>
                </a:gdLst>
                <a:ahLst/>
                <a:cxnLst>
                  <a:cxn ang="0">
                    <a:pos x="T0" y="T1"/>
                  </a:cxn>
                  <a:cxn ang="0">
                    <a:pos x="T2" y="T3"/>
                  </a:cxn>
                  <a:cxn ang="0">
                    <a:pos x="T4" y="T5"/>
                  </a:cxn>
                  <a:cxn ang="0">
                    <a:pos x="T6" y="T7"/>
                  </a:cxn>
                </a:cxnLst>
                <a:rect l="0" t="0" r="r" b="b"/>
                <a:pathLst>
                  <a:path w="2780" h="2859">
                    <a:moveTo>
                      <a:pt x="0" y="0"/>
                    </a:moveTo>
                    <a:lnTo>
                      <a:pt x="2779" y="904"/>
                    </a:lnTo>
                    <a:lnTo>
                      <a:pt x="608" y="2858"/>
                    </a:lnTo>
                    <a:lnTo>
                      <a:pt x="0" y="0"/>
                    </a:lnTo>
                  </a:path>
                </a:pathLst>
              </a:custGeom>
              <a:solidFill>
                <a:schemeClr val="tx1">
                  <a:lumMod val="50000"/>
                  <a:lumOff val="50000"/>
                </a:schemeClr>
              </a:solidFill>
              <a:ln>
                <a:noFill/>
              </a:ln>
              <a:effectLst/>
            </p:spPr>
            <p:txBody>
              <a:bodyPr wrap="none" anchor="ctr"/>
              <a:lstStyle/>
              <a:p>
                <a:endParaRPr lang="en-US"/>
              </a:p>
            </p:txBody>
          </p:sp>
          <p:sp>
            <p:nvSpPr>
              <p:cNvPr id="31" name="ïṥ1îḓé">
                <a:extLst>
                  <a:ext uri="{FF2B5EF4-FFF2-40B4-BE49-F238E27FC236}">
                    <a16:creationId xmlns:a16="http://schemas.microsoft.com/office/drawing/2014/main" xmlns="" id="{96F8EA9F-0F8C-4567-A20F-5A59C39F70A5}"/>
                  </a:ext>
                </a:extLst>
              </p:cNvPr>
              <p:cNvSpPr/>
              <p:nvPr/>
            </p:nvSpPr>
            <p:spPr bwMode="auto">
              <a:xfrm>
                <a:off x="6395019" y="2430561"/>
                <a:ext cx="674842" cy="620568"/>
              </a:xfrm>
              <a:custGeom>
                <a:avLst/>
                <a:gdLst>
                  <a:gd name="T0" fmla="*/ 1718 w 2907"/>
                  <a:gd name="T1" fmla="*/ 0 h 2671"/>
                  <a:gd name="T2" fmla="*/ 2906 w 2907"/>
                  <a:gd name="T3" fmla="*/ 2670 h 2671"/>
                  <a:gd name="T4" fmla="*/ 0 w 2907"/>
                  <a:gd name="T5" fmla="*/ 2364 h 2671"/>
                  <a:gd name="T6" fmla="*/ 1718 w 2907"/>
                  <a:gd name="T7" fmla="*/ 0 h 2671"/>
                </a:gdLst>
                <a:ahLst/>
                <a:cxnLst>
                  <a:cxn ang="0">
                    <a:pos x="T0" y="T1"/>
                  </a:cxn>
                  <a:cxn ang="0">
                    <a:pos x="T2" y="T3"/>
                  </a:cxn>
                  <a:cxn ang="0">
                    <a:pos x="T4" y="T5"/>
                  </a:cxn>
                  <a:cxn ang="0">
                    <a:pos x="T6" y="T7"/>
                  </a:cxn>
                </a:cxnLst>
                <a:rect l="0" t="0" r="r" b="b"/>
                <a:pathLst>
                  <a:path w="2907" h="2671">
                    <a:moveTo>
                      <a:pt x="1718" y="0"/>
                    </a:moveTo>
                    <a:lnTo>
                      <a:pt x="2906" y="2670"/>
                    </a:lnTo>
                    <a:lnTo>
                      <a:pt x="0" y="2364"/>
                    </a:lnTo>
                    <a:lnTo>
                      <a:pt x="1718" y="0"/>
                    </a:lnTo>
                  </a:path>
                </a:pathLst>
              </a:custGeom>
              <a:solidFill>
                <a:schemeClr val="accent3">
                  <a:lumMod val="100000"/>
                </a:schemeClr>
              </a:solidFill>
              <a:ln>
                <a:noFill/>
              </a:ln>
              <a:effectLst/>
            </p:spPr>
            <p:txBody>
              <a:bodyPr wrap="none" anchor="ctr"/>
              <a:lstStyle/>
              <a:p>
                <a:endParaRPr lang="en-US"/>
              </a:p>
            </p:txBody>
          </p:sp>
          <p:sp>
            <p:nvSpPr>
              <p:cNvPr id="32" name="íṣľiḑè">
                <a:extLst>
                  <a:ext uri="{FF2B5EF4-FFF2-40B4-BE49-F238E27FC236}">
                    <a16:creationId xmlns:a16="http://schemas.microsoft.com/office/drawing/2014/main" xmlns="" id="{448E9125-68BC-4F10-9AD0-9A149AE870A8}"/>
                  </a:ext>
                </a:extLst>
              </p:cNvPr>
              <p:cNvSpPr/>
              <p:nvPr/>
            </p:nvSpPr>
            <p:spPr bwMode="auto">
              <a:xfrm>
                <a:off x="5242975" y="2393696"/>
                <a:ext cx="674842" cy="620568"/>
              </a:xfrm>
              <a:custGeom>
                <a:avLst/>
                <a:gdLst>
                  <a:gd name="T0" fmla="*/ 0 w 2907"/>
                  <a:gd name="T1" fmla="*/ 306 h 2671"/>
                  <a:gd name="T2" fmla="*/ 2906 w 2907"/>
                  <a:gd name="T3" fmla="*/ 0 h 2671"/>
                  <a:gd name="T4" fmla="*/ 1718 w 2907"/>
                  <a:gd name="T5" fmla="*/ 2670 h 2671"/>
                  <a:gd name="T6" fmla="*/ 0 w 2907"/>
                  <a:gd name="T7" fmla="*/ 306 h 2671"/>
                </a:gdLst>
                <a:ahLst/>
                <a:cxnLst>
                  <a:cxn ang="0">
                    <a:pos x="T0" y="T1"/>
                  </a:cxn>
                  <a:cxn ang="0">
                    <a:pos x="T2" y="T3"/>
                  </a:cxn>
                  <a:cxn ang="0">
                    <a:pos x="T4" y="T5"/>
                  </a:cxn>
                  <a:cxn ang="0">
                    <a:pos x="T6" y="T7"/>
                  </a:cxn>
                </a:cxnLst>
                <a:rect l="0" t="0" r="r" b="b"/>
                <a:pathLst>
                  <a:path w="2907" h="2671">
                    <a:moveTo>
                      <a:pt x="0" y="306"/>
                    </a:moveTo>
                    <a:lnTo>
                      <a:pt x="2906" y="0"/>
                    </a:lnTo>
                    <a:lnTo>
                      <a:pt x="1718" y="2670"/>
                    </a:lnTo>
                    <a:lnTo>
                      <a:pt x="0" y="306"/>
                    </a:lnTo>
                  </a:path>
                </a:pathLst>
              </a:custGeom>
              <a:solidFill>
                <a:schemeClr val="tx1">
                  <a:lumMod val="50000"/>
                  <a:lumOff val="50000"/>
                </a:schemeClr>
              </a:solidFill>
              <a:ln>
                <a:noFill/>
              </a:ln>
              <a:effectLst/>
            </p:spPr>
            <p:txBody>
              <a:bodyPr wrap="none" anchor="ctr"/>
              <a:lstStyle/>
              <a:p>
                <a:endParaRPr lang="en-US"/>
              </a:p>
            </p:txBody>
          </p:sp>
          <p:sp>
            <p:nvSpPr>
              <p:cNvPr id="33" name="iṣḻïḓe">
                <a:extLst>
                  <a:ext uri="{FF2B5EF4-FFF2-40B4-BE49-F238E27FC236}">
                    <a16:creationId xmlns:a16="http://schemas.microsoft.com/office/drawing/2014/main" xmlns="" id="{6234DCF8-609D-4A24-8767-3B5AE693F8B5}"/>
                  </a:ext>
                </a:extLst>
              </p:cNvPr>
              <p:cNvSpPr/>
              <p:nvPr/>
            </p:nvSpPr>
            <p:spPr bwMode="auto">
              <a:xfrm>
                <a:off x="5483625" y="4154020"/>
                <a:ext cx="587799" cy="678938"/>
              </a:xfrm>
              <a:custGeom>
                <a:avLst/>
                <a:gdLst>
                  <a:gd name="T0" fmla="*/ 2529 w 2532"/>
                  <a:gd name="T1" fmla="*/ 0 h 2923"/>
                  <a:gd name="T2" fmla="*/ 2531 w 2532"/>
                  <a:gd name="T3" fmla="*/ 2922 h 2923"/>
                  <a:gd name="T4" fmla="*/ 0 w 2532"/>
                  <a:gd name="T5" fmla="*/ 1463 h 2923"/>
                  <a:gd name="T6" fmla="*/ 2529 w 2532"/>
                  <a:gd name="T7" fmla="*/ 0 h 2923"/>
                </a:gdLst>
                <a:ahLst/>
                <a:cxnLst>
                  <a:cxn ang="0">
                    <a:pos x="T0" y="T1"/>
                  </a:cxn>
                  <a:cxn ang="0">
                    <a:pos x="T2" y="T3"/>
                  </a:cxn>
                  <a:cxn ang="0">
                    <a:pos x="T4" y="T5"/>
                  </a:cxn>
                  <a:cxn ang="0">
                    <a:pos x="T6" y="T7"/>
                  </a:cxn>
                </a:cxnLst>
                <a:rect l="0" t="0" r="r" b="b"/>
                <a:pathLst>
                  <a:path w="2532" h="2923">
                    <a:moveTo>
                      <a:pt x="2529" y="0"/>
                    </a:moveTo>
                    <a:lnTo>
                      <a:pt x="2531" y="2922"/>
                    </a:lnTo>
                    <a:lnTo>
                      <a:pt x="0" y="1463"/>
                    </a:lnTo>
                    <a:lnTo>
                      <a:pt x="2529" y="0"/>
                    </a:lnTo>
                  </a:path>
                </a:pathLst>
              </a:custGeom>
              <a:solidFill>
                <a:schemeClr val="bg1">
                  <a:lumMod val="75000"/>
                </a:schemeClr>
              </a:solidFill>
              <a:ln>
                <a:noFill/>
              </a:ln>
              <a:effectLst/>
            </p:spPr>
            <p:txBody>
              <a:bodyPr wrap="none" anchor="ctr"/>
              <a:lstStyle/>
              <a:p>
                <a:endParaRPr lang="en-US"/>
              </a:p>
            </p:txBody>
          </p:sp>
          <p:sp>
            <p:nvSpPr>
              <p:cNvPr id="34" name="íṥ1iḓe">
                <a:extLst>
                  <a:ext uri="{FF2B5EF4-FFF2-40B4-BE49-F238E27FC236}">
                    <a16:creationId xmlns:a16="http://schemas.microsoft.com/office/drawing/2014/main" xmlns="" id="{69F33442-9C95-4DC6-823E-5C8E4C22E7C6}"/>
                  </a:ext>
                </a:extLst>
              </p:cNvPr>
              <p:cNvSpPr/>
              <p:nvPr/>
            </p:nvSpPr>
            <p:spPr bwMode="auto">
              <a:xfrm>
                <a:off x="4796494" y="3285635"/>
                <a:ext cx="646169" cy="663578"/>
              </a:xfrm>
              <a:custGeom>
                <a:avLst/>
                <a:gdLst>
                  <a:gd name="T0" fmla="*/ 610 w 2781"/>
                  <a:gd name="T1" fmla="*/ 0 h 2858"/>
                  <a:gd name="T2" fmla="*/ 2780 w 2781"/>
                  <a:gd name="T3" fmla="*/ 1956 h 2858"/>
                  <a:gd name="T4" fmla="*/ 0 w 2781"/>
                  <a:gd name="T5" fmla="*/ 2857 h 2858"/>
                  <a:gd name="T6" fmla="*/ 610 w 2781"/>
                  <a:gd name="T7" fmla="*/ 0 h 2858"/>
                </a:gdLst>
                <a:ahLst/>
                <a:cxnLst>
                  <a:cxn ang="0">
                    <a:pos x="T0" y="T1"/>
                  </a:cxn>
                  <a:cxn ang="0">
                    <a:pos x="T2" y="T3"/>
                  </a:cxn>
                  <a:cxn ang="0">
                    <a:pos x="T4" y="T5"/>
                  </a:cxn>
                  <a:cxn ang="0">
                    <a:pos x="T6" y="T7"/>
                  </a:cxn>
                </a:cxnLst>
                <a:rect l="0" t="0" r="r" b="b"/>
                <a:pathLst>
                  <a:path w="2781" h="2858">
                    <a:moveTo>
                      <a:pt x="610" y="0"/>
                    </a:moveTo>
                    <a:lnTo>
                      <a:pt x="2780" y="1956"/>
                    </a:lnTo>
                    <a:lnTo>
                      <a:pt x="0" y="2857"/>
                    </a:lnTo>
                    <a:lnTo>
                      <a:pt x="610" y="0"/>
                    </a:lnTo>
                  </a:path>
                </a:pathLst>
              </a:custGeom>
              <a:solidFill>
                <a:schemeClr val="accent3">
                  <a:lumMod val="100000"/>
                </a:schemeClr>
              </a:solidFill>
              <a:ln>
                <a:noFill/>
              </a:ln>
              <a:effectLst/>
            </p:spPr>
            <p:txBody>
              <a:bodyPr wrap="none" anchor="ctr"/>
              <a:lstStyle/>
              <a:p>
                <a:endParaRPr lang="en-US"/>
              </a:p>
            </p:txBody>
          </p:sp>
          <p:sp>
            <p:nvSpPr>
              <p:cNvPr id="35" name="íṡḻîḍè">
                <a:extLst>
                  <a:ext uri="{FF2B5EF4-FFF2-40B4-BE49-F238E27FC236}">
                    <a16:creationId xmlns:a16="http://schemas.microsoft.com/office/drawing/2014/main" xmlns="" id="{3E0C9B0F-31D9-4373-A80D-17E27CB6B79D}"/>
                  </a:ext>
                </a:extLst>
              </p:cNvPr>
              <p:cNvSpPr/>
              <p:nvPr/>
            </p:nvSpPr>
            <p:spPr bwMode="auto">
              <a:xfrm>
                <a:off x="6224504" y="2518553"/>
                <a:ext cx="369703" cy="370854"/>
              </a:xfrm>
              <a:custGeom>
                <a:avLst/>
                <a:gdLst>
                  <a:gd name="connsiteX0" fmla="*/ 222793 w 335506"/>
                  <a:gd name="connsiteY0" fmla="*/ 130175 h 336550"/>
                  <a:gd name="connsiteX1" fmla="*/ 208505 w 335506"/>
                  <a:gd name="connsiteY1" fmla="*/ 152400 h 336550"/>
                  <a:gd name="connsiteX2" fmla="*/ 222793 w 335506"/>
                  <a:gd name="connsiteY2" fmla="*/ 152400 h 336550"/>
                  <a:gd name="connsiteX3" fmla="*/ 222793 w 335506"/>
                  <a:gd name="connsiteY3" fmla="*/ 100012 h 336550"/>
                  <a:gd name="connsiteX4" fmla="*/ 241843 w 335506"/>
                  <a:gd name="connsiteY4" fmla="*/ 100012 h 336550"/>
                  <a:gd name="connsiteX5" fmla="*/ 241843 w 335506"/>
                  <a:gd name="connsiteY5" fmla="*/ 152400 h 336550"/>
                  <a:gd name="connsiteX6" fmla="*/ 251368 w 335506"/>
                  <a:gd name="connsiteY6" fmla="*/ 152400 h 336550"/>
                  <a:gd name="connsiteX7" fmla="*/ 251368 w 335506"/>
                  <a:gd name="connsiteY7" fmla="*/ 168275 h 336550"/>
                  <a:gd name="connsiteX8" fmla="*/ 241843 w 335506"/>
                  <a:gd name="connsiteY8" fmla="*/ 168275 h 336550"/>
                  <a:gd name="connsiteX9" fmla="*/ 241843 w 335506"/>
                  <a:gd name="connsiteY9" fmla="*/ 185737 h 336550"/>
                  <a:gd name="connsiteX10" fmla="*/ 222793 w 335506"/>
                  <a:gd name="connsiteY10" fmla="*/ 185737 h 336550"/>
                  <a:gd name="connsiteX11" fmla="*/ 222793 w 335506"/>
                  <a:gd name="connsiteY11" fmla="*/ 168275 h 336550"/>
                  <a:gd name="connsiteX12" fmla="*/ 187868 w 335506"/>
                  <a:gd name="connsiteY12" fmla="*/ 168275 h 336550"/>
                  <a:gd name="connsiteX13" fmla="*/ 187868 w 335506"/>
                  <a:gd name="connsiteY13" fmla="*/ 155575 h 336550"/>
                  <a:gd name="connsiteX14" fmla="*/ 149903 w 335506"/>
                  <a:gd name="connsiteY14" fmla="*/ 100012 h 336550"/>
                  <a:gd name="connsiteX15" fmla="*/ 170979 w 335506"/>
                  <a:gd name="connsiteY15" fmla="*/ 106506 h 336550"/>
                  <a:gd name="connsiteX16" fmla="*/ 178883 w 335506"/>
                  <a:gd name="connsiteY16" fmla="*/ 124690 h 336550"/>
                  <a:gd name="connsiteX17" fmla="*/ 174931 w 335506"/>
                  <a:gd name="connsiteY17" fmla="*/ 140277 h 336550"/>
                  <a:gd name="connsiteX18" fmla="*/ 160441 w 335506"/>
                  <a:gd name="connsiteY18" fmla="*/ 155863 h 336550"/>
                  <a:gd name="connsiteX19" fmla="*/ 148585 w 335506"/>
                  <a:gd name="connsiteY19" fmla="*/ 168852 h 336550"/>
                  <a:gd name="connsiteX20" fmla="*/ 181518 w 335506"/>
                  <a:gd name="connsiteY20" fmla="*/ 168852 h 336550"/>
                  <a:gd name="connsiteX21" fmla="*/ 181518 w 335506"/>
                  <a:gd name="connsiteY21" fmla="*/ 185737 h 336550"/>
                  <a:gd name="connsiteX22" fmla="*/ 122239 w 335506"/>
                  <a:gd name="connsiteY22" fmla="*/ 185737 h 336550"/>
                  <a:gd name="connsiteX23" fmla="*/ 122239 w 335506"/>
                  <a:gd name="connsiteY23" fmla="*/ 171450 h 336550"/>
                  <a:gd name="connsiteX24" fmla="*/ 148585 w 335506"/>
                  <a:gd name="connsiteY24" fmla="*/ 142875 h 336550"/>
                  <a:gd name="connsiteX25" fmla="*/ 156489 w 335506"/>
                  <a:gd name="connsiteY25" fmla="*/ 132484 h 336550"/>
                  <a:gd name="connsiteX26" fmla="*/ 159124 w 335506"/>
                  <a:gd name="connsiteY26" fmla="*/ 125989 h 336550"/>
                  <a:gd name="connsiteX27" fmla="*/ 156489 w 335506"/>
                  <a:gd name="connsiteY27" fmla="*/ 118196 h 336550"/>
                  <a:gd name="connsiteX28" fmla="*/ 149903 w 335506"/>
                  <a:gd name="connsiteY28" fmla="*/ 115598 h 336550"/>
                  <a:gd name="connsiteX29" fmla="*/ 143316 w 335506"/>
                  <a:gd name="connsiteY29" fmla="*/ 119495 h 336550"/>
                  <a:gd name="connsiteX30" fmla="*/ 140682 w 335506"/>
                  <a:gd name="connsiteY30" fmla="*/ 127288 h 336550"/>
                  <a:gd name="connsiteX31" fmla="*/ 140682 w 335506"/>
                  <a:gd name="connsiteY31" fmla="*/ 129886 h 336550"/>
                  <a:gd name="connsiteX32" fmla="*/ 120922 w 335506"/>
                  <a:gd name="connsiteY32" fmla="*/ 129886 h 336550"/>
                  <a:gd name="connsiteX33" fmla="*/ 120922 w 335506"/>
                  <a:gd name="connsiteY33" fmla="*/ 127288 h 336550"/>
                  <a:gd name="connsiteX34" fmla="*/ 127509 w 335506"/>
                  <a:gd name="connsiteY34" fmla="*/ 107805 h 336550"/>
                  <a:gd name="connsiteX35" fmla="*/ 149903 w 335506"/>
                  <a:gd name="connsiteY35" fmla="*/ 100012 h 336550"/>
                  <a:gd name="connsiteX36" fmla="*/ 186027 w 335506"/>
                  <a:gd name="connsiteY36" fmla="*/ 26987 h 336550"/>
                  <a:gd name="connsiteX37" fmla="*/ 72756 w 335506"/>
                  <a:gd name="connsiteY37" fmla="*/ 104608 h 336550"/>
                  <a:gd name="connsiteX38" fmla="*/ 75390 w 335506"/>
                  <a:gd name="connsiteY38" fmla="*/ 107239 h 336550"/>
                  <a:gd name="connsiteX39" fmla="*/ 75390 w 335506"/>
                  <a:gd name="connsiteY39" fmla="*/ 169073 h 336550"/>
                  <a:gd name="connsiteX40" fmla="*/ 72756 w 335506"/>
                  <a:gd name="connsiteY40" fmla="*/ 171704 h 336550"/>
                  <a:gd name="connsiteX41" fmla="*/ 78024 w 335506"/>
                  <a:gd name="connsiteY41" fmla="*/ 192754 h 336550"/>
                  <a:gd name="connsiteX42" fmla="*/ 108318 w 335506"/>
                  <a:gd name="connsiteY42" fmla="*/ 228275 h 336550"/>
                  <a:gd name="connsiteX43" fmla="*/ 161002 w 335506"/>
                  <a:gd name="connsiteY43" fmla="*/ 265112 h 336550"/>
                  <a:gd name="connsiteX44" fmla="*/ 164953 w 335506"/>
                  <a:gd name="connsiteY44" fmla="*/ 263796 h 336550"/>
                  <a:gd name="connsiteX45" fmla="*/ 167588 w 335506"/>
                  <a:gd name="connsiteY45" fmla="*/ 261165 h 336550"/>
                  <a:gd name="connsiteX46" fmla="*/ 195247 w 335506"/>
                  <a:gd name="connsiteY46" fmla="*/ 245378 h 336550"/>
                  <a:gd name="connsiteX47" fmla="*/ 229492 w 335506"/>
                  <a:gd name="connsiteY47" fmla="*/ 261165 h 336550"/>
                  <a:gd name="connsiteX48" fmla="*/ 230809 w 335506"/>
                  <a:gd name="connsiteY48" fmla="*/ 263796 h 336550"/>
                  <a:gd name="connsiteX49" fmla="*/ 308518 w 335506"/>
                  <a:gd name="connsiteY49" fmla="*/ 149339 h 336550"/>
                  <a:gd name="connsiteX50" fmla="*/ 186027 w 335506"/>
                  <a:gd name="connsiteY50" fmla="*/ 26987 h 336550"/>
                  <a:gd name="connsiteX51" fmla="*/ 185515 w 335506"/>
                  <a:gd name="connsiteY51" fmla="*/ 0 h 336550"/>
                  <a:gd name="connsiteX52" fmla="*/ 335506 w 335506"/>
                  <a:gd name="connsiteY52" fmla="*/ 149870 h 336550"/>
                  <a:gd name="connsiteX53" fmla="*/ 247354 w 335506"/>
                  <a:gd name="connsiteY53" fmla="*/ 286593 h 336550"/>
                  <a:gd name="connsiteX54" fmla="*/ 247354 w 335506"/>
                  <a:gd name="connsiteY54" fmla="*/ 290537 h 336550"/>
                  <a:gd name="connsiteX55" fmla="*/ 226302 w 335506"/>
                  <a:gd name="connsiteY55" fmla="*/ 324718 h 336550"/>
                  <a:gd name="connsiteX56" fmla="*/ 222355 w 335506"/>
                  <a:gd name="connsiteY56" fmla="*/ 328662 h 336550"/>
                  <a:gd name="connsiteX57" fmla="*/ 198672 w 335506"/>
                  <a:gd name="connsiteY57" fmla="*/ 336550 h 336550"/>
                  <a:gd name="connsiteX58" fmla="*/ 71048 w 335506"/>
                  <a:gd name="connsiteY58" fmla="*/ 265559 h 336550"/>
                  <a:gd name="connsiteX59" fmla="*/ 7893 w 335506"/>
                  <a:gd name="connsiteY59" fmla="*/ 174848 h 336550"/>
                  <a:gd name="connsiteX60" fmla="*/ 7893 w 335506"/>
                  <a:gd name="connsiteY60" fmla="*/ 114374 h 336550"/>
                  <a:gd name="connsiteX61" fmla="*/ 13156 w 335506"/>
                  <a:gd name="connsiteY61" fmla="*/ 110430 h 336550"/>
                  <a:gd name="connsiteX62" fmla="*/ 44733 w 335506"/>
                  <a:gd name="connsiteY62" fmla="*/ 89396 h 336550"/>
                  <a:gd name="connsiteX63" fmla="*/ 48681 w 335506"/>
                  <a:gd name="connsiteY63" fmla="*/ 90711 h 336550"/>
                  <a:gd name="connsiteX64" fmla="*/ 185515 w 335506"/>
                  <a:gd name="connsiteY6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5506" h="336550">
                    <a:moveTo>
                      <a:pt x="222793" y="130175"/>
                    </a:moveTo>
                    <a:lnTo>
                      <a:pt x="208505" y="152400"/>
                    </a:lnTo>
                    <a:lnTo>
                      <a:pt x="222793" y="152400"/>
                    </a:lnTo>
                    <a:close/>
                    <a:moveTo>
                      <a:pt x="222793" y="100012"/>
                    </a:moveTo>
                    <a:lnTo>
                      <a:pt x="241843" y="100012"/>
                    </a:lnTo>
                    <a:lnTo>
                      <a:pt x="241843" y="152400"/>
                    </a:lnTo>
                    <a:lnTo>
                      <a:pt x="251368" y="152400"/>
                    </a:lnTo>
                    <a:lnTo>
                      <a:pt x="251368" y="168275"/>
                    </a:lnTo>
                    <a:lnTo>
                      <a:pt x="241843" y="168275"/>
                    </a:lnTo>
                    <a:lnTo>
                      <a:pt x="241843" y="185737"/>
                    </a:lnTo>
                    <a:lnTo>
                      <a:pt x="222793" y="185737"/>
                    </a:lnTo>
                    <a:lnTo>
                      <a:pt x="222793" y="168275"/>
                    </a:lnTo>
                    <a:lnTo>
                      <a:pt x="187868" y="168275"/>
                    </a:lnTo>
                    <a:lnTo>
                      <a:pt x="187868" y="155575"/>
                    </a:lnTo>
                    <a:close/>
                    <a:moveTo>
                      <a:pt x="149903" y="100012"/>
                    </a:moveTo>
                    <a:cubicBezTo>
                      <a:pt x="159124" y="100012"/>
                      <a:pt x="165710" y="101311"/>
                      <a:pt x="170979" y="106506"/>
                    </a:cubicBezTo>
                    <a:cubicBezTo>
                      <a:pt x="176249" y="111702"/>
                      <a:pt x="178883" y="116897"/>
                      <a:pt x="178883" y="124690"/>
                    </a:cubicBezTo>
                    <a:cubicBezTo>
                      <a:pt x="178883" y="129886"/>
                      <a:pt x="177566" y="135081"/>
                      <a:pt x="174931" y="140277"/>
                    </a:cubicBezTo>
                    <a:cubicBezTo>
                      <a:pt x="172297" y="144173"/>
                      <a:pt x="167027" y="149369"/>
                      <a:pt x="160441" y="155863"/>
                    </a:cubicBezTo>
                    <a:lnTo>
                      <a:pt x="148585" y="168852"/>
                    </a:lnTo>
                    <a:cubicBezTo>
                      <a:pt x="148585" y="168852"/>
                      <a:pt x="148585" y="168852"/>
                      <a:pt x="181518" y="168852"/>
                    </a:cubicBezTo>
                    <a:cubicBezTo>
                      <a:pt x="181518" y="168852"/>
                      <a:pt x="181518" y="168852"/>
                      <a:pt x="181518" y="185737"/>
                    </a:cubicBezTo>
                    <a:cubicBezTo>
                      <a:pt x="181518" y="185737"/>
                      <a:pt x="181518" y="185737"/>
                      <a:pt x="122239" y="185737"/>
                    </a:cubicBezTo>
                    <a:cubicBezTo>
                      <a:pt x="122239" y="185737"/>
                      <a:pt x="122239" y="185737"/>
                      <a:pt x="122239" y="171450"/>
                    </a:cubicBezTo>
                    <a:cubicBezTo>
                      <a:pt x="122239" y="171450"/>
                      <a:pt x="122239" y="171450"/>
                      <a:pt x="148585" y="142875"/>
                    </a:cubicBezTo>
                    <a:cubicBezTo>
                      <a:pt x="152537" y="138978"/>
                      <a:pt x="155172" y="135081"/>
                      <a:pt x="156489" y="132484"/>
                    </a:cubicBezTo>
                    <a:cubicBezTo>
                      <a:pt x="157806" y="129886"/>
                      <a:pt x="159124" y="127288"/>
                      <a:pt x="159124" y="125989"/>
                    </a:cubicBezTo>
                    <a:cubicBezTo>
                      <a:pt x="159124" y="122093"/>
                      <a:pt x="157806" y="120794"/>
                      <a:pt x="156489" y="118196"/>
                    </a:cubicBezTo>
                    <a:cubicBezTo>
                      <a:pt x="155172" y="116897"/>
                      <a:pt x="152537" y="115598"/>
                      <a:pt x="149903" y="115598"/>
                    </a:cubicBezTo>
                    <a:cubicBezTo>
                      <a:pt x="147268" y="115598"/>
                      <a:pt x="144633" y="116897"/>
                      <a:pt x="143316" y="119495"/>
                    </a:cubicBezTo>
                    <a:cubicBezTo>
                      <a:pt x="140682" y="120794"/>
                      <a:pt x="140682" y="124690"/>
                      <a:pt x="140682" y="127288"/>
                    </a:cubicBezTo>
                    <a:cubicBezTo>
                      <a:pt x="140682" y="127288"/>
                      <a:pt x="140682" y="127288"/>
                      <a:pt x="140682" y="129886"/>
                    </a:cubicBezTo>
                    <a:cubicBezTo>
                      <a:pt x="140682" y="129886"/>
                      <a:pt x="140682" y="129886"/>
                      <a:pt x="120922" y="129886"/>
                    </a:cubicBezTo>
                    <a:cubicBezTo>
                      <a:pt x="120922" y="129886"/>
                      <a:pt x="120922" y="129886"/>
                      <a:pt x="120922" y="127288"/>
                    </a:cubicBezTo>
                    <a:cubicBezTo>
                      <a:pt x="119605" y="119495"/>
                      <a:pt x="122239" y="113001"/>
                      <a:pt x="127509" y="107805"/>
                    </a:cubicBezTo>
                    <a:cubicBezTo>
                      <a:pt x="134095" y="102610"/>
                      <a:pt x="140682" y="100012"/>
                      <a:pt x="149903" y="100012"/>
                    </a:cubicBezTo>
                    <a:close/>
                    <a:moveTo>
                      <a:pt x="186027" y="26987"/>
                    </a:moveTo>
                    <a:cubicBezTo>
                      <a:pt x="134660" y="26987"/>
                      <a:pt x="89878" y="59877"/>
                      <a:pt x="72756" y="104608"/>
                    </a:cubicBezTo>
                    <a:cubicBezTo>
                      <a:pt x="72756" y="105923"/>
                      <a:pt x="74073" y="105923"/>
                      <a:pt x="75390" y="107239"/>
                    </a:cubicBezTo>
                    <a:cubicBezTo>
                      <a:pt x="103049" y="142761"/>
                      <a:pt x="91196" y="154601"/>
                      <a:pt x="75390" y="169073"/>
                    </a:cubicBezTo>
                    <a:cubicBezTo>
                      <a:pt x="75390" y="170388"/>
                      <a:pt x="74073" y="171704"/>
                      <a:pt x="72756" y="171704"/>
                    </a:cubicBezTo>
                    <a:cubicBezTo>
                      <a:pt x="68805" y="176966"/>
                      <a:pt x="75390" y="187491"/>
                      <a:pt x="78024" y="192754"/>
                    </a:cubicBezTo>
                    <a:cubicBezTo>
                      <a:pt x="84610" y="201963"/>
                      <a:pt x="95147" y="213803"/>
                      <a:pt x="108318" y="228275"/>
                    </a:cubicBezTo>
                    <a:cubicBezTo>
                      <a:pt x="139928" y="258534"/>
                      <a:pt x="154417" y="265112"/>
                      <a:pt x="161002" y="265112"/>
                    </a:cubicBezTo>
                    <a:cubicBezTo>
                      <a:pt x="162319" y="265112"/>
                      <a:pt x="163636" y="265112"/>
                      <a:pt x="164953" y="263796"/>
                    </a:cubicBezTo>
                    <a:cubicBezTo>
                      <a:pt x="166270" y="262481"/>
                      <a:pt x="166270" y="261165"/>
                      <a:pt x="167588" y="261165"/>
                    </a:cubicBezTo>
                    <a:cubicBezTo>
                      <a:pt x="175490" y="253272"/>
                      <a:pt x="183393" y="245378"/>
                      <a:pt x="195247" y="245378"/>
                    </a:cubicBezTo>
                    <a:cubicBezTo>
                      <a:pt x="204467" y="245378"/>
                      <a:pt x="215004" y="250640"/>
                      <a:pt x="229492" y="261165"/>
                    </a:cubicBezTo>
                    <a:cubicBezTo>
                      <a:pt x="229492" y="262481"/>
                      <a:pt x="230809" y="262481"/>
                      <a:pt x="230809" y="263796"/>
                    </a:cubicBezTo>
                    <a:cubicBezTo>
                      <a:pt x="276908" y="245378"/>
                      <a:pt x="308518" y="200647"/>
                      <a:pt x="308518" y="149339"/>
                    </a:cubicBezTo>
                    <a:cubicBezTo>
                      <a:pt x="308518" y="82242"/>
                      <a:pt x="253200" y="26987"/>
                      <a:pt x="186027" y="26987"/>
                    </a:cubicBezTo>
                    <a:close/>
                    <a:moveTo>
                      <a:pt x="185515" y="0"/>
                    </a:moveTo>
                    <a:cubicBezTo>
                      <a:pt x="268405" y="0"/>
                      <a:pt x="335506" y="67047"/>
                      <a:pt x="335506" y="149870"/>
                    </a:cubicBezTo>
                    <a:cubicBezTo>
                      <a:pt x="335506" y="211658"/>
                      <a:pt x="298666" y="264244"/>
                      <a:pt x="247354" y="286593"/>
                    </a:cubicBezTo>
                    <a:cubicBezTo>
                      <a:pt x="247354" y="287908"/>
                      <a:pt x="247354" y="289223"/>
                      <a:pt x="247354" y="290537"/>
                    </a:cubicBezTo>
                    <a:cubicBezTo>
                      <a:pt x="247354" y="304999"/>
                      <a:pt x="236828" y="315516"/>
                      <a:pt x="226302" y="324718"/>
                    </a:cubicBezTo>
                    <a:cubicBezTo>
                      <a:pt x="224986" y="326033"/>
                      <a:pt x="223671" y="327348"/>
                      <a:pt x="222355" y="328662"/>
                    </a:cubicBezTo>
                    <a:cubicBezTo>
                      <a:pt x="217092" y="333921"/>
                      <a:pt x="209198" y="336550"/>
                      <a:pt x="198672" y="336550"/>
                    </a:cubicBezTo>
                    <a:cubicBezTo>
                      <a:pt x="172357" y="336550"/>
                      <a:pt x="122360" y="318145"/>
                      <a:pt x="71048" y="265559"/>
                    </a:cubicBezTo>
                    <a:cubicBezTo>
                      <a:pt x="42102" y="236637"/>
                      <a:pt x="19735" y="203771"/>
                      <a:pt x="7893" y="174848"/>
                    </a:cubicBezTo>
                    <a:cubicBezTo>
                      <a:pt x="-2632" y="147241"/>
                      <a:pt x="-2632" y="124892"/>
                      <a:pt x="7893" y="114374"/>
                    </a:cubicBezTo>
                    <a:cubicBezTo>
                      <a:pt x="9209" y="113060"/>
                      <a:pt x="10525" y="111745"/>
                      <a:pt x="13156" y="110430"/>
                    </a:cubicBezTo>
                    <a:cubicBezTo>
                      <a:pt x="21051" y="101228"/>
                      <a:pt x="31576" y="89396"/>
                      <a:pt x="44733" y="89396"/>
                    </a:cubicBezTo>
                    <a:cubicBezTo>
                      <a:pt x="46049" y="89396"/>
                      <a:pt x="47365" y="89396"/>
                      <a:pt x="48681" y="90711"/>
                    </a:cubicBezTo>
                    <a:cubicBezTo>
                      <a:pt x="71048" y="36810"/>
                      <a:pt x="123676" y="0"/>
                      <a:pt x="185515" y="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dirty="0"/>
              </a:p>
            </p:txBody>
          </p:sp>
          <p:sp>
            <p:nvSpPr>
              <p:cNvPr id="36" name="î$ḻíḋè">
                <a:extLst>
                  <a:ext uri="{FF2B5EF4-FFF2-40B4-BE49-F238E27FC236}">
                    <a16:creationId xmlns:a16="http://schemas.microsoft.com/office/drawing/2014/main" xmlns="" id="{0E8820F8-F3D3-49FA-9A02-0B272CC89EA9}"/>
                  </a:ext>
                </a:extLst>
              </p:cNvPr>
              <p:cNvSpPr/>
              <p:nvPr/>
            </p:nvSpPr>
            <p:spPr bwMode="auto">
              <a:xfrm>
                <a:off x="4801077" y="2733449"/>
                <a:ext cx="369703" cy="370854"/>
              </a:xfrm>
              <a:custGeom>
                <a:avLst/>
                <a:gdLst>
                  <a:gd name="connsiteX0" fmla="*/ 222793 w 335506"/>
                  <a:gd name="connsiteY0" fmla="*/ 130175 h 336550"/>
                  <a:gd name="connsiteX1" fmla="*/ 208505 w 335506"/>
                  <a:gd name="connsiteY1" fmla="*/ 152400 h 336550"/>
                  <a:gd name="connsiteX2" fmla="*/ 222793 w 335506"/>
                  <a:gd name="connsiteY2" fmla="*/ 152400 h 336550"/>
                  <a:gd name="connsiteX3" fmla="*/ 222793 w 335506"/>
                  <a:gd name="connsiteY3" fmla="*/ 100012 h 336550"/>
                  <a:gd name="connsiteX4" fmla="*/ 241843 w 335506"/>
                  <a:gd name="connsiteY4" fmla="*/ 100012 h 336550"/>
                  <a:gd name="connsiteX5" fmla="*/ 241843 w 335506"/>
                  <a:gd name="connsiteY5" fmla="*/ 152400 h 336550"/>
                  <a:gd name="connsiteX6" fmla="*/ 251368 w 335506"/>
                  <a:gd name="connsiteY6" fmla="*/ 152400 h 336550"/>
                  <a:gd name="connsiteX7" fmla="*/ 251368 w 335506"/>
                  <a:gd name="connsiteY7" fmla="*/ 168275 h 336550"/>
                  <a:gd name="connsiteX8" fmla="*/ 241843 w 335506"/>
                  <a:gd name="connsiteY8" fmla="*/ 168275 h 336550"/>
                  <a:gd name="connsiteX9" fmla="*/ 241843 w 335506"/>
                  <a:gd name="connsiteY9" fmla="*/ 185737 h 336550"/>
                  <a:gd name="connsiteX10" fmla="*/ 222793 w 335506"/>
                  <a:gd name="connsiteY10" fmla="*/ 185737 h 336550"/>
                  <a:gd name="connsiteX11" fmla="*/ 222793 w 335506"/>
                  <a:gd name="connsiteY11" fmla="*/ 168275 h 336550"/>
                  <a:gd name="connsiteX12" fmla="*/ 187868 w 335506"/>
                  <a:gd name="connsiteY12" fmla="*/ 168275 h 336550"/>
                  <a:gd name="connsiteX13" fmla="*/ 187868 w 335506"/>
                  <a:gd name="connsiteY13" fmla="*/ 155575 h 336550"/>
                  <a:gd name="connsiteX14" fmla="*/ 149903 w 335506"/>
                  <a:gd name="connsiteY14" fmla="*/ 100012 h 336550"/>
                  <a:gd name="connsiteX15" fmla="*/ 170979 w 335506"/>
                  <a:gd name="connsiteY15" fmla="*/ 106506 h 336550"/>
                  <a:gd name="connsiteX16" fmla="*/ 178883 w 335506"/>
                  <a:gd name="connsiteY16" fmla="*/ 124690 h 336550"/>
                  <a:gd name="connsiteX17" fmla="*/ 174931 w 335506"/>
                  <a:gd name="connsiteY17" fmla="*/ 140277 h 336550"/>
                  <a:gd name="connsiteX18" fmla="*/ 160441 w 335506"/>
                  <a:gd name="connsiteY18" fmla="*/ 155863 h 336550"/>
                  <a:gd name="connsiteX19" fmla="*/ 148585 w 335506"/>
                  <a:gd name="connsiteY19" fmla="*/ 168852 h 336550"/>
                  <a:gd name="connsiteX20" fmla="*/ 181518 w 335506"/>
                  <a:gd name="connsiteY20" fmla="*/ 168852 h 336550"/>
                  <a:gd name="connsiteX21" fmla="*/ 181518 w 335506"/>
                  <a:gd name="connsiteY21" fmla="*/ 185737 h 336550"/>
                  <a:gd name="connsiteX22" fmla="*/ 122239 w 335506"/>
                  <a:gd name="connsiteY22" fmla="*/ 185737 h 336550"/>
                  <a:gd name="connsiteX23" fmla="*/ 122239 w 335506"/>
                  <a:gd name="connsiteY23" fmla="*/ 171450 h 336550"/>
                  <a:gd name="connsiteX24" fmla="*/ 148585 w 335506"/>
                  <a:gd name="connsiteY24" fmla="*/ 142875 h 336550"/>
                  <a:gd name="connsiteX25" fmla="*/ 156489 w 335506"/>
                  <a:gd name="connsiteY25" fmla="*/ 132484 h 336550"/>
                  <a:gd name="connsiteX26" fmla="*/ 159124 w 335506"/>
                  <a:gd name="connsiteY26" fmla="*/ 125989 h 336550"/>
                  <a:gd name="connsiteX27" fmla="*/ 156489 w 335506"/>
                  <a:gd name="connsiteY27" fmla="*/ 118196 h 336550"/>
                  <a:gd name="connsiteX28" fmla="*/ 149903 w 335506"/>
                  <a:gd name="connsiteY28" fmla="*/ 115598 h 336550"/>
                  <a:gd name="connsiteX29" fmla="*/ 143316 w 335506"/>
                  <a:gd name="connsiteY29" fmla="*/ 119495 h 336550"/>
                  <a:gd name="connsiteX30" fmla="*/ 140682 w 335506"/>
                  <a:gd name="connsiteY30" fmla="*/ 127288 h 336550"/>
                  <a:gd name="connsiteX31" fmla="*/ 140682 w 335506"/>
                  <a:gd name="connsiteY31" fmla="*/ 129886 h 336550"/>
                  <a:gd name="connsiteX32" fmla="*/ 120922 w 335506"/>
                  <a:gd name="connsiteY32" fmla="*/ 129886 h 336550"/>
                  <a:gd name="connsiteX33" fmla="*/ 120922 w 335506"/>
                  <a:gd name="connsiteY33" fmla="*/ 127288 h 336550"/>
                  <a:gd name="connsiteX34" fmla="*/ 127509 w 335506"/>
                  <a:gd name="connsiteY34" fmla="*/ 107805 h 336550"/>
                  <a:gd name="connsiteX35" fmla="*/ 149903 w 335506"/>
                  <a:gd name="connsiteY35" fmla="*/ 100012 h 336550"/>
                  <a:gd name="connsiteX36" fmla="*/ 186027 w 335506"/>
                  <a:gd name="connsiteY36" fmla="*/ 26987 h 336550"/>
                  <a:gd name="connsiteX37" fmla="*/ 72756 w 335506"/>
                  <a:gd name="connsiteY37" fmla="*/ 104608 h 336550"/>
                  <a:gd name="connsiteX38" fmla="*/ 75390 w 335506"/>
                  <a:gd name="connsiteY38" fmla="*/ 107239 h 336550"/>
                  <a:gd name="connsiteX39" fmla="*/ 75390 w 335506"/>
                  <a:gd name="connsiteY39" fmla="*/ 169073 h 336550"/>
                  <a:gd name="connsiteX40" fmla="*/ 72756 w 335506"/>
                  <a:gd name="connsiteY40" fmla="*/ 171704 h 336550"/>
                  <a:gd name="connsiteX41" fmla="*/ 78024 w 335506"/>
                  <a:gd name="connsiteY41" fmla="*/ 192754 h 336550"/>
                  <a:gd name="connsiteX42" fmla="*/ 108318 w 335506"/>
                  <a:gd name="connsiteY42" fmla="*/ 228275 h 336550"/>
                  <a:gd name="connsiteX43" fmla="*/ 161002 w 335506"/>
                  <a:gd name="connsiteY43" fmla="*/ 265112 h 336550"/>
                  <a:gd name="connsiteX44" fmla="*/ 164953 w 335506"/>
                  <a:gd name="connsiteY44" fmla="*/ 263796 h 336550"/>
                  <a:gd name="connsiteX45" fmla="*/ 167588 w 335506"/>
                  <a:gd name="connsiteY45" fmla="*/ 261165 h 336550"/>
                  <a:gd name="connsiteX46" fmla="*/ 195247 w 335506"/>
                  <a:gd name="connsiteY46" fmla="*/ 245378 h 336550"/>
                  <a:gd name="connsiteX47" fmla="*/ 229492 w 335506"/>
                  <a:gd name="connsiteY47" fmla="*/ 261165 h 336550"/>
                  <a:gd name="connsiteX48" fmla="*/ 230809 w 335506"/>
                  <a:gd name="connsiteY48" fmla="*/ 263796 h 336550"/>
                  <a:gd name="connsiteX49" fmla="*/ 308518 w 335506"/>
                  <a:gd name="connsiteY49" fmla="*/ 149339 h 336550"/>
                  <a:gd name="connsiteX50" fmla="*/ 186027 w 335506"/>
                  <a:gd name="connsiteY50" fmla="*/ 26987 h 336550"/>
                  <a:gd name="connsiteX51" fmla="*/ 185515 w 335506"/>
                  <a:gd name="connsiteY51" fmla="*/ 0 h 336550"/>
                  <a:gd name="connsiteX52" fmla="*/ 335506 w 335506"/>
                  <a:gd name="connsiteY52" fmla="*/ 149870 h 336550"/>
                  <a:gd name="connsiteX53" fmla="*/ 247354 w 335506"/>
                  <a:gd name="connsiteY53" fmla="*/ 286593 h 336550"/>
                  <a:gd name="connsiteX54" fmla="*/ 247354 w 335506"/>
                  <a:gd name="connsiteY54" fmla="*/ 290537 h 336550"/>
                  <a:gd name="connsiteX55" fmla="*/ 226302 w 335506"/>
                  <a:gd name="connsiteY55" fmla="*/ 324718 h 336550"/>
                  <a:gd name="connsiteX56" fmla="*/ 222355 w 335506"/>
                  <a:gd name="connsiteY56" fmla="*/ 328662 h 336550"/>
                  <a:gd name="connsiteX57" fmla="*/ 198672 w 335506"/>
                  <a:gd name="connsiteY57" fmla="*/ 336550 h 336550"/>
                  <a:gd name="connsiteX58" fmla="*/ 71048 w 335506"/>
                  <a:gd name="connsiteY58" fmla="*/ 265559 h 336550"/>
                  <a:gd name="connsiteX59" fmla="*/ 7893 w 335506"/>
                  <a:gd name="connsiteY59" fmla="*/ 174848 h 336550"/>
                  <a:gd name="connsiteX60" fmla="*/ 7893 w 335506"/>
                  <a:gd name="connsiteY60" fmla="*/ 114374 h 336550"/>
                  <a:gd name="connsiteX61" fmla="*/ 13156 w 335506"/>
                  <a:gd name="connsiteY61" fmla="*/ 110430 h 336550"/>
                  <a:gd name="connsiteX62" fmla="*/ 44733 w 335506"/>
                  <a:gd name="connsiteY62" fmla="*/ 89396 h 336550"/>
                  <a:gd name="connsiteX63" fmla="*/ 48681 w 335506"/>
                  <a:gd name="connsiteY63" fmla="*/ 90711 h 336550"/>
                  <a:gd name="connsiteX64" fmla="*/ 185515 w 335506"/>
                  <a:gd name="connsiteY6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5506" h="336550">
                    <a:moveTo>
                      <a:pt x="222793" y="130175"/>
                    </a:moveTo>
                    <a:lnTo>
                      <a:pt x="208505" y="152400"/>
                    </a:lnTo>
                    <a:lnTo>
                      <a:pt x="222793" y="152400"/>
                    </a:lnTo>
                    <a:close/>
                    <a:moveTo>
                      <a:pt x="222793" y="100012"/>
                    </a:moveTo>
                    <a:lnTo>
                      <a:pt x="241843" y="100012"/>
                    </a:lnTo>
                    <a:lnTo>
                      <a:pt x="241843" y="152400"/>
                    </a:lnTo>
                    <a:lnTo>
                      <a:pt x="251368" y="152400"/>
                    </a:lnTo>
                    <a:lnTo>
                      <a:pt x="251368" y="168275"/>
                    </a:lnTo>
                    <a:lnTo>
                      <a:pt x="241843" y="168275"/>
                    </a:lnTo>
                    <a:lnTo>
                      <a:pt x="241843" y="185737"/>
                    </a:lnTo>
                    <a:lnTo>
                      <a:pt x="222793" y="185737"/>
                    </a:lnTo>
                    <a:lnTo>
                      <a:pt x="222793" y="168275"/>
                    </a:lnTo>
                    <a:lnTo>
                      <a:pt x="187868" y="168275"/>
                    </a:lnTo>
                    <a:lnTo>
                      <a:pt x="187868" y="155575"/>
                    </a:lnTo>
                    <a:close/>
                    <a:moveTo>
                      <a:pt x="149903" y="100012"/>
                    </a:moveTo>
                    <a:cubicBezTo>
                      <a:pt x="159124" y="100012"/>
                      <a:pt x="165710" y="101311"/>
                      <a:pt x="170979" y="106506"/>
                    </a:cubicBezTo>
                    <a:cubicBezTo>
                      <a:pt x="176249" y="111702"/>
                      <a:pt x="178883" y="116897"/>
                      <a:pt x="178883" y="124690"/>
                    </a:cubicBezTo>
                    <a:cubicBezTo>
                      <a:pt x="178883" y="129886"/>
                      <a:pt x="177566" y="135081"/>
                      <a:pt x="174931" y="140277"/>
                    </a:cubicBezTo>
                    <a:cubicBezTo>
                      <a:pt x="172297" y="144173"/>
                      <a:pt x="167027" y="149369"/>
                      <a:pt x="160441" y="155863"/>
                    </a:cubicBezTo>
                    <a:lnTo>
                      <a:pt x="148585" y="168852"/>
                    </a:lnTo>
                    <a:cubicBezTo>
                      <a:pt x="148585" y="168852"/>
                      <a:pt x="148585" y="168852"/>
                      <a:pt x="181518" y="168852"/>
                    </a:cubicBezTo>
                    <a:cubicBezTo>
                      <a:pt x="181518" y="168852"/>
                      <a:pt x="181518" y="168852"/>
                      <a:pt x="181518" y="185737"/>
                    </a:cubicBezTo>
                    <a:cubicBezTo>
                      <a:pt x="181518" y="185737"/>
                      <a:pt x="181518" y="185737"/>
                      <a:pt x="122239" y="185737"/>
                    </a:cubicBezTo>
                    <a:cubicBezTo>
                      <a:pt x="122239" y="185737"/>
                      <a:pt x="122239" y="185737"/>
                      <a:pt x="122239" y="171450"/>
                    </a:cubicBezTo>
                    <a:cubicBezTo>
                      <a:pt x="122239" y="171450"/>
                      <a:pt x="122239" y="171450"/>
                      <a:pt x="148585" y="142875"/>
                    </a:cubicBezTo>
                    <a:cubicBezTo>
                      <a:pt x="152537" y="138978"/>
                      <a:pt x="155172" y="135081"/>
                      <a:pt x="156489" y="132484"/>
                    </a:cubicBezTo>
                    <a:cubicBezTo>
                      <a:pt x="157806" y="129886"/>
                      <a:pt x="159124" y="127288"/>
                      <a:pt x="159124" y="125989"/>
                    </a:cubicBezTo>
                    <a:cubicBezTo>
                      <a:pt x="159124" y="122093"/>
                      <a:pt x="157806" y="120794"/>
                      <a:pt x="156489" y="118196"/>
                    </a:cubicBezTo>
                    <a:cubicBezTo>
                      <a:pt x="155172" y="116897"/>
                      <a:pt x="152537" y="115598"/>
                      <a:pt x="149903" y="115598"/>
                    </a:cubicBezTo>
                    <a:cubicBezTo>
                      <a:pt x="147268" y="115598"/>
                      <a:pt x="144633" y="116897"/>
                      <a:pt x="143316" y="119495"/>
                    </a:cubicBezTo>
                    <a:cubicBezTo>
                      <a:pt x="140682" y="120794"/>
                      <a:pt x="140682" y="124690"/>
                      <a:pt x="140682" y="127288"/>
                    </a:cubicBezTo>
                    <a:cubicBezTo>
                      <a:pt x="140682" y="127288"/>
                      <a:pt x="140682" y="127288"/>
                      <a:pt x="140682" y="129886"/>
                    </a:cubicBezTo>
                    <a:cubicBezTo>
                      <a:pt x="140682" y="129886"/>
                      <a:pt x="140682" y="129886"/>
                      <a:pt x="120922" y="129886"/>
                    </a:cubicBezTo>
                    <a:cubicBezTo>
                      <a:pt x="120922" y="129886"/>
                      <a:pt x="120922" y="129886"/>
                      <a:pt x="120922" y="127288"/>
                    </a:cubicBezTo>
                    <a:cubicBezTo>
                      <a:pt x="119605" y="119495"/>
                      <a:pt x="122239" y="113001"/>
                      <a:pt x="127509" y="107805"/>
                    </a:cubicBezTo>
                    <a:cubicBezTo>
                      <a:pt x="134095" y="102610"/>
                      <a:pt x="140682" y="100012"/>
                      <a:pt x="149903" y="100012"/>
                    </a:cubicBezTo>
                    <a:close/>
                    <a:moveTo>
                      <a:pt x="186027" y="26987"/>
                    </a:moveTo>
                    <a:cubicBezTo>
                      <a:pt x="134660" y="26987"/>
                      <a:pt x="89878" y="59877"/>
                      <a:pt x="72756" y="104608"/>
                    </a:cubicBezTo>
                    <a:cubicBezTo>
                      <a:pt x="72756" y="105923"/>
                      <a:pt x="74073" y="105923"/>
                      <a:pt x="75390" y="107239"/>
                    </a:cubicBezTo>
                    <a:cubicBezTo>
                      <a:pt x="103049" y="142761"/>
                      <a:pt x="91196" y="154601"/>
                      <a:pt x="75390" y="169073"/>
                    </a:cubicBezTo>
                    <a:cubicBezTo>
                      <a:pt x="75390" y="170388"/>
                      <a:pt x="74073" y="171704"/>
                      <a:pt x="72756" y="171704"/>
                    </a:cubicBezTo>
                    <a:cubicBezTo>
                      <a:pt x="68805" y="176966"/>
                      <a:pt x="75390" y="187491"/>
                      <a:pt x="78024" y="192754"/>
                    </a:cubicBezTo>
                    <a:cubicBezTo>
                      <a:pt x="84610" y="201963"/>
                      <a:pt x="95147" y="213803"/>
                      <a:pt x="108318" y="228275"/>
                    </a:cubicBezTo>
                    <a:cubicBezTo>
                      <a:pt x="139928" y="258534"/>
                      <a:pt x="154417" y="265112"/>
                      <a:pt x="161002" y="265112"/>
                    </a:cubicBezTo>
                    <a:cubicBezTo>
                      <a:pt x="162319" y="265112"/>
                      <a:pt x="163636" y="265112"/>
                      <a:pt x="164953" y="263796"/>
                    </a:cubicBezTo>
                    <a:cubicBezTo>
                      <a:pt x="166270" y="262481"/>
                      <a:pt x="166270" y="261165"/>
                      <a:pt x="167588" y="261165"/>
                    </a:cubicBezTo>
                    <a:cubicBezTo>
                      <a:pt x="175490" y="253272"/>
                      <a:pt x="183393" y="245378"/>
                      <a:pt x="195247" y="245378"/>
                    </a:cubicBezTo>
                    <a:cubicBezTo>
                      <a:pt x="204467" y="245378"/>
                      <a:pt x="215004" y="250640"/>
                      <a:pt x="229492" y="261165"/>
                    </a:cubicBezTo>
                    <a:cubicBezTo>
                      <a:pt x="229492" y="262481"/>
                      <a:pt x="230809" y="262481"/>
                      <a:pt x="230809" y="263796"/>
                    </a:cubicBezTo>
                    <a:cubicBezTo>
                      <a:pt x="276908" y="245378"/>
                      <a:pt x="308518" y="200647"/>
                      <a:pt x="308518" y="149339"/>
                    </a:cubicBezTo>
                    <a:cubicBezTo>
                      <a:pt x="308518" y="82242"/>
                      <a:pt x="253200" y="26987"/>
                      <a:pt x="186027" y="26987"/>
                    </a:cubicBezTo>
                    <a:close/>
                    <a:moveTo>
                      <a:pt x="185515" y="0"/>
                    </a:moveTo>
                    <a:cubicBezTo>
                      <a:pt x="268405" y="0"/>
                      <a:pt x="335506" y="67047"/>
                      <a:pt x="335506" y="149870"/>
                    </a:cubicBezTo>
                    <a:cubicBezTo>
                      <a:pt x="335506" y="211658"/>
                      <a:pt x="298666" y="264244"/>
                      <a:pt x="247354" y="286593"/>
                    </a:cubicBezTo>
                    <a:cubicBezTo>
                      <a:pt x="247354" y="287908"/>
                      <a:pt x="247354" y="289223"/>
                      <a:pt x="247354" y="290537"/>
                    </a:cubicBezTo>
                    <a:cubicBezTo>
                      <a:pt x="247354" y="304999"/>
                      <a:pt x="236828" y="315516"/>
                      <a:pt x="226302" y="324718"/>
                    </a:cubicBezTo>
                    <a:cubicBezTo>
                      <a:pt x="224986" y="326033"/>
                      <a:pt x="223671" y="327348"/>
                      <a:pt x="222355" y="328662"/>
                    </a:cubicBezTo>
                    <a:cubicBezTo>
                      <a:pt x="217092" y="333921"/>
                      <a:pt x="209198" y="336550"/>
                      <a:pt x="198672" y="336550"/>
                    </a:cubicBezTo>
                    <a:cubicBezTo>
                      <a:pt x="172357" y="336550"/>
                      <a:pt x="122360" y="318145"/>
                      <a:pt x="71048" y="265559"/>
                    </a:cubicBezTo>
                    <a:cubicBezTo>
                      <a:pt x="42102" y="236637"/>
                      <a:pt x="19735" y="203771"/>
                      <a:pt x="7893" y="174848"/>
                    </a:cubicBezTo>
                    <a:cubicBezTo>
                      <a:pt x="-2632" y="147241"/>
                      <a:pt x="-2632" y="124892"/>
                      <a:pt x="7893" y="114374"/>
                    </a:cubicBezTo>
                    <a:cubicBezTo>
                      <a:pt x="9209" y="113060"/>
                      <a:pt x="10525" y="111745"/>
                      <a:pt x="13156" y="110430"/>
                    </a:cubicBezTo>
                    <a:cubicBezTo>
                      <a:pt x="21051" y="101228"/>
                      <a:pt x="31576" y="89396"/>
                      <a:pt x="44733" y="89396"/>
                    </a:cubicBezTo>
                    <a:cubicBezTo>
                      <a:pt x="46049" y="89396"/>
                      <a:pt x="47365" y="89396"/>
                      <a:pt x="48681" y="90711"/>
                    </a:cubicBezTo>
                    <a:cubicBezTo>
                      <a:pt x="71048" y="36810"/>
                      <a:pt x="123676" y="0"/>
                      <a:pt x="185515" y="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dirty="0"/>
              </a:p>
            </p:txBody>
          </p:sp>
          <p:sp>
            <p:nvSpPr>
              <p:cNvPr id="37" name="íŝḻïde">
                <a:extLst>
                  <a:ext uri="{FF2B5EF4-FFF2-40B4-BE49-F238E27FC236}">
                    <a16:creationId xmlns:a16="http://schemas.microsoft.com/office/drawing/2014/main" xmlns="" id="{E570F432-132F-4CE5-B62F-F2C922C18431}"/>
                  </a:ext>
                </a:extLst>
              </p:cNvPr>
              <p:cNvSpPr/>
              <p:nvPr/>
            </p:nvSpPr>
            <p:spPr bwMode="auto">
              <a:xfrm>
                <a:off x="4934726" y="3732291"/>
                <a:ext cx="369703" cy="370854"/>
              </a:xfrm>
              <a:custGeom>
                <a:avLst/>
                <a:gdLst>
                  <a:gd name="connsiteX0" fmla="*/ 222793 w 335506"/>
                  <a:gd name="connsiteY0" fmla="*/ 130175 h 336550"/>
                  <a:gd name="connsiteX1" fmla="*/ 208505 w 335506"/>
                  <a:gd name="connsiteY1" fmla="*/ 152400 h 336550"/>
                  <a:gd name="connsiteX2" fmla="*/ 222793 w 335506"/>
                  <a:gd name="connsiteY2" fmla="*/ 152400 h 336550"/>
                  <a:gd name="connsiteX3" fmla="*/ 222793 w 335506"/>
                  <a:gd name="connsiteY3" fmla="*/ 100012 h 336550"/>
                  <a:gd name="connsiteX4" fmla="*/ 241843 w 335506"/>
                  <a:gd name="connsiteY4" fmla="*/ 100012 h 336550"/>
                  <a:gd name="connsiteX5" fmla="*/ 241843 w 335506"/>
                  <a:gd name="connsiteY5" fmla="*/ 152400 h 336550"/>
                  <a:gd name="connsiteX6" fmla="*/ 251368 w 335506"/>
                  <a:gd name="connsiteY6" fmla="*/ 152400 h 336550"/>
                  <a:gd name="connsiteX7" fmla="*/ 251368 w 335506"/>
                  <a:gd name="connsiteY7" fmla="*/ 168275 h 336550"/>
                  <a:gd name="connsiteX8" fmla="*/ 241843 w 335506"/>
                  <a:gd name="connsiteY8" fmla="*/ 168275 h 336550"/>
                  <a:gd name="connsiteX9" fmla="*/ 241843 w 335506"/>
                  <a:gd name="connsiteY9" fmla="*/ 185737 h 336550"/>
                  <a:gd name="connsiteX10" fmla="*/ 222793 w 335506"/>
                  <a:gd name="connsiteY10" fmla="*/ 185737 h 336550"/>
                  <a:gd name="connsiteX11" fmla="*/ 222793 w 335506"/>
                  <a:gd name="connsiteY11" fmla="*/ 168275 h 336550"/>
                  <a:gd name="connsiteX12" fmla="*/ 187868 w 335506"/>
                  <a:gd name="connsiteY12" fmla="*/ 168275 h 336550"/>
                  <a:gd name="connsiteX13" fmla="*/ 187868 w 335506"/>
                  <a:gd name="connsiteY13" fmla="*/ 155575 h 336550"/>
                  <a:gd name="connsiteX14" fmla="*/ 149903 w 335506"/>
                  <a:gd name="connsiteY14" fmla="*/ 100012 h 336550"/>
                  <a:gd name="connsiteX15" fmla="*/ 170979 w 335506"/>
                  <a:gd name="connsiteY15" fmla="*/ 106506 h 336550"/>
                  <a:gd name="connsiteX16" fmla="*/ 178883 w 335506"/>
                  <a:gd name="connsiteY16" fmla="*/ 124690 h 336550"/>
                  <a:gd name="connsiteX17" fmla="*/ 174931 w 335506"/>
                  <a:gd name="connsiteY17" fmla="*/ 140277 h 336550"/>
                  <a:gd name="connsiteX18" fmla="*/ 160441 w 335506"/>
                  <a:gd name="connsiteY18" fmla="*/ 155863 h 336550"/>
                  <a:gd name="connsiteX19" fmla="*/ 148585 w 335506"/>
                  <a:gd name="connsiteY19" fmla="*/ 168852 h 336550"/>
                  <a:gd name="connsiteX20" fmla="*/ 181518 w 335506"/>
                  <a:gd name="connsiteY20" fmla="*/ 168852 h 336550"/>
                  <a:gd name="connsiteX21" fmla="*/ 181518 w 335506"/>
                  <a:gd name="connsiteY21" fmla="*/ 185737 h 336550"/>
                  <a:gd name="connsiteX22" fmla="*/ 122239 w 335506"/>
                  <a:gd name="connsiteY22" fmla="*/ 185737 h 336550"/>
                  <a:gd name="connsiteX23" fmla="*/ 122239 w 335506"/>
                  <a:gd name="connsiteY23" fmla="*/ 171450 h 336550"/>
                  <a:gd name="connsiteX24" fmla="*/ 148585 w 335506"/>
                  <a:gd name="connsiteY24" fmla="*/ 142875 h 336550"/>
                  <a:gd name="connsiteX25" fmla="*/ 156489 w 335506"/>
                  <a:gd name="connsiteY25" fmla="*/ 132484 h 336550"/>
                  <a:gd name="connsiteX26" fmla="*/ 159124 w 335506"/>
                  <a:gd name="connsiteY26" fmla="*/ 125989 h 336550"/>
                  <a:gd name="connsiteX27" fmla="*/ 156489 w 335506"/>
                  <a:gd name="connsiteY27" fmla="*/ 118196 h 336550"/>
                  <a:gd name="connsiteX28" fmla="*/ 149903 w 335506"/>
                  <a:gd name="connsiteY28" fmla="*/ 115598 h 336550"/>
                  <a:gd name="connsiteX29" fmla="*/ 143316 w 335506"/>
                  <a:gd name="connsiteY29" fmla="*/ 119495 h 336550"/>
                  <a:gd name="connsiteX30" fmla="*/ 140682 w 335506"/>
                  <a:gd name="connsiteY30" fmla="*/ 127288 h 336550"/>
                  <a:gd name="connsiteX31" fmla="*/ 140682 w 335506"/>
                  <a:gd name="connsiteY31" fmla="*/ 129886 h 336550"/>
                  <a:gd name="connsiteX32" fmla="*/ 120922 w 335506"/>
                  <a:gd name="connsiteY32" fmla="*/ 129886 h 336550"/>
                  <a:gd name="connsiteX33" fmla="*/ 120922 w 335506"/>
                  <a:gd name="connsiteY33" fmla="*/ 127288 h 336550"/>
                  <a:gd name="connsiteX34" fmla="*/ 127509 w 335506"/>
                  <a:gd name="connsiteY34" fmla="*/ 107805 h 336550"/>
                  <a:gd name="connsiteX35" fmla="*/ 149903 w 335506"/>
                  <a:gd name="connsiteY35" fmla="*/ 100012 h 336550"/>
                  <a:gd name="connsiteX36" fmla="*/ 186027 w 335506"/>
                  <a:gd name="connsiteY36" fmla="*/ 26987 h 336550"/>
                  <a:gd name="connsiteX37" fmla="*/ 72756 w 335506"/>
                  <a:gd name="connsiteY37" fmla="*/ 104608 h 336550"/>
                  <a:gd name="connsiteX38" fmla="*/ 75390 w 335506"/>
                  <a:gd name="connsiteY38" fmla="*/ 107239 h 336550"/>
                  <a:gd name="connsiteX39" fmla="*/ 75390 w 335506"/>
                  <a:gd name="connsiteY39" fmla="*/ 169073 h 336550"/>
                  <a:gd name="connsiteX40" fmla="*/ 72756 w 335506"/>
                  <a:gd name="connsiteY40" fmla="*/ 171704 h 336550"/>
                  <a:gd name="connsiteX41" fmla="*/ 78024 w 335506"/>
                  <a:gd name="connsiteY41" fmla="*/ 192754 h 336550"/>
                  <a:gd name="connsiteX42" fmla="*/ 108318 w 335506"/>
                  <a:gd name="connsiteY42" fmla="*/ 228275 h 336550"/>
                  <a:gd name="connsiteX43" fmla="*/ 161002 w 335506"/>
                  <a:gd name="connsiteY43" fmla="*/ 265112 h 336550"/>
                  <a:gd name="connsiteX44" fmla="*/ 164953 w 335506"/>
                  <a:gd name="connsiteY44" fmla="*/ 263796 h 336550"/>
                  <a:gd name="connsiteX45" fmla="*/ 167588 w 335506"/>
                  <a:gd name="connsiteY45" fmla="*/ 261165 h 336550"/>
                  <a:gd name="connsiteX46" fmla="*/ 195247 w 335506"/>
                  <a:gd name="connsiteY46" fmla="*/ 245378 h 336550"/>
                  <a:gd name="connsiteX47" fmla="*/ 229492 w 335506"/>
                  <a:gd name="connsiteY47" fmla="*/ 261165 h 336550"/>
                  <a:gd name="connsiteX48" fmla="*/ 230809 w 335506"/>
                  <a:gd name="connsiteY48" fmla="*/ 263796 h 336550"/>
                  <a:gd name="connsiteX49" fmla="*/ 308518 w 335506"/>
                  <a:gd name="connsiteY49" fmla="*/ 149339 h 336550"/>
                  <a:gd name="connsiteX50" fmla="*/ 186027 w 335506"/>
                  <a:gd name="connsiteY50" fmla="*/ 26987 h 336550"/>
                  <a:gd name="connsiteX51" fmla="*/ 185515 w 335506"/>
                  <a:gd name="connsiteY51" fmla="*/ 0 h 336550"/>
                  <a:gd name="connsiteX52" fmla="*/ 335506 w 335506"/>
                  <a:gd name="connsiteY52" fmla="*/ 149870 h 336550"/>
                  <a:gd name="connsiteX53" fmla="*/ 247354 w 335506"/>
                  <a:gd name="connsiteY53" fmla="*/ 286593 h 336550"/>
                  <a:gd name="connsiteX54" fmla="*/ 247354 w 335506"/>
                  <a:gd name="connsiteY54" fmla="*/ 290537 h 336550"/>
                  <a:gd name="connsiteX55" fmla="*/ 226302 w 335506"/>
                  <a:gd name="connsiteY55" fmla="*/ 324718 h 336550"/>
                  <a:gd name="connsiteX56" fmla="*/ 222355 w 335506"/>
                  <a:gd name="connsiteY56" fmla="*/ 328662 h 336550"/>
                  <a:gd name="connsiteX57" fmla="*/ 198672 w 335506"/>
                  <a:gd name="connsiteY57" fmla="*/ 336550 h 336550"/>
                  <a:gd name="connsiteX58" fmla="*/ 71048 w 335506"/>
                  <a:gd name="connsiteY58" fmla="*/ 265559 h 336550"/>
                  <a:gd name="connsiteX59" fmla="*/ 7893 w 335506"/>
                  <a:gd name="connsiteY59" fmla="*/ 174848 h 336550"/>
                  <a:gd name="connsiteX60" fmla="*/ 7893 w 335506"/>
                  <a:gd name="connsiteY60" fmla="*/ 114374 h 336550"/>
                  <a:gd name="connsiteX61" fmla="*/ 13156 w 335506"/>
                  <a:gd name="connsiteY61" fmla="*/ 110430 h 336550"/>
                  <a:gd name="connsiteX62" fmla="*/ 44733 w 335506"/>
                  <a:gd name="connsiteY62" fmla="*/ 89396 h 336550"/>
                  <a:gd name="connsiteX63" fmla="*/ 48681 w 335506"/>
                  <a:gd name="connsiteY63" fmla="*/ 90711 h 336550"/>
                  <a:gd name="connsiteX64" fmla="*/ 185515 w 335506"/>
                  <a:gd name="connsiteY6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5506" h="336550">
                    <a:moveTo>
                      <a:pt x="222793" y="130175"/>
                    </a:moveTo>
                    <a:lnTo>
                      <a:pt x="208505" y="152400"/>
                    </a:lnTo>
                    <a:lnTo>
                      <a:pt x="222793" y="152400"/>
                    </a:lnTo>
                    <a:close/>
                    <a:moveTo>
                      <a:pt x="222793" y="100012"/>
                    </a:moveTo>
                    <a:lnTo>
                      <a:pt x="241843" y="100012"/>
                    </a:lnTo>
                    <a:lnTo>
                      <a:pt x="241843" y="152400"/>
                    </a:lnTo>
                    <a:lnTo>
                      <a:pt x="251368" y="152400"/>
                    </a:lnTo>
                    <a:lnTo>
                      <a:pt x="251368" y="168275"/>
                    </a:lnTo>
                    <a:lnTo>
                      <a:pt x="241843" y="168275"/>
                    </a:lnTo>
                    <a:lnTo>
                      <a:pt x="241843" y="185737"/>
                    </a:lnTo>
                    <a:lnTo>
                      <a:pt x="222793" y="185737"/>
                    </a:lnTo>
                    <a:lnTo>
                      <a:pt x="222793" y="168275"/>
                    </a:lnTo>
                    <a:lnTo>
                      <a:pt x="187868" y="168275"/>
                    </a:lnTo>
                    <a:lnTo>
                      <a:pt x="187868" y="155575"/>
                    </a:lnTo>
                    <a:close/>
                    <a:moveTo>
                      <a:pt x="149903" y="100012"/>
                    </a:moveTo>
                    <a:cubicBezTo>
                      <a:pt x="159124" y="100012"/>
                      <a:pt x="165710" y="101311"/>
                      <a:pt x="170979" y="106506"/>
                    </a:cubicBezTo>
                    <a:cubicBezTo>
                      <a:pt x="176249" y="111702"/>
                      <a:pt x="178883" y="116897"/>
                      <a:pt x="178883" y="124690"/>
                    </a:cubicBezTo>
                    <a:cubicBezTo>
                      <a:pt x="178883" y="129886"/>
                      <a:pt x="177566" y="135081"/>
                      <a:pt x="174931" y="140277"/>
                    </a:cubicBezTo>
                    <a:cubicBezTo>
                      <a:pt x="172297" y="144173"/>
                      <a:pt x="167027" y="149369"/>
                      <a:pt x="160441" y="155863"/>
                    </a:cubicBezTo>
                    <a:lnTo>
                      <a:pt x="148585" y="168852"/>
                    </a:lnTo>
                    <a:cubicBezTo>
                      <a:pt x="148585" y="168852"/>
                      <a:pt x="148585" y="168852"/>
                      <a:pt x="181518" y="168852"/>
                    </a:cubicBezTo>
                    <a:cubicBezTo>
                      <a:pt x="181518" y="168852"/>
                      <a:pt x="181518" y="168852"/>
                      <a:pt x="181518" y="185737"/>
                    </a:cubicBezTo>
                    <a:cubicBezTo>
                      <a:pt x="181518" y="185737"/>
                      <a:pt x="181518" y="185737"/>
                      <a:pt x="122239" y="185737"/>
                    </a:cubicBezTo>
                    <a:cubicBezTo>
                      <a:pt x="122239" y="185737"/>
                      <a:pt x="122239" y="185737"/>
                      <a:pt x="122239" y="171450"/>
                    </a:cubicBezTo>
                    <a:cubicBezTo>
                      <a:pt x="122239" y="171450"/>
                      <a:pt x="122239" y="171450"/>
                      <a:pt x="148585" y="142875"/>
                    </a:cubicBezTo>
                    <a:cubicBezTo>
                      <a:pt x="152537" y="138978"/>
                      <a:pt x="155172" y="135081"/>
                      <a:pt x="156489" y="132484"/>
                    </a:cubicBezTo>
                    <a:cubicBezTo>
                      <a:pt x="157806" y="129886"/>
                      <a:pt x="159124" y="127288"/>
                      <a:pt x="159124" y="125989"/>
                    </a:cubicBezTo>
                    <a:cubicBezTo>
                      <a:pt x="159124" y="122093"/>
                      <a:pt x="157806" y="120794"/>
                      <a:pt x="156489" y="118196"/>
                    </a:cubicBezTo>
                    <a:cubicBezTo>
                      <a:pt x="155172" y="116897"/>
                      <a:pt x="152537" y="115598"/>
                      <a:pt x="149903" y="115598"/>
                    </a:cubicBezTo>
                    <a:cubicBezTo>
                      <a:pt x="147268" y="115598"/>
                      <a:pt x="144633" y="116897"/>
                      <a:pt x="143316" y="119495"/>
                    </a:cubicBezTo>
                    <a:cubicBezTo>
                      <a:pt x="140682" y="120794"/>
                      <a:pt x="140682" y="124690"/>
                      <a:pt x="140682" y="127288"/>
                    </a:cubicBezTo>
                    <a:cubicBezTo>
                      <a:pt x="140682" y="127288"/>
                      <a:pt x="140682" y="127288"/>
                      <a:pt x="140682" y="129886"/>
                    </a:cubicBezTo>
                    <a:cubicBezTo>
                      <a:pt x="140682" y="129886"/>
                      <a:pt x="140682" y="129886"/>
                      <a:pt x="120922" y="129886"/>
                    </a:cubicBezTo>
                    <a:cubicBezTo>
                      <a:pt x="120922" y="129886"/>
                      <a:pt x="120922" y="129886"/>
                      <a:pt x="120922" y="127288"/>
                    </a:cubicBezTo>
                    <a:cubicBezTo>
                      <a:pt x="119605" y="119495"/>
                      <a:pt x="122239" y="113001"/>
                      <a:pt x="127509" y="107805"/>
                    </a:cubicBezTo>
                    <a:cubicBezTo>
                      <a:pt x="134095" y="102610"/>
                      <a:pt x="140682" y="100012"/>
                      <a:pt x="149903" y="100012"/>
                    </a:cubicBezTo>
                    <a:close/>
                    <a:moveTo>
                      <a:pt x="186027" y="26987"/>
                    </a:moveTo>
                    <a:cubicBezTo>
                      <a:pt x="134660" y="26987"/>
                      <a:pt x="89878" y="59877"/>
                      <a:pt x="72756" y="104608"/>
                    </a:cubicBezTo>
                    <a:cubicBezTo>
                      <a:pt x="72756" y="105923"/>
                      <a:pt x="74073" y="105923"/>
                      <a:pt x="75390" y="107239"/>
                    </a:cubicBezTo>
                    <a:cubicBezTo>
                      <a:pt x="103049" y="142761"/>
                      <a:pt x="91196" y="154601"/>
                      <a:pt x="75390" y="169073"/>
                    </a:cubicBezTo>
                    <a:cubicBezTo>
                      <a:pt x="75390" y="170388"/>
                      <a:pt x="74073" y="171704"/>
                      <a:pt x="72756" y="171704"/>
                    </a:cubicBezTo>
                    <a:cubicBezTo>
                      <a:pt x="68805" y="176966"/>
                      <a:pt x="75390" y="187491"/>
                      <a:pt x="78024" y="192754"/>
                    </a:cubicBezTo>
                    <a:cubicBezTo>
                      <a:pt x="84610" y="201963"/>
                      <a:pt x="95147" y="213803"/>
                      <a:pt x="108318" y="228275"/>
                    </a:cubicBezTo>
                    <a:cubicBezTo>
                      <a:pt x="139928" y="258534"/>
                      <a:pt x="154417" y="265112"/>
                      <a:pt x="161002" y="265112"/>
                    </a:cubicBezTo>
                    <a:cubicBezTo>
                      <a:pt x="162319" y="265112"/>
                      <a:pt x="163636" y="265112"/>
                      <a:pt x="164953" y="263796"/>
                    </a:cubicBezTo>
                    <a:cubicBezTo>
                      <a:pt x="166270" y="262481"/>
                      <a:pt x="166270" y="261165"/>
                      <a:pt x="167588" y="261165"/>
                    </a:cubicBezTo>
                    <a:cubicBezTo>
                      <a:pt x="175490" y="253272"/>
                      <a:pt x="183393" y="245378"/>
                      <a:pt x="195247" y="245378"/>
                    </a:cubicBezTo>
                    <a:cubicBezTo>
                      <a:pt x="204467" y="245378"/>
                      <a:pt x="215004" y="250640"/>
                      <a:pt x="229492" y="261165"/>
                    </a:cubicBezTo>
                    <a:cubicBezTo>
                      <a:pt x="229492" y="262481"/>
                      <a:pt x="230809" y="262481"/>
                      <a:pt x="230809" y="263796"/>
                    </a:cubicBezTo>
                    <a:cubicBezTo>
                      <a:pt x="276908" y="245378"/>
                      <a:pt x="308518" y="200647"/>
                      <a:pt x="308518" y="149339"/>
                    </a:cubicBezTo>
                    <a:cubicBezTo>
                      <a:pt x="308518" y="82242"/>
                      <a:pt x="253200" y="26987"/>
                      <a:pt x="186027" y="26987"/>
                    </a:cubicBezTo>
                    <a:close/>
                    <a:moveTo>
                      <a:pt x="185515" y="0"/>
                    </a:moveTo>
                    <a:cubicBezTo>
                      <a:pt x="268405" y="0"/>
                      <a:pt x="335506" y="67047"/>
                      <a:pt x="335506" y="149870"/>
                    </a:cubicBezTo>
                    <a:cubicBezTo>
                      <a:pt x="335506" y="211658"/>
                      <a:pt x="298666" y="264244"/>
                      <a:pt x="247354" y="286593"/>
                    </a:cubicBezTo>
                    <a:cubicBezTo>
                      <a:pt x="247354" y="287908"/>
                      <a:pt x="247354" y="289223"/>
                      <a:pt x="247354" y="290537"/>
                    </a:cubicBezTo>
                    <a:cubicBezTo>
                      <a:pt x="247354" y="304999"/>
                      <a:pt x="236828" y="315516"/>
                      <a:pt x="226302" y="324718"/>
                    </a:cubicBezTo>
                    <a:cubicBezTo>
                      <a:pt x="224986" y="326033"/>
                      <a:pt x="223671" y="327348"/>
                      <a:pt x="222355" y="328662"/>
                    </a:cubicBezTo>
                    <a:cubicBezTo>
                      <a:pt x="217092" y="333921"/>
                      <a:pt x="209198" y="336550"/>
                      <a:pt x="198672" y="336550"/>
                    </a:cubicBezTo>
                    <a:cubicBezTo>
                      <a:pt x="172357" y="336550"/>
                      <a:pt x="122360" y="318145"/>
                      <a:pt x="71048" y="265559"/>
                    </a:cubicBezTo>
                    <a:cubicBezTo>
                      <a:pt x="42102" y="236637"/>
                      <a:pt x="19735" y="203771"/>
                      <a:pt x="7893" y="174848"/>
                    </a:cubicBezTo>
                    <a:cubicBezTo>
                      <a:pt x="-2632" y="147241"/>
                      <a:pt x="-2632" y="124892"/>
                      <a:pt x="7893" y="114374"/>
                    </a:cubicBezTo>
                    <a:cubicBezTo>
                      <a:pt x="9209" y="113060"/>
                      <a:pt x="10525" y="111745"/>
                      <a:pt x="13156" y="110430"/>
                    </a:cubicBezTo>
                    <a:cubicBezTo>
                      <a:pt x="21051" y="101228"/>
                      <a:pt x="31576" y="89396"/>
                      <a:pt x="44733" y="89396"/>
                    </a:cubicBezTo>
                    <a:cubicBezTo>
                      <a:pt x="46049" y="89396"/>
                      <a:pt x="47365" y="89396"/>
                      <a:pt x="48681" y="90711"/>
                    </a:cubicBezTo>
                    <a:cubicBezTo>
                      <a:pt x="71048" y="36810"/>
                      <a:pt x="123676" y="0"/>
                      <a:pt x="185515" y="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dirty="0"/>
              </a:p>
            </p:txBody>
          </p:sp>
          <p:sp>
            <p:nvSpPr>
              <p:cNvPr id="38" name="isļîḋè">
                <a:extLst>
                  <a:ext uri="{FF2B5EF4-FFF2-40B4-BE49-F238E27FC236}">
                    <a16:creationId xmlns:a16="http://schemas.microsoft.com/office/drawing/2014/main" xmlns="" id="{BF930B20-3A7A-4DC6-ACD2-F07B688E8F60}"/>
                  </a:ext>
                </a:extLst>
              </p:cNvPr>
              <p:cNvSpPr/>
              <p:nvPr/>
            </p:nvSpPr>
            <p:spPr bwMode="auto">
              <a:xfrm>
                <a:off x="6790798" y="3481026"/>
                <a:ext cx="369703" cy="370854"/>
              </a:xfrm>
              <a:custGeom>
                <a:avLst/>
                <a:gdLst>
                  <a:gd name="connsiteX0" fmla="*/ 222793 w 335506"/>
                  <a:gd name="connsiteY0" fmla="*/ 130175 h 336550"/>
                  <a:gd name="connsiteX1" fmla="*/ 208505 w 335506"/>
                  <a:gd name="connsiteY1" fmla="*/ 152400 h 336550"/>
                  <a:gd name="connsiteX2" fmla="*/ 222793 w 335506"/>
                  <a:gd name="connsiteY2" fmla="*/ 152400 h 336550"/>
                  <a:gd name="connsiteX3" fmla="*/ 222793 w 335506"/>
                  <a:gd name="connsiteY3" fmla="*/ 100012 h 336550"/>
                  <a:gd name="connsiteX4" fmla="*/ 241843 w 335506"/>
                  <a:gd name="connsiteY4" fmla="*/ 100012 h 336550"/>
                  <a:gd name="connsiteX5" fmla="*/ 241843 w 335506"/>
                  <a:gd name="connsiteY5" fmla="*/ 152400 h 336550"/>
                  <a:gd name="connsiteX6" fmla="*/ 251368 w 335506"/>
                  <a:gd name="connsiteY6" fmla="*/ 152400 h 336550"/>
                  <a:gd name="connsiteX7" fmla="*/ 251368 w 335506"/>
                  <a:gd name="connsiteY7" fmla="*/ 168275 h 336550"/>
                  <a:gd name="connsiteX8" fmla="*/ 241843 w 335506"/>
                  <a:gd name="connsiteY8" fmla="*/ 168275 h 336550"/>
                  <a:gd name="connsiteX9" fmla="*/ 241843 w 335506"/>
                  <a:gd name="connsiteY9" fmla="*/ 185737 h 336550"/>
                  <a:gd name="connsiteX10" fmla="*/ 222793 w 335506"/>
                  <a:gd name="connsiteY10" fmla="*/ 185737 h 336550"/>
                  <a:gd name="connsiteX11" fmla="*/ 222793 w 335506"/>
                  <a:gd name="connsiteY11" fmla="*/ 168275 h 336550"/>
                  <a:gd name="connsiteX12" fmla="*/ 187868 w 335506"/>
                  <a:gd name="connsiteY12" fmla="*/ 168275 h 336550"/>
                  <a:gd name="connsiteX13" fmla="*/ 187868 w 335506"/>
                  <a:gd name="connsiteY13" fmla="*/ 155575 h 336550"/>
                  <a:gd name="connsiteX14" fmla="*/ 149903 w 335506"/>
                  <a:gd name="connsiteY14" fmla="*/ 100012 h 336550"/>
                  <a:gd name="connsiteX15" fmla="*/ 170979 w 335506"/>
                  <a:gd name="connsiteY15" fmla="*/ 106506 h 336550"/>
                  <a:gd name="connsiteX16" fmla="*/ 178883 w 335506"/>
                  <a:gd name="connsiteY16" fmla="*/ 124690 h 336550"/>
                  <a:gd name="connsiteX17" fmla="*/ 174931 w 335506"/>
                  <a:gd name="connsiteY17" fmla="*/ 140277 h 336550"/>
                  <a:gd name="connsiteX18" fmla="*/ 160441 w 335506"/>
                  <a:gd name="connsiteY18" fmla="*/ 155863 h 336550"/>
                  <a:gd name="connsiteX19" fmla="*/ 148585 w 335506"/>
                  <a:gd name="connsiteY19" fmla="*/ 168852 h 336550"/>
                  <a:gd name="connsiteX20" fmla="*/ 181518 w 335506"/>
                  <a:gd name="connsiteY20" fmla="*/ 168852 h 336550"/>
                  <a:gd name="connsiteX21" fmla="*/ 181518 w 335506"/>
                  <a:gd name="connsiteY21" fmla="*/ 185737 h 336550"/>
                  <a:gd name="connsiteX22" fmla="*/ 122239 w 335506"/>
                  <a:gd name="connsiteY22" fmla="*/ 185737 h 336550"/>
                  <a:gd name="connsiteX23" fmla="*/ 122239 w 335506"/>
                  <a:gd name="connsiteY23" fmla="*/ 171450 h 336550"/>
                  <a:gd name="connsiteX24" fmla="*/ 148585 w 335506"/>
                  <a:gd name="connsiteY24" fmla="*/ 142875 h 336550"/>
                  <a:gd name="connsiteX25" fmla="*/ 156489 w 335506"/>
                  <a:gd name="connsiteY25" fmla="*/ 132484 h 336550"/>
                  <a:gd name="connsiteX26" fmla="*/ 159124 w 335506"/>
                  <a:gd name="connsiteY26" fmla="*/ 125989 h 336550"/>
                  <a:gd name="connsiteX27" fmla="*/ 156489 w 335506"/>
                  <a:gd name="connsiteY27" fmla="*/ 118196 h 336550"/>
                  <a:gd name="connsiteX28" fmla="*/ 149903 w 335506"/>
                  <a:gd name="connsiteY28" fmla="*/ 115598 h 336550"/>
                  <a:gd name="connsiteX29" fmla="*/ 143316 w 335506"/>
                  <a:gd name="connsiteY29" fmla="*/ 119495 h 336550"/>
                  <a:gd name="connsiteX30" fmla="*/ 140682 w 335506"/>
                  <a:gd name="connsiteY30" fmla="*/ 127288 h 336550"/>
                  <a:gd name="connsiteX31" fmla="*/ 140682 w 335506"/>
                  <a:gd name="connsiteY31" fmla="*/ 129886 h 336550"/>
                  <a:gd name="connsiteX32" fmla="*/ 120922 w 335506"/>
                  <a:gd name="connsiteY32" fmla="*/ 129886 h 336550"/>
                  <a:gd name="connsiteX33" fmla="*/ 120922 w 335506"/>
                  <a:gd name="connsiteY33" fmla="*/ 127288 h 336550"/>
                  <a:gd name="connsiteX34" fmla="*/ 127509 w 335506"/>
                  <a:gd name="connsiteY34" fmla="*/ 107805 h 336550"/>
                  <a:gd name="connsiteX35" fmla="*/ 149903 w 335506"/>
                  <a:gd name="connsiteY35" fmla="*/ 100012 h 336550"/>
                  <a:gd name="connsiteX36" fmla="*/ 186027 w 335506"/>
                  <a:gd name="connsiteY36" fmla="*/ 26987 h 336550"/>
                  <a:gd name="connsiteX37" fmla="*/ 72756 w 335506"/>
                  <a:gd name="connsiteY37" fmla="*/ 104608 h 336550"/>
                  <a:gd name="connsiteX38" fmla="*/ 75390 w 335506"/>
                  <a:gd name="connsiteY38" fmla="*/ 107239 h 336550"/>
                  <a:gd name="connsiteX39" fmla="*/ 75390 w 335506"/>
                  <a:gd name="connsiteY39" fmla="*/ 169073 h 336550"/>
                  <a:gd name="connsiteX40" fmla="*/ 72756 w 335506"/>
                  <a:gd name="connsiteY40" fmla="*/ 171704 h 336550"/>
                  <a:gd name="connsiteX41" fmla="*/ 78024 w 335506"/>
                  <a:gd name="connsiteY41" fmla="*/ 192754 h 336550"/>
                  <a:gd name="connsiteX42" fmla="*/ 108318 w 335506"/>
                  <a:gd name="connsiteY42" fmla="*/ 228275 h 336550"/>
                  <a:gd name="connsiteX43" fmla="*/ 161002 w 335506"/>
                  <a:gd name="connsiteY43" fmla="*/ 265112 h 336550"/>
                  <a:gd name="connsiteX44" fmla="*/ 164953 w 335506"/>
                  <a:gd name="connsiteY44" fmla="*/ 263796 h 336550"/>
                  <a:gd name="connsiteX45" fmla="*/ 167588 w 335506"/>
                  <a:gd name="connsiteY45" fmla="*/ 261165 h 336550"/>
                  <a:gd name="connsiteX46" fmla="*/ 195247 w 335506"/>
                  <a:gd name="connsiteY46" fmla="*/ 245378 h 336550"/>
                  <a:gd name="connsiteX47" fmla="*/ 229492 w 335506"/>
                  <a:gd name="connsiteY47" fmla="*/ 261165 h 336550"/>
                  <a:gd name="connsiteX48" fmla="*/ 230809 w 335506"/>
                  <a:gd name="connsiteY48" fmla="*/ 263796 h 336550"/>
                  <a:gd name="connsiteX49" fmla="*/ 308518 w 335506"/>
                  <a:gd name="connsiteY49" fmla="*/ 149339 h 336550"/>
                  <a:gd name="connsiteX50" fmla="*/ 186027 w 335506"/>
                  <a:gd name="connsiteY50" fmla="*/ 26987 h 336550"/>
                  <a:gd name="connsiteX51" fmla="*/ 185515 w 335506"/>
                  <a:gd name="connsiteY51" fmla="*/ 0 h 336550"/>
                  <a:gd name="connsiteX52" fmla="*/ 335506 w 335506"/>
                  <a:gd name="connsiteY52" fmla="*/ 149870 h 336550"/>
                  <a:gd name="connsiteX53" fmla="*/ 247354 w 335506"/>
                  <a:gd name="connsiteY53" fmla="*/ 286593 h 336550"/>
                  <a:gd name="connsiteX54" fmla="*/ 247354 w 335506"/>
                  <a:gd name="connsiteY54" fmla="*/ 290537 h 336550"/>
                  <a:gd name="connsiteX55" fmla="*/ 226302 w 335506"/>
                  <a:gd name="connsiteY55" fmla="*/ 324718 h 336550"/>
                  <a:gd name="connsiteX56" fmla="*/ 222355 w 335506"/>
                  <a:gd name="connsiteY56" fmla="*/ 328662 h 336550"/>
                  <a:gd name="connsiteX57" fmla="*/ 198672 w 335506"/>
                  <a:gd name="connsiteY57" fmla="*/ 336550 h 336550"/>
                  <a:gd name="connsiteX58" fmla="*/ 71048 w 335506"/>
                  <a:gd name="connsiteY58" fmla="*/ 265559 h 336550"/>
                  <a:gd name="connsiteX59" fmla="*/ 7893 w 335506"/>
                  <a:gd name="connsiteY59" fmla="*/ 174848 h 336550"/>
                  <a:gd name="connsiteX60" fmla="*/ 7893 w 335506"/>
                  <a:gd name="connsiteY60" fmla="*/ 114374 h 336550"/>
                  <a:gd name="connsiteX61" fmla="*/ 13156 w 335506"/>
                  <a:gd name="connsiteY61" fmla="*/ 110430 h 336550"/>
                  <a:gd name="connsiteX62" fmla="*/ 44733 w 335506"/>
                  <a:gd name="connsiteY62" fmla="*/ 89396 h 336550"/>
                  <a:gd name="connsiteX63" fmla="*/ 48681 w 335506"/>
                  <a:gd name="connsiteY63" fmla="*/ 90711 h 336550"/>
                  <a:gd name="connsiteX64" fmla="*/ 185515 w 335506"/>
                  <a:gd name="connsiteY6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5506" h="336550">
                    <a:moveTo>
                      <a:pt x="222793" y="130175"/>
                    </a:moveTo>
                    <a:lnTo>
                      <a:pt x="208505" y="152400"/>
                    </a:lnTo>
                    <a:lnTo>
                      <a:pt x="222793" y="152400"/>
                    </a:lnTo>
                    <a:close/>
                    <a:moveTo>
                      <a:pt x="222793" y="100012"/>
                    </a:moveTo>
                    <a:lnTo>
                      <a:pt x="241843" y="100012"/>
                    </a:lnTo>
                    <a:lnTo>
                      <a:pt x="241843" y="152400"/>
                    </a:lnTo>
                    <a:lnTo>
                      <a:pt x="251368" y="152400"/>
                    </a:lnTo>
                    <a:lnTo>
                      <a:pt x="251368" y="168275"/>
                    </a:lnTo>
                    <a:lnTo>
                      <a:pt x="241843" y="168275"/>
                    </a:lnTo>
                    <a:lnTo>
                      <a:pt x="241843" y="185737"/>
                    </a:lnTo>
                    <a:lnTo>
                      <a:pt x="222793" y="185737"/>
                    </a:lnTo>
                    <a:lnTo>
                      <a:pt x="222793" y="168275"/>
                    </a:lnTo>
                    <a:lnTo>
                      <a:pt x="187868" y="168275"/>
                    </a:lnTo>
                    <a:lnTo>
                      <a:pt x="187868" y="155575"/>
                    </a:lnTo>
                    <a:close/>
                    <a:moveTo>
                      <a:pt x="149903" y="100012"/>
                    </a:moveTo>
                    <a:cubicBezTo>
                      <a:pt x="159124" y="100012"/>
                      <a:pt x="165710" y="101311"/>
                      <a:pt x="170979" y="106506"/>
                    </a:cubicBezTo>
                    <a:cubicBezTo>
                      <a:pt x="176249" y="111702"/>
                      <a:pt x="178883" y="116897"/>
                      <a:pt x="178883" y="124690"/>
                    </a:cubicBezTo>
                    <a:cubicBezTo>
                      <a:pt x="178883" y="129886"/>
                      <a:pt x="177566" y="135081"/>
                      <a:pt x="174931" y="140277"/>
                    </a:cubicBezTo>
                    <a:cubicBezTo>
                      <a:pt x="172297" y="144173"/>
                      <a:pt x="167027" y="149369"/>
                      <a:pt x="160441" y="155863"/>
                    </a:cubicBezTo>
                    <a:lnTo>
                      <a:pt x="148585" y="168852"/>
                    </a:lnTo>
                    <a:cubicBezTo>
                      <a:pt x="148585" y="168852"/>
                      <a:pt x="148585" y="168852"/>
                      <a:pt x="181518" y="168852"/>
                    </a:cubicBezTo>
                    <a:cubicBezTo>
                      <a:pt x="181518" y="168852"/>
                      <a:pt x="181518" y="168852"/>
                      <a:pt x="181518" y="185737"/>
                    </a:cubicBezTo>
                    <a:cubicBezTo>
                      <a:pt x="181518" y="185737"/>
                      <a:pt x="181518" y="185737"/>
                      <a:pt x="122239" y="185737"/>
                    </a:cubicBezTo>
                    <a:cubicBezTo>
                      <a:pt x="122239" y="185737"/>
                      <a:pt x="122239" y="185737"/>
                      <a:pt x="122239" y="171450"/>
                    </a:cubicBezTo>
                    <a:cubicBezTo>
                      <a:pt x="122239" y="171450"/>
                      <a:pt x="122239" y="171450"/>
                      <a:pt x="148585" y="142875"/>
                    </a:cubicBezTo>
                    <a:cubicBezTo>
                      <a:pt x="152537" y="138978"/>
                      <a:pt x="155172" y="135081"/>
                      <a:pt x="156489" y="132484"/>
                    </a:cubicBezTo>
                    <a:cubicBezTo>
                      <a:pt x="157806" y="129886"/>
                      <a:pt x="159124" y="127288"/>
                      <a:pt x="159124" y="125989"/>
                    </a:cubicBezTo>
                    <a:cubicBezTo>
                      <a:pt x="159124" y="122093"/>
                      <a:pt x="157806" y="120794"/>
                      <a:pt x="156489" y="118196"/>
                    </a:cubicBezTo>
                    <a:cubicBezTo>
                      <a:pt x="155172" y="116897"/>
                      <a:pt x="152537" y="115598"/>
                      <a:pt x="149903" y="115598"/>
                    </a:cubicBezTo>
                    <a:cubicBezTo>
                      <a:pt x="147268" y="115598"/>
                      <a:pt x="144633" y="116897"/>
                      <a:pt x="143316" y="119495"/>
                    </a:cubicBezTo>
                    <a:cubicBezTo>
                      <a:pt x="140682" y="120794"/>
                      <a:pt x="140682" y="124690"/>
                      <a:pt x="140682" y="127288"/>
                    </a:cubicBezTo>
                    <a:cubicBezTo>
                      <a:pt x="140682" y="127288"/>
                      <a:pt x="140682" y="127288"/>
                      <a:pt x="140682" y="129886"/>
                    </a:cubicBezTo>
                    <a:cubicBezTo>
                      <a:pt x="140682" y="129886"/>
                      <a:pt x="140682" y="129886"/>
                      <a:pt x="120922" y="129886"/>
                    </a:cubicBezTo>
                    <a:cubicBezTo>
                      <a:pt x="120922" y="129886"/>
                      <a:pt x="120922" y="129886"/>
                      <a:pt x="120922" y="127288"/>
                    </a:cubicBezTo>
                    <a:cubicBezTo>
                      <a:pt x="119605" y="119495"/>
                      <a:pt x="122239" y="113001"/>
                      <a:pt x="127509" y="107805"/>
                    </a:cubicBezTo>
                    <a:cubicBezTo>
                      <a:pt x="134095" y="102610"/>
                      <a:pt x="140682" y="100012"/>
                      <a:pt x="149903" y="100012"/>
                    </a:cubicBezTo>
                    <a:close/>
                    <a:moveTo>
                      <a:pt x="186027" y="26987"/>
                    </a:moveTo>
                    <a:cubicBezTo>
                      <a:pt x="134660" y="26987"/>
                      <a:pt x="89878" y="59877"/>
                      <a:pt x="72756" y="104608"/>
                    </a:cubicBezTo>
                    <a:cubicBezTo>
                      <a:pt x="72756" y="105923"/>
                      <a:pt x="74073" y="105923"/>
                      <a:pt x="75390" y="107239"/>
                    </a:cubicBezTo>
                    <a:cubicBezTo>
                      <a:pt x="103049" y="142761"/>
                      <a:pt x="91196" y="154601"/>
                      <a:pt x="75390" y="169073"/>
                    </a:cubicBezTo>
                    <a:cubicBezTo>
                      <a:pt x="75390" y="170388"/>
                      <a:pt x="74073" y="171704"/>
                      <a:pt x="72756" y="171704"/>
                    </a:cubicBezTo>
                    <a:cubicBezTo>
                      <a:pt x="68805" y="176966"/>
                      <a:pt x="75390" y="187491"/>
                      <a:pt x="78024" y="192754"/>
                    </a:cubicBezTo>
                    <a:cubicBezTo>
                      <a:pt x="84610" y="201963"/>
                      <a:pt x="95147" y="213803"/>
                      <a:pt x="108318" y="228275"/>
                    </a:cubicBezTo>
                    <a:cubicBezTo>
                      <a:pt x="139928" y="258534"/>
                      <a:pt x="154417" y="265112"/>
                      <a:pt x="161002" y="265112"/>
                    </a:cubicBezTo>
                    <a:cubicBezTo>
                      <a:pt x="162319" y="265112"/>
                      <a:pt x="163636" y="265112"/>
                      <a:pt x="164953" y="263796"/>
                    </a:cubicBezTo>
                    <a:cubicBezTo>
                      <a:pt x="166270" y="262481"/>
                      <a:pt x="166270" y="261165"/>
                      <a:pt x="167588" y="261165"/>
                    </a:cubicBezTo>
                    <a:cubicBezTo>
                      <a:pt x="175490" y="253272"/>
                      <a:pt x="183393" y="245378"/>
                      <a:pt x="195247" y="245378"/>
                    </a:cubicBezTo>
                    <a:cubicBezTo>
                      <a:pt x="204467" y="245378"/>
                      <a:pt x="215004" y="250640"/>
                      <a:pt x="229492" y="261165"/>
                    </a:cubicBezTo>
                    <a:cubicBezTo>
                      <a:pt x="229492" y="262481"/>
                      <a:pt x="230809" y="262481"/>
                      <a:pt x="230809" y="263796"/>
                    </a:cubicBezTo>
                    <a:cubicBezTo>
                      <a:pt x="276908" y="245378"/>
                      <a:pt x="308518" y="200647"/>
                      <a:pt x="308518" y="149339"/>
                    </a:cubicBezTo>
                    <a:cubicBezTo>
                      <a:pt x="308518" y="82242"/>
                      <a:pt x="253200" y="26987"/>
                      <a:pt x="186027" y="26987"/>
                    </a:cubicBezTo>
                    <a:close/>
                    <a:moveTo>
                      <a:pt x="185515" y="0"/>
                    </a:moveTo>
                    <a:cubicBezTo>
                      <a:pt x="268405" y="0"/>
                      <a:pt x="335506" y="67047"/>
                      <a:pt x="335506" y="149870"/>
                    </a:cubicBezTo>
                    <a:cubicBezTo>
                      <a:pt x="335506" y="211658"/>
                      <a:pt x="298666" y="264244"/>
                      <a:pt x="247354" y="286593"/>
                    </a:cubicBezTo>
                    <a:cubicBezTo>
                      <a:pt x="247354" y="287908"/>
                      <a:pt x="247354" y="289223"/>
                      <a:pt x="247354" y="290537"/>
                    </a:cubicBezTo>
                    <a:cubicBezTo>
                      <a:pt x="247354" y="304999"/>
                      <a:pt x="236828" y="315516"/>
                      <a:pt x="226302" y="324718"/>
                    </a:cubicBezTo>
                    <a:cubicBezTo>
                      <a:pt x="224986" y="326033"/>
                      <a:pt x="223671" y="327348"/>
                      <a:pt x="222355" y="328662"/>
                    </a:cubicBezTo>
                    <a:cubicBezTo>
                      <a:pt x="217092" y="333921"/>
                      <a:pt x="209198" y="336550"/>
                      <a:pt x="198672" y="336550"/>
                    </a:cubicBezTo>
                    <a:cubicBezTo>
                      <a:pt x="172357" y="336550"/>
                      <a:pt x="122360" y="318145"/>
                      <a:pt x="71048" y="265559"/>
                    </a:cubicBezTo>
                    <a:cubicBezTo>
                      <a:pt x="42102" y="236637"/>
                      <a:pt x="19735" y="203771"/>
                      <a:pt x="7893" y="174848"/>
                    </a:cubicBezTo>
                    <a:cubicBezTo>
                      <a:pt x="-2632" y="147241"/>
                      <a:pt x="-2632" y="124892"/>
                      <a:pt x="7893" y="114374"/>
                    </a:cubicBezTo>
                    <a:cubicBezTo>
                      <a:pt x="9209" y="113060"/>
                      <a:pt x="10525" y="111745"/>
                      <a:pt x="13156" y="110430"/>
                    </a:cubicBezTo>
                    <a:cubicBezTo>
                      <a:pt x="21051" y="101228"/>
                      <a:pt x="31576" y="89396"/>
                      <a:pt x="44733" y="89396"/>
                    </a:cubicBezTo>
                    <a:cubicBezTo>
                      <a:pt x="46049" y="89396"/>
                      <a:pt x="47365" y="89396"/>
                      <a:pt x="48681" y="90711"/>
                    </a:cubicBezTo>
                    <a:cubicBezTo>
                      <a:pt x="71048" y="36810"/>
                      <a:pt x="123676" y="0"/>
                      <a:pt x="185515" y="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dirty="0"/>
              </a:p>
            </p:txBody>
          </p:sp>
          <p:sp>
            <p:nvSpPr>
              <p:cNvPr id="39" name="ïṩḻidê">
                <a:extLst>
                  <a:ext uri="{FF2B5EF4-FFF2-40B4-BE49-F238E27FC236}">
                    <a16:creationId xmlns:a16="http://schemas.microsoft.com/office/drawing/2014/main" xmlns="" id="{03F469BF-B02A-4F0F-BAF9-680BEE6194BF}"/>
                  </a:ext>
                </a:extLst>
              </p:cNvPr>
              <p:cNvSpPr/>
              <p:nvPr/>
            </p:nvSpPr>
            <p:spPr bwMode="auto">
              <a:xfrm>
                <a:off x="5935726" y="4345439"/>
                <a:ext cx="369703" cy="370854"/>
              </a:xfrm>
              <a:custGeom>
                <a:avLst/>
                <a:gdLst>
                  <a:gd name="connsiteX0" fmla="*/ 222793 w 335506"/>
                  <a:gd name="connsiteY0" fmla="*/ 130175 h 336550"/>
                  <a:gd name="connsiteX1" fmla="*/ 208505 w 335506"/>
                  <a:gd name="connsiteY1" fmla="*/ 152400 h 336550"/>
                  <a:gd name="connsiteX2" fmla="*/ 222793 w 335506"/>
                  <a:gd name="connsiteY2" fmla="*/ 152400 h 336550"/>
                  <a:gd name="connsiteX3" fmla="*/ 222793 w 335506"/>
                  <a:gd name="connsiteY3" fmla="*/ 100012 h 336550"/>
                  <a:gd name="connsiteX4" fmla="*/ 241843 w 335506"/>
                  <a:gd name="connsiteY4" fmla="*/ 100012 h 336550"/>
                  <a:gd name="connsiteX5" fmla="*/ 241843 w 335506"/>
                  <a:gd name="connsiteY5" fmla="*/ 152400 h 336550"/>
                  <a:gd name="connsiteX6" fmla="*/ 251368 w 335506"/>
                  <a:gd name="connsiteY6" fmla="*/ 152400 h 336550"/>
                  <a:gd name="connsiteX7" fmla="*/ 251368 w 335506"/>
                  <a:gd name="connsiteY7" fmla="*/ 168275 h 336550"/>
                  <a:gd name="connsiteX8" fmla="*/ 241843 w 335506"/>
                  <a:gd name="connsiteY8" fmla="*/ 168275 h 336550"/>
                  <a:gd name="connsiteX9" fmla="*/ 241843 w 335506"/>
                  <a:gd name="connsiteY9" fmla="*/ 185737 h 336550"/>
                  <a:gd name="connsiteX10" fmla="*/ 222793 w 335506"/>
                  <a:gd name="connsiteY10" fmla="*/ 185737 h 336550"/>
                  <a:gd name="connsiteX11" fmla="*/ 222793 w 335506"/>
                  <a:gd name="connsiteY11" fmla="*/ 168275 h 336550"/>
                  <a:gd name="connsiteX12" fmla="*/ 187868 w 335506"/>
                  <a:gd name="connsiteY12" fmla="*/ 168275 h 336550"/>
                  <a:gd name="connsiteX13" fmla="*/ 187868 w 335506"/>
                  <a:gd name="connsiteY13" fmla="*/ 155575 h 336550"/>
                  <a:gd name="connsiteX14" fmla="*/ 149903 w 335506"/>
                  <a:gd name="connsiteY14" fmla="*/ 100012 h 336550"/>
                  <a:gd name="connsiteX15" fmla="*/ 170979 w 335506"/>
                  <a:gd name="connsiteY15" fmla="*/ 106506 h 336550"/>
                  <a:gd name="connsiteX16" fmla="*/ 178883 w 335506"/>
                  <a:gd name="connsiteY16" fmla="*/ 124690 h 336550"/>
                  <a:gd name="connsiteX17" fmla="*/ 174931 w 335506"/>
                  <a:gd name="connsiteY17" fmla="*/ 140277 h 336550"/>
                  <a:gd name="connsiteX18" fmla="*/ 160441 w 335506"/>
                  <a:gd name="connsiteY18" fmla="*/ 155863 h 336550"/>
                  <a:gd name="connsiteX19" fmla="*/ 148585 w 335506"/>
                  <a:gd name="connsiteY19" fmla="*/ 168852 h 336550"/>
                  <a:gd name="connsiteX20" fmla="*/ 181518 w 335506"/>
                  <a:gd name="connsiteY20" fmla="*/ 168852 h 336550"/>
                  <a:gd name="connsiteX21" fmla="*/ 181518 w 335506"/>
                  <a:gd name="connsiteY21" fmla="*/ 185737 h 336550"/>
                  <a:gd name="connsiteX22" fmla="*/ 122239 w 335506"/>
                  <a:gd name="connsiteY22" fmla="*/ 185737 h 336550"/>
                  <a:gd name="connsiteX23" fmla="*/ 122239 w 335506"/>
                  <a:gd name="connsiteY23" fmla="*/ 171450 h 336550"/>
                  <a:gd name="connsiteX24" fmla="*/ 148585 w 335506"/>
                  <a:gd name="connsiteY24" fmla="*/ 142875 h 336550"/>
                  <a:gd name="connsiteX25" fmla="*/ 156489 w 335506"/>
                  <a:gd name="connsiteY25" fmla="*/ 132484 h 336550"/>
                  <a:gd name="connsiteX26" fmla="*/ 159124 w 335506"/>
                  <a:gd name="connsiteY26" fmla="*/ 125989 h 336550"/>
                  <a:gd name="connsiteX27" fmla="*/ 156489 w 335506"/>
                  <a:gd name="connsiteY27" fmla="*/ 118196 h 336550"/>
                  <a:gd name="connsiteX28" fmla="*/ 149903 w 335506"/>
                  <a:gd name="connsiteY28" fmla="*/ 115598 h 336550"/>
                  <a:gd name="connsiteX29" fmla="*/ 143316 w 335506"/>
                  <a:gd name="connsiteY29" fmla="*/ 119495 h 336550"/>
                  <a:gd name="connsiteX30" fmla="*/ 140682 w 335506"/>
                  <a:gd name="connsiteY30" fmla="*/ 127288 h 336550"/>
                  <a:gd name="connsiteX31" fmla="*/ 140682 w 335506"/>
                  <a:gd name="connsiteY31" fmla="*/ 129886 h 336550"/>
                  <a:gd name="connsiteX32" fmla="*/ 120922 w 335506"/>
                  <a:gd name="connsiteY32" fmla="*/ 129886 h 336550"/>
                  <a:gd name="connsiteX33" fmla="*/ 120922 w 335506"/>
                  <a:gd name="connsiteY33" fmla="*/ 127288 h 336550"/>
                  <a:gd name="connsiteX34" fmla="*/ 127509 w 335506"/>
                  <a:gd name="connsiteY34" fmla="*/ 107805 h 336550"/>
                  <a:gd name="connsiteX35" fmla="*/ 149903 w 335506"/>
                  <a:gd name="connsiteY35" fmla="*/ 100012 h 336550"/>
                  <a:gd name="connsiteX36" fmla="*/ 186027 w 335506"/>
                  <a:gd name="connsiteY36" fmla="*/ 26987 h 336550"/>
                  <a:gd name="connsiteX37" fmla="*/ 72756 w 335506"/>
                  <a:gd name="connsiteY37" fmla="*/ 104608 h 336550"/>
                  <a:gd name="connsiteX38" fmla="*/ 75390 w 335506"/>
                  <a:gd name="connsiteY38" fmla="*/ 107239 h 336550"/>
                  <a:gd name="connsiteX39" fmla="*/ 75390 w 335506"/>
                  <a:gd name="connsiteY39" fmla="*/ 169073 h 336550"/>
                  <a:gd name="connsiteX40" fmla="*/ 72756 w 335506"/>
                  <a:gd name="connsiteY40" fmla="*/ 171704 h 336550"/>
                  <a:gd name="connsiteX41" fmla="*/ 78024 w 335506"/>
                  <a:gd name="connsiteY41" fmla="*/ 192754 h 336550"/>
                  <a:gd name="connsiteX42" fmla="*/ 108318 w 335506"/>
                  <a:gd name="connsiteY42" fmla="*/ 228275 h 336550"/>
                  <a:gd name="connsiteX43" fmla="*/ 161002 w 335506"/>
                  <a:gd name="connsiteY43" fmla="*/ 265112 h 336550"/>
                  <a:gd name="connsiteX44" fmla="*/ 164953 w 335506"/>
                  <a:gd name="connsiteY44" fmla="*/ 263796 h 336550"/>
                  <a:gd name="connsiteX45" fmla="*/ 167588 w 335506"/>
                  <a:gd name="connsiteY45" fmla="*/ 261165 h 336550"/>
                  <a:gd name="connsiteX46" fmla="*/ 195247 w 335506"/>
                  <a:gd name="connsiteY46" fmla="*/ 245378 h 336550"/>
                  <a:gd name="connsiteX47" fmla="*/ 229492 w 335506"/>
                  <a:gd name="connsiteY47" fmla="*/ 261165 h 336550"/>
                  <a:gd name="connsiteX48" fmla="*/ 230809 w 335506"/>
                  <a:gd name="connsiteY48" fmla="*/ 263796 h 336550"/>
                  <a:gd name="connsiteX49" fmla="*/ 308518 w 335506"/>
                  <a:gd name="connsiteY49" fmla="*/ 149339 h 336550"/>
                  <a:gd name="connsiteX50" fmla="*/ 186027 w 335506"/>
                  <a:gd name="connsiteY50" fmla="*/ 26987 h 336550"/>
                  <a:gd name="connsiteX51" fmla="*/ 185515 w 335506"/>
                  <a:gd name="connsiteY51" fmla="*/ 0 h 336550"/>
                  <a:gd name="connsiteX52" fmla="*/ 335506 w 335506"/>
                  <a:gd name="connsiteY52" fmla="*/ 149870 h 336550"/>
                  <a:gd name="connsiteX53" fmla="*/ 247354 w 335506"/>
                  <a:gd name="connsiteY53" fmla="*/ 286593 h 336550"/>
                  <a:gd name="connsiteX54" fmla="*/ 247354 w 335506"/>
                  <a:gd name="connsiteY54" fmla="*/ 290537 h 336550"/>
                  <a:gd name="connsiteX55" fmla="*/ 226302 w 335506"/>
                  <a:gd name="connsiteY55" fmla="*/ 324718 h 336550"/>
                  <a:gd name="connsiteX56" fmla="*/ 222355 w 335506"/>
                  <a:gd name="connsiteY56" fmla="*/ 328662 h 336550"/>
                  <a:gd name="connsiteX57" fmla="*/ 198672 w 335506"/>
                  <a:gd name="connsiteY57" fmla="*/ 336550 h 336550"/>
                  <a:gd name="connsiteX58" fmla="*/ 71048 w 335506"/>
                  <a:gd name="connsiteY58" fmla="*/ 265559 h 336550"/>
                  <a:gd name="connsiteX59" fmla="*/ 7893 w 335506"/>
                  <a:gd name="connsiteY59" fmla="*/ 174848 h 336550"/>
                  <a:gd name="connsiteX60" fmla="*/ 7893 w 335506"/>
                  <a:gd name="connsiteY60" fmla="*/ 114374 h 336550"/>
                  <a:gd name="connsiteX61" fmla="*/ 13156 w 335506"/>
                  <a:gd name="connsiteY61" fmla="*/ 110430 h 336550"/>
                  <a:gd name="connsiteX62" fmla="*/ 44733 w 335506"/>
                  <a:gd name="connsiteY62" fmla="*/ 89396 h 336550"/>
                  <a:gd name="connsiteX63" fmla="*/ 48681 w 335506"/>
                  <a:gd name="connsiteY63" fmla="*/ 90711 h 336550"/>
                  <a:gd name="connsiteX64" fmla="*/ 185515 w 335506"/>
                  <a:gd name="connsiteY6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5506" h="336550">
                    <a:moveTo>
                      <a:pt x="222793" y="130175"/>
                    </a:moveTo>
                    <a:lnTo>
                      <a:pt x="208505" y="152400"/>
                    </a:lnTo>
                    <a:lnTo>
                      <a:pt x="222793" y="152400"/>
                    </a:lnTo>
                    <a:close/>
                    <a:moveTo>
                      <a:pt x="222793" y="100012"/>
                    </a:moveTo>
                    <a:lnTo>
                      <a:pt x="241843" y="100012"/>
                    </a:lnTo>
                    <a:lnTo>
                      <a:pt x="241843" y="152400"/>
                    </a:lnTo>
                    <a:lnTo>
                      <a:pt x="251368" y="152400"/>
                    </a:lnTo>
                    <a:lnTo>
                      <a:pt x="251368" y="168275"/>
                    </a:lnTo>
                    <a:lnTo>
                      <a:pt x="241843" y="168275"/>
                    </a:lnTo>
                    <a:lnTo>
                      <a:pt x="241843" y="185737"/>
                    </a:lnTo>
                    <a:lnTo>
                      <a:pt x="222793" y="185737"/>
                    </a:lnTo>
                    <a:lnTo>
                      <a:pt x="222793" y="168275"/>
                    </a:lnTo>
                    <a:lnTo>
                      <a:pt x="187868" y="168275"/>
                    </a:lnTo>
                    <a:lnTo>
                      <a:pt x="187868" y="155575"/>
                    </a:lnTo>
                    <a:close/>
                    <a:moveTo>
                      <a:pt x="149903" y="100012"/>
                    </a:moveTo>
                    <a:cubicBezTo>
                      <a:pt x="159124" y="100012"/>
                      <a:pt x="165710" y="101311"/>
                      <a:pt x="170979" y="106506"/>
                    </a:cubicBezTo>
                    <a:cubicBezTo>
                      <a:pt x="176249" y="111702"/>
                      <a:pt x="178883" y="116897"/>
                      <a:pt x="178883" y="124690"/>
                    </a:cubicBezTo>
                    <a:cubicBezTo>
                      <a:pt x="178883" y="129886"/>
                      <a:pt x="177566" y="135081"/>
                      <a:pt x="174931" y="140277"/>
                    </a:cubicBezTo>
                    <a:cubicBezTo>
                      <a:pt x="172297" y="144173"/>
                      <a:pt x="167027" y="149369"/>
                      <a:pt x="160441" y="155863"/>
                    </a:cubicBezTo>
                    <a:lnTo>
                      <a:pt x="148585" y="168852"/>
                    </a:lnTo>
                    <a:cubicBezTo>
                      <a:pt x="148585" y="168852"/>
                      <a:pt x="148585" y="168852"/>
                      <a:pt x="181518" y="168852"/>
                    </a:cubicBezTo>
                    <a:cubicBezTo>
                      <a:pt x="181518" y="168852"/>
                      <a:pt x="181518" y="168852"/>
                      <a:pt x="181518" y="185737"/>
                    </a:cubicBezTo>
                    <a:cubicBezTo>
                      <a:pt x="181518" y="185737"/>
                      <a:pt x="181518" y="185737"/>
                      <a:pt x="122239" y="185737"/>
                    </a:cubicBezTo>
                    <a:cubicBezTo>
                      <a:pt x="122239" y="185737"/>
                      <a:pt x="122239" y="185737"/>
                      <a:pt x="122239" y="171450"/>
                    </a:cubicBezTo>
                    <a:cubicBezTo>
                      <a:pt x="122239" y="171450"/>
                      <a:pt x="122239" y="171450"/>
                      <a:pt x="148585" y="142875"/>
                    </a:cubicBezTo>
                    <a:cubicBezTo>
                      <a:pt x="152537" y="138978"/>
                      <a:pt x="155172" y="135081"/>
                      <a:pt x="156489" y="132484"/>
                    </a:cubicBezTo>
                    <a:cubicBezTo>
                      <a:pt x="157806" y="129886"/>
                      <a:pt x="159124" y="127288"/>
                      <a:pt x="159124" y="125989"/>
                    </a:cubicBezTo>
                    <a:cubicBezTo>
                      <a:pt x="159124" y="122093"/>
                      <a:pt x="157806" y="120794"/>
                      <a:pt x="156489" y="118196"/>
                    </a:cubicBezTo>
                    <a:cubicBezTo>
                      <a:pt x="155172" y="116897"/>
                      <a:pt x="152537" y="115598"/>
                      <a:pt x="149903" y="115598"/>
                    </a:cubicBezTo>
                    <a:cubicBezTo>
                      <a:pt x="147268" y="115598"/>
                      <a:pt x="144633" y="116897"/>
                      <a:pt x="143316" y="119495"/>
                    </a:cubicBezTo>
                    <a:cubicBezTo>
                      <a:pt x="140682" y="120794"/>
                      <a:pt x="140682" y="124690"/>
                      <a:pt x="140682" y="127288"/>
                    </a:cubicBezTo>
                    <a:cubicBezTo>
                      <a:pt x="140682" y="127288"/>
                      <a:pt x="140682" y="127288"/>
                      <a:pt x="140682" y="129886"/>
                    </a:cubicBezTo>
                    <a:cubicBezTo>
                      <a:pt x="140682" y="129886"/>
                      <a:pt x="140682" y="129886"/>
                      <a:pt x="120922" y="129886"/>
                    </a:cubicBezTo>
                    <a:cubicBezTo>
                      <a:pt x="120922" y="129886"/>
                      <a:pt x="120922" y="129886"/>
                      <a:pt x="120922" y="127288"/>
                    </a:cubicBezTo>
                    <a:cubicBezTo>
                      <a:pt x="119605" y="119495"/>
                      <a:pt x="122239" y="113001"/>
                      <a:pt x="127509" y="107805"/>
                    </a:cubicBezTo>
                    <a:cubicBezTo>
                      <a:pt x="134095" y="102610"/>
                      <a:pt x="140682" y="100012"/>
                      <a:pt x="149903" y="100012"/>
                    </a:cubicBezTo>
                    <a:close/>
                    <a:moveTo>
                      <a:pt x="186027" y="26987"/>
                    </a:moveTo>
                    <a:cubicBezTo>
                      <a:pt x="134660" y="26987"/>
                      <a:pt x="89878" y="59877"/>
                      <a:pt x="72756" y="104608"/>
                    </a:cubicBezTo>
                    <a:cubicBezTo>
                      <a:pt x="72756" y="105923"/>
                      <a:pt x="74073" y="105923"/>
                      <a:pt x="75390" y="107239"/>
                    </a:cubicBezTo>
                    <a:cubicBezTo>
                      <a:pt x="103049" y="142761"/>
                      <a:pt x="91196" y="154601"/>
                      <a:pt x="75390" y="169073"/>
                    </a:cubicBezTo>
                    <a:cubicBezTo>
                      <a:pt x="75390" y="170388"/>
                      <a:pt x="74073" y="171704"/>
                      <a:pt x="72756" y="171704"/>
                    </a:cubicBezTo>
                    <a:cubicBezTo>
                      <a:pt x="68805" y="176966"/>
                      <a:pt x="75390" y="187491"/>
                      <a:pt x="78024" y="192754"/>
                    </a:cubicBezTo>
                    <a:cubicBezTo>
                      <a:pt x="84610" y="201963"/>
                      <a:pt x="95147" y="213803"/>
                      <a:pt x="108318" y="228275"/>
                    </a:cubicBezTo>
                    <a:cubicBezTo>
                      <a:pt x="139928" y="258534"/>
                      <a:pt x="154417" y="265112"/>
                      <a:pt x="161002" y="265112"/>
                    </a:cubicBezTo>
                    <a:cubicBezTo>
                      <a:pt x="162319" y="265112"/>
                      <a:pt x="163636" y="265112"/>
                      <a:pt x="164953" y="263796"/>
                    </a:cubicBezTo>
                    <a:cubicBezTo>
                      <a:pt x="166270" y="262481"/>
                      <a:pt x="166270" y="261165"/>
                      <a:pt x="167588" y="261165"/>
                    </a:cubicBezTo>
                    <a:cubicBezTo>
                      <a:pt x="175490" y="253272"/>
                      <a:pt x="183393" y="245378"/>
                      <a:pt x="195247" y="245378"/>
                    </a:cubicBezTo>
                    <a:cubicBezTo>
                      <a:pt x="204467" y="245378"/>
                      <a:pt x="215004" y="250640"/>
                      <a:pt x="229492" y="261165"/>
                    </a:cubicBezTo>
                    <a:cubicBezTo>
                      <a:pt x="229492" y="262481"/>
                      <a:pt x="230809" y="262481"/>
                      <a:pt x="230809" y="263796"/>
                    </a:cubicBezTo>
                    <a:cubicBezTo>
                      <a:pt x="276908" y="245378"/>
                      <a:pt x="308518" y="200647"/>
                      <a:pt x="308518" y="149339"/>
                    </a:cubicBezTo>
                    <a:cubicBezTo>
                      <a:pt x="308518" y="82242"/>
                      <a:pt x="253200" y="26987"/>
                      <a:pt x="186027" y="26987"/>
                    </a:cubicBezTo>
                    <a:close/>
                    <a:moveTo>
                      <a:pt x="185515" y="0"/>
                    </a:moveTo>
                    <a:cubicBezTo>
                      <a:pt x="268405" y="0"/>
                      <a:pt x="335506" y="67047"/>
                      <a:pt x="335506" y="149870"/>
                    </a:cubicBezTo>
                    <a:cubicBezTo>
                      <a:pt x="335506" y="211658"/>
                      <a:pt x="298666" y="264244"/>
                      <a:pt x="247354" y="286593"/>
                    </a:cubicBezTo>
                    <a:cubicBezTo>
                      <a:pt x="247354" y="287908"/>
                      <a:pt x="247354" y="289223"/>
                      <a:pt x="247354" y="290537"/>
                    </a:cubicBezTo>
                    <a:cubicBezTo>
                      <a:pt x="247354" y="304999"/>
                      <a:pt x="236828" y="315516"/>
                      <a:pt x="226302" y="324718"/>
                    </a:cubicBezTo>
                    <a:cubicBezTo>
                      <a:pt x="224986" y="326033"/>
                      <a:pt x="223671" y="327348"/>
                      <a:pt x="222355" y="328662"/>
                    </a:cubicBezTo>
                    <a:cubicBezTo>
                      <a:pt x="217092" y="333921"/>
                      <a:pt x="209198" y="336550"/>
                      <a:pt x="198672" y="336550"/>
                    </a:cubicBezTo>
                    <a:cubicBezTo>
                      <a:pt x="172357" y="336550"/>
                      <a:pt x="122360" y="318145"/>
                      <a:pt x="71048" y="265559"/>
                    </a:cubicBezTo>
                    <a:cubicBezTo>
                      <a:pt x="42102" y="236637"/>
                      <a:pt x="19735" y="203771"/>
                      <a:pt x="7893" y="174848"/>
                    </a:cubicBezTo>
                    <a:cubicBezTo>
                      <a:pt x="-2632" y="147241"/>
                      <a:pt x="-2632" y="124892"/>
                      <a:pt x="7893" y="114374"/>
                    </a:cubicBezTo>
                    <a:cubicBezTo>
                      <a:pt x="9209" y="113060"/>
                      <a:pt x="10525" y="111745"/>
                      <a:pt x="13156" y="110430"/>
                    </a:cubicBezTo>
                    <a:cubicBezTo>
                      <a:pt x="21051" y="101228"/>
                      <a:pt x="31576" y="89396"/>
                      <a:pt x="44733" y="89396"/>
                    </a:cubicBezTo>
                    <a:cubicBezTo>
                      <a:pt x="46049" y="89396"/>
                      <a:pt x="47365" y="89396"/>
                      <a:pt x="48681" y="90711"/>
                    </a:cubicBezTo>
                    <a:cubicBezTo>
                      <a:pt x="71048" y="36810"/>
                      <a:pt x="123676" y="0"/>
                      <a:pt x="185515" y="0"/>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en-US" dirty="0"/>
              </a:p>
            </p:txBody>
          </p:sp>
        </p:grpSp>
        <p:grpSp>
          <p:nvGrpSpPr>
            <p:cNvPr id="8" name="iśḷïḓê">
              <a:extLst>
                <a:ext uri="{FF2B5EF4-FFF2-40B4-BE49-F238E27FC236}">
                  <a16:creationId xmlns:a16="http://schemas.microsoft.com/office/drawing/2014/main" xmlns="" id="{2411C185-61F7-47FA-9EC0-9AA193440D92}"/>
                </a:ext>
              </a:extLst>
            </p:cNvPr>
            <p:cNvGrpSpPr/>
            <p:nvPr/>
          </p:nvGrpSpPr>
          <p:grpSpPr>
            <a:xfrm>
              <a:off x="956886" y="1500129"/>
              <a:ext cx="3173573" cy="4392959"/>
              <a:chOff x="673099" y="1625799"/>
              <a:chExt cx="3173573" cy="4392959"/>
            </a:xfrm>
          </p:grpSpPr>
          <p:grpSp>
            <p:nvGrpSpPr>
              <p:cNvPr id="16" name="íṥļíďe">
                <a:extLst>
                  <a:ext uri="{FF2B5EF4-FFF2-40B4-BE49-F238E27FC236}">
                    <a16:creationId xmlns:a16="http://schemas.microsoft.com/office/drawing/2014/main" xmlns="" id="{F081EA06-45F2-4A50-AEA0-DECC2F2E7C42}"/>
                  </a:ext>
                </a:extLst>
              </p:cNvPr>
              <p:cNvGrpSpPr/>
              <p:nvPr/>
            </p:nvGrpSpPr>
            <p:grpSpPr>
              <a:xfrm>
                <a:off x="673099" y="1625799"/>
                <a:ext cx="3173573" cy="1342421"/>
                <a:chOff x="673100" y="1865878"/>
                <a:chExt cx="2837010" cy="1342421"/>
              </a:xfrm>
            </p:grpSpPr>
            <p:sp>
              <p:nvSpPr>
                <p:cNvPr id="23" name="iṣḷïḋè">
                  <a:extLst>
                    <a:ext uri="{FF2B5EF4-FFF2-40B4-BE49-F238E27FC236}">
                      <a16:creationId xmlns:a16="http://schemas.microsoft.com/office/drawing/2014/main" xmlns="" id="{EACE0AA4-0035-44E4-976E-629CE44F2CB4}"/>
                    </a:ext>
                  </a:extLst>
                </p:cNvPr>
                <p:cNvSpPr/>
                <p:nvPr/>
              </p:nvSpPr>
              <p:spPr>
                <a:xfrm>
                  <a:off x="673100" y="1865878"/>
                  <a:ext cx="2837010" cy="446072"/>
                </a:xfrm>
                <a:prstGeom prst="rect">
                  <a:avLst/>
                </a:prstGeom>
                <a:noFill/>
                <a:ln>
                  <a:noFill/>
                </a:ln>
              </p:spPr>
              <p:txBody>
                <a:bodyPr wrap="square" lIns="91440" tIns="45720" rIns="91440" bIns="45720" anchor="ctr">
                  <a:normAutofit/>
                </a:bodyPr>
                <a:lstStyle/>
                <a:p>
                  <a:pPr lvl="0" fontAlgn="base">
                    <a:spcBef>
                      <a:spcPct val="0"/>
                    </a:spcBef>
                    <a:spcAft>
                      <a:spcPct val="0"/>
                    </a:spcAft>
                    <a:tabLst>
                      <a:tab pos="227965" algn="l"/>
                    </a:tabLst>
                    <a:defRPr/>
                  </a:pPr>
                  <a:r>
                    <a:rPr lang="zh-CN" altLang="en-US" b="1" dirty="0">
                      <a:solidFill>
                        <a:schemeClr val="accent3">
                          <a:lumMod val="100000"/>
                        </a:schemeClr>
                      </a:solidFill>
                    </a:rPr>
                    <a:t>添加标题</a:t>
                  </a:r>
                  <a:endParaRPr lang="en-US" altLang="zh-CN" b="1" dirty="0">
                    <a:solidFill>
                      <a:schemeClr val="accent3">
                        <a:lumMod val="100000"/>
                      </a:schemeClr>
                    </a:solidFill>
                  </a:endParaRPr>
                </a:p>
              </p:txBody>
            </p:sp>
            <p:sp>
              <p:nvSpPr>
                <p:cNvPr id="24" name="îšliḍè">
                  <a:extLst>
                    <a:ext uri="{FF2B5EF4-FFF2-40B4-BE49-F238E27FC236}">
                      <a16:creationId xmlns:a16="http://schemas.microsoft.com/office/drawing/2014/main" xmlns="" id="{DFEBEB21-80E2-4211-B9B1-D2083724035B}"/>
                    </a:ext>
                  </a:extLst>
                </p:cNvPr>
                <p:cNvSpPr/>
                <p:nvPr/>
              </p:nvSpPr>
              <p:spPr>
                <a:xfrm>
                  <a:off x="673100" y="2311950"/>
                  <a:ext cx="2837010" cy="896349"/>
                </a:xfrm>
                <a:prstGeom prst="rect">
                  <a:avLst/>
                </a:prstGeom>
                <a:ln>
                  <a:noFill/>
                </a:ln>
              </p:spPr>
              <p:txBody>
                <a:bodyPr wrap="square" lIns="91440" tIns="45720" rIns="91440" bIns="45720" anchor="t">
                  <a:noAutofit/>
                </a:bodyPr>
                <a:lstStyle/>
                <a:p>
                  <a:pPr lvl="0">
                    <a:lnSpc>
                      <a:spcPct val="120000"/>
                    </a:lnSpc>
                    <a:defRPr/>
                  </a:pPr>
                  <a:r>
                    <a:rPr lang="en-US" altLang="zh-CN" sz="1100" dirty="0"/>
                    <a:t>Copy paste fonts. </a:t>
                  </a:r>
                  <a:r>
                    <a:rPr lang="en-US" altLang="zh-CN" sz="1100"/>
                    <a:t>Choose the</a:t>
                  </a:r>
                  <a:r>
                    <a:rPr lang="en-US" altLang="zh-CN" sz="100"/>
                    <a:t> </a:t>
                  </a:r>
                  <a:r>
                    <a:rPr lang="en-US" altLang="zh-CN" sz="1100"/>
                    <a:t> </a:t>
                  </a:r>
                  <a:r>
                    <a:rPr lang="en-US" altLang="zh-CN" sz="1100" dirty="0"/>
                    <a:t>only option to </a:t>
                  </a:r>
                  <a:r>
                    <a:rPr lang="en-US" altLang="zh-CN" sz="1100" dirty="0" err="1"/>
                    <a:t>reta</a:t>
                  </a:r>
                  <a:r>
                    <a:rPr lang="en-US" altLang="zh-CN" sz="1100" dirty="0"/>
                    <a:t> in text.</a:t>
                  </a:r>
                </a:p>
                <a:p>
                  <a:pPr lvl="0">
                    <a:lnSpc>
                      <a:spcPct val="120000"/>
                    </a:lnSpc>
                    <a:defRPr/>
                  </a:pPr>
                  <a:r>
                    <a:rPr lang="en-US" altLang="zh-CN" sz="1100" dirty="0"/>
                    <a:t>……</a:t>
                  </a:r>
                </a:p>
              </p:txBody>
            </p:sp>
          </p:grpSp>
          <p:grpSp>
            <p:nvGrpSpPr>
              <p:cNvPr id="17" name="ïṡḷïḑè">
                <a:extLst>
                  <a:ext uri="{FF2B5EF4-FFF2-40B4-BE49-F238E27FC236}">
                    <a16:creationId xmlns:a16="http://schemas.microsoft.com/office/drawing/2014/main" xmlns="" id="{EE3F80BC-3138-4871-AA5F-16C28519D890}"/>
                  </a:ext>
                </a:extLst>
              </p:cNvPr>
              <p:cNvGrpSpPr/>
              <p:nvPr/>
            </p:nvGrpSpPr>
            <p:grpSpPr>
              <a:xfrm>
                <a:off x="673099" y="3151068"/>
                <a:ext cx="3173573" cy="1342421"/>
                <a:chOff x="673100" y="1865878"/>
                <a:chExt cx="2837010" cy="1342421"/>
              </a:xfrm>
            </p:grpSpPr>
            <p:sp>
              <p:nvSpPr>
                <p:cNvPr id="21" name="íṧľíḍe">
                  <a:extLst>
                    <a:ext uri="{FF2B5EF4-FFF2-40B4-BE49-F238E27FC236}">
                      <a16:creationId xmlns:a16="http://schemas.microsoft.com/office/drawing/2014/main" xmlns="" id="{0BB31822-5A37-40B6-85E2-CA06DA5D097E}"/>
                    </a:ext>
                  </a:extLst>
                </p:cNvPr>
                <p:cNvSpPr/>
                <p:nvPr/>
              </p:nvSpPr>
              <p:spPr>
                <a:xfrm>
                  <a:off x="673100" y="1865878"/>
                  <a:ext cx="2837010" cy="446072"/>
                </a:xfrm>
                <a:prstGeom prst="rect">
                  <a:avLst/>
                </a:prstGeom>
                <a:noFill/>
                <a:ln>
                  <a:noFill/>
                </a:ln>
              </p:spPr>
              <p:txBody>
                <a:bodyPr wrap="square" lIns="91440" tIns="45720" rIns="91440" bIns="45720" anchor="ctr">
                  <a:normAutofit/>
                </a:bodyPr>
                <a:lstStyle/>
                <a:p>
                  <a:pPr lvl="0" fontAlgn="base">
                    <a:spcBef>
                      <a:spcPct val="0"/>
                    </a:spcBef>
                    <a:spcAft>
                      <a:spcPct val="0"/>
                    </a:spcAft>
                    <a:tabLst>
                      <a:tab pos="227965" algn="l"/>
                    </a:tabLst>
                    <a:defRPr/>
                  </a:pPr>
                  <a:r>
                    <a:rPr lang="zh-CN" altLang="en-US" b="1" dirty="0"/>
                    <a:t>添加标题</a:t>
                  </a:r>
                  <a:endParaRPr lang="en-US" altLang="zh-CN" b="1" dirty="0"/>
                </a:p>
              </p:txBody>
            </p:sp>
            <p:sp>
              <p:nvSpPr>
                <p:cNvPr id="22" name="iṣļïdé">
                  <a:extLst>
                    <a:ext uri="{FF2B5EF4-FFF2-40B4-BE49-F238E27FC236}">
                      <a16:creationId xmlns:a16="http://schemas.microsoft.com/office/drawing/2014/main" xmlns="" id="{10429729-4EC3-4011-8BBC-C2D8E1187251}"/>
                    </a:ext>
                  </a:extLst>
                </p:cNvPr>
                <p:cNvSpPr/>
                <p:nvPr/>
              </p:nvSpPr>
              <p:spPr>
                <a:xfrm>
                  <a:off x="673100" y="2311950"/>
                  <a:ext cx="2837010" cy="896349"/>
                </a:xfrm>
                <a:prstGeom prst="rect">
                  <a:avLst/>
                </a:prstGeom>
                <a:ln>
                  <a:noFill/>
                </a:ln>
              </p:spPr>
              <p:txBody>
                <a:bodyPr wrap="square" lIns="91440" tIns="45720" rIns="91440" bIns="45720" anchor="t">
                  <a:noAutofit/>
                </a:bodyPr>
                <a:lstStyle/>
                <a:p>
                  <a:pPr lvl="0">
                    <a:lnSpc>
                      <a:spcPct val="120000"/>
                    </a:lnSpc>
                    <a:defRPr/>
                  </a:pPr>
                  <a:r>
                    <a:rPr lang="en-US" altLang="zh-CN" sz="1100" dirty="0"/>
                    <a:t>Copy paste fonts. Choose the only option to </a:t>
                  </a:r>
                  <a:r>
                    <a:rPr lang="en-US" altLang="zh-CN" sz="1100" err="1"/>
                    <a:t>reta</a:t>
                  </a:r>
                  <a:r>
                    <a:rPr lang="en-US" altLang="zh-CN" sz="1100"/>
                    <a:t> </a:t>
                  </a:r>
                  <a:r>
                    <a:rPr lang="en-US" altLang="zh-CN" sz="100"/>
                    <a:t> </a:t>
                  </a:r>
                  <a:r>
                    <a:rPr lang="en-US" altLang="zh-CN" sz="1100"/>
                    <a:t>in </a:t>
                  </a:r>
                  <a:r>
                    <a:rPr lang="en-US" altLang="zh-CN" sz="1100" dirty="0"/>
                    <a:t>text.</a:t>
                  </a:r>
                </a:p>
                <a:p>
                  <a:pPr lvl="0">
                    <a:lnSpc>
                      <a:spcPct val="120000"/>
                    </a:lnSpc>
                    <a:defRPr/>
                  </a:pPr>
                  <a:r>
                    <a:rPr lang="en-US" altLang="zh-CN" sz="1100" dirty="0"/>
                    <a:t>……</a:t>
                  </a:r>
                </a:p>
              </p:txBody>
            </p:sp>
          </p:grpSp>
          <p:grpSp>
            <p:nvGrpSpPr>
              <p:cNvPr id="18" name="ïṩḷïḓê">
                <a:extLst>
                  <a:ext uri="{FF2B5EF4-FFF2-40B4-BE49-F238E27FC236}">
                    <a16:creationId xmlns:a16="http://schemas.microsoft.com/office/drawing/2014/main" xmlns="" id="{7B1CBAED-D065-4D98-AD5D-A933AE9864FE}"/>
                  </a:ext>
                </a:extLst>
              </p:cNvPr>
              <p:cNvGrpSpPr/>
              <p:nvPr/>
            </p:nvGrpSpPr>
            <p:grpSpPr>
              <a:xfrm>
                <a:off x="673099" y="4676337"/>
                <a:ext cx="3173573" cy="1342421"/>
                <a:chOff x="673100" y="1865878"/>
                <a:chExt cx="2837010" cy="1342421"/>
              </a:xfrm>
            </p:grpSpPr>
            <p:sp>
              <p:nvSpPr>
                <p:cNvPr id="19" name="îšlîḓê">
                  <a:extLst>
                    <a:ext uri="{FF2B5EF4-FFF2-40B4-BE49-F238E27FC236}">
                      <a16:creationId xmlns:a16="http://schemas.microsoft.com/office/drawing/2014/main" xmlns="" id="{ECBDDF69-0388-48C1-9FC6-BA81322CEC14}"/>
                    </a:ext>
                  </a:extLst>
                </p:cNvPr>
                <p:cNvSpPr/>
                <p:nvPr/>
              </p:nvSpPr>
              <p:spPr>
                <a:xfrm>
                  <a:off x="673100" y="1865878"/>
                  <a:ext cx="2837010" cy="446072"/>
                </a:xfrm>
                <a:prstGeom prst="rect">
                  <a:avLst/>
                </a:prstGeom>
                <a:noFill/>
                <a:ln>
                  <a:noFill/>
                </a:ln>
              </p:spPr>
              <p:txBody>
                <a:bodyPr wrap="square" lIns="91440" tIns="45720" rIns="91440" bIns="45720" anchor="ctr">
                  <a:normAutofit/>
                </a:bodyPr>
                <a:lstStyle/>
                <a:p>
                  <a:pPr lvl="0" fontAlgn="base">
                    <a:spcBef>
                      <a:spcPct val="0"/>
                    </a:spcBef>
                    <a:spcAft>
                      <a:spcPct val="0"/>
                    </a:spcAft>
                    <a:tabLst>
                      <a:tab pos="227965" algn="l"/>
                    </a:tabLst>
                    <a:defRPr/>
                  </a:pPr>
                  <a:r>
                    <a:rPr lang="zh-CN" altLang="en-US" b="1" dirty="0">
                      <a:solidFill>
                        <a:srgbClr val="FFC000">
                          <a:lumMod val="100000"/>
                        </a:srgbClr>
                      </a:solidFill>
                    </a:rPr>
                    <a:t>添加标题</a:t>
                  </a:r>
                  <a:endParaRPr lang="en-US" altLang="zh-CN" b="1" dirty="0">
                    <a:solidFill>
                      <a:srgbClr val="FFC000">
                        <a:lumMod val="100000"/>
                      </a:srgbClr>
                    </a:solidFill>
                  </a:endParaRPr>
                </a:p>
              </p:txBody>
            </p:sp>
            <p:sp>
              <p:nvSpPr>
                <p:cNvPr id="20" name="íŝlidé">
                  <a:extLst>
                    <a:ext uri="{FF2B5EF4-FFF2-40B4-BE49-F238E27FC236}">
                      <a16:creationId xmlns:a16="http://schemas.microsoft.com/office/drawing/2014/main" xmlns="" id="{366844A0-B8B0-42DA-B311-D98D153E7465}"/>
                    </a:ext>
                  </a:extLst>
                </p:cNvPr>
                <p:cNvSpPr/>
                <p:nvPr/>
              </p:nvSpPr>
              <p:spPr>
                <a:xfrm>
                  <a:off x="673100" y="2311950"/>
                  <a:ext cx="2837010" cy="896349"/>
                </a:xfrm>
                <a:prstGeom prst="rect">
                  <a:avLst/>
                </a:prstGeom>
                <a:ln>
                  <a:noFill/>
                </a:ln>
              </p:spPr>
              <p:txBody>
                <a:bodyPr wrap="square" lIns="91440" tIns="45720" rIns="91440" bIns="45720" anchor="t">
                  <a:noAutofit/>
                </a:bodyPr>
                <a:lstStyle/>
                <a:p>
                  <a:pPr lvl="0">
                    <a:lnSpc>
                      <a:spcPct val="120000"/>
                    </a:lnSpc>
                    <a:defRPr/>
                  </a:pPr>
                  <a:r>
                    <a:rPr lang="en-US" altLang="zh-CN" sz="1100" dirty="0"/>
                    <a:t>Copy paste fonts. Choose the only option to </a:t>
                  </a:r>
                  <a:r>
                    <a:rPr lang="en-US" altLang="zh-CN" sz="1100" err="1"/>
                    <a:t>reta</a:t>
                  </a:r>
                  <a:r>
                    <a:rPr lang="en-US" altLang="zh-CN" sz="1100"/>
                    <a:t> </a:t>
                  </a:r>
                  <a:r>
                    <a:rPr lang="en-US" altLang="zh-CN" sz="100"/>
                    <a:t> </a:t>
                  </a:r>
                  <a:r>
                    <a:rPr lang="en-US" altLang="zh-CN" sz="1100"/>
                    <a:t>in </a:t>
                  </a:r>
                  <a:r>
                    <a:rPr lang="en-US" altLang="zh-CN" sz="1100" dirty="0"/>
                    <a:t>text.</a:t>
                  </a:r>
                </a:p>
                <a:p>
                  <a:pPr lvl="0">
                    <a:lnSpc>
                      <a:spcPct val="120000"/>
                    </a:lnSpc>
                    <a:defRPr/>
                  </a:pPr>
                  <a:r>
                    <a:rPr lang="en-US" altLang="zh-CN" sz="1100" dirty="0"/>
                    <a:t>……</a:t>
                  </a:r>
                </a:p>
              </p:txBody>
            </p:sp>
          </p:grpSp>
        </p:grpSp>
        <p:grpSp>
          <p:nvGrpSpPr>
            <p:cNvPr id="9" name="iṩ1íḍê">
              <a:extLst>
                <a:ext uri="{FF2B5EF4-FFF2-40B4-BE49-F238E27FC236}">
                  <a16:creationId xmlns:a16="http://schemas.microsoft.com/office/drawing/2014/main" xmlns="" id="{618A7C7F-EFE6-4FC5-8237-05E2A4912C0A}"/>
                </a:ext>
              </a:extLst>
            </p:cNvPr>
            <p:cNvGrpSpPr/>
            <p:nvPr/>
          </p:nvGrpSpPr>
          <p:grpSpPr>
            <a:xfrm>
              <a:off x="8290106" y="3025398"/>
              <a:ext cx="3173573" cy="2867690"/>
              <a:chOff x="673099" y="3151068"/>
              <a:chExt cx="3173573" cy="2867690"/>
            </a:xfrm>
          </p:grpSpPr>
          <p:grpSp>
            <p:nvGrpSpPr>
              <p:cNvPr id="10" name="iŝ1ïďê">
                <a:extLst>
                  <a:ext uri="{FF2B5EF4-FFF2-40B4-BE49-F238E27FC236}">
                    <a16:creationId xmlns:a16="http://schemas.microsoft.com/office/drawing/2014/main" xmlns="" id="{2339DC3F-9469-4A79-A561-60145E7E3F47}"/>
                  </a:ext>
                </a:extLst>
              </p:cNvPr>
              <p:cNvGrpSpPr/>
              <p:nvPr/>
            </p:nvGrpSpPr>
            <p:grpSpPr>
              <a:xfrm>
                <a:off x="673099" y="3151068"/>
                <a:ext cx="3173573" cy="1342421"/>
                <a:chOff x="673100" y="1865878"/>
                <a:chExt cx="2837010" cy="1342421"/>
              </a:xfrm>
            </p:grpSpPr>
            <p:sp>
              <p:nvSpPr>
                <p:cNvPr id="14" name="îṩļîde">
                  <a:extLst>
                    <a:ext uri="{FF2B5EF4-FFF2-40B4-BE49-F238E27FC236}">
                      <a16:creationId xmlns:a16="http://schemas.microsoft.com/office/drawing/2014/main" xmlns="" id="{CE33250C-9C0F-44C9-B84B-09EA22D720B1}"/>
                    </a:ext>
                  </a:extLst>
                </p:cNvPr>
                <p:cNvSpPr/>
                <p:nvPr/>
              </p:nvSpPr>
              <p:spPr>
                <a:xfrm>
                  <a:off x="673100" y="1865878"/>
                  <a:ext cx="2837010" cy="446072"/>
                </a:xfrm>
                <a:prstGeom prst="rect">
                  <a:avLst/>
                </a:prstGeom>
                <a:noFill/>
                <a:ln>
                  <a:noFill/>
                </a:ln>
              </p:spPr>
              <p:txBody>
                <a:bodyPr wrap="square" lIns="91440" tIns="45720" rIns="91440" bIns="45720" anchor="ctr">
                  <a:normAutofit/>
                </a:bodyPr>
                <a:lstStyle/>
                <a:p>
                  <a:pPr lvl="0" fontAlgn="base">
                    <a:spcBef>
                      <a:spcPct val="0"/>
                    </a:spcBef>
                    <a:spcAft>
                      <a:spcPct val="0"/>
                    </a:spcAft>
                    <a:tabLst>
                      <a:tab pos="227965" algn="l"/>
                    </a:tabLst>
                    <a:defRPr/>
                  </a:pPr>
                  <a:r>
                    <a:rPr lang="zh-CN" altLang="en-US" b="1" dirty="0">
                      <a:solidFill>
                        <a:srgbClr val="000000"/>
                      </a:solidFill>
                    </a:rPr>
                    <a:t>添加标题</a:t>
                  </a:r>
                  <a:endParaRPr lang="en-US" altLang="zh-CN" b="1" dirty="0">
                    <a:solidFill>
                      <a:srgbClr val="000000"/>
                    </a:solidFill>
                  </a:endParaRPr>
                </a:p>
              </p:txBody>
            </p:sp>
            <p:sp>
              <p:nvSpPr>
                <p:cNvPr id="15" name="ïşḷidè">
                  <a:extLst>
                    <a:ext uri="{FF2B5EF4-FFF2-40B4-BE49-F238E27FC236}">
                      <a16:creationId xmlns:a16="http://schemas.microsoft.com/office/drawing/2014/main" xmlns="" id="{98FC95CA-B780-4593-9E3A-246B598071A8}"/>
                    </a:ext>
                  </a:extLst>
                </p:cNvPr>
                <p:cNvSpPr/>
                <p:nvPr/>
              </p:nvSpPr>
              <p:spPr>
                <a:xfrm>
                  <a:off x="673100" y="2311950"/>
                  <a:ext cx="2837010" cy="896349"/>
                </a:xfrm>
                <a:prstGeom prst="rect">
                  <a:avLst/>
                </a:prstGeom>
                <a:ln>
                  <a:noFill/>
                </a:ln>
              </p:spPr>
              <p:txBody>
                <a:bodyPr wrap="square" lIns="91440" tIns="45720" rIns="91440" bIns="45720" anchor="t">
                  <a:noAutofit/>
                </a:bodyPr>
                <a:lstStyle/>
                <a:p>
                  <a:pPr lvl="0">
                    <a:lnSpc>
                      <a:spcPct val="120000"/>
                    </a:lnSpc>
                    <a:defRPr/>
                  </a:pPr>
                  <a:r>
                    <a:rPr lang="en-US" altLang="zh-CN" sz="1100" dirty="0"/>
                    <a:t>Copy paste fonts. Choose the </a:t>
                  </a:r>
                  <a:r>
                    <a:rPr lang="en-US" altLang="zh-CN" sz="1100"/>
                    <a:t>only option</a:t>
                  </a:r>
                  <a:r>
                    <a:rPr lang="en-US" altLang="zh-CN" sz="100"/>
                    <a:t> </a:t>
                  </a:r>
                  <a:r>
                    <a:rPr lang="en-US" altLang="zh-CN" sz="1100"/>
                    <a:t> </a:t>
                  </a:r>
                  <a:r>
                    <a:rPr lang="en-US" altLang="zh-CN" sz="1100" dirty="0"/>
                    <a:t>to </a:t>
                  </a:r>
                  <a:r>
                    <a:rPr lang="en-US" altLang="zh-CN" sz="1100" dirty="0" err="1"/>
                    <a:t>reta</a:t>
                  </a:r>
                  <a:r>
                    <a:rPr lang="en-US" altLang="zh-CN" sz="1100" dirty="0"/>
                    <a:t> in text.</a:t>
                  </a:r>
                </a:p>
                <a:p>
                  <a:pPr lvl="0">
                    <a:lnSpc>
                      <a:spcPct val="120000"/>
                    </a:lnSpc>
                    <a:defRPr/>
                  </a:pPr>
                  <a:r>
                    <a:rPr lang="en-US" altLang="zh-CN" sz="1100" dirty="0"/>
                    <a:t>……</a:t>
                  </a:r>
                </a:p>
              </p:txBody>
            </p:sp>
          </p:grpSp>
          <p:grpSp>
            <p:nvGrpSpPr>
              <p:cNvPr id="11" name="îsḷiḍè">
                <a:extLst>
                  <a:ext uri="{FF2B5EF4-FFF2-40B4-BE49-F238E27FC236}">
                    <a16:creationId xmlns:a16="http://schemas.microsoft.com/office/drawing/2014/main" xmlns="" id="{19C058E3-1D28-4237-997E-7E4A8BB95FA9}"/>
                  </a:ext>
                </a:extLst>
              </p:cNvPr>
              <p:cNvGrpSpPr/>
              <p:nvPr/>
            </p:nvGrpSpPr>
            <p:grpSpPr>
              <a:xfrm>
                <a:off x="673099" y="4676337"/>
                <a:ext cx="3173573" cy="1342421"/>
                <a:chOff x="673100" y="1865878"/>
                <a:chExt cx="2837010" cy="1342421"/>
              </a:xfrm>
            </p:grpSpPr>
            <p:sp>
              <p:nvSpPr>
                <p:cNvPr id="12" name="ïṩ1ïďè">
                  <a:extLst>
                    <a:ext uri="{FF2B5EF4-FFF2-40B4-BE49-F238E27FC236}">
                      <a16:creationId xmlns:a16="http://schemas.microsoft.com/office/drawing/2014/main" xmlns="" id="{789EB8F5-168E-47AB-B453-BD7FBD055AB6}"/>
                    </a:ext>
                  </a:extLst>
                </p:cNvPr>
                <p:cNvSpPr/>
                <p:nvPr/>
              </p:nvSpPr>
              <p:spPr>
                <a:xfrm>
                  <a:off x="673100" y="1865878"/>
                  <a:ext cx="2837010" cy="446072"/>
                </a:xfrm>
                <a:prstGeom prst="rect">
                  <a:avLst/>
                </a:prstGeom>
                <a:noFill/>
                <a:ln>
                  <a:noFill/>
                </a:ln>
              </p:spPr>
              <p:txBody>
                <a:bodyPr wrap="square" lIns="91440" tIns="45720" rIns="91440" bIns="45720" anchor="ctr">
                  <a:normAutofit/>
                </a:bodyPr>
                <a:lstStyle/>
                <a:p>
                  <a:pPr lvl="0" fontAlgn="base">
                    <a:spcBef>
                      <a:spcPct val="0"/>
                    </a:spcBef>
                    <a:spcAft>
                      <a:spcPct val="0"/>
                    </a:spcAft>
                    <a:tabLst>
                      <a:tab pos="227965" algn="l"/>
                    </a:tabLst>
                    <a:defRPr/>
                  </a:pPr>
                  <a:r>
                    <a:rPr lang="zh-CN" altLang="en-US" b="1" dirty="0">
                      <a:solidFill>
                        <a:srgbClr val="000000"/>
                      </a:solidFill>
                    </a:rPr>
                    <a:t>添加标题</a:t>
                  </a:r>
                  <a:endParaRPr lang="en-US" altLang="zh-CN" b="1" dirty="0">
                    <a:solidFill>
                      <a:srgbClr val="000000"/>
                    </a:solidFill>
                  </a:endParaRPr>
                </a:p>
              </p:txBody>
            </p:sp>
            <p:sp>
              <p:nvSpPr>
                <p:cNvPr id="13" name="íśļiḍè">
                  <a:extLst>
                    <a:ext uri="{FF2B5EF4-FFF2-40B4-BE49-F238E27FC236}">
                      <a16:creationId xmlns:a16="http://schemas.microsoft.com/office/drawing/2014/main" xmlns="" id="{7AADD243-6272-43E3-A096-8E608009D058}"/>
                    </a:ext>
                  </a:extLst>
                </p:cNvPr>
                <p:cNvSpPr/>
                <p:nvPr/>
              </p:nvSpPr>
              <p:spPr>
                <a:xfrm>
                  <a:off x="673100" y="2311950"/>
                  <a:ext cx="2837010" cy="896349"/>
                </a:xfrm>
                <a:prstGeom prst="rect">
                  <a:avLst/>
                </a:prstGeom>
                <a:ln>
                  <a:noFill/>
                </a:ln>
              </p:spPr>
              <p:txBody>
                <a:bodyPr wrap="square" lIns="91440" tIns="45720" rIns="91440" bIns="45720" anchor="t">
                  <a:noAutofit/>
                </a:bodyPr>
                <a:lstStyle/>
                <a:p>
                  <a:pPr lvl="0">
                    <a:lnSpc>
                      <a:spcPct val="120000"/>
                    </a:lnSpc>
                    <a:defRPr/>
                  </a:pPr>
                  <a:r>
                    <a:rPr lang="en-US" altLang="zh-CN" sz="1100" dirty="0"/>
                    <a:t>Copy paste fonts. Choose the </a:t>
                  </a:r>
                  <a:r>
                    <a:rPr lang="en-US" altLang="zh-CN" sz="1100"/>
                    <a:t>only option</a:t>
                  </a:r>
                  <a:r>
                    <a:rPr lang="en-US" altLang="zh-CN" sz="100"/>
                    <a:t> </a:t>
                  </a:r>
                  <a:r>
                    <a:rPr lang="en-US" altLang="zh-CN" sz="1100"/>
                    <a:t> </a:t>
                  </a:r>
                  <a:r>
                    <a:rPr lang="en-US" altLang="zh-CN" sz="1100" dirty="0"/>
                    <a:t>to </a:t>
                  </a:r>
                  <a:r>
                    <a:rPr lang="en-US" altLang="zh-CN" sz="1100" dirty="0" err="1"/>
                    <a:t>reta</a:t>
                  </a:r>
                  <a:r>
                    <a:rPr lang="en-US" altLang="zh-CN" sz="1100" dirty="0"/>
                    <a:t> in text.</a:t>
                  </a:r>
                </a:p>
                <a:p>
                  <a:pPr lvl="0">
                    <a:lnSpc>
                      <a:spcPct val="120000"/>
                    </a:lnSpc>
                    <a:defRPr/>
                  </a:pPr>
                  <a:r>
                    <a:rPr lang="en-US" altLang="zh-CN" sz="1100" dirty="0"/>
                    <a:t>……</a:t>
                  </a:r>
                </a:p>
              </p:txBody>
            </p:sp>
          </p:grpSp>
        </p:grpSp>
      </p:grpSp>
      <p:sp>
        <p:nvSpPr>
          <p:cNvPr id="40" name="矩形 39">
            <a:extLst>
              <a:ext uri="{FF2B5EF4-FFF2-40B4-BE49-F238E27FC236}">
                <a16:creationId xmlns:a16="http://schemas.microsoft.com/office/drawing/2014/main" xmlns="" id="{F6440501-F849-46C7-A730-3501FD04C033}"/>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41" name="文本框 40">
            <a:extLst>
              <a:ext uri="{FF2B5EF4-FFF2-40B4-BE49-F238E27FC236}">
                <a16:creationId xmlns:a16="http://schemas.microsoft.com/office/drawing/2014/main" xmlns="" id="{3DE10A10-CB6A-417F-9B2F-C83F45B8FC90}"/>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12—</a:t>
            </a:r>
            <a:endParaRPr lang="zh-CN" altLang="en-US" sz="2000" b="1" dirty="0">
              <a:solidFill>
                <a:schemeClr val="accent3"/>
              </a:solidFill>
            </a:endParaRPr>
          </a:p>
        </p:txBody>
      </p:sp>
    </p:spTree>
    <p:extLst>
      <p:ext uri="{BB962C8B-B14F-4D97-AF65-F5344CB8AC3E}">
        <p14:creationId xmlns:p14="http://schemas.microsoft.com/office/powerpoint/2010/main" val="9373748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六分点内容页</a:t>
            </a:r>
          </a:p>
        </p:txBody>
      </p:sp>
      <p:grpSp>
        <p:nvGrpSpPr>
          <p:cNvPr id="35" name="#33218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98513E46-C8B1-4098-A392-7FC22F06F5BE}"/>
              </a:ext>
            </a:extLst>
          </p:cNvPr>
          <p:cNvGrpSpPr>
            <a:grpSpLocks noChangeAspect="1"/>
          </p:cNvGrpSpPr>
          <p:nvPr>
            <p:custDataLst>
              <p:tags r:id="rId1"/>
            </p:custDataLst>
          </p:nvPr>
        </p:nvGrpSpPr>
        <p:grpSpPr>
          <a:xfrm>
            <a:off x="1014740" y="1466578"/>
            <a:ext cx="10162521" cy="4240530"/>
            <a:chOff x="660400" y="1245870"/>
            <a:chExt cx="10825353" cy="4517111"/>
          </a:xfrm>
        </p:grpSpPr>
        <p:cxnSp>
          <p:nvCxnSpPr>
            <p:cNvPr id="36" name="直接连接符 35">
              <a:extLst>
                <a:ext uri="{FF2B5EF4-FFF2-40B4-BE49-F238E27FC236}">
                  <a16:creationId xmlns:a16="http://schemas.microsoft.com/office/drawing/2014/main" xmlns="" id="{D68ED1DB-3B4B-444F-8135-EC381198D8B5}"/>
                </a:ext>
              </a:extLst>
            </p:cNvPr>
            <p:cNvCxnSpPr/>
            <p:nvPr/>
          </p:nvCxnSpPr>
          <p:spPr>
            <a:xfrm>
              <a:off x="708343" y="4975122"/>
              <a:ext cx="10775315" cy="0"/>
            </a:xfrm>
            <a:prstGeom prst="line">
              <a:avLst/>
            </a:prstGeom>
            <a:ln w="76200" cap="rnd">
              <a:solidFill>
                <a:schemeClr val="bg2"/>
              </a:solidFill>
              <a:round/>
            </a:ln>
          </p:spPr>
          <p:style>
            <a:lnRef idx="1">
              <a:schemeClr val="accent1"/>
            </a:lnRef>
            <a:fillRef idx="0">
              <a:schemeClr val="accent1"/>
            </a:fillRef>
            <a:effectRef idx="0">
              <a:schemeClr val="accent1"/>
            </a:effectRef>
            <a:fontRef idx="minor">
              <a:schemeClr val="tx1"/>
            </a:fontRef>
          </p:style>
        </p:cxnSp>
        <p:grpSp>
          <p:nvGrpSpPr>
            <p:cNvPr id="37" name="íš1íďê">
              <a:extLst>
                <a:ext uri="{FF2B5EF4-FFF2-40B4-BE49-F238E27FC236}">
                  <a16:creationId xmlns:a16="http://schemas.microsoft.com/office/drawing/2014/main" xmlns="" id="{BD07243C-AA02-4B4D-B601-9CECF087E65A}"/>
                </a:ext>
              </a:extLst>
            </p:cNvPr>
            <p:cNvGrpSpPr/>
            <p:nvPr/>
          </p:nvGrpSpPr>
          <p:grpSpPr>
            <a:xfrm>
              <a:off x="1115603" y="4876522"/>
              <a:ext cx="1163320" cy="886459"/>
              <a:chOff x="1522863" y="4865371"/>
              <a:chExt cx="1163320" cy="886459"/>
            </a:xfrm>
          </p:grpSpPr>
          <p:sp>
            <p:nvSpPr>
              <p:cNvPr id="108" name="îşlíḋê">
                <a:extLst>
                  <a:ext uri="{FF2B5EF4-FFF2-40B4-BE49-F238E27FC236}">
                    <a16:creationId xmlns:a16="http://schemas.microsoft.com/office/drawing/2014/main" xmlns="" id="{1853EA86-202B-4D6A-A0B8-4E463BBF1CED}"/>
                  </a:ext>
                </a:extLst>
              </p:cNvPr>
              <p:cNvSpPr txBox="1"/>
              <p:nvPr/>
            </p:nvSpPr>
            <p:spPr>
              <a:xfrm>
                <a:off x="1522863" y="5353050"/>
                <a:ext cx="1163320" cy="398780"/>
              </a:xfrm>
              <a:prstGeom prst="rect">
                <a:avLst/>
              </a:prstGeom>
              <a:noFill/>
            </p:spPr>
            <p:txBody>
              <a:bodyPr wrap="square" rtlCol="0">
                <a:spAutoFit/>
              </a:bodyPr>
              <a:lstStyle/>
              <a:p>
                <a:pPr algn="ctr"/>
                <a:r>
                  <a:rPr lang="en-US" sz="2000" b="1" dirty="0"/>
                  <a:t>…</a:t>
                </a:r>
                <a:r>
                  <a:rPr lang="en-US" sz="100" b="1" dirty="0"/>
                  <a:t> </a:t>
                </a:r>
                <a:r>
                  <a:rPr lang="en-US" sz="2000" b="1" dirty="0"/>
                  <a:t>text</a:t>
                </a:r>
                <a:endParaRPr lang="en-US" altLang="zh-CN" sz="2000" b="1" dirty="0"/>
              </a:p>
            </p:txBody>
          </p:sp>
          <p:sp>
            <p:nvSpPr>
              <p:cNvPr id="109" name="îṩļïḋè">
                <a:extLst>
                  <a:ext uri="{FF2B5EF4-FFF2-40B4-BE49-F238E27FC236}">
                    <a16:creationId xmlns:a16="http://schemas.microsoft.com/office/drawing/2014/main" xmlns="" id="{ED599437-6DCB-43E6-8475-B187E40F2EB1}"/>
                  </a:ext>
                </a:extLst>
              </p:cNvPr>
              <p:cNvSpPr/>
              <p:nvPr/>
            </p:nvSpPr>
            <p:spPr>
              <a:xfrm>
                <a:off x="1999688" y="4865371"/>
                <a:ext cx="209670" cy="209670"/>
              </a:xfrm>
              <a:prstGeom prst="ellipse">
                <a:avLst/>
              </a:prstGeom>
              <a:solidFill>
                <a:schemeClr val="accent3">
                  <a:lumMod val="10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3765"/>
                <a:endParaRPr lang="zh-CN" altLang="en-US" sz="2000" b="1" dirty="0">
                  <a:solidFill>
                    <a:schemeClr val="bg1"/>
                  </a:solidFill>
                </a:endParaRPr>
              </a:p>
            </p:txBody>
          </p:sp>
        </p:grpSp>
        <p:grpSp>
          <p:nvGrpSpPr>
            <p:cNvPr id="38" name="íṥliḋé">
              <a:extLst>
                <a:ext uri="{FF2B5EF4-FFF2-40B4-BE49-F238E27FC236}">
                  <a16:creationId xmlns:a16="http://schemas.microsoft.com/office/drawing/2014/main" xmlns="" id="{9897AEA0-871F-4C2E-8EF3-79D1576FB061}"/>
                </a:ext>
              </a:extLst>
            </p:cNvPr>
            <p:cNvGrpSpPr/>
            <p:nvPr/>
          </p:nvGrpSpPr>
          <p:grpSpPr>
            <a:xfrm>
              <a:off x="4805280" y="4876522"/>
              <a:ext cx="1009015" cy="886459"/>
              <a:chOff x="7587230" y="4865371"/>
              <a:chExt cx="1009015" cy="886459"/>
            </a:xfrm>
          </p:grpSpPr>
          <p:sp>
            <p:nvSpPr>
              <p:cNvPr id="106" name="ïṡļïḓe">
                <a:extLst>
                  <a:ext uri="{FF2B5EF4-FFF2-40B4-BE49-F238E27FC236}">
                    <a16:creationId xmlns:a16="http://schemas.microsoft.com/office/drawing/2014/main" xmlns="" id="{CB88F142-7FB9-46D6-B7E6-E467DB35BB0B}"/>
                  </a:ext>
                </a:extLst>
              </p:cNvPr>
              <p:cNvSpPr/>
              <p:nvPr/>
            </p:nvSpPr>
            <p:spPr>
              <a:xfrm>
                <a:off x="7986903" y="4865371"/>
                <a:ext cx="209670" cy="209670"/>
              </a:xfrm>
              <a:prstGeom prst="ellipse">
                <a:avLst/>
              </a:prstGeom>
              <a:solidFill>
                <a:schemeClr val="accent3">
                  <a:lumMod val="10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3765"/>
                <a:endParaRPr lang="zh-CN" altLang="en-US" sz="2000" b="1" dirty="0">
                  <a:solidFill>
                    <a:schemeClr val="bg1"/>
                  </a:solidFill>
                </a:endParaRPr>
              </a:p>
            </p:txBody>
          </p:sp>
          <p:sp>
            <p:nvSpPr>
              <p:cNvPr id="107" name="î$1îḍe">
                <a:extLst>
                  <a:ext uri="{FF2B5EF4-FFF2-40B4-BE49-F238E27FC236}">
                    <a16:creationId xmlns:a16="http://schemas.microsoft.com/office/drawing/2014/main" xmlns="" id="{3B574CBB-4B43-47C0-99BC-1D35D3254EAB}"/>
                  </a:ext>
                </a:extLst>
              </p:cNvPr>
              <p:cNvSpPr txBox="1"/>
              <p:nvPr/>
            </p:nvSpPr>
            <p:spPr>
              <a:xfrm>
                <a:off x="7587230" y="5353050"/>
                <a:ext cx="1009015" cy="398780"/>
              </a:xfrm>
              <a:prstGeom prst="rect">
                <a:avLst/>
              </a:prstGeom>
              <a:noFill/>
            </p:spPr>
            <p:txBody>
              <a:bodyPr wrap="square" rtlCol="0">
                <a:spAutoFit/>
              </a:bodyPr>
              <a:lstStyle/>
              <a:p>
                <a:pPr algn="ctr"/>
                <a:r>
                  <a:rPr lang="en-US" sz="2000" b="1"/>
                  <a:t>…t</a:t>
                </a:r>
                <a:r>
                  <a:rPr lang="en-US" sz="100" b="1"/>
                  <a:t> </a:t>
                </a:r>
                <a:r>
                  <a:rPr lang="en-US" sz="2000" b="1"/>
                  <a:t>ext</a:t>
                </a:r>
                <a:endParaRPr lang="zh-CN" altLang="en-US" sz="2000" b="1" dirty="0"/>
              </a:p>
            </p:txBody>
          </p:sp>
        </p:grpSp>
        <p:grpSp>
          <p:nvGrpSpPr>
            <p:cNvPr id="39" name="ïsḷíḑè">
              <a:extLst>
                <a:ext uri="{FF2B5EF4-FFF2-40B4-BE49-F238E27FC236}">
                  <a16:creationId xmlns:a16="http://schemas.microsoft.com/office/drawing/2014/main" xmlns="" id="{DD4521E6-D0DB-4DC0-9222-8A1A8F2F8699}"/>
                </a:ext>
              </a:extLst>
            </p:cNvPr>
            <p:cNvGrpSpPr/>
            <p:nvPr/>
          </p:nvGrpSpPr>
          <p:grpSpPr>
            <a:xfrm>
              <a:off x="6579748" y="4876522"/>
              <a:ext cx="1040765" cy="886459"/>
              <a:chOff x="9567095" y="4865371"/>
              <a:chExt cx="1040765" cy="886459"/>
            </a:xfrm>
          </p:grpSpPr>
          <p:sp>
            <p:nvSpPr>
              <p:cNvPr id="104" name="iSľïdè">
                <a:extLst>
                  <a:ext uri="{FF2B5EF4-FFF2-40B4-BE49-F238E27FC236}">
                    <a16:creationId xmlns:a16="http://schemas.microsoft.com/office/drawing/2014/main" xmlns="" id="{B1B1DDA7-B322-4570-BB8D-85FA0EFE13B3}"/>
                  </a:ext>
                </a:extLst>
              </p:cNvPr>
              <p:cNvSpPr/>
              <p:nvPr/>
            </p:nvSpPr>
            <p:spPr>
              <a:xfrm>
                <a:off x="9982642" y="4865371"/>
                <a:ext cx="209670" cy="209670"/>
              </a:xfrm>
              <a:prstGeom prst="ellipse">
                <a:avLst/>
              </a:prstGeom>
              <a:solidFill>
                <a:schemeClr val="tx2"/>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3765"/>
                <a:endParaRPr lang="zh-CN" altLang="en-US" sz="2000" b="1" dirty="0">
                  <a:solidFill>
                    <a:schemeClr val="bg1"/>
                  </a:solidFill>
                </a:endParaRPr>
              </a:p>
            </p:txBody>
          </p:sp>
          <p:sp>
            <p:nvSpPr>
              <p:cNvPr id="105" name="íṣḻídé">
                <a:extLst>
                  <a:ext uri="{FF2B5EF4-FFF2-40B4-BE49-F238E27FC236}">
                    <a16:creationId xmlns:a16="http://schemas.microsoft.com/office/drawing/2014/main" xmlns="" id="{A345D400-5B77-4387-8960-74F5BC045A62}"/>
                  </a:ext>
                </a:extLst>
              </p:cNvPr>
              <p:cNvSpPr txBox="1"/>
              <p:nvPr/>
            </p:nvSpPr>
            <p:spPr>
              <a:xfrm>
                <a:off x="9567095" y="5353050"/>
                <a:ext cx="1040765" cy="398780"/>
              </a:xfrm>
              <a:prstGeom prst="rect">
                <a:avLst/>
              </a:prstGeom>
              <a:noFill/>
            </p:spPr>
            <p:txBody>
              <a:bodyPr wrap="square" rtlCol="0">
                <a:spAutoFit/>
              </a:bodyPr>
              <a:lstStyle/>
              <a:p>
                <a:pPr algn="ctr"/>
                <a:r>
                  <a:rPr lang="en-US" sz="2000" b="1"/>
                  <a:t>…t</a:t>
                </a:r>
                <a:r>
                  <a:rPr lang="en-US" sz="100" b="1"/>
                  <a:t> </a:t>
                </a:r>
                <a:r>
                  <a:rPr lang="en-US" sz="2000" b="1"/>
                  <a:t>ext</a:t>
                </a:r>
                <a:endParaRPr lang="zh-CN" altLang="en-US" sz="2000" b="1" dirty="0"/>
              </a:p>
            </p:txBody>
          </p:sp>
        </p:grpSp>
        <p:grpSp>
          <p:nvGrpSpPr>
            <p:cNvPr id="71" name="ïṩļîḓè">
              <a:extLst>
                <a:ext uri="{FF2B5EF4-FFF2-40B4-BE49-F238E27FC236}">
                  <a16:creationId xmlns:a16="http://schemas.microsoft.com/office/drawing/2014/main" xmlns="" id="{863C7C65-0422-494A-A8C4-21CACA1A70ED}"/>
                </a:ext>
              </a:extLst>
            </p:cNvPr>
            <p:cNvGrpSpPr/>
            <p:nvPr/>
          </p:nvGrpSpPr>
          <p:grpSpPr>
            <a:xfrm>
              <a:off x="660400" y="2751355"/>
              <a:ext cx="1613598" cy="1353842"/>
              <a:chOff x="1180853" y="2306269"/>
              <a:chExt cx="2080507" cy="1353842"/>
            </a:xfrm>
          </p:grpSpPr>
          <p:sp>
            <p:nvSpPr>
              <p:cNvPr id="102" name="íŝ1iḓê">
                <a:extLst>
                  <a:ext uri="{FF2B5EF4-FFF2-40B4-BE49-F238E27FC236}">
                    <a16:creationId xmlns:a16="http://schemas.microsoft.com/office/drawing/2014/main" xmlns="" id="{4ED5ED22-EA02-4195-B7D5-17FD0B343456}"/>
                  </a:ext>
                </a:extLst>
              </p:cNvPr>
              <p:cNvSpPr txBox="1"/>
              <p:nvPr/>
            </p:nvSpPr>
            <p:spPr>
              <a:xfrm>
                <a:off x="1180853" y="2306269"/>
                <a:ext cx="2080507" cy="414778"/>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400" b="1" dirty="0"/>
                  <a:t>添加标题</a:t>
                </a:r>
                <a:endParaRPr lang="id-ID" sz="1400" b="1" dirty="0"/>
              </a:p>
            </p:txBody>
          </p:sp>
          <p:sp>
            <p:nvSpPr>
              <p:cNvPr id="103" name="ísľîďé">
                <a:extLst>
                  <a:ext uri="{FF2B5EF4-FFF2-40B4-BE49-F238E27FC236}">
                    <a16:creationId xmlns:a16="http://schemas.microsoft.com/office/drawing/2014/main" xmlns="" id="{D9DB5BC0-5DDD-478E-BF01-66F38B5A67AF}"/>
                  </a:ext>
                </a:extLst>
              </p:cNvPr>
              <p:cNvSpPr/>
              <p:nvPr/>
            </p:nvSpPr>
            <p:spPr bwMode="auto">
              <a:xfrm>
                <a:off x="1180853" y="2721050"/>
                <a:ext cx="1866734" cy="939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800" dirty="0"/>
                  <a:t>Copy paste fonts. Choose the only option </a:t>
                </a:r>
                <a:r>
                  <a:rPr lang="en-US" altLang="zh-CN" sz="800"/>
                  <a:t>to reta</a:t>
                </a:r>
                <a:r>
                  <a:rPr lang="en-US" altLang="zh-CN" sz="100"/>
                  <a:t> </a:t>
                </a:r>
                <a:r>
                  <a:rPr lang="en-US" altLang="zh-CN" sz="800"/>
                  <a:t>in </a:t>
                </a:r>
                <a:r>
                  <a:rPr lang="en-US" altLang="zh-CN" sz="800" dirty="0"/>
                  <a:t>text</a:t>
                </a:r>
              </a:p>
              <a:p>
                <a:pPr>
                  <a:lnSpc>
                    <a:spcPct val="150000"/>
                  </a:lnSpc>
                </a:pPr>
                <a:r>
                  <a:rPr lang="en-US" altLang="zh-CN" sz="800" dirty="0"/>
                  <a:t>……</a:t>
                </a:r>
              </a:p>
            </p:txBody>
          </p:sp>
        </p:grpSp>
        <p:grpSp>
          <p:nvGrpSpPr>
            <p:cNvPr id="72" name="ï$lîḋe">
              <a:extLst>
                <a:ext uri="{FF2B5EF4-FFF2-40B4-BE49-F238E27FC236}">
                  <a16:creationId xmlns:a16="http://schemas.microsoft.com/office/drawing/2014/main" xmlns="" id="{B1214FFA-FACE-4512-9A33-65B184A4AA4F}"/>
                </a:ext>
              </a:extLst>
            </p:cNvPr>
            <p:cNvGrpSpPr/>
            <p:nvPr/>
          </p:nvGrpSpPr>
          <p:grpSpPr>
            <a:xfrm>
              <a:off x="2476398" y="2481542"/>
              <a:ext cx="1606021" cy="1353842"/>
              <a:chOff x="3447516" y="1910613"/>
              <a:chExt cx="2080507" cy="1353842"/>
            </a:xfrm>
          </p:grpSpPr>
          <p:sp>
            <p:nvSpPr>
              <p:cNvPr id="100" name="išľîḍe">
                <a:extLst>
                  <a:ext uri="{FF2B5EF4-FFF2-40B4-BE49-F238E27FC236}">
                    <a16:creationId xmlns:a16="http://schemas.microsoft.com/office/drawing/2014/main" xmlns="" id="{8AA29CA4-40AE-4B0A-9DB3-7FFDE6A1B47F}"/>
                  </a:ext>
                </a:extLst>
              </p:cNvPr>
              <p:cNvSpPr txBox="1"/>
              <p:nvPr/>
            </p:nvSpPr>
            <p:spPr>
              <a:xfrm>
                <a:off x="3447516" y="1910613"/>
                <a:ext cx="2080507" cy="414778"/>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400" b="1" dirty="0"/>
                  <a:t>添加标题</a:t>
                </a:r>
                <a:endParaRPr lang="id-ID" altLang="zh-CN" sz="1400" b="1" dirty="0"/>
              </a:p>
            </p:txBody>
          </p:sp>
          <p:sp>
            <p:nvSpPr>
              <p:cNvPr id="101" name="iSļiḋe">
                <a:extLst>
                  <a:ext uri="{FF2B5EF4-FFF2-40B4-BE49-F238E27FC236}">
                    <a16:creationId xmlns:a16="http://schemas.microsoft.com/office/drawing/2014/main" xmlns="" id="{7C99236A-12B3-49E1-8D7D-7E2B68F8EE4A}"/>
                  </a:ext>
                </a:extLst>
              </p:cNvPr>
              <p:cNvSpPr/>
              <p:nvPr/>
            </p:nvSpPr>
            <p:spPr bwMode="auto">
              <a:xfrm>
                <a:off x="3447516" y="2325394"/>
                <a:ext cx="1943335" cy="939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800" dirty="0"/>
                  <a:t>Copy paste fonts. Choose the only option to </a:t>
                </a:r>
                <a:r>
                  <a:rPr lang="en-US" altLang="zh-CN" sz="800" dirty="0" err="1"/>
                  <a:t>reta</a:t>
                </a:r>
                <a:r>
                  <a:rPr lang="en-US" altLang="zh-CN" sz="100" dirty="0"/>
                  <a:t> </a:t>
                </a:r>
                <a:r>
                  <a:rPr lang="en-US" altLang="zh-CN" sz="800" dirty="0"/>
                  <a:t>in text</a:t>
                </a:r>
              </a:p>
              <a:p>
                <a:pPr>
                  <a:lnSpc>
                    <a:spcPct val="150000"/>
                  </a:lnSpc>
                </a:pPr>
                <a:r>
                  <a:rPr lang="en-US" altLang="zh-CN" sz="800" dirty="0"/>
                  <a:t>……</a:t>
                </a:r>
              </a:p>
            </p:txBody>
          </p:sp>
        </p:grpSp>
        <p:grpSp>
          <p:nvGrpSpPr>
            <p:cNvPr id="73" name="i$ḷíḓê">
              <a:extLst>
                <a:ext uri="{FF2B5EF4-FFF2-40B4-BE49-F238E27FC236}">
                  <a16:creationId xmlns:a16="http://schemas.microsoft.com/office/drawing/2014/main" xmlns="" id="{3D679D4E-F65B-4FDD-A78F-10CB24B4B7AE}"/>
                </a:ext>
              </a:extLst>
            </p:cNvPr>
            <p:cNvGrpSpPr/>
            <p:nvPr/>
          </p:nvGrpSpPr>
          <p:grpSpPr>
            <a:xfrm>
              <a:off x="2837827" y="4876522"/>
              <a:ext cx="1334135" cy="886459"/>
              <a:chOff x="4127090" y="4865371"/>
              <a:chExt cx="1334135" cy="886459"/>
            </a:xfrm>
          </p:grpSpPr>
          <p:sp>
            <p:nvSpPr>
              <p:cNvPr id="98" name="îṥliḍé">
                <a:extLst>
                  <a:ext uri="{FF2B5EF4-FFF2-40B4-BE49-F238E27FC236}">
                    <a16:creationId xmlns:a16="http://schemas.microsoft.com/office/drawing/2014/main" xmlns="" id="{8D6DBECE-9CD8-4F1A-9F5D-8019218834F0}"/>
                  </a:ext>
                </a:extLst>
              </p:cNvPr>
              <p:cNvSpPr/>
              <p:nvPr/>
            </p:nvSpPr>
            <p:spPr>
              <a:xfrm>
                <a:off x="4732026" y="4865371"/>
                <a:ext cx="209670" cy="209670"/>
              </a:xfrm>
              <a:prstGeom prst="ellipse">
                <a:avLst/>
              </a:prstGeom>
              <a:solidFill>
                <a:schemeClr val="tx2"/>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3765"/>
                <a:endParaRPr lang="zh-CN" altLang="en-US" sz="2000" b="1" dirty="0">
                  <a:solidFill>
                    <a:schemeClr val="bg1"/>
                  </a:solidFill>
                </a:endParaRPr>
              </a:p>
            </p:txBody>
          </p:sp>
          <p:sp>
            <p:nvSpPr>
              <p:cNvPr id="99" name="íṣlïḍe">
                <a:extLst>
                  <a:ext uri="{FF2B5EF4-FFF2-40B4-BE49-F238E27FC236}">
                    <a16:creationId xmlns:a16="http://schemas.microsoft.com/office/drawing/2014/main" xmlns="" id="{9F015CF9-2836-4BEA-9EC2-599F1669492C}"/>
                  </a:ext>
                </a:extLst>
              </p:cNvPr>
              <p:cNvSpPr txBox="1"/>
              <p:nvPr/>
            </p:nvSpPr>
            <p:spPr>
              <a:xfrm>
                <a:off x="4127090" y="5353050"/>
                <a:ext cx="1334135" cy="398780"/>
              </a:xfrm>
              <a:prstGeom prst="rect">
                <a:avLst/>
              </a:prstGeom>
              <a:noFill/>
            </p:spPr>
            <p:txBody>
              <a:bodyPr wrap="square" rtlCol="0">
                <a:spAutoFit/>
              </a:bodyPr>
              <a:lstStyle/>
              <a:p>
                <a:pPr algn="ctr"/>
                <a:r>
                  <a:rPr lang="en-US" sz="2000" b="1" dirty="0"/>
                  <a:t>…</a:t>
                </a:r>
                <a:r>
                  <a:rPr lang="en-US" sz="2000" b="1" dirty="0" err="1"/>
                  <a:t>te</a:t>
                </a:r>
                <a:r>
                  <a:rPr lang="en-US" sz="100" b="1" dirty="0"/>
                  <a:t> </a:t>
                </a:r>
                <a:r>
                  <a:rPr lang="en-US" sz="2000" b="1" dirty="0" err="1"/>
                  <a:t>xt</a:t>
                </a:r>
                <a:endParaRPr lang="zh-CN" altLang="en-US" sz="2000" b="1" dirty="0"/>
              </a:p>
            </p:txBody>
          </p:sp>
        </p:grpSp>
        <p:cxnSp>
          <p:nvCxnSpPr>
            <p:cNvPr id="74" name="直接连接符 73">
              <a:extLst>
                <a:ext uri="{FF2B5EF4-FFF2-40B4-BE49-F238E27FC236}">
                  <a16:creationId xmlns:a16="http://schemas.microsoft.com/office/drawing/2014/main" xmlns="" id="{858755E4-F2BE-47D5-9EFA-98C57D24D161}"/>
                </a:ext>
              </a:extLst>
            </p:cNvPr>
            <p:cNvCxnSpPr/>
            <p:nvPr/>
          </p:nvCxnSpPr>
          <p:spPr>
            <a:xfrm>
              <a:off x="2471395" y="3983372"/>
              <a:ext cx="1972610" cy="0"/>
            </a:xfrm>
            <a:prstGeom prst="line">
              <a:avLst/>
            </a:prstGeom>
            <a:ln w="762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7CBBC602-973E-40D7-AFDF-3F12286582BA}"/>
                </a:ext>
              </a:extLst>
            </p:cNvPr>
            <p:cNvCxnSpPr/>
            <p:nvPr/>
          </p:nvCxnSpPr>
          <p:spPr>
            <a:xfrm>
              <a:off x="4231832" y="3717159"/>
              <a:ext cx="1972610" cy="0"/>
            </a:xfrm>
            <a:prstGeom prst="line">
              <a:avLst/>
            </a:prstGeom>
            <a:ln w="76200" cap="rnd">
              <a:solidFill>
                <a:schemeClr val="accent3">
                  <a:lumMod val="100000"/>
                </a:schemeClr>
              </a:solidFill>
              <a:round/>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0CB08E64-62CE-4B22-856F-E213A6097A45}"/>
                </a:ext>
              </a:extLst>
            </p:cNvPr>
            <p:cNvCxnSpPr/>
            <p:nvPr/>
          </p:nvCxnSpPr>
          <p:spPr>
            <a:xfrm>
              <a:off x="710958" y="4249584"/>
              <a:ext cx="1972610" cy="0"/>
            </a:xfrm>
            <a:prstGeom prst="line">
              <a:avLst/>
            </a:prstGeom>
            <a:ln w="76200" cap="rnd">
              <a:solidFill>
                <a:schemeClr val="accent3">
                  <a:lumMod val="100000"/>
                </a:schemeClr>
              </a:solidFill>
              <a:round/>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A07B3E8D-C91C-4978-B4F4-6949AD65E595}"/>
                </a:ext>
              </a:extLst>
            </p:cNvPr>
            <p:cNvCxnSpPr/>
            <p:nvPr/>
          </p:nvCxnSpPr>
          <p:spPr>
            <a:xfrm>
              <a:off x="5992269" y="3417495"/>
              <a:ext cx="1972610" cy="0"/>
            </a:xfrm>
            <a:prstGeom prst="line">
              <a:avLst/>
            </a:prstGeom>
            <a:solidFill>
              <a:schemeClr val="tx2"/>
            </a:solidFill>
            <a:ln w="762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xmlns="" id="{4F3640F6-02F8-4C85-90A0-34672BF27940}"/>
                </a:ext>
              </a:extLst>
            </p:cNvPr>
            <p:cNvCxnSpPr/>
            <p:nvPr/>
          </p:nvCxnSpPr>
          <p:spPr>
            <a:xfrm>
              <a:off x="7752706" y="3108166"/>
              <a:ext cx="1972610" cy="0"/>
            </a:xfrm>
            <a:prstGeom prst="line">
              <a:avLst/>
            </a:prstGeom>
            <a:ln w="76200" cap="rnd">
              <a:solidFill>
                <a:schemeClr val="accent3">
                  <a:lumMod val="100000"/>
                </a:schemeClr>
              </a:solidFill>
              <a:round/>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xmlns="" id="{21676ED2-5D04-40BB-865F-A3BF9AC47DCF}"/>
                </a:ext>
              </a:extLst>
            </p:cNvPr>
            <p:cNvCxnSpPr/>
            <p:nvPr/>
          </p:nvCxnSpPr>
          <p:spPr>
            <a:xfrm>
              <a:off x="9513143" y="2808502"/>
              <a:ext cx="1972610" cy="0"/>
            </a:xfrm>
            <a:prstGeom prst="line">
              <a:avLst/>
            </a:prstGeom>
            <a:solidFill>
              <a:schemeClr val="tx2"/>
            </a:solidFill>
            <a:ln w="76200" cap="rnd">
              <a:solidFill>
                <a:schemeClr val="tx2"/>
              </a:solidFill>
              <a:round/>
            </a:ln>
          </p:spPr>
          <p:style>
            <a:lnRef idx="1">
              <a:schemeClr val="accent1"/>
            </a:lnRef>
            <a:fillRef idx="0">
              <a:schemeClr val="accent1"/>
            </a:fillRef>
            <a:effectRef idx="0">
              <a:schemeClr val="accent1"/>
            </a:effectRef>
            <a:fontRef idx="minor">
              <a:schemeClr val="tx1"/>
            </a:fontRef>
          </p:style>
        </p:cxnSp>
        <p:grpSp>
          <p:nvGrpSpPr>
            <p:cNvPr id="80" name="ïṡlidê">
              <a:extLst>
                <a:ext uri="{FF2B5EF4-FFF2-40B4-BE49-F238E27FC236}">
                  <a16:creationId xmlns:a16="http://schemas.microsoft.com/office/drawing/2014/main" xmlns="" id="{4DA8DA00-D36D-4645-B97D-6593AE1D0070}"/>
                </a:ext>
              </a:extLst>
            </p:cNvPr>
            <p:cNvGrpSpPr/>
            <p:nvPr/>
          </p:nvGrpSpPr>
          <p:grpSpPr>
            <a:xfrm>
              <a:off x="4284819" y="2182754"/>
              <a:ext cx="1613598" cy="1353842"/>
              <a:chOff x="1180853" y="2306269"/>
              <a:chExt cx="2080507" cy="1353842"/>
            </a:xfrm>
          </p:grpSpPr>
          <p:sp>
            <p:nvSpPr>
              <p:cNvPr id="96" name="iṥľiḍe">
                <a:extLst>
                  <a:ext uri="{FF2B5EF4-FFF2-40B4-BE49-F238E27FC236}">
                    <a16:creationId xmlns:a16="http://schemas.microsoft.com/office/drawing/2014/main" xmlns="" id="{8FFBAB69-56B1-4E61-B2D8-90EFFABAF014}"/>
                  </a:ext>
                </a:extLst>
              </p:cNvPr>
              <p:cNvSpPr txBox="1"/>
              <p:nvPr/>
            </p:nvSpPr>
            <p:spPr>
              <a:xfrm>
                <a:off x="1180853" y="2306269"/>
                <a:ext cx="2080507" cy="414778"/>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400" b="1" dirty="0"/>
                  <a:t>添加标题</a:t>
                </a:r>
                <a:endParaRPr lang="id-ID" altLang="zh-CN" sz="1400" b="1" dirty="0"/>
              </a:p>
            </p:txBody>
          </p:sp>
          <p:sp>
            <p:nvSpPr>
              <p:cNvPr id="97" name="ïś1ïḓè">
                <a:extLst>
                  <a:ext uri="{FF2B5EF4-FFF2-40B4-BE49-F238E27FC236}">
                    <a16:creationId xmlns:a16="http://schemas.microsoft.com/office/drawing/2014/main" xmlns="" id="{F3724369-15DB-4EE5-BF7D-CEA2CD544EF0}"/>
                  </a:ext>
                </a:extLst>
              </p:cNvPr>
              <p:cNvSpPr/>
              <p:nvPr/>
            </p:nvSpPr>
            <p:spPr bwMode="auto">
              <a:xfrm>
                <a:off x="1180853" y="2721050"/>
                <a:ext cx="1934209" cy="939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800" dirty="0"/>
                  <a:t>Copy paste fonts. Choose the </a:t>
                </a:r>
                <a:r>
                  <a:rPr lang="en-US" altLang="zh-CN" sz="800"/>
                  <a:t>only optio</a:t>
                </a:r>
                <a:r>
                  <a:rPr lang="en-US" altLang="zh-CN" sz="100"/>
                  <a:t> </a:t>
                </a:r>
                <a:r>
                  <a:rPr lang="en-US" altLang="zh-CN" sz="800"/>
                  <a:t>n </a:t>
                </a:r>
                <a:r>
                  <a:rPr lang="en-US" altLang="zh-CN" sz="800" dirty="0"/>
                  <a:t>to retain text</a:t>
                </a:r>
              </a:p>
              <a:p>
                <a:pPr>
                  <a:lnSpc>
                    <a:spcPct val="150000"/>
                  </a:lnSpc>
                </a:pPr>
                <a:r>
                  <a:rPr lang="en-US" altLang="zh-CN" sz="800" dirty="0"/>
                  <a:t>……</a:t>
                </a:r>
              </a:p>
            </p:txBody>
          </p:sp>
        </p:grpSp>
        <p:grpSp>
          <p:nvGrpSpPr>
            <p:cNvPr id="81" name="ïśḷíďè">
              <a:extLst>
                <a:ext uri="{FF2B5EF4-FFF2-40B4-BE49-F238E27FC236}">
                  <a16:creationId xmlns:a16="http://schemas.microsoft.com/office/drawing/2014/main" xmlns="" id="{ACAAD2F5-A82C-4C89-91C4-510621D10ABC}"/>
                </a:ext>
              </a:extLst>
            </p:cNvPr>
            <p:cNvGrpSpPr/>
            <p:nvPr/>
          </p:nvGrpSpPr>
          <p:grpSpPr>
            <a:xfrm>
              <a:off x="6100817" y="1912941"/>
              <a:ext cx="1606021" cy="1353842"/>
              <a:chOff x="3447516" y="1910613"/>
              <a:chExt cx="2080507" cy="1353842"/>
            </a:xfrm>
          </p:grpSpPr>
          <p:sp>
            <p:nvSpPr>
              <p:cNvPr id="94" name="iš1îde">
                <a:extLst>
                  <a:ext uri="{FF2B5EF4-FFF2-40B4-BE49-F238E27FC236}">
                    <a16:creationId xmlns:a16="http://schemas.microsoft.com/office/drawing/2014/main" xmlns="" id="{0E4DB92F-3246-49F9-B397-9ADA1B29AE14}"/>
                  </a:ext>
                </a:extLst>
              </p:cNvPr>
              <p:cNvSpPr txBox="1"/>
              <p:nvPr/>
            </p:nvSpPr>
            <p:spPr>
              <a:xfrm>
                <a:off x="3447516" y="1910613"/>
                <a:ext cx="2080507" cy="414778"/>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400" b="1" dirty="0"/>
                  <a:t>添加标题</a:t>
                </a:r>
                <a:endParaRPr lang="id-ID" altLang="zh-CN" sz="1400" b="1" dirty="0"/>
              </a:p>
            </p:txBody>
          </p:sp>
          <p:sp>
            <p:nvSpPr>
              <p:cNvPr id="95" name="iṡľïḑe">
                <a:extLst>
                  <a:ext uri="{FF2B5EF4-FFF2-40B4-BE49-F238E27FC236}">
                    <a16:creationId xmlns:a16="http://schemas.microsoft.com/office/drawing/2014/main" xmlns="" id="{9AAA67FF-BAD3-4DC6-BD1C-3D3E76415711}"/>
                  </a:ext>
                </a:extLst>
              </p:cNvPr>
              <p:cNvSpPr/>
              <p:nvPr/>
            </p:nvSpPr>
            <p:spPr bwMode="auto">
              <a:xfrm>
                <a:off x="3447516" y="2325394"/>
                <a:ext cx="1928736" cy="939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800" dirty="0"/>
                  <a:t>Copy paste fonts. Choose the </a:t>
                </a:r>
                <a:r>
                  <a:rPr lang="en-US" altLang="zh-CN" sz="800"/>
                  <a:t>only optio</a:t>
                </a:r>
                <a:r>
                  <a:rPr lang="en-US" altLang="zh-CN" sz="100"/>
                  <a:t> </a:t>
                </a:r>
                <a:r>
                  <a:rPr lang="en-US" altLang="zh-CN" sz="800"/>
                  <a:t>n </a:t>
                </a:r>
                <a:r>
                  <a:rPr lang="en-US" altLang="zh-CN" sz="800" dirty="0"/>
                  <a:t>to retain text</a:t>
                </a:r>
              </a:p>
              <a:p>
                <a:pPr>
                  <a:lnSpc>
                    <a:spcPct val="150000"/>
                  </a:lnSpc>
                </a:pPr>
                <a:r>
                  <a:rPr lang="en-US" altLang="zh-CN" sz="800" dirty="0"/>
                  <a:t>……</a:t>
                </a:r>
              </a:p>
            </p:txBody>
          </p:sp>
        </p:grpSp>
        <p:grpSp>
          <p:nvGrpSpPr>
            <p:cNvPr id="82" name="îśliḋé">
              <a:extLst>
                <a:ext uri="{FF2B5EF4-FFF2-40B4-BE49-F238E27FC236}">
                  <a16:creationId xmlns:a16="http://schemas.microsoft.com/office/drawing/2014/main" xmlns="" id="{8C620A4A-0911-4C55-84B3-EF38010B1AD1}"/>
                </a:ext>
              </a:extLst>
            </p:cNvPr>
            <p:cNvGrpSpPr/>
            <p:nvPr/>
          </p:nvGrpSpPr>
          <p:grpSpPr>
            <a:xfrm>
              <a:off x="7909238" y="1579183"/>
              <a:ext cx="1613598" cy="1353842"/>
              <a:chOff x="1180853" y="2306269"/>
              <a:chExt cx="2080507" cy="1353842"/>
            </a:xfrm>
          </p:grpSpPr>
          <p:sp>
            <p:nvSpPr>
              <p:cNvPr id="92" name="î$ḷïḋè">
                <a:extLst>
                  <a:ext uri="{FF2B5EF4-FFF2-40B4-BE49-F238E27FC236}">
                    <a16:creationId xmlns:a16="http://schemas.microsoft.com/office/drawing/2014/main" xmlns="" id="{FA1AB819-6EEC-4A11-B46D-0F6B2CAEBAE5}"/>
                  </a:ext>
                </a:extLst>
              </p:cNvPr>
              <p:cNvSpPr txBox="1"/>
              <p:nvPr/>
            </p:nvSpPr>
            <p:spPr>
              <a:xfrm>
                <a:off x="1180853" y="2306269"/>
                <a:ext cx="2080507" cy="414778"/>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400" b="1" dirty="0"/>
                  <a:t>添加标题</a:t>
                </a:r>
                <a:endParaRPr lang="id-ID" altLang="zh-CN" sz="1400" b="1" dirty="0"/>
              </a:p>
            </p:txBody>
          </p:sp>
          <p:sp>
            <p:nvSpPr>
              <p:cNvPr id="93" name="íṡľíḑê">
                <a:extLst>
                  <a:ext uri="{FF2B5EF4-FFF2-40B4-BE49-F238E27FC236}">
                    <a16:creationId xmlns:a16="http://schemas.microsoft.com/office/drawing/2014/main" xmlns="" id="{AA2747BF-4518-4EB5-B3D4-028C84DE93F9}"/>
                  </a:ext>
                </a:extLst>
              </p:cNvPr>
              <p:cNvSpPr/>
              <p:nvPr/>
            </p:nvSpPr>
            <p:spPr bwMode="auto">
              <a:xfrm>
                <a:off x="1180853" y="2721050"/>
                <a:ext cx="1919679" cy="939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800"/>
                  <a:t>Cop</a:t>
                </a:r>
                <a:r>
                  <a:rPr lang="en-US" altLang="zh-CN" sz="100"/>
                  <a:t> </a:t>
                </a:r>
                <a:r>
                  <a:rPr lang="en-US" altLang="zh-CN" sz="800"/>
                  <a:t>y </a:t>
                </a:r>
                <a:r>
                  <a:rPr lang="en-US" altLang="zh-CN" sz="800" dirty="0"/>
                  <a:t>paste fonts. Choose the only option to retain text</a:t>
                </a:r>
              </a:p>
              <a:p>
                <a:pPr>
                  <a:lnSpc>
                    <a:spcPct val="150000"/>
                  </a:lnSpc>
                </a:pPr>
                <a:r>
                  <a:rPr lang="en-US" altLang="zh-CN" sz="800" dirty="0"/>
                  <a:t>……</a:t>
                </a:r>
              </a:p>
            </p:txBody>
          </p:sp>
        </p:grpSp>
        <p:grpSp>
          <p:nvGrpSpPr>
            <p:cNvPr id="83" name="îš1îḍé">
              <a:extLst>
                <a:ext uri="{FF2B5EF4-FFF2-40B4-BE49-F238E27FC236}">
                  <a16:creationId xmlns:a16="http://schemas.microsoft.com/office/drawing/2014/main" xmlns="" id="{EC721323-3125-47C6-B603-85AA38AE78BA}"/>
                </a:ext>
              </a:extLst>
            </p:cNvPr>
            <p:cNvGrpSpPr/>
            <p:nvPr/>
          </p:nvGrpSpPr>
          <p:grpSpPr>
            <a:xfrm>
              <a:off x="9725237" y="1245870"/>
              <a:ext cx="1606021" cy="1353842"/>
              <a:chOff x="3447516" y="1910613"/>
              <a:chExt cx="2080507" cy="1353842"/>
            </a:xfrm>
          </p:grpSpPr>
          <p:sp>
            <p:nvSpPr>
              <p:cNvPr id="90" name="ïSļíḍê">
                <a:extLst>
                  <a:ext uri="{FF2B5EF4-FFF2-40B4-BE49-F238E27FC236}">
                    <a16:creationId xmlns:a16="http://schemas.microsoft.com/office/drawing/2014/main" xmlns="" id="{46AAB24C-B530-4D7B-8C26-73CB0C0C6886}"/>
                  </a:ext>
                </a:extLst>
              </p:cNvPr>
              <p:cNvSpPr txBox="1"/>
              <p:nvPr/>
            </p:nvSpPr>
            <p:spPr>
              <a:xfrm>
                <a:off x="3447516" y="1910613"/>
                <a:ext cx="2080507" cy="414778"/>
              </a:xfrm>
              <a:prstGeom prst="rect">
                <a:avLst/>
              </a:prstGeom>
              <a:noFill/>
            </p:spPr>
            <p:txBody>
              <a:bodyPr wrap="square" lIns="91440" tIns="45720" rIns="91440" bIns="45720" rtlCol="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zh-CN" altLang="en-US" sz="1400" b="1" dirty="0"/>
                  <a:t>添加标题</a:t>
                </a:r>
                <a:endParaRPr lang="id-ID" altLang="zh-CN" sz="1400" b="1" dirty="0"/>
              </a:p>
            </p:txBody>
          </p:sp>
          <p:sp>
            <p:nvSpPr>
              <p:cNvPr id="91" name="iŝḻidé">
                <a:extLst>
                  <a:ext uri="{FF2B5EF4-FFF2-40B4-BE49-F238E27FC236}">
                    <a16:creationId xmlns:a16="http://schemas.microsoft.com/office/drawing/2014/main" xmlns="" id="{5C0C14B6-A3AE-4153-ADAB-7D434E1722A1}"/>
                  </a:ext>
                </a:extLst>
              </p:cNvPr>
              <p:cNvSpPr/>
              <p:nvPr/>
            </p:nvSpPr>
            <p:spPr bwMode="auto">
              <a:xfrm>
                <a:off x="3447516" y="2325394"/>
                <a:ext cx="1928736" cy="939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pPr>
                <a:r>
                  <a:rPr lang="en-US" altLang="zh-CN" sz="800"/>
                  <a:t>Cop</a:t>
                </a:r>
                <a:r>
                  <a:rPr lang="en-US" altLang="zh-CN" sz="100"/>
                  <a:t> </a:t>
                </a:r>
                <a:r>
                  <a:rPr lang="en-US" altLang="zh-CN" sz="800"/>
                  <a:t>y </a:t>
                </a:r>
                <a:r>
                  <a:rPr lang="en-US" altLang="zh-CN" sz="800" dirty="0"/>
                  <a:t>paste fonts. Choose the only option to retain text</a:t>
                </a:r>
              </a:p>
              <a:p>
                <a:pPr>
                  <a:lnSpc>
                    <a:spcPct val="150000"/>
                  </a:lnSpc>
                </a:pPr>
                <a:r>
                  <a:rPr lang="en-US" altLang="zh-CN" sz="800" dirty="0"/>
                  <a:t>……</a:t>
                </a:r>
              </a:p>
            </p:txBody>
          </p:sp>
        </p:grpSp>
        <p:grpSp>
          <p:nvGrpSpPr>
            <p:cNvPr id="84" name="îṧlïde">
              <a:extLst>
                <a:ext uri="{FF2B5EF4-FFF2-40B4-BE49-F238E27FC236}">
                  <a16:creationId xmlns:a16="http://schemas.microsoft.com/office/drawing/2014/main" xmlns="" id="{9C072C3F-CCC6-42FE-B822-A6A8DEF08952}"/>
                </a:ext>
              </a:extLst>
            </p:cNvPr>
            <p:cNvGrpSpPr/>
            <p:nvPr/>
          </p:nvGrpSpPr>
          <p:grpSpPr>
            <a:xfrm>
              <a:off x="8204599" y="4876522"/>
              <a:ext cx="1009015" cy="886459"/>
              <a:chOff x="7587230" y="4865371"/>
              <a:chExt cx="1009015" cy="886459"/>
            </a:xfrm>
          </p:grpSpPr>
          <p:sp>
            <p:nvSpPr>
              <p:cNvPr id="88" name="íŝľiḓe">
                <a:extLst>
                  <a:ext uri="{FF2B5EF4-FFF2-40B4-BE49-F238E27FC236}">
                    <a16:creationId xmlns:a16="http://schemas.microsoft.com/office/drawing/2014/main" xmlns="" id="{D5F3C4EB-2455-4003-824F-ADEA0C0B19E5}"/>
                  </a:ext>
                </a:extLst>
              </p:cNvPr>
              <p:cNvSpPr/>
              <p:nvPr/>
            </p:nvSpPr>
            <p:spPr>
              <a:xfrm>
                <a:off x="7986903" y="4865371"/>
                <a:ext cx="209670" cy="209670"/>
              </a:xfrm>
              <a:prstGeom prst="ellipse">
                <a:avLst/>
              </a:prstGeom>
              <a:solidFill>
                <a:schemeClr val="accent3">
                  <a:lumMod val="10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3765"/>
                <a:endParaRPr lang="zh-CN" altLang="en-US" sz="2000" b="1" dirty="0">
                  <a:solidFill>
                    <a:schemeClr val="bg1"/>
                  </a:solidFill>
                </a:endParaRPr>
              </a:p>
            </p:txBody>
          </p:sp>
          <p:sp>
            <p:nvSpPr>
              <p:cNvPr id="89" name="îsḻíḑe">
                <a:extLst>
                  <a:ext uri="{FF2B5EF4-FFF2-40B4-BE49-F238E27FC236}">
                    <a16:creationId xmlns:a16="http://schemas.microsoft.com/office/drawing/2014/main" xmlns="" id="{A5C4EE50-974A-49F9-BAB4-CEBDE0DD1487}"/>
                  </a:ext>
                </a:extLst>
              </p:cNvPr>
              <p:cNvSpPr txBox="1"/>
              <p:nvPr/>
            </p:nvSpPr>
            <p:spPr>
              <a:xfrm>
                <a:off x="7587230" y="5353050"/>
                <a:ext cx="1009015" cy="398780"/>
              </a:xfrm>
              <a:prstGeom prst="rect">
                <a:avLst/>
              </a:prstGeom>
              <a:noFill/>
            </p:spPr>
            <p:txBody>
              <a:bodyPr wrap="square" rtlCol="0">
                <a:spAutoFit/>
              </a:bodyPr>
              <a:lstStyle/>
              <a:p>
                <a:pPr algn="ctr"/>
                <a:r>
                  <a:rPr lang="en-US" sz="2000" b="1"/>
                  <a:t>…</a:t>
                </a:r>
                <a:r>
                  <a:rPr lang="en-US" sz="100" b="1"/>
                  <a:t> </a:t>
                </a:r>
                <a:r>
                  <a:rPr lang="en-US" sz="2000" b="1"/>
                  <a:t>text</a:t>
                </a:r>
                <a:endParaRPr lang="zh-CN" altLang="en-US" sz="2000" b="1" dirty="0"/>
              </a:p>
            </p:txBody>
          </p:sp>
        </p:grpSp>
        <p:grpSp>
          <p:nvGrpSpPr>
            <p:cNvPr id="85" name="ïṥlïḍe">
              <a:extLst>
                <a:ext uri="{FF2B5EF4-FFF2-40B4-BE49-F238E27FC236}">
                  <a16:creationId xmlns:a16="http://schemas.microsoft.com/office/drawing/2014/main" xmlns="" id="{E47D8DF1-E9D7-46FF-8D94-E407A80EADDE}"/>
                </a:ext>
              </a:extLst>
            </p:cNvPr>
            <p:cNvGrpSpPr/>
            <p:nvPr/>
          </p:nvGrpSpPr>
          <p:grpSpPr>
            <a:xfrm>
              <a:off x="9979066" y="4876522"/>
              <a:ext cx="1040765" cy="886459"/>
              <a:chOff x="9567095" y="4865371"/>
              <a:chExt cx="1040765" cy="886459"/>
            </a:xfrm>
          </p:grpSpPr>
          <p:sp>
            <p:nvSpPr>
              <p:cNvPr id="86" name="îş1ïḑè">
                <a:extLst>
                  <a:ext uri="{FF2B5EF4-FFF2-40B4-BE49-F238E27FC236}">
                    <a16:creationId xmlns:a16="http://schemas.microsoft.com/office/drawing/2014/main" xmlns="" id="{0C221798-D547-4698-AE08-F73351D7F130}"/>
                  </a:ext>
                </a:extLst>
              </p:cNvPr>
              <p:cNvSpPr/>
              <p:nvPr/>
            </p:nvSpPr>
            <p:spPr>
              <a:xfrm>
                <a:off x="9982642" y="4865371"/>
                <a:ext cx="209670" cy="209670"/>
              </a:xfrm>
              <a:prstGeom prst="ellipse">
                <a:avLst/>
              </a:prstGeom>
              <a:solidFill>
                <a:schemeClr val="tx2"/>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25000" lnSpcReduction="20000"/>
              </a:bodyPr>
              <a:lstStyle/>
              <a:p>
                <a:pPr algn="ctr" defTabSz="913765"/>
                <a:endParaRPr lang="zh-CN" altLang="en-US" sz="2000" b="1" dirty="0">
                  <a:solidFill>
                    <a:schemeClr val="bg1"/>
                  </a:solidFill>
                </a:endParaRPr>
              </a:p>
            </p:txBody>
          </p:sp>
          <p:sp>
            <p:nvSpPr>
              <p:cNvPr id="87" name="ïṧľíďe">
                <a:extLst>
                  <a:ext uri="{FF2B5EF4-FFF2-40B4-BE49-F238E27FC236}">
                    <a16:creationId xmlns:a16="http://schemas.microsoft.com/office/drawing/2014/main" xmlns="" id="{8483A09F-3AD2-4BCE-81E3-AA3898262B63}"/>
                  </a:ext>
                </a:extLst>
              </p:cNvPr>
              <p:cNvSpPr txBox="1"/>
              <p:nvPr/>
            </p:nvSpPr>
            <p:spPr>
              <a:xfrm>
                <a:off x="9567095" y="5353050"/>
                <a:ext cx="1040765" cy="398780"/>
              </a:xfrm>
              <a:prstGeom prst="rect">
                <a:avLst/>
              </a:prstGeom>
              <a:noFill/>
            </p:spPr>
            <p:txBody>
              <a:bodyPr wrap="square" rtlCol="0">
                <a:spAutoFit/>
              </a:bodyPr>
              <a:lstStyle/>
              <a:p>
                <a:pPr algn="ctr"/>
                <a:r>
                  <a:rPr lang="en-US" sz="2000" b="1"/>
                  <a:t>…t</a:t>
                </a:r>
                <a:r>
                  <a:rPr lang="en-US" sz="100" b="1"/>
                  <a:t> </a:t>
                </a:r>
                <a:r>
                  <a:rPr lang="en-US" sz="2000" b="1"/>
                  <a:t>ext</a:t>
                </a:r>
                <a:endParaRPr lang="zh-CN" altLang="en-US" sz="2000" b="1" dirty="0"/>
              </a:p>
            </p:txBody>
          </p:sp>
        </p:grpSp>
      </p:grpSp>
      <p:sp>
        <p:nvSpPr>
          <p:cNvPr id="48" name="矩形 47">
            <a:extLst>
              <a:ext uri="{FF2B5EF4-FFF2-40B4-BE49-F238E27FC236}">
                <a16:creationId xmlns:a16="http://schemas.microsoft.com/office/drawing/2014/main" xmlns="" id="{3A5FED66-A173-4C32-AB77-9DB5A7153C4F}"/>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49" name="文本框 48">
            <a:extLst>
              <a:ext uri="{FF2B5EF4-FFF2-40B4-BE49-F238E27FC236}">
                <a16:creationId xmlns:a16="http://schemas.microsoft.com/office/drawing/2014/main" xmlns="" id="{670571AD-87AE-41C4-A514-DC84976CACD0}"/>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13—</a:t>
            </a:r>
            <a:endParaRPr lang="zh-CN" altLang="en-US" sz="2000" b="1" dirty="0">
              <a:solidFill>
                <a:schemeClr val="accent3"/>
              </a:solidFill>
            </a:endParaRPr>
          </a:p>
        </p:txBody>
      </p:sp>
    </p:spTree>
    <p:extLst>
      <p:ext uri="{BB962C8B-B14F-4D97-AF65-F5344CB8AC3E}">
        <p14:creationId xmlns:p14="http://schemas.microsoft.com/office/powerpoint/2010/main" val="35780393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六分点内容页</a:t>
            </a:r>
          </a:p>
        </p:txBody>
      </p:sp>
      <p:grpSp>
        <p:nvGrpSpPr>
          <p:cNvPr id="87" name="#21865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47F34AA1-F3F2-4245-9E0C-421EB125BDDB}"/>
              </a:ext>
            </a:extLst>
          </p:cNvPr>
          <p:cNvGrpSpPr>
            <a:grpSpLocks noChangeAspect="1"/>
          </p:cNvGrpSpPr>
          <p:nvPr>
            <p:custDataLst>
              <p:tags r:id="rId1"/>
            </p:custDataLst>
          </p:nvPr>
        </p:nvGrpSpPr>
        <p:grpSpPr>
          <a:xfrm>
            <a:off x="778457" y="1401648"/>
            <a:ext cx="10635087" cy="4834051"/>
            <a:chOff x="671542" y="1304456"/>
            <a:chExt cx="10848916" cy="4931244"/>
          </a:xfrm>
        </p:grpSpPr>
        <p:sp>
          <p:nvSpPr>
            <p:cNvPr id="88" name="ïŝľiḋè">
              <a:extLst>
                <a:ext uri="{FF2B5EF4-FFF2-40B4-BE49-F238E27FC236}">
                  <a16:creationId xmlns:a16="http://schemas.microsoft.com/office/drawing/2014/main" xmlns="" id="{C0257CAF-06FF-4552-A688-6453ABAC435F}"/>
                </a:ext>
              </a:extLst>
            </p:cNvPr>
            <p:cNvSpPr/>
            <p:nvPr/>
          </p:nvSpPr>
          <p:spPr bwMode="auto">
            <a:xfrm>
              <a:off x="2669448" y="3203635"/>
              <a:ext cx="529844" cy="1429736"/>
            </a:xfrm>
            <a:custGeom>
              <a:avLst/>
              <a:gdLst>
                <a:gd name="T0" fmla="*/ 90 w 213"/>
                <a:gd name="T1" fmla="*/ 374 h 573"/>
                <a:gd name="T2" fmla="*/ 83 w 213"/>
                <a:gd name="T3" fmla="*/ 427 h 573"/>
                <a:gd name="T4" fmla="*/ 55 w 213"/>
                <a:gd name="T5" fmla="*/ 498 h 573"/>
                <a:gd name="T6" fmla="*/ 63 w 213"/>
                <a:gd name="T7" fmla="*/ 550 h 573"/>
                <a:gd name="T8" fmla="*/ 85 w 213"/>
                <a:gd name="T9" fmla="*/ 567 h 573"/>
                <a:gd name="T10" fmla="*/ 14 w 213"/>
                <a:gd name="T11" fmla="*/ 554 h 573"/>
                <a:gd name="T12" fmla="*/ 22 w 213"/>
                <a:gd name="T13" fmla="*/ 496 h 573"/>
                <a:gd name="T14" fmla="*/ 44 w 213"/>
                <a:gd name="T15" fmla="*/ 389 h 573"/>
                <a:gd name="T16" fmla="*/ 36 w 213"/>
                <a:gd name="T17" fmla="*/ 335 h 573"/>
                <a:gd name="T18" fmla="*/ 24 w 213"/>
                <a:gd name="T19" fmla="*/ 251 h 573"/>
                <a:gd name="T20" fmla="*/ 20 w 213"/>
                <a:gd name="T21" fmla="*/ 103 h 573"/>
                <a:gd name="T22" fmla="*/ 31 w 213"/>
                <a:gd name="T23" fmla="*/ 55 h 573"/>
                <a:gd name="T24" fmla="*/ 86 w 213"/>
                <a:gd name="T25" fmla="*/ 29 h 573"/>
                <a:gd name="T26" fmla="*/ 94 w 213"/>
                <a:gd name="T27" fmla="*/ 55 h 573"/>
                <a:gd name="T28" fmla="*/ 94 w 213"/>
                <a:gd name="T29" fmla="*/ 13 h 573"/>
                <a:gd name="T30" fmla="*/ 120 w 213"/>
                <a:gd name="T31" fmla="*/ 13 h 573"/>
                <a:gd name="T32" fmla="*/ 122 w 213"/>
                <a:gd name="T33" fmla="*/ 37 h 573"/>
                <a:gd name="T34" fmla="*/ 91 w 213"/>
                <a:gd name="T35" fmla="*/ 98 h 573"/>
                <a:gd name="T36" fmla="*/ 106 w 213"/>
                <a:gd name="T37" fmla="*/ 104 h 573"/>
                <a:gd name="T38" fmla="*/ 140 w 213"/>
                <a:gd name="T39" fmla="*/ 57 h 573"/>
                <a:gd name="T40" fmla="*/ 141 w 213"/>
                <a:gd name="T41" fmla="*/ 23 h 573"/>
                <a:gd name="T42" fmla="*/ 164 w 213"/>
                <a:gd name="T43" fmla="*/ 41 h 573"/>
                <a:gd name="T44" fmla="*/ 149 w 213"/>
                <a:gd name="T45" fmla="*/ 86 h 573"/>
                <a:gd name="T46" fmla="*/ 114 w 213"/>
                <a:gd name="T47" fmla="*/ 139 h 573"/>
                <a:gd name="T48" fmla="*/ 89 w 213"/>
                <a:gd name="T49" fmla="*/ 166 h 573"/>
                <a:gd name="T50" fmla="*/ 88 w 213"/>
                <a:gd name="T51" fmla="*/ 249 h 573"/>
                <a:gd name="T52" fmla="*/ 196 w 213"/>
                <a:gd name="T53" fmla="*/ 275 h 573"/>
                <a:gd name="T54" fmla="*/ 188 w 213"/>
                <a:gd name="T55" fmla="*/ 341 h 573"/>
                <a:gd name="T56" fmla="*/ 148 w 213"/>
                <a:gd name="T57" fmla="*/ 400 h 573"/>
                <a:gd name="T58" fmla="*/ 166 w 213"/>
                <a:gd name="T59" fmla="*/ 425 h 573"/>
                <a:gd name="T60" fmla="*/ 184 w 213"/>
                <a:gd name="T61" fmla="*/ 434 h 573"/>
                <a:gd name="T62" fmla="*/ 140 w 213"/>
                <a:gd name="T63" fmla="*/ 432 h 573"/>
                <a:gd name="T64" fmla="*/ 110 w 213"/>
                <a:gd name="T65" fmla="*/ 400 h 573"/>
                <a:gd name="T66" fmla="*/ 141 w 213"/>
                <a:gd name="T67" fmla="*/ 351 h 573"/>
                <a:gd name="T68" fmla="*/ 89 w 213"/>
                <a:gd name="T69" fmla="*/ 31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3" h="573">
                  <a:moveTo>
                    <a:pt x="89" y="310"/>
                  </a:moveTo>
                  <a:cubicBezTo>
                    <a:pt x="89" y="310"/>
                    <a:pt x="95" y="344"/>
                    <a:pt x="90" y="374"/>
                  </a:cubicBezTo>
                  <a:cubicBezTo>
                    <a:pt x="90" y="374"/>
                    <a:pt x="88" y="395"/>
                    <a:pt x="89" y="402"/>
                  </a:cubicBezTo>
                  <a:cubicBezTo>
                    <a:pt x="90" y="410"/>
                    <a:pt x="86" y="422"/>
                    <a:pt x="83" y="427"/>
                  </a:cubicBezTo>
                  <a:cubicBezTo>
                    <a:pt x="80" y="432"/>
                    <a:pt x="75" y="446"/>
                    <a:pt x="75" y="450"/>
                  </a:cubicBezTo>
                  <a:cubicBezTo>
                    <a:pt x="74" y="453"/>
                    <a:pt x="58" y="492"/>
                    <a:pt x="55" y="498"/>
                  </a:cubicBezTo>
                  <a:cubicBezTo>
                    <a:pt x="52" y="505"/>
                    <a:pt x="45" y="524"/>
                    <a:pt x="48" y="530"/>
                  </a:cubicBezTo>
                  <a:cubicBezTo>
                    <a:pt x="50" y="536"/>
                    <a:pt x="58" y="546"/>
                    <a:pt x="63" y="550"/>
                  </a:cubicBezTo>
                  <a:cubicBezTo>
                    <a:pt x="67" y="555"/>
                    <a:pt x="73" y="560"/>
                    <a:pt x="78" y="560"/>
                  </a:cubicBezTo>
                  <a:cubicBezTo>
                    <a:pt x="83" y="560"/>
                    <a:pt x="91" y="566"/>
                    <a:pt x="85" y="567"/>
                  </a:cubicBezTo>
                  <a:cubicBezTo>
                    <a:pt x="80" y="568"/>
                    <a:pt x="49" y="573"/>
                    <a:pt x="42" y="567"/>
                  </a:cubicBezTo>
                  <a:cubicBezTo>
                    <a:pt x="35" y="561"/>
                    <a:pt x="18" y="557"/>
                    <a:pt x="14" y="554"/>
                  </a:cubicBezTo>
                  <a:cubicBezTo>
                    <a:pt x="11" y="551"/>
                    <a:pt x="1" y="542"/>
                    <a:pt x="13" y="530"/>
                  </a:cubicBezTo>
                  <a:cubicBezTo>
                    <a:pt x="13" y="530"/>
                    <a:pt x="19" y="516"/>
                    <a:pt x="22" y="496"/>
                  </a:cubicBezTo>
                  <a:cubicBezTo>
                    <a:pt x="25" y="476"/>
                    <a:pt x="38" y="425"/>
                    <a:pt x="47" y="417"/>
                  </a:cubicBezTo>
                  <a:cubicBezTo>
                    <a:pt x="47" y="417"/>
                    <a:pt x="48" y="398"/>
                    <a:pt x="44" y="389"/>
                  </a:cubicBezTo>
                  <a:cubicBezTo>
                    <a:pt x="42" y="382"/>
                    <a:pt x="38" y="350"/>
                    <a:pt x="37" y="339"/>
                  </a:cubicBezTo>
                  <a:cubicBezTo>
                    <a:pt x="36" y="336"/>
                    <a:pt x="36" y="335"/>
                    <a:pt x="36" y="335"/>
                  </a:cubicBezTo>
                  <a:cubicBezTo>
                    <a:pt x="36" y="335"/>
                    <a:pt x="34" y="313"/>
                    <a:pt x="28" y="309"/>
                  </a:cubicBezTo>
                  <a:cubicBezTo>
                    <a:pt x="22" y="304"/>
                    <a:pt x="0" y="282"/>
                    <a:pt x="24" y="251"/>
                  </a:cubicBezTo>
                  <a:cubicBezTo>
                    <a:pt x="24" y="251"/>
                    <a:pt x="25" y="228"/>
                    <a:pt x="21" y="209"/>
                  </a:cubicBezTo>
                  <a:cubicBezTo>
                    <a:pt x="17" y="189"/>
                    <a:pt x="9" y="117"/>
                    <a:pt x="20" y="103"/>
                  </a:cubicBezTo>
                  <a:cubicBezTo>
                    <a:pt x="30" y="88"/>
                    <a:pt x="32" y="87"/>
                    <a:pt x="33" y="82"/>
                  </a:cubicBezTo>
                  <a:cubicBezTo>
                    <a:pt x="33" y="76"/>
                    <a:pt x="33" y="63"/>
                    <a:pt x="31" y="55"/>
                  </a:cubicBezTo>
                  <a:cubicBezTo>
                    <a:pt x="29" y="47"/>
                    <a:pt x="20" y="20"/>
                    <a:pt x="41" y="10"/>
                  </a:cubicBezTo>
                  <a:cubicBezTo>
                    <a:pt x="62" y="0"/>
                    <a:pt x="86" y="15"/>
                    <a:pt x="86" y="29"/>
                  </a:cubicBezTo>
                  <a:cubicBezTo>
                    <a:pt x="86" y="29"/>
                    <a:pt x="93" y="41"/>
                    <a:pt x="89" y="47"/>
                  </a:cubicBezTo>
                  <a:cubicBezTo>
                    <a:pt x="94" y="55"/>
                    <a:pt x="94" y="55"/>
                    <a:pt x="94" y="55"/>
                  </a:cubicBezTo>
                  <a:cubicBezTo>
                    <a:pt x="94" y="55"/>
                    <a:pt x="103" y="52"/>
                    <a:pt x="102" y="47"/>
                  </a:cubicBezTo>
                  <a:cubicBezTo>
                    <a:pt x="101" y="42"/>
                    <a:pt x="86" y="21"/>
                    <a:pt x="94" y="13"/>
                  </a:cubicBezTo>
                  <a:cubicBezTo>
                    <a:pt x="101" y="9"/>
                    <a:pt x="101" y="9"/>
                    <a:pt x="101" y="9"/>
                  </a:cubicBezTo>
                  <a:cubicBezTo>
                    <a:pt x="101" y="9"/>
                    <a:pt x="117" y="10"/>
                    <a:pt x="120" y="13"/>
                  </a:cubicBezTo>
                  <a:cubicBezTo>
                    <a:pt x="124" y="17"/>
                    <a:pt x="128" y="26"/>
                    <a:pt x="122" y="27"/>
                  </a:cubicBezTo>
                  <a:cubicBezTo>
                    <a:pt x="122" y="27"/>
                    <a:pt x="120" y="33"/>
                    <a:pt x="122" y="37"/>
                  </a:cubicBezTo>
                  <a:cubicBezTo>
                    <a:pt x="123" y="40"/>
                    <a:pt x="116" y="51"/>
                    <a:pt x="116" y="51"/>
                  </a:cubicBezTo>
                  <a:cubicBezTo>
                    <a:pt x="116" y="51"/>
                    <a:pt x="99" y="95"/>
                    <a:pt x="91" y="98"/>
                  </a:cubicBezTo>
                  <a:cubicBezTo>
                    <a:pt x="91" y="98"/>
                    <a:pt x="90" y="101"/>
                    <a:pt x="91" y="101"/>
                  </a:cubicBezTo>
                  <a:cubicBezTo>
                    <a:pt x="93" y="101"/>
                    <a:pt x="106" y="104"/>
                    <a:pt x="106" y="104"/>
                  </a:cubicBezTo>
                  <a:cubicBezTo>
                    <a:pt x="106" y="104"/>
                    <a:pt x="127" y="80"/>
                    <a:pt x="130" y="76"/>
                  </a:cubicBezTo>
                  <a:cubicBezTo>
                    <a:pt x="134" y="73"/>
                    <a:pt x="140" y="64"/>
                    <a:pt x="140" y="57"/>
                  </a:cubicBezTo>
                  <a:cubicBezTo>
                    <a:pt x="139" y="51"/>
                    <a:pt x="132" y="34"/>
                    <a:pt x="133" y="31"/>
                  </a:cubicBezTo>
                  <a:cubicBezTo>
                    <a:pt x="134" y="28"/>
                    <a:pt x="141" y="23"/>
                    <a:pt x="141" y="23"/>
                  </a:cubicBezTo>
                  <a:cubicBezTo>
                    <a:pt x="141" y="23"/>
                    <a:pt x="154" y="20"/>
                    <a:pt x="157" y="23"/>
                  </a:cubicBezTo>
                  <a:cubicBezTo>
                    <a:pt x="160" y="26"/>
                    <a:pt x="165" y="38"/>
                    <a:pt x="164" y="41"/>
                  </a:cubicBezTo>
                  <a:cubicBezTo>
                    <a:pt x="164" y="44"/>
                    <a:pt x="157" y="58"/>
                    <a:pt x="156" y="60"/>
                  </a:cubicBezTo>
                  <a:cubicBezTo>
                    <a:pt x="155" y="63"/>
                    <a:pt x="151" y="76"/>
                    <a:pt x="149" y="86"/>
                  </a:cubicBezTo>
                  <a:cubicBezTo>
                    <a:pt x="146" y="96"/>
                    <a:pt x="137" y="122"/>
                    <a:pt x="131" y="128"/>
                  </a:cubicBezTo>
                  <a:cubicBezTo>
                    <a:pt x="131" y="128"/>
                    <a:pt x="119" y="141"/>
                    <a:pt x="114" y="139"/>
                  </a:cubicBezTo>
                  <a:cubicBezTo>
                    <a:pt x="109" y="137"/>
                    <a:pt x="93" y="139"/>
                    <a:pt x="93" y="139"/>
                  </a:cubicBezTo>
                  <a:cubicBezTo>
                    <a:pt x="93" y="139"/>
                    <a:pt x="90" y="158"/>
                    <a:pt x="89" y="166"/>
                  </a:cubicBezTo>
                  <a:cubicBezTo>
                    <a:pt x="87" y="173"/>
                    <a:pt x="86" y="202"/>
                    <a:pt x="87" y="216"/>
                  </a:cubicBezTo>
                  <a:cubicBezTo>
                    <a:pt x="88" y="229"/>
                    <a:pt x="84" y="246"/>
                    <a:pt x="88" y="249"/>
                  </a:cubicBezTo>
                  <a:cubicBezTo>
                    <a:pt x="92" y="252"/>
                    <a:pt x="105" y="252"/>
                    <a:pt x="111" y="253"/>
                  </a:cubicBezTo>
                  <a:cubicBezTo>
                    <a:pt x="117" y="254"/>
                    <a:pt x="155" y="253"/>
                    <a:pt x="196" y="275"/>
                  </a:cubicBezTo>
                  <a:cubicBezTo>
                    <a:pt x="196" y="275"/>
                    <a:pt x="213" y="284"/>
                    <a:pt x="208" y="303"/>
                  </a:cubicBezTo>
                  <a:cubicBezTo>
                    <a:pt x="203" y="321"/>
                    <a:pt x="195" y="334"/>
                    <a:pt x="188" y="341"/>
                  </a:cubicBezTo>
                  <a:cubicBezTo>
                    <a:pt x="182" y="348"/>
                    <a:pt x="165" y="367"/>
                    <a:pt x="161" y="374"/>
                  </a:cubicBezTo>
                  <a:cubicBezTo>
                    <a:pt x="157" y="381"/>
                    <a:pt x="148" y="395"/>
                    <a:pt x="148" y="400"/>
                  </a:cubicBezTo>
                  <a:cubicBezTo>
                    <a:pt x="147" y="406"/>
                    <a:pt x="151" y="411"/>
                    <a:pt x="154" y="414"/>
                  </a:cubicBezTo>
                  <a:cubicBezTo>
                    <a:pt x="157" y="417"/>
                    <a:pt x="163" y="424"/>
                    <a:pt x="166" y="425"/>
                  </a:cubicBezTo>
                  <a:cubicBezTo>
                    <a:pt x="170" y="426"/>
                    <a:pt x="174" y="428"/>
                    <a:pt x="174" y="428"/>
                  </a:cubicBezTo>
                  <a:cubicBezTo>
                    <a:pt x="174" y="428"/>
                    <a:pt x="188" y="425"/>
                    <a:pt x="184" y="434"/>
                  </a:cubicBezTo>
                  <a:cubicBezTo>
                    <a:pt x="184" y="434"/>
                    <a:pt x="169" y="444"/>
                    <a:pt x="166" y="442"/>
                  </a:cubicBezTo>
                  <a:cubicBezTo>
                    <a:pt x="162" y="440"/>
                    <a:pt x="144" y="438"/>
                    <a:pt x="140" y="432"/>
                  </a:cubicBezTo>
                  <a:cubicBezTo>
                    <a:pt x="136" y="426"/>
                    <a:pt x="124" y="425"/>
                    <a:pt x="118" y="425"/>
                  </a:cubicBezTo>
                  <a:cubicBezTo>
                    <a:pt x="113" y="424"/>
                    <a:pt x="95" y="416"/>
                    <a:pt x="110" y="400"/>
                  </a:cubicBezTo>
                  <a:cubicBezTo>
                    <a:pt x="126" y="385"/>
                    <a:pt x="124" y="380"/>
                    <a:pt x="129" y="371"/>
                  </a:cubicBezTo>
                  <a:cubicBezTo>
                    <a:pt x="133" y="362"/>
                    <a:pt x="141" y="355"/>
                    <a:pt x="141" y="351"/>
                  </a:cubicBezTo>
                  <a:cubicBezTo>
                    <a:pt x="141" y="348"/>
                    <a:pt x="152" y="321"/>
                    <a:pt x="158" y="318"/>
                  </a:cubicBezTo>
                  <a:cubicBezTo>
                    <a:pt x="158" y="318"/>
                    <a:pt x="96" y="315"/>
                    <a:pt x="89" y="310"/>
                  </a:cubicBezTo>
                  <a:close/>
                </a:path>
              </a:pathLst>
            </a:cu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US" sz="1350"/>
            </a:p>
          </p:txBody>
        </p:sp>
        <p:sp>
          <p:nvSpPr>
            <p:cNvPr id="89" name="íŝļiḓê">
              <a:extLst>
                <a:ext uri="{FF2B5EF4-FFF2-40B4-BE49-F238E27FC236}">
                  <a16:creationId xmlns:a16="http://schemas.microsoft.com/office/drawing/2014/main" xmlns="" id="{0BDDCFC0-1351-423B-BC30-ED32BCB5BE6D}"/>
                </a:ext>
              </a:extLst>
            </p:cNvPr>
            <p:cNvSpPr/>
            <p:nvPr/>
          </p:nvSpPr>
          <p:spPr bwMode="auto">
            <a:xfrm>
              <a:off x="3849692" y="2607080"/>
              <a:ext cx="691740" cy="1369812"/>
            </a:xfrm>
            <a:custGeom>
              <a:avLst/>
              <a:gdLst>
                <a:gd name="T0" fmla="*/ 149 w 278"/>
                <a:gd name="T1" fmla="*/ 352 h 549"/>
                <a:gd name="T2" fmla="*/ 143 w 278"/>
                <a:gd name="T3" fmla="*/ 416 h 549"/>
                <a:gd name="T4" fmla="*/ 71 w 278"/>
                <a:gd name="T5" fmla="*/ 458 h 549"/>
                <a:gd name="T6" fmla="*/ 32 w 278"/>
                <a:gd name="T7" fmla="*/ 502 h 549"/>
                <a:gd name="T8" fmla="*/ 28 w 278"/>
                <a:gd name="T9" fmla="*/ 531 h 549"/>
                <a:gd name="T10" fmla="*/ 5 w 278"/>
                <a:gd name="T11" fmla="*/ 515 h 549"/>
                <a:gd name="T12" fmla="*/ 2 w 278"/>
                <a:gd name="T13" fmla="*/ 474 h 549"/>
                <a:gd name="T14" fmla="*/ 45 w 278"/>
                <a:gd name="T15" fmla="*/ 440 h 549"/>
                <a:gd name="T16" fmla="*/ 105 w 278"/>
                <a:gd name="T17" fmla="*/ 377 h 549"/>
                <a:gd name="T18" fmla="*/ 75 w 278"/>
                <a:gd name="T19" fmla="*/ 298 h 549"/>
                <a:gd name="T20" fmla="*/ 65 w 278"/>
                <a:gd name="T21" fmla="*/ 191 h 549"/>
                <a:gd name="T22" fmla="*/ 75 w 278"/>
                <a:gd name="T23" fmla="*/ 93 h 549"/>
                <a:gd name="T24" fmla="*/ 110 w 278"/>
                <a:gd name="T25" fmla="*/ 6 h 549"/>
                <a:gd name="T26" fmla="*/ 154 w 278"/>
                <a:gd name="T27" fmla="*/ 54 h 549"/>
                <a:gd name="T28" fmla="*/ 147 w 278"/>
                <a:gd name="T29" fmla="*/ 77 h 549"/>
                <a:gd name="T30" fmla="*/ 202 w 278"/>
                <a:gd name="T31" fmla="*/ 56 h 549"/>
                <a:gd name="T32" fmla="*/ 216 w 278"/>
                <a:gd name="T33" fmla="*/ 25 h 549"/>
                <a:gd name="T34" fmla="*/ 237 w 278"/>
                <a:gd name="T35" fmla="*/ 35 h 549"/>
                <a:gd name="T36" fmla="*/ 229 w 278"/>
                <a:gd name="T37" fmla="*/ 43 h 549"/>
                <a:gd name="T38" fmla="*/ 211 w 278"/>
                <a:gd name="T39" fmla="*/ 69 h 549"/>
                <a:gd name="T40" fmla="*/ 159 w 278"/>
                <a:gd name="T41" fmla="*/ 106 h 549"/>
                <a:gd name="T42" fmla="*/ 189 w 278"/>
                <a:gd name="T43" fmla="*/ 101 h 549"/>
                <a:gd name="T44" fmla="*/ 240 w 278"/>
                <a:gd name="T45" fmla="*/ 70 h 549"/>
                <a:gd name="T46" fmla="*/ 255 w 278"/>
                <a:gd name="T47" fmla="*/ 42 h 549"/>
                <a:gd name="T48" fmla="*/ 274 w 278"/>
                <a:gd name="T49" fmla="*/ 54 h 549"/>
                <a:gd name="T50" fmla="*/ 255 w 278"/>
                <a:gd name="T51" fmla="*/ 81 h 549"/>
                <a:gd name="T52" fmla="*/ 197 w 278"/>
                <a:gd name="T53" fmla="*/ 132 h 549"/>
                <a:gd name="T54" fmla="*/ 137 w 278"/>
                <a:gd name="T55" fmla="*/ 140 h 549"/>
                <a:gd name="T56" fmla="*/ 130 w 278"/>
                <a:gd name="T57" fmla="*/ 223 h 549"/>
                <a:gd name="T58" fmla="*/ 196 w 278"/>
                <a:gd name="T59" fmla="*/ 184 h 549"/>
                <a:gd name="T60" fmla="*/ 230 w 278"/>
                <a:gd name="T61" fmla="*/ 228 h 549"/>
                <a:gd name="T62" fmla="*/ 202 w 278"/>
                <a:gd name="T63" fmla="*/ 313 h 549"/>
                <a:gd name="T64" fmla="*/ 241 w 278"/>
                <a:gd name="T65" fmla="*/ 322 h 549"/>
                <a:gd name="T66" fmla="*/ 205 w 278"/>
                <a:gd name="T67" fmla="*/ 338 h 549"/>
                <a:gd name="T68" fmla="*/ 163 w 278"/>
                <a:gd name="T69" fmla="*/ 318 h 549"/>
                <a:gd name="T70" fmla="*/ 179 w 278"/>
                <a:gd name="T71" fmla="*/ 264 h 549"/>
                <a:gd name="T72" fmla="*/ 132 w 278"/>
                <a:gd name="T73" fmla="*/ 292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8" h="549">
                  <a:moveTo>
                    <a:pt x="132" y="292"/>
                  </a:moveTo>
                  <a:cubicBezTo>
                    <a:pt x="132" y="292"/>
                    <a:pt x="148" y="326"/>
                    <a:pt x="149" y="352"/>
                  </a:cubicBezTo>
                  <a:cubicBezTo>
                    <a:pt x="149" y="377"/>
                    <a:pt x="151" y="378"/>
                    <a:pt x="152" y="385"/>
                  </a:cubicBezTo>
                  <a:cubicBezTo>
                    <a:pt x="153" y="391"/>
                    <a:pt x="152" y="408"/>
                    <a:pt x="143" y="416"/>
                  </a:cubicBezTo>
                  <a:cubicBezTo>
                    <a:pt x="134" y="423"/>
                    <a:pt x="120" y="427"/>
                    <a:pt x="114" y="432"/>
                  </a:cubicBezTo>
                  <a:cubicBezTo>
                    <a:pt x="109" y="437"/>
                    <a:pt x="81" y="453"/>
                    <a:pt x="71" y="458"/>
                  </a:cubicBezTo>
                  <a:cubicBezTo>
                    <a:pt x="61" y="463"/>
                    <a:pt x="40" y="481"/>
                    <a:pt x="38" y="487"/>
                  </a:cubicBezTo>
                  <a:cubicBezTo>
                    <a:pt x="35" y="492"/>
                    <a:pt x="33" y="493"/>
                    <a:pt x="32" y="502"/>
                  </a:cubicBezTo>
                  <a:cubicBezTo>
                    <a:pt x="31" y="511"/>
                    <a:pt x="25" y="520"/>
                    <a:pt x="30" y="526"/>
                  </a:cubicBezTo>
                  <a:cubicBezTo>
                    <a:pt x="34" y="533"/>
                    <a:pt x="30" y="530"/>
                    <a:pt x="28" y="531"/>
                  </a:cubicBezTo>
                  <a:cubicBezTo>
                    <a:pt x="28" y="531"/>
                    <a:pt x="25" y="549"/>
                    <a:pt x="14" y="530"/>
                  </a:cubicBezTo>
                  <a:cubicBezTo>
                    <a:pt x="3" y="512"/>
                    <a:pt x="7" y="518"/>
                    <a:pt x="5" y="515"/>
                  </a:cubicBezTo>
                  <a:cubicBezTo>
                    <a:pt x="3" y="511"/>
                    <a:pt x="4" y="505"/>
                    <a:pt x="5" y="498"/>
                  </a:cubicBezTo>
                  <a:cubicBezTo>
                    <a:pt x="6" y="490"/>
                    <a:pt x="3" y="477"/>
                    <a:pt x="2" y="474"/>
                  </a:cubicBezTo>
                  <a:cubicBezTo>
                    <a:pt x="0" y="470"/>
                    <a:pt x="2" y="456"/>
                    <a:pt x="19" y="456"/>
                  </a:cubicBezTo>
                  <a:cubicBezTo>
                    <a:pt x="19" y="456"/>
                    <a:pt x="34" y="455"/>
                    <a:pt x="45" y="440"/>
                  </a:cubicBezTo>
                  <a:cubicBezTo>
                    <a:pt x="57" y="425"/>
                    <a:pt x="85" y="399"/>
                    <a:pt x="105" y="396"/>
                  </a:cubicBezTo>
                  <a:cubicBezTo>
                    <a:pt x="105" y="396"/>
                    <a:pt x="109" y="383"/>
                    <a:pt x="105" y="377"/>
                  </a:cubicBezTo>
                  <a:cubicBezTo>
                    <a:pt x="100" y="372"/>
                    <a:pt x="84" y="322"/>
                    <a:pt x="83" y="311"/>
                  </a:cubicBezTo>
                  <a:cubicBezTo>
                    <a:pt x="83" y="311"/>
                    <a:pt x="80" y="304"/>
                    <a:pt x="75" y="298"/>
                  </a:cubicBezTo>
                  <a:cubicBezTo>
                    <a:pt x="70" y="293"/>
                    <a:pt x="50" y="260"/>
                    <a:pt x="65" y="243"/>
                  </a:cubicBezTo>
                  <a:cubicBezTo>
                    <a:pt x="65" y="243"/>
                    <a:pt x="65" y="202"/>
                    <a:pt x="65" y="191"/>
                  </a:cubicBezTo>
                  <a:cubicBezTo>
                    <a:pt x="65" y="180"/>
                    <a:pt x="61" y="152"/>
                    <a:pt x="63" y="138"/>
                  </a:cubicBezTo>
                  <a:cubicBezTo>
                    <a:pt x="64" y="124"/>
                    <a:pt x="67" y="105"/>
                    <a:pt x="75" y="93"/>
                  </a:cubicBezTo>
                  <a:cubicBezTo>
                    <a:pt x="83" y="82"/>
                    <a:pt x="90" y="75"/>
                    <a:pt x="91" y="65"/>
                  </a:cubicBezTo>
                  <a:cubicBezTo>
                    <a:pt x="93" y="56"/>
                    <a:pt x="80" y="14"/>
                    <a:pt x="110" y="6"/>
                  </a:cubicBezTo>
                  <a:cubicBezTo>
                    <a:pt x="110" y="6"/>
                    <a:pt x="163" y="0"/>
                    <a:pt x="156" y="38"/>
                  </a:cubicBezTo>
                  <a:cubicBezTo>
                    <a:pt x="156" y="38"/>
                    <a:pt x="157" y="51"/>
                    <a:pt x="154" y="54"/>
                  </a:cubicBezTo>
                  <a:cubicBezTo>
                    <a:pt x="154" y="54"/>
                    <a:pt x="163" y="71"/>
                    <a:pt x="150" y="72"/>
                  </a:cubicBezTo>
                  <a:cubicBezTo>
                    <a:pt x="147" y="77"/>
                    <a:pt x="147" y="77"/>
                    <a:pt x="147" y="77"/>
                  </a:cubicBezTo>
                  <a:cubicBezTo>
                    <a:pt x="147" y="77"/>
                    <a:pt x="160" y="72"/>
                    <a:pt x="168" y="69"/>
                  </a:cubicBezTo>
                  <a:cubicBezTo>
                    <a:pt x="175" y="66"/>
                    <a:pt x="198" y="60"/>
                    <a:pt x="202" y="56"/>
                  </a:cubicBezTo>
                  <a:cubicBezTo>
                    <a:pt x="206" y="52"/>
                    <a:pt x="205" y="46"/>
                    <a:pt x="206" y="41"/>
                  </a:cubicBezTo>
                  <a:cubicBezTo>
                    <a:pt x="207" y="37"/>
                    <a:pt x="213" y="28"/>
                    <a:pt x="216" y="25"/>
                  </a:cubicBezTo>
                  <a:cubicBezTo>
                    <a:pt x="216" y="25"/>
                    <a:pt x="245" y="19"/>
                    <a:pt x="234" y="29"/>
                  </a:cubicBezTo>
                  <a:cubicBezTo>
                    <a:pt x="237" y="35"/>
                    <a:pt x="237" y="35"/>
                    <a:pt x="237" y="35"/>
                  </a:cubicBezTo>
                  <a:cubicBezTo>
                    <a:pt x="236" y="44"/>
                    <a:pt x="236" y="44"/>
                    <a:pt x="236" y="44"/>
                  </a:cubicBezTo>
                  <a:cubicBezTo>
                    <a:pt x="236" y="44"/>
                    <a:pt x="229" y="53"/>
                    <a:pt x="229" y="43"/>
                  </a:cubicBezTo>
                  <a:cubicBezTo>
                    <a:pt x="229" y="43"/>
                    <a:pt x="224" y="47"/>
                    <a:pt x="224" y="52"/>
                  </a:cubicBezTo>
                  <a:cubicBezTo>
                    <a:pt x="224" y="56"/>
                    <a:pt x="217" y="67"/>
                    <a:pt x="211" y="69"/>
                  </a:cubicBezTo>
                  <a:cubicBezTo>
                    <a:pt x="211" y="69"/>
                    <a:pt x="198" y="77"/>
                    <a:pt x="192" y="81"/>
                  </a:cubicBezTo>
                  <a:cubicBezTo>
                    <a:pt x="186" y="85"/>
                    <a:pt x="164" y="105"/>
                    <a:pt x="159" y="106"/>
                  </a:cubicBezTo>
                  <a:cubicBezTo>
                    <a:pt x="159" y="106"/>
                    <a:pt x="171" y="110"/>
                    <a:pt x="174" y="108"/>
                  </a:cubicBezTo>
                  <a:cubicBezTo>
                    <a:pt x="178" y="106"/>
                    <a:pt x="185" y="104"/>
                    <a:pt x="189" y="101"/>
                  </a:cubicBezTo>
                  <a:cubicBezTo>
                    <a:pt x="194" y="99"/>
                    <a:pt x="219" y="86"/>
                    <a:pt x="224" y="82"/>
                  </a:cubicBezTo>
                  <a:cubicBezTo>
                    <a:pt x="230" y="77"/>
                    <a:pt x="240" y="73"/>
                    <a:pt x="240" y="70"/>
                  </a:cubicBezTo>
                  <a:cubicBezTo>
                    <a:pt x="241" y="66"/>
                    <a:pt x="243" y="51"/>
                    <a:pt x="243" y="51"/>
                  </a:cubicBezTo>
                  <a:cubicBezTo>
                    <a:pt x="243" y="51"/>
                    <a:pt x="251" y="43"/>
                    <a:pt x="255" y="42"/>
                  </a:cubicBezTo>
                  <a:cubicBezTo>
                    <a:pt x="259" y="41"/>
                    <a:pt x="262" y="42"/>
                    <a:pt x="267" y="45"/>
                  </a:cubicBezTo>
                  <a:cubicBezTo>
                    <a:pt x="272" y="49"/>
                    <a:pt x="276" y="52"/>
                    <a:pt x="274" y="54"/>
                  </a:cubicBezTo>
                  <a:cubicBezTo>
                    <a:pt x="273" y="56"/>
                    <a:pt x="278" y="59"/>
                    <a:pt x="271" y="65"/>
                  </a:cubicBezTo>
                  <a:cubicBezTo>
                    <a:pt x="265" y="72"/>
                    <a:pt x="257" y="80"/>
                    <a:pt x="255" y="81"/>
                  </a:cubicBezTo>
                  <a:cubicBezTo>
                    <a:pt x="253" y="82"/>
                    <a:pt x="231" y="105"/>
                    <a:pt x="225" y="111"/>
                  </a:cubicBezTo>
                  <a:cubicBezTo>
                    <a:pt x="219" y="118"/>
                    <a:pt x="201" y="131"/>
                    <a:pt x="197" y="132"/>
                  </a:cubicBezTo>
                  <a:cubicBezTo>
                    <a:pt x="193" y="134"/>
                    <a:pt x="196" y="137"/>
                    <a:pt x="188" y="137"/>
                  </a:cubicBezTo>
                  <a:cubicBezTo>
                    <a:pt x="180" y="137"/>
                    <a:pt x="142" y="141"/>
                    <a:pt x="137" y="140"/>
                  </a:cubicBezTo>
                  <a:cubicBezTo>
                    <a:pt x="137" y="140"/>
                    <a:pt x="136" y="177"/>
                    <a:pt x="132" y="195"/>
                  </a:cubicBezTo>
                  <a:cubicBezTo>
                    <a:pt x="130" y="223"/>
                    <a:pt x="130" y="223"/>
                    <a:pt x="130" y="223"/>
                  </a:cubicBezTo>
                  <a:cubicBezTo>
                    <a:pt x="130" y="223"/>
                    <a:pt x="153" y="205"/>
                    <a:pt x="165" y="198"/>
                  </a:cubicBezTo>
                  <a:cubicBezTo>
                    <a:pt x="177" y="191"/>
                    <a:pt x="190" y="186"/>
                    <a:pt x="196" y="184"/>
                  </a:cubicBezTo>
                  <a:cubicBezTo>
                    <a:pt x="201" y="181"/>
                    <a:pt x="227" y="169"/>
                    <a:pt x="235" y="196"/>
                  </a:cubicBezTo>
                  <a:cubicBezTo>
                    <a:pt x="235" y="196"/>
                    <a:pt x="236" y="214"/>
                    <a:pt x="230" y="228"/>
                  </a:cubicBezTo>
                  <a:cubicBezTo>
                    <a:pt x="223" y="243"/>
                    <a:pt x="212" y="263"/>
                    <a:pt x="208" y="274"/>
                  </a:cubicBezTo>
                  <a:cubicBezTo>
                    <a:pt x="203" y="285"/>
                    <a:pt x="198" y="311"/>
                    <a:pt x="202" y="313"/>
                  </a:cubicBezTo>
                  <a:cubicBezTo>
                    <a:pt x="207" y="316"/>
                    <a:pt x="217" y="323"/>
                    <a:pt x="222" y="322"/>
                  </a:cubicBezTo>
                  <a:cubicBezTo>
                    <a:pt x="226" y="321"/>
                    <a:pt x="241" y="314"/>
                    <a:pt x="241" y="322"/>
                  </a:cubicBezTo>
                  <a:cubicBezTo>
                    <a:pt x="241" y="322"/>
                    <a:pt x="237" y="330"/>
                    <a:pt x="233" y="331"/>
                  </a:cubicBezTo>
                  <a:cubicBezTo>
                    <a:pt x="233" y="331"/>
                    <a:pt x="214" y="341"/>
                    <a:pt x="205" y="338"/>
                  </a:cubicBezTo>
                  <a:cubicBezTo>
                    <a:pt x="196" y="336"/>
                    <a:pt x="188" y="337"/>
                    <a:pt x="181" y="338"/>
                  </a:cubicBezTo>
                  <a:cubicBezTo>
                    <a:pt x="173" y="339"/>
                    <a:pt x="155" y="335"/>
                    <a:pt x="163" y="318"/>
                  </a:cubicBezTo>
                  <a:cubicBezTo>
                    <a:pt x="171" y="302"/>
                    <a:pt x="170" y="299"/>
                    <a:pt x="171" y="295"/>
                  </a:cubicBezTo>
                  <a:cubicBezTo>
                    <a:pt x="172" y="292"/>
                    <a:pt x="179" y="267"/>
                    <a:pt x="179" y="264"/>
                  </a:cubicBezTo>
                  <a:cubicBezTo>
                    <a:pt x="179" y="261"/>
                    <a:pt x="178" y="246"/>
                    <a:pt x="181" y="242"/>
                  </a:cubicBezTo>
                  <a:cubicBezTo>
                    <a:pt x="181" y="242"/>
                    <a:pt x="143" y="291"/>
                    <a:pt x="132" y="292"/>
                  </a:cubicBezTo>
                  <a:close/>
                </a:path>
              </a:pathLst>
            </a:custGeom>
            <a:solidFill>
              <a:srgbClr val="FFEAA7"/>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US" sz="1350"/>
            </a:p>
          </p:txBody>
        </p:sp>
        <p:sp>
          <p:nvSpPr>
            <p:cNvPr id="90" name="îSḷîḑè">
              <a:extLst>
                <a:ext uri="{FF2B5EF4-FFF2-40B4-BE49-F238E27FC236}">
                  <a16:creationId xmlns:a16="http://schemas.microsoft.com/office/drawing/2014/main" xmlns="" id="{CC07C48F-D7CA-4F88-895E-3A42929CE8CB}"/>
                </a:ext>
              </a:extLst>
            </p:cNvPr>
            <p:cNvSpPr/>
            <p:nvPr/>
          </p:nvSpPr>
          <p:spPr bwMode="auto">
            <a:xfrm>
              <a:off x="5191832" y="2124374"/>
              <a:ext cx="696996" cy="962968"/>
            </a:xfrm>
            <a:custGeom>
              <a:avLst/>
              <a:gdLst>
                <a:gd name="T0" fmla="*/ 267 w 280"/>
                <a:gd name="T1" fmla="*/ 160 h 386"/>
                <a:gd name="T2" fmla="*/ 250 w 280"/>
                <a:gd name="T3" fmla="*/ 162 h 386"/>
                <a:gd name="T4" fmla="*/ 231 w 280"/>
                <a:gd name="T5" fmla="*/ 164 h 386"/>
                <a:gd name="T6" fmla="*/ 204 w 280"/>
                <a:gd name="T7" fmla="*/ 153 h 386"/>
                <a:gd name="T8" fmla="*/ 225 w 280"/>
                <a:gd name="T9" fmla="*/ 151 h 386"/>
                <a:gd name="T10" fmla="*/ 237 w 280"/>
                <a:gd name="T11" fmla="*/ 142 h 386"/>
                <a:gd name="T12" fmla="*/ 250 w 280"/>
                <a:gd name="T13" fmla="*/ 143 h 386"/>
                <a:gd name="T14" fmla="*/ 256 w 280"/>
                <a:gd name="T15" fmla="*/ 133 h 386"/>
                <a:gd name="T16" fmla="*/ 251 w 280"/>
                <a:gd name="T17" fmla="*/ 123 h 386"/>
                <a:gd name="T18" fmla="*/ 244 w 280"/>
                <a:gd name="T19" fmla="*/ 113 h 386"/>
                <a:gd name="T20" fmla="*/ 233 w 280"/>
                <a:gd name="T21" fmla="*/ 116 h 386"/>
                <a:gd name="T22" fmla="*/ 214 w 280"/>
                <a:gd name="T23" fmla="*/ 133 h 386"/>
                <a:gd name="T24" fmla="*/ 191 w 280"/>
                <a:gd name="T25" fmla="*/ 134 h 386"/>
                <a:gd name="T26" fmla="*/ 145 w 280"/>
                <a:gd name="T27" fmla="*/ 132 h 386"/>
                <a:gd name="T28" fmla="*/ 134 w 280"/>
                <a:gd name="T29" fmla="*/ 125 h 386"/>
                <a:gd name="T30" fmla="*/ 112 w 280"/>
                <a:gd name="T31" fmla="*/ 101 h 386"/>
                <a:gd name="T32" fmla="*/ 114 w 280"/>
                <a:gd name="T33" fmla="*/ 88 h 386"/>
                <a:gd name="T34" fmla="*/ 140 w 280"/>
                <a:gd name="T35" fmla="*/ 72 h 386"/>
                <a:gd name="T36" fmla="*/ 145 w 280"/>
                <a:gd name="T37" fmla="*/ 56 h 386"/>
                <a:gd name="T38" fmla="*/ 150 w 280"/>
                <a:gd name="T39" fmla="*/ 39 h 386"/>
                <a:gd name="T40" fmla="*/ 106 w 280"/>
                <a:gd name="T41" fmla="*/ 5 h 386"/>
                <a:gd name="T42" fmla="*/ 84 w 280"/>
                <a:gd name="T43" fmla="*/ 55 h 386"/>
                <a:gd name="T44" fmla="*/ 75 w 280"/>
                <a:gd name="T45" fmla="*/ 74 h 386"/>
                <a:gd name="T46" fmla="*/ 57 w 280"/>
                <a:gd name="T47" fmla="*/ 94 h 386"/>
                <a:gd name="T48" fmla="*/ 6 w 280"/>
                <a:gd name="T49" fmla="*/ 238 h 386"/>
                <a:gd name="T50" fmla="*/ 82 w 280"/>
                <a:gd name="T51" fmla="*/ 284 h 386"/>
                <a:gd name="T52" fmla="*/ 109 w 280"/>
                <a:gd name="T53" fmla="*/ 277 h 386"/>
                <a:gd name="T54" fmla="*/ 77 w 280"/>
                <a:gd name="T55" fmla="*/ 308 h 386"/>
                <a:gd name="T56" fmla="*/ 58 w 280"/>
                <a:gd name="T57" fmla="*/ 325 h 386"/>
                <a:gd name="T58" fmla="*/ 52 w 280"/>
                <a:gd name="T59" fmla="*/ 343 h 386"/>
                <a:gd name="T60" fmla="*/ 66 w 280"/>
                <a:gd name="T61" fmla="*/ 359 h 386"/>
                <a:gd name="T62" fmla="*/ 84 w 280"/>
                <a:gd name="T63" fmla="*/ 377 h 386"/>
                <a:gd name="T64" fmla="*/ 97 w 280"/>
                <a:gd name="T65" fmla="*/ 383 h 386"/>
                <a:gd name="T66" fmla="*/ 107 w 280"/>
                <a:gd name="T67" fmla="*/ 385 h 386"/>
                <a:gd name="T68" fmla="*/ 106 w 280"/>
                <a:gd name="T69" fmla="*/ 370 h 386"/>
                <a:gd name="T70" fmla="*/ 91 w 280"/>
                <a:gd name="T71" fmla="*/ 340 h 386"/>
                <a:gd name="T72" fmla="*/ 119 w 280"/>
                <a:gd name="T73" fmla="*/ 313 h 386"/>
                <a:gd name="T74" fmla="*/ 137 w 280"/>
                <a:gd name="T75" fmla="*/ 317 h 386"/>
                <a:gd name="T76" fmla="*/ 161 w 280"/>
                <a:gd name="T77" fmla="*/ 312 h 386"/>
                <a:gd name="T78" fmla="*/ 182 w 280"/>
                <a:gd name="T79" fmla="*/ 305 h 386"/>
                <a:gd name="T80" fmla="*/ 194 w 280"/>
                <a:gd name="T81" fmla="*/ 295 h 386"/>
                <a:gd name="T82" fmla="*/ 175 w 280"/>
                <a:gd name="T83" fmla="*/ 293 h 386"/>
                <a:gd name="T84" fmla="*/ 156 w 280"/>
                <a:gd name="T85" fmla="*/ 289 h 386"/>
                <a:gd name="T86" fmla="*/ 160 w 280"/>
                <a:gd name="T87" fmla="*/ 234 h 386"/>
                <a:gd name="T88" fmla="*/ 175 w 280"/>
                <a:gd name="T89" fmla="*/ 178 h 386"/>
                <a:gd name="T90" fmla="*/ 192 w 280"/>
                <a:gd name="T91" fmla="*/ 179 h 386"/>
                <a:gd name="T92" fmla="*/ 221 w 280"/>
                <a:gd name="T93" fmla="*/ 179 h 386"/>
                <a:gd name="T94" fmla="*/ 238 w 280"/>
                <a:gd name="T95" fmla="*/ 181 h 386"/>
                <a:gd name="T96" fmla="*/ 252 w 280"/>
                <a:gd name="T97" fmla="*/ 183 h 386"/>
                <a:gd name="T98" fmla="*/ 259 w 280"/>
                <a:gd name="T99" fmla="*/ 189 h 386"/>
                <a:gd name="T100" fmla="*/ 273 w 280"/>
                <a:gd name="T101" fmla="*/ 186 h 386"/>
                <a:gd name="T102" fmla="*/ 280 w 280"/>
                <a:gd name="T103" fmla="*/ 174 h 386"/>
                <a:gd name="T104" fmla="*/ 267 w 280"/>
                <a:gd name="T105" fmla="*/ 160 h 386"/>
                <a:gd name="T106" fmla="*/ 118 w 280"/>
                <a:gd name="T107" fmla="*/ 230 h 386"/>
                <a:gd name="T108" fmla="*/ 127 w 280"/>
                <a:gd name="T109" fmla="*/ 214 h 386"/>
                <a:gd name="T110" fmla="*/ 128 w 280"/>
                <a:gd name="T111" fmla="*/ 229 h 386"/>
                <a:gd name="T112" fmla="*/ 118 w 280"/>
                <a:gd name="T113" fmla="*/ 230 h 386"/>
                <a:gd name="T114" fmla="*/ 99 w 280"/>
                <a:gd name="T115" fmla="*/ 181 h 386"/>
                <a:gd name="T116" fmla="*/ 113 w 280"/>
                <a:gd name="T117" fmla="*/ 159 h 386"/>
                <a:gd name="T118" fmla="*/ 131 w 280"/>
                <a:gd name="T119" fmla="*/ 159 h 386"/>
                <a:gd name="T120" fmla="*/ 99 w 280"/>
                <a:gd name="T121" fmla="*/ 181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0" h="386">
                  <a:moveTo>
                    <a:pt x="267" y="160"/>
                  </a:moveTo>
                  <a:cubicBezTo>
                    <a:pt x="263" y="153"/>
                    <a:pt x="254" y="161"/>
                    <a:pt x="250" y="162"/>
                  </a:cubicBezTo>
                  <a:cubicBezTo>
                    <a:pt x="246" y="163"/>
                    <a:pt x="237" y="164"/>
                    <a:pt x="231" y="164"/>
                  </a:cubicBezTo>
                  <a:cubicBezTo>
                    <a:pt x="225" y="164"/>
                    <a:pt x="204" y="153"/>
                    <a:pt x="204" y="153"/>
                  </a:cubicBezTo>
                  <a:cubicBezTo>
                    <a:pt x="204" y="153"/>
                    <a:pt x="219" y="151"/>
                    <a:pt x="225" y="151"/>
                  </a:cubicBezTo>
                  <a:cubicBezTo>
                    <a:pt x="231" y="151"/>
                    <a:pt x="237" y="142"/>
                    <a:pt x="237" y="142"/>
                  </a:cubicBezTo>
                  <a:cubicBezTo>
                    <a:pt x="240" y="146"/>
                    <a:pt x="250" y="143"/>
                    <a:pt x="250" y="143"/>
                  </a:cubicBezTo>
                  <a:cubicBezTo>
                    <a:pt x="250" y="143"/>
                    <a:pt x="253" y="138"/>
                    <a:pt x="256" y="133"/>
                  </a:cubicBezTo>
                  <a:cubicBezTo>
                    <a:pt x="259" y="129"/>
                    <a:pt x="251" y="123"/>
                    <a:pt x="251" y="123"/>
                  </a:cubicBezTo>
                  <a:cubicBezTo>
                    <a:pt x="274" y="124"/>
                    <a:pt x="244" y="113"/>
                    <a:pt x="244" y="113"/>
                  </a:cubicBezTo>
                  <a:cubicBezTo>
                    <a:pt x="244" y="113"/>
                    <a:pt x="240" y="114"/>
                    <a:pt x="233" y="116"/>
                  </a:cubicBezTo>
                  <a:cubicBezTo>
                    <a:pt x="225" y="117"/>
                    <a:pt x="218" y="131"/>
                    <a:pt x="214" y="133"/>
                  </a:cubicBezTo>
                  <a:cubicBezTo>
                    <a:pt x="211" y="134"/>
                    <a:pt x="205" y="134"/>
                    <a:pt x="191" y="134"/>
                  </a:cubicBezTo>
                  <a:cubicBezTo>
                    <a:pt x="177" y="135"/>
                    <a:pt x="147" y="132"/>
                    <a:pt x="145" y="132"/>
                  </a:cubicBezTo>
                  <a:cubicBezTo>
                    <a:pt x="144" y="132"/>
                    <a:pt x="141" y="133"/>
                    <a:pt x="134" y="125"/>
                  </a:cubicBezTo>
                  <a:cubicBezTo>
                    <a:pt x="126" y="117"/>
                    <a:pt x="113" y="104"/>
                    <a:pt x="112" y="101"/>
                  </a:cubicBezTo>
                  <a:cubicBezTo>
                    <a:pt x="110" y="99"/>
                    <a:pt x="114" y="88"/>
                    <a:pt x="114" y="88"/>
                  </a:cubicBezTo>
                  <a:cubicBezTo>
                    <a:pt x="129" y="93"/>
                    <a:pt x="140" y="72"/>
                    <a:pt x="140" y="72"/>
                  </a:cubicBezTo>
                  <a:cubicBezTo>
                    <a:pt x="150" y="76"/>
                    <a:pt x="145" y="56"/>
                    <a:pt x="145" y="56"/>
                  </a:cubicBezTo>
                  <a:cubicBezTo>
                    <a:pt x="150" y="53"/>
                    <a:pt x="150" y="39"/>
                    <a:pt x="150" y="39"/>
                  </a:cubicBezTo>
                  <a:cubicBezTo>
                    <a:pt x="156" y="0"/>
                    <a:pt x="106" y="5"/>
                    <a:pt x="106" y="5"/>
                  </a:cubicBezTo>
                  <a:cubicBezTo>
                    <a:pt x="80" y="9"/>
                    <a:pt x="84" y="48"/>
                    <a:pt x="84" y="55"/>
                  </a:cubicBezTo>
                  <a:cubicBezTo>
                    <a:pt x="83" y="63"/>
                    <a:pt x="77" y="72"/>
                    <a:pt x="75" y="74"/>
                  </a:cubicBezTo>
                  <a:cubicBezTo>
                    <a:pt x="73" y="75"/>
                    <a:pt x="57" y="94"/>
                    <a:pt x="57" y="94"/>
                  </a:cubicBezTo>
                  <a:cubicBezTo>
                    <a:pt x="17" y="141"/>
                    <a:pt x="6" y="238"/>
                    <a:pt x="6" y="238"/>
                  </a:cubicBezTo>
                  <a:cubicBezTo>
                    <a:pt x="0" y="308"/>
                    <a:pt x="73" y="286"/>
                    <a:pt x="82" y="284"/>
                  </a:cubicBezTo>
                  <a:cubicBezTo>
                    <a:pt x="91" y="281"/>
                    <a:pt x="109" y="277"/>
                    <a:pt x="109" y="277"/>
                  </a:cubicBezTo>
                  <a:cubicBezTo>
                    <a:pt x="104" y="279"/>
                    <a:pt x="82" y="302"/>
                    <a:pt x="77" y="308"/>
                  </a:cubicBezTo>
                  <a:cubicBezTo>
                    <a:pt x="73" y="314"/>
                    <a:pt x="69" y="319"/>
                    <a:pt x="58" y="325"/>
                  </a:cubicBezTo>
                  <a:cubicBezTo>
                    <a:pt x="47" y="331"/>
                    <a:pt x="48" y="337"/>
                    <a:pt x="52" y="343"/>
                  </a:cubicBezTo>
                  <a:cubicBezTo>
                    <a:pt x="56" y="349"/>
                    <a:pt x="64" y="352"/>
                    <a:pt x="66" y="359"/>
                  </a:cubicBezTo>
                  <a:cubicBezTo>
                    <a:pt x="66" y="359"/>
                    <a:pt x="79" y="375"/>
                    <a:pt x="84" y="377"/>
                  </a:cubicBezTo>
                  <a:cubicBezTo>
                    <a:pt x="89" y="379"/>
                    <a:pt x="92" y="380"/>
                    <a:pt x="97" y="383"/>
                  </a:cubicBezTo>
                  <a:cubicBezTo>
                    <a:pt x="101" y="386"/>
                    <a:pt x="107" y="385"/>
                    <a:pt x="107" y="385"/>
                  </a:cubicBezTo>
                  <a:cubicBezTo>
                    <a:pt x="120" y="382"/>
                    <a:pt x="106" y="370"/>
                    <a:pt x="106" y="370"/>
                  </a:cubicBezTo>
                  <a:cubicBezTo>
                    <a:pt x="97" y="364"/>
                    <a:pt x="91" y="340"/>
                    <a:pt x="91" y="340"/>
                  </a:cubicBezTo>
                  <a:cubicBezTo>
                    <a:pt x="89" y="325"/>
                    <a:pt x="119" y="313"/>
                    <a:pt x="119" y="313"/>
                  </a:cubicBezTo>
                  <a:cubicBezTo>
                    <a:pt x="114" y="324"/>
                    <a:pt x="133" y="318"/>
                    <a:pt x="137" y="317"/>
                  </a:cubicBezTo>
                  <a:cubicBezTo>
                    <a:pt x="140" y="316"/>
                    <a:pt x="156" y="312"/>
                    <a:pt x="161" y="312"/>
                  </a:cubicBezTo>
                  <a:cubicBezTo>
                    <a:pt x="167" y="311"/>
                    <a:pt x="178" y="307"/>
                    <a:pt x="182" y="305"/>
                  </a:cubicBezTo>
                  <a:cubicBezTo>
                    <a:pt x="186" y="303"/>
                    <a:pt x="190" y="308"/>
                    <a:pt x="194" y="295"/>
                  </a:cubicBezTo>
                  <a:cubicBezTo>
                    <a:pt x="199" y="283"/>
                    <a:pt x="180" y="291"/>
                    <a:pt x="175" y="293"/>
                  </a:cubicBezTo>
                  <a:cubicBezTo>
                    <a:pt x="170" y="296"/>
                    <a:pt x="156" y="289"/>
                    <a:pt x="156" y="289"/>
                  </a:cubicBezTo>
                  <a:cubicBezTo>
                    <a:pt x="204" y="245"/>
                    <a:pt x="160" y="234"/>
                    <a:pt x="160" y="234"/>
                  </a:cubicBezTo>
                  <a:cubicBezTo>
                    <a:pt x="171" y="229"/>
                    <a:pt x="175" y="178"/>
                    <a:pt x="175" y="178"/>
                  </a:cubicBezTo>
                  <a:cubicBezTo>
                    <a:pt x="175" y="178"/>
                    <a:pt x="185" y="179"/>
                    <a:pt x="192" y="179"/>
                  </a:cubicBezTo>
                  <a:cubicBezTo>
                    <a:pt x="198" y="179"/>
                    <a:pt x="215" y="179"/>
                    <a:pt x="221" y="179"/>
                  </a:cubicBezTo>
                  <a:cubicBezTo>
                    <a:pt x="227" y="178"/>
                    <a:pt x="234" y="179"/>
                    <a:pt x="238" y="181"/>
                  </a:cubicBezTo>
                  <a:cubicBezTo>
                    <a:pt x="242" y="183"/>
                    <a:pt x="248" y="184"/>
                    <a:pt x="252" y="183"/>
                  </a:cubicBezTo>
                  <a:cubicBezTo>
                    <a:pt x="256" y="183"/>
                    <a:pt x="254" y="185"/>
                    <a:pt x="259" y="189"/>
                  </a:cubicBezTo>
                  <a:cubicBezTo>
                    <a:pt x="264" y="192"/>
                    <a:pt x="269" y="191"/>
                    <a:pt x="273" y="186"/>
                  </a:cubicBezTo>
                  <a:cubicBezTo>
                    <a:pt x="276" y="182"/>
                    <a:pt x="280" y="174"/>
                    <a:pt x="280" y="174"/>
                  </a:cubicBezTo>
                  <a:lnTo>
                    <a:pt x="267" y="160"/>
                  </a:lnTo>
                  <a:close/>
                  <a:moveTo>
                    <a:pt x="118" y="230"/>
                  </a:moveTo>
                  <a:cubicBezTo>
                    <a:pt x="118" y="230"/>
                    <a:pt x="126" y="220"/>
                    <a:pt x="127" y="214"/>
                  </a:cubicBezTo>
                  <a:cubicBezTo>
                    <a:pt x="128" y="229"/>
                    <a:pt x="128" y="229"/>
                    <a:pt x="128" y="229"/>
                  </a:cubicBezTo>
                  <a:lnTo>
                    <a:pt x="118" y="230"/>
                  </a:lnTo>
                  <a:close/>
                  <a:moveTo>
                    <a:pt x="99" y="181"/>
                  </a:moveTo>
                  <a:cubicBezTo>
                    <a:pt x="99" y="175"/>
                    <a:pt x="110" y="157"/>
                    <a:pt x="113" y="159"/>
                  </a:cubicBezTo>
                  <a:cubicBezTo>
                    <a:pt x="116" y="160"/>
                    <a:pt x="131" y="159"/>
                    <a:pt x="131" y="159"/>
                  </a:cubicBezTo>
                  <a:cubicBezTo>
                    <a:pt x="123" y="160"/>
                    <a:pt x="99" y="181"/>
                    <a:pt x="99" y="181"/>
                  </a:cubicBezTo>
                  <a:close/>
                </a:path>
              </a:pathLst>
            </a:custGeom>
            <a:solidFill>
              <a:srgbClr val="FFE285"/>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US" sz="1350"/>
            </a:p>
          </p:txBody>
        </p:sp>
        <p:sp>
          <p:nvSpPr>
            <p:cNvPr id="91" name="ïṣḻíḓe">
              <a:extLst>
                <a:ext uri="{FF2B5EF4-FFF2-40B4-BE49-F238E27FC236}">
                  <a16:creationId xmlns:a16="http://schemas.microsoft.com/office/drawing/2014/main" xmlns="" id="{E9E60E09-CE27-41EA-898B-F761E2C0DCBC}"/>
                </a:ext>
              </a:extLst>
            </p:cNvPr>
            <p:cNvSpPr/>
            <p:nvPr/>
          </p:nvSpPr>
          <p:spPr bwMode="auto">
            <a:xfrm>
              <a:off x="6539228" y="2352983"/>
              <a:ext cx="693840" cy="923020"/>
            </a:xfrm>
            <a:custGeom>
              <a:avLst/>
              <a:gdLst>
                <a:gd name="T0" fmla="*/ 149 w 279"/>
                <a:gd name="T1" fmla="*/ 338 h 370"/>
                <a:gd name="T2" fmla="*/ 140 w 279"/>
                <a:gd name="T3" fmla="*/ 315 h 370"/>
                <a:gd name="T4" fmla="*/ 135 w 279"/>
                <a:gd name="T5" fmla="*/ 238 h 370"/>
                <a:gd name="T6" fmla="*/ 24 w 279"/>
                <a:gd name="T7" fmla="*/ 276 h 370"/>
                <a:gd name="T8" fmla="*/ 2 w 279"/>
                <a:gd name="T9" fmla="*/ 239 h 370"/>
                <a:gd name="T10" fmla="*/ 8 w 279"/>
                <a:gd name="T11" fmla="*/ 206 h 370"/>
                <a:gd name="T12" fmla="*/ 23 w 279"/>
                <a:gd name="T13" fmla="*/ 162 h 370"/>
                <a:gd name="T14" fmla="*/ 107 w 279"/>
                <a:gd name="T15" fmla="*/ 61 h 370"/>
                <a:gd name="T16" fmla="*/ 127 w 279"/>
                <a:gd name="T17" fmla="*/ 5 h 370"/>
                <a:gd name="T18" fmla="*/ 173 w 279"/>
                <a:gd name="T19" fmla="*/ 40 h 370"/>
                <a:gd name="T20" fmla="*/ 169 w 279"/>
                <a:gd name="T21" fmla="*/ 57 h 370"/>
                <a:gd name="T22" fmla="*/ 163 w 279"/>
                <a:gd name="T23" fmla="*/ 75 h 370"/>
                <a:gd name="T24" fmla="*/ 135 w 279"/>
                <a:gd name="T25" fmla="*/ 89 h 370"/>
                <a:gd name="T26" fmla="*/ 133 w 279"/>
                <a:gd name="T27" fmla="*/ 93 h 370"/>
                <a:gd name="T28" fmla="*/ 145 w 279"/>
                <a:gd name="T29" fmla="*/ 107 h 370"/>
                <a:gd name="T30" fmla="*/ 161 w 279"/>
                <a:gd name="T31" fmla="*/ 110 h 370"/>
                <a:gd name="T32" fmla="*/ 210 w 279"/>
                <a:gd name="T33" fmla="*/ 113 h 370"/>
                <a:gd name="T34" fmla="*/ 233 w 279"/>
                <a:gd name="T35" fmla="*/ 108 h 370"/>
                <a:gd name="T36" fmla="*/ 248 w 279"/>
                <a:gd name="T37" fmla="*/ 93 h 370"/>
                <a:gd name="T38" fmla="*/ 261 w 279"/>
                <a:gd name="T39" fmla="*/ 91 h 370"/>
                <a:gd name="T40" fmla="*/ 268 w 279"/>
                <a:gd name="T41" fmla="*/ 102 h 370"/>
                <a:gd name="T42" fmla="*/ 268 w 279"/>
                <a:gd name="T43" fmla="*/ 115 h 370"/>
                <a:gd name="T44" fmla="*/ 256 w 279"/>
                <a:gd name="T45" fmla="*/ 122 h 370"/>
                <a:gd name="T46" fmla="*/ 254 w 279"/>
                <a:gd name="T47" fmla="*/ 117 h 370"/>
                <a:gd name="T48" fmla="*/ 239 w 279"/>
                <a:gd name="T49" fmla="*/ 127 h 370"/>
                <a:gd name="T50" fmla="*/ 203 w 279"/>
                <a:gd name="T51" fmla="*/ 135 h 370"/>
                <a:gd name="T52" fmla="*/ 224 w 279"/>
                <a:gd name="T53" fmla="*/ 137 h 370"/>
                <a:gd name="T54" fmla="*/ 243 w 279"/>
                <a:gd name="T55" fmla="*/ 138 h 370"/>
                <a:gd name="T56" fmla="*/ 254 w 279"/>
                <a:gd name="T57" fmla="*/ 147 h 370"/>
                <a:gd name="T58" fmla="*/ 253 w 279"/>
                <a:gd name="T59" fmla="*/ 155 h 370"/>
                <a:gd name="T60" fmla="*/ 241 w 279"/>
                <a:gd name="T61" fmla="*/ 168 h 370"/>
                <a:gd name="T62" fmla="*/ 227 w 279"/>
                <a:gd name="T63" fmla="*/ 162 h 370"/>
                <a:gd name="T64" fmla="*/ 214 w 279"/>
                <a:gd name="T65" fmla="*/ 159 h 370"/>
                <a:gd name="T66" fmla="*/ 195 w 279"/>
                <a:gd name="T67" fmla="*/ 157 h 370"/>
                <a:gd name="T68" fmla="*/ 157 w 279"/>
                <a:gd name="T69" fmla="*/ 156 h 370"/>
                <a:gd name="T70" fmla="*/ 147 w 279"/>
                <a:gd name="T71" fmla="*/ 150 h 370"/>
                <a:gd name="T72" fmla="*/ 126 w 279"/>
                <a:gd name="T73" fmla="*/ 143 h 370"/>
                <a:gd name="T74" fmla="*/ 98 w 279"/>
                <a:gd name="T75" fmla="*/ 190 h 370"/>
                <a:gd name="T76" fmla="*/ 159 w 279"/>
                <a:gd name="T77" fmla="*/ 173 h 370"/>
                <a:gd name="T78" fmla="*/ 177 w 279"/>
                <a:gd name="T79" fmla="*/ 189 h 370"/>
                <a:gd name="T80" fmla="*/ 192 w 279"/>
                <a:gd name="T81" fmla="*/ 208 h 370"/>
                <a:gd name="T82" fmla="*/ 181 w 279"/>
                <a:gd name="T83" fmla="*/ 285 h 370"/>
                <a:gd name="T84" fmla="*/ 185 w 279"/>
                <a:gd name="T85" fmla="*/ 305 h 370"/>
                <a:gd name="T86" fmla="*/ 203 w 279"/>
                <a:gd name="T87" fmla="*/ 308 h 370"/>
                <a:gd name="T88" fmla="*/ 218 w 279"/>
                <a:gd name="T89" fmla="*/ 313 h 370"/>
                <a:gd name="T90" fmla="*/ 200 w 279"/>
                <a:gd name="T91" fmla="*/ 328 h 370"/>
                <a:gd name="T92" fmla="*/ 214 w 279"/>
                <a:gd name="T93" fmla="*/ 325 h 370"/>
                <a:gd name="T94" fmla="*/ 223 w 279"/>
                <a:gd name="T95" fmla="*/ 330 h 370"/>
                <a:gd name="T96" fmla="*/ 216 w 279"/>
                <a:gd name="T97" fmla="*/ 343 h 370"/>
                <a:gd name="T98" fmla="*/ 197 w 279"/>
                <a:gd name="T99" fmla="*/ 348 h 370"/>
                <a:gd name="T100" fmla="*/ 176 w 279"/>
                <a:gd name="T101" fmla="*/ 353 h 370"/>
                <a:gd name="T102" fmla="*/ 149 w 279"/>
                <a:gd name="T103" fmla="*/ 33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9" h="370">
                  <a:moveTo>
                    <a:pt x="149" y="338"/>
                  </a:moveTo>
                  <a:cubicBezTo>
                    <a:pt x="149" y="338"/>
                    <a:pt x="133" y="330"/>
                    <a:pt x="140" y="315"/>
                  </a:cubicBezTo>
                  <a:cubicBezTo>
                    <a:pt x="140" y="315"/>
                    <a:pt x="139" y="245"/>
                    <a:pt x="135" y="238"/>
                  </a:cubicBezTo>
                  <a:cubicBezTo>
                    <a:pt x="135" y="238"/>
                    <a:pt x="74" y="285"/>
                    <a:pt x="24" y="276"/>
                  </a:cubicBezTo>
                  <a:cubicBezTo>
                    <a:pt x="24" y="276"/>
                    <a:pt x="0" y="264"/>
                    <a:pt x="2" y="239"/>
                  </a:cubicBezTo>
                  <a:cubicBezTo>
                    <a:pt x="4" y="213"/>
                    <a:pt x="5" y="217"/>
                    <a:pt x="8" y="206"/>
                  </a:cubicBezTo>
                  <a:cubicBezTo>
                    <a:pt x="12" y="195"/>
                    <a:pt x="10" y="179"/>
                    <a:pt x="23" y="162"/>
                  </a:cubicBezTo>
                  <a:cubicBezTo>
                    <a:pt x="36" y="145"/>
                    <a:pt x="77" y="81"/>
                    <a:pt x="107" y="61"/>
                  </a:cubicBezTo>
                  <a:cubicBezTo>
                    <a:pt x="107" y="61"/>
                    <a:pt x="105" y="10"/>
                    <a:pt x="127" y="5"/>
                  </a:cubicBezTo>
                  <a:cubicBezTo>
                    <a:pt x="127" y="5"/>
                    <a:pt x="184" y="0"/>
                    <a:pt x="173" y="40"/>
                  </a:cubicBezTo>
                  <a:cubicBezTo>
                    <a:pt x="173" y="40"/>
                    <a:pt x="174" y="55"/>
                    <a:pt x="169" y="57"/>
                  </a:cubicBezTo>
                  <a:cubicBezTo>
                    <a:pt x="169" y="57"/>
                    <a:pt x="176" y="77"/>
                    <a:pt x="163" y="75"/>
                  </a:cubicBezTo>
                  <a:cubicBezTo>
                    <a:pt x="163" y="75"/>
                    <a:pt x="149" y="94"/>
                    <a:pt x="135" y="89"/>
                  </a:cubicBezTo>
                  <a:cubicBezTo>
                    <a:pt x="133" y="93"/>
                    <a:pt x="133" y="93"/>
                    <a:pt x="133" y="93"/>
                  </a:cubicBezTo>
                  <a:cubicBezTo>
                    <a:pt x="133" y="93"/>
                    <a:pt x="142" y="99"/>
                    <a:pt x="145" y="107"/>
                  </a:cubicBezTo>
                  <a:cubicBezTo>
                    <a:pt x="145" y="107"/>
                    <a:pt x="152" y="112"/>
                    <a:pt x="161" y="110"/>
                  </a:cubicBezTo>
                  <a:cubicBezTo>
                    <a:pt x="170" y="109"/>
                    <a:pt x="202" y="112"/>
                    <a:pt x="210" y="113"/>
                  </a:cubicBezTo>
                  <a:cubicBezTo>
                    <a:pt x="219" y="113"/>
                    <a:pt x="229" y="114"/>
                    <a:pt x="233" y="108"/>
                  </a:cubicBezTo>
                  <a:cubicBezTo>
                    <a:pt x="237" y="103"/>
                    <a:pt x="241" y="95"/>
                    <a:pt x="248" y="93"/>
                  </a:cubicBezTo>
                  <a:cubicBezTo>
                    <a:pt x="255" y="91"/>
                    <a:pt x="261" y="91"/>
                    <a:pt x="261" y="91"/>
                  </a:cubicBezTo>
                  <a:cubicBezTo>
                    <a:pt x="261" y="91"/>
                    <a:pt x="279" y="102"/>
                    <a:pt x="268" y="102"/>
                  </a:cubicBezTo>
                  <a:cubicBezTo>
                    <a:pt x="268" y="102"/>
                    <a:pt x="271" y="111"/>
                    <a:pt x="268" y="115"/>
                  </a:cubicBezTo>
                  <a:cubicBezTo>
                    <a:pt x="265" y="118"/>
                    <a:pt x="258" y="122"/>
                    <a:pt x="256" y="122"/>
                  </a:cubicBezTo>
                  <a:cubicBezTo>
                    <a:pt x="254" y="121"/>
                    <a:pt x="254" y="117"/>
                    <a:pt x="254" y="117"/>
                  </a:cubicBezTo>
                  <a:cubicBezTo>
                    <a:pt x="254" y="117"/>
                    <a:pt x="245" y="126"/>
                    <a:pt x="239" y="127"/>
                  </a:cubicBezTo>
                  <a:cubicBezTo>
                    <a:pt x="233" y="129"/>
                    <a:pt x="204" y="135"/>
                    <a:pt x="203" y="135"/>
                  </a:cubicBezTo>
                  <a:cubicBezTo>
                    <a:pt x="203" y="135"/>
                    <a:pt x="205" y="141"/>
                    <a:pt x="224" y="137"/>
                  </a:cubicBezTo>
                  <a:cubicBezTo>
                    <a:pt x="224" y="137"/>
                    <a:pt x="234" y="130"/>
                    <a:pt x="243" y="138"/>
                  </a:cubicBezTo>
                  <a:cubicBezTo>
                    <a:pt x="254" y="147"/>
                    <a:pt x="254" y="147"/>
                    <a:pt x="254" y="147"/>
                  </a:cubicBezTo>
                  <a:cubicBezTo>
                    <a:pt x="254" y="147"/>
                    <a:pt x="254" y="155"/>
                    <a:pt x="253" y="155"/>
                  </a:cubicBezTo>
                  <a:cubicBezTo>
                    <a:pt x="253" y="155"/>
                    <a:pt x="247" y="167"/>
                    <a:pt x="241" y="168"/>
                  </a:cubicBezTo>
                  <a:cubicBezTo>
                    <a:pt x="241" y="168"/>
                    <a:pt x="230" y="165"/>
                    <a:pt x="227" y="162"/>
                  </a:cubicBezTo>
                  <a:cubicBezTo>
                    <a:pt x="227" y="162"/>
                    <a:pt x="217" y="161"/>
                    <a:pt x="214" y="159"/>
                  </a:cubicBezTo>
                  <a:cubicBezTo>
                    <a:pt x="212" y="156"/>
                    <a:pt x="202" y="157"/>
                    <a:pt x="195" y="157"/>
                  </a:cubicBezTo>
                  <a:cubicBezTo>
                    <a:pt x="188" y="157"/>
                    <a:pt x="161" y="158"/>
                    <a:pt x="157" y="156"/>
                  </a:cubicBezTo>
                  <a:cubicBezTo>
                    <a:pt x="152" y="155"/>
                    <a:pt x="147" y="150"/>
                    <a:pt x="147" y="150"/>
                  </a:cubicBezTo>
                  <a:cubicBezTo>
                    <a:pt x="147" y="150"/>
                    <a:pt x="135" y="153"/>
                    <a:pt x="126" y="143"/>
                  </a:cubicBezTo>
                  <a:cubicBezTo>
                    <a:pt x="126" y="143"/>
                    <a:pt x="113" y="180"/>
                    <a:pt x="98" y="190"/>
                  </a:cubicBezTo>
                  <a:cubicBezTo>
                    <a:pt x="98" y="190"/>
                    <a:pt x="143" y="168"/>
                    <a:pt x="159" y="173"/>
                  </a:cubicBezTo>
                  <a:cubicBezTo>
                    <a:pt x="159" y="173"/>
                    <a:pt x="177" y="182"/>
                    <a:pt x="177" y="189"/>
                  </a:cubicBezTo>
                  <a:cubicBezTo>
                    <a:pt x="177" y="189"/>
                    <a:pt x="192" y="196"/>
                    <a:pt x="192" y="208"/>
                  </a:cubicBezTo>
                  <a:cubicBezTo>
                    <a:pt x="192" y="208"/>
                    <a:pt x="187" y="267"/>
                    <a:pt x="181" y="285"/>
                  </a:cubicBezTo>
                  <a:cubicBezTo>
                    <a:pt x="175" y="304"/>
                    <a:pt x="179" y="304"/>
                    <a:pt x="185" y="305"/>
                  </a:cubicBezTo>
                  <a:cubicBezTo>
                    <a:pt x="191" y="305"/>
                    <a:pt x="198" y="311"/>
                    <a:pt x="203" y="308"/>
                  </a:cubicBezTo>
                  <a:cubicBezTo>
                    <a:pt x="208" y="305"/>
                    <a:pt x="222" y="300"/>
                    <a:pt x="218" y="313"/>
                  </a:cubicBezTo>
                  <a:cubicBezTo>
                    <a:pt x="200" y="328"/>
                    <a:pt x="200" y="328"/>
                    <a:pt x="200" y="328"/>
                  </a:cubicBezTo>
                  <a:cubicBezTo>
                    <a:pt x="200" y="328"/>
                    <a:pt x="210" y="328"/>
                    <a:pt x="214" y="325"/>
                  </a:cubicBezTo>
                  <a:cubicBezTo>
                    <a:pt x="218" y="322"/>
                    <a:pt x="226" y="321"/>
                    <a:pt x="223" y="330"/>
                  </a:cubicBezTo>
                  <a:cubicBezTo>
                    <a:pt x="220" y="338"/>
                    <a:pt x="220" y="340"/>
                    <a:pt x="216" y="343"/>
                  </a:cubicBezTo>
                  <a:cubicBezTo>
                    <a:pt x="212" y="345"/>
                    <a:pt x="203" y="347"/>
                    <a:pt x="197" y="348"/>
                  </a:cubicBezTo>
                  <a:cubicBezTo>
                    <a:pt x="191" y="348"/>
                    <a:pt x="180" y="350"/>
                    <a:pt x="176" y="353"/>
                  </a:cubicBezTo>
                  <a:cubicBezTo>
                    <a:pt x="172" y="357"/>
                    <a:pt x="141" y="370"/>
                    <a:pt x="149" y="338"/>
                  </a:cubicBezTo>
                  <a:close/>
                </a:path>
              </a:pathLst>
            </a:custGeom>
            <a:solidFill>
              <a:srgbClr val="FFCD2D">
                <a:alpha val="80000"/>
              </a:srgbClr>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en-US" sz="1350"/>
            </a:p>
          </p:txBody>
        </p:sp>
        <p:sp>
          <p:nvSpPr>
            <p:cNvPr id="92" name="î$lîďê">
              <a:extLst>
                <a:ext uri="{FF2B5EF4-FFF2-40B4-BE49-F238E27FC236}">
                  <a16:creationId xmlns:a16="http://schemas.microsoft.com/office/drawing/2014/main" xmlns="" id="{82747125-2D8C-4FE1-974C-7E0D5DB6CAB3}"/>
                </a:ext>
              </a:extLst>
            </p:cNvPr>
            <p:cNvSpPr/>
            <p:nvPr/>
          </p:nvSpPr>
          <p:spPr bwMode="auto">
            <a:xfrm>
              <a:off x="7883468" y="2765359"/>
              <a:ext cx="633920" cy="1170070"/>
            </a:xfrm>
            <a:custGeom>
              <a:avLst/>
              <a:gdLst>
                <a:gd name="T0" fmla="*/ 215 w 255"/>
                <a:gd name="T1" fmla="*/ 443 h 469"/>
                <a:gd name="T2" fmla="*/ 237 w 255"/>
                <a:gd name="T3" fmla="*/ 444 h 469"/>
                <a:gd name="T4" fmla="*/ 240 w 255"/>
                <a:gd name="T5" fmla="*/ 450 h 469"/>
                <a:gd name="T6" fmla="*/ 227 w 255"/>
                <a:gd name="T7" fmla="*/ 461 h 469"/>
                <a:gd name="T8" fmla="*/ 196 w 255"/>
                <a:gd name="T9" fmla="*/ 464 h 469"/>
                <a:gd name="T10" fmla="*/ 178 w 255"/>
                <a:gd name="T11" fmla="*/ 466 h 469"/>
                <a:gd name="T12" fmla="*/ 160 w 255"/>
                <a:gd name="T13" fmla="*/ 450 h 469"/>
                <a:gd name="T14" fmla="*/ 157 w 255"/>
                <a:gd name="T15" fmla="*/ 401 h 469"/>
                <a:gd name="T16" fmla="*/ 151 w 255"/>
                <a:gd name="T17" fmla="*/ 340 h 469"/>
                <a:gd name="T18" fmla="*/ 141 w 255"/>
                <a:gd name="T19" fmla="*/ 320 h 469"/>
                <a:gd name="T20" fmla="*/ 23 w 255"/>
                <a:gd name="T21" fmla="*/ 277 h 469"/>
                <a:gd name="T22" fmla="*/ 19 w 255"/>
                <a:gd name="T23" fmla="*/ 220 h 469"/>
                <a:gd name="T24" fmla="*/ 31 w 255"/>
                <a:gd name="T25" fmla="*/ 185 h 469"/>
                <a:gd name="T26" fmla="*/ 60 w 255"/>
                <a:gd name="T27" fmla="*/ 125 h 469"/>
                <a:gd name="T28" fmla="*/ 111 w 255"/>
                <a:gd name="T29" fmla="*/ 51 h 469"/>
                <a:gd name="T30" fmla="*/ 134 w 255"/>
                <a:gd name="T31" fmla="*/ 2 h 469"/>
                <a:gd name="T32" fmla="*/ 177 w 255"/>
                <a:gd name="T33" fmla="*/ 16 h 469"/>
                <a:gd name="T34" fmla="*/ 174 w 255"/>
                <a:gd name="T35" fmla="*/ 54 h 469"/>
                <a:gd name="T36" fmla="*/ 165 w 255"/>
                <a:gd name="T37" fmla="*/ 72 h 469"/>
                <a:gd name="T38" fmla="*/ 142 w 255"/>
                <a:gd name="T39" fmla="*/ 87 h 469"/>
                <a:gd name="T40" fmla="*/ 143 w 255"/>
                <a:gd name="T41" fmla="*/ 97 h 469"/>
                <a:gd name="T42" fmla="*/ 165 w 255"/>
                <a:gd name="T43" fmla="*/ 111 h 469"/>
                <a:gd name="T44" fmla="*/ 173 w 255"/>
                <a:gd name="T45" fmla="*/ 115 h 469"/>
                <a:gd name="T46" fmla="*/ 181 w 255"/>
                <a:gd name="T47" fmla="*/ 133 h 469"/>
                <a:gd name="T48" fmla="*/ 172 w 255"/>
                <a:gd name="T49" fmla="*/ 146 h 469"/>
                <a:gd name="T50" fmla="*/ 163 w 255"/>
                <a:gd name="T51" fmla="*/ 146 h 469"/>
                <a:gd name="T52" fmla="*/ 155 w 255"/>
                <a:gd name="T53" fmla="*/ 140 h 469"/>
                <a:gd name="T54" fmla="*/ 144 w 255"/>
                <a:gd name="T55" fmla="*/ 128 h 469"/>
                <a:gd name="T56" fmla="*/ 139 w 255"/>
                <a:gd name="T57" fmla="*/ 130 h 469"/>
                <a:gd name="T58" fmla="*/ 100 w 255"/>
                <a:gd name="T59" fmla="*/ 204 h 469"/>
                <a:gd name="T60" fmla="*/ 88 w 255"/>
                <a:gd name="T61" fmla="*/ 238 h 469"/>
                <a:gd name="T62" fmla="*/ 178 w 255"/>
                <a:gd name="T63" fmla="*/ 280 h 469"/>
                <a:gd name="T64" fmla="*/ 194 w 255"/>
                <a:gd name="T65" fmla="*/ 309 h 469"/>
                <a:gd name="T66" fmla="*/ 200 w 255"/>
                <a:gd name="T67" fmla="*/ 394 h 469"/>
                <a:gd name="T68" fmla="*/ 213 w 255"/>
                <a:gd name="T69" fmla="*/ 421 h 469"/>
                <a:gd name="T70" fmla="*/ 237 w 255"/>
                <a:gd name="T71" fmla="*/ 423 h 469"/>
                <a:gd name="T72" fmla="*/ 254 w 255"/>
                <a:gd name="T73" fmla="*/ 424 h 469"/>
                <a:gd name="T74" fmla="*/ 245 w 255"/>
                <a:gd name="T75" fmla="*/ 437 h 469"/>
                <a:gd name="T76" fmla="*/ 230 w 255"/>
                <a:gd name="T77" fmla="*/ 441 h 469"/>
                <a:gd name="T78" fmla="*/ 215 w 255"/>
                <a:gd name="T79" fmla="*/ 443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5" h="469">
                  <a:moveTo>
                    <a:pt x="215" y="443"/>
                  </a:moveTo>
                  <a:cubicBezTo>
                    <a:pt x="215" y="443"/>
                    <a:pt x="219" y="451"/>
                    <a:pt x="237" y="444"/>
                  </a:cubicBezTo>
                  <a:cubicBezTo>
                    <a:pt x="237" y="444"/>
                    <a:pt x="243" y="446"/>
                    <a:pt x="240" y="450"/>
                  </a:cubicBezTo>
                  <a:cubicBezTo>
                    <a:pt x="240" y="450"/>
                    <a:pt x="238" y="461"/>
                    <a:pt x="227" y="461"/>
                  </a:cubicBezTo>
                  <a:cubicBezTo>
                    <a:pt x="227" y="461"/>
                    <a:pt x="211" y="468"/>
                    <a:pt x="196" y="464"/>
                  </a:cubicBezTo>
                  <a:cubicBezTo>
                    <a:pt x="196" y="464"/>
                    <a:pt x="184" y="465"/>
                    <a:pt x="178" y="466"/>
                  </a:cubicBezTo>
                  <a:cubicBezTo>
                    <a:pt x="172" y="467"/>
                    <a:pt x="157" y="469"/>
                    <a:pt x="160" y="450"/>
                  </a:cubicBezTo>
                  <a:cubicBezTo>
                    <a:pt x="163" y="430"/>
                    <a:pt x="160" y="408"/>
                    <a:pt x="157" y="401"/>
                  </a:cubicBezTo>
                  <a:cubicBezTo>
                    <a:pt x="155" y="394"/>
                    <a:pt x="148" y="354"/>
                    <a:pt x="151" y="340"/>
                  </a:cubicBezTo>
                  <a:cubicBezTo>
                    <a:pt x="151" y="340"/>
                    <a:pt x="154" y="324"/>
                    <a:pt x="141" y="320"/>
                  </a:cubicBezTo>
                  <a:cubicBezTo>
                    <a:pt x="141" y="320"/>
                    <a:pt x="30" y="289"/>
                    <a:pt x="23" y="277"/>
                  </a:cubicBezTo>
                  <a:cubicBezTo>
                    <a:pt x="23" y="277"/>
                    <a:pt x="0" y="251"/>
                    <a:pt x="19" y="220"/>
                  </a:cubicBezTo>
                  <a:cubicBezTo>
                    <a:pt x="19" y="220"/>
                    <a:pt x="29" y="194"/>
                    <a:pt x="31" y="185"/>
                  </a:cubicBezTo>
                  <a:cubicBezTo>
                    <a:pt x="32" y="176"/>
                    <a:pt x="57" y="135"/>
                    <a:pt x="60" y="125"/>
                  </a:cubicBezTo>
                  <a:cubicBezTo>
                    <a:pt x="62" y="115"/>
                    <a:pt x="80" y="49"/>
                    <a:pt x="111" y="51"/>
                  </a:cubicBezTo>
                  <a:cubicBezTo>
                    <a:pt x="111" y="51"/>
                    <a:pt x="111" y="4"/>
                    <a:pt x="134" y="2"/>
                  </a:cubicBezTo>
                  <a:cubicBezTo>
                    <a:pt x="134" y="2"/>
                    <a:pt x="168" y="0"/>
                    <a:pt x="177" y="16"/>
                  </a:cubicBezTo>
                  <a:cubicBezTo>
                    <a:pt x="177" y="16"/>
                    <a:pt x="191" y="45"/>
                    <a:pt x="174" y="54"/>
                  </a:cubicBezTo>
                  <a:cubicBezTo>
                    <a:pt x="174" y="54"/>
                    <a:pt x="179" y="74"/>
                    <a:pt x="165" y="72"/>
                  </a:cubicBezTo>
                  <a:cubicBezTo>
                    <a:pt x="165" y="72"/>
                    <a:pt x="151" y="92"/>
                    <a:pt x="142" y="87"/>
                  </a:cubicBezTo>
                  <a:cubicBezTo>
                    <a:pt x="142" y="87"/>
                    <a:pt x="139" y="94"/>
                    <a:pt x="143" y="97"/>
                  </a:cubicBezTo>
                  <a:cubicBezTo>
                    <a:pt x="147" y="101"/>
                    <a:pt x="148" y="107"/>
                    <a:pt x="165" y="111"/>
                  </a:cubicBezTo>
                  <a:cubicBezTo>
                    <a:pt x="173" y="115"/>
                    <a:pt x="173" y="115"/>
                    <a:pt x="173" y="115"/>
                  </a:cubicBezTo>
                  <a:cubicBezTo>
                    <a:pt x="173" y="115"/>
                    <a:pt x="181" y="131"/>
                    <a:pt x="181" y="133"/>
                  </a:cubicBezTo>
                  <a:cubicBezTo>
                    <a:pt x="181" y="136"/>
                    <a:pt x="174" y="144"/>
                    <a:pt x="172" y="146"/>
                  </a:cubicBezTo>
                  <a:cubicBezTo>
                    <a:pt x="169" y="149"/>
                    <a:pt x="163" y="146"/>
                    <a:pt x="163" y="146"/>
                  </a:cubicBezTo>
                  <a:cubicBezTo>
                    <a:pt x="163" y="146"/>
                    <a:pt x="153" y="147"/>
                    <a:pt x="155" y="140"/>
                  </a:cubicBezTo>
                  <a:cubicBezTo>
                    <a:pt x="155" y="140"/>
                    <a:pt x="143" y="134"/>
                    <a:pt x="144" y="128"/>
                  </a:cubicBezTo>
                  <a:cubicBezTo>
                    <a:pt x="139" y="130"/>
                    <a:pt x="139" y="130"/>
                    <a:pt x="139" y="130"/>
                  </a:cubicBezTo>
                  <a:cubicBezTo>
                    <a:pt x="139" y="130"/>
                    <a:pt x="120" y="193"/>
                    <a:pt x="100" y="204"/>
                  </a:cubicBezTo>
                  <a:cubicBezTo>
                    <a:pt x="100" y="204"/>
                    <a:pt x="84" y="230"/>
                    <a:pt x="88" y="238"/>
                  </a:cubicBezTo>
                  <a:cubicBezTo>
                    <a:pt x="88" y="238"/>
                    <a:pt x="160" y="258"/>
                    <a:pt x="178" y="280"/>
                  </a:cubicBezTo>
                  <a:cubicBezTo>
                    <a:pt x="178" y="280"/>
                    <a:pt x="196" y="285"/>
                    <a:pt x="194" y="309"/>
                  </a:cubicBezTo>
                  <a:cubicBezTo>
                    <a:pt x="194" y="309"/>
                    <a:pt x="199" y="368"/>
                    <a:pt x="200" y="394"/>
                  </a:cubicBezTo>
                  <a:cubicBezTo>
                    <a:pt x="200" y="394"/>
                    <a:pt x="206" y="417"/>
                    <a:pt x="213" y="421"/>
                  </a:cubicBezTo>
                  <a:cubicBezTo>
                    <a:pt x="220" y="425"/>
                    <a:pt x="231" y="425"/>
                    <a:pt x="237" y="423"/>
                  </a:cubicBezTo>
                  <a:cubicBezTo>
                    <a:pt x="242" y="421"/>
                    <a:pt x="255" y="411"/>
                    <a:pt x="254" y="424"/>
                  </a:cubicBezTo>
                  <a:cubicBezTo>
                    <a:pt x="254" y="424"/>
                    <a:pt x="249" y="434"/>
                    <a:pt x="245" y="437"/>
                  </a:cubicBezTo>
                  <a:cubicBezTo>
                    <a:pt x="240" y="439"/>
                    <a:pt x="236" y="441"/>
                    <a:pt x="230" y="441"/>
                  </a:cubicBezTo>
                  <a:cubicBezTo>
                    <a:pt x="225" y="441"/>
                    <a:pt x="215" y="443"/>
                    <a:pt x="215" y="443"/>
                  </a:cubicBezTo>
                  <a:close/>
                </a:path>
              </a:pathLst>
            </a:custGeom>
            <a:solidFill>
              <a:srgbClr val="FFC819">
                <a:alpha val="89804"/>
              </a:srgbClr>
            </a:solidFill>
            <a:ln>
              <a:noFill/>
            </a:ln>
          </p:spPr>
          <p:txBody>
            <a:bodyPr vert="horz" wrap="square" lIns="91440" tIns="45720" rIns="91440" bIns="45720" numCol="1" anchor="t" anchorCtr="0" compatLnSpc="1">
              <a:prstTxWarp prst="textNoShape">
                <a:avLst/>
              </a:prstTxWarp>
              <a:normAutofit/>
            </a:bodyPr>
            <a:lstStyle/>
            <a:p>
              <a:pPr defTabSz="457200"/>
              <a:endParaRPr lang="en-US" sz="1350"/>
            </a:p>
          </p:txBody>
        </p:sp>
        <p:sp>
          <p:nvSpPr>
            <p:cNvPr id="93" name="iṡļïďè">
              <a:extLst>
                <a:ext uri="{FF2B5EF4-FFF2-40B4-BE49-F238E27FC236}">
                  <a16:creationId xmlns:a16="http://schemas.microsoft.com/office/drawing/2014/main" xmlns="" id="{CE86287F-0A85-4297-AE09-7E746A4C8A31}"/>
                </a:ext>
              </a:extLst>
            </p:cNvPr>
            <p:cNvSpPr/>
            <p:nvPr/>
          </p:nvSpPr>
          <p:spPr bwMode="auto">
            <a:xfrm>
              <a:off x="9167789" y="3174749"/>
              <a:ext cx="552970" cy="1381376"/>
            </a:xfrm>
            <a:custGeom>
              <a:avLst/>
              <a:gdLst>
                <a:gd name="T0" fmla="*/ 218 w 222"/>
                <a:gd name="T1" fmla="*/ 499 h 554"/>
                <a:gd name="T2" fmla="*/ 205 w 222"/>
                <a:gd name="T3" fmla="*/ 501 h 554"/>
                <a:gd name="T4" fmla="*/ 177 w 222"/>
                <a:gd name="T5" fmla="*/ 497 h 554"/>
                <a:gd name="T6" fmla="*/ 165 w 222"/>
                <a:gd name="T7" fmla="*/ 449 h 554"/>
                <a:gd name="T8" fmla="*/ 160 w 222"/>
                <a:gd name="T9" fmla="*/ 383 h 554"/>
                <a:gd name="T10" fmla="*/ 156 w 222"/>
                <a:gd name="T11" fmla="*/ 352 h 554"/>
                <a:gd name="T12" fmla="*/ 128 w 222"/>
                <a:gd name="T13" fmla="*/ 281 h 554"/>
                <a:gd name="T14" fmla="*/ 113 w 222"/>
                <a:gd name="T15" fmla="*/ 249 h 554"/>
                <a:gd name="T16" fmla="*/ 121 w 222"/>
                <a:gd name="T17" fmla="*/ 188 h 554"/>
                <a:gd name="T18" fmla="*/ 125 w 222"/>
                <a:gd name="T19" fmla="*/ 90 h 554"/>
                <a:gd name="T20" fmla="*/ 126 w 222"/>
                <a:gd name="T21" fmla="*/ 83 h 554"/>
                <a:gd name="T22" fmla="*/ 147 w 222"/>
                <a:gd name="T23" fmla="*/ 69 h 554"/>
                <a:gd name="T24" fmla="*/ 156 w 222"/>
                <a:gd name="T25" fmla="*/ 52 h 554"/>
                <a:gd name="T26" fmla="*/ 160 w 222"/>
                <a:gd name="T27" fmla="*/ 35 h 554"/>
                <a:gd name="T28" fmla="*/ 116 w 222"/>
                <a:gd name="T29" fmla="*/ 1 h 554"/>
                <a:gd name="T30" fmla="*/ 97 w 222"/>
                <a:gd name="T31" fmla="*/ 53 h 554"/>
                <a:gd name="T32" fmla="*/ 88 w 222"/>
                <a:gd name="T33" fmla="*/ 60 h 554"/>
                <a:gd name="T34" fmla="*/ 34 w 222"/>
                <a:gd name="T35" fmla="*/ 62 h 554"/>
                <a:gd name="T36" fmla="*/ 12 w 222"/>
                <a:gd name="T37" fmla="*/ 65 h 554"/>
                <a:gd name="T38" fmla="*/ 6 w 222"/>
                <a:gd name="T39" fmla="*/ 86 h 554"/>
                <a:gd name="T40" fmla="*/ 38 w 222"/>
                <a:gd name="T41" fmla="*/ 153 h 554"/>
                <a:gd name="T42" fmla="*/ 53 w 222"/>
                <a:gd name="T43" fmla="*/ 179 h 554"/>
                <a:gd name="T44" fmla="*/ 52 w 222"/>
                <a:gd name="T45" fmla="*/ 230 h 554"/>
                <a:gd name="T46" fmla="*/ 62 w 222"/>
                <a:gd name="T47" fmla="*/ 303 h 554"/>
                <a:gd name="T48" fmla="*/ 89 w 222"/>
                <a:gd name="T49" fmla="*/ 365 h 554"/>
                <a:gd name="T50" fmla="*/ 100 w 222"/>
                <a:gd name="T51" fmla="*/ 407 h 554"/>
                <a:gd name="T52" fmla="*/ 107 w 222"/>
                <a:gd name="T53" fmla="*/ 483 h 554"/>
                <a:gd name="T54" fmla="*/ 110 w 222"/>
                <a:gd name="T55" fmla="*/ 516 h 554"/>
                <a:gd name="T56" fmla="*/ 124 w 222"/>
                <a:gd name="T57" fmla="*/ 541 h 554"/>
                <a:gd name="T58" fmla="*/ 147 w 222"/>
                <a:gd name="T59" fmla="*/ 549 h 554"/>
                <a:gd name="T60" fmla="*/ 164 w 222"/>
                <a:gd name="T61" fmla="*/ 549 h 554"/>
                <a:gd name="T62" fmla="*/ 184 w 222"/>
                <a:gd name="T63" fmla="*/ 544 h 554"/>
                <a:gd name="T64" fmla="*/ 180 w 222"/>
                <a:gd name="T65" fmla="*/ 534 h 554"/>
                <a:gd name="T66" fmla="*/ 161 w 222"/>
                <a:gd name="T67" fmla="*/ 526 h 554"/>
                <a:gd name="T68" fmla="*/ 169 w 222"/>
                <a:gd name="T69" fmla="*/ 520 h 554"/>
                <a:gd name="T70" fmla="*/ 190 w 222"/>
                <a:gd name="T71" fmla="*/ 519 h 554"/>
                <a:gd name="T72" fmla="*/ 215 w 222"/>
                <a:gd name="T73" fmla="*/ 511 h 554"/>
                <a:gd name="T74" fmla="*/ 218 w 222"/>
                <a:gd name="T75" fmla="*/ 499 h 554"/>
                <a:gd name="T76" fmla="*/ 43 w 222"/>
                <a:gd name="T77" fmla="*/ 102 h 554"/>
                <a:gd name="T78" fmla="*/ 50 w 222"/>
                <a:gd name="T79" fmla="*/ 106 h 554"/>
                <a:gd name="T80" fmla="*/ 54 w 222"/>
                <a:gd name="T81" fmla="*/ 140 h 554"/>
                <a:gd name="T82" fmla="*/ 43 w 222"/>
                <a:gd name="T83" fmla="*/ 10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2" h="554">
                  <a:moveTo>
                    <a:pt x="218" y="499"/>
                  </a:moveTo>
                  <a:cubicBezTo>
                    <a:pt x="219" y="495"/>
                    <a:pt x="210" y="498"/>
                    <a:pt x="205" y="501"/>
                  </a:cubicBezTo>
                  <a:cubicBezTo>
                    <a:pt x="201" y="503"/>
                    <a:pt x="177" y="497"/>
                    <a:pt x="177" y="497"/>
                  </a:cubicBezTo>
                  <a:cubicBezTo>
                    <a:pt x="171" y="493"/>
                    <a:pt x="164" y="471"/>
                    <a:pt x="165" y="449"/>
                  </a:cubicBezTo>
                  <a:cubicBezTo>
                    <a:pt x="165" y="428"/>
                    <a:pt x="160" y="383"/>
                    <a:pt x="160" y="383"/>
                  </a:cubicBezTo>
                  <a:cubicBezTo>
                    <a:pt x="165" y="368"/>
                    <a:pt x="156" y="352"/>
                    <a:pt x="156" y="352"/>
                  </a:cubicBezTo>
                  <a:cubicBezTo>
                    <a:pt x="153" y="329"/>
                    <a:pt x="133" y="293"/>
                    <a:pt x="128" y="281"/>
                  </a:cubicBezTo>
                  <a:cubicBezTo>
                    <a:pt x="122" y="268"/>
                    <a:pt x="115" y="263"/>
                    <a:pt x="113" y="249"/>
                  </a:cubicBezTo>
                  <a:cubicBezTo>
                    <a:pt x="112" y="235"/>
                    <a:pt x="121" y="188"/>
                    <a:pt x="121" y="188"/>
                  </a:cubicBezTo>
                  <a:cubicBezTo>
                    <a:pt x="133" y="155"/>
                    <a:pt x="125" y="94"/>
                    <a:pt x="125" y="90"/>
                  </a:cubicBezTo>
                  <a:cubicBezTo>
                    <a:pt x="124" y="85"/>
                    <a:pt x="126" y="83"/>
                    <a:pt x="126" y="83"/>
                  </a:cubicBezTo>
                  <a:cubicBezTo>
                    <a:pt x="137" y="90"/>
                    <a:pt x="147" y="69"/>
                    <a:pt x="147" y="69"/>
                  </a:cubicBezTo>
                  <a:cubicBezTo>
                    <a:pt x="161" y="71"/>
                    <a:pt x="156" y="52"/>
                    <a:pt x="156" y="52"/>
                  </a:cubicBezTo>
                  <a:cubicBezTo>
                    <a:pt x="163" y="45"/>
                    <a:pt x="160" y="35"/>
                    <a:pt x="160" y="35"/>
                  </a:cubicBezTo>
                  <a:cubicBezTo>
                    <a:pt x="168" y="0"/>
                    <a:pt x="116" y="1"/>
                    <a:pt x="116" y="1"/>
                  </a:cubicBezTo>
                  <a:cubicBezTo>
                    <a:pt x="88" y="6"/>
                    <a:pt x="97" y="53"/>
                    <a:pt x="97" y="53"/>
                  </a:cubicBezTo>
                  <a:cubicBezTo>
                    <a:pt x="97" y="56"/>
                    <a:pt x="88" y="60"/>
                    <a:pt x="88" y="60"/>
                  </a:cubicBezTo>
                  <a:cubicBezTo>
                    <a:pt x="61" y="51"/>
                    <a:pt x="34" y="62"/>
                    <a:pt x="34" y="62"/>
                  </a:cubicBezTo>
                  <a:cubicBezTo>
                    <a:pt x="27" y="65"/>
                    <a:pt x="12" y="65"/>
                    <a:pt x="12" y="65"/>
                  </a:cubicBezTo>
                  <a:cubicBezTo>
                    <a:pt x="0" y="68"/>
                    <a:pt x="6" y="86"/>
                    <a:pt x="6" y="86"/>
                  </a:cubicBezTo>
                  <a:cubicBezTo>
                    <a:pt x="4" y="109"/>
                    <a:pt x="38" y="153"/>
                    <a:pt x="38" y="153"/>
                  </a:cubicBezTo>
                  <a:cubicBezTo>
                    <a:pt x="38" y="163"/>
                    <a:pt x="53" y="179"/>
                    <a:pt x="53" y="179"/>
                  </a:cubicBezTo>
                  <a:cubicBezTo>
                    <a:pt x="54" y="186"/>
                    <a:pt x="52" y="230"/>
                    <a:pt x="52" y="230"/>
                  </a:cubicBezTo>
                  <a:cubicBezTo>
                    <a:pt x="23" y="271"/>
                    <a:pt x="59" y="297"/>
                    <a:pt x="62" y="303"/>
                  </a:cubicBezTo>
                  <a:cubicBezTo>
                    <a:pt x="65" y="309"/>
                    <a:pt x="84" y="355"/>
                    <a:pt x="89" y="365"/>
                  </a:cubicBezTo>
                  <a:cubicBezTo>
                    <a:pt x="93" y="375"/>
                    <a:pt x="104" y="370"/>
                    <a:pt x="100" y="407"/>
                  </a:cubicBezTo>
                  <a:cubicBezTo>
                    <a:pt x="96" y="444"/>
                    <a:pt x="105" y="472"/>
                    <a:pt x="107" y="483"/>
                  </a:cubicBezTo>
                  <a:cubicBezTo>
                    <a:pt x="109" y="493"/>
                    <a:pt x="117" y="492"/>
                    <a:pt x="110" y="516"/>
                  </a:cubicBezTo>
                  <a:cubicBezTo>
                    <a:pt x="102" y="540"/>
                    <a:pt x="116" y="539"/>
                    <a:pt x="124" y="541"/>
                  </a:cubicBezTo>
                  <a:cubicBezTo>
                    <a:pt x="132" y="543"/>
                    <a:pt x="140" y="543"/>
                    <a:pt x="147" y="549"/>
                  </a:cubicBezTo>
                  <a:cubicBezTo>
                    <a:pt x="153" y="554"/>
                    <a:pt x="158" y="551"/>
                    <a:pt x="164" y="549"/>
                  </a:cubicBezTo>
                  <a:cubicBezTo>
                    <a:pt x="171" y="548"/>
                    <a:pt x="184" y="544"/>
                    <a:pt x="184" y="544"/>
                  </a:cubicBezTo>
                  <a:cubicBezTo>
                    <a:pt x="192" y="541"/>
                    <a:pt x="185" y="533"/>
                    <a:pt x="180" y="534"/>
                  </a:cubicBezTo>
                  <a:cubicBezTo>
                    <a:pt x="174" y="535"/>
                    <a:pt x="161" y="526"/>
                    <a:pt x="161" y="526"/>
                  </a:cubicBezTo>
                  <a:cubicBezTo>
                    <a:pt x="161" y="526"/>
                    <a:pt x="165" y="522"/>
                    <a:pt x="169" y="520"/>
                  </a:cubicBezTo>
                  <a:cubicBezTo>
                    <a:pt x="172" y="517"/>
                    <a:pt x="181" y="519"/>
                    <a:pt x="190" y="519"/>
                  </a:cubicBezTo>
                  <a:cubicBezTo>
                    <a:pt x="200" y="519"/>
                    <a:pt x="207" y="517"/>
                    <a:pt x="215" y="511"/>
                  </a:cubicBezTo>
                  <a:cubicBezTo>
                    <a:pt x="222" y="506"/>
                    <a:pt x="218" y="499"/>
                    <a:pt x="218" y="499"/>
                  </a:cubicBezTo>
                  <a:close/>
                  <a:moveTo>
                    <a:pt x="43" y="102"/>
                  </a:moveTo>
                  <a:cubicBezTo>
                    <a:pt x="44" y="105"/>
                    <a:pt x="50" y="106"/>
                    <a:pt x="50" y="106"/>
                  </a:cubicBezTo>
                  <a:cubicBezTo>
                    <a:pt x="50" y="112"/>
                    <a:pt x="54" y="140"/>
                    <a:pt x="54" y="140"/>
                  </a:cubicBezTo>
                  <a:cubicBezTo>
                    <a:pt x="48" y="133"/>
                    <a:pt x="43" y="102"/>
                    <a:pt x="43" y="102"/>
                  </a:cubicBezTo>
                  <a:close/>
                </a:path>
              </a:pathLst>
            </a:custGeom>
            <a:solidFill>
              <a:schemeClr val="accent3"/>
            </a:solidFill>
            <a:ln>
              <a:noFill/>
            </a:ln>
          </p:spPr>
          <p:txBody>
            <a:bodyPr vert="horz" wrap="square" lIns="91440" tIns="45720" rIns="91440" bIns="45720" numCol="1" anchor="t" anchorCtr="0" compatLnSpc="1">
              <a:prstTxWarp prst="textNoShape">
                <a:avLst/>
              </a:prstTxWarp>
              <a:normAutofit/>
            </a:bodyPr>
            <a:lstStyle/>
            <a:p>
              <a:pPr defTabSz="457200"/>
              <a:endParaRPr lang="en-US" sz="1350" dirty="0"/>
            </a:p>
          </p:txBody>
        </p:sp>
        <p:grpSp>
          <p:nvGrpSpPr>
            <p:cNvPr id="94" name="ïŝḷîďé">
              <a:extLst>
                <a:ext uri="{FF2B5EF4-FFF2-40B4-BE49-F238E27FC236}">
                  <a16:creationId xmlns:a16="http://schemas.microsoft.com/office/drawing/2014/main" xmlns="" id="{38318BE6-F542-4F81-9AA8-53691F3351EB}"/>
                </a:ext>
              </a:extLst>
            </p:cNvPr>
            <p:cNvGrpSpPr/>
            <p:nvPr/>
          </p:nvGrpSpPr>
          <p:grpSpPr>
            <a:xfrm>
              <a:off x="671542" y="4481678"/>
              <a:ext cx="10848916" cy="1754022"/>
              <a:chOff x="671542" y="4392778"/>
              <a:chExt cx="10848916" cy="1754022"/>
            </a:xfrm>
          </p:grpSpPr>
          <p:grpSp>
            <p:nvGrpSpPr>
              <p:cNvPr id="114" name="íşḻidê">
                <a:extLst>
                  <a:ext uri="{FF2B5EF4-FFF2-40B4-BE49-F238E27FC236}">
                    <a16:creationId xmlns:a16="http://schemas.microsoft.com/office/drawing/2014/main" xmlns="" id="{B1C458C7-3B99-4034-8B9C-70113B9CCD20}"/>
                  </a:ext>
                </a:extLst>
              </p:cNvPr>
              <p:cNvGrpSpPr/>
              <p:nvPr/>
            </p:nvGrpSpPr>
            <p:grpSpPr>
              <a:xfrm>
                <a:off x="2823248" y="5252783"/>
                <a:ext cx="6357059" cy="894016"/>
                <a:chOff x="2823248" y="5252783"/>
                <a:chExt cx="6357059" cy="894016"/>
              </a:xfrm>
            </p:grpSpPr>
            <p:sp>
              <p:nvSpPr>
                <p:cNvPr id="117" name="ïśliḑé">
                  <a:extLst>
                    <a:ext uri="{FF2B5EF4-FFF2-40B4-BE49-F238E27FC236}">
                      <a16:creationId xmlns:a16="http://schemas.microsoft.com/office/drawing/2014/main" xmlns="" id="{A90B54E6-EFD5-4BDC-90CA-1F60CBB3FD90}"/>
                    </a:ext>
                  </a:extLst>
                </p:cNvPr>
                <p:cNvSpPr/>
                <p:nvPr/>
              </p:nvSpPr>
              <p:spPr bwMode="auto">
                <a:xfrm flipH="1">
                  <a:off x="2923224" y="5252783"/>
                  <a:ext cx="6111026" cy="894016"/>
                </a:xfrm>
                <a:custGeom>
                  <a:avLst/>
                  <a:gdLst>
                    <a:gd name="connsiteX0" fmla="*/ 3666635 w 4510759"/>
                    <a:gd name="connsiteY0" fmla="*/ 911 h 753521"/>
                    <a:gd name="connsiteX1" fmla="*/ 0 w 4510759"/>
                    <a:gd name="connsiteY1" fmla="*/ 88589 h 753521"/>
                    <a:gd name="connsiteX2" fmla="*/ 0 w 4510759"/>
                    <a:gd name="connsiteY2" fmla="*/ 473921 h 753521"/>
                    <a:gd name="connsiteX3" fmla="*/ 0 w 4510759"/>
                    <a:gd name="connsiteY3" fmla="*/ 753521 h 753521"/>
                    <a:gd name="connsiteX4" fmla="*/ 4510759 w 4510759"/>
                    <a:gd name="connsiteY4" fmla="*/ 753521 h 753521"/>
                    <a:gd name="connsiteX5" fmla="*/ 4510759 w 4510759"/>
                    <a:gd name="connsiteY5" fmla="*/ 473921 h 753521"/>
                    <a:gd name="connsiteX6" fmla="*/ 4510759 w 4510759"/>
                    <a:gd name="connsiteY6" fmla="*/ 88589 h 753521"/>
                    <a:gd name="connsiteX7" fmla="*/ 3666635 w 4510759"/>
                    <a:gd name="connsiteY7" fmla="*/ 911 h 753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10759" h="753521">
                      <a:moveTo>
                        <a:pt x="3666635" y="911"/>
                      </a:moveTo>
                      <a:cubicBezTo>
                        <a:pt x="2445090" y="-20320"/>
                        <a:pt x="1215484" y="339055"/>
                        <a:pt x="0" y="88589"/>
                      </a:cubicBezTo>
                      <a:cubicBezTo>
                        <a:pt x="0" y="217371"/>
                        <a:pt x="0" y="345139"/>
                        <a:pt x="0" y="473921"/>
                      </a:cubicBezTo>
                      <a:lnTo>
                        <a:pt x="0" y="753521"/>
                      </a:lnTo>
                      <a:lnTo>
                        <a:pt x="4510759" y="753521"/>
                      </a:lnTo>
                      <a:lnTo>
                        <a:pt x="4510759" y="473921"/>
                      </a:lnTo>
                      <a:cubicBezTo>
                        <a:pt x="4510759" y="345139"/>
                        <a:pt x="4510759" y="217371"/>
                        <a:pt x="4510759" y="88589"/>
                      </a:cubicBezTo>
                      <a:cubicBezTo>
                        <a:pt x="4229995" y="30979"/>
                        <a:pt x="3948530" y="5811"/>
                        <a:pt x="3666635" y="911"/>
                      </a:cubicBezTo>
                      <a:close/>
                    </a:path>
                  </a:pathLst>
                </a:custGeom>
                <a:solidFill>
                  <a:schemeClr val="accent3">
                    <a:lumMod val="60000"/>
                    <a:lumOff val="40000"/>
                  </a:schemeClr>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id-ID"/>
                </a:p>
              </p:txBody>
            </p:sp>
            <p:sp>
              <p:nvSpPr>
                <p:cNvPr id="118" name="íşľiḑe">
                  <a:extLst>
                    <a:ext uri="{FF2B5EF4-FFF2-40B4-BE49-F238E27FC236}">
                      <a16:creationId xmlns:a16="http://schemas.microsoft.com/office/drawing/2014/main" xmlns="" id="{A4195626-929A-4958-9CC5-A5D119F3DA32}"/>
                    </a:ext>
                  </a:extLst>
                </p:cNvPr>
                <p:cNvSpPr/>
                <p:nvPr/>
              </p:nvSpPr>
              <p:spPr bwMode="auto">
                <a:xfrm>
                  <a:off x="2823248" y="5540286"/>
                  <a:ext cx="6357059" cy="606513"/>
                </a:xfrm>
                <a:custGeom>
                  <a:avLst/>
                  <a:gdLst>
                    <a:gd name="connsiteX0" fmla="*/ 3666635 w 4510759"/>
                    <a:gd name="connsiteY0" fmla="*/ 911 h 511199"/>
                    <a:gd name="connsiteX1" fmla="*/ 4510759 w 4510759"/>
                    <a:gd name="connsiteY1" fmla="*/ 88589 h 511199"/>
                    <a:gd name="connsiteX2" fmla="*/ 4510759 w 4510759"/>
                    <a:gd name="connsiteY2" fmla="*/ 473921 h 511199"/>
                    <a:gd name="connsiteX3" fmla="*/ 4510759 w 4510759"/>
                    <a:gd name="connsiteY3" fmla="*/ 511199 h 511199"/>
                    <a:gd name="connsiteX4" fmla="*/ 0 w 4510759"/>
                    <a:gd name="connsiteY4" fmla="*/ 511199 h 511199"/>
                    <a:gd name="connsiteX5" fmla="*/ 0 w 4510759"/>
                    <a:gd name="connsiteY5" fmla="*/ 473921 h 511199"/>
                    <a:gd name="connsiteX6" fmla="*/ 0 w 4510759"/>
                    <a:gd name="connsiteY6" fmla="*/ 88589 h 511199"/>
                    <a:gd name="connsiteX7" fmla="*/ 3666635 w 4510759"/>
                    <a:gd name="connsiteY7" fmla="*/ 911 h 511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510759" h="511199">
                      <a:moveTo>
                        <a:pt x="3666635" y="911"/>
                      </a:moveTo>
                      <a:cubicBezTo>
                        <a:pt x="3948530" y="5811"/>
                        <a:pt x="4229996" y="30979"/>
                        <a:pt x="4510759" y="88589"/>
                      </a:cubicBezTo>
                      <a:cubicBezTo>
                        <a:pt x="4510759" y="217371"/>
                        <a:pt x="4510759" y="345139"/>
                        <a:pt x="4510759" y="473921"/>
                      </a:cubicBezTo>
                      <a:lnTo>
                        <a:pt x="4510759" y="511199"/>
                      </a:lnTo>
                      <a:lnTo>
                        <a:pt x="0" y="511199"/>
                      </a:lnTo>
                      <a:lnTo>
                        <a:pt x="0" y="473921"/>
                      </a:lnTo>
                      <a:cubicBezTo>
                        <a:pt x="0" y="345139"/>
                        <a:pt x="0" y="217371"/>
                        <a:pt x="0" y="88589"/>
                      </a:cubicBezTo>
                      <a:cubicBezTo>
                        <a:pt x="1215484" y="339055"/>
                        <a:pt x="2445090" y="-20320"/>
                        <a:pt x="3666635" y="911"/>
                      </a:cubicBezTo>
                      <a:close/>
                    </a:path>
                  </a:pathLst>
                </a:custGeom>
                <a:solidFill>
                  <a:schemeClr val="accent3"/>
                </a:solidFill>
                <a:ln>
                  <a:noFill/>
                </a:ln>
              </p:spPr>
              <p:txBody>
                <a:bodyPr vert="horz" wrap="square" lIns="91440" tIns="45720" rIns="91440" bIns="45720" numCol="1" anchor="t" anchorCtr="0" compatLnSpc="1">
                  <a:prstTxWarp prst="textNoShape">
                    <a:avLst/>
                  </a:prstTxWarp>
                  <a:normAutofit/>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lang="id-ID"/>
                </a:p>
              </p:txBody>
            </p:sp>
          </p:grpSp>
          <p:sp>
            <p:nvSpPr>
              <p:cNvPr id="115" name="îṥļîḍé">
                <a:extLst>
                  <a:ext uri="{FF2B5EF4-FFF2-40B4-BE49-F238E27FC236}">
                    <a16:creationId xmlns:a16="http://schemas.microsoft.com/office/drawing/2014/main" xmlns="" id="{09688BB3-F0EF-4967-BC05-03345D478AA0}"/>
                  </a:ext>
                </a:extLst>
              </p:cNvPr>
              <p:cNvSpPr/>
              <p:nvPr/>
            </p:nvSpPr>
            <p:spPr>
              <a:xfrm>
                <a:off x="671542" y="4503212"/>
                <a:ext cx="2755783" cy="1643588"/>
              </a:xfrm>
              <a:custGeom>
                <a:avLst/>
                <a:gdLst>
                  <a:gd name="connsiteX0" fmla="*/ 581343 w 3096946"/>
                  <a:gd name="connsiteY0" fmla="*/ 0 h 1847063"/>
                  <a:gd name="connsiteX1" fmla="*/ 1694710 w 3096946"/>
                  <a:gd name="connsiteY1" fmla="*/ 49716 h 1847063"/>
                  <a:gd name="connsiteX2" fmla="*/ 2001626 w 3096946"/>
                  <a:gd name="connsiteY2" fmla="*/ 105397 h 1847063"/>
                  <a:gd name="connsiteX3" fmla="*/ 2568893 w 3096946"/>
                  <a:gd name="connsiteY3" fmla="*/ 37784 h 1847063"/>
                  <a:gd name="connsiteX4" fmla="*/ 2913909 w 3096946"/>
                  <a:gd name="connsiteY4" fmla="*/ 459370 h 1847063"/>
                  <a:gd name="connsiteX5" fmla="*/ 2808076 w 3096946"/>
                  <a:gd name="connsiteY5" fmla="*/ 701981 h 1847063"/>
                  <a:gd name="connsiteX6" fmla="*/ 2901209 w 3096946"/>
                  <a:gd name="connsiteY6" fmla="*/ 1075840 h 1847063"/>
                  <a:gd name="connsiteX7" fmla="*/ 2880043 w 3096946"/>
                  <a:gd name="connsiteY7" fmla="*/ 1485494 h 1847063"/>
                  <a:gd name="connsiteX8" fmla="*/ 3095943 w 3096946"/>
                  <a:gd name="connsiteY8" fmla="*/ 1640606 h 1847063"/>
                  <a:gd name="connsiteX9" fmla="*/ 3096946 w 3096946"/>
                  <a:gd name="connsiteY9" fmla="*/ 1847063 h 1847063"/>
                  <a:gd name="connsiteX10" fmla="*/ 0 w 3096946"/>
                  <a:gd name="connsiteY10" fmla="*/ 1847063 h 1847063"/>
                  <a:gd name="connsiteX11" fmla="*/ 0 w 3096946"/>
                  <a:gd name="connsiteY11" fmla="*/ 19995 h 1847063"/>
                  <a:gd name="connsiteX12" fmla="*/ 581343 w 3096946"/>
                  <a:gd name="connsiteY12" fmla="*/ 0 h 1847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96946" h="1847063">
                    <a:moveTo>
                      <a:pt x="581343" y="0"/>
                    </a:moveTo>
                    <a:lnTo>
                      <a:pt x="1694710" y="49716"/>
                    </a:lnTo>
                    <a:lnTo>
                      <a:pt x="2001626" y="105397"/>
                    </a:lnTo>
                    <a:lnTo>
                      <a:pt x="2568893" y="37784"/>
                    </a:lnTo>
                    <a:lnTo>
                      <a:pt x="2913909" y="459370"/>
                    </a:lnTo>
                    <a:lnTo>
                      <a:pt x="2808076" y="701981"/>
                    </a:lnTo>
                    <a:lnTo>
                      <a:pt x="2901209" y="1075840"/>
                    </a:lnTo>
                    <a:lnTo>
                      <a:pt x="2880043" y="1485494"/>
                    </a:lnTo>
                    <a:lnTo>
                      <a:pt x="3095943" y="1640606"/>
                    </a:lnTo>
                    <a:lnTo>
                      <a:pt x="3096946" y="1847063"/>
                    </a:lnTo>
                    <a:lnTo>
                      <a:pt x="0" y="1847063"/>
                    </a:lnTo>
                    <a:lnTo>
                      <a:pt x="0" y="19995"/>
                    </a:lnTo>
                    <a:lnTo>
                      <a:pt x="581343" y="0"/>
                    </a:lnTo>
                    <a:close/>
                  </a:path>
                </a:pathLst>
              </a:custGeom>
              <a:solidFill>
                <a:schemeClr val="bg1">
                  <a:lumMod val="85000"/>
                </a:schemeClr>
              </a:solidFill>
              <a:ln w="22225">
                <a:solidFill>
                  <a:schemeClr val="bg1">
                    <a:lumMod val="75000"/>
                  </a:schemeClr>
                </a:solidFill>
              </a:ln>
              <a:effectLst>
                <a:outerShdw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1350"/>
              </a:p>
            </p:txBody>
          </p:sp>
          <p:sp>
            <p:nvSpPr>
              <p:cNvPr id="116" name="iṥ1iḑe">
                <a:extLst>
                  <a:ext uri="{FF2B5EF4-FFF2-40B4-BE49-F238E27FC236}">
                    <a16:creationId xmlns:a16="http://schemas.microsoft.com/office/drawing/2014/main" xmlns="" id="{C01C3655-8ABC-4152-867C-ED917A5104E6}"/>
                  </a:ext>
                </a:extLst>
              </p:cNvPr>
              <p:cNvSpPr/>
              <p:nvPr/>
            </p:nvSpPr>
            <p:spPr>
              <a:xfrm>
                <a:off x="8426216" y="4392778"/>
                <a:ext cx="3094242" cy="1754022"/>
              </a:xfrm>
              <a:custGeom>
                <a:avLst/>
                <a:gdLst>
                  <a:gd name="connsiteX0" fmla="*/ 950852 w 3477306"/>
                  <a:gd name="connsiteY0" fmla="*/ 0 h 1971169"/>
                  <a:gd name="connsiteX1" fmla="*/ 1278936 w 3477306"/>
                  <a:gd name="connsiteY1" fmla="*/ 109374 h 1971169"/>
                  <a:gd name="connsiteX2" fmla="*/ 1522353 w 3477306"/>
                  <a:gd name="connsiteY2" fmla="*/ 75568 h 1971169"/>
                  <a:gd name="connsiteX3" fmla="*/ 1712853 w 3477306"/>
                  <a:gd name="connsiteY3" fmla="*/ 182953 h 1971169"/>
                  <a:gd name="connsiteX4" fmla="*/ 2392303 w 3477306"/>
                  <a:gd name="connsiteY4" fmla="*/ 280395 h 1971169"/>
                  <a:gd name="connsiteX5" fmla="*/ 2639953 w 3477306"/>
                  <a:gd name="connsiteY5" fmla="*/ 151135 h 1971169"/>
                  <a:gd name="connsiteX6" fmla="*/ 3124670 w 3477306"/>
                  <a:gd name="connsiteY6" fmla="*/ 91476 h 1971169"/>
                  <a:gd name="connsiteX7" fmla="*/ 3477306 w 3477306"/>
                  <a:gd name="connsiteY7" fmla="*/ 187380 h 1971169"/>
                  <a:gd name="connsiteX8" fmla="*/ 3477306 w 3477306"/>
                  <a:gd name="connsiteY8" fmla="*/ 1971169 h 1971169"/>
                  <a:gd name="connsiteX9" fmla="*/ 0 w 3477306"/>
                  <a:gd name="connsiteY9" fmla="*/ 1971169 h 1971169"/>
                  <a:gd name="connsiteX10" fmla="*/ 27986 w 3477306"/>
                  <a:gd name="connsiteY10" fmla="*/ 1644583 h 1971169"/>
                  <a:gd name="connsiteX11" fmla="*/ 330669 w 3477306"/>
                  <a:gd name="connsiteY11" fmla="*/ 1197145 h 1971169"/>
                  <a:gd name="connsiteX12" fmla="*/ 226952 w 3477306"/>
                  <a:gd name="connsiteY12" fmla="*/ 713912 h 1971169"/>
                  <a:gd name="connsiteX13" fmla="*/ 569852 w 3477306"/>
                  <a:gd name="connsiteY13" fmla="*/ 182953 h 1971169"/>
                  <a:gd name="connsiteX14" fmla="*/ 950852 w 3477306"/>
                  <a:gd name="connsiteY14" fmla="*/ 0 h 1971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77306" h="1971169">
                    <a:moveTo>
                      <a:pt x="950852" y="0"/>
                    </a:moveTo>
                    <a:lnTo>
                      <a:pt x="1278936" y="109374"/>
                    </a:lnTo>
                    <a:lnTo>
                      <a:pt x="1522353" y="75568"/>
                    </a:lnTo>
                    <a:lnTo>
                      <a:pt x="1712853" y="182953"/>
                    </a:lnTo>
                    <a:lnTo>
                      <a:pt x="2392303" y="280395"/>
                    </a:lnTo>
                    <a:lnTo>
                      <a:pt x="2639953" y="151135"/>
                    </a:lnTo>
                    <a:lnTo>
                      <a:pt x="3124670" y="91476"/>
                    </a:lnTo>
                    <a:lnTo>
                      <a:pt x="3477306" y="187380"/>
                    </a:lnTo>
                    <a:lnTo>
                      <a:pt x="3477306" y="1971169"/>
                    </a:lnTo>
                    <a:lnTo>
                      <a:pt x="0" y="1971169"/>
                    </a:lnTo>
                    <a:lnTo>
                      <a:pt x="27986" y="1644583"/>
                    </a:lnTo>
                    <a:lnTo>
                      <a:pt x="330669" y="1197145"/>
                    </a:lnTo>
                    <a:lnTo>
                      <a:pt x="226952" y="713912"/>
                    </a:lnTo>
                    <a:lnTo>
                      <a:pt x="569852" y="182953"/>
                    </a:lnTo>
                    <a:lnTo>
                      <a:pt x="950852" y="0"/>
                    </a:lnTo>
                    <a:close/>
                  </a:path>
                </a:pathLst>
              </a:custGeom>
              <a:solidFill>
                <a:schemeClr val="bg1">
                  <a:lumMod val="85000"/>
                </a:schemeClr>
              </a:solidFill>
              <a:ln w="22225">
                <a:solidFill>
                  <a:schemeClr val="bg1">
                    <a:lumMod val="75000"/>
                  </a:schemeClr>
                </a:solidFill>
              </a:ln>
              <a:effectLst>
                <a:outerShdw dist="38100" dir="8100000" algn="tr"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algn="ctr"/>
                <a:endParaRPr lang="en-US" sz="1350"/>
              </a:p>
            </p:txBody>
          </p:sp>
        </p:grpSp>
        <p:grpSp>
          <p:nvGrpSpPr>
            <p:cNvPr id="95" name="ïşlïḑe">
              <a:extLst>
                <a:ext uri="{FF2B5EF4-FFF2-40B4-BE49-F238E27FC236}">
                  <a16:creationId xmlns:a16="http://schemas.microsoft.com/office/drawing/2014/main" xmlns="" id="{802F5ADC-9B63-4AE5-A777-30BD5F0C556F}"/>
                </a:ext>
              </a:extLst>
            </p:cNvPr>
            <p:cNvGrpSpPr/>
            <p:nvPr/>
          </p:nvGrpSpPr>
          <p:grpSpPr>
            <a:xfrm>
              <a:off x="3159832" y="1304456"/>
              <a:ext cx="2032000" cy="911524"/>
              <a:chOff x="9490948" y="1051337"/>
              <a:chExt cx="2032000" cy="911524"/>
            </a:xfrm>
          </p:grpSpPr>
          <p:sp>
            <p:nvSpPr>
              <p:cNvPr id="112" name="išḷîdè">
                <a:extLst>
                  <a:ext uri="{FF2B5EF4-FFF2-40B4-BE49-F238E27FC236}">
                    <a16:creationId xmlns:a16="http://schemas.microsoft.com/office/drawing/2014/main" xmlns="" id="{23B9A2F3-2D46-40F2-BD92-04CDC5550A95}"/>
                  </a:ext>
                </a:extLst>
              </p:cNvPr>
              <p:cNvSpPr txBox="1"/>
              <p:nvPr/>
            </p:nvSpPr>
            <p:spPr bwMode="auto">
              <a:xfrm>
                <a:off x="9490948" y="1051337"/>
                <a:ext cx="203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b="1" dirty="0"/>
                  <a:t>添加标题</a:t>
                </a:r>
                <a:endParaRPr lang="en-US" altLang="zh-CN" b="1" dirty="0"/>
              </a:p>
            </p:txBody>
          </p:sp>
          <p:sp>
            <p:nvSpPr>
              <p:cNvPr id="113" name="íṣ1îḑè">
                <a:extLst>
                  <a:ext uri="{FF2B5EF4-FFF2-40B4-BE49-F238E27FC236}">
                    <a16:creationId xmlns:a16="http://schemas.microsoft.com/office/drawing/2014/main" xmlns="" id="{336ED3F9-C20D-47C0-8AF8-2BCC99E2AA9D}"/>
                  </a:ext>
                </a:extLst>
              </p:cNvPr>
              <p:cNvSpPr/>
              <p:nvPr/>
            </p:nvSpPr>
            <p:spPr bwMode="auto">
              <a:xfrm>
                <a:off x="9490948" y="1420669"/>
                <a:ext cx="2032000" cy="54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pPr>
                <a:r>
                  <a:rPr lang="en-US" altLang="zh-CN" sz="1100" dirty="0"/>
                  <a:t>Copy paste fonts</a:t>
                </a:r>
                <a:r>
                  <a:rPr lang="en-US" altLang="zh-CN" sz="100" dirty="0"/>
                  <a:t> </a:t>
                </a:r>
                <a:r>
                  <a:rPr lang="en-US" altLang="zh-CN" sz="1100" dirty="0"/>
                  <a:t>. Choose the only option to retain text.</a:t>
                </a:r>
              </a:p>
            </p:txBody>
          </p:sp>
        </p:grpSp>
        <p:grpSp>
          <p:nvGrpSpPr>
            <p:cNvPr id="96" name="îṩ1íḑe">
              <a:extLst>
                <a:ext uri="{FF2B5EF4-FFF2-40B4-BE49-F238E27FC236}">
                  <a16:creationId xmlns:a16="http://schemas.microsoft.com/office/drawing/2014/main" xmlns="" id="{3E3A1752-24DE-4E53-9BE7-BD9BD9260972}"/>
                </a:ext>
              </a:extLst>
            </p:cNvPr>
            <p:cNvGrpSpPr/>
            <p:nvPr/>
          </p:nvGrpSpPr>
          <p:grpSpPr>
            <a:xfrm>
              <a:off x="7233068" y="1513091"/>
              <a:ext cx="2032000" cy="911524"/>
              <a:chOff x="9490948" y="1051337"/>
              <a:chExt cx="2032000" cy="911524"/>
            </a:xfrm>
          </p:grpSpPr>
          <p:sp>
            <p:nvSpPr>
              <p:cNvPr id="110" name="iṥ1ídé">
                <a:extLst>
                  <a:ext uri="{FF2B5EF4-FFF2-40B4-BE49-F238E27FC236}">
                    <a16:creationId xmlns:a16="http://schemas.microsoft.com/office/drawing/2014/main" xmlns="" id="{3DAEDDFA-F3B0-4408-98EE-1E8663309B05}"/>
                  </a:ext>
                </a:extLst>
              </p:cNvPr>
              <p:cNvSpPr txBox="1"/>
              <p:nvPr/>
            </p:nvSpPr>
            <p:spPr bwMode="auto">
              <a:xfrm>
                <a:off x="9490948" y="1051337"/>
                <a:ext cx="203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spcBef>
                    <a:spcPct val="0"/>
                  </a:spcBef>
                </a:pPr>
                <a:r>
                  <a:rPr lang="zh-CN" altLang="en-US" b="1" dirty="0"/>
                  <a:t>添加标题</a:t>
                </a:r>
              </a:p>
            </p:txBody>
          </p:sp>
          <p:sp>
            <p:nvSpPr>
              <p:cNvPr id="111" name="ïṥļiďè">
                <a:extLst>
                  <a:ext uri="{FF2B5EF4-FFF2-40B4-BE49-F238E27FC236}">
                    <a16:creationId xmlns:a16="http://schemas.microsoft.com/office/drawing/2014/main" xmlns="" id="{41945DE6-E56E-45C0-B036-C366E60EBBF2}"/>
                  </a:ext>
                </a:extLst>
              </p:cNvPr>
              <p:cNvSpPr/>
              <p:nvPr/>
            </p:nvSpPr>
            <p:spPr bwMode="auto">
              <a:xfrm>
                <a:off x="9490948" y="1420669"/>
                <a:ext cx="2032000" cy="54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30000"/>
                  </a:lnSpc>
                </a:pPr>
                <a:r>
                  <a:rPr lang="en-US" altLang="zh-CN" sz="1100" dirty="0"/>
                  <a:t>Copy paste fonts</a:t>
                </a:r>
                <a:r>
                  <a:rPr lang="en-US" altLang="zh-CN" sz="100" dirty="0"/>
                  <a:t> </a:t>
                </a:r>
                <a:r>
                  <a:rPr lang="en-US" altLang="zh-CN" sz="1100" dirty="0"/>
                  <a:t>. Choose the only option to retain text.</a:t>
                </a:r>
              </a:p>
            </p:txBody>
          </p:sp>
        </p:grpSp>
        <p:grpSp>
          <p:nvGrpSpPr>
            <p:cNvPr id="97" name="iṩḻiḓé">
              <a:extLst>
                <a:ext uri="{FF2B5EF4-FFF2-40B4-BE49-F238E27FC236}">
                  <a16:creationId xmlns:a16="http://schemas.microsoft.com/office/drawing/2014/main" xmlns="" id="{FF0013BA-C1DB-4173-82DD-A28A54253FB1}"/>
                </a:ext>
              </a:extLst>
            </p:cNvPr>
            <p:cNvGrpSpPr/>
            <p:nvPr/>
          </p:nvGrpSpPr>
          <p:grpSpPr>
            <a:xfrm>
              <a:off x="1817692" y="2160491"/>
              <a:ext cx="8731696" cy="969932"/>
              <a:chOff x="1817692" y="2160491"/>
              <a:chExt cx="8731696" cy="969932"/>
            </a:xfrm>
          </p:grpSpPr>
          <p:grpSp>
            <p:nvGrpSpPr>
              <p:cNvPr id="104" name="íṩ1iḑé">
                <a:extLst>
                  <a:ext uri="{FF2B5EF4-FFF2-40B4-BE49-F238E27FC236}">
                    <a16:creationId xmlns:a16="http://schemas.microsoft.com/office/drawing/2014/main" xmlns="" id="{E604A498-B951-4D12-B5EF-213BECB6F013}"/>
                  </a:ext>
                </a:extLst>
              </p:cNvPr>
              <p:cNvGrpSpPr/>
              <p:nvPr/>
            </p:nvGrpSpPr>
            <p:grpSpPr>
              <a:xfrm>
                <a:off x="1817692" y="2160491"/>
                <a:ext cx="2032000" cy="911524"/>
                <a:chOff x="9490948" y="1051337"/>
                <a:chExt cx="2032000" cy="911524"/>
              </a:xfrm>
            </p:grpSpPr>
            <p:sp>
              <p:nvSpPr>
                <p:cNvPr id="108" name="íṥ1ïḓè">
                  <a:extLst>
                    <a:ext uri="{FF2B5EF4-FFF2-40B4-BE49-F238E27FC236}">
                      <a16:creationId xmlns:a16="http://schemas.microsoft.com/office/drawing/2014/main" xmlns="" id="{C594C458-E268-4051-AA0D-AC63CC796A22}"/>
                    </a:ext>
                  </a:extLst>
                </p:cNvPr>
                <p:cNvSpPr txBox="1"/>
                <p:nvPr/>
              </p:nvSpPr>
              <p:spPr bwMode="auto">
                <a:xfrm>
                  <a:off x="9490948" y="1051337"/>
                  <a:ext cx="203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spcBef>
                      <a:spcPct val="0"/>
                    </a:spcBef>
                  </a:pPr>
                  <a:r>
                    <a:rPr lang="zh-CN" altLang="en-US" b="1" dirty="0"/>
                    <a:t>添加标题</a:t>
                  </a:r>
                  <a:endParaRPr lang="en-US" altLang="zh-CN" b="1" dirty="0"/>
                </a:p>
              </p:txBody>
            </p:sp>
            <p:sp>
              <p:nvSpPr>
                <p:cNvPr id="109" name="íŝḷidé">
                  <a:extLst>
                    <a:ext uri="{FF2B5EF4-FFF2-40B4-BE49-F238E27FC236}">
                      <a16:creationId xmlns:a16="http://schemas.microsoft.com/office/drawing/2014/main" xmlns="" id="{C7B7B735-ACE7-4A87-B84D-1763682FBAA9}"/>
                    </a:ext>
                  </a:extLst>
                </p:cNvPr>
                <p:cNvSpPr/>
                <p:nvPr/>
              </p:nvSpPr>
              <p:spPr bwMode="auto">
                <a:xfrm>
                  <a:off x="9490948" y="1420669"/>
                  <a:ext cx="2032000" cy="54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pPr>
                  <a:r>
                    <a:rPr lang="en-US" altLang="zh-CN" sz="1100" dirty="0"/>
                    <a:t>Copy </a:t>
                  </a:r>
                  <a:r>
                    <a:rPr lang="en-US" altLang="zh-CN" sz="1100"/>
                    <a:t>paste fonts</a:t>
                  </a:r>
                  <a:r>
                    <a:rPr lang="en-US" altLang="zh-CN" sz="100"/>
                    <a:t> </a:t>
                  </a:r>
                  <a:r>
                    <a:rPr lang="en-US" altLang="zh-CN" sz="1100"/>
                    <a:t>. </a:t>
                  </a:r>
                  <a:r>
                    <a:rPr lang="en-US" altLang="zh-CN" sz="1100" dirty="0"/>
                    <a:t>Choose the only option to retain text.</a:t>
                  </a:r>
                </a:p>
              </p:txBody>
            </p:sp>
          </p:grpSp>
          <p:grpSp>
            <p:nvGrpSpPr>
              <p:cNvPr id="105" name="iŝ1íďè">
                <a:extLst>
                  <a:ext uri="{FF2B5EF4-FFF2-40B4-BE49-F238E27FC236}">
                    <a16:creationId xmlns:a16="http://schemas.microsoft.com/office/drawing/2014/main" xmlns="" id="{650AC059-D7FA-43AC-A1B8-86513C759B75}"/>
                  </a:ext>
                </a:extLst>
              </p:cNvPr>
              <p:cNvGrpSpPr/>
              <p:nvPr/>
            </p:nvGrpSpPr>
            <p:grpSpPr>
              <a:xfrm>
                <a:off x="8517388" y="2218899"/>
                <a:ext cx="2032000" cy="911524"/>
                <a:chOff x="9490948" y="1051337"/>
                <a:chExt cx="2032000" cy="911524"/>
              </a:xfrm>
            </p:grpSpPr>
            <p:sp>
              <p:nvSpPr>
                <p:cNvPr id="106" name="ïṣḻiḓê">
                  <a:extLst>
                    <a:ext uri="{FF2B5EF4-FFF2-40B4-BE49-F238E27FC236}">
                      <a16:creationId xmlns:a16="http://schemas.microsoft.com/office/drawing/2014/main" xmlns="" id="{0CC62F19-EDA9-44E5-AC80-0C45093455D4}"/>
                    </a:ext>
                  </a:extLst>
                </p:cNvPr>
                <p:cNvSpPr txBox="1"/>
                <p:nvPr/>
              </p:nvSpPr>
              <p:spPr bwMode="auto">
                <a:xfrm>
                  <a:off x="9490948" y="1051337"/>
                  <a:ext cx="203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spcBef>
                      <a:spcPct val="0"/>
                    </a:spcBef>
                  </a:pPr>
                  <a:r>
                    <a:rPr lang="zh-CN" altLang="en-US" b="1" dirty="0"/>
                    <a:t>添加标题</a:t>
                  </a:r>
                </a:p>
              </p:txBody>
            </p:sp>
            <p:sp>
              <p:nvSpPr>
                <p:cNvPr id="107" name="isḻíḑê">
                  <a:extLst>
                    <a:ext uri="{FF2B5EF4-FFF2-40B4-BE49-F238E27FC236}">
                      <a16:creationId xmlns:a16="http://schemas.microsoft.com/office/drawing/2014/main" xmlns="" id="{F022A0A0-D147-4E4D-9760-3B1E48E51E63}"/>
                    </a:ext>
                  </a:extLst>
                </p:cNvPr>
                <p:cNvSpPr/>
                <p:nvPr/>
              </p:nvSpPr>
              <p:spPr bwMode="auto">
                <a:xfrm>
                  <a:off x="9490948" y="1420669"/>
                  <a:ext cx="2032000" cy="54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30000"/>
                    </a:lnSpc>
                  </a:pPr>
                  <a:r>
                    <a:rPr lang="en-US" altLang="zh-CN" sz="1100" dirty="0"/>
                    <a:t>Copy </a:t>
                  </a:r>
                  <a:r>
                    <a:rPr lang="en-US" altLang="zh-CN" sz="1100"/>
                    <a:t>paste fonts</a:t>
                  </a:r>
                  <a:r>
                    <a:rPr lang="en-US" altLang="zh-CN" sz="100"/>
                    <a:t> </a:t>
                  </a:r>
                  <a:r>
                    <a:rPr lang="en-US" altLang="zh-CN" sz="1100"/>
                    <a:t>. </a:t>
                  </a:r>
                  <a:r>
                    <a:rPr lang="en-US" altLang="zh-CN" sz="1100" dirty="0"/>
                    <a:t>Choose the only option to retain text.</a:t>
                  </a:r>
                </a:p>
              </p:txBody>
            </p:sp>
          </p:grpSp>
        </p:grpSp>
        <p:grpSp>
          <p:nvGrpSpPr>
            <p:cNvPr id="98" name="îsļïḓè">
              <a:extLst>
                <a:ext uri="{FF2B5EF4-FFF2-40B4-BE49-F238E27FC236}">
                  <a16:creationId xmlns:a16="http://schemas.microsoft.com/office/drawing/2014/main" xmlns="" id="{4FD09515-0024-4C23-AF66-0802ED65C048}"/>
                </a:ext>
              </a:extLst>
            </p:cNvPr>
            <p:cNvGrpSpPr/>
            <p:nvPr/>
          </p:nvGrpSpPr>
          <p:grpSpPr>
            <a:xfrm>
              <a:off x="673100" y="3272028"/>
              <a:ext cx="2032000" cy="911524"/>
              <a:chOff x="9490948" y="1051337"/>
              <a:chExt cx="2032000" cy="911524"/>
            </a:xfrm>
          </p:grpSpPr>
          <p:sp>
            <p:nvSpPr>
              <p:cNvPr id="102" name="îṧļíḍê">
                <a:extLst>
                  <a:ext uri="{FF2B5EF4-FFF2-40B4-BE49-F238E27FC236}">
                    <a16:creationId xmlns:a16="http://schemas.microsoft.com/office/drawing/2014/main" xmlns="" id="{0C06C00E-0EE7-4458-920B-6CC9A6E0E411}"/>
                  </a:ext>
                </a:extLst>
              </p:cNvPr>
              <p:cNvSpPr txBox="1"/>
              <p:nvPr/>
            </p:nvSpPr>
            <p:spPr bwMode="auto">
              <a:xfrm>
                <a:off x="9490948" y="1051337"/>
                <a:ext cx="203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b="1" dirty="0"/>
                  <a:t>添加标题</a:t>
                </a:r>
                <a:endParaRPr lang="en-US" altLang="zh-CN" b="1" dirty="0"/>
              </a:p>
            </p:txBody>
          </p:sp>
          <p:sp>
            <p:nvSpPr>
              <p:cNvPr id="103" name="íS1íḍé">
                <a:extLst>
                  <a:ext uri="{FF2B5EF4-FFF2-40B4-BE49-F238E27FC236}">
                    <a16:creationId xmlns:a16="http://schemas.microsoft.com/office/drawing/2014/main" xmlns="" id="{99AB0639-E6E8-4098-BE56-339E9AA3975A}"/>
                  </a:ext>
                </a:extLst>
              </p:cNvPr>
              <p:cNvSpPr/>
              <p:nvPr/>
            </p:nvSpPr>
            <p:spPr bwMode="auto">
              <a:xfrm>
                <a:off x="9490948" y="1420669"/>
                <a:ext cx="2032000" cy="54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pPr>
                <a:r>
                  <a:rPr lang="en-US" altLang="zh-CN" sz="1100" dirty="0"/>
                  <a:t>Copy </a:t>
                </a:r>
                <a:r>
                  <a:rPr lang="en-US" altLang="zh-CN" sz="1100"/>
                  <a:t>paste fonts</a:t>
                </a:r>
                <a:r>
                  <a:rPr lang="en-US" altLang="zh-CN" sz="100"/>
                  <a:t> </a:t>
                </a:r>
                <a:r>
                  <a:rPr lang="en-US" altLang="zh-CN" sz="1100"/>
                  <a:t>. </a:t>
                </a:r>
                <a:r>
                  <a:rPr lang="en-US" altLang="zh-CN" sz="1100" dirty="0"/>
                  <a:t>Choose the only option to retain text.</a:t>
                </a:r>
              </a:p>
            </p:txBody>
          </p:sp>
        </p:grpSp>
        <p:grpSp>
          <p:nvGrpSpPr>
            <p:cNvPr id="99" name="îŝlíḑe">
              <a:extLst>
                <a:ext uri="{FF2B5EF4-FFF2-40B4-BE49-F238E27FC236}">
                  <a16:creationId xmlns:a16="http://schemas.microsoft.com/office/drawing/2014/main" xmlns="" id="{8DEF92C9-7309-4CDD-8075-7F86CEADAC09}"/>
                </a:ext>
              </a:extLst>
            </p:cNvPr>
            <p:cNvGrpSpPr/>
            <p:nvPr/>
          </p:nvGrpSpPr>
          <p:grpSpPr>
            <a:xfrm>
              <a:off x="9486900" y="3218962"/>
              <a:ext cx="2032000" cy="911524"/>
              <a:chOff x="9490948" y="1051337"/>
              <a:chExt cx="2032000" cy="911524"/>
            </a:xfrm>
          </p:grpSpPr>
          <p:sp>
            <p:nvSpPr>
              <p:cNvPr id="100" name="íŝḻîḋê">
                <a:extLst>
                  <a:ext uri="{FF2B5EF4-FFF2-40B4-BE49-F238E27FC236}">
                    <a16:creationId xmlns:a16="http://schemas.microsoft.com/office/drawing/2014/main" xmlns="" id="{CC27A35E-255C-4622-90D6-72E7A78BC813}"/>
                  </a:ext>
                </a:extLst>
              </p:cNvPr>
              <p:cNvSpPr txBox="1"/>
              <p:nvPr/>
            </p:nvSpPr>
            <p:spPr bwMode="auto">
              <a:xfrm>
                <a:off x="9490948" y="1051337"/>
                <a:ext cx="2032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spcBef>
                    <a:spcPct val="0"/>
                  </a:spcBef>
                </a:pPr>
                <a:r>
                  <a:rPr lang="zh-CN" altLang="en-US" b="1" dirty="0"/>
                  <a:t>添加标题</a:t>
                </a:r>
              </a:p>
            </p:txBody>
          </p:sp>
          <p:sp>
            <p:nvSpPr>
              <p:cNvPr id="101" name="îşľíḑè">
                <a:extLst>
                  <a:ext uri="{FF2B5EF4-FFF2-40B4-BE49-F238E27FC236}">
                    <a16:creationId xmlns:a16="http://schemas.microsoft.com/office/drawing/2014/main" xmlns="" id="{270E5D7C-C48C-49CA-A0F9-23359AEB8631}"/>
                  </a:ext>
                </a:extLst>
              </p:cNvPr>
              <p:cNvSpPr/>
              <p:nvPr/>
            </p:nvSpPr>
            <p:spPr bwMode="auto">
              <a:xfrm>
                <a:off x="9490948" y="1420669"/>
                <a:ext cx="2032000" cy="542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30000"/>
                  </a:lnSpc>
                </a:pPr>
                <a:r>
                  <a:rPr lang="en-US" altLang="zh-CN" sz="1100" dirty="0"/>
                  <a:t>Copy </a:t>
                </a:r>
                <a:r>
                  <a:rPr lang="en-US" altLang="zh-CN" sz="1100"/>
                  <a:t>paste fonts</a:t>
                </a:r>
                <a:r>
                  <a:rPr lang="en-US" altLang="zh-CN" sz="100"/>
                  <a:t> </a:t>
                </a:r>
                <a:r>
                  <a:rPr lang="en-US" altLang="zh-CN" sz="1100"/>
                  <a:t>. </a:t>
                </a:r>
                <a:r>
                  <a:rPr lang="en-US" altLang="zh-CN" sz="1100" dirty="0"/>
                  <a:t>Choose the only option to retain text.</a:t>
                </a:r>
              </a:p>
            </p:txBody>
          </p:sp>
        </p:grpSp>
      </p:grpSp>
      <p:sp>
        <p:nvSpPr>
          <p:cNvPr id="36" name="矩形 35">
            <a:extLst>
              <a:ext uri="{FF2B5EF4-FFF2-40B4-BE49-F238E27FC236}">
                <a16:creationId xmlns:a16="http://schemas.microsoft.com/office/drawing/2014/main" xmlns="" id="{89A023EC-92DB-42B2-95FA-A6EF93EE6826}"/>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37" name="文本框 36">
            <a:extLst>
              <a:ext uri="{FF2B5EF4-FFF2-40B4-BE49-F238E27FC236}">
                <a16:creationId xmlns:a16="http://schemas.microsoft.com/office/drawing/2014/main" xmlns="" id="{E45ACFC8-69B4-425E-82E0-B99C97C6C972}"/>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14—</a:t>
            </a:r>
            <a:endParaRPr lang="zh-CN" altLang="en-US" sz="2000" b="1" dirty="0">
              <a:solidFill>
                <a:schemeClr val="accent3"/>
              </a:solidFill>
            </a:endParaRPr>
          </a:p>
        </p:txBody>
      </p:sp>
    </p:spTree>
    <p:extLst>
      <p:ext uri="{BB962C8B-B14F-4D97-AF65-F5344CB8AC3E}">
        <p14:creationId xmlns:p14="http://schemas.microsoft.com/office/powerpoint/2010/main" val="21870176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六分点内容页</a:t>
            </a:r>
          </a:p>
        </p:txBody>
      </p:sp>
      <p:grpSp>
        <p:nvGrpSpPr>
          <p:cNvPr id="40" name="#33189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084135B5-64EC-429D-BA51-F2665571E5F1}"/>
              </a:ext>
            </a:extLst>
          </p:cNvPr>
          <p:cNvGrpSpPr>
            <a:grpSpLocks noChangeAspect="1"/>
          </p:cNvGrpSpPr>
          <p:nvPr>
            <p:custDataLst>
              <p:tags r:id="rId1"/>
            </p:custDataLst>
          </p:nvPr>
        </p:nvGrpSpPr>
        <p:grpSpPr>
          <a:xfrm>
            <a:off x="1289297" y="1322690"/>
            <a:ext cx="9600706" cy="4619021"/>
            <a:chOff x="1289297" y="1322690"/>
            <a:chExt cx="9600706" cy="4619021"/>
          </a:xfrm>
        </p:grpSpPr>
        <p:sp>
          <p:nvSpPr>
            <p:cNvPr id="41" name="îsļîḑè">
              <a:extLst>
                <a:ext uri="{FF2B5EF4-FFF2-40B4-BE49-F238E27FC236}">
                  <a16:creationId xmlns:a16="http://schemas.microsoft.com/office/drawing/2014/main" xmlns="" id="{5189946B-886A-4813-A9A2-71F74AE21E2F}"/>
                </a:ext>
              </a:extLst>
            </p:cNvPr>
            <p:cNvSpPr/>
            <p:nvPr/>
          </p:nvSpPr>
          <p:spPr>
            <a:xfrm rot="5400000">
              <a:off x="4223532" y="2336195"/>
              <a:ext cx="1663192" cy="1433786"/>
            </a:xfrm>
            <a:prstGeom prst="hexagon">
              <a:avLst/>
            </a:prstGeom>
            <a:solidFill>
              <a:schemeClr val="accent3">
                <a:lumMod val="10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42" name="iṩ1idé">
              <a:extLst>
                <a:ext uri="{FF2B5EF4-FFF2-40B4-BE49-F238E27FC236}">
                  <a16:creationId xmlns:a16="http://schemas.microsoft.com/office/drawing/2014/main" xmlns="" id="{B8BE00D3-83F9-4147-9B0E-CBD3C0C5A48C}"/>
                </a:ext>
              </a:extLst>
            </p:cNvPr>
            <p:cNvSpPr/>
            <p:nvPr/>
          </p:nvSpPr>
          <p:spPr>
            <a:xfrm rot="5400000">
              <a:off x="3728337" y="3865849"/>
              <a:ext cx="1293368" cy="1114972"/>
            </a:xfrm>
            <a:prstGeom prst="hexagon">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43" name="îSļîdé">
              <a:extLst>
                <a:ext uri="{FF2B5EF4-FFF2-40B4-BE49-F238E27FC236}">
                  <a16:creationId xmlns:a16="http://schemas.microsoft.com/office/drawing/2014/main" xmlns="" id="{32D52A13-0426-4B15-99C2-8E8AD723EBD5}"/>
                </a:ext>
              </a:extLst>
            </p:cNvPr>
            <p:cNvSpPr/>
            <p:nvPr/>
          </p:nvSpPr>
          <p:spPr>
            <a:xfrm rot="5400000">
              <a:off x="3301733" y="3032339"/>
              <a:ext cx="947084" cy="816452"/>
            </a:xfrm>
            <a:prstGeom prst="hexagon">
              <a:avLst/>
            </a:prstGeom>
            <a:solidFill>
              <a:schemeClr val="accent3">
                <a:lumMod val="10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44" name="i$1iḋe">
              <a:extLst>
                <a:ext uri="{FF2B5EF4-FFF2-40B4-BE49-F238E27FC236}">
                  <a16:creationId xmlns:a16="http://schemas.microsoft.com/office/drawing/2014/main" xmlns="" id="{12960683-047F-4823-893E-2E06E63291C8}"/>
                </a:ext>
              </a:extLst>
            </p:cNvPr>
            <p:cNvSpPr/>
            <p:nvPr/>
          </p:nvSpPr>
          <p:spPr>
            <a:xfrm rot="5400000" flipH="1" flipV="1">
              <a:off x="6416906" y="3487828"/>
              <a:ext cx="1471323" cy="1268382"/>
            </a:xfrm>
            <a:prstGeom prst="hexagon">
              <a:avLst/>
            </a:prstGeom>
            <a:solidFill>
              <a:schemeClr val="accent3">
                <a:lumMod val="100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45" name="îşļïḍê">
              <a:extLst>
                <a:ext uri="{FF2B5EF4-FFF2-40B4-BE49-F238E27FC236}">
                  <a16:creationId xmlns:a16="http://schemas.microsoft.com/office/drawing/2014/main" xmlns="" id="{84395E13-F9FC-4DA1-9495-B8552AEB0A1C}"/>
                </a:ext>
              </a:extLst>
            </p:cNvPr>
            <p:cNvSpPr/>
            <p:nvPr/>
          </p:nvSpPr>
          <p:spPr>
            <a:xfrm rot="5400000" flipH="1" flipV="1">
              <a:off x="5841621" y="2409923"/>
              <a:ext cx="1218387" cy="1050333"/>
            </a:xfrm>
            <a:prstGeom prst="hexagon">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46" name="ïSļïḑé">
              <a:extLst>
                <a:ext uri="{FF2B5EF4-FFF2-40B4-BE49-F238E27FC236}">
                  <a16:creationId xmlns:a16="http://schemas.microsoft.com/office/drawing/2014/main" xmlns="" id="{08A0F9F9-1897-4D22-80A8-5FA76C480817}"/>
                </a:ext>
              </a:extLst>
            </p:cNvPr>
            <p:cNvSpPr/>
            <p:nvPr/>
          </p:nvSpPr>
          <p:spPr>
            <a:xfrm rot="5400000" flipH="1" flipV="1">
              <a:off x="7925555" y="3841967"/>
              <a:ext cx="947084" cy="816452"/>
            </a:xfrm>
            <a:prstGeom prst="hexagon">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cxnSp>
          <p:nvCxnSpPr>
            <p:cNvPr id="47" name="肘形连接符 12">
              <a:extLst>
                <a:ext uri="{FF2B5EF4-FFF2-40B4-BE49-F238E27FC236}">
                  <a16:creationId xmlns:a16="http://schemas.microsoft.com/office/drawing/2014/main" xmlns="" id="{830724C4-6B2F-4B9E-A5B3-EEB32AE7B879}"/>
                </a:ext>
              </a:extLst>
            </p:cNvPr>
            <p:cNvCxnSpPr/>
            <p:nvPr/>
          </p:nvCxnSpPr>
          <p:spPr>
            <a:xfrm rot="16200000" flipH="1" flipV="1">
              <a:off x="3090964" y="2375865"/>
              <a:ext cx="86064" cy="1268382"/>
            </a:xfrm>
            <a:prstGeom prst="bentConnector4">
              <a:avLst>
                <a:gd name="adj1" fmla="val -265616"/>
                <a:gd name="adj2" fmla="val 100958"/>
              </a:avLst>
            </a:prstGeom>
            <a:ln w="190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48" name="肘形连接符 45">
              <a:extLst>
                <a:ext uri="{FF2B5EF4-FFF2-40B4-BE49-F238E27FC236}">
                  <a16:creationId xmlns:a16="http://schemas.microsoft.com/office/drawing/2014/main" xmlns="" id="{3134AFA7-D7D2-4FBC-9D24-FF946C9C4140}"/>
                </a:ext>
              </a:extLst>
            </p:cNvPr>
            <p:cNvCxnSpPr/>
            <p:nvPr/>
          </p:nvCxnSpPr>
          <p:spPr>
            <a:xfrm rot="10800000">
              <a:off x="3817535" y="1811113"/>
              <a:ext cx="1237594" cy="410379"/>
            </a:xfrm>
            <a:prstGeom prst="bentConnector3">
              <a:avLst>
                <a:gd name="adj1" fmla="val 170"/>
              </a:avLst>
            </a:prstGeom>
            <a:ln w="190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49" name="肘形连接符 50">
              <a:extLst>
                <a:ext uri="{FF2B5EF4-FFF2-40B4-BE49-F238E27FC236}">
                  <a16:creationId xmlns:a16="http://schemas.microsoft.com/office/drawing/2014/main" xmlns="" id="{982F2F8C-5A1C-4C82-8C1F-B7E783517C7F}"/>
                </a:ext>
              </a:extLst>
            </p:cNvPr>
            <p:cNvCxnSpPr/>
            <p:nvPr/>
          </p:nvCxnSpPr>
          <p:spPr>
            <a:xfrm rot="10800000" flipH="1">
              <a:off x="6447832" y="1915518"/>
              <a:ext cx="1237594" cy="410379"/>
            </a:xfrm>
            <a:prstGeom prst="bentConnector3">
              <a:avLst>
                <a:gd name="adj1" fmla="val 170"/>
              </a:avLst>
            </a:prstGeom>
            <a:ln w="190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50" name="肘形连接符 51">
              <a:extLst>
                <a:ext uri="{FF2B5EF4-FFF2-40B4-BE49-F238E27FC236}">
                  <a16:creationId xmlns:a16="http://schemas.microsoft.com/office/drawing/2014/main" xmlns="" id="{347D3D5E-AA16-4AF1-BD3F-378D31D26D55}"/>
                </a:ext>
              </a:extLst>
            </p:cNvPr>
            <p:cNvCxnSpPr/>
            <p:nvPr/>
          </p:nvCxnSpPr>
          <p:spPr>
            <a:xfrm rot="16200000" flipH="1" flipV="1">
              <a:off x="9004545" y="3099427"/>
              <a:ext cx="86064" cy="1268382"/>
            </a:xfrm>
            <a:prstGeom prst="bentConnector4">
              <a:avLst>
                <a:gd name="adj1" fmla="val -339743"/>
                <a:gd name="adj2" fmla="val 100958"/>
              </a:avLst>
            </a:prstGeom>
            <a:ln w="190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51" name="肘形连接符 58">
              <a:extLst>
                <a:ext uri="{FF2B5EF4-FFF2-40B4-BE49-F238E27FC236}">
                  <a16:creationId xmlns:a16="http://schemas.microsoft.com/office/drawing/2014/main" xmlns="" id="{81EFDB21-363E-4A0F-BA14-4560579683CF}"/>
                </a:ext>
              </a:extLst>
            </p:cNvPr>
            <p:cNvCxnSpPr/>
            <p:nvPr/>
          </p:nvCxnSpPr>
          <p:spPr>
            <a:xfrm flipV="1">
              <a:off x="3686273" y="4791278"/>
              <a:ext cx="1254339" cy="677987"/>
            </a:xfrm>
            <a:prstGeom prst="bentConnector3">
              <a:avLst>
                <a:gd name="adj1" fmla="val 126290"/>
              </a:avLst>
            </a:prstGeom>
            <a:ln w="190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cxnSp>
          <p:nvCxnSpPr>
            <p:cNvPr id="52" name="肘形连接符 69">
              <a:extLst>
                <a:ext uri="{FF2B5EF4-FFF2-40B4-BE49-F238E27FC236}">
                  <a16:creationId xmlns:a16="http://schemas.microsoft.com/office/drawing/2014/main" xmlns="" id="{F0586D42-EB45-40D4-991D-2F7347673313}"/>
                </a:ext>
              </a:extLst>
            </p:cNvPr>
            <p:cNvCxnSpPr/>
            <p:nvPr/>
          </p:nvCxnSpPr>
          <p:spPr>
            <a:xfrm flipH="1" flipV="1">
              <a:off x="6526481" y="4523049"/>
              <a:ext cx="1165335" cy="818123"/>
            </a:xfrm>
            <a:prstGeom prst="bentConnector3">
              <a:avLst>
                <a:gd name="adj1" fmla="val 133941"/>
              </a:avLst>
            </a:prstGeom>
            <a:ln w="19050"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53" name="i$lîdé">
              <a:extLst>
                <a:ext uri="{FF2B5EF4-FFF2-40B4-BE49-F238E27FC236}">
                  <a16:creationId xmlns:a16="http://schemas.microsoft.com/office/drawing/2014/main" xmlns="" id="{D9EB6F16-307B-4C21-B860-94F44296B18A}"/>
                </a:ext>
              </a:extLst>
            </p:cNvPr>
            <p:cNvSpPr/>
            <p:nvPr/>
          </p:nvSpPr>
          <p:spPr>
            <a:xfrm>
              <a:off x="1289297" y="3120473"/>
              <a:ext cx="1551214" cy="388996"/>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r"/>
              <a:r>
                <a:rPr lang="zh-CN" altLang="en-US" sz="1600" b="1" dirty="0">
                  <a:solidFill>
                    <a:srgbClr val="000000"/>
                  </a:solidFill>
                </a:rPr>
                <a:t>添加标题</a:t>
              </a:r>
              <a:endParaRPr lang="id-ID" altLang="zh-CN" sz="1600" b="1" dirty="0">
                <a:solidFill>
                  <a:srgbClr val="000000"/>
                </a:solidFill>
              </a:endParaRPr>
            </a:p>
          </p:txBody>
        </p:sp>
        <p:sp>
          <p:nvSpPr>
            <p:cNvPr id="54" name="ïṣḻïḓe">
              <a:extLst>
                <a:ext uri="{FF2B5EF4-FFF2-40B4-BE49-F238E27FC236}">
                  <a16:creationId xmlns:a16="http://schemas.microsoft.com/office/drawing/2014/main" xmlns="" id="{303ED087-9CB5-47A6-99A9-0D81483B435B}"/>
                </a:ext>
              </a:extLst>
            </p:cNvPr>
            <p:cNvSpPr/>
            <p:nvPr/>
          </p:nvSpPr>
          <p:spPr bwMode="auto">
            <a:xfrm>
              <a:off x="1289297" y="3509471"/>
              <a:ext cx="1551214" cy="60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30000"/>
                </a:lnSpc>
              </a:pPr>
              <a:r>
                <a:rPr lang="en-US" altLang="zh-CN" sz="1100" dirty="0"/>
                <a:t>S</a:t>
              </a:r>
              <a:r>
                <a:rPr lang="en-US" altLang="zh-CN" sz="100" dirty="0"/>
                <a:t> </a:t>
              </a:r>
              <a:r>
                <a:rPr lang="en-US" altLang="zh-CN" sz="1100" err="1"/>
                <a:t>upporting</a:t>
              </a:r>
              <a:r>
                <a:rPr lang="en-US" altLang="zh-CN" sz="1100"/>
                <a:t> text here.</a:t>
              </a:r>
              <a:endParaRPr lang="en-US" altLang="zh-CN" sz="1100" dirty="0"/>
            </a:p>
            <a:p>
              <a:pPr algn="r">
                <a:lnSpc>
                  <a:spcPct val="130000"/>
                </a:lnSpc>
              </a:pPr>
              <a:r>
                <a:rPr lang="en-US" altLang="zh-CN" sz="1100" dirty="0"/>
                <a:t>……</a:t>
              </a:r>
            </a:p>
          </p:txBody>
        </p:sp>
        <p:sp>
          <p:nvSpPr>
            <p:cNvPr id="55" name="îsľíḓè">
              <a:extLst>
                <a:ext uri="{FF2B5EF4-FFF2-40B4-BE49-F238E27FC236}">
                  <a16:creationId xmlns:a16="http://schemas.microsoft.com/office/drawing/2014/main" xmlns="" id="{707C42FE-9149-45C5-BB2E-D75CBC99ABB4}"/>
                </a:ext>
              </a:extLst>
            </p:cNvPr>
            <p:cNvSpPr/>
            <p:nvPr/>
          </p:nvSpPr>
          <p:spPr>
            <a:xfrm>
              <a:off x="2090670" y="1322690"/>
              <a:ext cx="1551214" cy="388996"/>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r"/>
              <a:r>
                <a:rPr lang="zh-CN" altLang="en-US" sz="1600" b="1" dirty="0">
                  <a:solidFill>
                    <a:schemeClr val="tx1"/>
                  </a:solidFill>
                </a:rPr>
                <a:t>添加标题</a:t>
              </a:r>
              <a:endParaRPr lang="id-ID" altLang="zh-CN" sz="1600" b="1" dirty="0">
                <a:solidFill>
                  <a:schemeClr val="tx1"/>
                </a:solidFill>
              </a:endParaRPr>
            </a:p>
          </p:txBody>
        </p:sp>
        <p:sp>
          <p:nvSpPr>
            <p:cNvPr id="56" name="îṩḷíďé">
              <a:extLst>
                <a:ext uri="{FF2B5EF4-FFF2-40B4-BE49-F238E27FC236}">
                  <a16:creationId xmlns:a16="http://schemas.microsoft.com/office/drawing/2014/main" xmlns="" id="{C8C07F0B-6517-46F0-A6E4-CA9BD1769FCF}"/>
                </a:ext>
              </a:extLst>
            </p:cNvPr>
            <p:cNvSpPr/>
            <p:nvPr/>
          </p:nvSpPr>
          <p:spPr bwMode="auto">
            <a:xfrm>
              <a:off x="2090670" y="1711685"/>
              <a:ext cx="1551214" cy="60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30000"/>
                </a:lnSpc>
              </a:pPr>
              <a:r>
                <a:rPr lang="en-US" altLang="zh-CN" sz="1100" dirty="0"/>
                <a:t>S</a:t>
              </a:r>
              <a:r>
                <a:rPr lang="en-US" altLang="zh-CN" sz="100" dirty="0"/>
                <a:t> </a:t>
              </a:r>
              <a:r>
                <a:rPr lang="en-US" altLang="zh-CN" sz="1100" err="1"/>
                <a:t>upporting</a:t>
              </a:r>
              <a:r>
                <a:rPr lang="en-US" altLang="zh-CN" sz="1100"/>
                <a:t> text here.</a:t>
              </a:r>
              <a:endParaRPr lang="en-US" altLang="zh-CN" sz="1100" dirty="0"/>
            </a:p>
            <a:p>
              <a:pPr algn="r">
                <a:lnSpc>
                  <a:spcPct val="130000"/>
                </a:lnSpc>
              </a:pPr>
              <a:r>
                <a:rPr lang="en-US" altLang="zh-CN" sz="1100" dirty="0"/>
                <a:t>……</a:t>
              </a:r>
            </a:p>
          </p:txBody>
        </p:sp>
        <p:sp>
          <p:nvSpPr>
            <p:cNvPr id="57" name="ïṡḻiḋe">
              <a:extLst>
                <a:ext uri="{FF2B5EF4-FFF2-40B4-BE49-F238E27FC236}">
                  <a16:creationId xmlns:a16="http://schemas.microsoft.com/office/drawing/2014/main" xmlns="" id="{913D9DDA-40C1-4BC4-895F-678ECD70DCE0}"/>
                </a:ext>
              </a:extLst>
            </p:cNvPr>
            <p:cNvSpPr/>
            <p:nvPr/>
          </p:nvSpPr>
          <p:spPr>
            <a:xfrm>
              <a:off x="7806341" y="1359574"/>
              <a:ext cx="1551214" cy="388996"/>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lang="zh-CN" altLang="en-US" sz="1600" b="1" dirty="0">
                  <a:solidFill>
                    <a:schemeClr val="tx1"/>
                  </a:solidFill>
                </a:rPr>
                <a:t>添加标题</a:t>
              </a:r>
              <a:endParaRPr lang="id-ID" altLang="zh-CN" sz="1600" b="1" dirty="0">
                <a:solidFill>
                  <a:schemeClr val="tx1"/>
                </a:solidFill>
              </a:endParaRPr>
            </a:p>
          </p:txBody>
        </p:sp>
        <p:sp>
          <p:nvSpPr>
            <p:cNvPr id="58" name="iŝľïḍê">
              <a:extLst>
                <a:ext uri="{FF2B5EF4-FFF2-40B4-BE49-F238E27FC236}">
                  <a16:creationId xmlns:a16="http://schemas.microsoft.com/office/drawing/2014/main" xmlns="" id="{45B6967F-0E53-4594-835B-4D42C05C761A}"/>
                </a:ext>
              </a:extLst>
            </p:cNvPr>
            <p:cNvSpPr/>
            <p:nvPr/>
          </p:nvSpPr>
          <p:spPr bwMode="auto">
            <a:xfrm>
              <a:off x="7806341" y="1748572"/>
              <a:ext cx="1551214" cy="60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pPr>
              <a:r>
                <a:rPr lang="en-US" altLang="zh-CN" sz="1100" dirty="0"/>
                <a:t>S</a:t>
              </a:r>
              <a:r>
                <a:rPr lang="en-US" altLang="zh-CN" sz="100" dirty="0"/>
                <a:t> </a:t>
              </a:r>
              <a:r>
                <a:rPr lang="en-US" altLang="zh-CN" sz="1100" err="1"/>
                <a:t>upporting</a:t>
              </a:r>
              <a:r>
                <a:rPr lang="en-US" altLang="zh-CN" sz="1100"/>
                <a:t> text here.</a:t>
              </a:r>
              <a:endParaRPr lang="en-US" altLang="zh-CN" sz="1100" dirty="0"/>
            </a:p>
            <a:p>
              <a:pPr>
                <a:lnSpc>
                  <a:spcPct val="130000"/>
                </a:lnSpc>
              </a:pPr>
              <a:r>
                <a:rPr lang="en-US" altLang="zh-CN" sz="1100" dirty="0"/>
                <a:t>……</a:t>
              </a:r>
            </a:p>
          </p:txBody>
        </p:sp>
        <p:sp>
          <p:nvSpPr>
            <p:cNvPr id="59" name="iṥlíḍé">
              <a:extLst>
                <a:ext uri="{FF2B5EF4-FFF2-40B4-BE49-F238E27FC236}">
                  <a16:creationId xmlns:a16="http://schemas.microsoft.com/office/drawing/2014/main" xmlns="" id="{3F0A5CF1-A91E-40D7-A7BE-9B8B68844413}"/>
                </a:ext>
              </a:extLst>
            </p:cNvPr>
            <p:cNvSpPr/>
            <p:nvPr/>
          </p:nvSpPr>
          <p:spPr>
            <a:xfrm>
              <a:off x="9338789" y="3776650"/>
              <a:ext cx="1551214" cy="388996"/>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r>
                <a:rPr lang="zh-CN" altLang="en-US" sz="1600" b="1" dirty="0">
                  <a:solidFill>
                    <a:srgbClr val="000000"/>
                  </a:solidFill>
                </a:rPr>
                <a:t>添加标题</a:t>
              </a:r>
              <a:endParaRPr lang="id-ID" altLang="zh-CN" sz="1600" b="1" dirty="0">
                <a:solidFill>
                  <a:srgbClr val="000000"/>
                </a:solidFill>
              </a:endParaRPr>
            </a:p>
          </p:txBody>
        </p:sp>
        <p:sp>
          <p:nvSpPr>
            <p:cNvPr id="60" name="íŝlíḋè">
              <a:extLst>
                <a:ext uri="{FF2B5EF4-FFF2-40B4-BE49-F238E27FC236}">
                  <a16:creationId xmlns:a16="http://schemas.microsoft.com/office/drawing/2014/main" xmlns="" id="{182FF605-58D3-4348-AB95-CF47FED484FB}"/>
                </a:ext>
              </a:extLst>
            </p:cNvPr>
            <p:cNvSpPr/>
            <p:nvPr/>
          </p:nvSpPr>
          <p:spPr bwMode="auto">
            <a:xfrm>
              <a:off x="9338789" y="4165648"/>
              <a:ext cx="1551214" cy="60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pPr>
              <a:r>
                <a:rPr lang="en-US" altLang="zh-CN" sz="1100" dirty="0" err="1"/>
                <a:t>Supportin</a:t>
              </a:r>
              <a:r>
                <a:rPr lang="en-US" altLang="zh-CN" sz="100" dirty="0"/>
                <a:t> </a:t>
              </a:r>
              <a:r>
                <a:rPr lang="en-US" altLang="zh-CN" sz="1100"/>
                <a:t>g text here.</a:t>
              </a:r>
              <a:endParaRPr lang="en-US" altLang="zh-CN" sz="1100" dirty="0"/>
            </a:p>
            <a:p>
              <a:pPr>
                <a:lnSpc>
                  <a:spcPct val="130000"/>
                </a:lnSpc>
              </a:pPr>
              <a:r>
                <a:rPr lang="en-US" altLang="zh-CN" sz="1100" dirty="0"/>
                <a:t>……</a:t>
              </a:r>
            </a:p>
          </p:txBody>
        </p:sp>
        <p:sp>
          <p:nvSpPr>
            <p:cNvPr id="61" name="îṥliḋe">
              <a:extLst>
                <a:ext uri="{FF2B5EF4-FFF2-40B4-BE49-F238E27FC236}">
                  <a16:creationId xmlns:a16="http://schemas.microsoft.com/office/drawing/2014/main" xmlns="" id="{F5B86438-95C0-4C13-B5BB-327B097FFFAD}"/>
                </a:ext>
              </a:extLst>
            </p:cNvPr>
            <p:cNvSpPr/>
            <p:nvPr/>
          </p:nvSpPr>
          <p:spPr>
            <a:xfrm>
              <a:off x="7903394" y="4952177"/>
              <a:ext cx="1551214" cy="388996"/>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r>
                <a:rPr lang="zh-CN" altLang="en-US" sz="1600" b="1" dirty="0">
                  <a:solidFill>
                    <a:srgbClr val="000000"/>
                  </a:solidFill>
                </a:rPr>
                <a:t>添加标题</a:t>
              </a:r>
              <a:endParaRPr lang="id-ID" altLang="zh-CN" sz="1600" b="1" dirty="0">
                <a:solidFill>
                  <a:srgbClr val="000000"/>
                </a:solidFill>
              </a:endParaRPr>
            </a:p>
          </p:txBody>
        </p:sp>
        <p:sp>
          <p:nvSpPr>
            <p:cNvPr id="62" name="ïšlîḓé">
              <a:extLst>
                <a:ext uri="{FF2B5EF4-FFF2-40B4-BE49-F238E27FC236}">
                  <a16:creationId xmlns:a16="http://schemas.microsoft.com/office/drawing/2014/main" xmlns="" id="{3217DA9C-A728-45CC-9DA1-D719D39FD85D}"/>
                </a:ext>
              </a:extLst>
            </p:cNvPr>
            <p:cNvSpPr/>
            <p:nvPr/>
          </p:nvSpPr>
          <p:spPr bwMode="auto">
            <a:xfrm>
              <a:off x="7903394" y="5341174"/>
              <a:ext cx="1551214" cy="60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30000"/>
                </a:lnSpc>
              </a:pPr>
              <a:r>
                <a:rPr lang="en-US" altLang="zh-CN" sz="1100" dirty="0" err="1"/>
                <a:t>Supportin</a:t>
              </a:r>
              <a:r>
                <a:rPr lang="en-US" altLang="zh-CN" sz="100" dirty="0"/>
                <a:t> </a:t>
              </a:r>
              <a:r>
                <a:rPr lang="en-US" altLang="zh-CN" sz="1100"/>
                <a:t>g text here.</a:t>
              </a:r>
              <a:endParaRPr lang="en-US" altLang="zh-CN" sz="1100" dirty="0"/>
            </a:p>
            <a:p>
              <a:pPr>
                <a:lnSpc>
                  <a:spcPct val="130000"/>
                </a:lnSpc>
              </a:pPr>
              <a:r>
                <a:rPr lang="en-US" altLang="zh-CN" sz="1100" dirty="0"/>
                <a:t>……</a:t>
              </a:r>
            </a:p>
          </p:txBody>
        </p:sp>
        <p:sp>
          <p:nvSpPr>
            <p:cNvPr id="63" name="îṧľïḓe">
              <a:extLst>
                <a:ext uri="{FF2B5EF4-FFF2-40B4-BE49-F238E27FC236}">
                  <a16:creationId xmlns:a16="http://schemas.microsoft.com/office/drawing/2014/main" xmlns="" id="{9F5E538E-3102-457C-8522-FC0F172DA464}"/>
                </a:ext>
              </a:extLst>
            </p:cNvPr>
            <p:cNvSpPr/>
            <p:nvPr/>
          </p:nvSpPr>
          <p:spPr>
            <a:xfrm>
              <a:off x="1923481" y="4952177"/>
              <a:ext cx="1551214" cy="388996"/>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lvl="0" algn="r"/>
              <a:r>
                <a:rPr lang="zh-CN" altLang="en-US" sz="1600" b="1" dirty="0">
                  <a:solidFill>
                    <a:srgbClr val="000000"/>
                  </a:solidFill>
                </a:rPr>
                <a:t>添加标题</a:t>
              </a:r>
              <a:endParaRPr lang="id-ID" altLang="zh-CN" sz="1600" b="1" dirty="0">
                <a:solidFill>
                  <a:srgbClr val="000000"/>
                </a:solidFill>
              </a:endParaRPr>
            </a:p>
          </p:txBody>
        </p:sp>
        <p:sp>
          <p:nvSpPr>
            <p:cNvPr id="64" name="îṣḷîde">
              <a:extLst>
                <a:ext uri="{FF2B5EF4-FFF2-40B4-BE49-F238E27FC236}">
                  <a16:creationId xmlns:a16="http://schemas.microsoft.com/office/drawing/2014/main" xmlns="" id="{24C59F34-17CA-46CA-9116-F0FCF59DDEA4}"/>
                </a:ext>
              </a:extLst>
            </p:cNvPr>
            <p:cNvSpPr/>
            <p:nvPr/>
          </p:nvSpPr>
          <p:spPr bwMode="auto">
            <a:xfrm>
              <a:off x="1923481" y="5341174"/>
              <a:ext cx="1551214" cy="60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30000"/>
                </a:lnSpc>
              </a:pPr>
              <a:r>
                <a:rPr lang="en-US" altLang="zh-CN" sz="1100" dirty="0" err="1"/>
                <a:t>Supportin</a:t>
              </a:r>
              <a:r>
                <a:rPr lang="en-US" altLang="zh-CN" sz="100" dirty="0"/>
                <a:t> </a:t>
              </a:r>
              <a:r>
                <a:rPr lang="en-US" altLang="zh-CN" sz="1100"/>
                <a:t>g text here.</a:t>
              </a:r>
              <a:endParaRPr lang="en-US" altLang="zh-CN" sz="1100" dirty="0"/>
            </a:p>
            <a:p>
              <a:pPr algn="r">
                <a:lnSpc>
                  <a:spcPct val="130000"/>
                </a:lnSpc>
              </a:pPr>
              <a:r>
                <a:rPr lang="en-US" altLang="zh-CN" sz="1100" dirty="0"/>
                <a:t>……</a:t>
              </a:r>
            </a:p>
          </p:txBody>
        </p:sp>
        <p:sp>
          <p:nvSpPr>
            <p:cNvPr id="65" name="iś1ide">
              <a:extLst>
                <a:ext uri="{FF2B5EF4-FFF2-40B4-BE49-F238E27FC236}">
                  <a16:creationId xmlns:a16="http://schemas.microsoft.com/office/drawing/2014/main" xmlns="" id="{AB07E2CA-FB02-48CC-B409-0B743215FB02}"/>
                </a:ext>
              </a:extLst>
            </p:cNvPr>
            <p:cNvSpPr/>
            <p:nvPr/>
          </p:nvSpPr>
          <p:spPr>
            <a:xfrm rot="5400000">
              <a:off x="4711671" y="2710104"/>
              <a:ext cx="686916" cy="685972"/>
            </a:xfrm>
            <a:custGeom>
              <a:avLst/>
              <a:gdLst>
                <a:gd name="connsiteX0" fmla="*/ 383352 w 607600"/>
                <a:gd name="connsiteY0" fmla="*/ 356327 h 606764"/>
                <a:gd name="connsiteX1" fmla="*/ 409814 w 607600"/>
                <a:gd name="connsiteY1" fmla="*/ 382754 h 606764"/>
                <a:gd name="connsiteX2" fmla="*/ 383352 w 607600"/>
                <a:gd name="connsiteY2" fmla="*/ 409181 h 606764"/>
                <a:gd name="connsiteX3" fmla="*/ 356890 w 607600"/>
                <a:gd name="connsiteY3" fmla="*/ 382754 h 606764"/>
                <a:gd name="connsiteX4" fmla="*/ 383352 w 607600"/>
                <a:gd name="connsiteY4" fmla="*/ 356327 h 606764"/>
                <a:gd name="connsiteX5" fmla="*/ 383269 w 607600"/>
                <a:gd name="connsiteY5" fmla="*/ 316591 h 606764"/>
                <a:gd name="connsiteX6" fmla="*/ 317051 w 607600"/>
                <a:gd name="connsiteY6" fmla="*/ 382713 h 606764"/>
                <a:gd name="connsiteX7" fmla="*/ 383269 w 607600"/>
                <a:gd name="connsiteY7" fmla="*/ 448835 h 606764"/>
                <a:gd name="connsiteX8" fmla="*/ 449487 w 607600"/>
                <a:gd name="connsiteY8" fmla="*/ 382713 h 606764"/>
                <a:gd name="connsiteX9" fmla="*/ 383269 w 607600"/>
                <a:gd name="connsiteY9" fmla="*/ 316591 h 606764"/>
                <a:gd name="connsiteX10" fmla="*/ 224368 w 607600"/>
                <a:gd name="connsiteY10" fmla="*/ 197626 h 606764"/>
                <a:gd name="connsiteX11" fmla="*/ 250830 w 607600"/>
                <a:gd name="connsiteY11" fmla="*/ 224053 h 606764"/>
                <a:gd name="connsiteX12" fmla="*/ 224368 w 607600"/>
                <a:gd name="connsiteY12" fmla="*/ 250480 h 606764"/>
                <a:gd name="connsiteX13" fmla="*/ 197906 w 607600"/>
                <a:gd name="connsiteY13" fmla="*/ 224053 h 606764"/>
                <a:gd name="connsiteX14" fmla="*/ 224368 w 607600"/>
                <a:gd name="connsiteY14" fmla="*/ 197626 h 606764"/>
                <a:gd name="connsiteX15" fmla="*/ 396531 w 607600"/>
                <a:gd name="connsiteY15" fmla="*/ 190990 h 606764"/>
                <a:gd name="connsiteX16" fmla="*/ 382468 w 607600"/>
                <a:gd name="connsiteY16" fmla="*/ 196789 h 606764"/>
                <a:gd name="connsiteX17" fmla="*/ 197075 w 607600"/>
                <a:gd name="connsiteY17" fmla="*/ 381913 h 606764"/>
                <a:gd name="connsiteX18" fmla="*/ 197075 w 607600"/>
                <a:gd name="connsiteY18" fmla="*/ 409997 h 606764"/>
                <a:gd name="connsiteX19" fmla="*/ 211138 w 607600"/>
                <a:gd name="connsiteY19" fmla="*/ 415774 h 606764"/>
                <a:gd name="connsiteX20" fmla="*/ 225111 w 607600"/>
                <a:gd name="connsiteY20" fmla="*/ 409997 h 606764"/>
                <a:gd name="connsiteX21" fmla="*/ 410593 w 607600"/>
                <a:gd name="connsiteY21" fmla="*/ 224784 h 606764"/>
                <a:gd name="connsiteX22" fmla="*/ 410593 w 607600"/>
                <a:gd name="connsiteY22" fmla="*/ 196789 h 606764"/>
                <a:gd name="connsiteX23" fmla="*/ 396531 w 607600"/>
                <a:gd name="connsiteY23" fmla="*/ 190990 h 606764"/>
                <a:gd name="connsiteX24" fmla="*/ 224310 w 607600"/>
                <a:gd name="connsiteY24" fmla="*/ 157862 h 606764"/>
                <a:gd name="connsiteX25" fmla="*/ 158092 w 607600"/>
                <a:gd name="connsiteY25" fmla="*/ 223984 h 606764"/>
                <a:gd name="connsiteX26" fmla="*/ 224310 w 607600"/>
                <a:gd name="connsiteY26" fmla="*/ 290195 h 606764"/>
                <a:gd name="connsiteX27" fmla="*/ 290617 w 607600"/>
                <a:gd name="connsiteY27" fmla="*/ 223984 h 606764"/>
                <a:gd name="connsiteX28" fmla="*/ 224310 w 607600"/>
                <a:gd name="connsiteY28" fmla="*/ 157862 h 606764"/>
                <a:gd name="connsiteX29" fmla="*/ 303790 w 607600"/>
                <a:gd name="connsiteY29" fmla="*/ 0 h 606764"/>
                <a:gd name="connsiteX30" fmla="*/ 317763 w 607600"/>
                <a:gd name="connsiteY30" fmla="*/ 5799 h 606764"/>
                <a:gd name="connsiteX31" fmla="*/ 369830 w 607600"/>
                <a:gd name="connsiteY31" fmla="*/ 57257 h 606764"/>
                <a:gd name="connsiteX32" fmla="*/ 440765 w 607600"/>
                <a:gd name="connsiteY32" fmla="*/ 38682 h 606764"/>
                <a:gd name="connsiteX33" fmla="*/ 464974 w 607600"/>
                <a:gd name="connsiteY33" fmla="*/ 52636 h 606764"/>
                <a:gd name="connsiteX34" fmla="*/ 484287 w 607600"/>
                <a:gd name="connsiteY34" fmla="*/ 123201 h 606764"/>
                <a:gd name="connsiteX35" fmla="*/ 554956 w 607600"/>
                <a:gd name="connsiteY35" fmla="*/ 142487 h 606764"/>
                <a:gd name="connsiteX36" fmla="*/ 568929 w 607600"/>
                <a:gd name="connsiteY36" fmla="*/ 166661 h 606764"/>
                <a:gd name="connsiteX37" fmla="*/ 550327 w 607600"/>
                <a:gd name="connsiteY37" fmla="*/ 237404 h 606764"/>
                <a:gd name="connsiteX38" fmla="*/ 601860 w 607600"/>
                <a:gd name="connsiteY38" fmla="*/ 289396 h 606764"/>
                <a:gd name="connsiteX39" fmla="*/ 601860 w 607600"/>
                <a:gd name="connsiteY39" fmla="*/ 317302 h 606764"/>
                <a:gd name="connsiteX40" fmla="*/ 550327 w 607600"/>
                <a:gd name="connsiteY40" fmla="*/ 369293 h 606764"/>
                <a:gd name="connsiteX41" fmla="*/ 568929 w 607600"/>
                <a:gd name="connsiteY41" fmla="*/ 440126 h 606764"/>
                <a:gd name="connsiteX42" fmla="*/ 554956 w 607600"/>
                <a:gd name="connsiteY42" fmla="*/ 464299 h 606764"/>
                <a:gd name="connsiteX43" fmla="*/ 484287 w 607600"/>
                <a:gd name="connsiteY43" fmla="*/ 483585 h 606764"/>
                <a:gd name="connsiteX44" fmla="*/ 464974 w 607600"/>
                <a:gd name="connsiteY44" fmla="*/ 554151 h 606764"/>
                <a:gd name="connsiteX45" fmla="*/ 440765 w 607600"/>
                <a:gd name="connsiteY45" fmla="*/ 568104 h 606764"/>
                <a:gd name="connsiteX46" fmla="*/ 369830 w 607600"/>
                <a:gd name="connsiteY46" fmla="*/ 549529 h 606764"/>
                <a:gd name="connsiteX47" fmla="*/ 317763 w 607600"/>
                <a:gd name="connsiteY47" fmla="*/ 600987 h 606764"/>
                <a:gd name="connsiteX48" fmla="*/ 303790 w 607600"/>
                <a:gd name="connsiteY48" fmla="*/ 606764 h 606764"/>
                <a:gd name="connsiteX49" fmla="*/ 289816 w 607600"/>
                <a:gd name="connsiteY49" fmla="*/ 600987 h 606764"/>
                <a:gd name="connsiteX50" fmla="*/ 237750 w 607600"/>
                <a:gd name="connsiteY50" fmla="*/ 549529 h 606764"/>
                <a:gd name="connsiteX51" fmla="*/ 166903 w 607600"/>
                <a:gd name="connsiteY51" fmla="*/ 568104 h 606764"/>
                <a:gd name="connsiteX52" fmla="*/ 142695 w 607600"/>
                <a:gd name="connsiteY52" fmla="*/ 554151 h 606764"/>
                <a:gd name="connsiteX53" fmla="*/ 123381 w 607600"/>
                <a:gd name="connsiteY53" fmla="*/ 483585 h 606764"/>
                <a:gd name="connsiteX54" fmla="*/ 52713 w 607600"/>
                <a:gd name="connsiteY54" fmla="*/ 464299 h 606764"/>
                <a:gd name="connsiteX55" fmla="*/ 38740 w 607600"/>
                <a:gd name="connsiteY55" fmla="*/ 440126 h 606764"/>
                <a:gd name="connsiteX56" fmla="*/ 57341 w 607600"/>
                <a:gd name="connsiteY56" fmla="*/ 369293 h 606764"/>
                <a:gd name="connsiteX57" fmla="*/ 5808 w 607600"/>
                <a:gd name="connsiteY57" fmla="*/ 317302 h 606764"/>
                <a:gd name="connsiteX58" fmla="*/ 5808 w 607600"/>
                <a:gd name="connsiteY58" fmla="*/ 289396 h 606764"/>
                <a:gd name="connsiteX59" fmla="*/ 57341 w 607600"/>
                <a:gd name="connsiteY59" fmla="*/ 237404 h 606764"/>
                <a:gd name="connsiteX60" fmla="*/ 38740 w 607600"/>
                <a:gd name="connsiteY60" fmla="*/ 166661 h 606764"/>
                <a:gd name="connsiteX61" fmla="*/ 52713 w 607600"/>
                <a:gd name="connsiteY61" fmla="*/ 142487 h 606764"/>
                <a:gd name="connsiteX62" fmla="*/ 123381 w 607600"/>
                <a:gd name="connsiteY62" fmla="*/ 123201 h 606764"/>
                <a:gd name="connsiteX63" fmla="*/ 142695 w 607600"/>
                <a:gd name="connsiteY63" fmla="*/ 52636 h 606764"/>
                <a:gd name="connsiteX64" fmla="*/ 166903 w 607600"/>
                <a:gd name="connsiteY64" fmla="*/ 38682 h 606764"/>
                <a:gd name="connsiteX65" fmla="*/ 237750 w 607600"/>
                <a:gd name="connsiteY65" fmla="*/ 57257 h 606764"/>
                <a:gd name="connsiteX66" fmla="*/ 289816 w 607600"/>
                <a:gd name="connsiteY66" fmla="*/ 5799 h 606764"/>
                <a:gd name="connsiteX67" fmla="*/ 303790 w 607600"/>
                <a:gd name="connsiteY67" fmla="*/ 0 h 60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600" h="606764">
                  <a:moveTo>
                    <a:pt x="383352" y="356327"/>
                  </a:moveTo>
                  <a:cubicBezTo>
                    <a:pt x="397967" y="356327"/>
                    <a:pt x="409814" y="368159"/>
                    <a:pt x="409814" y="382754"/>
                  </a:cubicBezTo>
                  <a:cubicBezTo>
                    <a:pt x="409814" y="397349"/>
                    <a:pt x="397967" y="409181"/>
                    <a:pt x="383352" y="409181"/>
                  </a:cubicBezTo>
                  <a:cubicBezTo>
                    <a:pt x="368737" y="409181"/>
                    <a:pt x="356890" y="397349"/>
                    <a:pt x="356890" y="382754"/>
                  </a:cubicBezTo>
                  <a:cubicBezTo>
                    <a:pt x="356890" y="368159"/>
                    <a:pt x="368737" y="356327"/>
                    <a:pt x="383352" y="356327"/>
                  </a:cubicBezTo>
                  <a:close/>
                  <a:moveTo>
                    <a:pt x="383269" y="316591"/>
                  </a:moveTo>
                  <a:cubicBezTo>
                    <a:pt x="346778" y="316591"/>
                    <a:pt x="317051" y="346275"/>
                    <a:pt x="317051" y="382713"/>
                  </a:cubicBezTo>
                  <a:cubicBezTo>
                    <a:pt x="317051" y="419151"/>
                    <a:pt x="346778" y="448835"/>
                    <a:pt x="383269" y="448835"/>
                  </a:cubicBezTo>
                  <a:cubicBezTo>
                    <a:pt x="419849" y="448835"/>
                    <a:pt x="449487" y="419151"/>
                    <a:pt x="449487" y="382713"/>
                  </a:cubicBezTo>
                  <a:cubicBezTo>
                    <a:pt x="449487" y="346275"/>
                    <a:pt x="419849" y="316591"/>
                    <a:pt x="383269" y="316591"/>
                  </a:cubicBezTo>
                  <a:close/>
                  <a:moveTo>
                    <a:pt x="224368" y="197626"/>
                  </a:moveTo>
                  <a:cubicBezTo>
                    <a:pt x="238983" y="197626"/>
                    <a:pt x="250830" y="209458"/>
                    <a:pt x="250830" y="224053"/>
                  </a:cubicBezTo>
                  <a:cubicBezTo>
                    <a:pt x="250830" y="238648"/>
                    <a:pt x="238983" y="250480"/>
                    <a:pt x="224368" y="250480"/>
                  </a:cubicBezTo>
                  <a:cubicBezTo>
                    <a:pt x="209753" y="250480"/>
                    <a:pt x="197906" y="238648"/>
                    <a:pt x="197906" y="224053"/>
                  </a:cubicBezTo>
                  <a:cubicBezTo>
                    <a:pt x="197906" y="209458"/>
                    <a:pt x="209753" y="197626"/>
                    <a:pt x="224368" y="197626"/>
                  </a:cubicBezTo>
                  <a:close/>
                  <a:moveTo>
                    <a:pt x="396531" y="190990"/>
                  </a:moveTo>
                  <a:cubicBezTo>
                    <a:pt x="391435" y="190990"/>
                    <a:pt x="386340" y="192923"/>
                    <a:pt x="382468" y="196789"/>
                  </a:cubicBezTo>
                  <a:lnTo>
                    <a:pt x="197075" y="381913"/>
                  </a:lnTo>
                  <a:cubicBezTo>
                    <a:pt x="189332" y="389645"/>
                    <a:pt x="189332" y="402265"/>
                    <a:pt x="197075" y="409997"/>
                  </a:cubicBezTo>
                  <a:cubicBezTo>
                    <a:pt x="200903" y="413819"/>
                    <a:pt x="206065" y="415774"/>
                    <a:pt x="211138" y="415774"/>
                  </a:cubicBezTo>
                  <a:cubicBezTo>
                    <a:pt x="216211" y="415774"/>
                    <a:pt x="221284" y="413819"/>
                    <a:pt x="225111" y="409997"/>
                  </a:cubicBezTo>
                  <a:lnTo>
                    <a:pt x="410593" y="224784"/>
                  </a:lnTo>
                  <a:cubicBezTo>
                    <a:pt x="418336" y="217052"/>
                    <a:pt x="418336" y="204521"/>
                    <a:pt x="410593" y="196789"/>
                  </a:cubicBezTo>
                  <a:cubicBezTo>
                    <a:pt x="406721" y="192923"/>
                    <a:pt x="401626" y="190990"/>
                    <a:pt x="396531" y="190990"/>
                  </a:cubicBezTo>
                  <a:close/>
                  <a:moveTo>
                    <a:pt x="224310" y="157862"/>
                  </a:moveTo>
                  <a:cubicBezTo>
                    <a:pt x="187819" y="157862"/>
                    <a:pt x="158092" y="187546"/>
                    <a:pt x="158092" y="223984"/>
                  </a:cubicBezTo>
                  <a:cubicBezTo>
                    <a:pt x="158092" y="260512"/>
                    <a:pt x="187819" y="290195"/>
                    <a:pt x="224310" y="290195"/>
                  </a:cubicBezTo>
                  <a:cubicBezTo>
                    <a:pt x="260890" y="290195"/>
                    <a:pt x="290617" y="260512"/>
                    <a:pt x="290617" y="223984"/>
                  </a:cubicBezTo>
                  <a:cubicBezTo>
                    <a:pt x="290617" y="187546"/>
                    <a:pt x="260890" y="157862"/>
                    <a:pt x="224310" y="157862"/>
                  </a:cubicBezTo>
                  <a:close/>
                  <a:moveTo>
                    <a:pt x="303790" y="0"/>
                  </a:moveTo>
                  <a:cubicBezTo>
                    <a:pt x="308841" y="0"/>
                    <a:pt x="313892" y="1933"/>
                    <a:pt x="317763" y="5799"/>
                  </a:cubicBezTo>
                  <a:lnTo>
                    <a:pt x="369830" y="57257"/>
                  </a:lnTo>
                  <a:lnTo>
                    <a:pt x="440765" y="38682"/>
                  </a:lnTo>
                  <a:cubicBezTo>
                    <a:pt x="451267" y="35927"/>
                    <a:pt x="462037" y="42148"/>
                    <a:pt x="464974" y="52636"/>
                  </a:cubicBezTo>
                  <a:lnTo>
                    <a:pt x="484287" y="123201"/>
                  </a:lnTo>
                  <a:lnTo>
                    <a:pt x="554956" y="142487"/>
                  </a:lnTo>
                  <a:cubicBezTo>
                    <a:pt x="565458" y="145331"/>
                    <a:pt x="571688" y="156174"/>
                    <a:pt x="568929" y="166661"/>
                  </a:cubicBezTo>
                  <a:lnTo>
                    <a:pt x="550327" y="237404"/>
                  </a:lnTo>
                  <a:lnTo>
                    <a:pt x="601860" y="289396"/>
                  </a:lnTo>
                  <a:cubicBezTo>
                    <a:pt x="609514" y="297128"/>
                    <a:pt x="609514" y="309570"/>
                    <a:pt x="601860" y="317302"/>
                  </a:cubicBezTo>
                  <a:lnTo>
                    <a:pt x="550327" y="369293"/>
                  </a:lnTo>
                  <a:lnTo>
                    <a:pt x="568929" y="440126"/>
                  </a:lnTo>
                  <a:cubicBezTo>
                    <a:pt x="571688" y="450613"/>
                    <a:pt x="565458" y="461366"/>
                    <a:pt x="554956" y="464299"/>
                  </a:cubicBezTo>
                  <a:lnTo>
                    <a:pt x="484287" y="483585"/>
                  </a:lnTo>
                  <a:lnTo>
                    <a:pt x="464974" y="554151"/>
                  </a:lnTo>
                  <a:cubicBezTo>
                    <a:pt x="462037" y="564638"/>
                    <a:pt x="451267" y="570859"/>
                    <a:pt x="440765" y="568104"/>
                  </a:cubicBezTo>
                  <a:lnTo>
                    <a:pt x="369830" y="549529"/>
                  </a:lnTo>
                  <a:lnTo>
                    <a:pt x="317763" y="600987"/>
                  </a:lnTo>
                  <a:cubicBezTo>
                    <a:pt x="313936" y="604809"/>
                    <a:pt x="308863" y="606764"/>
                    <a:pt x="303790" y="606764"/>
                  </a:cubicBezTo>
                  <a:cubicBezTo>
                    <a:pt x="298806" y="606764"/>
                    <a:pt x="293732" y="604809"/>
                    <a:pt x="289816" y="600987"/>
                  </a:cubicBezTo>
                  <a:lnTo>
                    <a:pt x="237750" y="549529"/>
                  </a:lnTo>
                  <a:lnTo>
                    <a:pt x="166903" y="568104"/>
                  </a:lnTo>
                  <a:cubicBezTo>
                    <a:pt x="156401" y="570859"/>
                    <a:pt x="145543" y="564638"/>
                    <a:pt x="142695" y="554151"/>
                  </a:cubicBezTo>
                  <a:lnTo>
                    <a:pt x="123381" y="483585"/>
                  </a:lnTo>
                  <a:lnTo>
                    <a:pt x="52713" y="464299"/>
                  </a:lnTo>
                  <a:cubicBezTo>
                    <a:pt x="42211" y="461366"/>
                    <a:pt x="35980" y="450613"/>
                    <a:pt x="38740" y="440126"/>
                  </a:cubicBezTo>
                  <a:lnTo>
                    <a:pt x="57341" y="369293"/>
                  </a:lnTo>
                  <a:lnTo>
                    <a:pt x="5808" y="317302"/>
                  </a:lnTo>
                  <a:cubicBezTo>
                    <a:pt x="-1935" y="309570"/>
                    <a:pt x="-1935" y="297128"/>
                    <a:pt x="5808" y="289396"/>
                  </a:cubicBezTo>
                  <a:lnTo>
                    <a:pt x="57341" y="237404"/>
                  </a:lnTo>
                  <a:lnTo>
                    <a:pt x="38740" y="166661"/>
                  </a:lnTo>
                  <a:cubicBezTo>
                    <a:pt x="35980" y="156174"/>
                    <a:pt x="42211" y="145331"/>
                    <a:pt x="52713" y="142487"/>
                  </a:cubicBezTo>
                  <a:lnTo>
                    <a:pt x="123381" y="123201"/>
                  </a:lnTo>
                  <a:lnTo>
                    <a:pt x="142695" y="52636"/>
                  </a:lnTo>
                  <a:cubicBezTo>
                    <a:pt x="145543" y="42148"/>
                    <a:pt x="156401" y="35927"/>
                    <a:pt x="166903" y="38682"/>
                  </a:cubicBezTo>
                  <a:lnTo>
                    <a:pt x="237750" y="57257"/>
                  </a:lnTo>
                  <a:lnTo>
                    <a:pt x="289816" y="5799"/>
                  </a:lnTo>
                  <a:cubicBezTo>
                    <a:pt x="293688" y="1933"/>
                    <a:pt x="298739" y="0"/>
                    <a:pt x="303790"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66" name="íṩ1îḑé">
              <a:extLst>
                <a:ext uri="{FF2B5EF4-FFF2-40B4-BE49-F238E27FC236}">
                  <a16:creationId xmlns:a16="http://schemas.microsoft.com/office/drawing/2014/main" xmlns="" id="{09D39C6B-CDC7-4970-B612-4C4EB175A174}"/>
                </a:ext>
              </a:extLst>
            </p:cNvPr>
            <p:cNvSpPr/>
            <p:nvPr/>
          </p:nvSpPr>
          <p:spPr>
            <a:xfrm rot="5400000">
              <a:off x="4107934" y="4156615"/>
              <a:ext cx="534174" cy="533440"/>
            </a:xfrm>
            <a:custGeom>
              <a:avLst/>
              <a:gdLst>
                <a:gd name="connsiteX0" fmla="*/ 383352 w 607600"/>
                <a:gd name="connsiteY0" fmla="*/ 356327 h 606764"/>
                <a:gd name="connsiteX1" fmla="*/ 409814 w 607600"/>
                <a:gd name="connsiteY1" fmla="*/ 382754 h 606764"/>
                <a:gd name="connsiteX2" fmla="*/ 383352 w 607600"/>
                <a:gd name="connsiteY2" fmla="*/ 409181 h 606764"/>
                <a:gd name="connsiteX3" fmla="*/ 356890 w 607600"/>
                <a:gd name="connsiteY3" fmla="*/ 382754 h 606764"/>
                <a:gd name="connsiteX4" fmla="*/ 383352 w 607600"/>
                <a:gd name="connsiteY4" fmla="*/ 356327 h 606764"/>
                <a:gd name="connsiteX5" fmla="*/ 383269 w 607600"/>
                <a:gd name="connsiteY5" fmla="*/ 316591 h 606764"/>
                <a:gd name="connsiteX6" fmla="*/ 317051 w 607600"/>
                <a:gd name="connsiteY6" fmla="*/ 382713 h 606764"/>
                <a:gd name="connsiteX7" fmla="*/ 383269 w 607600"/>
                <a:gd name="connsiteY7" fmla="*/ 448835 h 606764"/>
                <a:gd name="connsiteX8" fmla="*/ 449487 w 607600"/>
                <a:gd name="connsiteY8" fmla="*/ 382713 h 606764"/>
                <a:gd name="connsiteX9" fmla="*/ 383269 w 607600"/>
                <a:gd name="connsiteY9" fmla="*/ 316591 h 606764"/>
                <a:gd name="connsiteX10" fmla="*/ 224368 w 607600"/>
                <a:gd name="connsiteY10" fmla="*/ 197626 h 606764"/>
                <a:gd name="connsiteX11" fmla="*/ 250830 w 607600"/>
                <a:gd name="connsiteY11" fmla="*/ 224053 h 606764"/>
                <a:gd name="connsiteX12" fmla="*/ 224368 w 607600"/>
                <a:gd name="connsiteY12" fmla="*/ 250480 h 606764"/>
                <a:gd name="connsiteX13" fmla="*/ 197906 w 607600"/>
                <a:gd name="connsiteY13" fmla="*/ 224053 h 606764"/>
                <a:gd name="connsiteX14" fmla="*/ 224368 w 607600"/>
                <a:gd name="connsiteY14" fmla="*/ 197626 h 606764"/>
                <a:gd name="connsiteX15" fmla="*/ 396531 w 607600"/>
                <a:gd name="connsiteY15" fmla="*/ 190990 h 606764"/>
                <a:gd name="connsiteX16" fmla="*/ 382468 w 607600"/>
                <a:gd name="connsiteY16" fmla="*/ 196789 h 606764"/>
                <a:gd name="connsiteX17" fmla="*/ 197075 w 607600"/>
                <a:gd name="connsiteY17" fmla="*/ 381913 h 606764"/>
                <a:gd name="connsiteX18" fmla="*/ 197075 w 607600"/>
                <a:gd name="connsiteY18" fmla="*/ 409997 h 606764"/>
                <a:gd name="connsiteX19" fmla="*/ 211138 w 607600"/>
                <a:gd name="connsiteY19" fmla="*/ 415774 h 606764"/>
                <a:gd name="connsiteX20" fmla="*/ 225111 w 607600"/>
                <a:gd name="connsiteY20" fmla="*/ 409997 h 606764"/>
                <a:gd name="connsiteX21" fmla="*/ 410593 w 607600"/>
                <a:gd name="connsiteY21" fmla="*/ 224784 h 606764"/>
                <a:gd name="connsiteX22" fmla="*/ 410593 w 607600"/>
                <a:gd name="connsiteY22" fmla="*/ 196789 h 606764"/>
                <a:gd name="connsiteX23" fmla="*/ 396531 w 607600"/>
                <a:gd name="connsiteY23" fmla="*/ 190990 h 606764"/>
                <a:gd name="connsiteX24" fmla="*/ 224310 w 607600"/>
                <a:gd name="connsiteY24" fmla="*/ 157862 h 606764"/>
                <a:gd name="connsiteX25" fmla="*/ 158092 w 607600"/>
                <a:gd name="connsiteY25" fmla="*/ 223984 h 606764"/>
                <a:gd name="connsiteX26" fmla="*/ 224310 w 607600"/>
                <a:gd name="connsiteY26" fmla="*/ 290195 h 606764"/>
                <a:gd name="connsiteX27" fmla="*/ 290617 w 607600"/>
                <a:gd name="connsiteY27" fmla="*/ 223984 h 606764"/>
                <a:gd name="connsiteX28" fmla="*/ 224310 w 607600"/>
                <a:gd name="connsiteY28" fmla="*/ 157862 h 606764"/>
                <a:gd name="connsiteX29" fmla="*/ 303790 w 607600"/>
                <a:gd name="connsiteY29" fmla="*/ 0 h 606764"/>
                <a:gd name="connsiteX30" fmla="*/ 317763 w 607600"/>
                <a:gd name="connsiteY30" fmla="*/ 5799 h 606764"/>
                <a:gd name="connsiteX31" fmla="*/ 369830 w 607600"/>
                <a:gd name="connsiteY31" fmla="*/ 57257 h 606764"/>
                <a:gd name="connsiteX32" fmla="*/ 440765 w 607600"/>
                <a:gd name="connsiteY32" fmla="*/ 38682 h 606764"/>
                <a:gd name="connsiteX33" fmla="*/ 464974 w 607600"/>
                <a:gd name="connsiteY33" fmla="*/ 52636 h 606764"/>
                <a:gd name="connsiteX34" fmla="*/ 484287 w 607600"/>
                <a:gd name="connsiteY34" fmla="*/ 123201 h 606764"/>
                <a:gd name="connsiteX35" fmla="*/ 554956 w 607600"/>
                <a:gd name="connsiteY35" fmla="*/ 142487 h 606764"/>
                <a:gd name="connsiteX36" fmla="*/ 568929 w 607600"/>
                <a:gd name="connsiteY36" fmla="*/ 166661 h 606764"/>
                <a:gd name="connsiteX37" fmla="*/ 550327 w 607600"/>
                <a:gd name="connsiteY37" fmla="*/ 237404 h 606764"/>
                <a:gd name="connsiteX38" fmla="*/ 601860 w 607600"/>
                <a:gd name="connsiteY38" fmla="*/ 289396 h 606764"/>
                <a:gd name="connsiteX39" fmla="*/ 601860 w 607600"/>
                <a:gd name="connsiteY39" fmla="*/ 317302 h 606764"/>
                <a:gd name="connsiteX40" fmla="*/ 550327 w 607600"/>
                <a:gd name="connsiteY40" fmla="*/ 369293 h 606764"/>
                <a:gd name="connsiteX41" fmla="*/ 568929 w 607600"/>
                <a:gd name="connsiteY41" fmla="*/ 440126 h 606764"/>
                <a:gd name="connsiteX42" fmla="*/ 554956 w 607600"/>
                <a:gd name="connsiteY42" fmla="*/ 464299 h 606764"/>
                <a:gd name="connsiteX43" fmla="*/ 484287 w 607600"/>
                <a:gd name="connsiteY43" fmla="*/ 483585 h 606764"/>
                <a:gd name="connsiteX44" fmla="*/ 464974 w 607600"/>
                <a:gd name="connsiteY44" fmla="*/ 554151 h 606764"/>
                <a:gd name="connsiteX45" fmla="*/ 440765 w 607600"/>
                <a:gd name="connsiteY45" fmla="*/ 568104 h 606764"/>
                <a:gd name="connsiteX46" fmla="*/ 369830 w 607600"/>
                <a:gd name="connsiteY46" fmla="*/ 549529 h 606764"/>
                <a:gd name="connsiteX47" fmla="*/ 317763 w 607600"/>
                <a:gd name="connsiteY47" fmla="*/ 600987 h 606764"/>
                <a:gd name="connsiteX48" fmla="*/ 303790 w 607600"/>
                <a:gd name="connsiteY48" fmla="*/ 606764 h 606764"/>
                <a:gd name="connsiteX49" fmla="*/ 289816 w 607600"/>
                <a:gd name="connsiteY49" fmla="*/ 600987 h 606764"/>
                <a:gd name="connsiteX50" fmla="*/ 237750 w 607600"/>
                <a:gd name="connsiteY50" fmla="*/ 549529 h 606764"/>
                <a:gd name="connsiteX51" fmla="*/ 166903 w 607600"/>
                <a:gd name="connsiteY51" fmla="*/ 568104 h 606764"/>
                <a:gd name="connsiteX52" fmla="*/ 142695 w 607600"/>
                <a:gd name="connsiteY52" fmla="*/ 554151 h 606764"/>
                <a:gd name="connsiteX53" fmla="*/ 123381 w 607600"/>
                <a:gd name="connsiteY53" fmla="*/ 483585 h 606764"/>
                <a:gd name="connsiteX54" fmla="*/ 52713 w 607600"/>
                <a:gd name="connsiteY54" fmla="*/ 464299 h 606764"/>
                <a:gd name="connsiteX55" fmla="*/ 38740 w 607600"/>
                <a:gd name="connsiteY55" fmla="*/ 440126 h 606764"/>
                <a:gd name="connsiteX56" fmla="*/ 57341 w 607600"/>
                <a:gd name="connsiteY56" fmla="*/ 369293 h 606764"/>
                <a:gd name="connsiteX57" fmla="*/ 5808 w 607600"/>
                <a:gd name="connsiteY57" fmla="*/ 317302 h 606764"/>
                <a:gd name="connsiteX58" fmla="*/ 5808 w 607600"/>
                <a:gd name="connsiteY58" fmla="*/ 289396 h 606764"/>
                <a:gd name="connsiteX59" fmla="*/ 57341 w 607600"/>
                <a:gd name="connsiteY59" fmla="*/ 237404 h 606764"/>
                <a:gd name="connsiteX60" fmla="*/ 38740 w 607600"/>
                <a:gd name="connsiteY60" fmla="*/ 166661 h 606764"/>
                <a:gd name="connsiteX61" fmla="*/ 52713 w 607600"/>
                <a:gd name="connsiteY61" fmla="*/ 142487 h 606764"/>
                <a:gd name="connsiteX62" fmla="*/ 123381 w 607600"/>
                <a:gd name="connsiteY62" fmla="*/ 123201 h 606764"/>
                <a:gd name="connsiteX63" fmla="*/ 142695 w 607600"/>
                <a:gd name="connsiteY63" fmla="*/ 52636 h 606764"/>
                <a:gd name="connsiteX64" fmla="*/ 166903 w 607600"/>
                <a:gd name="connsiteY64" fmla="*/ 38682 h 606764"/>
                <a:gd name="connsiteX65" fmla="*/ 237750 w 607600"/>
                <a:gd name="connsiteY65" fmla="*/ 57257 h 606764"/>
                <a:gd name="connsiteX66" fmla="*/ 289816 w 607600"/>
                <a:gd name="connsiteY66" fmla="*/ 5799 h 606764"/>
                <a:gd name="connsiteX67" fmla="*/ 303790 w 607600"/>
                <a:gd name="connsiteY67" fmla="*/ 0 h 60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600" h="606764">
                  <a:moveTo>
                    <a:pt x="383352" y="356327"/>
                  </a:moveTo>
                  <a:cubicBezTo>
                    <a:pt x="397967" y="356327"/>
                    <a:pt x="409814" y="368159"/>
                    <a:pt x="409814" y="382754"/>
                  </a:cubicBezTo>
                  <a:cubicBezTo>
                    <a:pt x="409814" y="397349"/>
                    <a:pt x="397967" y="409181"/>
                    <a:pt x="383352" y="409181"/>
                  </a:cubicBezTo>
                  <a:cubicBezTo>
                    <a:pt x="368737" y="409181"/>
                    <a:pt x="356890" y="397349"/>
                    <a:pt x="356890" y="382754"/>
                  </a:cubicBezTo>
                  <a:cubicBezTo>
                    <a:pt x="356890" y="368159"/>
                    <a:pt x="368737" y="356327"/>
                    <a:pt x="383352" y="356327"/>
                  </a:cubicBezTo>
                  <a:close/>
                  <a:moveTo>
                    <a:pt x="383269" y="316591"/>
                  </a:moveTo>
                  <a:cubicBezTo>
                    <a:pt x="346778" y="316591"/>
                    <a:pt x="317051" y="346275"/>
                    <a:pt x="317051" y="382713"/>
                  </a:cubicBezTo>
                  <a:cubicBezTo>
                    <a:pt x="317051" y="419151"/>
                    <a:pt x="346778" y="448835"/>
                    <a:pt x="383269" y="448835"/>
                  </a:cubicBezTo>
                  <a:cubicBezTo>
                    <a:pt x="419849" y="448835"/>
                    <a:pt x="449487" y="419151"/>
                    <a:pt x="449487" y="382713"/>
                  </a:cubicBezTo>
                  <a:cubicBezTo>
                    <a:pt x="449487" y="346275"/>
                    <a:pt x="419849" y="316591"/>
                    <a:pt x="383269" y="316591"/>
                  </a:cubicBezTo>
                  <a:close/>
                  <a:moveTo>
                    <a:pt x="224368" y="197626"/>
                  </a:moveTo>
                  <a:cubicBezTo>
                    <a:pt x="238983" y="197626"/>
                    <a:pt x="250830" y="209458"/>
                    <a:pt x="250830" y="224053"/>
                  </a:cubicBezTo>
                  <a:cubicBezTo>
                    <a:pt x="250830" y="238648"/>
                    <a:pt x="238983" y="250480"/>
                    <a:pt x="224368" y="250480"/>
                  </a:cubicBezTo>
                  <a:cubicBezTo>
                    <a:pt x="209753" y="250480"/>
                    <a:pt x="197906" y="238648"/>
                    <a:pt x="197906" y="224053"/>
                  </a:cubicBezTo>
                  <a:cubicBezTo>
                    <a:pt x="197906" y="209458"/>
                    <a:pt x="209753" y="197626"/>
                    <a:pt x="224368" y="197626"/>
                  </a:cubicBezTo>
                  <a:close/>
                  <a:moveTo>
                    <a:pt x="396531" y="190990"/>
                  </a:moveTo>
                  <a:cubicBezTo>
                    <a:pt x="391435" y="190990"/>
                    <a:pt x="386340" y="192923"/>
                    <a:pt x="382468" y="196789"/>
                  </a:cubicBezTo>
                  <a:lnTo>
                    <a:pt x="197075" y="381913"/>
                  </a:lnTo>
                  <a:cubicBezTo>
                    <a:pt x="189332" y="389645"/>
                    <a:pt x="189332" y="402265"/>
                    <a:pt x="197075" y="409997"/>
                  </a:cubicBezTo>
                  <a:cubicBezTo>
                    <a:pt x="200903" y="413819"/>
                    <a:pt x="206065" y="415774"/>
                    <a:pt x="211138" y="415774"/>
                  </a:cubicBezTo>
                  <a:cubicBezTo>
                    <a:pt x="216211" y="415774"/>
                    <a:pt x="221284" y="413819"/>
                    <a:pt x="225111" y="409997"/>
                  </a:cubicBezTo>
                  <a:lnTo>
                    <a:pt x="410593" y="224784"/>
                  </a:lnTo>
                  <a:cubicBezTo>
                    <a:pt x="418336" y="217052"/>
                    <a:pt x="418336" y="204521"/>
                    <a:pt x="410593" y="196789"/>
                  </a:cubicBezTo>
                  <a:cubicBezTo>
                    <a:pt x="406721" y="192923"/>
                    <a:pt x="401626" y="190990"/>
                    <a:pt x="396531" y="190990"/>
                  </a:cubicBezTo>
                  <a:close/>
                  <a:moveTo>
                    <a:pt x="224310" y="157862"/>
                  </a:moveTo>
                  <a:cubicBezTo>
                    <a:pt x="187819" y="157862"/>
                    <a:pt x="158092" y="187546"/>
                    <a:pt x="158092" y="223984"/>
                  </a:cubicBezTo>
                  <a:cubicBezTo>
                    <a:pt x="158092" y="260512"/>
                    <a:pt x="187819" y="290195"/>
                    <a:pt x="224310" y="290195"/>
                  </a:cubicBezTo>
                  <a:cubicBezTo>
                    <a:pt x="260890" y="290195"/>
                    <a:pt x="290617" y="260512"/>
                    <a:pt x="290617" y="223984"/>
                  </a:cubicBezTo>
                  <a:cubicBezTo>
                    <a:pt x="290617" y="187546"/>
                    <a:pt x="260890" y="157862"/>
                    <a:pt x="224310" y="157862"/>
                  </a:cubicBezTo>
                  <a:close/>
                  <a:moveTo>
                    <a:pt x="303790" y="0"/>
                  </a:moveTo>
                  <a:cubicBezTo>
                    <a:pt x="308841" y="0"/>
                    <a:pt x="313892" y="1933"/>
                    <a:pt x="317763" y="5799"/>
                  </a:cubicBezTo>
                  <a:lnTo>
                    <a:pt x="369830" y="57257"/>
                  </a:lnTo>
                  <a:lnTo>
                    <a:pt x="440765" y="38682"/>
                  </a:lnTo>
                  <a:cubicBezTo>
                    <a:pt x="451267" y="35927"/>
                    <a:pt x="462037" y="42148"/>
                    <a:pt x="464974" y="52636"/>
                  </a:cubicBezTo>
                  <a:lnTo>
                    <a:pt x="484287" y="123201"/>
                  </a:lnTo>
                  <a:lnTo>
                    <a:pt x="554956" y="142487"/>
                  </a:lnTo>
                  <a:cubicBezTo>
                    <a:pt x="565458" y="145331"/>
                    <a:pt x="571688" y="156174"/>
                    <a:pt x="568929" y="166661"/>
                  </a:cubicBezTo>
                  <a:lnTo>
                    <a:pt x="550327" y="237404"/>
                  </a:lnTo>
                  <a:lnTo>
                    <a:pt x="601860" y="289396"/>
                  </a:lnTo>
                  <a:cubicBezTo>
                    <a:pt x="609514" y="297128"/>
                    <a:pt x="609514" y="309570"/>
                    <a:pt x="601860" y="317302"/>
                  </a:cubicBezTo>
                  <a:lnTo>
                    <a:pt x="550327" y="369293"/>
                  </a:lnTo>
                  <a:lnTo>
                    <a:pt x="568929" y="440126"/>
                  </a:lnTo>
                  <a:cubicBezTo>
                    <a:pt x="571688" y="450613"/>
                    <a:pt x="565458" y="461366"/>
                    <a:pt x="554956" y="464299"/>
                  </a:cubicBezTo>
                  <a:lnTo>
                    <a:pt x="484287" y="483585"/>
                  </a:lnTo>
                  <a:lnTo>
                    <a:pt x="464974" y="554151"/>
                  </a:lnTo>
                  <a:cubicBezTo>
                    <a:pt x="462037" y="564638"/>
                    <a:pt x="451267" y="570859"/>
                    <a:pt x="440765" y="568104"/>
                  </a:cubicBezTo>
                  <a:lnTo>
                    <a:pt x="369830" y="549529"/>
                  </a:lnTo>
                  <a:lnTo>
                    <a:pt x="317763" y="600987"/>
                  </a:lnTo>
                  <a:cubicBezTo>
                    <a:pt x="313936" y="604809"/>
                    <a:pt x="308863" y="606764"/>
                    <a:pt x="303790" y="606764"/>
                  </a:cubicBezTo>
                  <a:cubicBezTo>
                    <a:pt x="298806" y="606764"/>
                    <a:pt x="293732" y="604809"/>
                    <a:pt x="289816" y="600987"/>
                  </a:cubicBezTo>
                  <a:lnTo>
                    <a:pt x="237750" y="549529"/>
                  </a:lnTo>
                  <a:lnTo>
                    <a:pt x="166903" y="568104"/>
                  </a:lnTo>
                  <a:cubicBezTo>
                    <a:pt x="156401" y="570859"/>
                    <a:pt x="145543" y="564638"/>
                    <a:pt x="142695" y="554151"/>
                  </a:cubicBezTo>
                  <a:lnTo>
                    <a:pt x="123381" y="483585"/>
                  </a:lnTo>
                  <a:lnTo>
                    <a:pt x="52713" y="464299"/>
                  </a:lnTo>
                  <a:cubicBezTo>
                    <a:pt x="42211" y="461366"/>
                    <a:pt x="35980" y="450613"/>
                    <a:pt x="38740" y="440126"/>
                  </a:cubicBezTo>
                  <a:lnTo>
                    <a:pt x="57341" y="369293"/>
                  </a:lnTo>
                  <a:lnTo>
                    <a:pt x="5808" y="317302"/>
                  </a:lnTo>
                  <a:cubicBezTo>
                    <a:pt x="-1935" y="309570"/>
                    <a:pt x="-1935" y="297128"/>
                    <a:pt x="5808" y="289396"/>
                  </a:cubicBezTo>
                  <a:lnTo>
                    <a:pt x="57341" y="237404"/>
                  </a:lnTo>
                  <a:lnTo>
                    <a:pt x="38740" y="166661"/>
                  </a:lnTo>
                  <a:cubicBezTo>
                    <a:pt x="35980" y="156174"/>
                    <a:pt x="42211" y="145331"/>
                    <a:pt x="52713" y="142487"/>
                  </a:cubicBezTo>
                  <a:lnTo>
                    <a:pt x="123381" y="123201"/>
                  </a:lnTo>
                  <a:lnTo>
                    <a:pt x="142695" y="52636"/>
                  </a:lnTo>
                  <a:cubicBezTo>
                    <a:pt x="145543" y="42148"/>
                    <a:pt x="156401" y="35927"/>
                    <a:pt x="166903" y="38682"/>
                  </a:cubicBezTo>
                  <a:lnTo>
                    <a:pt x="237750" y="57257"/>
                  </a:lnTo>
                  <a:lnTo>
                    <a:pt x="289816" y="5799"/>
                  </a:lnTo>
                  <a:cubicBezTo>
                    <a:pt x="293688" y="1933"/>
                    <a:pt x="298739" y="0"/>
                    <a:pt x="303790" y="0"/>
                  </a:cubicBezTo>
                  <a:close/>
                </a:path>
              </a:pathLst>
            </a:custGeom>
            <a:solidFill>
              <a:schemeClr val="bg1">
                <a:lumMod val="7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67" name="ïşľídé">
              <a:extLst>
                <a:ext uri="{FF2B5EF4-FFF2-40B4-BE49-F238E27FC236}">
                  <a16:creationId xmlns:a16="http://schemas.microsoft.com/office/drawing/2014/main" xmlns="" id="{381499B8-5522-4363-B156-E8E69614B67D}"/>
                </a:ext>
              </a:extLst>
            </p:cNvPr>
            <p:cNvSpPr/>
            <p:nvPr/>
          </p:nvSpPr>
          <p:spPr>
            <a:xfrm rot="5400000">
              <a:off x="3579698" y="3245259"/>
              <a:ext cx="391154" cy="390616"/>
            </a:xfrm>
            <a:custGeom>
              <a:avLst/>
              <a:gdLst>
                <a:gd name="connsiteX0" fmla="*/ 383352 w 607600"/>
                <a:gd name="connsiteY0" fmla="*/ 356327 h 606764"/>
                <a:gd name="connsiteX1" fmla="*/ 409814 w 607600"/>
                <a:gd name="connsiteY1" fmla="*/ 382754 h 606764"/>
                <a:gd name="connsiteX2" fmla="*/ 383352 w 607600"/>
                <a:gd name="connsiteY2" fmla="*/ 409181 h 606764"/>
                <a:gd name="connsiteX3" fmla="*/ 356890 w 607600"/>
                <a:gd name="connsiteY3" fmla="*/ 382754 h 606764"/>
                <a:gd name="connsiteX4" fmla="*/ 383352 w 607600"/>
                <a:gd name="connsiteY4" fmla="*/ 356327 h 606764"/>
                <a:gd name="connsiteX5" fmla="*/ 383269 w 607600"/>
                <a:gd name="connsiteY5" fmla="*/ 316591 h 606764"/>
                <a:gd name="connsiteX6" fmla="*/ 317051 w 607600"/>
                <a:gd name="connsiteY6" fmla="*/ 382713 h 606764"/>
                <a:gd name="connsiteX7" fmla="*/ 383269 w 607600"/>
                <a:gd name="connsiteY7" fmla="*/ 448835 h 606764"/>
                <a:gd name="connsiteX8" fmla="*/ 449487 w 607600"/>
                <a:gd name="connsiteY8" fmla="*/ 382713 h 606764"/>
                <a:gd name="connsiteX9" fmla="*/ 383269 w 607600"/>
                <a:gd name="connsiteY9" fmla="*/ 316591 h 606764"/>
                <a:gd name="connsiteX10" fmla="*/ 224368 w 607600"/>
                <a:gd name="connsiteY10" fmla="*/ 197626 h 606764"/>
                <a:gd name="connsiteX11" fmla="*/ 250830 w 607600"/>
                <a:gd name="connsiteY11" fmla="*/ 224053 h 606764"/>
                <a:gd name="connsiteX12" fmla="*/ 224368 w 607600"/>
                <a:gd name="connsiteY12" fmla="*/ 250480 h 606764"/>
                <a:gd name="connsiteX13" fmla="*/ 197906 w 607600"/>
                <a:gd name="connsiteY13" fmla="*/ 224053 h 606764"/>
                <a:gd name="connsiteX14" fmla="*/ 224368 w 607600"/>
                <a:gd name="connsiteY14" fmla="*/ 197626 h 606764"/>
                <a:gd name="connsiteX15" fmla="*/ 396531 w 607600"/>
                <a:gd name="connsiteY15" fmla="*/ 190990 h 606764"/>
                <a:gd name="connsiteX16" fmla="*/ 382468 w 607600"/>
                <a:gd name="connsiteY16" fmla="*/ 196789 h 606764"/>
                <a:gd name="connsiteX17" fmla="*/ 197075 w 607600"/>
                <a:gd name="connsiteY17" fmla="*/ 381913 h 606764"/>
                <a:gd name="connsiteX18" fmla="*/ 197075 w 607600"/>
                <a:gd name="connsiteY18" fmla="*/ 409997 h 606764"/>
                <a:gd name="connsiteX19" fmla="*/ 211138 w 607600"/>
                <a:gd name="connsiteY19" fmla="*/ 415774 h 606764"/>
                <a:gd name="connsiteX20" fmla="*/ 225111 w 607600"/>
                <a:gd name="connsiteY20" fmla="*/ 409997 h 606764"/>
                <a:gd name="connsiteX21" fmla="*/ 410593 w 607600"/>
                <a:gd name="connsiteY21" fmla="*/ 224784 h 606764"/>
                <a:gd name="connsiteX22" fmla="*/ 410593 w 607600"/>
                <a:gd name="connsiteY22" fmla="*/ 196789 h 606764"/>
                <a:gd name="connsiteX23" fmla="*/ 396531 w 607600"/>
                <a:gd name="connsiteY23" fmla="*/ 190990 h 606764"/>
                <a:gd name="connsiteX24" fmla="*/ 224310 w 607600"/>
                <a:gd name="connsiteY24" fmla="*/ 157862 h 606764"/>
                <a:gd name="connsiteX25" fmla="*/ 158092 w 607600"/>
                <a:gd name="connsiteY25" fmla="*/ 223984 h 606764"/>
                <a:gd name="connsiteX26" fmla="*/ 224310 w 607600"/>
                <a:gd name="connsiteY26" fmla="*/ 290195 h 606764"/>
                <a:gd name="connsiteX27" fmla="*/ 290617 w 607600"/>
                <a:gd name="connsiteY27" fmla="*/ 223984 h 606764"/>
                <a:gd name="connsiteX28" fmla="*/ 224310 w 607600"/>
                <a:gd name="connsiteY28" fmla="*/ 157862 h 606764"/>
                <a:gd name="connsiteX29" fmla="*/ 303790 w 607600"/>
                <a:gd name="connsiteY29" fmla="*/ 0 h 606764"/>
                <a:gd name="connsiteX30" fmla="*/ 317763 w 607600"/>
                <a:gd name="connsiteY30" fmla="*/ 5799 h 606764"/>
                <a:gd name="connsiteX31" fmla="*/ 369830 w 607600"/>
                <a:gd name="connsiteY31" fmla="*/ 57257 h 606764"/>
                <a:gd name="connsiteX32" fmla="*/ 440765 w 607600"/>
                <a:gd name="connsiteY32" fmla="*/ 38682 h 606764"/>
                <a:gd name="connsiteX33" fmla="*/ 464974 w 607600"/>
                <a:gd name="connsiteY33" fmla="*/ 52636 h 606764"/>
                <a:gd name="connsiteX34" fmla="*/ 484287 w 607600"/>
                <a:gd name="connsiteY34" fmla="*/ 123201 h 606764"/>
                <a:gd name="connsiteX35" fmla="*/ 554956 w 607600"/>
                <a:gd name="connsiteY35" fmla="*/ 142487 h 606764"/>
                <a:gd name="connsiteX36" fmla="*/ 568929 w 607600"/>
                <a:gd name="connsiteY36" fmla="*/ 166661 h 606764"/>
                <a:gd name="connsiteX37" fmla="*/ 550327 w 607600"/>
                <a:gd name="connsiteY37" fmla="*/ 237404 h 606764"/>
                <a:gd name="connsiteX38" fmla="*/ 601860 w 607600"/>
                <a:gd name="connsiteY38" fmla="*/ 289396 h 606764"/>
                <a:gd name="connsiteX39" fmla="*/ 601860 w 607600"/>
                <a:gd name="connsiteY39" fmla="*/ 317302 h 606764"/>
                <a:gd name="connsiteX40" fmla="*/ 550327 w 607600"/>
                <a:gd name="connsiteY40" fmla="*/ 369293 h 606764"/>
                <a:gd name="connsiteX41" fmla="*/ 568929 w 607600"/>
                <a:gd name="connsiteY41" fmla="*/ 440126 h 606764"/>
                <a:gd name="connsiteX42" fmla="*/ 554956 w 607600"/>
                <a:gd name="connsiteY42" fmla="*/ 464299 h 606764"/>
                <a:gd name="connsiteX43" fmla="*/ 484287 w 607600"/>
                <a:gd name="connsiteY43" fmla="*/ 483585 h 606764"/>
                <a:gd name="connsiteX44" fmla="*/ 464974 w 607600"/>
                <a:gd name="connsiteY44" fmla="*/ 554151 h 606764"/>
                <a:gd name="connsiteX45" fmla="*/ 440765 w 607600"/>
                <a:gd name="connsiteY45" fmla="*/ 568104 h 606764"/>
                <a:gd name="connsiteX46" fmla="*/ 369830 w 607600"/>
                <a:gd name="connsiteY46" fmla="*/ 549529 h 606764"/>
                <a:gd name="connsiteX47" fmla="*/ 317763 w 607600"/>
                <a:gd name="connsiteY47" fmla="*/ 600987 h 606764"/>
                <a:gd name="connsiteX48" fmla="*/ 303790 w 607600"/>
                <a:gd name="connsiteY48" fmla="*/ 606764 h 606764"/>
                <a:gd name="connsiteX49" fmla="*/ 289816 w 607600"/>
                <a:gd name="connsiteY49" fmla="*/ 600987 h 606764"/>
                <a:gd name="connsiteX50" fmla="*/ 237750 w 607600"/>
                <a:gd name="connsiteY50" fmla="*/ 549529 h 606764"/>
                <a:gd name="connsiteX51" fmla="*/ 166903 w 607600"/>
                <a:gd name="connsiteY51" fmla="*/ 568104 h 606764"/>
                <a:gd name="connsiteX52" fmla="*/ 142695 w 607600"/>
                <a:gd name="connsiteY52" fmla="*/ 554151 h 606764"/>
                <a:gd name="connsiteX53" fmla="*/ 123381 w 607600"/>
                <a:gd name="connsiteY53" fmla="*/ 483585 h 606764"/>
                <a:gd name="connsiteX54" fmla="*/ 52713 w 607600"/>
                <a:gd name="connsiteY54" fmla="*/ 464299 h 606764"/>
                <a:gd name="connsiteX55" fmla="*/ 38740 w 607600"/>
                <a:gd name="connsiteY55" fmla="*/ 440126 h 606764"/>
                <a:gd name="connsiteX56" fmla="*/ 57341 w 607600"/>
                <a:gd name="connsiteY56" fmla="*/ 369293 h 606764"/>
                <a:gd name="connsiteX57" fmla="*/ 5808 w 607600"/>
                <a:gd name="connsiteY57" fmla="*/ 317302 h 606764"/>
                <a:gd name="connsiteX58" fmla="*/ 5808 w 607600"/>
                <a:gd name="connsiteY58" fmla="*/ 289396 h 606764"/>
                <a:gd name="connsiteX59" fmla="*/ 57341 w 607600"/>
                <a:gd name="connsiteY59" fmla="*/ 237404 h 606764"/>
                <a:gd name="connsiteX60" fmla="*/ 38740 w 607600"/>
                <a:gd name="connsiteY60" fmla="*/ 166661 h 606764"/>
                <a:gd name="connsiteX61" fmla="*/ 52713 w 607600"/>
                <a:gd name="connsiteY61" fmla="*/ 142487 h 606764"/>
                <a:gd name="connsiteX62" fmla="*/ 123381 w 607600"/>
                <a:gd name="connsiteY62" fmla="*/ 123201 h 606764"/>
                <a:gd name="connsiteX63" fmla="*/ 142695 w 607600"/>
                <a:gd name="connsiteY63" fmla="*/ 52636 h 606764"/>
                <a:gd name="connsiteX64" fmla="*/ 166903 w 607600"/>
                <a:gd name="connsiteY64" fmla="*/ 38682 h 606764"/>
                <a:gd name="connsiteX65" fmla="*/ 237750 w 607600"/>
                <a:gd name="connsiteY65" fmla="*/ 57257 h 606764"/>
                <a:gd name="connsiteX66" fmla="*/ 289816 w 607600"/>
                <a:gd name="connsiteY66" fmla="*/ 5799 h 606764"/>
                <a:gd name="connsiteX67" fmla="*/ 303790 w 607600"/>
                <a:gd name="connsiteY67" fmla="*/ 0 h 60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600" h="606764">
                  <a:moveTo>
                    <a:pt x="383352" y="356327"/>
                  </a:moveTo>
                  <a:cubicBezTo>
                    <a:pt x="397967" y="356327"/>
                    <a:pt x="409814" y="368159"/>
                    <a:pt x="409814" y="382754"/>
                  </a:cubicBezTo>
                  <a:cubicBezTo>
                    <a:pt x="409814" y="397349"/>
                    <a:pt x="397967" y="409181"/>
                    <a:pt x="383352" y="409181"/>
                  </a:cubicBezTo>
                  <a:cubicBezTo>
                    <a:pt x="368737" y="409181"/>
                    <a:pt x="356890" y="397349"/>
                    <a:pt x="356890" y="382754"/>
                  </a:cubicBezTo>
                  <a:cubicBezTo>
                    <a:pt x="356890" y="368159"/>
                    <a:pt x="368737" y="356327"/>
                    <a:pt x="383352" y="356327"/>
                  </a:cubicBezTo>
                  <a:close/>
                  <a:moveTo>
                    <a:pt x="383269" y="316591"/>
                  </a:moveTo>
                  <a:cubicBezTo>
                    <a:pt x="346778" y="316591"/>
                    <a:pt x="317051" y="346275"/>
                    <a:pt x="317051" y="382713"/>
                  </a:cubicBezTo>
                  <a:cubicBezTo>
                    <a:pt x="317051" y="419151"/>
                    <a:pt x="346778" y="448835"/>
                    <a:pt x="383269" y="448835"/>
                  </a:cubicBezTo>
                  <a:cubicBezTo>
                    <a:pt x="419849" y="448835"/>
                    <a:pt x="449487" y="419151"/>
                    <a:pt x="449487" y="382713"/>
                  </a:cubicBezTo>
                  <a:cubicBezTo>
                    <a:pt x="449487" y="346275"/>
                    <a:pt x="419849" y="316591"/>
                    <a:pt x="383269" y="316591"/>
                  </a:cubicBezTo>
                  <a:close/>
                  <a:moveTo>
                    <a:pt x="224368" y="197626"/>
                  </a:moveTo>
                  <a:cubicBezTo>
                    <a:pt x="238983" y="197626"/>
                    <a:pt x="250830" y="209458"/>
                    <a:pt x="250830" y="224053"/>
                  </a:cubicBezTo>
                  <a:cubicBezTo>
                    <a:pt x="250830" y="238648"/>
                    <a:pt x="238983" y="250480"/>
                    <a:pt x="224368" y="250480"/>
                  </a:cubicBezTo>
                  <a:cubicBezTo>
                    <a:pt x="209753" y="250480"/>
                    <a:pt x="197906" y="238648"/>
                    <a:pt x="197906" y="224053"/>
                  </a:cubicBezTo>
                  <a:cubicBezTo>
                    <a:pt x="197906" y="209458"/>
                    <a:pt x="209753" y="197626"/>
                    <a:pt x="224368" y="197626"/>
                  </a:cubicBezTo>
                  <a:close/>
                  <a:moveTo>
                    <a:pt x="396531" y="190990"/>
                  </a:moveTo>
                  <a:cubicBezTo>
                    <a:pt x="391435" y="190990"/>
                    <a:pt x="386340" y="192923"/>
                    <a:pt x="382468" y="196789"/>
                  </a:cubicBezTo>
                  <a:lnTo>
                    <a:pt x="197075" y="381913"/>
                  </a:lnTo>
                  <a:cubicBezTo>
                    <a:pt x="189332" y="389645"/>
                    <a:pt x="189332" y="402265"/>
                    <a:pt x="197075" y="409997"/>
                  </a:cubicBezTo>
                  <a:cubicBezTo>
                    <a:pt x="200903" y="413819"/>
                    <a:pt x="206065" y="415774"/>
                    <a:pt x="211138" y="415774"/>
                  </a:cubicBezTo>
                  <a:cubicBezTo>
                    <a:pt x="216211" y="415774"/>
                    <a:pt x="221284" y="413819"/>
                    <a:pt x="225111" y="409997"/>
                  </a:cubicBezTo>
                  <a:lnTo>
                    <a:pt x="410593" y="224784"/>
                  </a:lnTo>
                  <a:cubicBezTo>
                    <a:pt x="418336" y="217052"/>
                    <a:pt x="418336" y="204521"/>
                    <a:pt x="410593" y="196789"/>
                  </a:cubicBezTo>
                  <a:cubicBezTo>
                    <a:pt x="406721" y="192923"/>
                    <a:pt x="401626" y="190990"/>
                    <a:pt x="396531" y="190990"/>
                  </a:cubicBezTo>
                  <a:close/>
                  <a:moveTo>
                    <a:pt x="224310" y="157862"/>
                  </a:moveTo>
                  <a:cubicBezTo>
                    <a:pt x="187819" y="157862"/>
                    <a:pt x="158092" y="187546"/>
                    <a:pt x="158092" y="223984"/>
                  </a:cubicBezTo>
                  <a:cubicBezTo>
                    <a:pt x="158092" y="260512"/>
                    <a:pt x="187819" y="290195"/>
                    <a:pt x="224310" y="290195"/>
                  </a:cubicBezTo>
                  <a:cubicBezTo>
                    <a:pt x="260890" y="290195"/>
                    <a:pt x="290617" y="260512"/>
                    <a:pt x="290617" y="223984"/>
                  </a:cubicBezTo>
                  <a:cubicBezTo>
                    <a:pt x="290617" y="187546"/>
                    <a:pt x="260890" y="157862"/>
                    <a:pt x="224310" y="157862"/>
                  </a:cubicBezTo>
                  <a:close/>
                  <a:moveTo>
                    <a:pt x="303790" y="0"/>
                  </a:moveTo>
                  <a:cubicBezTo>
                    <a:pt x="308841" y="0"/>
                    <a:pt x="313892" y="1933"/>
                    <a:pt x="317763" y="5799"/>
                  </a:cubicBezTo>
                  <a:lnTo>
                    <a:pt x="369830" y="57257"/>
                  </a:lnTo>
                  <a:lnTo>
                    <a:pt x="440765" y="38682"/>
                  </a:lnTo>
                  <a:cubicBezTo>
                    <a:pt x="451267" y="35927"/>
                    <a:pt x="462037" y="42148"/>
                    <a:pt x="464974" y="52636"/>
                  </a:cubicBezTo>
                  <a:lnTo>
                    <a:pt x="484287" y="123201"/>
                  </a:lnTo>
                  <a:lnTo>
                    <a:pt x="554956" y="142487"/>
                  </a:lnTo>
                  <a:cubicBezTo>
                    <a:pt x="565458" y="145331"/>
                    <a:pt x="571688" y="156174"/>
                    <a:pt x="568929" y="166661"/>
                  </a:cubicBezTo>
                  <a:lnTo>
                    <a:pt x="550327" y="237404"/>
                  </a:lnTo>
                  <a:lnTo>
                    <a:pt x="601860" y="289396"/>
                  </a:lnTo>
                  <a:cubicBezTo>
                    <a:pt x="609514" y="297128"/>
                    <a:pt x="609514" y="309570"/>
                    <a:pt x="601860" y="317302"/>
                  </a:cubicBezTo>
                  <a:lnTo>
                    <a:pt x="550327" y="369293"/>
                  </a:lnTo>
                  <a:lnTo>
                    <a:pt x="568929" y="440126"/>
                  </a:lnTo>
                  <a:cubicBezTo>
                    <a:pt x="571688" y="450613"/>
                    <a:pt x="565458" y="461366"/>
                    <a:pt x="554956" y="464299"/>
                  </a:cubicBezTo>
                  <a:lnTo>
                    <a:pt x="484287" y="483585"/>
                  </a:lnTo>
                  <a:lnTo>
                    <a:pt x="464974" y="554151"/>
                  </a:lnTo>
                  <a:cubicBezTo>
                    <a:pt x="462037" y="564638"/>
                    <a:pt x="451267" y="570859"/>
                    <a:pt x="440765" y="568104"/>
                  </a:cubicBezTo>
                  <a:lnTo>
                    <a:pt x="369830" y="549529"/>
                  </a:lnTo>
                  <a:lnTo>
                    <a:pt x="317763" y="600987"/>
                  </a:lnTo>
                  <a:cubicBezTo>
                    <a:pt x="313936" y="604809"/>
                    <a:pt x="308863" y="606764"/>
                    <a:pt x="303790" y="606764"/>
                  </a:cubicBezTo>
                  <a:cubicBezTo>
                    <a:pt x="298806" y="606764"/>
                    <a:pt x="293732" y="604809"/>
                    <a:pt x="289816" y="600987"/>
                  </a:cubicBezTo>
                  <a:lnTo>
                    <a:pt x="237750" y="549529"/>
                  </a:lnTo>
                  <a:lnTo>
                    <a:pt x="166903" y="568104"/>
                  </a:lnTo>
                  <a:cubicBezTo>
                    <a:pt x="156401" y="570859"/>
                    <a:pt x="145543" y="564638"/>
                    <a:pt x="142695" y="554151"/>
                  </a:cubicBezTo>
                  <a:lnTo>
                    <a:pt x="123381" y="483585"/>
                  </a:lnTo>
                  <a:lnTo>
                    <a:pt x="52713" y="464299"/>
                  </a:lnTo>
                  <a:cubicBezTo>
                    <a:pt x="42211" y="461366"/>
                    <a:pt x="35980" y="450613"/>
                    <a:pt x="38740" y="440126"/>
                  </a:cubicBezTo>
                  <a:lnTo>
                    <a:pt x="57341" y="369293"/>
                  </a:lnTo>
                  <a:lnTo>
                    <a:pt x="5808" y="317302"/>
                  </a:lnTo>
                  <a:cubicBezTo>
                    <a:pt x="-1935" y="309570"/>
                    <a:pt x="-1935" y="297128"/>
                    <a:pt x="5808" y="289396"/>
                  </a:cubicBezTo>
                  <a:lnTo>
                    <a:pt x="57341" y="237404"/>
                  </a:lnTo>
                  <a:lnTo>
                    <a:pt x="38740" y="166661"/>
                  </a:lnTo>
                  <a:cubicBezTo>
                    <a:pt x="35980" y="156174"/>
                    <a:pt x="42211" y="145331"/>
                    <a:pt x="52713" y="142487"/>
                  </a:cubicBezTo>
                  <a:lnTo>
                    <a:pt x="123381" y="123201"/>
                  </a:lnTo>
                  <a:lnTo>
                    <a:pt x="142695" y="52636"/>
                  </a:lnTo>
                  <a:cubicBezTo>
                    <a:pt x="145543" y="42148"/>
                    <a:pt x="156401" y="35927"/>
                    <a:pt x="166903" y="38682"/>
                  </a:cubicBezTo>
                  <a:lnTo>
                    <a:pt x="237750" y="57257"/>
                  </a:lnTo>
                  <a:lnTo>
                    <a:pt x="289816" y="5799"/>
                  </a:lnTo>
                  <a:cubicBezTo>
                    <a:pt x="293688" y="1933"/>
                    <a:pt x="298739" y="0"/>
                    <a:pt x="303790"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68" name="îṥḻíḓé">
              <a:extLst>
                <a:ext uri="{FF2B5EF4-FFF2-40B4-BE49-F238E27FC236}">
                  <a16:creationId xmlns:a16="http://schemas.microsoft.com/office/drawing/2014/main" xmlns="" id="{6160CB56-9765-4345-B473-705D0B69CC87}"/>
                </a:ext>
              </a:extLst>
            </p:cNvPr>
            <p:cNvSpPr/>
            <p:nvPr/>
          </p:nvSpPr>
          <p:spPr>
            <a:xfrm rot="5400000" flipH="1" flipV="1">
              <a:off x="6848731" y="3818599"/>
              <a:ext cx="607676" cy="606840"/>
            </a:xfrm>
            <a:custGeom>
              <a:avLst/>
              <a:gdLst>
                <a:gd name="connsiteX0" fmla="*/ 383352 w 607600"/>
                <a:gd name="connsiteY0" fmla="*/ 356327 h 606764"/>
                <a:gd name="connsiteX1" fmla="*/ 409814 w 607600"/>
                <a:gd name="connsiteY1" fmla="*/ 382754 h 606764"/>
                <a:gd name="connsiteX2" fmla="*/ 383352 w 607600"/>
                <a:gd name="connsiteY2" fmla="*/ 409181 h 606764"/>
                <a:gd name="connsiteX3" fmla="*/ 356890 w 607600"/>
                <a:gd name="connsiteY3" fmla="*/ 382754 h 606764"/>
                <a:gd name="connsiteX4" fmla="*/ 383352 w 607600"/>
                <a:gd name="connsiteY4" fmla="*/ 356327 h 606764"/>
                <a:gd name="connsiteX5" fmla="*/ 383269 w 607600"/>
                <a:gd name="connsiteY5" fmla="*/ 316591 h 606764"/>
                <a:gd name="connsiteX6" fmla="*/ 317051 w 607600"/>
                <a:gd name="connsiteY6" fmla="*/ 382713 h 606764"/>
                <a:gd name="connsiteX7" fmla="*/ 383269 w 607600"/>
                <a:gd name="connsiteY7" fmla="*/ 448835 h 606764"/>
                <a:gd name="connsiteX8" fmla="*/ 449487 w 607600"/>
                <a:gd name="connsiteY8" fmla="*/ 382713 h 606764"/>
                <a:gd name="connsiteX9" fmla="*/ 383269 w 607600"/>
                <a:gd name="connsiteY9" fmla="*/ 316591 h 606764"/>
                <a:gd name="connsiteX10" fmla="*/ 224368 w 607600"/>
                <a:gd name="connsiteY10" fmla="*/ 197626 h 606764"/>
                <a:gd name="connsiteX11" fmla="*/ 250830 w 607600"/>
                <a:gd name="connsiteY11" fmla="*/ 224053 h 606764"/>
                <a:gd name="connsiteX12" fmla="*/ 224368 w 607600"/>
                <a:gd name="connsiteY12" fmla="*/ 250480 h 606764"/>
                <a:gd name="connsiteX13" fmla="*/ 197906 w 607600"/>
                <a:gd name="connsiteY13" fmla="*/ 224053 h 606764"/>
                <a:gd name="connsiteX14" fmla="*/ 224368 w 607600"/>
                <a:gd name="connsiteY14" fmla="*/ 197626 h 606764"/>
                <a:gd name="connsiteX15" fmla="*/ 396531 w 607600"/>
                <a:gd name="connsiteY15" fmla="*/ 190990 h 606764"/>
                <a:gd name="connsiteX16" fmla="*/ 382468 w 607600"/>
                <a:gd name="connsiteY16" fmla="*/ 196789 h 606764"/>
                <a:gd name="connsiteX17" fmla="*/ 197075 w 607600"/>
                <a:gd name="connsiteY17" fmla="*/ 381913 h 606764"/>
                <a:gd name="connsiteX18" fmla="*/ 197075 w 607600"/>
                <a:gd name="connsiteY18" fmla="*/ 409997 h 606764"/>
                <a:gd name="connsiteX19" fmla="*/ 211138 w 607600"/>
                <a:gd name="connsiteY19" fmla="*/ 415774 h 606764"/>
                <a:gd name="connsiteX20" fmla="*/ 225111 w 607600"/>
                <a:gd name="connsiteY20" fmla="*/ 409997 h 606764"/>
                <a:gd name="connsiteX21" fmla="*/ 410593 w 607600"/>
                <a:gd name="connsiteY21" fmla="*/ 224784 h 606764"/>
                <a:gd name="connsiteX22" fmla="*/ 410593 w 607600"/>
                <a:gd name="connsiteY22" fmla="*/ 196789 h 606764"/>
                <a:gd name="connsiteX23" fmla="*/ 396531 w 607600"/>
                <a:gd name="connsiteY23" fmla="*/ 190990 h 606764"/>
                <a:gd name="connsiteX24" fmla="*/ 224310 w 607600"/>
                <a:gd name="connsiteY24" fmla="*/ 157862 h 606764"/>
                <a:gd name="connsiteX25" fmla="*/ 158092 w 607600"/>
                <a:gd name="connsiteY25" fmla="*/ 223984 h 606764"/>
                <a:gd name="connsiteX26" fmla="*/ 224310 w 607600"/>
                <a:gd name="connsiteY26" fmla="*/ 290195 h 606764"/>
                <a:gd name="connsiteX27" fmla="*/ 290617 w 607600"/>
                <a:gd name="connsiteY27" fmla="*/ 223984 h 606764"/>
                <a:gd name="connsiteX28" fmla="*/ 224310 w 607600"/>
                <a:gd name="connsiteY28" fmla="*/ 157862 h 606764"/>
                <a:gd name="connsiteX29" fmla="*/ 303790 w 607600"/>
                <a:gd name="connsiteY29" fmla="*/ 0 h 606764"/>
                <a:gd name="connsiteX30" fmla="*/ 317763 w 607600"/>
                <a:gd name="connsiteY30" fmla="*/ 5799 h 606764"/>
                <a:gd name="connsiteX31" fmla="*/ 369830 w 607600"/>
                <a:gd name="connsiteY31" fmla="*/ 57257 h 606764"/>
                <a:gd name="connsiteX32" fmla="*/ 440765 w 607600"/>
                <a:gd name="connsiteY32" fmla="*/ 38682 h 606764"/>
                <a:gd name="connsiteX33" fmla="*/ 464974 w 607600"/>
                <a:gd name="connsiteY33" fmla="*/ 52636 h 606764"/>
                <a:gd name="connsiteX34" fmla="*/ 484287 w 607600"/>
                <a:gd name="connsiteY34" fmla="*/ 123201 h 606764"/>
                <a:gd name="connsiteX35" fmla="*/ 554956 w 607600"/>
                <a:gd name="connsiteY35" fmla="*/ 142487 h 606764"/>
                <a:gd name="connsiteX36" fmla="*/ 568929 w 607600"/>
                <a:gd name="connsiteY36" fmla="*/ 166661 h 606764"/>
                <a:gd name="connsiteX37" fmla="*/ 550327 w 607600"/>
                <a:gd name="connsiteY37" fmla="*/ 237404 h 606764"/>
                <a:gd name="connsiteX38" fmla="*/ 601860 w 607600"/>
                <a:gd name="connsiteY38" fmla="*/ 289396 h 606764"/>
                <a:gd name="connsiteX39" fmla="*/ 601860 w 607600"/>
                <a:gd name="connsiteY39" fmla="*/ 317302 h 606764"/>
                <a:gd name="connsiteX40" fmla="*/ 550327 w 607600"/>
                <a:gd name="connsiteY40" fmla="*/ 369293 h 606764"/>
                <a:gd name="connsiteX41" fmla="*/ 568929 w 607600"/>
                <a:gd name="connsiteY41" fmla="*/ 440126 h 606764"/>
                <a:gd name="connsiteX42" fmla="*/ 554956 w 607600"/>
                <a:gd name="connsiteY42" fmla="*/ 464299 h 606764"/>
                <a:gd name="connsiteX43" fmla="*/ 484287 w 607600"/>
                <a:gd name="connsiteY43" fmla="*/ 483585 h 606764"/>
                <a:gd name="connsiteX44" fmla="*/ 464974 w 607600"/>
                <a:gd name="connsiteY44" fmla="*/ 554151 h 606764"/>
                <a:gd name="connsiteX45" fmla="*/ 440765 w 607600"/>
                <a:gd name="connsiteY45" fmla="*/ 568104 h 606764"/>
                <a:gd name="connsiteX46" fmla="*/ 369830 w 607600"/>
                <a:gd name="connsiteY46" fmla="*/ 549529 h 606764"/>
                <a:gd name="connsiteX47" fmla="*/ 317763 w 607600"/>
                <a:gd name="connsiteY47" fmla="*/ 600987 h 606764"/>
                <a:gd name="connsiteX48" fmla="*/ 303790 w 607600"/>
                <a:gd name="connsiteY48" fmla="*/ 606764 h 606764"/>
                <a:gd name="connsiteX49" fmla="*/ 289816 w 607600"/>
                <a:gd name="connsiteY49" fmla="*/ 600987 h 606764"/>
                <a:gd name="connsiteX50" fmla="*/ 237750 w 607600"/>
                <a:gd name="connsiteY50" fmla="*/ 549529 h 606764"/>
                <a:gd name="connsiteX51" fmla="*/ 166903 w 607600"/>
                <a:gd name="connsiteY51" fmla="*/ 568104 h 606764"/>
                <a:gd name="connsiteX52" fmla="*/ 142695 w 607600"/>
                <a:gd name="connsiteY52" fmla="*/ 554151 h 606764"/>
                <a:gd name="connsiteX53" fmla="*/ 123381 w 607600"/>
                <a:gd name="connsiteY53" fmla="*/ 483585 h 606764"/>
                <a:gd name="connsiteX54" fmla="*/ 52713 w 607600"/>
                <a:gd name="connsiteY54" fmla="*/ 464299 h 606764"/>
                <a:gd name="connsiteX55" fmla="*/ 38740 w 607600"/>
                <a:gd name="connsiteY55" fmla="*/ 440126 h 606764"/>
                <a:gd name="connsiteX56" fmla="*/ 57341 w 607600"/>
                <a:gd name="connsiteY56" fmla="*/ 369293 h 606764"/>
                <a:gd name="connsiteX57" fmla="*/ 5808 w 607600"/>
                <a:gd name="connsiteY57" fmla="*/ 317302 h 606764"/>
                <a:gd name="connsiteX58" fmla="*/ 5808 w 607600"/>
                <a:gd name="connsiteY58" fmla="*/ 289396 h 606764"/>
                <a:gd name="connsiteX59" fmla="*/ 57341 w 607600"/>
                <a:gd name="connsiteY59" fmla="*/ 237404 h 606764"/>
                <a:gd name="connsiteX60" fmla="*/ 38740 w 607600"/>
                <a:gd name="connsiteY60" fmla="*/ 166661 h 606764"/>
                <a:gd name="connsiteX61" fmla="*/ 52713 w 607600"/>
                <a:gd name="connsiteY61" fmla="*/ 142487 h 606764"/>
                <a:gd name="connsiteX62" fmla="*/ 123381 w 607600"/>
                <a:gd name="connsiteY62" fmla="*/ 123201 h 606764"/>
                <a:gd name="connsiteX63" fmla="*/ 142695 w 607600"/>
                <a:gd name="connsiteY63" fmla="*/ 52636 h 606764"/>
                <a:gd name="connsiteX64" fmla="*/ 166903 w 607600"/>
                <a:gd name="connsiteY64" fmla="*/ 38682 h 606764"/>
                <a:gd name="connsiteX65" fmla="*/ 237750 w 607600"/>
                <a:gd name="connsiteY65" fmla="*/ 57257 h 606764"/>
                <a:gd name="connsiteX66" fmla="*/ 289816 w 607600"/>
                <a:gd name="connsiteY66" fmla="*/ 5799 h 606764"/>
                <a:gd name="connsiteX67" fmla="*/ 303790 w 607600"/>
                <a:gd name="connsiteY67" fmla="*/ 0 h 60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600" h="606764">
                  <a:moveTo>
                    <a:pt x="383352" y="356327"/>
                  </a:moveTo>
                  <a:cubicBezTo>
                    <a:pt x="397967" y="356327"/>
                    <a:pt x="409814" y="368159"/>
                    <a:pt x="409814" y="382754"/>
                  </a:cubicBezTo>
                  <a:cubicBezTo>
                    <a:pt x="409814" y="397349"/>
                    <a:pt x="397967" y="409181"/>
                    <a:pt x="383352" y="409181"/>
                  </a:cubicBezTo>
                  <a:cubicBezTo>
                    <a:pt x="368737" y="409181"/>
                    <a:pt x="356890" y="397349"/>
                    <a:pt x="356890" y="382754"/>
                  </a:cubicBezTo>
                  <a:cubicBezTo>
                    <a:pt x="356890" y="368159"/>
                    <a:pt x="368737" y="356327"/>
                    <a:pt x="383352" y="356327"/>
                  </a:cubicBezTo>
                  <a:close/>
                  <a:moveTo>
                    <a:pt x="383269" y="316591"/>
                  </a:moveTo>
                  <a:cubicBezTo>
                    <a:pt x="346778" y="316591"/>
                    <a:pt x="317051" y="346275"/>
                    <a:pt x="317051" y="382713"/>
                  </a:cubicBezTo>
                  <a:cubicBezTo>
                    <a:pt x="317051" y="419151"/>
                    <a:pt x="346778" y="448835"/>
                    <a:pt x="383269" y="448835"/>
                  </a:cubicBezTo>
                  <a:cubicBezTo>
                    <a:pt x="419849" y="448835"/>
                    <a:pt x="449487" y="419151"/>
                    <a:pt x="449487" y="382713"/>
                  </a:cubicBezTo>
                  <a:cubicBezTo>
                    <a:pt x="449487" y="346275"/>
                    <a:pt x="419849" y="316591"/>
                    <a:pt x="383269" y="316591"/>
                  </a:cubicBezTo>
                  <a:close/>
                  <a:moveTo>
                    <a:pt x="224368" y="197626"/>
                  </a:moveTo>
                  <a:cubicBezTo>
                    <a:pt x="238983" y="197626"/>
                    <a:pt x="250830" y="209458"/>
                    <a:pt x="250830" y="224053"/>
                  </a:cubicBezTo>
                  <a:cubicBezTo>
                    <a:pt x="250830" y="238648"/>
                    <a:pt x="238983" y="250480"/>
                    <a:pt x="224368" y="250480"/>
                  </a:cubicBezTo>
                  <a:cubicBezTo>
                    <a:pt x="209753" y="250480"/>
                    <a:pt x="197906" y="238648"/>
                    <a:pt x="197906" y="224053"/>
                  </a:cubicBezTo>
                  <a:cubicBezTo>
                    <a:pt x="197906" y="209458"/>
                    <a:pt x="209753" y="197626"/>
                    <a:pt x="224368" y="197626"/>
                  </a:cubicBezTo>
                  <a:close/>
                  <a:moveTo>
                    <a:pt x="396531" y="190990"/>
                  </a:moveTo>
                  <a:cubicBezTo>
                    <a:pt x="391435" y="190990"/>
                    <a:pt x="386340" y="192923"/>
                    <a:pt x="382468" y="196789"/>
                  </a:cubicBezTo>
                  <a:lnTo>
                    <a:pt x="197075" y="381913"/>
                  </a:lnTo>
                  <a:cubicBezTo>
                    <a:pt x="189332" y="389645"/>
                    <a:pt x="189332" y="402265"/>
                    <a:pt x="197075" y="409997"/>
                  </a:cubicBezTo>
                  <a:cubicBezTo>
                    <a:pt x="200903" y="413819"/>
                    <a:pt x="206065" y="415774"/>
                    <a:pt x="211138" y="415774"/>
                  </a:cubicBezTo>
                  <a:cubicBezTo>
                    <a:pt x="216211" y="415774"/>
                    <a:pt x="221284" y="413819"/>
                    <a:pt x="225111" y="409997"/>
                  </a:cubicBezTo>
                  <a:lnTo>
                    <a:pt x="410593" y="224784"/>
                  </a:lnTo>
                  <a:cubicBezTo>
                    <a:pt x="418336" y="217052"/>
                    <a:pt x="418336" y="204521"/>
                    <a:pt x="410593" y="196789"/>
                  </a:cubicBezTo>
                  <a:cubicBezTo>
                    <a:pt x="406721" y="192923"/>
                    <a:pt x="401626" y="190990"/>
                    <a:pt x="396531" y="190990"/>
                  </a:cubicBezTo>
                  <a:close/>
                  <a:moveTo>
                    <a:pt x="224310" y="157862"/>
                  </a:moveTo>
                  <a:cubicBezTo>
                    <a:pt x="187819" y="157862"/>
                    <a:pt x="158092" y="187546"/>
                    <a:pt x="158092" y="223984"/>
                  </a:cubicBezTo>
                  <a:cubicBezTo>
                    <a:pt x="158092" y="260512"/>
                    <a:pt x="187819" y="290195"/>
                    <a:pt x="224310" y="290195"/>
                  </a:cubicBezTo>
                  <a:cubicBezTo>
                    <a:pt x="260890" y="290195"/>
                    <a:pt x="290617" y="260512"/>
                    <a:pt x="290617" y="223984"/>
                  </a:cubicBezTo>
                  <a:cubicBezTo>
                    <a:pt x="290617" y="187546"/>
                    <a:pt x="260890" y="157862"/>
                    <a:pt x="224310" y="157862"/>
                  </a:cubicBezTo>
                  <a:close/>
                  <a:moveTo>
                    <a:pt x="303790" y="0"/>
                  </a:moveTo>
                  <a:cubicBezTo>
                    <a:pt x="308841" y="0"/>
                    <a:pt x="313892" y="1933"/>
                    <a:pt x="317763" y="5799"/>
                  </a:cubicBezTo>
                  <a:lnTo>
                    <a:pt x="369830" y="57257"/>
                  </a:lnTo>
                  <a:lnTo>
                    <a:pt x="440765" y="38682"/>
                  </a:lnTo>
                  <a:cubicBezTo>
                    <a:pt x="451267" y="35927"/>
                    <a:pt x="462037" y="42148"/>
                    <a:pt x="464974" y="52636"/>
                  </a:cubicBezTo>
                  <a:lnTo>
                    <a:pt x="484287" y="123201"/>
                  </a:lnTo>
                  <a:lnTo>
                    <a:pt x="554956" y="142487"/>
                  </a:lnTo>
                  <a:cubicBezTo>
                    <a:pt x="565458" y="145331"/>
                    <a:pt x="571688" y="156174"/>
                    <a:pt x="568929" y="166661"/>
                  </a:cubicBezTo>
                  <a:lnTo>
                    <a:pt x="550327" y="237404"/>
                  </a:lnTo>
                  <a:lnTo>
                    <a:pt x="601860" y="289396"/>
                  </a:lnTo>
                  <a:cubicBezTo>
                    <a:pt x="609514" y="297128"/>
                    <a:pt x="609514" y="309570"/>
                    <a:pt x="601860" y="317302"/>
                  </a:cubicBezTo>
                  <a:lnTo>
                    <a:pt x="550327" y="369293"/>
                  </a:lnTo>
                  <a:lnTo>
                    <a:pt x="568929" y="440126"/>
                  </a:lnTo>
                  <a:cubicBezTo>
                    <a:pt x="571688" y="450613"/>
                    <a:pt x="565458" y="461366"/>
                    <a:pt x="554956" y="464299"/>
                  </a:cubicBezTo>
                  <a:lnTo>
                    <a:pt x="484287" y="483585"/>
                  </a:lnTo>
                  <a:lnTo>
                    <a:pt x="464974" y="554151"/>
                  </a:lnTo>
                  <a:cubicBezTo>
                    <a:pt x="462037" y="564638"/>
                    <a:pt x="451267" y="570859"/>
                    <a:pt x="440765" y="568104"/>
                  </a:cubicBezTo>
                  <a:lnTo>
                    <a:pt x="369830" y="549529"/>
                  </a:lnTo>
                  <a:lnTo>
                    <a:pt x="317763" y="600987"/>
                  </a:lnTo>
                  <a:cubicBezTo>
                    <a:pt x="313936" y="604809"/>
                    <a:pt x="308863" y="606764"/>
                    <a:pt x="303790" y="606764"/>
                  </a:cubicBezTo>
                  <a:cubicBezTo>
                    <a:pt x="298806" y="606764"/>
                    <a:pt x="293732" y="604809"/>
                    <a:pt x="289816" y="600987"/>
                  </a:cubicBezTo>
                  <a:lnTo>
                    <a:pt x="237750" y="549529"/>
                  </a:lnTo>
                  <a:lnTo>
                    <a:pt x="166903" y="568104"/>
                  </a:lnTo>
                  <a:cubicBezTo>
                    <a:pt x="156401" y="570859"/>
                    <a:pt x="145543" y="564638"/>
                    <a:pt x="142695" y="554151"/>
                  </a:cubicBezTo>
                  <a:lnTo>
                    <a:pt x="123381" y="483585"/>
                  </a:lnTo>
                  <a:lnTo>
                    <a:pt x="52713" y="464299"/>
                  </a:lnTo>
                  <a:cubicBezTo>
                    <a:pt x="42211" y="461366"/>
                    <a:pt x="35980" y="450613"/>
                    <a:pt x="38740" y="440126"/>
                  </a:cubicBezTo>
                  <a:lnTo>
                    <a:pt x="57341" y="369293"/>
                  </a:lnTo>
                  <a:lnTo>
                    <a:pt x="5808" y="317302"/>
                  </a:lnTo>
                  <a:cubicBezTo>
                    <a:pt x="-1935" y="309570"/>
                    <a:pt x="-1935" y="297128"/>
                    <a:pt x="5808" y="289396"/>
                  </a:cubicBezTo>
                  <a:lnTo>
                    <a:pt x="57341" y="237404"/>
                  </a:lnTo>
                  <a:lnTo>
                    <a:pt x="38740" y="166661"/>
                  </a:lnTo>
                  <a:cubicBezTo>
                    <a:pt x="35980" y="156174"/>
                    <a:pt x="42211" y="145331"/>
                    <a:pt x="52713" y="142487"/>
                  </a:cubicBezTo>
                  <a:lnTo>
                    <a:pt x="123381" y="123201"/>
                  </a:lnTo>
                  <a:lnTo>
                    <a:pt x="142695" y="52636"/>
                  </a:lnTo>
                  <a:cubicBezTo>
                    <a:pt x="145543" y="42148"/>
                    <a:pt x="156401" y="35927"/>
                    <a:pt x="166903" y="38682"/>
                  </a:cubicBezTo>
                  <a:lnTo>
                    <a:pt x="237750" y="57257"/>
                  </a:lnTo>
                  <a:lnTo>
                    <a:pt x="289816" y="5799"/>
                  </a:lnTo>
                  <a:cubicBezTo>
                    <a:pt x="293688" y="1933"/>
                    <a:pt x="298739" y="0"/>
                    <a:pt x="303790" y="0"/>
                  </a:cubicBezTo>
                  <a:close/>
                </a:path>
              </a:pathLst>
            </a:custGeom>
            <a:solidFill>
              <a:schemeClr val="bg1"/>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69" name="íṩḻiḑé">
              <a:extLst>
                <a:ext uri="{FF2B5EF4-FFF2-40B4-BE49-F238E27FC236}">
                  <a16:creationId xmlns:a16="http://schemas.microsoft.com/office/drawing/2014/main" xmlns="" id="{43681C8B-0FBD-41E1-B80F-0CAD585C3039}"/>
                </a:ext>
              </a:extLst>
            </p:cNvPr>
            <p:cNvSpPr/>
            <p:nvPr/>
          </p:nvSpPr>
          <p:spPr>
            <a:xfrm rot="5400000" flipH="1" flipV="1">
              <a:off x="6199210" y="2683830"/>
              <a:ext cx="503212" cy="502520"/>
            </a:xfrm>
            <a:custGeom>
              <a:avLst/>
              <a:gdLst>
                <a:gd name="connsiteX0" fmla="*/ 383352 w 607600"/>
                <a:gd name="connsiteY0" fmla="*/ 356327 h 606764"/>
                <a:gd name="connsiteX1" fmla="*/ 409814 w 607600"/>
                <a:gd name="connsiteY1" fmla="*/ 382754 h 606764"/>
                <a:gd name="connsiteX2" fmla="*/ 383352 w 607600"/>
                <a:gd name="connsiteY2" fmla="*/ 409181 h 606764"/>
                <a:gd name="connsiteX3" fmla="*/ 356890 w 607600"/>
                <a:gd name="connsiteY3" fmla="*/ 382754 h 606764"/>
                <a:gd name="connsiteX4" fmla="*/ 383352 w 607600"/>
                <a:gd name="connsiteY4" fmla="*/ 356327 h 606764"/>
                <a:gd name="connsiteX5" fmla="*/ 383269 w 607600"/>
                <a:gd name="connsiteY5" fmla="*/ 316591 h 606764"/>
                <a:gd name="connsiteX6" fmla="*/ 317051 w 607600"/>
                <a:gd name="connsiteY6" fmla="*/ 382713 h 606764"/>
                <a:gd name="connsiteX7" fmla="*/ 383269 w 607600"/>
                <a:gd name="connsiteY7" fmla="*/ 448835 h 606764"/>
                <a:gd name="connsiteX8" fmla="*/ 449487 w 607600"/>
                <a:gd name="connsiteY8" fmla="*/ 382713 h 606764"/>
                <a:gd name="connsiteX9" fmla="*/ 383269 w 607600"/>
                <a:gd name="connsiteY9" fmla="*/ 316591 h 606764"/>
                <a:gd name="connsiteX10" fmla="*/ 224368 w 607600"/>
                <a:gd name="connsiteY10" fmla="*/ 197626 h 606764"/>
                <a:gd name="connsiteX11" fmla="*/ 250830 w 607600"/>
                <a:gd name="connsiteY11" fmla="*/ 224053 h 606764"/>
                <a:gd name="connsiteX12" fmla="*/ 224368 w 607600"/>
                <a:gd name="connsiteY12" fmla="*/ 250480 h 606764"/>
                <a:gd name="connsiteX13" fmla="*/ 197906 w 607600"/>
                <a:gd name="connsiteY13" fmla="*/ 224053 h 606764"/>
                <a:gd name="connsiteX14" fmla="*/ 224368 w 607600"/>
                <a:gd name="connsiteY14" fmla="*/ 197626 h 606764"/>
                <a:gd name="connsiteX15" fmla="*/ 396531 w 607600"/>
                <a:gd name="connsiteY15" fmla="*/ 190990 h 606764"/>
                <a:gd name="connsiteX16" fmla="*/ 382468 w 607600"/>
                <a:gd name="connsiteY16" fmla="*/ 196789 h 606764"/>
                <a:gd name="connsiteX17" fmla="*/ 197075 w 607600"/>
                <a:gd name="connsiteY17" fmla="*/ 381913 h 606764"/>
                <a:gd name="connsiteX18" fmla="*/ 197075 w 607600"/>
                <a:gd name="connsiteY18" fmla="*/ 409997 h 606764"/>
                <a:gd name="connsiteX19" fmla="*/ 211138 w 607600"/>
                <a:gd name="connsiteY19" fmla="*/ 415774 h 606764"/>
                <a:gd name="connsiteX20" fmla="*/ 225111 w 607600"/>
                <a:gd name="connsiteY20" fmla="*/ 409997 h 606764"/>
                <a:gd name="connsiteX21" fmla="*/ 410593 w 607600"/>
                <a:gd name="connsiteY21" fmla="*/ 224784 h 606764"/>
                <a:gd name="connsiteX22" fmla="*/ 410593 w 607600"/>
                <a:gd name="connsiteY22" fmla="*/ 196789 h 606764"/>
                <a:gd name="connsiteX23" fmla="*/ 396531 w 607600"/>
                <a:gd name="connsiteY23" fmla="*/ 190990 h 606764"/>
                <a:gd name="connsiteX24" fmla="*/ 224310 w 607600"/>
                <a:gd name="connsiteY24" fmla="*/ 157862 h 606764"/>
                <a:gd name="connsiteX25" fmla="*/ 158092 w 607600"/>
                <a:gd name="connsiteY25" fmla="*/ 223984 h 606764"/>
                <a:gd name="connsiteX26" fmla="*/ 224310 w 607600"/>
                <a:gd name="connsiteY26" fmla="*/ 290195 h 606764"/>
                <a:gd name="connsiteX27" fmla="*/ 290617 w 607600"/>
                <a:gd name="connsiteY27" fmla="*/ 223984 h 606764"/>
                <a:gd name="connsiteX28" fmla="*/ 224310 w 607600"/>
                <a:gd name="connsiteY28" fmla="*/ 157862 h 606764"/>
                <a:gd name="connsiteX29" fmla="*/ 303790 w 607600"/>
                <a:gd name="connsiteY29" fmla="*/ 0 h 606764"/>
                <a:gd name="connsiteX30" fmla="*/ 317763 w 607600"/>
                <a:gd name="connsiteY30" fmla="*/ 5799 h 606764"/>
                <a:gd name="connsiteX31" fmla="*/ 369830 w 607600"/>
                <a:gd name="connsiteY31" fmla="*/ 57257 h 606764"/>
                <a:gd name="connsiteX32" fmla="*/ 440765 w 607600"/>
                <a:gd name="connsiteY32" fmla="*/ 38682 h 606764"/>
                <a:gd name="connsiteX33" fmla="*/ 464974 w 607600"/>
                <a:gd name="connsiteY33" fmla="*/ 52636 h 606764"/>
                <a:gd name="connsiteX34" fmla="*/ 484287 w 607600"/>
                <a:gd name="connsiteY34" fmla="*/ 123201 h 606764"/>
                <a:gd name="connsiteX35" fmla="*/ 554956 w 607600"/>
                <a:gd name="connsiteY35" fmla="*/ 142487 h 606764"/>
                <a:gd name="connsiteX36" fmla="*/ 568929 w 607600"/>
                <a:gd name="connsiteY36" fmla="*/ 166661 h 606764"/>
                <a:gd name="connsiteX37" fmla="*/ 550327 w 607600"/>
                <a:gd name="connsiteY37" fmla="*/ 237404 h 606764"/>
                <a:gd name="connsiteX38" fmla="*/ 601860 w 607600"/>
                <a:gd name="connsiteY38" fmla="*/ 289396 h 606764"/>
                <a:gd name="connsiteX39" fmla="*/ 601860 w 607600"/>
                <a:gd name="connsiteY39" fmla="*/ 317302 h 606764"/>
                <a:gd name="connsiteX40" fmla="*/ 550327 w 607600"/>
                <a:gd name="connsiteY40" fmla="*/ 369293 h 606764"/>
                <a:gd name="connsiteX41" fmla="*/ 568929 w 607600"/>
                <a:gd name="connsiteY41" fmla="*/ 440126 h 606764"/>
                <a:gd name="connsiteX42" fmla="*/ 554956 w 607600"/>
                <a:gd name="connsiteY42" fmla="*/ 464299 h 606764"/>
                <a:gd name="connsiteX43" fmla="*/ 484287 w 607600"/>
                <a:gd name="connsiteY43" fmla="*/ 483585 h 606764"/>
                <a:gd name="connsiteX44" fmla="*/ 464974 w 607600"/>
                <a:gd name="connsiteY44" fmla="*/ 554151 h 606764"/>
                <a:gd name="connsiteX45" fmla="*/ 440765 w 607600"/>
                <a:gd name="connsiteY45" fmla="*/ 568104 h 606764"/>
                <a:gd name="connsiteX46" fmla="*/ 369830 w 607600"/>
                <a:gd name="connsiteY46" fmla="*/ 549529 h 606764"/>
                <a:gd name="connsiteX47" fmla="*/ 317763 w 607600"/>
                <a:gd name="connsiteY47" fmla="*/ 600987 h 606764"/>
                <a:gd name="connsiteX48" fmla="*/ 303790 w 607600"/>
                <a:gd name="connsiteY48" fmla="*/ 606764 h 606764"/>
                <a:gd name="connsiteX49" fmla="*/ 289816 w 607600"/>
                <a:gd name="connsiteY49" fmla="*/ 600987 h 606764"/>
                <a:gd name="connsiteX50" fmla="*/ 237750 w 607600"/>
                <a:gd name="connsiteY50" fmla="*/ 549529 h 606764"/>
                <a:gd name="connsiteX51" fmla="*/ 166903 w 607600"/>
                <a:gd name="connsiteY51" fmla="*/ 568104 h 606764"/>
                <a:gd name="connsiteX52" fmla="*/ 142695 w 607600"/>
                <a:gd name="connsiteY52" fmla="*/ 554151 h 606764"/>
                <a:gd name="connsiteX53" fmla="*/ 123381 w 607600"/>
                <a:gd name="connsiteY53" fmla="*/ 483585 h 606764"/>
                <a:gd name="connsiteX54" fmla="*/ 52713 w 607600"/>
                <a:gd name="connsiteY54" fmla="*/ 464299 h 606764"/>
                <a:gd name="connsiteX55" fmla="*/ 38740 w 607600"/>
                <a:gd name="connsiteY55" fmla="*/ 440126 h 606764"/>
                <a:gd name="connsiteX56" fmla="*/ 57341 w 607600"/>
                <a:gd name="connsiteY56" fmla="*/ 369293 h 606764"/>
                <a:gd name="connsiteX57" fmla="*/ 5808 w 607600"/>
                <a:gd name="connsiteY57" fmla="*/ 317302 h 606764"/>
                <a:gd name="connsiteX58" fmla="*/ 5808 w 607600"/>
                <a:gd name="connsiteY58" fmla="*/ 289396 h 606764"/>
                <a:gd name="connsiteX59" fmla="*/ 57341 w 607600"/>
                <a:gd name="connsiteY59" fmla="*/ 237404 h 606764"/>
                <a:gd name="connsiteX60" fmla="*/ 38740 w 607600"/>
                <a:gd name="connsiteY60" fmla="*/ 166661 h 606764"/>
                <a:gd name="connsiteX61" fmla="*/ 52713 w 607600"/>
                <a:gd name="connsiteY61" fmla="*/ 142487 h 606764"/>
                <a:gd name="connsiteX62" fmla="*/ 123381 w 607600"/>
                <a:gd name="connsiteY62" fmla="*/ 123201 h 606764"/>
                <a:gd name="connsiteX63" fmla="*/ 142695 w 607600"/>
                <a:gd name="connsiteY63" fmla="*/ 52636 h 606764"/>
                <a:gd name="connsiteX64" fmla="*/ 166903 w 607600"/>
                <a:gd name="connsiteY64" fmla="*/ 38682 h 606764"/>
                <a:gd name="connsiteX65" fmla="*/ 237750 w 607600"/>
                <a:gd name="connsiteY65" fmla="*/ 57257 h 606764"/>
                <a:gd name="connsiteX66" fmla="*/ 289816 w 607600"/>
                <a:gd name="connsiteY66" fmla="*/ 5799 h 606764"/>
                <a:gd name="connsiteX67" fmla="*/ 303790 w 607600"/>
                <a:gd name="connsiteY67" fmla="*/ 0 h 60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600" h="606764">
                  <a:moveTo>
                    <a:pt x="383352" y="356327"/>
                  </a:moveTo>
                  <a:cubicBezTo>
                    <a:pt x="397967" y="356327"/>
                    <a:pt x="409814" y="368159"/>
                    <a:pt x="409814" y="382754"/>
                  </a:cubicBezTo>
                  <a:cubicBezTo>
                    <a:pt x="409814" y="397349"/>
                    <a:pt x="397967" y="409181"/>
                    <a:pt x="383352" y="409181"/>
                  </a:cubicBezTo>
                  <a:cubicBezTo>
                    <a:pt x="368737" y="409181"/>
                    <a:pt x="356890" y="397349"/>
                    <a:pt x="356890" y="382754"/>
                  </a:cubicBezTo>
                  <a:cubicBezTo>
                    <a:pt x="356890" y="368159"/>
                    <a:pt x="368737" y="356327"/>
                    <a:pt x="383352" y="356327"/>
                  </a:cubicBezTo>
                  <a:close/>
                  <a:moveTo>
                    <a:pt x="383269" y="316591"/>
                  </a:moveTo>
                  <a:cubicBezTo>
                    <a:pt x="346778" y="316591"/>
                    <a:pt x="317051" y="346275"/>
                    <a:pt x="317051" y="382713"/>
                  </a:cubicBezTo>
                  <a:cubicBezTo>
                    <a:pt x="317051" y="419151"/>
                    <a:pt x="346778" y="448835"/>
                    <a:pt x="383269" y="448835"/>
                  </a:cubicBezTo>
                  <a:cubicBezTo>
                    <a:pt x="419849" y="448835"/>
                    <a:pt x="449487" y="419151"/>
                    <a:pt x="449487" y="382713"/>
                  </a:cubicBezTo>
                  <a:cubicBezTo>
                    <a:pt x="449487" y="346275"/>
                    <a:pt x="419849" y="316591"/>
                    <a:pt x="383269" y="316591"/>
                  </a:cubicBezTo>
                  <a:close/>
                  <a:moveTo>
                    <a:pt x="224368" y="197626"/>
                  </a:moveTo>
                  <a:cubicBezTo>
                    <a:pt x="238983" y="197626"/>
                    <a:pt x="250830" y="209458"/>
                    <a:pt x="250830" y="224053"/>
                  </a:cubicBezTo>
                  <a:cubicBezTo>
                    <a:pt x="250830" y="238648"/>
                    <a:pt x="238983" y="250480"/>
                    <a:pt x="224368" y="250480"/>
                  </a:cubicBezTo>
                  <a:cubicBezTo>
                    <a:pt x="209753" y="250480"/>
                    <a:pt x="197906" y="238648"/>
                    <a:pt x="197906" y="224053"/>
                  </a:cubicBezTo>
                  <a:cubicBezTo>
                    <a:pt x="197906" y="209458"/>
                    <a:pt x="209753" y="197626"/>
                    <a:pt x="224368" y="197626"/>
                  </a:cubicBezTo>
                  <a:close/>
                  <a:moveTo>
                    <a:pt x="396531" y="190990"/>
                  </a:moveTo>
                  <a:cubicBezTo>
                    <a:pt x="391435" y="190990"/>
                    <a:pt x="386340" y="192923"/>
                    <a:pt x="382468" y="196789"/>
                  </a:cubicBezTo>
                  <a:lnTo>
                    <a:pt x="197075" y="381913"/>
                  </a:lnTo>
                  <a:cubicBezTo>
                    <a:pt x="189332" y="389645"/>
                    <a:pt x="189332" y="402265"/>
                    <a:pt x="197075" y="409997"/>
                  </a:cubicBezTo>
                  <a:cubicBezTo>
                    <a:pt x="200903" y="413819"/>
                    <a:pt x="206065" y="415774"/>
                    <a:pt x="211138" y="415774"/>
                  </a:cubicBezTo>
                  <a:cubicBezTo>
                    <a:pt x="216211" y="415774"/>
                    <a:pt x="221284" y="413819"/>
                    <a:pt x="225111" y="409997"/>
                  </a:cubicBezTo>
                  <a:lnTo>
                    <a:pt x="410593" y="224784"/>
                  </a:lnTo>
                  <a:cubicBezTo>
                    <a:pt x="418336" y="217052"/>
                    <a:pt x="418336" y="204521"/>
                    <a:pt x="410593" y="196789"/>
                  </a:cubicBezTo>
                  <a:cubicBezTo>
                    <a:pt x="406721" y="192923"/>
                    <a:pt x="401626" y="190990"/>
                    <a:pt x="396531" y="190990"/>
                  </a:cubicBezTo>
                  <a:close/>
                  <a:moveTo>
                    <a:pt x="224310" y="157862"/>
                  </a:moveTo>
                  <a:cubicBezTo>
                    <a:pt x="187819" y="157862"/>
                    <a:pt x="158092" y="187546"/>
                    <a:pt x="158092" y="223984"/>
                  </a:cubicBezTo>
                  <a:cubicBezTo>
                    <a:pt x="158092" y="260512"/>
                    <a:pt x="187819" y="290195"/>
                    <a:pt x="224310" y="290195"/>
                  </a:cubicBezTo>
                  <a:cubicBezTo>
                    <a:pt x="260890" y="290195"/>
                    <a:pt x="290617" y="260512"/>
                    <a:pt x="290617" y="223984"/>
                  </a:cubicBezTo>
                  <a:cubicBezTo>
                    <a:pt x="290617" y="187546"/>
                    <a:pt x="260890" y="157862"/>
                    <a:pt x="224310" y="157862"/>
                  </a:cubicBezTo>
                  <a:close/>
                  <a:moveTo>
                    <a:pt x="303790" y="0"/>
                  </a:moveTo>
                  <a:cubicBezTo>
                    <a:pt x="308841" y="0"/>
                    <a:pt x="313892" y="1933"/>
                    <a:pt x="317763" y="5799"/>
                  </a:cubicBezTo>
                  <a:lnTo>
                    <a:pt x="369830" y="57257"/>
                  </a:lnTo>
                  <a:lnTo>
                    <a:pt x="440765" y="38682"/>
                  </a:lnTo>
                  <a:cubicBezTo>
                    <a:pt x="451267" y="35927"/>
                    <a:pt x="462037" y="42148"/>
                    <a:pt x="464974" y="52636"/>
                  </a:cubicBezTo>
                  <a:lnTo>
                    <a:pt x="484287" y="123201"/>
                  </a:lnTo>
                  <a:lnTo>
                    <a:pt x="554956" y="142487"/>
                  </a:lnTo>
                  <a:cubicBezTo>
                    <a:pt x="565458" y="145331"/>
                    <a:pt x="571688" y="156174"/>
                    <a:pt x="568929" y="166661"/>
                  </a:cubicBezTo>
                  <a:lnTo>
                    <a:pt x="550327" y="237404"/>
                  </a:lnTo>
                  <a:lnTo>
                    <a:pt x="601860" y="289396"/>
                  </a:lnTo>
                  <a:cubicBezTo>
                    <a:pt x="609514" y="297128"/>
                    <a:pt x="609514" y="309570"/>
                    <a:pt x="601860" y="317302"/>
                  </a:cubicBezTo>
                  <a:lnTo>
                    <a:pt x="550327" y="369293"/>
                  </a:lnTo>
                  <a:lnTo>
                    <a:pt x="568929" y="440126"/>
                  </a:lnTo>
                  <a:cubicBezTo>
                    <a:pt x="571688" y="450613"/>
                    <a:pt x="565458" y="461366"/>
                    <a:pt x="554956" y="464299"/>
                  </a:cubicBezTo>
                  <a:lnTo>
                    <a:pt x="484287" y="483585"/>
                  </a:lnTo>
                  <a:lnTo>
                    <a:pt x="464974" y="554151"/>
                  </a:lnTo>
                  <a:cubicBezTo>
                    <a:pt x="462037" y="564638"/>
                    <a:pt x="451267" y="570859"/>
                    <a:pt x="440765" y="568104"/>
                  </a:cubicBezTo>
                  <a:lnTo>
                    <a:pt x="369830" y="549529"/>
                  </a:lnTo>
                  <a:lnTo>
                    <a:pt x="317763" y="600987"/>
                  </a:lnTo>
                  <a:cubicBezTo>
                    <a:pt x="313936" y="604809"/>
                    <a:pt x="308863" y="606764"/>
                    <a:pt x="303790" y="606764"/>
                  </a:cubicBezTo>
                  <a:cubicBezTo>
                    <a:pt x="298806" y="606764"/>
                    <a:pt x="293732" y="604809"/>
                    <a:pt x="289816" y="600987"/>
                  </a:cubicBezTo>
                  <a:lnTo>
                    <a:pt x="237750" y="549529"/>
                  </a:lnTo>
                  <a:lnTo>
                    <a:pt x="166903" y="568104"/>
                  </a:lnTo>
                  <a:cubicBezTo>
                    <a:pt x="156401" y="570859"/>
                    <a:pt x="145543" y="564638"/>
                    <a:pt x="142695" y="554151"/>
                  </a:cubicBezTo>
                  <a:lnTo>
                    <a:pt x="123381" y="483585"/>
                  </a:lnTo>
                  <a:lnTo>
                    <a:pt x="52713" y="464299"/>
                  </a:lnTo>
                  <a:cubicBezTo>
                    <a:pt x="42211" y="461366"/>
                    <a:pt x="35980" y="450613"/>
                    <a:pt x="38740" y="440126"/>
                  </a:cubicBezTo>
                  <a:lnTo>
                    <a:pt x="57341" y="369293"/>
                  </a:lnTo>
                  <a:lnTo>
                    <a:pt x="5808" y="317302"/>
                  </a:lnTo>
                  <a:cubicBezTo>
                    <a:pt x="-1935" y="309570"/>
                    <a:pt x="-1935" y="297128"/>
                    <a:pt x="5808" y="289396"/>
                  </a:cubicBezTo>
                  <a:lnTo>
                    <a:pt x="57341" y="237404"/>
                  </a:lnTo>
                  <a:lnTo>
                    <a:pt x="38740" y="166661"/>
                  </a:lnTo>
                  <a:cubicBezTo>
                    <a:pt x="35980" y="156174"/>
                    <a:pt x="42211" y="145331"/>
                    <a:pt x="52713" y="142487"/>
                  </a:cubicBezTo>
                  <a:lnTo>
                    <a:pt x="123381" y="123201"/>
                  </a:lnTo>
                  <a:lnTo>
                    <a:pt x="142695" y="52636"/>
                  </a:lnTo>
                  <a:cubicBezTo>
                    <a:pt x="145543" y="42148"/>
                    <a:pt x="156401" y="35927"/>
                    <a:pt x="166903" y="38682"/>
                  </a:cubicBezTo>
                  <a:lnTo>
                    <a:pt x="237750" y="57257"/>
                  </a:lnTo>
                  <a:lnTo>
                    <a:pt x="289816" y="5799"/>
                  </a:lnTo>
                  <a:cubicBezTo>
                    <a:pt x="293688" y="1933"/>
                    <a:pt x="298739" y="0"/>
                    <a:pt x="303790" y="0"/>
                  </a:cubicBezTo>
                  <a:close/>
                </a:path>
              </a:pathLst>
            </a:custGeom>
            <a:solidFill>
              <a:schemeClr val="bg1">
                <a:lumMod val="7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sp>
          <p:nvSpPr>
            <p:cNvPr id="70" name="îšľiďê">
              <a:extLst>
                <a:ext uri="{FF2B5EF4-FFF2-40B4-BE49-F238E27FC236}">
                  <a16:creationId xmlns:a16="http://schemas.microsoft.com/office/drawing/2014/main" xmlns="" id="{3338A3E2-2F9E-4CFD-B074-AD26F4198C09}"/>
                </a:ext>
              </a:extLst>
            </p:cNvPr>
            <p:cNvSpPr/>
            <p:nvPr/>
          </p:nvSpPr>
          <p:spPr>
            <a:xfrm rot="5400000" flipH="1" flipV="1">
              <a:off x="8203520" y="4054885"/>
              <a:ext cx="391154" cy="390616"/>
            </a:xfrm>
            <a:custGeom>
              <a:avLst/>
              <a:gdLst>
                <a:gd name="connsiteX0" fmla="*/ 383352 w 607600"/>
                <a:gd name="connsiteY0" fmla="*/ 356327 h 606764"/>
                <a:gd name="connsiteX1" fmla="*/ 409814 w 607600"/>
                <a:gd name="connsiteY1" fmla="*/ 382754 h 606764"/>
                <a:gd name="connsiteX2" fmla="*/ 383352 w 607600"/>
                <a:gd name="connsiteY2" fmla="*/ 409181 h 606764"/>
                <a:gd name="connsiteX3" fmla="*/ 356890 w 607600"/>
                <a:gd name="connsiteY3" fmla="*/ 382754 h 606764"/>
                <a:gd name="connsiteX4" fmla="*/ 383352 w 607600"/>
                <a:gd name="connsiteY4" fmla="*/ 356327 h 606764"/>
                <a:gd name="connsiteX5" fmla="*/ 383269 w 607600"/>
                <a:gd name="connsiteY5" fmla="*/ 316591 h 606764"/>
                <a:gd name="connsiteX6" fmla="*/ 317051 w 607600"/>
                <a:gd name="connsiteY6" fmla="*/ 382713 h 606764"/>
                <a:gd name="connsiteX7" fmla="*/ 383269 w 607600"/>
                <a:gd name="connsiteY7" fmla="*/ 448835 h 606764"/>
                <a:gd name="connsiteX8" fmla="*/ 449487 w 607600"/>
                <a:gd name="connsiteY8" fmla="*/ 382713 h 606764"/>
                <a:gd name="connsiteX9" fmla="*/ 383269 w 607600"/>
                <a:gd name="connsiteY9" fmla="*/ 316591 h 606764"/>
                <a:gd name="connsiteX10" fmla="*/ 224368 w 607600"/>
                <a:gd name="connsiteY10" fmla="*/ 197626 h 606764"/>
                <a:gd name="connsiteX11" fmla="*/ 250830 w 607600"/>
                <a:gd name="connsiteY11" fmla="*/ 224053 h 606764"/>
                <a:gd name="connsiteX12" fmla="*/ 224368 w 607600"/>
                <a:gd name="connsiteY12" fmla="*/ 250480 h 606764"/>
                <a:gd name="connsiteX13" fmla="*/ 197906 w 607600"/>
                <a:gd name="connsiteY13" fmla="*/ 224053 h 606764"/>
                <a:gd name="connsiteX14" fmla="*/ 224368 w 607600"/>
                <a:gd name="connsiteY14" fmla="*/ 197626 h 606764"/>
                <a:gd name="connsiteX15" fmla="*/ 396531 w 607600"/>
                <a:gd name="connsiteY15" fmla="*/ 190990 h 606764"/>
                <a:gd name="connsiteX16" fmla="*/ 382468 w 607600"/>
                <a:gd name="connsiteY16" fmla="*/ 196789 h 606764"/>
                <a:gd name="connsiteX17" fmla="*/ 197075 w 607600"/>
                <a:gd name="connsiteY17" fmla="*/ 381913 h 606764"/>
                <a:gd name="connsiteX18" fmla="*/ 197075 w 607600"/>
                <a:gd name="connsiteY18" fmla="*/ 409997 h 606764"/>
                <a:gd name="connsiteX19" fmla="*/ 211138 w 607600"/>
                <a:gd name="connsiteY19" fmla="*/ 415774 h 606764"/>
                <a:gd name="connsiteX20" fmla="*/ 225111 w 607600"/>
                <a:gd name="connsiteY20" fmla="*/ 409997 h 606764"/>
                <a:gd name="connsiteX21" fmla="*/ 410593 w 607600"/>
                <a:gd name="connsiteY21" fmla="*/ 224784 h 606764"/>
                <a:gd name="connsiteX22" fmla="*/ 410593 w 607600"/>
                <a:gd name="connsiteY22" fmla="*/ 196789 h 606764"/>
                <a:gd name="connsiteX23" fmla="*/ 396531 w 607600"/>
                <a:gd name="connsiteY23" fmla="*/ 190990 h 606764"/>
                <a:gd name="connsiteX24" fmla="*/ 224310 w 607600"/>
                <a:gd name="connsiteY24" fmla="*/ 157862 h 606764"/>
                <a:gd name="connsiteX25" fmla="*/ 158092 w 607600"/>
                <a:gd name="connsiteY25" fmla="*/ 223984 h 606764"/>
                <a:gd name="connsiteX26" fmla="*/ 224310 w 607600"/>
                <a:gd name="connsiteY26" fmla="*/ 290195 h 606764"/>
                <a:gd name="connsiteX27" fmla="*/ 290617 w 607600"/>
                <a:gd name="connsiteY27" fmla="*/ 223984 h 606764"/>
                <a:gd name="connsiteX28" fmla="*/ 224310 w 607600"/>
                <a:gd name="connsiteY28" fmla="*/ 157862 h 606764"/>
                <a:gd name="connsiteX29" fmla="*/ 303790 w 607600"/>
                <a:gd name="connsiteY29" fmla="*/ 0 h 606764"/>
                <a:gd name="connsiteX30" fmla="*/ 317763 w 607600"/>
                <a:gd name="connsiteY30" fmla="*/ 5799 h 606764"/>
                <a:gd name="connsiteX31" fmla="*/ 369830 w 607600"/>
                <a:gd name="connsiteY31" fmla="*/ 57257 h 606764"/>
                <a:gd name="connsiteX32" fmla="*/ 440765 w 607600"/>
                <a:gd name="connsiteY32" fmla="*/ 38682 h 606764"/>
                <a:gd name="connsiteX33" fmla="*/ 464974 w 607600"/>
                <a:gd name="connsiteY33" fmla="*/ 52636 h 606764"/>
                <a:gd name="connsiteX34" fmla="*/ 484287 w 607600"/>
                <a:gd name="connsiteY34" fmla="*/ 123201 h 606764"/>
                <a:gd name="connsiteX35" fmla="*/ 554956 w 607600"/>
                <a:gd name="connsiteY35" fmla="*/ 142487 h 606764"/>
                <a:gd name="connsiteX36" fmla="*/ 568929 w 607600"/>
                <a:gd name="connsiteY36" fmla="*/ 166661 h 606764"/>
                <a:gd name="connsiteX37" fmla="*/ 550327 w 607600"/>
                <a:gd name="connsiteY37" fmla="*/ 237404 h 606764"/>
                <a:gd name="connsiteX38" fmla="*/ 601860 w 607600"/>
                <a:gd name="connsiteY38" fmla="*/ 289396 h 606764"/>
                <a:gd name="connsiteX39" fmla="*/ 601860 w 607600"/>
                <a:gd name="connsiteY39" fmla="*/ 317302 h 606764"/>
                <a:gd name="connsiteX40" fmla="*/ 550327 w 607600"/>
                <a:gd name="connsiteY40" fmla="*/ 369293 h 606764"/>
                <a:gd name="connsiteX41" fmla="*/ 568929 w 607600"/>
                <a:gd name="connsiteY41" fmla="*/ 440126 h 606764"/>
                <a:gd name="connsiteX42" fmla="*/ 554956 w 607600"/>
                <a:gd name="connsiteY42" fmla="*/ 464299 h 606764"/>
                <a:gd name="connsiteX43" fmla="*/ 484287 w 607600"/>
                <a:gd name="connsiteY43" fmla="*/ 483585 h 606764"/>
                <a:gd name="connsiteX44" fmla="*/ 464974 w 607600"/>
                <a:gd name="connsiteY44" fmla="*/ 554151 h 606764"/>
                <a:gd name="connsiteX45" fmla="*/ 440765 w 607600"/>
                <a:gd name="connsiteY45" fmla="*/ 568104 h 606764"/>
                <a:gd name="connsiteX46" fmla="*/ 369830 w 607600"/>
                <a:gd name="connsiteY46" fmla="*/ 549529 h 606764"/>
                <a:gd name="connsiteX47" fmla="*/ 317763 w 607600"/>
                <a:gd name="connsiteY47" fmla="*/ 600987 h 606764"/>
                <a:gd name="connsiteX48" fmla="*/ 303790 w 607600"/>
                <a:gd name="connsiteY48" fmla="*/ 606764 h 606764"/>
                <a:gd name="connsiteX49" fmla="*/ 289816 w 607600"/>
                <a:gd name="connsiteY49" fmla="*/ 600987 h 606764"/>
                <a:gd name="connsiteX50" fmla="*/ 237750 w 607600"/>
                <a:gd name="connsiteY50" fmla="*/ 549529 h 606764"/>
                <a:gd name="connsiteX51" fmla="*/ 166903 w 607600"/>
                <a:gd name="connsiteY51" fmla="*/ 568104 h 606764"/>
                <a:gd name="connsiteX52" fmla="*/ 142695 w 607600"/>
                <a:gd name="connsiteY52" fmla="*/ 554151 h 606764"/>
                <a:gd name="connsiteX53" fmla="*/ 123381 w 607600"/>
                <a:gd name="connsiteY53" fmla="*/ 483585 h 606764"/>
                <a:gd name="connsiteX54" fmla="*/ 52713 w 607600"/>
                <a:gd name="connsiteY54" fmla="*/ 464299 h 606764"/>
                <a:gd name="connsiteX55" fmla="*/ 38740 w 607600"/>
                <a:gd name="connsiteY55" fmla="*/ 440126 h 606764"/>
                <a:gd name="connsiteX56" fmla="*/ 57341 w 607600"/>
                <a:gd name="connsiteY56" fmla="*/ 369293 h 606764"/>
                <a:gd name="connsiteX57" fmla="*/ 5808 w 607600"/>
                <a:gd name="connsiteY57" fmla="*/ 317302 h 606764"/>
                <a:gd name="connsiteX58" fmla="*/ 5808 w 607600"/>
                <a:gd name="connsiteY58" fmla="*/ 289396 h 606764"/>
                <a:gd name="connsiteX59" fmla="*/ 57341 w 607600"/>
                <a:gd name="connsiteY59" fmla="*/ 237404 h 606764"/>
                <a:gd name="connsiteX60" fmla="*/ 38740 w 607600"/>
                <a:gd name="connsiteY60" fmla="*/ 166661 h 606764"/>
                <a:gd name="connsiteX61" fmla="*/ 52713 w 607600"/>
                <a:gd name="connsiteY61" fmla="*/ 142487 h 606764"/>
                <a:gd name="connsiteX62" fmla="*/ 123381 w 607600"/>
                <a:gd name="connsiteY62" fmla="*/ 123201 h 606764"/>
                <a:gd name="connsiteX63" fmla="*/ 142695 w 607600"/>
                <a:gd name="connsiteY63" fmla="*/ 52636 h 606764"/>
                <a:gd name="connsiteX64" fmla="*/ 166903 w 607600"/>
                <a:gd name="connsiteY64" fmla="*/ 38682 h 606764"/>
                <a:gd name="connsiteX65" fmla="*/ 237750 w 607600"/>
                <a:gd name="connsiteY65" fmla="*/ 57257 h 606764"/>
                <a:gd name="connsiteX66" fmla="*/ 289816 w 607600"/>
                <a:gd name="connsiteY66" fmla="*/ 5799 h 606764"/>
                <a:gd name="connsiteX67" fmla="*/ 303790 w 607600"/>
                <a:gd name="connsiteY67" fmla="*/ 0 h 60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600" h="606764">
                  <a:moveTo>
                    <a:pt x="383352" y="356327"/>
                  </a:moveTo>
                  <a:cubicBezTo>
                    <a:pt x="397967" y="356327"/>
                    <a:pt x="409814" y="368159"/>
                    <a:pt x="409814" y="382754"/>
                  </a:cubicBezTo>
                  <a:cubicBezTo>
                    <a:pt x="409814" y="397349"/>
                    <a:pt x="397967" y="409181"/>
                    <a:pt x="383352" y="409181"/>
                  </a:cubicBezTo>
                  <a:cubicBezTo>
                    <a:pt x="368737" y="409181"/>
                    <a:pt x="356890" y="397349"/>
                    <a:pt x="356890" y="382754"/>
                  </a:cubicBezTo>
                  <a:cubicBezTo>
                    <a:pt x="356890" y="368159"/>
                    <a:pt x="368737" y="356327"/>
                    <a:pt x="383352" y="356327"/>
                  </a:cubicBezTo>
                  <a:close/>
                  <a:moveTo>
                    <a:pt x="383269" y="316591"/>
                  </a:moveTo>
                  <a:cubicBezTo>
                    <a:pt x="346778" y="316591"/>
                    <a:pt x="317051" y="346275"/>
                    <a:pt x="317051" y="382713"/>
                  </a:cubicBezTo>
                  <a:cubicBezTo>
                    <a:pt x="317051" y="419151"/>
                    <a:pt x="346778" y="448835"/>
                    <a:pt x="383269" y="448835"/>
                  </a:cubicBezTo>
                  <a:cubicBezTo>
                    <a:pt x="419849" y="448835"/>
                    <a:pt x="449487" y="419151"/>
                    <a:pt x="449487" y="382713"/>
                  </a:cubicBezTo>
                  <a:cubicBezTo>
                    <a:pt x="449487" y="346275"/>
                    <a:pt x="419849" y="316591"/>
                    <a:pt x="383269" y="316591"/>
                  </a:cubicBezTo>
                  <a:close/>
                  <a:moveTo>
                    <a:pt x="224368" y="197626"/>
                  </a:moveTo>
                  <a:cubicBezTo>
                    <a:pt x="238983" y="197626"/>
                    <a:pt x="250830" y="209458"/>
                    <a:pt x="250830" y="224053"/>
                  </a:cubicBezTo>
                  <a:cubicBezTo>
                    <a:pt x="250830" y="238648"/>
                    <a:pt x="238983" y="250480"/>
                    <a:pt x="224368" y="250480"/>
                  </a:cubicBezTo>
                  <a:cubicBezTo>
                    <a:pt x="209753" y="250480"/>
                    <a:pt x="197906" y="238648"/>
                    <a:pt x="197906" y="224053"/>
                  </a:cubicBezTo>
                  <a:cubicBezTo>
                    <a:pt x="197906" y="209458"/>
                    <a:pt x="209753" y="197626"/>
                    <a:pt x="224368" y="197626"/>
                  </a:cubicBezTo>
                  <a:close/>
                  <a:moveTo>
                    <a:pt x="396531" y="190990"/>
                  </a:moveTo>
                  <a:cubicBezTo>
                    <a:pt x="391435" y="190990"/>
                    <a:pt x="386340" y="192923"/>
                    <a:pt x="382468" y="196789"/>
                  </a:cubicBezTo>
                  <a:lnTo>
                    <a:pt x="197075" y="381913"/>
                  </a:lnTo>
                  <a:cubicBezTo>
                    <a:pt x="189332" y="389645"/>
                    <a:pt x="189332" y="402265"/>
                    <a:pt x="197075" y="409997"/>
                  </a:cubicBezTo>
                  <a:cubicBezTo>
                    <a:pt x="200903" y="413819"/>
                    <a:pt x="206065" y="415774"/>
                    <a:pt x="211138" y="415774"/>
                  </a:cubicBezTo>
                  <a:cubicBezTo>
                    <a:pt x="216211" y="415774"/>
                    <a:pt x="221284" y="413819"/>
                    <a:pt x="225111" y="409997"/>
                  </a:cubicBezTo>
                  <a:lnTo>
                    <a:pt x="410593" y="224784"/>
                  </a:lnTo>
                  <a:cubicBezTo>
                    <a:pt x="418336" y="217052"/>
                    <a:pt x="418336" y="204521"/>
                    <a:pt x="410593" y="196789"/>
                  </a:cubicBezTo>
                  <a:cubicBezTo>
                    <a:pt x="406721" y="192923"/>
                    <a:pt x="401626" y="190990"/>
                    <a:pt x="396531" y="190990"/>
                  </a:cubicBezTo>
                  <a:close/>
                  <a:moveTo>
                    <a:pt x="224310" y="157862"/>
                  </a:moveTo>
                  <a:cubicBezTo>
                    <a:pt x="187819" y="157862"/>
                    <a:pt x="158092" y="187546"/>
                    <a:pt x="158092" y="223984"/>
                  </a:cubicBezTo>
                  <a:cubicBezTo>
                    <a:pt x="158092" y="260512"/>
                    <a:pt x="187819" y="290195"/>
                    <a:pt x="224310" y="290195"/>
                  </a:cubicBezTo>
                  <a:cubicBezTo>
                    <a:pt x="260890" y="290195"/>
                    <a:pt x="290617" y="260512"/>
                    <a:pt x="290617" y="223984"/>
                  </a:cubicBezTo>
                  <a:cubicBezTo>
                    <a:pt x="290617" y="187546"/>
                    <a:pt x="260890" y="157862"/>
                    <a:pt x="224310" y="157862"/>
                  </a:cubicBezTo>
                  <a:close/>
                  <a:moveTo>
                    <a:pt x="303790" y="0"/>
                  </a:moveTo>
                  <a:cubicBezTo>
                    <a:pt x="308841" y="0"/>
                    <a:pt x="313892" y="1933"/>
                    <a:pt x="317763" y="5799"/>
                  </a:cubicBezTo>
                  <a:lnTo>
                    <a:pt x="369830" y="57257"/>
                  </a:lnTo>
                  <a:lnTo>
                    <a:pt x="440765" y="38682"/>
                  </a:lnTo>
                  <a:cubicBezTo>
                    <a:pt x="451267" y="35927"/>
                    <a:pt x="462037" y="42148"/>
                    <a:pt x="464974" y="52636"/>
                  </a:cubicBezTo>
                  <a:lnTo>
                    <a:pt x="484287" y="123201"/>
                  </a:lnTo>
                  <a:lnTo>
                    <a:pt x="554956" y="142487"/>
                  </a:lnTo>
                  <a:cubicBezTo>
                    <a:pt x="565458" y="145331"/>
                    <a:pt x="571688" y="156174"/>
                    <a:pt x="568929" y="166661"/>
                  </a:cubicBezTo>
                  <a:lnTo>
                    <a:pt x="550327" y="237404"/>
                  </a:lnTo>
                  <a:lnTo>
                    <a:pt x="601860" y="289396"/>
                  </a:lnTo>
                  <a:cubicBezTo>
                    <a:pt x="609514" y="297128"/>
                    <a:pt x="609514" y="309570"/>
                    <a:pt x="601860" y="317302"/>
                  </a:cubicBezTo>
                  <a:lnTo>
                    <a:pt x="550327" y="369293"/>
                  </a:lnTo>
                  <a:lnTo>
                    <a:pt x="568929" y="440126"/>
                  </a:lnTo>
                  <a:cubicBezTo>
                    <a:pt x="571688" y="450613"/>
                    <a:pt x="565458" y="461366"/>
                    <a:pt x="554956" y="464299"/>
                  </a:cubicBezTo>
                  <a:lnTo>
                    <a:pt x="484287" y="483585"/>
                  </a:lnTo>
                  <a:lnTo>
                    <a:pt x="464974" y="554151"/>
                  </a:lnTo>
                  <a:cubicBezTo>
                    <a:pt x="462037" y="564638"/>
                    <a:pt x="451267" y="570859"/>
                    <a:pt x="440765" y="568104"/>
                  </a:cubicBezTo>
                  <a:lnTo>
                    <a:pt x="369830" y="549529"/>
                  </a:lnTo>
                  <a:lnTo>
                    <a:pt x="317763" y="600987"/>
                  </a:lnTo>
                  <a:cubicBezTo>
                    <a:pt x="313936" y="604809"/>
                    <a:pt x="308863" y="606764"/>
                    <a:pt x="303790" y="606764"/>
                  </a:cubicBezTo>
                  <a:cubicBezTo>
                    <a:pt x="298806" y="606764"/>
                    <a:pt x="293732" y="604809"/>
                    <a:pt x="289816" y="600987"/>
                  </a:cubicBezTo>
                  <a:lnTo>
                    <a:pt x="237750" y="549529"/>
                  </a:lnTo>
                  <a:lnTo>
                    <a:pt x="166903" y="568104"/>
                  </a:lnTo>
                  <a:cubicBezTo>
                    <a:pt x="156401" y="570859"/>
                    <a:pt x="145543" y="564638"/>
                    <a:pt x="142695" y="554151"/>
                  </a:cubicBezTo>
                  <a:lnTo>
                    <a:pt x="123381" y="483585"/>
                  </a:lnTo>
                  <a:lnTo>
                    <a:pt x="52713" y="464299"/>
                  </a:lnTo>
                  <a:cubicBezTo>
                    <a:pt x="42211" y="461366"/>
                    <a:pt x="35980" y="450613"/>
                    <a:pt x="38740" y="440126"/>
                  </a:cubicBezTo>
                  <a:lnTo>
                    <a:pt x="57341" y="369293"/>
                  </a:lnTo>
                  <a:lnTo>
                    <a:pt x="5808" y="317302"/>
                  </a:lnTo>
                  <a:cubicBezTo>
                    <a:pt x="-1935" y="309570"/>
                    <a:pt x="-1935" y="297128"/>
                    <a:pt x="5808" y="289396"/>
                  </a:cubicBezTo>
                  <a:lnTo>
                    <a:pt x="57341" y="237404"/>
                  </a:lnTo>
                  <a:lnTo>
                    <a:pt x="38740" y="166661"/>
                  </a:lnTo>
                  <a:cubicBezTo>
                    <a:pt x="35980" y="156174"/>
                    <a:pt x="42211" y="145331"/>
                    <a:pt x="52713" y="142487"/>
                  </a:cubicBezTo>
                  <a:lnTo>
                    <a:pt x="123381" y="123201"/>
                  </a:lnTo>
                  <a:lnTo>
                    <a:pt x="142695" y="52636"/>
                  </a:lnTo>
                  <a:cubicBezTo>
                    <a:pt x="145543" y="42148"/>
                    <a:pt x="156401" y="35927"/>
                    <a:pt x="166903" y="38682"/>
                  </a:cubicBezTo>
                  <a:lnTo>
                    <a:pt x="237750" y="57257"/>
                  </a:lnTo>
                  <a:lnTo>
                    <a:pt x="289816" y="5799"/>
                  </a:lnTo>
                  <a:cubicBezTo>
                    <a:pt x="293688" y="1933"/>
                    <a:pt x="298739" y="0"/>
                    <a:pt x="303790" y="0"/>
                  </a:cubicBezTo>
                  <a:close/>
                </a:path>
              </a:pathLst>
            </a:custGeom>
            <a:solidFill>
              <a:schemeClr val="bg1">
                <a:lumMod val="7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dirty="0">
                <a:solidFill>
                  <a:schemeClr val="bg1"/>
                </a:solidFill>
              </a:endParaRPr>
            </a:p>
          </p:txBody>
        </p:sp>
      </p:grpSp>
      <p:sp>
        <p:nvSpPr>
          <p:cNvPr id="35" name="矩形 34">
            <a:extLst>
              <a:ext uri="{FF2B5EF4-FFF2-40B4-BE49-F238E27FC236}">
                <a16:creationId xmlns:a16="http://schemas.microsoft.com/office/drawing/2014/main" xmlns="" id="{86FBB2C0-3D9E-4C05-807F-53C843FE93B2}"/>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36" name="文本框 35">
            <a:extLst>
              <a:ext uri="{FF2B5EF4-FFF2-40B4-BE49-F238E27FC236}">
                <a16:creationId xmlns:a16="http://schemas.microsoft.com/office/drawing/2014/main" xmlns="" id="{3D8FDFE0-8358-434B-B2F5-26964EAB0EF0}"/>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15—</a:t>
            </a:r>
            <a:endParaRPr lang="zh-CN" altLang="en-US" sz="2000" b="1" dirty="0">
              <a:solidFill>
                <a:schemeClr val="accent3"/>
              </a:solidFill>
            </a:endParaRPr>
          </a:p>
        </p:txBody>
      </p:sp>
    </p:spTree>
    <p:extLst>
      <p:ext uri="{BB962C8B-B14F-4D97-AF65-F5344CB8AC3E}">
        <p14:creationId xmlns:p14="http://schemas.microsoft.com/office/powerpoint/2010/main" val="18603816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3193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F34AED7A-8225-4E0C-BFB6-B1009CC3207C}"/>
              </a:ext>
            </a:extLst>
          </p:cNvPr>
          <p:cNvGrpSpPr>
            <a:grpSpLocks noChangeAspect="1"/>
          </p:cNvGrpSpPr>
          <p:nvPr>
            <p:custDataLst>
              <p:tags r:id="rId2"/>
            </p:custDataLst>
          </p:nvPr>
        </p:nvGrpSpPr>
        <p:grpSpPr>
          <a:xfrm>
            <a:off x="0" y="0"/>
            <a:ext cx="11444535" cy="6858000"/>
            <a:chOff x="4886" y="0"/>
            <a:chExt cx="11444535" cy="6858000"/>
          </a:xfrm>
        </p:grpSpPr>
        <p:sp>
          <p:nvSpPr>
            <p:cNvPr id="4" name="ïslíḓé">
              <a:extLst>
                <a:ext uri="{FF2B5EF4-FFF2-40B4-BE49-F238E27FC236}">
                  <a16:creationId xmlns:a16="http://schemas.microsoft.com/office/drawing/2014/main" xmlns="" id="{6B8F2649-E059-4301-A946-1A0BD2237E86}"/>
                </a:ext>
              </a:extLst>
            </p:cNvPr>
            <p:cNvSpPr/>
            <p:nvPr/>
          </p:nvSpPr>
          <p:spPr>
            <a:xfrm>
              <a:off x="4886" y="0"/>
              <a:ext cx="3380266" cy="6858000"/>
            </a:xfrm>
            <a:prstGeom prst="rect">
              <a:avLst/>
            </a:prstGeom>
            <a:blipFill dpi="0" rotWithShape="1">
              <a:blip r:embed="rId5"/>
              <a:srcRect/>
              <a:tile tx="0" ty="0" sx="100000" sy="100000" flip="none" algn="tl"/>
            </a:blip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algn="ctr"/>
              <a:endParaRPr lang="zh-CN" altLang="en-US" dirty="0">
                <a:solidFill>
                  <a:schemeClr val="lt1"/>
                </a:solidFill>
              </a:endParaRPr>
            </a:p>
          </p:txBody>
        </p:sp>
        <p:grpSp>
          <p:nvGrpSpPr>
            <p:cNvPr id="5" name="iṥliďe">
              <a:extLst>
                <a:ext uri="{FF2B5EF4-FFF2-40B4-BE49-F238E27FC236}">
                  <a16:creationId xmlns:a16="http://schemas.microsoft.com/office/drawing/2014/main" xmlns="" id="{CB6F1C55-F4C9-4062-AC4D-1613CE907274}"/>
                </a:ext>
              </a:extLst>
            </p:cNvPr>
            <p:cNvGrpSpPr/>
            <p:nvPr/>
          </p:nvGrpSpPr>
          <p:grpSpPr>
            <a:xfrm>
              <a:off x="123650" y="1623705"/>
              <a:ext cx="11325771" cy="1953895"/>
              <a:chOff x="9614" y="2484120"/>
              <a:chExt cx="11325771" cy="1953895"/>
            </a:xfrm>
          </p:grpSpPr>
          <p:grpSp>
            <p:nvGrpSpPr>
              <p:cNvPr id="24" name="iṩļîḋê">
                <a:extLst>
                  <a:ext uri="{FF2B5EF4-FFF2-40B4-BE49-F238E27FC236}">
                    <a16:creationId xmlns:a16="http://schemas.microsoft.com/office/drawing/2014/main" xmlns="" id="{1D0ECFFB-A1B8-4F7E-AE11-21C14C8A3598}"/>
                  </a:ext>
                </a:extLst>
              </p:cNvPr>
              <p:cNvGrpSpPr/>
              <p:nvPr/>
            </p:nvGrpSpPr>
            <p:grpSpPr>
              <a:xfrm>
                <a:off x="6382385" y="3265805"/>
                <a:ext cx="2206625" cy="1172210"/>
                <a:chOff x="4257637" y="2557000"/>
                <a:chExt cx="2206394" cy="1171986"/>
              </a:xfrm>
            </p:grpSpPr>
            <p:sp>
              <p:nvSpPr>
                <p:cNvPr id="37" name="î$1îḑè">
                  <a:extLst>
                    <a:ext uri="{FF2B5EF4-FFF2-40B4-BE49-F238E27FC236}">
                      <a16:creationId xmlns:a16="http://schemas.microsoft.com/office/drawing/2014/main" xmlns="" id="{568159EC-1F4F-4718-8C17-D682F2AA0253}"/>
                    </a:ext>
                  </a:extLst>
                </p:cNvPr>
                <p:cNvSpPr/>
                <p:nvPr/>
              </p:nvSpPr>
              <p:spPr>
                <a:xfrm>
                  <a:off x="4257637" y="2557000"/>
                  <a:ext cx="2206394" cy="669535"/>
                </a:xfrm>
                <a:prstGeom prst="rect">
                  <a:avLst/>
                </a:prstGeom>
                <a:noFill/>
                <a:ln>
                  <a:noFill/>
                </a:ln>
              </p:spPr>
              <p:txBody>
                <a:bodyPr wrap="square" lIns="91440" tIns="45720" rIns="91440" bIns="45720" anchor="ctr">
                  <a:noAutofit/>
                </a:bodyPr>
                <a:lstStyle/>
                <a:p>
                  <a:pPr lvl="0" algn="ctr" fontAlgn="base">
                    <a:spcBef>
                      <a:spcPct val="0"/>
                    </a:spcBef>
                    <a:spcAft>
                      <a:spcPct val="0"/>
                    </a:spcAft>
                    <a:tabLst>
                      <a:tab pos="227965" algn="l"/>
                    </a:tabLst>
                    <a:defRPr/>
                  </a:pPr>
                  <a:r>
                    <a:rPr lang="zh-CN" altLang="en-US" sz="1600" b="1" dirty="0"/>
                    <a:t>添加标题</a:t>
                  </a:r>
                  <a:endParaRPr lang="en-US" altLang="zh-CN" sz="1600" b="1" dirty="0"/>
                </a:p>
              </p:txBody>
            </p:sp>
            <p:sp>
              <p:nvSpPr>
                <p:cNvPr id="38" name="îṧļîḋé">
                  <a:extLst>
                    <a:ext uri="{FF2B5EF4-FFF2-40B4-BE49-F238E27FC236}">
                      <a16:creationId xmlns:a16="http://schemas.microsoft.com/office/drawing/2014/main" xmlns="" id="{30E05FBE-2571-4B21-94A5-83616CE144BC}"/>
                    </a:ext>
                  </a:extLst>
                </p:cNvPr>
                <p:cNvSpPr/>
                <p:nvPr/>
              </p:nvSpPr>
              <p:spPr>
                <a:xfrm>
                  <a:off x="4257637" y="3095907"/>
                  <a:ext cx="2206394" cy="633079"/>
                </a:xfrm>
                <a:prstGeom prst="snip2SameRect">
                  <a:avLst>
                    <a:gd name="adj1" fmla="val 0"/>
                    <a:gd name="adj2" fmla="val 0"/>
                  </a:avLst>
                </a:prstGeom>
                <a:ln>
                  <a:noFill/>
                </a:ln>
              </p:spPr>
              <p:txBody>
                <a:bodyPr wrap="square" lIns="91440" tIns="45720" rIns="91440" bIns="45720" anchor="t">
                  <a:noAutofit/>
                </a:bodyPr>
                <a:lstStyle/>
                <a:p>
                  <a:pPr marL="172720" marR="0" lvl="0" indent="-172720" algn="ctr" defTabSz="914400" eaLnBrk="1" fontAlgn="auto" latinLnBrk="0" hangingPunct="1">
                    <a:lnSpc>
                      <a:spcPct val="120000"/>
                    </a:lnSpc>
                    <a:spcBef>
                      <a:spcPts val="0"/>
                    </a:spcBef>
                    <a:spcAft>
                      <a:spcPts val="0"/>
                    </a:spcAft>
                    <a:buClrTx/>
                    <a:buSzTx/>
                    <a:buFont typeface="Arial" panose="020B0604020202020204" pitchFamily="34" charset="0"/>
                    <a:buChar char="•"/>
                    <a:defRPr/>
                  </a:pPr>
                  <a:r>
                    <a:rPr lang="en-US" altLang="zh-CN" sz="1100" dirty="0" err="1"/>
                    <a:t>Supporti</a:t>
                  </a:r>
                  <a:r>
                    <a:rPr lang="en-US" altLang="zh-CN" sz="100" dirty="0"/>
                    <a:t> </a:t>
                  </a:r>
                  <a:r>
                    <a:rPr lang="en-US" altLang="zh-CN" sz="1100" dirty="0"/>
                    <a:t>ng </a:t>
                  </a:r>
                  <a:r>
                    <a:rPr lang="zh-CN" altLang="en-US" sz="1100" dirty="0"/>
                    <a:t> 添加标题</a:t>
                  </a:r>
                  <a:endParaRPr lang="en-US" altLang="zh-CN" sz="1100" dirty="0"/>
                </a:p>
                <a:p>
                  <a:pPr marR="0" algn="ctr" fontAlgn="auto">
                    <a:lnSpc>
                      <a:spcPct val="120000"/>
                    </a:lnSpc>
                    <a:spcBef>
                      <a:spcPts val="0"/>
                    </a:spcBef>
                    <a:spcAft>
                      <a:spcPts val="0"/>
                    </a:spcAft>
                    <a:buClrTx/>
                    <a:buSzTx/>
                    <a:defRPr/>
                  </a:pPr>
                  <a:r>
                    <a:rPr lang="en-US" altLang="zh-CN" sz="1100" dirty="0"/>
                    <a:t>……</a:t>
                  </a:r>
                </a:p>
                <a:p>
                  <a:pPr marL="228600" marR="0" lvl="0" indent="-228600" algn="ctr" defTabSz="914400" eaLnBrk="1" fontAlgn="auto" latinLnBrk="0" hangingPunct="1">
                    <a:lnSpc>
                      <a:spcPct val="120000"/>
                    </a:lnSpc>
                    <a:spcBef>
                      <a:spcPts val="0"/>
                    </a:spcBef>
                    <a:spcAft>
                      <a:spcPts val="0"/>
                    </a:spcAft>
                    <a:buClrTx/>
                    <a:buSzTx/>
                    <a:buFont typeface="Arial" panose="020B0604020202020204" pitchFamily="34" charset="0"/>
                    <a:buChar char="•"/>
                    <a:defRPr/>
                  </a:pPr>
                  <a:endParaRPr lang="en-US" altLang="zh-CN" sz="1100" dirty="0"/>
                </a:p>
              </p:txBody>
            </p:sp>
          </p:grpSp>
          <p:sp>
            <p:nvSpPr>
              <p:cNvPr id="25" name="íS1iďé">
                <a:extLst>
                  <a:ext uri="{FF2B5EF4-FFF2-40B4-BE49-F238E27FC236}">
                    <a16:creationId xmlns:a16="http://schemas.microsoft.com/office/drawing/2014/main" xmlns="" id="{2A35F3F3-E12D-45EE-B661-B956BA1B2D33}"/>
                  </a:ext>
                </a:extLst>
              </p:cNvPr>
              <p:cNvSpPr/>
              <p:nvPr/>
            </p:nvSpPr>
            <p:spPr>
              <a:xfrm>
                <a:off x="7199630" y="2484120"/>
                <a:ext cx="572770" cy="573405"/>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225425" lvl="0" indent="-225425" algn="ctr" fontAlgn="base">
                  <a:spcBef>
                    <a:spcPct val="0"/>
                  </a:spcBef>
                  <a:spcAft>
                    <a:spcPct val="0"/>
                  </a:spcAft>
                  <a:defRPr/>
                </a:pPr>
                <a:r>
                  <a:rPr lang="en-US" altLang="zh-CN" sz="1400" b="1" kern="0">
                    <a:solidFill>
                      <a:prstClr val="black"/>
                    </a:solidFill>
                  </a:rPr>
                  <a:t>0</a:t>
                </a:r>
                <a:r>
                  <a:rPr lang="en-US" altLang="zh-CN" sz="100" b="1" kern="0">
                    <a:solidFill>
                      <a:prstClr val="black"/>
                    </a:solidFill>
                  </a:rPr>
                  <a:t> </a:t>
                </a:r>
                <a:r>
                  <a:rPr lang="en-US" altLang="zh-CN" sz="1400" b="1" kern="0">
                    <a:solidFill>
                      <a:prstClr val="black"/>
                    </a:solidFill>
                  </a:rPr>
                  <a:t>2</a:t>
                </a:r>
                <a:endParaRPr lang="en-US" altLang="zh-CN" sz="1400" b="1" kern="0" dirty="0">
                  <a:solidFill>
                    <a:prstClr val="black"/>
                  </a:solidFill>
                </a:endParaRPr>
              </a:p>
            </p:txBody>
          </p:sp>
          <p:grpSp>
            <p:nvGrpSpPr>
              <p:cNvPr id="26" name="ïṡḷïḍe">
                <a:extLst>
                  <a:ext uri="{FF2B5EF4-FFF2-40B4-BE49-F238E27FC236}">
                    <a16:creationId xmlns:a16="http://schemas.microsoft.com/office/drawing/2014/main" xmlns="" id="{9FE893D2-2396-4046-8A07-09EF33CFC478}"/>
                  </a:ext>
                </a:extLst>
              </p:cNvPr>
              <p:cNvGrpSpPr/>
              <p:nvPr/>
            </p:nvGrpSpPr>
            <p:grpSpPr>
              <a:xfrm>
                <a:off x="3628390" y="3265805"/>
                <a:ext cx="2206625" cy="1172210"/>
                <a:chOff x="4257637" y="2557000"/>
                <a:chExt cx="2206394" cy="1171986"/>
              </a:xfrm>
            </p:grpSpPr>
            <p:sp>
              <p:nvSpPr>
                <p:cNvPr id="35" name="iŝlïḋe">
                  <a:extLst>
                    <a:ext uri="{FF2B5EF4-FFF2-40B4-BE49-F238E27FC236}">
                      <a16:creationId xmlns:a16="http://schemas.microsoft.com/office/drawing/2014/main" xmlns="" id="{D16C65FA-405B-41CD-A414-BA5A123A3BBD}"/>
                    </a:ext>
                  </a:extLst>
                </p:cNvPr>
                <p:cNvSpPr/>
                <p:nvPr/>
              </p:nvSpPr>
              <p:spPr>
                <a:xfrm>
                  <a:off x="4257637" y="2557000"/>
                  <a:ext cx="2206394" cy="669535"/>
                </a:xfrm>
                <a:prstGeom prst="rect">
                  <a:avLst/>
                </a:prstGeom>
                <a:noFill/>
                <a:ln>
                  <a:noFill/>
                </a:ln>
              </p:spPr>
              <p:txBody>
                <a:bodyPr wrap="square" lIns="91440" tIns="45720" rIns="91440" bIns="45720" anchor="ctr">
                  <a:noAutofit/>
                </a:bodyPr>
                <a:lstStyle/>
                <a:p>
                  <a:pPr lvl="0" algn="ctr" fontAlgn="base">
                    <a:spcBef>
                      <a:spcPct val="0"/>
                    </a:spcBef>
                    <a:spcAft>
                      <a:spcPct val="0"/>
                    </a:spcAft>
                    <a:tabLst>
                      <a:tab pos="227965" algn="l"/>
                    </a:tabLst>
                    <a:defRPr/>
                  </a:pPr>
                  <a:r>
                    <a:rPr lang="zh-CN" altLang="en-US" sz="1600" b="1" dirty="0"/>
                    <a:t> 添加标题</a:t>
                  </a:r>
                  <a:endParaRPr lang="en-US" altLang="zh-CN" sz="1600" b="1" dirty="0"/>
                </a:p>
              </p:txBody>
            </p:sp>
            <p:sp>
              <p:nvSpPr>
                <p:cNvPr id="36" name="îslîḓê">
                  <a:extLst>
                    <a:ext uri="{FF2B5EF4-FFF2-40B4-BE49-F238E27FC236}">
                      <a16:creationId xmlns:a16="http://schemas.microsoft.com/office/drawing/2014/main" xmlns="" id="{1BF89286-037F-4003-9884-4315823CCE15}"/>
                    </a:ext>
                  </a:extLst>
                </p:cNvPr>
                <p:cNvSpPr/>
                <p:nvPr/>
              </p:nvSpPr>
              <p:spPr>
                <a:xfrm>
                  <a:off x="4257637" y="3095907"/>
                  <a:ext cx="2206394" cy="633079"/>
                </a:xfrm>
                <a:prstGeom prst="snip2SameRect">
                  <a:avLst>
                    <a:gd name="adj1" fmla="val 0"/>
                    <a:gd name="adj2" fmla="val 0"/>
                  </a:avLst>
                </a:prstGeom>
                <a:ln>
                  <a:noFill/>
                </a:ln>
              </p:spPr>
              <p:txBody>
                <a:bodyPr wrap="square" lIns="91440" tIns="45720" rIns="91440" bIns="45720" anchor="t">
                  <a:noAutofit/>
                </a:bodyPr>
                <a:lstStyle/>
                <a:p>
                  <a:pPr marL="172720" marR="0" lvl="0" indent="-172720" algn="ctr" defTabSz="914400" eaLnBrk="1" fontAlgn="auto" latinLnBrk="0" hangingPunct="1">
                    <a:lnSpc>
                      <a:spcPct val="120000"/>
                    </a:lnSpc>
                    <a:spcBef>
                      <a:spcPts val="0"/>
                    </a:spcBef>
                    <a:spcAft>
                      <a:spcPts val="0"/>
                    </a:spcAft>
                    <a:buClrTx/>
                    <a:buSzTx/>
                    <a:buFont typeface="Arial" panose="020B0604020202020204" pitchFamily="34" charset="0"/>
                    <a:buChar char="•"/>
                    <a:defRPr/>
                  </a:pPr>
                  <a:r>
                    <a:rPr lang="en-US" altLang="zh-CN" sz="1100" dirty="0" err="1"/>
                    <a:t>Suppo</a:t>
                  </a:r>
                  <a:r>
                    <a:rPr lang="en-US" altLang="zh-CN" sz="100" dirty="0"/>
                    <a:t> </a:t>
                  </a:r>
                  <a:r>
                    <a:rPr lang="en-US" altLang="zh-CN" sz="1100" dirty="0" err="1"/>
                    <a:t>rting</a:t>
                  </a:r>
                  <a:r>
                    <a:rPr lang="en-US" altLang="zh-CN" sz="1100" dirty="0"/>
                    <a:t> </a:t>
                  </a:r>
                  <a:r>
                    <a:rPr lang="zh-CN" altLang="en-US" sz="1100" dirty="0"/>
                    <a:t> 添加标题</a:t>
                  </a:r>
                  <a:endParaRPr lang="en-US" altLang="zh-CN" sz="1100" dirty="0"/>
                </a:p>
                <a:p>
                  <a:pPr marR="0" algn="ctr" fontAlgn="auto">
                    <a:lnSpc>
                      <a:spcPct val="120000"/>
                    </a:lnSpc>
                    <a:spcBef>
                      <a:spcPts val="0"/>
                    </a:spcBef>
                    <a:spcAft>
                      <a:spcPts val="0"/>
                    </a:spcAft>
                    <a:buClrTx/>
                    <a:buSzTx/>
                    <a:defRPr/>
                  </a:pPr>
                  <a:r>
                    <a:rPr lang="en-US" altLang="zh-CN" sz="1100" dirty="0"/>
                    <a:t>……</a:t>
                  </a:r>
                </a:p>
                <a:p>
                  <a:pPr marL="228600" marR="0" lvl="0" indent="-228600" algn="ctr" defTabSz="914400" eaLnBrk="1" fontAlgn="auto" latinLnBrk="0" hangingPunct="1">
                    <a:lnSpc>
                      <a:spcPct val="120000"/>
                    </a:lnSpc>
                    <a:spcBef>
                      <a:spcPts val="0"/>
                    </a:spcBef>
                    <a:spcAft>
                      <a:spcPts val="0"/>
                    </a:spcAft>
                    <a:buClrTx/>
                    <a:buSzTx/>
                    <a:buFont typeface="Arial" panose="020B0604020202020204" pitchFamily="34" charset="0"/>
                    <a:buChar char="•"/>
                    <a:defRPr/>
                  </a:pPr>
                  <a:endParaRPr lang="en-US" altLang="zh-CN" sz="1100" dirty="0"/>
                </a:p>
              </p:txBody>
            </p:sp>
          </p:grpSp>
          <p:sp>
            <p:nvSpPr>
              <p:cNvPr id="27" name="îṣlîdê">
                <a:extLst>
                  <a:ext uri="{FF2B5EF4-FFF2-40B4-BE49-F238E27FC236}">
                    <a16:creationId xmlns:a16="http://schemas.microsoft.com/office/drawing/2014/main" xmlns="" id="{502CEBA0-3CE8-4526-8488-192572094783}"/>
                  </a:ext>
                </a:extLst>
              </p:cNvPr>
              <p:cNvSpPr/>
              <p:nvPr/>
            </p:nvSpPr>
            <p:spPr>
              <a:xfrm>
                <a:off x="4445635" y="2484120"/>
                <a:ext cx="572770" cy="573405"/>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225425" lvl="0" indent="-225425" algn="ctr" fontAlgn="base">
                  <a:spcBef>
                    <a:spcPct val="0"/>
                  </a:spcBef>
                  <a:spcAft>
                    <a:spcPct val="0"/>
                  </a:spcAft>
                  <a:defRPr/>
                </a:pPr>
                <a:r>
                  <a:rPr lang="en-US" altLang="zh-CN" sz="1400" b="1" kern="0" dirty="0">
                    <a:solidFill>
                      <a:prstClr val="black"/>
                    </a:solidFill>
                  </a:rPr>
                  <a:t>0</a:t>
                </a:r>
                <a:r>
                  <a:rPr lang="en-US" altLang="zh-CN" sz="100" b="1" kern="0" dirty="0">
                    <a:solidFill>
                      <a:prstClr val="black"/>
                    </a:solidFill>
                  </a:rPr>
                  <a:t> </a:t>
                </a:r>
                <a:r>
                  <a:rPr lang="en-US" altLang="zh-CN" sz="1400" b="1" kern="0" dirty="0">
                    <a:solidFill>
                      <a:prstClr val="black"/>
                    </a:solidFill>
                  </a:rPr>
                  <a:t>1</a:t>
                </a:r>
              </a:p>
            </p:txBody>
          </p:sp>
          <p:grpSp>
            <p:nvGrpSpPr>
              <p:cNvPr id="28" name="íšḷíḋè">
                <a:extLst>
                  <a:ext uri="{FF2B5EF4-FFF2-40B4-BE49-F238E27FC236}">
                    <a16:creationId xmlns:a16="http://schemas.microsoft.com/office/drawing/2014/main" xmlns="" id="{6424B1CD-6F44-4776-9B17-6CFE029294C3}"/>
                  </a:ext>
                </a:extLst>
              </p:cNvPr>
              <p:cNvGrpSpPr/>
              <p:nvPr/>
            </p:nvGrpSpPr>
            <p:grpSpPr>
              <a:xfrm>
                <a:off x="9128760" y="3265805"/>
                <a:ext cx="2206625" cy="1172210"/>
                <a:chOff x="4257637" y="2557000"/>
                <a:chExt cx="2206394" cy="1171986"/>
              </a:xfrm>
            </p:grpSpPr>
            <p:sp>
              <p:nvSpPr>
                <p:cNvPr id="33" name="îṥḻíďê">
                  <a:extLst>
                    <a:ext uri="{FF2B5EF4-FFF2-40B4-BE49-F238E27FC236}">
                      <a16:creationId xmlns:a16="http://schemas.microsoft.com/office/drawing/2014/main" xmlns="" id="{0A2483CF-A5E9-4FD5-BC7C-75796E2CD058}"/>
                    </a:ext>
                  </a:extLst>
                </p:cNvPr>
                <p:cNvSpPr/>
                <p:nvPr/>
              </p:nvSpPr>
              <p:spPr>
                <a:xfrm>
                  <a:off x="4257637" y="2557000"/>
                  <a:ext cx="2206394" cy="669535"/>
                </a:xfrm>
                <a:prstGeom prst="rect">
                  <a:avLst/>
                </a:prstGeom>
                <a:noFill/>
                <a:ln>
                  <a:noFill/>
                </a:ln>
              </p:spPr>
              <p:txBody>
                <a:bodyPr wrap="square" lIns="91440" tIns="45720" rIns="91440" bIns="45720" anchor="ctr">
                  <a:noAutofit/>
                </a:bodyPr>
                <a:lstStyle/>
                <a:p>
                  <a:pPr lvl="0" algn="ctr" fontAlgn="base">
                    <a:spcBef>
                      <a:spcPct val="0"/>
                    </a:spcBef>
                    <a:spcAft>
                      <a:spcPct val="0"/>
                    </a:spcAft>
                    <a:tabLst>
                      <a:tab pos="227965" algn="l"/>
                    </a:tabLst>
                    <a:defRPr/>
                  </a:pPr>
                  <a:r>
                    <a:rPr lang="zh-CN" altLang="en-US" sz="1600" b="1" dirty="0"/>
                    <a:t> 添加标题</a:t>
                  </a:r>
                  <a:endParaRPr lang="en-US" altLang="zh-CN" sz="1600" b="1" dirty="0"/>
                </a:p>
              </p:txBody>
            </p:sp>
            <p:sp>
              <p:nvSpPr>
                <p:cNvPr id="34" name="ïṥḻiḓé">
                  <a:extLst>
                    <a:ext uri="{FF2B5EF4-FFF2-40B4-BE49-F238E27FC236}">
                      <a16:creationId xmlns:a16="http://schemas.microsoft.com/office/drawing/2014/main" xmlns="" id="{65BB479A-B818-4496-9227-34A79A0FC7F7}"/>
                    </a:ext>
                  </a:extLst>
                </p:cNvPr>
                <p:cNvSpPr/>
                <p:nvPr/>
              </p:nvSpPr>
              <p:spPr>
                <a:xfrm>
                  <a:off x="4257637" y="3095907"/>
                  <a:ext cx="2206394" cy="633079"/>
                </a:xfrm>
                <a:prstGeom prst="snip2SameRect">
                  <a:avLst>
                    <a:gd name="adj1" fmla="val 0"/>
                    <a:gd name="adj2" fmla="val 0"/>
                  </a:avLst>
                </a:prstGeom>
                <a:ln>
                  <a:noFill/>
                </a:ln>
              </p:spPr>
              <p:txBody>
                <a:bodyPr wrap="square" lIns="91440" tIns="45720" rIns="91440" bIns="45720" anchor="t">
                  <a:noAutofit/>
                </a:bodyPr>
                <a:lstStyle/>
                <a:p>
                  <a:pPr marL="172720" marR="0" lvl="0" indent="-172720" algn="ctr" defTabSz="914400" eaLnBrk="1" fontAlgn="auto" latinLnBrk="0" hangingPunct="1">
                    <a:lnSpc>
                      <a:spcPct val="120000"/>
                    </a:lnSpc>
                    <a:spcBef>
                      <a:spcPts val="0"/>
                    </a:spcBef>
                    <a:spcAft>
                      <a:spcPts val="0"/>
                    </a:spcAft>
                    <a:buClrTx/>
                    <a:buSzTx/>
                    <a:buFont typeface="Arial" panose="020B0604020202020204" pitchFamily="34" charset="0"/>
                    <a:buChar char="•"/>
                    <a:defRPr/>
                  </a:pPr>
                  <a:r>
                    <a:rPr lang="en-US" altLang="zh-CN" sz="1100" dirty="0"/>
                    <a:t>Supporting </a:t>
                  </a:r>
                  <a:r>
                    <a:rPr lang="zh-CN" altLang="en-US" sz="1100" dirty="0"/>
                    <a:t> 添加标题</a:t>
                  </a:r>
                  <a:endParaRPr lang="en-US" altLang="zh-CN" sz="1100" dirty="0"/>
                </a:p>
                <a:p>
                  <a:pPr marR="0" algn="ctr" fontAlgn="auto">
                    <a:lnSpc>
                      <a:spcPct val="120000"/>
                    </a:lnSpc>
                    <a:spcBef>
                      <a:spcPts val="0"/>
                    </a:spcBef>
                    <a:spcAft>
                      <a:spcPts val="0"/>
                    </a:spcAft>
                    <a:buClrTx/>
                    <a:buSzTx/>
                    <a:defRPr/>
                  </a:pPr>
                  <a:r>
                    <a:rPr lang="en-US" altLang="zh-CN" sz="1100" dirty="0"/>
                    <a:t>……</a:t>
                  </a:r>
                </a:p>
                <a:p>
                  <a:pPr marL="228600" marR="0" lvl="0" indent="-228600" algn="ctr" defTabSz="914400" eaLnBrk="1" fontAlgn="auto" latinLnBrk="0" hangingPunct="1">
                    <a:lnSpc>
                      <a:spcPct val="120000"/>
                    </a:lnSpc>
                    <a:spcBef>
                      <a:spcPts val="0"/>
                    </a:spcBef>
                    <a:spcAft>
                      <a:spcPts val="0"/>
                    </a:spcAft>
                    <a:buClrTx/>
                    <a:buSzTx/>
                    <a:buFont typeface="Arial" panose="020B0604020202020204" pitchFamily="34" charset="0"/>
                    <a:buChar char="•"/>
                    <a:defRPr/>
                  </a:pPr>
                  <a:endParaRPr lang="en-US" altLang="zh-CN" sz="1100" dirty="0"/>
                </a:p>
              </p:txBody>
            </p:sp>
          </p:grpSp>
          <p:sp>
            <p:nvSpPr>
              <p:cNvPr id="29" name="îŝlîde">
                <a:extLst>
                  <a:ext uri="{FF2B5EF4-FFF2-40B4-BE49-F238E27FC236}">
                    <a16:creationId xmlns:a16="http://schemas.microsoft.com/office/drawing/2014/main" xmlns="" id="{FD758925-6968-468D-9CD8-327B3FBFF77A}"/>
                  </a:ext>
                </a:extLst>
              </p:cNvPr>
              <p:cNvSpPr/>
              <p:nvPr/>
            </p:nvSpPr>
            <p:spPr>
              <a:xfrm>
                <a:off x="9946005" y="2484120"/>
                <a:ext cx="572770" cy="573405"/>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225425" lvl="0" indent="-225425" algn="ctr" fontAlgn="base">
                  <a:spcBef>
                    <a:spcPct val="0"/>
                  </a:spcBef>
                  <a:spcAft>
                    <a:spcPct val="0"/>
                  </a:spcAft>
                  <a:defRPr/>
                </a:pPr>
                <a:r>
                  <a:rPr lang="en-US" altLang="zh-CN" sz="1400" b="1" kern="0">
                    <a:solidFill>
                      <a:prstClr val="black"/>
                    </a:solidFill>
                  </a:rPr>
                  <a:t>0</a:t>
                </a:r>
                <a:r>
                  <a:rPr lang="en-US" altLang="zh-CN" sz="100" b="1" kern="0">
                    <a:solidFill>
                      <a:prstClr val="black"/>
                    </a:solidFill>
                  </a:rPr>
                  <a:t> </a:t>
                </a:r>
                <a:r>
                  <a:rPr lang="en-US" altLang="zh-CN" sz="1400" b="1" kern="0">
                    <a:solidFill>
                      <a:prstClr val="black"/>
                    </a:solidFill>
                  </a:rPr>
                  <a:t>3</a:t>
                </a:r>
                <a:endParaRPr lang="en-US" altLang="zh-CN" sz="1400" b="1" kern="0" dirty="0">
                  <a:solidFill>
                    <a:prstClr val="black"/>
                  </a:solidFill>
                </a:endParaRPr>
              </a:p>
            </p:txBody>
          </p:sp>
          <p:grpSp>
            <p:nvGrpSpPr>
              <p:cNvPr id="30" name="îšḻíḓè">
                <a:extLst>
                  <a:ext uri="{FF2B5EF4-FFF2-40B4-BE49-F238E27FC236}">
                    <a16:creationId xmlns:a16="http://schemas.microsoft.com/office/drawing/2014/main" xmlns="" id="{592123F3-249C-48E7-951F-FF3B1B969C3A}"/>
                  </a:ext>
                </a:extLst>
              </p:cNvPr>
              <p:cNvGrpSpPr/>
              <p:nvPr/>
            </p:nvGrpSpPr>
            <p:grpSpPr>
              <a:xfrm>
                <a:off x="9614" y="2518410"/>
                <a:ext cx="4363" cy="1887023"/>
                <a:chOff x="9614" y="3176"/>
                <a:chExt cx="4363" cy="4309"/>
              </a:xfrm>
            </p:grpSpPr>
            <p:cxnSp>
              <p:nvCxnSpPr>
                <p:cNvPr id="31" name="直接连接符 30">
                  <a:extLst>
                    <a:ext uri="{FF2B5EF4-FFF2-40B4-BE49-F238E27FC236}">
                      <a16:creationId xmlns:a16="http://schemas.microsoft.com/office/drawing/2014/main" xmlns="" id="{9DB7C1A7-17F6-4836-ABC4-D71C1925A2F4}"/>
                    </a:ext>
                  </a:extLst>
                </p:cNvPr>
                <p:cNvCxnSpPr/>
                <p:nvPr/>
              </p:nvCxnSpPr>
              <p:spPr>
                <a:xfrm>
                  <a:off x="9614" y="3176"/>
                  <a:ext cx="0" cy="4309"/>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xmlns="" id="{7AE14C9B-5AB3-4872-9E32-45E123D903F1}"/>
                    </a:ext>
                  </a:extLst>
                </p:cNvPr>
                <p:cNvCxnSpPr/>
                <p:nvPr/>
              </p:nvCxnSpPr>
              <p:spPr>
                <a:xfrm>
                  <a:off x="13977" y="3176"/>
                  <a:ext cx="0" cy="4309"/>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
          <p:nvSpPr>
            <p:cNvPr id="6" name="íŝḻiďé">
              <a:extLst>
                <a:ext uri="{FF2B5EF4-FFF2-40B4-BE49-F238E27FC236}">
                  <a16:creationId xmlns:a16="http://schemas.microsoft.com/office/drawing/2014/main" xmlns="" id="{936EB876-2A3D-46B5-AE31-0EC618D8D995}"/>
                </a:ext>
              </a:extLst>
            </p:cNvPr>
            <p:cNvSpPr/>
            <p:nvPr/>
          </p:nvSpPr>
          <p:spPr>
            <a:xfrm>
              <a:off x="1071686" y="2878657"/>
              <a:ext cx="1663868" cy="1100686"/>
            </a:xfrm>
            <a:prstGeom prst="rect">
              <a:avLst/>
            </a:prstGeom>
            <a:noFill/>
            <a:ln w="28575">
              <a:solidFill>
                <a:schemeClr val="accent3"/>
              </a:solidFill>
            </a:ln>
          </p:spPr>
          <p:txBody>
            <a:bodyPr vert="horz" wrap="square">
              <a:spAutoFit/>
            </a:bodyPr>
            <a:lstStyle/>
            <a:p>
              <a:pPr algn="ctr">
                <a:lnSpc>
                  <a:spcPct val="120000"/>
                </a:lnSpc>
              </a:pPr>
              <a:endParaRPr lang="en-US" altLang="zh-CN" b="1" dirty="0">
                <a:solidFill>
                  <a:schemeClr val="bg1"/>
                </a:solidFill>
              </a:endParaRPr>
            </a:p>
            <a:p>
              <a:pPr algn="ctr">
                <a:lnSpc>
                  <a:spcPct val="120000"/>
                </a:lnSpc>
              </a:pPr>
              <a:r>
                <a:rPr lang="en-US" altLang="zh-CN" b="1" dirty="0">
                  <a:solidFill>
                    <a:schemeClr val="bg1"/>
                  </a:solidFill>
                </a:rPr>
                <a:t>CONTENTS</a:t>
              </a:r>
            </a:p>
            <a:p>
              <a:pPr algn="ctr">
                <a:lnSpc>
                  <a:spcPct val="120000"/>
                </a:lnSpc>
              </a:pPr>
              <a:endParaRPr lang="en-US" altLang="zh-CN" sz="2000" b="1" dirty="0">
                <a:solidFill>
                  <a:schemeClr val="bg1"/>
                </a:solidFill>
              </a:endParaRPr>
            </a:p>
          </p:txBody>
        </p:sp>
        <p:grpSp>
          <p:nvGrpSpPr>
            <p:cNvPr id="7" name="ïŝļidé">
              <a:extLst>
                <a:ext uri="{FF2B5EF4-FFF2-40B4-BE49-F238E27FC236}">
                  <a16:creationId xmlns:a16="http://schemas.microsoft.com/office/drawing/2014/main" xmlns="" id="{E6E0FFDF-69EB-4BBC-833F-E8280A463878}"/>
                </a:ext>
              </a:extLst>
            </p:cNvPr>
            <p:cNvGrpSpPr/>
            <p:nvPr/>
          </p:nvGrpSpPr>
          <p:grpSpPr>
            <a:xfrm>
              <a:off x="123650" y="3698691"/>
              <a:ext cx="11325771" cy="1953895"/>
              <a:chOff x="9614" y="2484120"/>
              <a:chExt cx="11325771" cy="1953895"/>
            </a:xfrm>
          </p:grpSpPr>
          <p:grpSp>
            <p:nvGrpSpPr>
              <p:cNvPr id="9" name="îš1ide">
                <a:extLst>
                  <a:ext uri="{FF2B5EF4-FFF2-40B4-BE49-F238E27FC236}">
                    <a16:creationId xmlns:a16="http://schemas.microsoft.com/office/drawing/2014/main" xmlns="" id="{332FB101-9F63-4C79-9000-7FAC378135B0}"/>
                  </a:ext>
                </a:extLst>
              </p:cNvPr>
              <p:cNvGrpSpPr/>
              <p:nvPr/>
            </p:nvGrpSpPr>
            <p:grpSpPr>
              <a:xfrm>
                <a:off x="6382385" y="3265805"/>
                <a:ext cx="2206625" cy="1172210"/>
                <a:chOff x="4257637" y="2557000"/>
                <a:chExt cx="2206394" cy="1171986"/>
              </a:xfrm>
            </p:grpSpPr>
            <p:sp>
              <p:nvSpPr>
                <p:cNvPr id="22" name="iS1îdé">
                  <a:extLst>
                    <a:ext uri="{FF2B5EF4-FFF2-40B4-BE49-F238E27FC236}">
                      <a16:creationId xmlns:a16="http://schemas.microsoft.com/office/drawing/2014/main" xmlns="" id="{D737DB81-D011-4188-BEF8-1F5809CC57D1}"/>
                    </a:ext>
                  </a:extLst>
                </p:cNvPr>
                <p:cNvSpPr/>
                <p:nvPr/>
              </p:nvSpPr>
              <p:spPr>
                <a:xfrm>
                  <a:off x="4257637" y="2557000"/>
                  <a:ext cx="2206394" cy="669535"/>
                </a:xfrm>
                <a:prstGeom prst="rect">
                  <a:avLst/>
                </a:prstGeom>
                <a:noFill/>
                <a:ln>
                  <a:noFill/>
                </a:ln>
              </p:spPr>
              <p:txBody>
                <a:bodyPr wrap="square" lIns="91440" tIns="45720" rIns="91440" bIns="45720" anchor="ctr">
                  <a:noAutofit/>
                </a:bodyPr>
                <a:lstStyle/>
                <a:p>
                  <a:pPr lvl="0" algn="ctr" fontAlgn="base">
                    <a:spcBef>
                      <a:spcPct val="0"/>
                    </a:spcBef>
                    <a:spcAft>
                      <a:spcPct val="0"/>
                    </a:spcAft>
                    <a:tabLst>
                      <a:tab pos="227965" algn="l"/>
                    </a:tabLst>
                    <a:defRPr/>
                  </a:pPr>
                  <a:r>
                    <a:rPr lang="zh-CN" altLang="en-US" sz="1600" b="1" dirty="0"/>
                    <a:t>添加标题</a:t>
                  </a:r>
                  <a:endParaRPr lang="en-US" altLang="zh-CN" sz="1600" b="1" dirty="0"/>
                </a:p>
              </p:txBody>
            </p:sp>
            <p:sp>
              <p:nvSpPr>
                <p:cNvPr id="23" name="íš1iḍè">
                  <a:extLst>
                    <a:ext uri="{FF2B5EF4-FFF2-40B4-BE49-F238E27FC236}">
                      <a16:creationId xmlns:a16="http://schemas.microsoft.com/office/drawing/2014/main" xmlns="" id="{E2F94B2F-4FAE-48A1-A5BE-BC2735D9E92F}"/>
                    </a:ext>
                  </a:extLst>
                </p:cNvPr>
                <p:cNvSpPr/>
                <p:nvPr/>
              </p:nvSpPr>
              <p:spPr>
                <a:xfrm>
                  <a:off x="4257637" y="3095907"/>
                  <a:ext cx="2206394" cy="633079"/>
                </a:xfrm>
                <a:prstGeom prst="snip2SameRect">
                  <a:avLst>
                    <a:gd name="adj1" fmla="val 0"/>
                    <a:gd name="adj2" fmla="val 0"/>
                  </a:avLst>
                </a:prstGeom>
                <a:ln>
                  <a:noFill/>
                </a:ln>
              </p:spPr>
              <p:txBody>
                <a:bodyPr wrap="square" lIns="91440" tIns="45720" rIns="91440" bIns="45720" anchor="t">
                  <a:noAutofit/>
                </a:bodyPr>
                <a:lstStyle/>
                <a:p>
                  <a:pPr marL="172720" marR="0" lvl="0" indent="-172720" algn="ctr" defTabSz="914400" eaLnBrk="1" fontAlgn="auto" latinLnBrk="0" hangingPunct="1">
                    <a:lnSpc>
                      <a:spcPct val="120000"/>
                    </a:lnSpc>
                    <a:spcBef>
                      <a:spcPts val="0"/>
                    </a:spcBef>
                    <a:spcAft>
                      <a:spcPts val="0"/>
                    </a:spcAft>
                    <a:buClrTx/>
                    <a:buSzTx/>
                    <a:buFont typeface="Arial" panose="020B0604020202020204" pitchFamily="34" charset="0"/>
                    <a:buChar char="•"/>
                    <a:defRPr/>
                  </a:pPr>
                  <a:r>
                    <a:rPr lang="en-US" altLang="zh-CN" sz="1100" dirty="0"/>
                    <a:t>Supporting </a:t>
                  </a:r>
                  <a:r>
                    <a:rPr lang="zh-CN" altLang="en-US" sz="1100" dirty="0"/>
                    <a:t> 添加标题</a:t>
                  </a:r>
                  <a:endParaRPr lang="en-US" altLang="zh-CN" sz="1100" dirty="0"/>
                </a:p>
                <a:p>
                  <a:pPr marR="0" algn="ctr" fontAlgn="auto">
                    <a:lnSpc>
                      <a:spcPct val="120000"/>
                    </a:lnSpc>
                    <a:spcBef>
                      <a:spcPts val="0"/>
                    </a:spcBef>
                    <a:spcAft>
                      <a:spcPts val="0"/>
                    </a:spcAft>
                    <a:buClrTx/>
                    <a:buSzTx/>
                    <a:defRPr/>
                  </a:pPr>
                  <a:r>
                    <a:rPr lang="en-US" altLang="zh-CN" sz="1100" dirty="0"/>
                    <a:t>……</a:t>
                  </a:r>
                </a:p>
                <a:p>
                  <a:pPr marL="228600" marR="0" lvl="0" indent="-228600" algn="ctr" defTabSz="914400" eaLnBrk="1" fontAlgn="auto" latinLnBrk="0" hangingPunct="1">
                    <a:lnSpc>
                      <a:spcPct val="120000"/>
                    </a:lnSpc>
                    <a:spcBef>
                      <a:spcPts val="0"/>
                    </a:spcBef>
                    <a:spcAft>
                      <a:spcPts val="0"/>
                    </a:spcAft>
                    <a:buClrTx/>
                    <a:buSzTx/>
                    <a:buFont typeface="Arial" panose="020B0604020202020204" pitchFamily="34" charset="0"/>
                    <a:buChar char="•"/>
                    <a:defRPr/>
                  </a:pPr>
                  <a:endParaRPr lang="en-US" altLang="zh-CN" sz="1100" dirty="0"/>
                </a:p>
              </p:txBody>
            </p:sp>
          </p:grpSp>
          <p:sp>
            <p:nvSpPr>
              <p:cNvPr id="10" name="îšḷídé">
                <a:extLst>
                  <a:ext uri="{FF2B5EF4-FFF2-40B4-BE49-F238E27FC236}">
                    <a16:creationId xmlns:a16="http://schemas.microsoft.com/office/drawing/2014/main" xmlns="" id="{F92BD2DD-942A-4364-A902-56F076051338}"/>
                  </a:ext>
                </a:extLst>
              </p:cNvPr>
              <p:cNvSpPr/>
              <p:nvPr/>
            </p:nvSpPr>
            <p:spPr>
              <a:xfrm>
                <a:off x="7199630" y="2484120"/>
                <a:ext cx="572770" cy="573405"/>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225425" lvl="0" indent="-225425" algn="ctr" fontAlgn="base">
                  <a:spcBef>
                    <a:spcPct val="0"/>
                  </a:spcBef>
                  <a:spcAft>
                    <a:spcPct val="0"/>
                  </a:spcAft>
                  <a:defRPr/>
                </a:pPr>
                <a:r>
                  <a:rPr lang="en-US" altLang="zh-CN" sz="1400" b="1" kern="0">
                    <a:solidFill>
                      <a:prstClr val="black"/>
                    </a:solidFill>
                  </a:rPr>
                  <a:t>0</a:t>
                </a:r>
                <a:r>
                  <a:rPr lang="en-US" altLang="zh-CN" sz="100" b="1" kern="0">
                    <a:solidFill>
                      <a:prstClr val="black"/>
                    </a:solidFill>
                  </a:rPr>
                  <a:t> </a:t>
                </a:r>
                <a:r>
                  <a:rPr lang="en-US" altLang="zh-CN" sz="1400" b="1" kern="0">
                    <a:solidFill>
                      <a:prstClr val="black"/>
                    </a:solidFill>
                  </a:rPr>
                  <a:t>5</a:t>
                </a:r>
                <a:endParaRPr lang="en-US" altLang="zh-CN" sz="1400" b="1" kern="0" dirty="0">
                  <a:solidFill>
                    <a:prstClr val="black"/>
                  </a:solidFill>
                </a:endParaRPr>
              </a:p>
            </p:txBody>
          </p:sp>
          <p:grpSp>
            <p:nvGrpSpPr>
              <p:cNvPr id="11" name="íṧlídé">
                <a:extLst>
                  <a:ext uri="{FF2B5EF4-FFF2-40B4-BE49-F238E27FC236}">
                    <a16:creationId xmlns:a16="http://schemas.microsoft.com/office/drawing/2014/main" xmlns="" id="{66E54B81-5086-454D-BF96-069D3FFE97FE}"/>
                  </a:ext>
                </a:extLst>
              </p:cNvPr>
              <p:cNvGrpSpPr/>
              <p:nvPr/>
            </p:nvGrpSpPr>
            <p:grpSpPr>
              <a:xfrm>
                <a:off x="3628390" y="3265805"/>
                <a:ext cx="2206625" cy="1172210"/>
                <a:chOff x="4257637" y="2557000"/>
                <a:chExt cx="2206394" cy="1171986"/>
              </a:xfrm>
            </p:grpSpPr>
            <p:sp>
              <p:nvSpPr>
                <p:cNvPr id="20" name="iṩlîďe">
                  <a:extLst>
                    <a:ext uri="{FF2B5EF4-FFF2-40B4-BE49-F238E27FC236}">
                      <a16:creationId xmlns:a16="http://schemas.microsoft.com/office/drawing/2014/main" xmlns="" id="{2AE9E0A5-8B9E-4257-9FED-E2D8C7B74BF9}"/>
                    </a:ext>
                  </a:extLst>
                </p:cNvPr>
                <p:cNvSpPr/>
                <p:nvPr/>
              </p:nvSpPr>
              <p:spPr>
                <a:xfrm>
                  <a:off x="4257637" y="2557000"/>
                  <a:ext cx="2206394" cy="669535"/>
                </a:xfrm>
                <a:prstGeom prst="rect">
                  <a:avLst/>
                </a:prstGeom>
                <a:noFill/>
                <a:ln>
                  <a:noFill/>
                </a:ln>
              </p:spPr>
              <p:txBody>
                <a:bodyPr wrap="square" lIns="91440" tIns="45720" rIns="91440" bIns="45720" anchor="ctr">
                  <a:noAutofit/>
                </a:bodyPr>
                <a:lstStyle/>
                <a:p>
                  <a:pPr lvl="0" algn="ctr" fontAlgn="base">
                    <a:spcBef>
                      <a:spcPct val="0"/>
                    </a:spcBef>
                    <a:spcAft>
                      <a:spcPct val="0"/>
                    </a:spcAft>
                    <a:tabLst>
                      <a:tab pos="227965" algn="l"/>
                    </a:tabLst>
                    <a:defRPr/>
                  </a:pPr>
                  <a:r>
                    <a:rPr lang="zh-CN" altLang="en-US" sz="1600" b="1" dirty="0"/>
                    <a:t>添加标题</a:t>
                  </a:r>
                  <a:endParaRPr lang="en-US" altLang="zh-CN" sz="1600" b="1" dirty="0"/>
                </a:p>
              </p:txBody>
            </p:sp>
            <p:sp>
              <p:nvSpPr>
                <p:cNvPr id="21" name="îšļiḋè">
                  <a:extLst>
                    <a:ext uri="{FF2B5EF4-FFF2-40B4-BE49-F238E27FC236}">
                      <a16:creationId xmlns:a16="http://schemas.microsoft.com/office/drawing/2014/main" xmlns="" id="{67DD06ED-F9BF-42C3-B57D-641421CAFB24}"/>
                    </a:ext>
                  </a:extLst>
                </p:cNvPr>
                <p:cNvSpPr/>
                <p:nvPr/>
              </p:nvSpPr>
              <p:spPr>
                <a:xfrm>
                  <a:off x="4257637" y="3095907"/>
                  <a:ext cx="2206394" cy="633079"/>
                </a:xfrm>
                <a:prstGeom prst="snip2SameRect">
                  <a:avLst>
                    <a:gd name="adj1" fmla="val 0"/>
                    <a:gd name="adj2" fmla="val 0"/>
                  </a:avLst>
                </a:prstGeom>
                <a:ln>
                  <a:noFill/>
                </a:ln>
              </p:spPr>
              <p:txBody>
                <a:bodyPr wrap="square" lIns="91440" tIns="45720" rIns="91440" bIns="45720" anchor="t">
                  <a:noAutofit/>
                </a:bodyPr>
                <a:lstStyle/>
                <a:p>
                  <a:pPr marL="172720" marR="0" lvl="0" indent="-172720" algn="ctr" defTabSz="914400" eaLnBrk="1" fontAlgn="auto" latinLnBrk="0" hangingPunct="1">
                    <a:lnSpc>
                      <a:spcPct val="120000"/>
                    </a:lnSpc>
                    <a:spcBef>
                      <a:spcPts val="0"/>
                    </a:spcBef>
                    <a:spcAft>
                      <a:spcPts val="0"/>
                    </a:spcAft>
                    <a:buClrTx/>
                    <a:buSzTx/>
                    <a:buFont typeface="Arial" panose="020B0604020202020204" pitchFamily="34" charset="0"/>
                    <a:buChar char="•"/>
                    <a:defRPr/>
                  </a:pPr>
                  <a:r>
                    <a:rPr lang="en-US" altLang="zh-CN" sz="1100" dirty="0"/>
                    <a:t>Supporting </a:t>
                  </a:r>
                  <a:r>
                    <a:rPr lang="zh-CN" altLang="en-US" sz="1100" dirty="0"/>
                    <a:t> 添加标题</a:t>
                  </a:r>
                  <a:endParaRPr lang="en-US" altLang="zh-CN" sz="1100" dirty="0"/>
                </a:p>
                <a:p>
                  <a:pPr marR="0" algn="ctr" fontAlgn="auto">
                    <a:lnSpc>
                      <a:spcPct val="120000"/>
                    </a:lnSpc>
                    <a:spcBef>
                      <a:spcPts val="0"/>
                    </a:spcBef>
                    <a:spcAft>
                      <a:spcPts val="0"/>
                    </a:spcAft>
                    <a:buClrTx/>
                    <a:buSzTx/>
                    <a:defRPr/>
                  </a:pPr>
                  <a:r>
                    <a:rPr lang="en-US" altLang="zh-CN" sz="100" dirty="0"/>
                    <a:t> </a:t>
                  </a:r>
                  <a:r>
                    <a:rPr lang="en-US" altLang="zh-CN" sz="1100" dirty="0"/>
                    <a:t>……</a:t>
                  </a:r>
                </a:p>
                <a:p>
                  <a:pPr marL="228600" marR="0" lvl="0" indent="-228600" algn="ctr" defTabSz="914400" eaLnBrk="1" fontAlgn="auto" latinLnBrk="0" hangingPunct="1">
                    <a:lnSpc>
                      <a:spcPct val="120000"/>
                    </a:lnSpc>
                    <a:spcBef>
                      <a:spcPts val="0"/>
                    </a:spcBef>
                    <a:spcAft>
                      <a:spcPts val="0"/>
                    </a:spcAft>
                    <a:buClrTx/>
                    <a:buSzTx/>
                    <a:buFont typeface="Arial" panose="020B0604020202020204" pitchFamily="34" charset="0"/>
                    <a:buChar char="•"/>
                    <a:defRPr/>
                  </a:pPr>
                  <a:endParaRPr lang="en-US" altLang="zh-CN" sz="1100" dirty="0"/>
                </a:p>
              </p:txBody>
            </p:sp>
          </p:grpSp>
          <p:sp>
            <p:nvSpPr>
              <p:cNvPr id="12" name="ïṣļídê">
                <a:extLst>
                  <a:ext uri="{FF2B5EF4-FFF2-40B4-BE49-F238E27FC236}">
                    <a16:creationId xmlns:a16="http://schemas.microsoft.com/office/drawing/2014/main" xmlns="" id="{332D281B-2ABD-4133-9A7B-292B0DBDECFC}"/>
                  </a:ext>
                </a:extLst>
              </p:cNvPr>
              <p:cNvSpPr/>
              <p:nvPr/>
            </p:nvSpPr>
            <p:spPr>
              <a:xfrm>
                <a:off x="4445635" y="2484120"/>
                <a:ext cx="572770" cy="573405"/>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225425" lvl="0" indent="-225425" algn="ctr" fontAlgn="base">
                  <a:spcBef>
                    <a:spcPct val="0"/>
                  </a:spcBef>
                  <a:spcAft>
                    <a:spcPct val="0"/>
                  </a:spcAft>
                  <a:defRPr/>
                </a:pPr>
                <a:r>
                  <a:rPr lang="en-US" altLang="zh-CN" sz="1400" b="1" kern="0">
                    <a:solidFill>
                      <a:prstClr val="black"/>
                    </a:solidFill>
                  </a:rPr>
                  <a:t>0</a:t>
                </a:r>
                <a:r>
                  <a:rPr lang="en-US" altLang="zh-CN" sz="100" b="1" kern="0">
                    <a:solidFill>
                      <a:prstClr val="black"/>
                    </a:solidFill>
                  </a:rPr>
                  <a:t> </a:t>
                </a:r>
                <a:r>
                  <a:rPr lang="en-US" altLang="zh-CN" sz="1400" b="1" kern="0">
                    <a:solidFill>
                      <a:prstClr val="black"/>
                    </a:solidFill>
                  </a:rPr>
                  <a:t>4</a:t>
                </a:r>
                <a:endParaRPr lang="en-US" altLang="zh-CN" sz="1400" b="1" kern="0" dirty="0">
                  <a:solidFill>
                    <a:prstClr val="black"/>
                  </a:solidFill>
                </a:endParaRPr>
              </a:p>
            </p:txBody>
          </p:sp>
          <p:grpSp>
            <p:nvGrpSpPr>
              <p:cNvPr id="13" name="íṩļíďe">
                <a:extLst>
                  <a:ext uri="{FF2B5EF4-FFF2-40B4-BE49-F238E27FC236}">
                    <a16:creationId xmlns:a16="http://schemas.microsoft.com/office/drawing/2014/main" xmlns="" id="{EB37A023-28A0-42A0-9317-043342905FA9}"/>
                  </a:ext>
                </a:extLst>
              </p:cNvPr>
              <p:cNvGrpSpPr/>
              <p:nvPr/>
            </p:nvGrpSpPr>
            <p:grpSpPr>
              <a:xfrm>
                <a:off x="9128760" y="3265805"/>
                <a:ext cx="2206625" cy="1172210"/>
                <a:chOff x="4257637" y="2557000"/>
                <a:chExt cx="2206394" cy="1171986"/>
              </a:xfrm>
            </p:grpSpPr>
            <p:sp>
              <p:nvSpPr>
                <p:cNvPr id="18" name="ïSľiḓê">
                  <a:extLst>
                    <a:ext uri="{FF2B5EF4-FFF2-40B4-BE49-F238E27FC236}">
                      <a16:creationId xmlns:a16="http://schemas.microsoft.com/office/drawing/2014/main" xmlns="" id="{27B17312-E72C-4FEC-8281-11BE106A53B7}"/>
                    </a:ext>
                  </a:extLst>
                </p:cNvPr>
                <p:cNvSpPr/>
                <p:nvPr/>
              </p:nvSpPr>
              <p:spPr>
                <a:xfrm>
                  <a:off x="4257637" y="2557000"/>
                  <a:ext cx="2206394" cy="669535"/>
                </a:xfrm>
                <a:prstGeom prst="rect">
                  <a:avLst/>
                </a:prstGeom>
                <a:noFill/>
                <a:ln>
                  <a:noFill/>
                </a:ln>
              </p:spPr>
              <p:txBody>
                <a:bodyPr wrap="square" lIns="91440" tIns="45720" rIns="91440" bIns="45720" anchor="ctr">
                  <a:noAutofit/>
                </a:bodyPr>
                <a:lstStyle/>
                <a:p>
                  <a:pPr lvl="0" algn="ctr" fontAlgn="base">
                    <a:spcBef>
                      <a:spcPct val="0"/>
                    </a:spcBef>
                    <a:spcAft>
                      <a:spcPct val="0"/>
                    </a:spcAft>
                    <a:tabLst>
                      <a:tab pos="227965" algn="l"/>
                    </a:tabLst>
                    <a:defRPr/>
                  </a:pPr>
                  <a:r>
                    <a:rPr lang="zh-CN" altLang="en-US" sz="1600" b="1" dirty="0"/>
                    <a:t>添加标题</a:t>
                  </a:r>
                  <a:endParaRPr lang="en-US" altLang="zh-CN" sz="1600" b="1" dirty="0"/>
                </a:p>
              </p:txBody>
            </p:sp>
            <p:sp>
              <p:nvSpPr>
                <p:cNvPr id="19" name="íṥlïďe">
                  <a:extLst>
                    <a:ext uri="{FF2B5EF4-FFF2-40B4-BE49-F238E27FC236}">
                      <a16:creationId xmlns:a16="http://schemas.microsoft.com/office/drawing/2014/main" xmlns="" id="{7B124751-BF8C-4288-97A0-D23279983A36}"/>
                    </a:ext>
                  </a:extLst>
                </p:cNvPr>
                <p:cNvSpPr/>
                <p:nvPr/>
              </p:nvSpPr>
              <p:spPr>
                <a:xfrm>
                  <a:off x="4257637" y="3095907"/>
                  <a:ext cx="2206394" cy="633079"/>
                </a:xfrm>
                <a:prstGeom prst="snip2SameRect">
                  <a:avLst>
                    <a:gd name="adj1" fmla="val 0"/>
                    <a:gd name="adj2" fmla="val 0"/>
                  </a:avLst>
                </a:prstGeom>
                <a:ln>
                  <a:noFill/>
                </a:ln>
              </p:spPr>
              <p:txBody>
                <a:bodyPr wrap="square" lIns="91440" tIns="45720" rIns="91440" bIns="45720" anchor="t">
                  <a:noAutofit/>
                </a:bodyPr>
                <a:lstStyle/>
                <a:p>
                  <a:pPr marL="172720" marR="0" lvl="0" indent="-172720" algn="ctr" defTabSz="914400" eaLnBrk="1" fontAlgn="auto" latinLnBrk="0" hangingPunct="1">
                    <a:lnSpc>
                      <a:spcPct val="120000"/>
                    </a:lnSpc>
                    <a:spcBef>
                      <a:spcPts val="0"/>
                    </a:spcBef>
                    <a:spcAft>
                      <a:spcPts val="0"/>
                    </a:spcAft>
                    <a:buClrTx/>
                    <a:buSzTx/>
                    <a:buFont typeface="Arial" panose="020B0604020202020204" pitchFamily="34" charset="0"/>
                    <a:buChar char="•"/>
                    <a:defRPr/>
                  </a:pPr>
                  <a:r>
                    <a:rPr lang="en-US" altLang="zh-CN" sz="1100" dirty="0"/>
                    <a:t>Supporting </a:t>
                  </a:r>
                  <a:r>
                    <a:rPr lang="en-US" altLang="zh-CN" sz="1100"/>
                    <a:t>text h</a:t>
                  </a:r>
                  <a:r>
                    <a:rPr lang="en-US" altLang="zh-CN" sz="100"/>
                    <a:t> </a:t>
                  </a:r>
                  <a:r>
                    <a:rPr lang="en-US" altLang="zh-CN" sz="1100"/>
                    <a:t>ere</a:t>
                  </a:r>
                  <a:endParaRPr lang="en-US" altLang="zh-CN" sz="1100" dirty="0"/>
                </a:p>
                <a:p>
                  <a:pPr marR="0" algn="ctr" fontAlgn="auto">
                    <a:lnSpc>
                      <a:spcPct val="120000"/>
                    </a:lnSpc>
                    <a:spcBef>
                      <a:spcPts val="0"/>
                    </a:spcBef>
                    <a:spcAft>
                      <a:spcPts val="0"/>
                    </a:spcAft>
                    <a:buClrTx/>
                    <a:buSzTx/>
                    <a:defRPr/>
                  </a:pPr>
                  <a:r>
                    <a:rPr lang="en-US" altLang="zh-CN" sz="1100" dirty="0"/>
                    <a:t>……</a:t>
                  </a:r>
                </a:p>
                <a:p>
                  <a:pPr marL="228600" marR="0" lvl="0" indent="-228600" algn="ctr" defTabSz="914400" eaLnBrk="1" fontAlgn="auto" latinLnBrk="0" hangingPunct="1">
                    <a:lnSpc>
                      <a:spcPct val="120000"/>
                    </a:lnSpc>
                    <a:spcBef>
                      <a:spcPts val="0"/>
                    </a:spcBef>
                    <a:spcAft>
                      <a:spcPts val="0"/>
                    </a:spcAft>
                    <a:buClrTx/>
                    <a:buSzTx/>
                    <a:buFont typeface="Arial" panose="020B0604020202020204" pitchFamily="34" charset="0"/>
                    <a:buChar char="•"/>
                    <a:defRPr/>
                  </a:pPr>
                  <a:endParaRPr lang="en-US" altLang="zh-CN" sz="1100" dirty="0"/>
                </a:p>
              </p:txBody>
            </p:sp>
          </p:grpSp>
          <p:sp>
            <p:nvSpPr>
              <p:cNvPr id="14" name="íşļidé">
                <a:extLst>
                  <a:ext uri="{FF2B5EF4-FFF2-40B4-BE49-F238E27FC236}">
                    <a16:creationId xmlns:a16="http://schemas.microsoft.com/office/drawing/2014/main" xmlns="" id="{5BF16821-7707-4819-90BE-107CFF644810}"/>
                  </a:ext>
                </a:extLst>
              </p:cNvPr>
              <p:cNvSpPr/>
              <p:nvPr/>
            </p:nvSpPr>
            <p:spPr>
              <a:xfrm>
                <a:off x="9946005" y="2484120"/>
                <a:ext cx="572770" cy="573405"/>
              </a:xfrm>
              <a:prstGeom prst="ellipse">
                <a:avLst/>
              </a:pr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marL="225425" lvl="0" indent="-225425" algn="ctr" fontAlgn="base">
                  <a:spcBef>
                    <a:spcPct val="0"/>
                  </a:spcBef>
                  <a:spcAft>
                    <a:spcPct val="0"/>
                  </a:spcAft>
                  <a:defRPr/>
                </a:pPr>
                <a:r>
                  <a:rPr lang="en-US" altLang="zh-CN" sz="1400" b="1" kern="0">
                    <a:solidFill>
                      <a:prstClr val="black"/>
                    </a:solidFill>
                  </a:rPr>
                  <a:t>0</a:t>
                </a:r>
                <a:r>
                  <a:rPr lang="en-US" altLang="zh-CN" sz="100" b="1" kern="0">
                    <a:solidFill>
                      <a:prstClr val="black"/>
                    </a:solidFill>
                  </a:rPr>
                  <a:t> </a:t>
                </a:r>
                <a:r>
                  <a:rPr lang="en-US" altLang="zh-CN" sz="1400" b="1" kern="0">
                    <a:solidFill>
                      <a:prstClr val="black"/>
                    </a:solidFill>
                  </a:rPr>
                  <a:t>6</a:t>
                </a:r>
                <a:endParaRPr lang="en-US" altLang="zh-CN" sz="1400" b="1" kern="0" dirty="0">
                  <a:solidFill>
                    <a:prstClr val="black"/>
                  </a:solidFill>
                </a:endParaRPr>
              </a:p>
            </p:txBody>
          </p:sp>
          <p:grpSp>
            <p:nvGrpSpPr>
              <p:cNvPr id="15" name="ïṧľïḋe">
                <a:extLst>
                  <a:ext uri="{FF2B5EF4-FFF2-40B4-BE49-F238E27FC236}">
                    <a16:creationId xmlns:a16="http://schemas.microsoft.com/office/drawing/2014/main" xmlns="" id="{B499FF0C-D2F4-49FC-8206-75B41D6D0392}"/>
                  </a:ext>
                </a:extLst>
              </p:cNvPr>
              <p:cNvGrpSpPr/>
              <p:nvPr/>
            </p:nvGrpSpPr>
            <p:grpSpPr>
              <a:xfrm>
                <a:off x="9614" y="2518410"/>
                <a:ext cx="4363" cy="1887023"/>
                <a:chOff x="9614" y="3176"/>
                <a:chExt cx="4363" cy="4309"/>
              </a:xfrm>
            </p:grpSpPr>
            <p:cxnSp>
              <p:nvCxnSpPr>
                <p:cNvPr id="16" name="直接连接符 15">
                  <a:extLst>
                    <a:ext uri="{FF2B5EF4-FFF2-40B4-BE49-F238E27FC236}">
                      <a16:creationId xmlns:a16="http://schemas.microsoft.com/office/drawing/2014/main" xmlns="" id="{D5048FC1-6BD1-4DC9-AB03-DFFEFA78C32A}"/>
                    </a:ext>
                  </a:extLst>
                </p:cNvPr>
                <p:cNvCxnSpPr/>
                <p:nvPr/>
              </p:nvCxnSpPr>
              <p:spPr>
                <a:xfrm>
                  <a:off x="9614" y="3176"/>
                  <a:ext cx="0" cy="4309"/>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FEE4A624-C2B4-4B19-ABCB-0B6BD779ACFD}"/>
                    </a:ext>
                  </a:extLst>
                </p:cNvPr>
                <p:cNvCxnSpPr/>
                <p:nvPr/>
              </p:nvCxnSpPr>
              <p:spPr>
                <a:xfrm>
                  <a:off x="13977" y="3176"/>
                  <a:ext cx="0" cy="4309"/>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grpSp>
    </p:spTree>
    <p:custDataLst>
      <p:tags r:id="rId1"/>
    </p:custDataLst>
    <p:extLst>
      <p:ext uri="{BB962C8B-B14F-4D97-AF65-F5344CB8AC3E}">
        <p14:creationId xmlns:p14="http://schemas.microsoft.com/office/powerpoint/2010/main" val="19232828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七分点内容页</a:t>
            </a:r>
          </a:p>
        </p:txBody>
      </p:sp>
      <p:grpSp>
        <p:nvGrpSpPr>
          <p:cNvPr id="47" name="#25482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E51C78B9-87A4-433B-BCDD-E1BCDA741F0F}"/>
              </a:ext>
            </a:extLst>
          </p:cNvPr>
          <p:cNvGrpSpPr>
            <a:grpSpLocks noChangeAspect="1"/>
          </p:cNvGrpSpPr>
          <p:nvPr>
            <p:custDataLst>
              <p:tags r:id="rId1"/>
            </p:custDataLst>
          </p:nvPr>
        </p:nvGrpSpPr>
        <p:grpSpPr>
          <a:xfrm>
            <a:off x="478876" y="1405002"/>
            <a:ext cx="11234248" cy="5452998"/>
            <a:chOff x="0" y="982397"/>
            <a:chExt cx="12177676" cy="5910929"/>
          </a:xfrm>
        </p:grpSpPr>
        <p:grpSp>
          <p:nvGrpSpPr>
            <p:cNvPr id="71" name="îṥlîḋé">
              <a:extLst>
                <a:ext uri="{FF2B5EF4-FFF2-40B4-BE49-F238E27FC236}">
                  <a16:creationId xmlns:a16="http://schemas.microsoft.com/office/drawing/2014/main" xmlns="" id="{19D4573D-2E3B-4C32-A658-3FBC12BB305B}"/>
                </a:ext>
              </a:extLst>
            </p:cNvPr>
            <p:cNvGrpSpPr/>
            <p:nvPr/>
          </p:nvGrpSpPr>
          <p:grpSpPr>
            <a:xfrm>
              <a:off x="0" y="4452497"/>
              <a:ext cx="12177676" cy="2440829"/>
              <a:chOff x="0" y="4466341"/>
              <a:chExt cx="9144000" cy="1832773"/>
            </a:xfrm>
          </p:grpSpPr>
          <p:sp>
            <p:nvSpPr>
              <p:cNvPr id="102" name="ísļïḍe">
                <a:extLst>
                  <a:ext uri="{FF2B5EF4-FFF2-40B4-BE49-F238E27FC236}">
                    <a16:creationId xmlns:a16="http://schemas.microsoft.com/office/drawing/2014/main" xmlns="" id="{5639BB1B-1A7A-4E37-932C-4534D9FB2DC8}"/>
                  </a:ext>
                </a:extLst>
              </p:cNvPr>
              <p:cNvSpPr/>
              <p:nvPr/>
            </p:nvSpPr>
            <p:spPr bwMode="auto">
              <a:xfrm>
                <a:off x="772875" y="4678733"/>
                <a:ext cx="4359944" cy="1392352"/>
              </a:xfrm>
              <a:custGeom>
                <a:avLst/>
                <a:gdLst>
                  <a:gd name="T0" fmla="*/ 1027 w 1478"/>
                  <a:gd name="T1" fmla="*/ 471 h 473"/>
                  <a:gd name="T2" fmla="*/ 972 w 1478"/>
                  <a:gd name="T3" fmla="*/ 473 h 473"/>
                  <a:gd name="T4" fmla="*/ 970 w 1478"/>
                  <a:gd name="T5" fmla="*/ 473 h 473"/>
                  <a:gd name="T6" fmla="*/ 995 w 1478"/>
                  <a:gd name="T7" fmla="*/ 117 h 473"/>
                  <a:gd name="T8" fmla="*/ 996 w 1478"/>
                  <a:gd name="T9" fmla="*/ 105 h 473"/>
                  <a:gd name="T10" fmla="*/ 1006 w 1478"/>
                  <a:gd name="T11" fmla="*/ 117 h 473"/>
                  <a:gd name="T12" fmla="*/ 1010 w 1478"/>
                  <a:gd name="T13" fmla="*/ 471 h 473"/>
                  <a:gd name="T14" fmla="*/ 1461 w 1478"/>
                  <a:gd name="T15" fmla="*/ 105 h 473"/>
                  <a:gd name="T16" fmla="*/ 1465 w 1478"/>
                  <a:gd name="T17" fmla="*/ 105 h 473"/>
                  <a:gd name="T18" fmla="*/ 1475 w 1478"/>
                  <a:gd name="T19" fmla="*/ 155 h 473"/>
                  <a:gd name="T20" fmla="*/ 1478 w 1478"/>
                  <a:gd name="T21" fmla="*/ 473 h 473"/>
                  <a:gd name="T22" fmla="*/ 1465 w 1478"/>
                  <a:gd name="T23" fmla="*/ 473 h 473"/>
                  <a:gd name="T24" fmla="*/ 1423 w 1478"/>
                  <a:gd name="T25" fmla="*/ 473 h 473"/>
                  <a:gd name="T26" fmla="*/ 1415 w 1478"/>
                  <a:gd name="T27" fmla="*/ 207 h 473"/>
                  <a:gd name="T28" fmla="*/ 1423 w 1478"/>
                  <a:gd name="T29" fmla="*/ 155 h 473"/>
                  <a:gd name="T30" fmla="*/ 1427 w 1478"/>
                  <a:gd name="T31" fmla="*/ 105 h 473"/>
                  <a:gd name="T32" fmla="*/ 1442 w 1478"/>
                  <a:gd name="T33" fmla="*/ 23 h 473"/>
                  <a:gd name="T34" fmla="*/ 1461 w 1478"/>
                  <a:gd name="T35" fmla="*/ 105 h 473"/>
                  <a:gd name="T36" fmla="*/ 1285 w 1478"/>
                  <a:gd name="T37" fmla="*/ 190 h 473"/>
                  <a:gd name="T38" fmla="*/ 1335 w 1478"/>
                  <a:gd name="T39" fmla="*/ 473 h 473"/>
                  <a:gd name="T40" fmla="*/ 1285 w 1478"/>
                  <a:gd name="T41" fmla="*/ 190 h 473"/>
                  <a:gd name="T42" fmla="*/ 1176 w 1478"/>
                  <a:gd name="T43" fmla="*/ 243 h 473"/>
                  <a:gd name="T44" fmla="*/ 1216 w 1478"/>
                  <a:gd name="T45" fmla="*/ 473 h 473"/>
                  <a:gd name="T46" fmla="*/ 1176 w 1478"/>
                  <a:gd name="T47" fmla="*/ 243 h 473"/>
                  <a:gd name="T48" fmla="*/ 1083 w 1478"/>
                  <a:gd name="T49" fmla="*/ 167 h 473"/>
                  <a:gd name="T50" fmla="*/ 1125 w 1478"/>
                  <a:gd name="T51" fmla="*/ 473 h 473"/>
                  <a:gd name="T52" fmla="*/ 1083 w 1478"/>
                  <a:gd name="T53" fmla="*/ 167 h 473"/>
                  <a:gd name="T54" fmla="*/ 849 w 1478"/>
                  <a:gd name="T55" fmla="*/ 295 h 473"/>
                  <a:gd name="T56" fmla="*/ 884 w 1478"/>
                  <a:gd name="T57" fmla="*/ 473 h 473"/>
                  <a:gd name="T58" fmla="*/ 849 w 1478"/>
                  <a:gd name="T59" fmla="*/ 295 h 473"/>
                  <a:gd name="T60" fmla="*/ 631 w 1478"/>
                  <a:gd name="T61" fmla="*/ 373 h 473"/>
                  <a:gd name="T62" fmla="*/ 643 w 1478"/>
                  <a:gd name="T63" fmla="*/ 318 h 473"/>
                  <a:gd name="T64" fmla="*/ 667 w 1478"/>
                  <a:gd name="T65" fmla="*/ 306 h 473"/>
                  <a:gd name="T66" fmla="*/ 702 w 1478"/>
                  <a:gd name="T67" fmla="*/ 234 h 473"/>
                  <a:gd name="T68" fmla="*/ 723 w 1478"/>
                  <a:gd name="T69" fmla="*/ 306 h 473"/>
                  <a:gd name="T70" fmla="*/ 702 w 1478"/>
                  <a:gd name="T71" fmla="*/ 473 h 473"/>
                  <a:gd name="T72" fmla="*/ 687 w 1478"/>
                  <a:gd name="T73" fmla="*/ 473 h 473"/>
                  <a:gd name="T74" fmla="*/ 643 w 1478"/>
                  <a:gd name="T75" fmla="*/ 473 h 473"/>
                  <a:gd name="T76" fmla="*/ 631 w 1478"/>
                  <a:gd name="T77" fmla="*/ 373 h 473"/>
                  <a:gd name="T78" fmla="*/ 581 w 1478"/>
                  <a:gd name="T79" fmla="*/ 255 h 473"/>
                  <a:gd name="T80" fmla="*/ 623 w 1478"/>
                  <a:gd name="T81" fmla="*/ 473 h 473"/>
                  <a:gd name="T82" fmla="*/ 581 w 1478"/>
                  <a:gd name="T83" fmla="*/ 255 h 473"/>
                  <a:gd name="T84" fmla="*/ 532 w 1478"/>
                  <a:gd name="T85" fmla="*/ 314 h 473"/>
                  <a:gd name="T86" fmla="*/ 557 w 1478"/>
                  <a:gd name="T87" fmla="*/ 356 h 473"/>
                  <a:gd name="T88" fmla="*/ 532 w 1478"/>
                  <a:gd name="T89" fmla="*/ 473 h 473"/>
                  <a:gd name="T90" fmla="*/ 455 w 1478"/>
                  <a:gd name="T91" fmla="*/ 473 h 473"/>
                  <a:gd name="T92" fmla="*/ 455 w 1478"/>
                  <a:gd name="T93" fmla="*/ 302 h 473"/>
                  <a:gd name="T94" fmla="*/ 488 w 1478"/>
                  <a:gd name="T95" fmla="*/ 356 h 473"/>
                  <a:gd name="T96" fmla="*/ 532 w 1478"/>
                  <a:gd name="T97" fmla="*/ 314 h 473"/>
                  <a:gd name="T98" fmla="*/ 360 w 1478"/>
                  <a:gd name="T99" fmla="*/ 293 h 473"/>
                  <a:gd name="T100" fmla="*/ 426 w 1478"/>
                  <a:gd name="T101" fmla="*/ 473 h 473"/>
                  <a:gd name="T102" fmla="*/ 360 w 1478"/>
                  <a:gd name="T103" fmla="*/ 293 h 473"/>
                  <a:gd name="T104" fmla="*/ 287 w 1478"/>
                  <a:gd name="T105" fmla="*/ 209 h 473"/>
                  <a:gd name="T106" fmla="*/ 350 w 1478"/>
                  <a:gd name="T107" fmla="*/ 473 h 473"/>
                  <a:gd name="T108" fmla="*/ 287 w 1478"/>
                  <a:gd name="T109" fmla="*/ 209 h 473"/>
                  <a:gd name="T110" fmla="*/ 195 w 1478"/>
                  <a:gd name="T111" fmla="*/ 184 h 473"/>
                  <a:gd name="T112" fmla="*/ 241 w 1478"/>
                  <a:gd name="T113" fmla="*/ 473 h 473"/>
                  <a:gd name="T114" fmla="*/ 195 w 1478"/>
                  <a:gd name="T115" fmla="*/ 184 h 473"/>
                  <a:gd name="T116" fmla="*/ 31 w 1478"/>
                  <a:gd name="T117" fmla="*/ 264 h 473"/>
                  <a:gd name="T118" fmla="*/ 92 w 1478"/>
                  <a:gd name="T119" fmla="*/ 473 h 473"/>
                  <a:gd name="T120" fmla="*/ 31 w 1478"/>
                  <a:gd name="T121" fmla="*/ 473 h 473"/>
                  <a:gd name="T122" fmla="*/ 0 w 1478"/>
                  <a:gd name="T123" fmla="*/ 331 h 473"/>
                  <a:gd name="T124" fmla="*/ 31 w 1478"/>
                  <a:gd name="T125" fmla="*/ 26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78" h="473">
                    <a:moveTo>
                      <a:pt x="1010" y="471"/>
                    </a:moveTo>
                    <a:lnTo>
                      <a:pt x="1027" y="471"/>
                    </a:lnTo>
                    <a:lnTo>
                      <a:pt x="1027" y="473"/>
                    </a:lnTo>
                    <a:lnTo>
                      <a:pt x="972" y="473"/>
                    </a:lnTo>
                    <a:lnTo>
                      <a:pt x="972" y="473"/>
                    </a:lnTo>
                    <a:lnTo>
                      <a:pt x="970" y="473"/>
                    </a:lnTo>
                    <a:lnTo>
                      <a:pt x="970" y="117"/>
                    </a:lnTo>
                    <a:lnTo>
                      <a:pt x="995" y="117"/>
                    </a:lnTo>
                    <a:lnTo>
                      <a:pt x="996" y="75"/>
                    </a:lnTo>
                    <a:lnTo>
                      <a:pt x="996" y="105"/>
                    </a:lnTo>
                    <a:lnTo>
                      <a:pt x="1002" y="105"/>
                    </a:lnTo>
                    <a:lnTo>
                      <a:pt x="1006" y="117"/>
                    </a:lnTo>
                    <a:lnTo>
                      <a:pt x="1010" y="117"/>
                    </a:lnTo>
                    <a:lnTo>
                      <a:pt x="1010" y="471"/>
                    </a:lnTo>
                    <a:lnTo>
                      <a:pt x="1010" y="471"/>
                    </a:lnTo>
                    <a:close/>
                    <a:moveTo>
                      <a:pt x="1461" y="105"/>
                    </a:moveTo>
                    <a:lnTo>
                      <a:pt x="1463" y="0"/>
                    </a:lnTo>
                    <a:lnTo>
                      <a:pt x="1465" y="105"/>
                    </a:lnTo>
                    <a:lnTo>
                      <a:pt x="1475" y="105"/>
                    </a:lnTo>
                    <a:lnTo>
                      <a:pt x="1475" y="155"/>
                    </a:lnTo>
                    <a:lnTo>
                      <a:pt x="1478" y="155"/>
                    </a:lnTo>
                    <a:lnTo>
                      <a:pt x="1478" y="473"/>
                    </a:lnTo>
                    <a:lnTo>
                      <a:pt x="1475" y="473"/>
                    </a:lnTo>
                    <a:lnTo>
                      <a:pt x="1465" y="473"/>
                    </a:lnTo>
                    <a:lnTo>
                      <a:pt x="1427" y="473"/>
                    </a:lnTo>
                    <a:lnTo>
                      <a:pt x="1423" y="473"/>
                    </a:lnTo>
                    <a:lnTo>
                      <a:pt x="1415" y="473"/>
                    </a:lnTo>
                    <a:lnTo>
                      <a:pt x="1415" y="207"/>
                    </a:lnTo>
                    <a:lnTo>
                      <a:pt x="1423" y="207"/>
                    </a:lnTo>
                    <a:lnTo>
                      <a:pt x="1423" y="155"/>
                    </a:lnTo>
                    <a:lnTo>
                      <a:pt x="1427" y="155"/>
                    </a:lnTo>
                    <a:lnTo>
                      <a:pt x="1427" y="105"/>
                    </a:lnTo>
                    <a:lnTo>
                      <a:pt x="1440" y="105"/>
                    </a:lnTo>
                    <a:lnTo>
                      <a:pt x="1442" y="23"/>
                    </a:lnTo>
                    <a:lnTo>
                      <a:pt x="1444" y="105"/>
                    </a:lnTo>
                    <a:lnTo>
                      <a:pt x="1461" y="105"/>
                    </a:lnTo>
                    <a:lnTo>
                      <a:pt x="1461" y="105"/>
                    </a:lnTo>
                    <a:close/>
                    <a:moveTo>
                      <a:pt x="1285" y="190"/>
                    </a:moveTo>
                    <a:lnTo>
                      <a:pt x="1335" y="190"/>
                    </a:lnTo>
                    <a:lnTo>
                      <a:pt x="1335" y="473"/>
                    </a:lnTo>
                    <a:lnTo>
                      <a:pt x="1285" y="473"/>
                    </a:lnTo>
                    <a:lnTo>
                      <a:pt x="1285" y="190"/>
                    </a:lnTo>
                    <a:lnTo>
                      <a:pt x="1285" y="190"/>
                    </a:lnTo>
                    <a:close/>
                    <a:moveTo>
                      <a:pt x="1176" y="243"/>
                    </a:moveTo>
                    <a:lnTo>
                      <a:pt x="1216" y="243"/>
                    </a:lnTo>
                    <a:lnTo>
                      <a:pt x="1216" y="473"/>
                    </a:lnTo>
                    <a:lnTo>
                      <a:pt x="1176" y="473"/>
                    </a:lnTo>
                    <a:lnTo>
                      <a:pt x="1176" y="243"/>
                    </a:lnTo>
                    <a:lnTo>
                      <a:pt x="1176" y="243"/>
                    </a:lnTo>
                    <a:close/>
                    <a:moveTo>
                      <a:pt x="1083" y="167"/>
                    </a:moveTo>
                    <a:lnTo>
                      <a:pt x="1125" y="167"/>
                    </a:lnTo>
                    <a:lnTo>
                      <a:pt x="1125" y="473"/>
                    </a:lnTo>
                    <a:lnTo>
                      <a:pt x="1083" y="473"/>
                    </a:lnTo>
                    <a:lnTo>
                      <a:pt x="1083" y="167"/>
                    </a:lnTo>
                    <a:lnTo>
                      <a:pt x="1083" y="167"/>
                    </a:lnTo>
                    <a:close/>
                    <a:moveTo>
                      <a:pt x="849" y="295"/>
                    </a:moveTo>
                    <a:lnTo>
                      <a:pt x="884" y="295"/>
                    </a:lnTo>
                    <a:lnTo>
                      <a:pt x="884" y="473"/>
                    </a:lnTo>
                    <a:lnTo>
                      <a:pt x="849" y="473"/>
                    </a:lnTo>
                    <a:lnTo>
                      <a:pt x="849" y="295"/>
                    </a:lnTo>
                    <a:lnTo>
                      <a:pt x="849" y="295"/>
                    </a:lnTo>
                    <a:close/>
                    <a:moveTo>
                      <a:pt x="631" y="373"/>
                    </a:moveTo>
                    <a:lnTo>
                      <a:pt x="643" y="373"/>
                    </a:lnTo>
                    <a:lnTo>
                      <a:pt x="643" y="318"/>
                    </a:lnTo>
                    <a:lnTo>
                      <a:pt x="667" y="318"/>
                    </a:lnTo>
                    <a:lnTo>
                      <a:pt x="667" y="306"/>
                    </a:lnTo>
                    <a:lnTo>
                      <a:pt x="667" y="234"/>
                    </a:lnTo>
                    <a:lnTo>
                      <a:pt x="702" y="234"/>
                    </a:lnTo>
                    <a:lnTo>
                      <a:pt x="702" y="306"/>
                    </a:lnTo>
                    <a:lnTo>
                      <a:pt x="723" y="306"/>
                    </a:lnTo>
                    <a:lnTo>
                      <a:pt x="723" y="473"/>
                    </a:lnTo>
                    <a:lnTo>
                      <a:pt x="702" y="473"/>
                    </a:lnTo>
                    <a:lnTo>
                      <a:pt x="698" y="473"/>
                    </a:lnTo>
                    <a:lnTo>
                      <a:pt x="687" y="473"/>
                    </a:lnTo>
                    <a:lnTo>
                      <a:pt x="667" y="473"/>
                    </a:lnTo>
                    <a:lnTo>
                      <a:pt x="643" y="473"/>
                    </a:lnTo>
                    <a:lnTo>
                      <a:pt x="631" y="473"/>
                    </a:lnTo>
                    <a:lnTo>
                      <a:pt x="631" y="373"/>
                    </a:lnTo>
                    <a:lnTo>
                      <a:pt x="631" y="373"/>
                    </a:lnTo>
                    <a:close/>
                    <a:moveTo>
                      <a:pt x="581" y="255"/>
                    </a:moveTo>
                    <a:lnTo>
                      <a:pt x="623" y="255"/>
                    </a:lnTo>
                    <a:lnTo>
                      <a:pt x="623" y="473"/>
                    </a:lnTo>
                    <a:lnTo>
                      <a:pt x="581" y="473"/>
                    </a:lnTo>
                    <a:lnTo>
                      <a:pt x="581" y="255"/>
                    </a:lnTo>
                    <a:lnTo>
                      <a:pt x="581" y="255"/>
                    </a:lnTo>
                    <a:close/>
                    <a:moveTo>
                      <a:pt x="532" y="314"/>
                    </a:moveTo>
                    <a:lnTo>
                      <a:pt x="557" y="314"/>
                    </a:lnTo>
                    <a:lnTo>
                      <a:pt x="557" y="356"/>
                    </a:lnTo>
                    <a:lnTo>
                      <a:pt x="557" y="473"/>
                    </a:lnTo>
                    <a:lnTo>
                      <a:pt x="532" y="473"/>
                    </a:lnTo>
                    <a:lnTo>
                      <a:pt x="488" y="473"/>
                    </a:lnTo>
                    <a:lnTo>
                      <a:pt x="455" y="473"/>
                    </a:lnTo>
                    <a:lnTo>
                      <a:pt x="455" y="356"/>
                    </a:lnTo>
                    <a:lnTo>
                      <a:pt x="455" y="302"/>
                    </a:lnTo>
                    <a:lnTo>
                      <a:pt x="488" y="302"/>
                    </a:lnTo>
                    <a:lnTo>
                      <a:pt x="488" y="356"/>
                    </a:lnTo>
                    <a:lnTo>
                      <a:pt x="532" y="356"/>
                    </a:lnTo>
                    <a:lnTo>
                      <a:pt x="532" y="314"/>
                    </a:lnTo>
                    <a:lnTo>
                      <a:pt x="532" y="314"/>
                    </a:lnTo>
                    <a:close/>
                    <a:moveTo>
                      <a:pt x="360" y="293"/>
                    </a:moveTo>
                    <a:lnTo>
                      <a:pt x="426" y="293"/>
                    </a:lnTo>
                    <a:lnTo>
                      <a:pt x="426" y="473"/>
                    </a:lnTo>
                    <a:lnTo>
                      <a:pt x="360" y="473"/>
                    </a:lnTo>
                    <a:lnTo>
                      <a:pt x="360" y="293"/>
                    </a:lnTo>
                    <a:lnTo>
                      <a:pt x="360" y="293"/>
                    </a:lnTo>
                    <a:close/>
                    <a:moveTo>
                      <a:pt x="287" y="209"/>
                    </a:moveTo>
                    <a:lnTo>
                      <a:pt x="350" y="209"/>
                    </a:lnTo>
                    <a:lnTo>
                      <a:pt x="350" y="473"/>
                    </a:lnTo>
                    <a:lnTo>
                      <a:pt x="287" y="473"/>
                    </a:lnTo>
                    <a:lnTo>
                      <a:pt x="287" y="209"/>
                    </a:lnTo>
                    <a:lnTo>
                      <a:pt x="287" y="209"/>
                    </a:lnTo>
                    <a:close/>
                    <a:moveTo>
                      <a:pt x="195" y="184"/>
                    </a:moveTo>
                    <a:lnTo>
                      <a:pt x="241" y="184"/>
                    </a:lnTo>
                    <a:lnTo>
                      <a:pt x="241" y="473"/>
                    </a:lnTo>
                    <a:lnTo>
                      <a:pt x="195" y="473"/>
                    </a:lnTo>
                    <a:lnTo>
                      <a:pt x="195" y="184"/>
                    </a:lnTo>
                    <a:lnTo>
                      <a:pt x="195" y="184"/>
                    </a:lnTo>
                    <a:close/>
                    <a:moveTo>
                      <a:pt x="31" y="264"/>
                    </a:moveTo>
                    <a:lnTo>
                      <a:pt x="92" y="264"/>
                    </a:lnTo>
                    <a:lnTo>
                      <a:pt x="92" y="473"/>
                    </a:lnTo>
                    <a:lnTo>
                      <a:pt x="61" y="473"/>
                    </a:lnTo>
                    <a:lnTo>
                      <a:pt x="31" y="473"/>
                    </a:lnTo>
                    <a:lnTo>
                      <a:pt x="0" y="473"/>
                    </a:lnTo>
                    <a:lnTo>
                      <a:pt x="0" y="331"/>
                    </a:lnTo>
                    <a:lnTo>
                      <a:pt x="31" y="331"/>
                    </a:lnTo>
                    <a:lnTo>
                      <a:pt x="31" y="264"/>
                    </a:lnTo>
                    <a:lnTo>
                      <a:pt x="31" y="264"/>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03" name="iṣļidê">
                <a:extLst>
                  <a:ext uri="{FF2B5EF4-FFF2-40B4-BE49-F238E27FC236}">
                    <a16:creationId xmlns:a16="http://schemas.microsoft.com/office/drawing/2014/main" xmlns="" id="{0DD10EF7-339A-49AE-97AB-980EB94CD788}"/>
                  </a:ext>
                </a:extLst>
              </p:cNvPr>
              <p:cNvSpPr/>
              <p:nvPr/>
            </p:nvSpPr>
            <p:spPr bwMode="auto">
              <a:xfrm>
                <a:off x="117996" y="5321000"/>
                <a:ext cx="5994189" cy="750090"/>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04" name="ïšlíḋè">
                <a:extLst>
                  <a:ext uri="{FF2B5EF4-FFF2-40B4-BE49-F238E27FC236}">
                    <a16:creationId xmlns:a16="http://schemas.microsoft.com/office/drawing/2014/main" xmlns="" id="{D002CDFD-86FC-45A6-8F83-2D600946F64D}"/>
                  </a:ext>
                </a:extLst>
              </p:cNvPr>
              <p:cNvSpPr/>
              <p:nvPr/>
            </p:nvSpPr>
            <p:spPr bwMode="auto">
              <a:xfrm>
                <a:off x="430686"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05" name="ï$ľïḓe">
                <a:extLst>
                  <a:ext uri="{FF2B5EF4-FFF2-40B4-BE49-F238E27FC236}">
                    <a16:creationId xmlns:a16="http://schemas.microsoft.com/office/drawing/2014/main" xmlns="" id="{C098EDC5-7EEA-48B9-B5D5-15C9FDB53483}"/>
                  </a:ext>
                </a:extLst>
              </p:cNvPr>
              <p:cNvSpPr/>
              <p:nvPr/>
            </p:nvSpPr>
            <p:spPr bwMode="auto">
              <a:xfrm>
                <a:off x="908568"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06" name="îṩliḓê">
                <a:extLst>
                  <a:ext uri="{FF2B5EF4-FFF2-40B4-BE49-F238E27FC236}">
                    <a16:creationId xmlns:a16="http://schemas.microsoft.com/office/drawing/2014/main" xmlns="" id="{C072B9EF-F571-4F0B-9A8C-90D81E37FCF8}"/>
                  </a:ext>
                </a:extLst>
              </p:cNvPr>
              <p:cNvSpPr/>
              <p:nvPr/>
            </p:nvSpPr>
            <p:spPr bwMode="auto">
              <a:xfrm>
                <a:off x="2041328"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107" name="îslïḋé">
                <a:extLst>
                  <a:ext uri="{FF2B5EF4-FFF2-40B4-BE49-F238E27FC236}">
                    <a16:creationId xmlns:a16="http://schemas.microsoft.com/office/drawing/2014/main" xmlns="" id="{1B2545EF-278A-4236-8236-8293E4331956}"/>
                  </a:ext>
                </a:extLst>
              </p:cNvPr>
              <p:cNvSpPr/>
              <p:nvPr/>
            </p:nvSpPr>
            <p:spPr bwMode="auto">
              <a:xfrm>
                <a:off x="2118028"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108" name="islïdé">
                <a:extLst>
                  <a:ext uri="{FF2B5EF4-FFF2-40B4-BE49-F238E27FC236}">
                    <a16:creationId xmlns:a16="http://schemas.microsoft.com/office/drawing/2014/main" xmlns="" id="{64C98479-1676-4DCF-89EB-FA06CB73D2D8}"/>
                  </a:ext>
                </a:extLst>
              </p:cNvPr>
              <p:cNvSpPr/>
              <p:nvPr/>
            </p:nvSpPr>
            <p:spPr bwMode="auto">
              <a:xfrm>
                <a:off x="2348117"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09" name="îṩ1ídê">
                <a:extLst>
                  <a:ext uri="{FF2B5EF4-FFF2-40B4-BE49-F238E27FC236}">
                    <a16:creationId xmlns:a16="http://schemas.microsoft.com/office/drawing/2014/main" xmlns="" id="{35AAAD2C-202F-4E96-A0E6-89910A345604}"/>
                  </a:ext>
                </a:extLst>
              </p:cNvPr>
              <p:cNvSpPr/>
              <p:nvPr/>
            </p:nvSpPr>
            <p:spPr bwMode="auto">
              <a:xfrm>
                <a:off x="2660808"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7500" lnSpcReduction="20000"/>
              </a:bodyPr>
              <a:lstStyle/>
              <a:p>
                <a:endParaRPr lang="en-US"/>
              </a:p>
            </p:txBody>
          </p:sp>
          <p:sp>
            <p:nvSpPr>
              <p:cNvPr id="130" name="îśḻiḑé">
                <a:extLst>
                  <a:ext uri="{FF2B5EF4-FFF2-40B4-BE49-F238E27FC236}">
                    <a16:creationId xmlns:a16="http://schemas.microsoft.com/office/drawing/2014/main" xmlns="" id="{60B47A1C-6F3B-404C-B304-E5498B7B3892}"/>
                  </a:ext>
                </a:extLst>
              </p:cNvPr>
              <p:cNvSpPr/>
              <p:nvPr/>
            </p:nvSpPr>
            <p:spPr bwMode="auto">
              <a:xfrm>
                <a:off x="2796502"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85000" lnSpcReduction="20000"/>
              </a:bodyPr>
              <a:lstStyle/>
              <a:p>
                <a:endParaRPr lang="en-US"/>
              </a:p>
            </p:txBody>
          </p:sp>
          <p:sp>
            <p:nvSpPr>
              <p:cNvPr id="131" name="iṩľíde">
                <a:extLst>
                  <a:ext uri="{FF2B5EF4-FFF2-40B4-BE49-F238E27FC236}">
                    <a16:creationId xmlns:a16="http://schemas.microsoft.com/office/drawing/2014/main" xmlns="" id="{8158005E-5748-4DE6-8389-99B8D10EE9F1}"/>
                  </a:ext>
                </a:extLst>
              </p:cNvPr>
              <p:cNvSpPr/>
              <p:nvPr/>
            </p:nvSpPr>
            <p:spPr bwMode="auto">
              <a:xfrm>
                <a:off x="3421880" y="5610901"/>
                <a:ext cx="147494" cy="442486"/>
              </a:xfrm>
              <a:custGeom>
                <a:avLst/>
                <a:gdLst>
                  <a:gd name="T0" fmla="*/ 9 w 50"/>
                  <a:gd name="T1" fmla="*/ 23 h 149"/>
                  <a:gd name="T2" fmla="*/ 13 w 50"/>
                  <a:gd name="T3" fmla="*/ 23 h 149"/>
                  <a:gd name="T4" fmla="*/ 23 w 50"/>
                  <a:gd name="T5" fmla="*/ 0 h 149"/>
                  <a:gd name="T6" fmla="*/ 29 w 50"/>
                  <a:gd name="T7" fmla="*/ 0 h 149"/>
                  <a:gd name="T8" fmla="*/ 36 w 50"/>
                  <a:gd name="T9" fmla="*/ 23 h 149"/>
                  <a:gd name="T10" fmla="*/ 42 w 50"/>
                  <a:gd name="T11" fmla="*/ 23 h 149"/>
                  <a:gd name="T12" fmla="*/ 42 w 50"/>
                  <a:gd name="T13" fmla="*/ 36 h 149"/>
                  <a:gd name="T14" fmla="*/ 44 w 50"/>
                  <a:gd name="T15" fmla="*/ 42 h 149"/>
                  <a:gd name="T16" fmla="*/ 50 w 50"/>
                  <a:gd name="T17" fmla="*/ 42 h 149"/>
                  <a:gd name="T18" fmla="*/ 50 w 50"/>
                  <a:gd name="T19" fmla="*/ 149 h 149"/>
                  <a:gd name="T20" fmla="*/ 0 w 50"/>
                  <a:gd name="T21" fmla="*/ 149 h 149"/>
                  <a:gd name="T22" fmla="*/ 0 w 50"/>
                  <a:gd name="T23" fmla="*/ 42 h 149"/>
                  <a:gd name="T24" fmla="*/ 8 w 50"/>
                  <a:gd name="T25" fmla="*/ 42 h 149"/>
                  <a:gd name="T26" fmla="*/ 9 w 50"/>
                  <a:gd name="T27" fmla="*/ 36 h 149"/>
                  <a:gd name="T28" fmla="*/ 9 w 50"/>
                  <a:gd name="T29" fmla="*/ 23 h 149"/>
                  <a:gd name="T30" fmla="*/ 9 w 50"/>
                  <a:gd name="T31" fmla="*/ 2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149">
                    <a:moveTo>
                      <a:pt x="9" y="23"/>
                    </a:moveTo>
                    <a:lnTo>
                      <a:pt x="13" y="23"/>
                    </a:lnTo>
                    <a:lnTo>
                      <a:pt x="23" y="0"/>
                    </a:lnTo>
                    <a:lnTo>
                      <a:pt x="29" y="0"/>
                    </a:lnTo>
                    <a:lnTo>
                      <a:pt x="36" y="23"/>
                    </a:lnTo>
                    <a:lnTo>
                      <a:pt x="42" y="23"/>
                    </a:lnTo>
                    <a:lnTo>
                      <a:pt x="42" y="36"/>
                    </a:lnTo>
                    <a:lnTo>
                      <a:pt x="44" y="42"/>
                    </a:lnTo>
                    <a:lnTo>
                      <a:pt x="50" y="42"/>
                    </a:lnTo>
                    <a:lnTo>
                      <a:pt x="50" y="149"/>
                    </a:lnTo>
                    <a:lnTo>
                      <a:pt x="0" y="149"/>
                    </a:lnTo>
                    <a:lnTo>
                      <a:pt x="0" y="42"/>
                    </a:lnTo>
                    <a:lnTo>
                      <a:pt x="8" y="42"/>
                    </a:lnTo>
                    <a:lnTo>
                      <a:pt x="9" y="36"/>
                    </a:lnTo>
                    <a:lnTo>
                      <a:pt x="9" y="23"/>
                    </a:lnTo>
                    <a:lnTo>
                      <a:pt x="9" y="2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32" name="îsḻîḍê">
                <a:extLst>
                  <a:ext uri="{FF2B5EF4-FFF2-40B4-BE49-F238E27FC236}">
                    <a16:creationId xmlns:a16="http://schemas.microsoft.com/office/drawing/2014/main" xmlns="" id="{3FB03020-BA8D-4EA4-9EBE-87D0D1295B9F}"/>
                  </a:ext>
                </a:extLst>
              </p:cNvPr>
              <p:cNvSpPr/>
              <p:nvPr/>
            </p:nvSpPr>
            <p:spPr bwMode="auto">
              <a:xfrm>
                <a:off x="3646071" y="5964889"/>
                <a:ext cx="82597" cy="88498"/>
              </a:xfrm>
              <a:custGeom>
                <a:avLst/>
                <a:gdLst>
                  <a:gd name="T0" fmla="*/ 0 w 28"/>
                  <a:gd name="T1" fmla="*/ 0 h 31"/>
                  <a:gd name="T2" fmla="*/ 28 w 28"/>
                  <a:gd name="T3" fmla="*/ 0 h 31"/>
                  <a:gd name="T4" fmla="*/ 28 w 28"/>
                  <a:gd name="T5" fmla="*/ 31 h 31"/>
                  <a:gd name="T6" fmla="*/ 0 w 28"/>
                  <a:gd name="T7" fmla="*/ 31 h 31"/>
                  <a:gd name="T8" fmla="*/ 0 w 28"/>
                  <a:gd name="T9" fmla="*/ 0 h 31"/>
                  <a:gd name="T10" fmla="*/ 0 w 28"/>
                  <a:gd name="T11" fmla="*/ 0 h 31"/>
                </a:gdLst>
                <a:ahLst/>
                <a:cxnLst>
                  <a:cxn ang="0">
                    <a:pos x="T0" y="T1"/>
                  </a:cxn>
                  <a:cxn ang="0">
                    <a:pos x="T2" y="T3"/>
                  </a:cxn>
                  <a:cxn ang="0">
                    <a:pos x="T4" y="T5"/>
                  </a:cxn>
                  <a:cxn ang="0">
                    <a:pos x="T6" y="T7"/>
                  </a:cxn>
                  <a:cxn ang="0">
                    <a:pos x="T8" y="T9"/>
                  </a:cxn>
                  <a:cxn ang="0">
                    <a:pos x="T10" y="T11"/>
                  </a:cxn>
                </a:cxnLst>
                <a:rect l="0" t="0" r="r" b="b"/>
                <a:pathLst>
                  <a:path w="28" h="31">
                    <a:moveTo>
                      <a:pt x="0" y="0"/>
                    </a:moveTo>
                    <a:lnTo>
                      <a:pt x="28" y="0"/>
                    </a:lnTo>
                    <a:lnTo>
                      <a:pt x="28" y="31"/>
                    </a:lnTo>
                    <a:lnTo>
                      <a:pt x="0" y="31"/>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133" name="îşļîḋe">
                <a:extLst>
                  <a:ext uri="{FF2B5EF4-FFF2-40B4-BE49-F238E27FC236}">
                    <a16:creationId xmlns:a16="http://schemas.microsoft.com/office/drawing/2014/main" xmlns="" id="{6B00D0ED-6D8D-4DE7-A63D-486CB9CC3767}"/>
                  </a:ext>
                </a:extLst>
              </p:cNvPr>
              <p:cNvSpPr/>
              <p:nvPr/>
            </p:nvSpPr>
            <p:spPr bwMode="auto">
              <a:xfrm>
                <a:off x="3675572" y="5021474"/>
                <a:ext cx="778773" cy="1031913"/>
              </a:xfrm>
              <a:custGeom>
                <a:avLst/>
                <a:gdLst>
                  <a:gd name="T0" fmla="*/ 124 w 266"/>
                  <a:gd name="T1" fmla="*/ 0 h 476"/>
                  <a:gd name="T2" fmla="*/ 203 w 266"/>
                  <a:gd name="T3" fmla="*/ 0 h 476"/>
                  <a:gd name="T4" fmla="*/ 203 w 266"/>
                  <a:gd name="T5" fmla="*/ 5 h 476"/>
                  <a:gd name="T6" fmla="*/ 209 w 266"/>
                  <a:gd name="T7" fmla="*/ 5 h 476"/>
                  <a:gd name="T8" fmla="*/ 209 w 266"/>
                  <a:gd name="T9" fmla="*/ 9 h 476"/>
                  <a:gd name="T10" fmla="*/ 214 w 266"/>
                  <a:gd name="T11" fmla="*/ 9 h 476"/>
                  <a:gd name="T12" fmla="*/ 214 w 266"/>
                  <a:gd name="T13" fmla="*/ 17 h 476"/>
                  <a:gd name="T14" fmla="*/ 222 w 266"/>
                  <a:gd name="T15" fmla="*/ 17 h 476"/>
                  <a:gd name="T16" fmla="*/ 222 w 266"/>
                  <a:gd name="T17" fmla="*/ 430 h 476"/>
                  <a:gd name="T18" fmla="*/ 230 w 266"/>
                  <a:gd name="T19" fmla="*/ 430 h 476"/>
                  <a:gd name="T20" fmla="*/ 230 w 266"/>
                  <a:gd name="T21" fmla="*/ 453 h 476"/>
                  <a:gd name="T22" fmla="*/ 230 w 266"/>
                  <a:gd name="T23" fmla="*/ 462 h 476"/>
                  <a:gd name="T24" fmla="*/ 266 w 266"/>
                  <a:gd name="T25" fmla="*/ 462 h 476"/>
                  <a:gd name="T26" fmla="*/ 266 w 266"/>
                  <a:gd name="T27" fmla="*/ 476 h 476"/>
                  <a:gd name="T28" fmla="*/ 230 w 266"/>
                  <a:gd name="T29" fmla="*/ 476 h 476"/>
                  <a:gd name="T30" fmla="*/ 222 w 266"/>
                  <a:gd name="T31" fmla="*/ 476 h 476"/>
                  <a:gd name="T32" fmla="*/ 199 w 266"/>
                  <a:gd name="T33" fmla="*/ 476 h 476"/>
                  <a:gd name="T34" fmla="*/ 124 w 266"/>
                  <a:gd name="T35" fmla="*/ 476 h 476"/>
                  <a:gd name="T36" fmla="*/ 48 w 266"/>
                  <a:gd name="T37" fmla="*/ 476 h 476"/>
                  <a:gd name="T38" fmla="*/ 0 w 266"/>
                  <a:gd name="T39" fmla="*/ 476 h 476"/>
                  <a:gd name="T40" fmla="*/ 0 w 266"/>
                  <a:gd name="T41" fmla="*/ 453 h 476"/>
                  <a:gd name="T42" fmla="*/ 0 w 266"/>
                  <a:gd name="T43" fmla="*/ 411 h 476"/>
                  <a:gd name="T44" fmla="*/ 10 w 266"/>
                  <a:gd name="T45" fmla="*/ 411 h 476"/>
                  <a:gd name="T46" fmla="*/ 10 w 266"/>
                  <a:gd name="T47" fmla="*/ 166 h 476"/>
                  <a:gd name="T48" fmla="*/ 17 w 266"/>
                  <a:gd name="T49" fmla="*/ 166 h 476"/>
                  <a:gd name="T50" fmla="*/ 17 w 266"/>
                  <a:gd name="T51" fmla="*/ 155 h 476"/>
                  <a:gd name="T52" fmla="*/ 23 w 266"/>
                  <a:gd name="T53" fmla="*/ 155 h 476"/>
                  <a:gd name="T54" fmla="*/ 23 w 266"/>
                  <a:gd name="T55" fmla="*/ 143 h 476"/>
                  <a:gd name="T56" fmla="*/ 25 w 266"/>
                  <a:gd name="T57" fmla="*/ 143 h 476"/>
                  <a:gd name="T58" fmla="*/ 44 w 266"/>
                  <a:gd name="T59" fmla="*/ 111 h 476"/>
                  <a:gd name="T60" fmla="*/ 46 w 266"/>
                  <a:gd name="T61" fmla="*/ 111 h 476"/>
                  <a:gd name="T62" fmla="*/ 48 w 266"/>
                  <a:gd name="T63" fmla="*/ 111 h 476"/>
                  <a:gd name="T64" fmla="*/ 48 w 266"/>
                  <a:gd name="T65" fmla="*/ 76 h 476"/>
                  <a:gd name="T66" fmla="*/ 50 w 266"/>
                  <a:gd name="T67" fmla="*/ 76 h 476"/>
                  <a:gd name="T68" fmla="*/ 50 w 266"/>
                  <a:gd name="T69" fmla="*/ 113 h 476"/>
                  <a:gd name="T70" fmla="*/ 69 w 266"/>
                  <a:gd name="T71" fmla="*/ 143 h 476"/>
                  <a:gd name="T72" fmla="*/ 71 w 266"/>
                  <a:gd name="T73" fmla="*/ 143 h 476"/>
                  <a:gd name="T74" fmla="*/ 71 w 266"/>
                  <a:gd name="T75" fmla="*/ 155 h 476"/>
                  <a:gd name="T76" fmla="*/ 75 w 266"/>
                  <a:gd name="T77" fmla="*/ 155 h 476"/>
                  <a:gd name="T78" fmla="*/ 75 w 266"/>
                  <a:gd name="T79" fmla="*/ 166 h 476"/>
                  <a:gd name="T80" fmla="*/ 82 w 266"/>
                  <a:gd name="T81" fmla="*/ 166 h 476"/>
                  <a:gd name="T82" fmla="*/ 82 w 266"/>
                  <a:gd name="T83" fmla="*/ 453 h 476"/>
                  <a:gd name="T84" fmla="*/ 124 w 266"/>
                  <a:gd name="T85" fmla="*/ 453 h 476"/>
                  <a:gd name="T86" fmla="*/ 124 w 266"/>
                  <a:gd name="T87" fmla="*/ 23 h 476"/>
                  <a:gd name="T88" fmla="*/ 124 w 266"/>
                  <a:gd name="T89" fmla="*/ 17 h 476"/>
                  <a:gd name="T90" fmla="*/ 124 w 266"/>
                  <a:gd name="T91" fmla="*/ 17 h 476"/>
                  <a:gd name="T92" fmla="*/ 124 w 266"/>
                  <a:gd name="T93" fmla="*/ 11 h 476"/>
                  <a:gd name="T94" fmla="*/ 124 w 266"/>
                  <a:gd name="T95" fmla="*/ 9 h 476"/>
                  <a:gd name="T96" fmla="*/ 124 w 266"/>
                  <a:gd name="T97" fmla="*/ 5 h 476"/>
                  <a:gd name="T98" fmla="*/ 124 w 266"/>
                  <a:gd name="T99" fmla="*/ 0 h 476"/>
                  <a:gd name="T100" fmla="*/ 124 w 266"/>
                  <a:gd name="T101" fmla="*/ 0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476">
                    <a:moveTo>
                      <a:pt x="124" y="0"/>
                    </a:moveTo>
                    <a:lnTo>
                      <a:pt x="203" y="0"/>
                    </a:lnTo>
                    <a:lnTo>
                      <a:pt x="203" y="5"/>
                    </a:lnTo>
                    <a:lnTo>
                      <a:pt x="209" y="5"/>
                    </a:lnTo>
                    <a:lnTo>
                      <a:pt x="209" y="9"/>
                    </a:lnTo>
                    <a:lnTo>
                      <a:pt x="214" y="9"/>
                    </a:lnTo>
                    <a:lnTo>
                      <a:pt x="214" y="17"/>
                    </a:lnTo>
                    <a:lnTo>
                      <a:pt x="222" y="17"/>
                    </a:lnTo>
                    <a:lnTo>
                      <a:pt x="222" y="430"/>
                    </a:lnTo>
                    <a:lnTo>
                      <a:pt x="230" y="430"/>
                    </a:lnTo>
                    <a:lnTo>
                      <a:pt x="230" y="453"/>
                    </a:lnTo>
                    <a:lnTo>
                      <a:pt x="230" y="462"/>
                    </a:lnTo>
                    <a:lnTo>
                      <a:pt x="266" y="462"/>
                    </a:lnTo>
                    <a:lnTo>
                      <a:pt x="266" y="476"/>
                    </a:lnTo>
                    <a:lnTo>
                      <a:pt x="230" y="476"/>
                    </a:lnTo>
                    <a:lnTo>
                      <a:pt x="222" y="476"/>
                    </a:lnTo>
                    <a:lnTo>
                      <a:pt x="199" y="476"/>
                    </a:lnTo>
                    <a:lnTo>
                      <a:pt x="124" y="476"/>
                    </a:lnTo>
                    <a:lnTo>
                      <a:pt x="48" y="476"/>
                    </a:lnTo>
                    <a:lnTo>
                      <a:pt x="0" y="476"/>
                    </a:lnTo>
                    <a:lnTo>
                      <a:pt x="0" y="453"/>
                    </a:lnTo>
                    <a:lnTo>
                      <a:pt x="0" y="411"/>
                    </a:lnTo>
                    <a:lnTo>
                      <a:pt x="10" y="411"/>
                    </a:lnTo>
                    <a:lnTo>
                      <a:pt x="10" y="166"/>
                    </a:lnTo>
                    <a:lnTo>
                      <a:pt x="17" y="166"/>
                    </a:lnTo>
                    <a:lnTo>
                      <a:pt x="17" y="155"/>
                    </a:lnTo>
                    <a:lnTo>
                      <a:pt x="23" y="155"/>
                    </a:lnTo>
                    <a:lnTo>
                      <a:pt x="23" y="143"/>
                    </a:lnTo>
                    <a:lnTo>
                      <a:pt x="25" y="143"/>
                    </a:lnTo>
                    <a:lnTo>
                      <a:pt x="44" y="111"/>
                    </a:lnTo>
                    <a:lnTo>
                      <a:pt x="46" y="111"/>
                    </a:lnTo>
                    <a:lnTo>
                      <a:pt x="48" y="111"/>
                    </a:lnTo>
                    <a:lnTo>
                      <a:pt x="48" y="76"/>
                    </a:lnTo>
                    <a:lnTo>
                      <a:pt x="50" y="76"/>
                    </a:lnTo>
                    <a:lnTo>
                      <a:pt x="50" y="113"/>
                    </a:lnTo>
                    <a:lnTo>
                      <a:pt x="69" y="143"/>
                    </a:lnTo>
                    <a:lnTo>
                      <a:pt x="71" y="143"/>
                    </a:lnTo>
                    <a:lnTo>
                      <a:pt x="71" y="155"/>
                    </a:lnTo>
                    <a:lnTo>
                      <a:pt x="75" y="155"/>
                    </a:lnTo>
                    <a:lnTo>
                      <a:pt x="75" y="166"/>
                    </a:lnTo>
                    <a:lnTo>
                      <a:pt x="82" y="166"/>
                    </a:lnTo>
                    <a:lnTo>
                      <a:pt x="82" y="453"/>
                    </a:lnTo>
                    <a:lnTo>
                      <a:pt x="124" y="453"/>
                    </a:lnTo>
                    <a:lnTo>
                      <a:pt x="124" y="23"/>
                    </a:lnTo>
                    <a:lnTo>
                      <a:pt x="124" y="17"/>
                    </a:lnTo>
                    <a:lnTo>
                      <a:pt x="124" y="17"/>
                    </a:lnTo>
                    <a:lnTo>
                      <a:pt x="124" y="11"/>
                    </a:lnTo>
                    <a:lnTo>
                      <a:pt x="124" y="9"/>
                    </a:lnTo>
                    <a:lnTo>
                      <a:pt x="124" y="5"/>
                    </a:lnTo>
                    <a:lnTo>
                      <a:pt x="124" y="0"/>
                    </a:lnTo>
                    <a:lnTo>
                      <a:pt x="124"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34" name="iş1îḋe">
                <a:extLst>
                  <a:ext uri="{FF2B5EF4-FFF2-40B4-BE49-F238E27FC236}">
                    <a16:creationId xmlns:a16="http://schemas.microsoft.com/office/drawing/2014/main" xmlns="" id="{3D491E97-A7A5-4E96-A027-D8E79D45EA45}"/>
                  </a:ext>
                </a:extLst>
              </p:cNvPr>
              <p:cNvSpPr/>
              <p:nvPr/>
            </p:nvSpPr>
            <p:spPr bwMode="auto">
              <a:xfrm>
                <a:off x="4383548" y="5622700"/>
                <a:ext cx="306789" cy="430687"/>
              </a:xfrm>
              <a:custGeom>
                <a:avLst/>
                <a:gdLst>
                  <a:gd name="T0" fmla="*/ 48 w 103"/>
                  <a:gd name="T1" fmla="*/ 112 h 145"/>
                  <a:gd name="T2" fmla="*/ 103 w 103"/>
                  <a:gd name="T3" fmla="*/ 112 h 145"/>
                  <a:gd name="T4" fmla="*/ 103 w 103"/>
                  <a:gd name="T5" fmla="*/ 145 h 145"/>
                  <a:gd name="T6" fmla="*/ 48 w 103"/>
                  <a:gd name="T7" fmla="*/ 145 h 145"/>
                  <a:gd name="T8" fmla="*/ 23 w 103"/>
                  <a:gd name="T9" fmla="*/ 145 h 145"/>
                  <a:gd name="T10" fmla="*/ 0 w 103"/>
                  <a:gd name="T11" fmla="*/ 145 h 145"/>
                  <a:gd name="T12" fmla="*/ 0 w 103"/>
                  <a:gd name="T13" fmla="*/ 11 h 145"/>
                  <a:gd name="T14" fmla="*/ 6 w 103"/>
                  <a:gd name="T15" fmla="*/ 11 h 145"/>
                  <a:gd name="T16" fmla="*/ 6 w 103"/>
                  <a:gd name="T17" fmla="*/ 0 h 145"/>
                  <a:gd name="T18" fmla="*/ 34 w 103"/>
                  <a:gd name="T19" fmla="*/ 0 h 145"/>
                  <a:gd name="T20" fmla="*/ 34 w 103"/>
                  <a:gd name="T21" fmla="*/ 11 h 145"/>
                  <a:gd name="T22" fmla="*/ 48 w 103"/>
                  <a:gd name="T23" fmla="*/ 11 h 145"/>
                  <a:gd name="T24" fmla="*/ 48 w 103"/>
                  <a:gd name="T25" fmla="*/ 112 h 145"/>
                  <a:gd name="T26" fmla="*/ 48 w 103"/>
                  <a:gd name="T27" fmla="*/ 1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145">
                    <a:moveTo>
                      <a:pt x="48" y="112"/>
                    </a:moveTo>
                    <a:lnTo>
                      <a:pt x="103" y="112"/>
                    </a:lnTo>
                    <a:lnTo>
                      <a:pt x="103" y="145"/>
                    </a:lnTo>
                    <a:lnTo>
                      <a:pt x="48" y="145"/>
                    </a:lnTo>
                    <a:lnTo>
                      <a:pt x="23" y="145"/>
                    </a:lnTo>
                    <a:lnTo>
                      <a:pt x="0" y="145"/>
                    </a:lnTo>
                    <a:lnTo>
                      <a:pt x="0" y="11"/>
                    </a:lnTo>
                    <a:lnTo>
                      <a:pt x="6" y="11"/>
                    </a:lnTo>
                    <a:lnTo>
                      <a:pt x="6" y="0"/>
                    </a:lnTo>
                    <a:lnTo>
                      <a:pt x="34" y="0"/>
                    </a:lnTo>
                    <a:lnTo>
                      <a:pt x="34" y="11"/>
                    </a:lnTo>
                    <a:lnTo>
                      <a:pt x="48" y="11"/>
                    </a:lnTo>
                    <a:lnTo>
                      <a:pt x="48" y="112"/>
                    </a:lnTo>
                    <a:lnTo>
                      <a:pt x="48" y="112"/>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35" name="iṩlíḑè">
                <a:extLst>
                  <a:ext uri="{FF2B5EF4-FFF2-40B4-BE49-F238E27FC236}">
                    <a16:creationId xmlns:a16="http://schemas.microsoft.com/office/drawing/2014/main" xmlns="" id="{1DCD792F-54C1-4695-B6E2-627FEEE9C854}"/>
                  </a:ext>
                </a:extLst>
              </p:cNvPr>
              <p:cNvSpPr/>
              <p:nvPr/>
            </p:nvSpPr>
            <p:spPr bwMode="auto">
              <a:xfrm>
                <a:off x="4908627" y="5634500"/>
                <a:ext cx="365788" cy="418888"/>
              </a:xfrm>
              <a:custGeom>
                <a:avLst/>
                <a:gdLst>
                  <a:gd name="T0" fmla="*/ 0 w 124"/>
                  <a:gd name="T1" fmla="*/ 0 h 142"/>
                  <a:gd name="T2" fmla="*/ 124 w 124"/>
                  <a:gd name="T3" fmla="*/ 0 h 142"/>
                  <a:gd name="T4" fmla="*/ 124 w 124"/>
                  <a:gd name="T5" fmla="*/ 142 h 142"/>
                  <a:gd name="T6" fmla="*/ 0 w 124"/>
                  <a:gd name="T7" fmla="*/ 142 h 142"/>
                  <a:gd name="T8" fmla="*/ 0 w 124"/>
                  <a:gd name="T9" fmla="*/ 0 h 142"/>
                  <a:gd name="T10" fmla="*/ 0 w 124"/>
                  <a:gd name="T11" fmla="*/ 0 h 142"/>
                </a:gdLst>
                <a:ahLst/>
                <a:cxnLst>
                  <a:cxn ang="0">
                    <a:pos x="T0" y="T1"/>
                  </a:cxn>
                  <a:cxn ang="0">
                    <a:pos x="T2" y="T3"/>
                  </a:cxn>
                  <a:cxn ang="0">
                    <a:pos x="T4" y="T5"/>
                  </a:cxn>
                  <a:cxn ang="0">
                    <a:pos x="T6" y="T7"/>
                  </a:cxn>
                  <a:cxn ang="0">
                    <a:pos x="T8" y="T9"/>
                  </a:cxn>
                  <a:cxn ang="0">
                    <a:pos x="T10" y="T11"/>
                  </a:cxn>
                </a:cxnLst>
                <a:rect l="0" t="0" r="r" b="b"/>
                <a:pathLst>
                  <a:path w="124" h="142">
                    <a:moveTo>
                      <a:pt x="0" y="0"/>
                    </a:moveTo>
                    <a:lnTo>
                      <a:pt x="124" y="0"/>
                    </a:lnTo>
                    <a:lnTo>
                      <a:pt x="124" y="142"/>
                    </a:lnTo>
                    <a:lnTo>
                      <a:pt x="0" y="142"/>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36" name="iṣļîḓê">
                <a:extLst>
                  <a:ext uri="{FF2B5EF4-FFF2-40B4-BE49-F238E27FC236}">
                    <a16:creationId xmlns:a16="http://schemas.microsoft.com/office/drawing/2014/main" xmlns="" id="{5CD0DCEC-5C00-47E0-9FE2-61A13188F562}"/>
                  </a:ext>
                </a:extLst>
              </p:cNvPr>
              <p:cNvSpPr/>
              <p:nvPr/>
            </p:nvSpPr>
            <p:spPr bwMode="auto">
              <a:xfrm>
                <a:off x="5303915" y="5410309"/>
                <a:ext cx="873170" cy="643080"/>
              </a:xfrm>
              <a:custGeom>
                <a:avLst/>
                <a:gdLst>
                  <a:gd name="T0" fmla="*/ 84 w 296"/>
                  <a:gd name="T1" fmla="*/ 193 h 218"/>
                  <a:gd name="T2" fmla="*/ 94 w 296"/>
                  <a:gd name="T3" fmla="*/ 193 h 218"/>
                  <a:gd name="T4" fmla="*/ 94 w 296"/>
                  <a:gd name="T5" fmla="*/ 199 h 218"/>
                  <a:gd name="T6" fmla="*/ 113 w 296"/>
                  <a:gd name="T7" fmla="*/ 199 h 218"/>
                  <a:gd name="T8" fmla="*/ 113 w 296"/>
                  <a:gd name="T9" fmla="*/ 206 h 218"/>
                  <a:gd name="T10" fmla="*/ 160 w 296"/>
                  <a:gd name="T11" fmla="*/ 206 h 218"/>
                  <a:gd name="T12" fmla="*/ 160 w 296"/>
                  <a:gd name="T13" fmla="*/ 9 h 218"/>
                  <a:gd name="T14" fmla="*/ 178 w 296"/>
                  <a:gd name="T15" fmla="*/ 9 h 218"/>
                  <a:gd name="T16" fmla="*/ 178 w 296"/>
                  <a:gd name="T17" fmla="*/ 0 h 218"/>
                  <a:gd name="T18" fmla="*/ 218 w 296"/>
                  <a:gd name="T19" fmla="*/ 0 h 218"/>
                  <a:gd name="T20" fmla="*/ 218 w 296"/>
                  <a:gd name="T21" fmla="*/ 9 h 218"/>
                  <a:gd name="T22" fmla="*/ 231 w 296"/>
                  <a:gd name="T23" fmla="*/ 9 h 218"/>
                  <a:gd name="T24" fmla="*/ 231 w 296"/>
                  <a:gd name="T25" fmla="*/ 206 h 218"/>
                  <a:gd name="T26" fmla="*/ 245 w 296"/>
                  <a:gd name="T27" fmla="*/ 206 h 218"/>
                  <a:gd name="T28" fmla="*/ 245 w 296"/>
                  <a:gd name="T29" fmla="*/ 214 h 218"/>
                  <a:gd name="T30" fmla="*/ 296 w 296"/>
                  <a:gd name="T31" fmla="*/ 214 h 218"/>
                  <a:gd name="T32" fmla="*/ 296 w 296"/>
                  <a:gd name="T33" fmla="*/ 218 h 218"/>
                  <a:gd name="T34" fmla="*/ 245 w 296"/>
                  <a:gd name="T35" fmla="*/ 218 h 218"/>
                  <a:gd name="T36" fmla="*/ 231 w 296"/>
                  <a:gd name="T37" fmla="*/ 218 h 218"/>
                  <a:gd name="T38" fmla="*/ 160 w 296"/>
                  <a:gd name="T39" fmla="*/ 218 h 218"/>
                  <a:gd name="T40" fmla="*/ 130 w 296"/>
                  <a:gd name="T41" fmla="*/ 218 h 218"/>
                  <a:gd name="T42" fmla="*/ 84 w 296"/>
                  <a:gd name="T43" fmla="*/ 218 h 218"/>
                  <a:gd name="T44" fmla="*/ 80 w 296"/>
                  <a:gd name="T45" fmla="*/ 218 h 218"/>
                  <a:gd name="T46" fmla="*/ 50 w 296"/>
                  <a:gd name="T47" fmla="*/ 218 h 218"/>
                  <a:gd name="T48" fmla="*/ 0 w 296"/>
                  <a:gd name="T49" fmla="*/ 218 h 218"/>
                  <a:gd name="T50" fmla="*/ 0 w 296"/>
                  <a:gd name="T51" fmla="*/ 4 h 218"/>
                  <a:gd name="T52" fmla="*/ 50 w 296"/>
                  <a:gd name="T53" fmla="*/ 4 h 218"/>
                  <a:gd name="T54" fmla="*/ 50 w 296"/>
                  <a:gd name="T55" fmla="*/ 25 h 218"/>
                  <a:gd name="T56" fmla="*/ 84 w 296"/>
                  <a:gd name="T57" fmla="*/ 25 h 218"/>
                  <a:gd name="T58" fmla="*/ 84 w 296"/>
                  <a:gd name="T59" fmla="*/ 193 h 218"/>
                  <a:gd name="T60" fmla="*/ 84 w 296"/>
                  <a:gd name="T61" fmla="*/ 19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6" h="218">
                    <a:moveTo>
                      <a:pt x="84" y="193"/>
                    </a:moveTo>
                    <a:lnTo>
                      <a:pt x="94" y="193"/>
                    </a:lnTo>
                    <a:lnTo>
                      <a:pt x="94" y="199"/>
                    </a:lnTo>
                    <a:lnTo>
                      <a:pt x="113" y="199"/>
                    </a:lnTo>
                    <a:lnTo>
                      <a:pt x="113" y="206"/>
                    </a:lnTo>
                    <a:lnTo>
                      <a:pt x="160" y="206"/>
                    </a:lnTo>
                    <a:lnTo>
                      <a:pt x="160" y="9"/>
                    </a:lnTo>
                    <a:lnTo>
                      <a:pt x="178" y="9"/>
                    </a:lnTo>
                    <a:lnTo>
                      <a:pt x="178" y="0"/>
                    </a:lnTo>
                    <a:lnTo>
                      <a:pt x="218" y="0"/>
                    </a:lnTo>
                    <a:lnTo>
                      <a:pt x="218" y="9"/>
                    </a:lnTo>
                    <a:lnTo>
                      <a:pt x="231" y="9"/>
                    </a:lnTo>
                    <a:lnTo>
                      <a:pt x="231" y="206"/>
                    </a:lnTo>
                    <a:lnTo>
                      <a:pt x="245" y="206"/>
                    </a:lnTo>
                    <a:lnTo>
                      <a:pt x="245" y="214"/>
                    </a:lnTo>
                    <a:lnTo>
                      <a:pt x="296" y="214"/>
                    </a:lnTo>
                    <a:lnTo>
                      <a:pt x="296" y="218"/>
                    </a:lnTo>
                    <a:lnTo>
                      <a:pt x="245" y="218"/>
                    </a:lnTo>
                    <a:lnTo>
                      <a:pt x="231" y="218"/>
                    </a:lnTo>
                    <a:lnTo>
                      <a:pt x="160" y="218"/>
                    </a:lnTo>
                    <a:lnTo>
                      <a:pt x="130" y="218"/>
                    </a:lnTo>
                    <a:lnTo>
                      <a:pt x="84" y="218"/>
                    </a:lnTo>
                    <a:lnTo>
                      <a:pt x="80" y="218"/>
                    </a:lnTo>
                    <a:lnTo>
                      <a:pt x="50" y="218"/>
                    </a:lnTo>
                    <a:lnTo>
                      <a:pt x="0" y="218"/>
                    </a:lnTo>
                    <a:lnTo>
                      <a:pt x="0" y="4"/>
                    </a:lnTo>
                    <a:lnTo>
                      <a:pt x="50" y="4"/>
                    </a:lnTo>
                    <a:lnTo>
                      <a:pt x="50" y="25"/>
                    </a:lnTo>
                    <a:lnTo>
                      <a:pt x="84" y="25"/>
                    </a:lnTo>
                    <a:lnTo>
                      <a:pt x="84" y="193"/>
                    </a:lnTo>
                    <a:lnTo>
                      <a:pt x="84" y="19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37" name="iŝ1íḋe">
                <a:extLst>
                  <a:ext uri="{FF2B5EF4-FFF2-40B4-BE49-F238E27FC236}">
                    <a16:creationId xmlns:a16="http://schemas.microsoft.com/office/drawing/2014/main" xmlns="" id="{79ABA3F5-63FF-4195-B685-765082F41714}"/>
                  </a:ext>
                </a:extLst>
              </p:cNvPr>
              <p:cNvSpPr/>
              <p:nvPr/>
            </p:nvSpPr>
            <p:spPr bwMode="auto">
              <a:xfrm>
                <a:off x="35399"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7500" lnSpcReduction="20000"/>
              </a:bodyPr>
              <a:lstStyle/>
              <a:p>
                <a:endParaRPr lang="en-US"/>
              </a:p>
            </p:txBody>
          </p:sp>
          <p:sp>
            <p:nvSpPr>
              <p:cNvPr id="138" name="ïš1iḑe">
                <a:extLst>
                  <a:ext uri="{FF2B5EF4-FFF2-40B4-BE49-F238E27FC236}">
                    <a16:creationId xmlns:a16="http://schemas.microsoft.com/office/drawing/2014/main" xmlns="" id="{157C3840-EE1F-4579-AF8C-2890D6FAD7C4}"/>
                  </a:ext>
                </a:extLst>
              </p:cNvPr>
              <p:cNvSpPr/>
              <p:nvPr/>
            </p:nvSpPr>
            <p:spPr bwMode="auto">
              <a:xfrm>
                <a:off x="2796502" y="4887064"/>
                <a:ext cx="595877" cy="1166323"/>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39" name="íş1ïďé">
                <a:extLst>
                  <a:ext uri="{FF2B5EF4-FFF2-40B4-BE49-F238E27FC236}">
                    <a16:creationId xmlns:a16="http://schemas.microsoft.com/office/drawing/2014/main" xmlns="" id="{94CBB308-9A80-4E44-BE11-67220AE798F1}"/>
                  </a:ext>
                </a:extLst>
              </p:cNvPr>
              <p:cNvSpPr/>
              <p:nvPr/>
            </p:nvSpPr>
            <p:spPr bwMode="auto">
              <a:xfrm>
                <a:off x="4708034" y="6006189"/>
                <a:ext cx="631276" cy="47199"/>
              </a:xfrm>
              <a:custGeom>
                <a:avLst/>
                <a:gdLst>
                  <a:gd name="T0" fmla="*/ 0 w 212"/>
                  <a:gd name="T1" fmla="*/ 0 h 15"/>
                  <a:gd name="T2" fmla="*/ 212 w 212"/>
                  <a:gd name="T3" fmla="*/ 0 h 15"/>
                  <a:gd name="T4" fmla="*/ 212 w 212"/>
                  <a:gd name="T5" fmla="*/ 15 h 15"/>
                  <a:gd name="T6" fmla="*/ 0 w 212"/>
                  <a:gd name="T7" fmla="*/ 15 h 15"/>
                  <a:gd name="T8" fmla="*/ 0 w 212"/>
                  <a:gd name="T9" fmla="*/ 0 h 15"/>
                  <a:gd name="T10" fmla="*/ 0 w 212"/>
                  <a:gd name="T11" fmla="*/ 0 h 15"/>
                </a:gdLst>
                <a:ahLst/>
                <a:cxnLst>
                  <a:cxn ang="0">
                    <a:pos x="T0" y="T1"/>
                  </a:cxn>
                  <a:cxn ang="0">
                    <a:pos x="T2" y="T3"/>
                  </a:cxn>
                  <a:cxn ang="0">
                    <a:pos x="T4" y="T5"/>
                  </a:cxn>
                  <a:cxn ang="0">
                    <a:pos x="T6" y="T7"/>
                  </a:cxn>
                  <a:cxn ang="0">
                    <a:pos x="T8" y="T9"/>
                  </a:cxn>
                  <a:cxn ang="0">
                    <a:pos x="T10" y="T11"/>
                  </a:cxn>
                </a:cxnLst>
                <a:rect l="0" t="0" r="r" b="b"/>
                <a:pathLst>
                  <a:path w="212" h="15">
                    <a:moveTo>
                      <a:pt x="0" y="0"/>
                    </a:moveTo>
                    <a:lnTo>
                      <a:pt x="212" y="0"/>
                    </a:lnTo>
                    <a:lnTo>
                      <a:pt x="212" y="15"/>
                    </a:lnTo>
                    <a:lnTo>
                      <a:pt x="0" y="15"/>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25000" lnSpcReduction="20000"/>
              </a:bodyPr>
              <a:lstStyle/>
              <a:p>
                <a:endParaRPr lang="en-US"/>
              </a:p>
            </p:txBody>
          </p:sp>
          <p:sp>
            <p:nvSpPr>
              <p:cNvPr id="140" name="îṥ1iḍé">
                <a:extLst>
                  <a:ext uri="{FF2B5EF4-FFF2-40B4-BE49-F238E27FC236}">
                    <a16:creationId xmlns:a16="http://schemas.microsoft.com/office/drawing/2014/main" xmlns="" id="{B4682750-4BDF-49DD-A79C-B213F484B233}"/>
                  </a:ext>
                </a:extLst>
              </p:cNvPr>
              <p:cNvSpPr/>
              <p:nvPr/>
            </p:nvSpPr>
            <p:spPr bwMode="auto">
              <a:xfrm>
                <a:off x="0" y="5982589"/>
                <a:ext cx="9144000" cy="316525"/>
              </a:xfrm>
              <a:custGeom>
                <a:avLst/>
                <a:gdLst>
                  <a:gd name="T0" fmla="*/ 132 w 2098"/>
                  <a:gd name="T1" fmla="*/ 21 h 101"/>
                  <a:gd name="T2" fmla="*/ 138 w 2098"/>
                  <a:gd name="T3" fmla="*/ 0 h 101"/>
                  <a:gd name="T4" fmla="*/ 281 w 2098"/>
                  <a:gd name="T5" fmla="*/ 21 h 101"/>
                  <a:gd name="T6" fmla="*/ 289 w 2098"/>
                  <a:gd name="T7" fmla="*/ 0 h 101"/>
                  <a:gd name="T8" fmla="*/ 675 w 2098"/>
                  <a:gd name="T9" fmla="*/ 21 h 101"/>
                  <a:gd name="T10" fmla="*/ 685 w 2098"/>
                  <a:gd name="T11" fmla="*/ 0 h 101"/>
                  <a:gd name="T12" fmla="*/ 706 w 2098"/>
                  <a:gd name="T13" fmla="*/ 21 h 101"/>
                  <a:gd name="T14" fmla="*/ 710 w 2098"/>
                  <a:gd name="T15" fmla="*/ 0 h 101"/>
                  <a:gd name="T16" fmla="*/ 819 w 2098"/>
                  <a:gd name="T17" fmla="*/ 21 h 101"/>
                  <a:gd name="T18" fmla="*/ 824 w 2098"/>
                  <a:gd name="T19" fmla="*/ 0 h 101"/>
                  <a:gd name="T20" fmla="*/ 889 w 2098"/>
                  <a:gd name="T21" fmla="*/ 21 h 101"/>
                  <a:gd name="T22" fmla="*/ 895 w 2098"/>
                  <a:gd name="T23" fmla="*/ 0 h 101"/>
                  <a:gd name="T24" fmla="*/ 979 w 2098"/>
                  <a:gd name="T25" fmla="*/ 21 h 101"/>
                  <a:gd name="T26" fmla="*/ 987 w 2098"/>
                  <a:gd name="T27" fmla="*/ 0 h 101"/>
                  <a:gd name="T28" fmla="*/ 1222 w 2098"/>
                  <a:gd name="T29" fmla="*/ 21 h 101"/>
                  <a:gd name="T30" fmla="*/ 1228 w 2098"/>
                  <a:gd name="T31" fmla="*/ 0 h 101"/>
                  <a:gd name="T32" fmla="*/ 1257 w 2098"/>
                  <a:gd name="T33" fmla="*/ 21 h 101"/>
                  <a:gd name="T34" fmla="*/ 1260 w 2098"/>
                  <a:gd name="T35" fmla="*/ 4 h 101"/>
                  <a:gd name="T36" fmla="*/ 1352 w 2098"/>
                  <a:gd name="T37" fmla="*/ 0 h 101"/>
                  <a:gd name="T38" fmla="*/ 1362 w 2098"/>
                  <a:gd name="T39" fmla="*/ 4 h 101"/>
                  <a:gd name="T40" fmla="*/ 1446 w 2098"/>
                  <a:gd name="T41" fmla="*/ 0 h 101"/>
                  <a:gd name="T42" fmla="*/ 1446 w 2098"/>
                  <a:gd name="T43" fmla="*/ 11 h 101"/>
                  <a:gd name="T44" fmla="*/ 1477 w 2098"/>
                  <a:gd name="T45" fmla="*/ 21 h 101"/>
                  <a:gd name="T46" fmla="*/ 1478 w 2098"/>
                  <a:gd name="T47" fmla="*/ 0 h 101"/>
                  <a:gd name="T48" fmla="*/ 1582 w 2098"/>
                  <a:gd name="T49" fmla="*/ 21 h 101"/>
                  <a:gd name="T50" fmla="*/ 1610 w 2098"/>
                  <a:gd name="T51" fmla="*/ 0 h 101"/>
                  <a:gd name="T52" fmla="*/ 1783 w 2098"/>
                  <a:gd name="T53" fmla="*/ 21 h 101"/>
                  <a:gd name="T54" fmla="*/ 1792 w 2098"/>
                  <a:gd name="T55" fmla="*/ 0 h 101"/>
                  <a:gd name="T56" fmla="*/ 1884 w 2098"/>
                  <a:gd name="T57" fmla="*/ 4 h 101"/>
                  <a:gd name="T58" fmla="*/ 1903 w 2098"/>
                  <a:gd name="T59" fmla="*/ 11 h 101"/>
                  <a:gd name="T60" fmla="*/ 1928 w 2098"/>
                  <a:gd name="T61" fmla="*/ 0 h 101"/>
                  <a:gd name="T62" fmla="*/ 2029 w 2098"/>
                  <a:gd name="T63" fmla="*/ 11 h 101"/>
                  <a:gd name="T64" fmla="*/ 2037 w 2098"/>
                  <a:gd name="T65" fmla="*/ 19 h 101"/>
                  <a:gd name="T66" fmla="*/ 2046 w 2098"/>
                  <a:gd name="T67" fmla="*/ 4 h 101"/>
                  <a:gd name="T68" fmla="*/ 2081 w 2098"/>
                  <a:gd name="T69" fmla="*/ 19 h 101"/>
                  <a:gd name="T70" fmla="*/ 2087 w 2098"/>
                  <a:gd name="T71" fmla="*/ 21 h 101"/>
                  <a:gd name="T72" fmla="*/ 2098 w 2098"/>
                  <a:gd name="T73" fmla="*/ 57 h 101"/>
                  <a:gd name="T74" fmla="*/ 2098 w 2098"/>
                  <a:gd name="T75" fmla="*/ 101 h 101"/>
                  <a:gd name="T76" fmla="*/ 0 w 2098"/>
                  <a:gd name="T77" fmla="*/ 101 h 101"/>
                  <a:gd name="T78" fmla="*/ 0 w 2098"/>
                  <a:gd name="T79" fmla="*/ 57 h 101"/>
                  <a:gd name="T80" fmla="*/ 4 w 2098"/>
                  <a:gd name="T81" fmla="*/ 21 h 101"/>
                  <a:gd name="T82" fmla="*/ 132 w 2098"/>
                  <a:gd name="T8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98" h="101">
                    <a:moveTo>
                      <a:pt x="132" y="0"/>
                    </a:moveTo>
                    <a:lnTo>
                      <a:pt x="132" y="21"/>
                    </a:lnTo>
                    <a:lnTo>
                      <a:pt x="138" y="21"/>
                    </a:lnTo>
                    <a:lnTo>
                      <a:pt x="138" y="0"/>
                    </a:lnTo>
                    <a:lnTo>
                      <a:pt x="281" y="0"/>
                    </a:lnTo>
                    <a:lnTo>
                      <a:pt x="281" y="21"/>
                    </a:lnTo>
                    <a:lnTo>
                      <a:pt x="289" y="21"/>
                    </a:lnTo>
                    <a:lnTo>
                      <a:pt x="289" y="0"/>
                    </a:lnTo>
                    <a:lnTo>
                      <a:pt x="675" y="0"/>
                    </a:lnTo>
                    <a:lnTo>
                      <a:pt x="675" y="21"/>
                    </a:lnTo>
                    <a:lnTo>
                      <a:pt x="685" y="21"/>
                    </a:lnTo>
                    <a:lnTo>
                      <a:pt x="685" y="0"/>
                    </a:lnTo>
                    <a:lnTo>
                      <a:pt x="706" y="0"/>
                    </a:lnTo>
                    <a:lnTo>
                      <a:pt x="706" y="21"/>
                    </a:lnTo>
                    <a:lnTo>
                      <a:pt x="710" y="21"/>
                    </a:lnTo>
                    <a:lnTo>
                      <a:pt x="710" y="0"/>
                    </a:lnTo>
                    <a:lnTo>
                      <a:pt x="819" y="0"/>
                    </a:lnTo>
                    <a:lnTo>
                      <a:pt x="819" y="21"/>
                    </a:lnTo>
                    <a:lnTo>
                      <a:pt x="824" y="21"/>
                    </a:lnTo>
                    <a:lnTo>
                      <a:pt x="824" y="0"/>
                    </a:lnTo>
                    <a:lnTo>
                      <a:pt x="889" y="0"/>
                    </a:lnTo>
                    <a:lnTo>
                      <a:pt x="889" y="21"/>
                    </a:lnTo>
                    <a:lnTo>
                      <a:pt x="895" y="21"/>
                    </a:lnTo>
                    <a:lnTo>
                      <a:pt x="895" y="0"/>
                    </a:lnTo>
                    <a:lnTo>
                      <a:pt x="979" y="0"/>
                    </a:lnTo>
                    <a:lnTo>
                      <a:pt x="979" y="21"/>
                    </a:lnTo>
                    <a:lnTo>
                      <a:pt x="987" y="21"/>
                    </a:lnTo>
                    <a:lnTo>
                      <a:pt x="987" y="0"/>
                    </a:lnTo>
                    <a:lnTo>
                      <a:pt x="1222" y="0"/>
                    </a:lnTo>
                    <a:lnTo>
                      <a:pt x="1222" y="21"/>
                    </a:lnTo>
                    <a:lnTo>
                      <a:pt x="1228" y="21"/>
                    </a:lnTo>
                    <a:lnTo>
                      <a:pt x="1228" y="0"/>
                    </a:lnTo>
                    <a:lnTo>
                      <a:pt x="1257" y="0"/>
                    </a:lnTo>
                    <a:lnTo>
                      <a:pt x="1257" y="21"/>
                    </a:lnTo>
                    <a:lnTo>
                      <a:pt x="1260" y="21"/>
                    </a:lnTo>
                    <a:lnTo>
                      <a:pt x="1260" y="4"/>
                    </a:lnTo>
                    <a:lnTo>
                      <a:pt x="1260" y="0"/>
                    </a:lnTo>
                    <a:lnTo>
                      <a:pt x="1352" y="0"/>
                    </a:lnTo>
                    <a:lnTo>
                      <a:pt x="1352" y="4"/>
                    </a:lnTo>
                    <a:lnTo>
                      <a:pt x="1362" y="4"/>
                    </a:lnTo>
                    <a:lnTo>
                      <a:pt x="1362" y="0"/>
                    </a:lnTo>
                    <a:lnTo>
                      <a:pt x="1446" y="0"/>
                    </a:lnTo>
                    <a:lnTo>
                      <a:pt x="1446" y="4"/>
                    </a:lnTo>
                    <a:lnTo>
                      <a:pt x="1446" y="11"/>
                    </a:lnTo>
                    <a:lnTo>
                      <a:pt x="1477" y="11"/>
                    </a:lnTo>
                    <a:lnTo>
                      <a:pt x="1477" y="21"/>
                    </a:lnTo>
                    <a:lnTo>
                      <a:pt x="1478" y="21"/>
                    </a:lnTo>
                    <a:lnTo>
                      <a:pt x="1478" y="0"/>
                    </a:lnTo>
                    <a:lnTo>
                      <a:pt x="1582" y="0"/>
                    </a:lnTo>
                    <a:lnTo>
                      <a:pt x="1582" y="21"/>
                    </a:lnTo>
                    <a:lnTo>
                      <a:pt x="1610" y="21"/>
                    </a:lnTo>
                    <a:lnTo>
                      <a:pt x="1610" y="0"/>
                    </a:lnTo>
                    <a:lnTo>
                      <a:pt x="1783" y="0"/>
                    </a:lnTo>
                    <a:lnTo>
                      <a:pt x="1783" y="21"/>
                    </a:lnTo>
                    <a:lnTo>
                      <a:pt x="1792" y="21"/>
                    </a:lnTo>
                    <a:lnTo>
                      <a:pt x="1792" y="0"/>
                    </a:lnTo>
                    <a:lnTo>
                      <a:pt x="1884" y="0"/>
                    </a:lnTo>
                    <a:lnTo>
                      <a:pt x="1884" y="4"/>
                    </a:lnTo>
                    <a:lnTo>
                      <a:pt x="1903" y="4"/>
                    </a:lnTo>
                    <a:lnTo>
                      <a:pt x="1903" y="11"/>
                    </a:lnTo>
                    <a:lnTo>
                      <a:pt x="1928" y="11"/>
                    </a:lnTo>
                    <a:lnTo>
                      <a:pt x="1928" y="0"/>
                    </a:lnTo>
                    <a:lnTo>
                      <a:pt x="2029" y="0"/>
                    </a:lnTo>
                    <a:lnTo>
                      <a:pt x="2029" y="11"/>
                    </a:lnTo>
                    <a:lnTo>
                      <a:pt x="2037" y="11"/>
                    </a:lnTo>
                    <a:lnTo>
                      <a:pt x="2037" y="19"/>
                    </a:lnTo>
                    <a:lnTo>
                      <a:pt x="2046" y="19"/>
                    </a:lnTo>
                    <a:lnTo>
                      <a:pt x="2046" y="4"/>
                    </a:lnTo>
                    <a:lnTo>
                      <a:pt x="2081" y="4"/>
                    </a:lnTo>
                    <a:lnTo>
                      <a:pt x="2081" y="19"/>
                    </a:lnTo>
                    <a:lnTo>
                      <a:pt x="2087" y="19"/>
                    </a:lnTo>
                    <a:lnTo>
                      <a:pt x="2087" y="21"/>
                    </a:lnTo>
                    <a:lnTo>
                      <a:pt x="2098" y="21"/>
                    </a:lnTo>
                    <a:lnTo>
                      <a:pt x="2098" y="57"/>
                    </a:lnTo>
                    <a:lnTo>
                      <a:pt x="2098" y="57"/>
                    </a:lnTo>
                    <a:lnTo>
                      <a:pt x="2098" y="101"/>
                    </a:lnTo>
                    <a:lnTo>
                      <a:pt x="2098" y="101"/>
                    </a:lnTo>
                    <a:lnTo>
                      <a:pt x="0" y="101"/>
                    </a:lnTo>
                    <a:lnTo>
                      <a:pt x="0" y="57"/>
                    </a:lnTo>
                    <a:lnTo>
                      <a:pt x="0" y="57"/>
                    </a:lnTo>
                    <a:lnTo>
                      <a:pt x="0" y="21"/>
                    </a:lnTo>
                    <a:lnTo>
                      <a:pt x="4" y="21"/>
                    </a:lnTo>
                    <a:lnTo>
                      <a:pt x="4" y="0"/>
                    </a:lnTo>
                    <a:lnTo>
                      <a:pt x="132" y="0"/>
                    </a:lnTo>
                    <a:lnTo>
                      <a:pt x="132"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41" name="ï$ļîḑê">
                <a:extLst>
                  <a:ext uri="{FF2B5EF4-FFF2-40B4-BE49-F238E27FC236}">
                    <a16:creationId xmlns:a16="http://schemas.microsoft.com/office/drawing/2014/main" xmlns="" id="{706C25EC-8018-4D18-9CC2-23770267D06A}"/>
                  </a:ext>
                </a:extLst>
              </p:cNvPr>
              <p:cNvSpPr/>
              <p:nvPr/>
            </p:nvSpPr>
            <p:spPr bwMode="auto">
              <a:xfrm>
                <a:off x="6503219" y="4891127"/>
                <a:ext cx="306789" cy="1162261"/>
              </a:xfrm>
              <a:custGeom>
                <a:avLst/>
                <a:gdLst>
                  <a:gd name="T0" fmla="*/ 42 w 105"/>
                  <a:gd name="T1" fmla="*/ 17 h 394"/>
                  <a:gd name="T2" fmla="*/ 92 w 105"/>
                  <a:gd name="T3" fmla="*/ 0 h 394"/>
                  <a:gd name="T4" fmla="*/ 102 w 105"/>
                  <a:gd name="T5" fmla="*/ 0 h 394"/>
                  <a:gd name="T6" fmla="*/ 102 w 105"/>
                  <a:gd name="T7" fmla="*/ 29 h 394"/>
                  <a:gd name="T8" fmla="*/ 105 w 105"/>
                  <a:gd name="T9" fmla="*/ 29 h 394"/>
                  <a:gd name="T10" fmla="*/ 105 w 105"/>
                  <a:gd name="T11" fmla="*/ 122 h 394"/>
                  <a:gd name="T12" fmla="*/ 105 w 105"/>
                  <a:gd name="T13" fmla="*/ 155 h 394"/>
                  <a:gd name="T14" fmla="*/ 105 w 105"/>
                  <a:gd name="T15" fmla="*/ 205 h 394"/>
                  <a:gd name="T16" fmla="*/ 105 w 105"/>
                  <a:gd name="T17" fmla="*/ 218 h 394"/>
                  <a:gd name="T18" fmla="*/ 105 w 105"/>
                  <a:gd name="T19" fmla="*/ 298 h 394"/>
                  <a:gd name="T20" fmla="*/ 105 w 105"/>
                  <a:gd name="T21" fmla="*/ 331 h 394"/>
                  <a:gd name="T22" fmla="*/ 105 w 105"/>
                  <a:gd name="T23" fmla="*/ 394 h 394"/>
                  <a:gd name="T24" fmla="*/ 0 w 105"/>
                  <a:gd name="T25" fmla="*/ 394 h 394"/>
                  <a:gd name="T26" fmla="*/ 0 w 105"/>
                  <a:gd name="T27" fmla="*/ 218 h 394"/>
                  <a:gd name="T28" fmla="*/ 10 w 105"/>
                  <a:gd name="T29" fmla="*/ 218 h 394"/>
                  <a:gd name="T30" fmla="*/ 10 w 105"/>
                  <a:gd name="T31" fmla="*/ 155 h 394"/>
                  <a:gd name="T32" fmla="*/ 21 w 105"/>
                  <a:gd name="T33" fmla="*/ 155 h 394"/>
                  <a:gd name="T34" fmla="*/ 21 w 105"/>
                  <a:gd name="T35" fmla="*/ 122 h 394"/>
                  <a:gd name="T36" fmla="*/ 39 w 105"/>
                  <a:gd name="T37" fmla="*/ 122 h 394"/>
                  <a:gd name="T38" fmla="*/ 39 w 105"/>
                  <a:gd name="T39" fmla="*/ 29 h 394"/>
                  <a:gd name="T40" fmla="*/ 42 w 105"/>
                  <a:gd name="T41" fmla="*/ 29 h 394"/>
                  <a:gd name="T42" fmla="*/ 42 w 105"/>
                  <a:gd name="T43" fmla="*/ 17 h 394"/>
                  <a:gd name="T44" fmla="*/ 42 w 105"/>
                  <a:gd name="T45" fmla="*/ 17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394">
                    <a:moveTo>
                      <a:pt x="42" y="17"/>
                    </a:moveTo>
                    <a:lnTo>
                      <a:pt x="92" y="0"/>
                    </a:lnTo>
                    <a:lnTo>
                      <a:pt x="102" y="0"/>
                    </a:lnTo>
                    <a:lnTo>
                      <a:pt x="102" y="29"/>
                    </a:lnTo>
                    <a:lnTo>
                      <a:pt x="105" y="29"/>
                    </a:lnTo>
                    <a:lnTo>
                      <a:pt x="105" y="122"/>
                    </a:lnTo>
                    <a:lnTo>
                      <a:pt x="105" y="155"/>
                    </a:lnTo>
                    <a:lnTo>
                      <a:pt x="105" y="205"/>
                    </a:lnTo>
                    <a:lnTo>
                      <a:pt x="105" y="218"/>
                    </a:lnTo>
                    <a:lnTo>
                      <a:pt x="105" y="298"/>
                    </a:lnTo>
                    <a:lnTo>
                      <a:pt x="105" y="331"/>
                    </a:lnTo>
                    <a:lnTo>
                      <a:pt x="105" y="394"/>
                    </a:lnTo>
                    <a:lnTo>
                      <a:pt x="0" y="394"/>
                    </a:lnTo>
                    <a:lnTo>
                      <a:pt x="0" y="218"/>
                    </a:lnTo>
                    <a:lnTo>
                      <a:pt x="10" y="218"/>
                    </a:lnTo>
                    <a:lnTo>
                      <a:pt x="10" y="155"/>
                    </a:lnTo>
                    <a:lnTo>
                      <a:pt x="21" y="155"/>
                    </a:lnTo>
                    <a:lnTo>
                      <a:pt x="21" y="122"/>
                    </a:lnTo>
                    <a:lnTo>
                      <a:pt x="39" y="122"/>
                    </a:lnTo>
                    <a:lnTo>
                      <a:pt x="39" y="29"/>
                    </a:lnTo>
                    <a:lnTo>
                      <a:pt x="42" y="29"/>
                    </a:lnTo>
                    <a:lnTo>
                      <a:pt x="42" y="17"/>
                    </a:lnTo>
                    <a:lnTo>
                      <a:pt x="42" y="1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42" name="íşlîḍè">
                <a:extLst>
                  <a:ext uri="{FF2B5EF4-FFF2-40B4-BE49-F238E27FC236}">
                    <a16:creationId xmlns:a16="http://schemas.microsoft.com/office/drawing/2014/main" xmlns="" id="{FC35BC82-114E-4F49-9E6C-2F4DB0AFDAD2}"/>
                  </a:ext>
                </a:extLst>
              </p:cNvPr>
              <p:cNvSpPr/>
              <p:nvPr/>
            </p:nvSpPr>
            <p:spPr bwMode="auto">
              <a:xfrm>
                <a:off x="6981101" y="5251015"/>
                <a:ext cx="1103260" cy="802372"/>
              </a:xfrm>
              <a:custGeom>
                <a:avLst/>
                <a:gdLst>
                  <a:gd name="T0" fmla="*/ 109 w 375"/>
                  <a:gd name="T1" fmla="*/ 163 h 272"/>
                  <a:gd name="T2" fmla="*/ 138 w 375"/>
                  <a:gd name="T3" fmla="*/ 151 h 272"/>
                  <a:gd name="T4" fmla="*/ 145 w 375"/>
                  <a:gd name="T5" fmla="*/ 140 h 272"/>
                  <a:gd name="T6" fmla="*/ 147 w 375"/>
                  <a:gd name="T7" fmla="*/ 140 h 272"/>
                  <a:gd name="T8" fmla="*/ 155 w 375"/>
                  <a:gd name="T9" fmla="*/ 151 h 272"/>
                  <a:gd name="T10" fmla="*/ 183 w 375"/>
                  <a:gd name="T11" fmla="*/ 163 h 272"/>
                  <a:gd name="T12" fmla="*/ 183 w 375"/>
                  <a:gd name="T13" fmla="*/ 169 h 272"/>
                  <a:gd name="T14" fmla="*/ 178 w 375"/>
                  <a:gd name="T15" fmla="*/ 169 h 272"/>
                  <a:gd name="T16" fmla="*/ 178 w 375"/>
                  <a:gd name="T17" fmla="*/ 190 h 272"/>
                  <a:gd name="T18" fmla="*/ 358 w 375"/>
                  <a:gd name="T19" fmla="*/ 190 h 272"/>
                  <a:gd name="T20" fmla="*/ 358 w 375"/>
                  <a:gd name="T21" fmla="*/ 199 h 272"/>
                  <a:gd name="T22" fmla="*/ 375 w 375"/>
                  <a:gd name="T23" fmla="*/ 199 h 272"/>
                  <a:gd name="T24" fmla="*/ 375 w 375"/>
                  <a:gd name="T25" fmla="*/ 272 h 272"/>
                  <a:gd name="T26" fmla="*/ 0 w 375"/>
                  <a:gd name="T27" fmla="*/ 272 h 272"/>
                  <a:gd name="T28" fmla="*/ 0 w 375"/>
                  <a:gd name="T29" fmla="*/ 199 h 272"/>
                  <a:gd name="T30" fmla="*/ 17 w 375"/>
                  <a:gd name="T31" fmla="*/ 199 h 272"/>
                  <a:gd name="T32" fmla="*/ 17 w 375"/>
                  <a:gd name="T33" fmla="*/ 190 h 272"/>
                  <a:gd name="T34" fmla="*/ 27 w 375"/>
                  <a:gd name="T35" fmla="*/ 190 h 272"/>
                  <a:gd name="T36" fmla="*/ 27 w 375"/>
                  <a:gd name="T37" fmla="*/ 71 h 272"/>
                  <a:gd name="T38" fmla="*/ 30 w 375"/>
                  <a:gd name="T39" fmla="*/ 71 h 272"/>
                  <a:gd name="T40" fmla="*/ 30 w 375"/>
                  <a:gd name="T41" fmla="*/ 50 h 272"/>
                  <a:gd name="T42" fmla="*/ 34 w 375"/>
                  <a:gd name="T43" fmla="*/ 50 h 272"/>
                  <a:gd name="T44" fmla="*/ 34 w 375"/>
                  <a:gd name="T45" fmla="*/ 27 h 272"/>
                  <a:gd name="T46" fmla="*/ 38 w 375"/>
                  <a:gd name="T47" fmla="*/ 27 h 272"/>
                  <a:gd name="T48" fmla="*/ 38 w 375"/>
                  <a:gd name="T49" fmla="*/ 18 h 272"/>
                  <a:gd name="T50" fmla="*/ 42 w 375"/>
                  <a:gd name="T51" fmla="*/ 18 h 272"/>
                  <a:gd name="T52" fmla="*/ 51 w 375"/>
                  <a:gd name="T53" fmla="*/ 0 h 272"/>
                  <a:gd name="T54" fmla="*/ 55 w 375"/>
                  <a:gd name="T55" fmla="*/ 0 h 272"/>
                  <a:gd name="T56" fmla="*/ 65 w 375"/>
                  <a:gd name="T57" fmla="*/ 18 h 272"/>
                  <a:gd name="T58" fmla="*/ 69 w 375"/>
                  <a:gd name="T59" fmla="*/ 18 h 272"/>
                  <a:gd name="T60" fmla="*/ 69 w 375"/>
                  <a:gd name="T61" fmla="*/ 27 h 272"/>
                  <a:gd name="T62" fmla="*/ 73 w 375"/>
                  <a:gd name="T63" fmla="*/ 27 h 272"/>
                  <a:gd name="T64" fmla="*/ 73 w 375"/>
                  <a:gd name="T65" fmla="*/ 50 h 272"/>
                  <a:gd name="T66" fmla="*/ 76 w 375"/>
                  <a:gd name="T67" fmla="*/ 50 h 272"/>
                  <a:gd name="T68" fmla="*/ 76 w 375"/>
                  <a:gd name="T69" fmla="*/ 71 h 272"/>
                  <a:gd name="T70" fmla="*/ 80 w 375"/>
                  <a:gd name="T71" fmla="*/ 71 h 272"/>
                  <a:gd name="T72" fmla="*/ 80 w 375"/>
                  <a:gd name="T73" fmla="*/ 190 h 272"/>
                  <a:gd name="T74" fmla="*/ 115 w 375"/>
                  <a:gd name="T75" fmla="*/ 190 h 272"/>
                  <a:gd name="T76" fmla="*/ 115 w 375"/>
                  <a:gd name="T77" fmla="*/ 169 h 272"/>
                  <a:gd name="T78" fmla="*/ 109 w 375"/>
                  <a:gd name="T79" fmla="*/ 169 h 272"/>
                  <a:gd name="T80" fmla="*/ 109 w 375"/>
                  <a:gd name="T81" fmla="*/ 163 h 272"/>
                  <a:gd name="T82" fmla="*/ 109 w 375"/>
                  <a:gd name="T83" fmla="*/ 16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75" h="272">
                    <a:moveTo>
                      <a:pt x="109" y="163"/>
                    </a:moveTo>
                    <a:lnTo>
                      <a:pt x="138" y="151"/>
                    </a:lnTo>
                    <a:lnTo>
                      <a:pt x="145" y="140"/>
                    </a:lnTo>
                    <a:lnTo>
                      <a:pt x="147" y="140"/>
                    </a:lnTo>
                    <a:lnTo>
                      <a:pt x="155" y="151"/>
                    </a:lnTo>
                    <a:lnTo>
                      <a:pt x="183" y="163"/>
                    </a:lnTo>
                    <a:lnTo>
                      <a:pt x="183" y="169"/>
                    </a:lnTo>
                    <a:lnTo>
                      <a:pt x="178" y="169"/>
                    </a:lnTo>
                    <a:lnTo>
                      <a:pt x="178" y="190"/>
                    </a:lnTo>
                    <a:lnTo>
                      <a:pt x="358" y="190"/>
                    </a:lnTo>
                    <a:lnTo>
                      <a:pt x="358" y="199"/>
                    </a:lnTo>
                    <a:lnTo>
                      <a:pt x="375" y="199"/>
                    </a:lnTo>
                    <a:lnTo>
                      <a:pt x="375" y="272"/>
                    </a:lnTo>
                    <a:lnTo>
                      <a:pt x="0" y="272"/>
                    </a:lnTo>
                    <a:lnTo>
                      <a:pt x="0" y="199"/>
                    </a:lnTo>
                    <a:lnTo>
                      <a:pt x="17" y="199"/>
                    </a:lnTo>
                    <a:lnTo>
                      <a:pt x="17" y="190"/>
                    </a:lnTo>
                    <a:lnTo>
                      <a:pt x="27" y="190"/>
                    </a:lnTo>
                    <a:lnTo>
                      <a:pt x="27" y="71"/>
                    </a:lnTo>
                    <a:lnTo>
                      <a:pt x="30" y="71"/>
                    </a:lnTo>
                    <a:lnTo>
                      <a:pt x="30" y="50"/>
                    </a:lnTo>
                    <a:lnTo>
                      <a:pt x="34" y="50"/>
                    </a:lnTo>
                    <a:lnTo>
                      <a:pt x="34" y="27"/>
                    </a:lnTo>
                    <a:lnTo>
                      <a:pt x="38" y="27"/>
                    </a:lnTo>
                    <a:lnTo>
                      <a:pt x="38" y="18"/>
                    </a:lnTo>
                    <a:lnTo>
                      <a:pt x="42" y="18"/>
                    </a:lnTo>
                    <a:lnTo>
                      <a:pt x="51" y="0"/>
                    </a:lnTo>
                    <a:lnTo>
                      <a:pt x="55" y="0"/>
                    </a:lnTo>
                    <a:lnTo>
                      <a:pt x="65" y="18"/>
                    </a:lnTo>
                    <a:lnTo>
                      <a:pt x="69" y="18"/>
                    </a:lnTo>
                    <a:lnTo>
                      <a:pt x="69" y="27"/>
                    </a:lnTo>
                    <a:lnTo>
                      <a:pt x="73" y="27"/>
                    </a:lnTo>
                    <a:lnTo>
                      <a:pt x="73" y="50"/>
                    </a:lnTo>
                    <a:lnTo>
                      <a:pt x="76" y="50"/>
                    </a:lnTo>
                    <a:lnTo>
                      <a:pt x="76" y="71"/>
                    </a:lnTo>
                    <a:lnTo>
                      <a:pt x="80" y="71"/>
                    </a:lnTo>
                    <a:lnTo>
                      <a:pt x="80" y="190"/>
                    </a:lnTo>
                    <a:lnTo>
                      <a:pt x="115" y="190"/>
                    </a:lnTo>
                    <a:lnTo>
                      <a:pt x="115" y="169"/>
                    </a:lnTo>
                    <a:lnTo>
                      <a:pt x="109" y="169"/>
                    </a:lnTo>
                    <a:lnTo>
                      <a:pt x="109" y="163"/>
                    </a:lnTo>
                    <a:lnTo>
                      <a:pt x="109" y="163"/>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43" name="išḷiďè">
                <a:extLst>
                  <a:ext uri="{FF2B5EF4-FFF2-40B4-BE49-F238E27FC236}">
                    <a16:creationId xmlns:a16="http://schemas.microsoft.com/office/drawing/2014/main" xmlns="" id="{3C3472F2-E076-494B-BE98-7104A114C102}"/>
                  </a:ext>
                </a:extLst>
              </p:cNvPr>
              <p:cNvSpPr/>
              <p:nvPr/>
            </p:nvSpPr>
            <p:spPr bwMode="auto">
              <a:xfrm>
                <a:off x="8113861" y="5852794"/>
                <a:ext cx="106196" cy="200593"/>
              </a:xfrm>
              <a:custGeom>
                <a:avLst/>
                <a:gdLst>
                  <a:gd name="T0" fmla="*/ 0 w 37"/>
                  <a:gd name="T1" fmla="*/ 0 h 67"/>
                  <a:gd name="T2" fmla="*/ 37 w 37"/>
                  <a:gd name="T3" fmla="*/ 0 h 67"/>
                  <a:gd name="T4" fmla="*/ 37 w 37"/>
                  <a:gd name="T5" fmla="*/ 67 h 67"/>
                  <a:gd name="T6" fmla="*/ 0 w 37"/>
                  <a:gd name="T7" fmla="*/ 67 h 67"/>
                  <a:gd name="T8" fmla="*/ 0 w 37"/>
                  <a:gd name="T9" fmla="*/ 0 h 67"/>
                  <a:gd name="T10" fmla="*/ 0 w 37"/>
                  <a:gd name="T11" fmla="*/ 0 h 67"/>
                </a:gdLst>
                <a:ahLst/>
                <a:cxnLst>
                  <a:cxn ang="0">
                    <a:pos x="T0" y="T1"/>
                  </a:cxn>
                  <a:cxn ang="0">
                    <a:pos x="T2" y="T3"/>
                  </a:cxn>
                  <a:cxn ang="0">
                    <a:pos x="T4" y="T5"/>
                  </a:cxn>
                  <a:cxn ang="0">
                    <a:pos x="T6" y="T7"/>
                  </a:cxn>
                  <a:cxn ang="0">
                    <a:pos x="T8" y="T9"/>
                  </a:cxn>
                  <a:cxn ang="0">
                    <a:pos x="T10" y="T11"/>
                  </a:cxn>
                </a:cxnLst>
                <a:rect l="0" t="0" r="r" b="b"/>
                <a:pathLst>
                  <a:path w="37" h="67">
                    <a:moveTo>
                      <a:pt x="0" y="0"/>
                    </a:moveTo>
                    <a:lnTo>
                      <a:pt x="37" y="0"/>
                    </a:lnTo>
                    <a:lnTo>
                      <a:pt x="37" y="67"/>
                    </a:lnTo>
                    <a:lnTo>
                      <a:pt x="0" y="67"/>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62500" lnSpcReduction="20000"/>
              </a:bodyPr>
              <a:lstStyle/>
              <a:p>
                <a:endParaRPr lang="en-US"/>
              </a:p>
            </p:txBody>
          </p:sp>
          <p:sp>
            <p:nvSpPr>
              <p:cNvPr id="144" name="iSḷiḋé">
                <a:extLst>
                  <a:ext uri="{FF2B5EF4-FFF2-40B4-BE49-F238E27FC236}">
                    <a16:creationId xmlns:a16="http://schemas.microsoft.com/office/drawing/2014/main" xmlns="" id="{91914E05-FAC3-46C8-809B-35828DDB1D7F}"/>
                  </a:ext>
                </a:extLst>
              </p:cNvPr>
              <p:cNvSpPr/>
              <p:nvPr/>
            </p:nvSpPr>
            <p:spPr bwMode="auto">
              <a:xfrm>
                <a:off x="8190561" y="5905891"/>
                <a:ext cx="318589" cy="147496"/>
              </a:xfrm>
              <a:custGeom>
                <a:avLst/>
                <a:gdLst>
                  <a:gd name="T0" fmla="*/ 63 w 109"/>
                  <a:gd name="T1" fmla="*/ 0 h 50"/>
                  <a:gd name="T2" fmla="*/ 109 w 109"/>
                  <a:gd name="T3" fmla="*/ 0 h 50"/>
                  <a:gd name="T4" fmla="*/ 109 w 109"/>
                  <a:gd name="T5" fmla="*/ 25 h 50"/>
                  <a:gd name="T6" fmla="*/ 109 w 109"/>
                  <a:gd name="T7" fmla="*/ 50 h 50"/>
                  <a:gd name="T8" fmla="*/ 63 w 109"/>
                  <a:gd name="T9" fmla="*/ 50 h 50"/>
                  <a:gd name="T10" fmla="*/ 0 w 109"/>
                  <a:gd name="T11" fmla="*/ 50 h 50"/>
                  <a:gd name="T12" fmla="*/ 0 w 109"/>
                  <a:gd name="T13" fmla="*/ 25 h 50"/>
                  <a:gd name="T14" fmla="*/ 63 w 109"/>
                  <a:gd name="T15" fmla="*/ 25 h 50"/>
                  <a:gd name="T16" fmla="*/ 63 w 109"/>
                  <a:gd name="T17" fmla="*/ 0 h 50"/>
                  <a:gd name="T18" fmla="*/ 63 w 109"/>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50">
                    <a:moveTo>
                      <a:pt x="63" y="0"/>
                    </a:moveTo>
                    <a:lnTo>
                      <a:pt x="109" y="0"/>
                    </a:lnTo>
                    <a:lnTo>
                      <a:pt x="109" y="25"/>
                    </a:lnTo>
                    <a:lnTo>
                      <a:pt x="109" y="50"/>
                    </a:lnTo>
                    <a:lnTo>
                      <a:pt x="63" y="50"/>
                    </a:lnTo>
                    <a:lnTo>
                      <a:pt x="0" y="50"/>
                    </a:lnTo>
                    <a:lnTo>
                      <a:pt x="0" y="25"/>
                    </a:lnTo>
                    <a:lnTo>
                      <a:pt x="63" y="25"/>
                    </a:lnTo>
                    <a:lnTo>
                      <a:pt x="63" y="0"/>
                    </a:lnTo>
                    <a:lnTo>
                      <a:pt x="63"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0000" lnSpcReduction="20000"/>
              </a:bodyPr>
              <a:lstStyle/>
              <a:p>
                <a:endParaRPr lang="en-US"/>
              </a:p>
            </p:txBody>
          </p:sp>
          <p:sp>
            <p:nvSpPr>
              <p:cNvPr id="145" name="íśḷïde">
                <a:extLst>
                  <a:ext uri="{FF2B5EF4-FFF2-40B4-BE49-F238E27FC236}">
                    <a16:creationId xmlns:a16="http://schemas.microsoft.com/office/drawing/2014/main" xmlns="" id="{A7174FE1-4147-4C86-A2C4-9176CEB66A33}"/>
                  </a:ext>
                </a:extLst>
              </p:cNvPr>
              <p:cNvSpPr/>
              <p:nvPr/>
            </p:nvSpPr>
            <p:spPr bwMode="auto">
              <a:xfrm>
                <a:off x="8420651" y="5522406"/>
                <a:ext cx="277288" cy="530981"/>
              </a:xfrm>
              <a:custGeom>
                <a:avLst/>
                <a:gdLst>
                  <a:gd name="T0" fmla="*/ 30 w 93"/>
                  <a:gd name="T1" fmla="*/ 27 h 180"/>
                  <a:gd name="T2" fmla="*/ 44 w 93"/>
                  <a:gd name="T3" fmla="*/ 0 h 180"/>
                  <a:gd name="T4" fmla="*/ 49 w 93"/>
                  <a:gd name="T5" fmla="*/ 0 h 180"/>
                  <a:gd name="T6" fmla="*/ 63 w 93"/>
                  <a:gd name="T7" fmla="*/ 27 h 180"/>
                  <a:gd name="T8" fmla="*/ 68 w 93"/>
                  <a:gd name="T9" fmla="*/ 27 h 180"/>
                  <a:gd name="T10" fmla="*/ 68 w 93"/>
                  <a:gd name="T11" fmla="*/ 59 h 180"/>
                  <a:gd name="T12" fmla="*/ 93 w 93"/>
                  <a:gd name="T13" fmla="*/ 59 h 180"/>
                  <a:gd name="T14" fmla="*/ 93 w 93"/>
                  <a:gd name="T15" fmla="*/ 180 h 180"/>
                  <a:gd name="T16" fmla="*/ 0 w 93"/>
                  <a:gd name="T17" fmla="*/ 180 h 180"/>
                  <a:gd name="T18" fmla="*/ 0 w 93"/>
                  <a:gd name="T19" fmla="*/ 59 h 180"/>
                  <a:gd name="T20" fmla="*/ 24 w 93"/>
                  <a:gd name="T21" fmla="*/ 59 h 180"/>
                  <a:gd name="T22" fmla="*/ 24 w 93"/>
                  <a:gd name="T23" fmla="*/ 27 h 180"/>
                  <a:gd name="T24" fmla="*/ 30 w 93"/>
                  <a:gd name="T25" fmla="*/ 27 h 180"/>
                  <a:gd name="T26" fmla="*/ 30 w 93"/>
                  <a:gd name="T27" fmla="*/ 2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 h="180">
                    <a:moveTo>
                      <a:pt x="30" y="27"/>
                    </a:moveTo>
                    <a:lnTo>
                      <a:pt x="44" y="0"/>
                    </a:lnTo>
                    <a:lnTo>
                      <a:pt x="49" y="0"/>
                    </a:lnTo>
                    <a:lnTo>
                      <a:pt x="63" y="27"/>
                    </a:lnTo>
                    <a:lnTo>
                      <a:pt x="68" y="27"/>
                    </a:lnTo>
                    <a:lnTo>
                      <a:pt x="68" y="59"/>
                    </a:lnTo>
                    <a:lnTo>
                      <a:pt x="93" y="59"/>
                    </a:lnTo>
                    <a:lnTo>
                      <a:pt x="93" y="180"/>
                    </a:lnTo>
                    <a:lnTo>
                      <a:pt x="0" y="180"/>
                    </a:lnTo>
                    <a:lnTo>
                      <a:pt x="0" y="59"/>
                    </a:lnTo>
                    <a:lnTo>
                      <a:pt x="24" y="59"/>
                    </a:lnTo>
                    <a:lnTo>
                      <a:pt x="24" y="27"/>
                    </a:lnTo>
                    <a:lnTo>
                      <a:pt x="30" y="27"/>
                    </a:lnTo>
                    <a:lnTo>
                      <a:pt x="30" y="27"/>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46" name="îşľíḍê">
                <a:extLst>
                  <a:ext uri="{FF2B5EF4-FFF2-40B4-BE49-F238E27FC236}">
                    <a16:creationId xmlns:a16="http://schemas.microsoft.com/office/drawing/2014/main" xmlns="" id="{5788128B-7950-479D-BFDB-6B633DA18E66}"/>
                  </a:ext>
                </a:extLst>
              </p:cNvPr>
              <p:cNvSpPr/>
              <p:nvPr/>
            </p:nvSpPr>
            <p:spPr bwMode="auto">
              <a:xfrm>
                <a:off x="8733341" y="5882292"/>
                <a:ext cx="117995" cy="171096"/>
              </a:xfrm>
              <a:custGeom>
                <a:avLst/>
                <a:gdLst>
                  <a:gd name="T0" fmla="*/ 0 w 40"/>
                  <a:gd name="T1" fmla="*/ 0 h 58"/>
                  <a:gd name="T2" fmla="*/ 40 w 40"/>
                  <a:gd name="T3" fmla="*/ 0 h 58"/>
                  <a:gd name="T4" fmla="*/ 40 w 40"/>
                  <a:gd name="T5" fmla="*/ 58 h 58"/>
                  <a:gd name="T6" fmla="*/ 0 w 40"/>
                  <a:gd name="T7" fmla="*/ 58 h 58"/>
                  <a:gd name="T8" fmla="*/ 0 w 40"/>
                  <a:gd name="T9" fmla="*/ 0 h 58"/>
                  <a:gd name="T10" fmla="*/ 0 w 40"/>
                  <a:gd name="T11" fmla="*/ 0 h 58"/>
                </a:gdLst>
                <a:ahLst/>
                <a:cxnLst>
                  <a:cxn ang="0">
                    <a:pos x="T0" y="T1"/>
                  </a:cxn>
                  <a:cxn ang="0">
                    <a:pos x="T2" y="T3"/>
                  </a:cxn>
                  <a:cxn ang="0">
                    <a:pos x="T4" y="T5"/>
                  </a:cxn>
                  <a:cxn ang="0">
                    <a:pos x="T6" y="T7"/>
                  </a:cxn>
                  <a:cxn ang="0">
                    <a:pos x="T8" y="T9"/>
                  </a:cxn>
                  <a:cxn ang="0">
                    <a:pos x="T10" y="T11"/>
                  </a:cxn>
                </a:cxnLst>
                <a:rect l="0" t="0" r="r" b="b"/>
                <a:pathLst>
                  <a:path w="40" h="58">
                    <a:moveTo>
                      <a:pt x="0" y="0"/>
                    </a:moveTo>
                    <a:lnTo>
                      <a:pt x="40" y="0"/>
                    </a:lnTo>
                    <a:lnTo>
                      <a:pt x="40"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7500" lnSpcReduction="20000"/>
              </a:bodyPr>
              <a:lstStyle/>
              <a:p>
                <a:endParaRPr lang="en-US"/>
              </a:p>
            </p:txBody>
          </p:sp>
          <p:sp>
            <p:nvSpPr>
              <p:cNvPr id="147" name="í$liḑé">
                <a:extLst>
                  <a:ext uri="{FF2B5EF4-FFF2-40B4-BE49-F238E27FC236}">
                    <a16:creationId xmlns:a16="http://schemas.microsoft.com/office/drawing/2014/main" xmlns="" id="{5220CDB2-D440-4E7E-9FF9-660B39598B5F}"/>
                  </a:ext>
                </a:extLst>
              </p:cNvPr>
              <p:cNvSpPr/>
              <p:nvPr/>
            </p:nvSpPr>
            <p:spPr bwMode="auto">
              <a:xfrm>
                <a:off x="8869035" y="5823294"/>
                <a:ext cx="112094" cy="230094"/>
              </a:xfrm>
              <a:custGeom>
                <a:avLst/>
                <a:gdLst>
                  <a:gd name="T0" fmla="*/ 0 w 38"/>
                  <a:gd name="T1" fmla="*/ 0 h 79"/>
                  <a:gd name="T2" fmla="*/ 38 w 38"/>
                  <a:gd name="T3" fmla="*/ 0 h 79"/>
                  <a:gd name="T4" fmla="*/ 38 w 38"/>
                  <a:gd name="T5" fmla="*/ 79 h 79"/>
                  <a:gd name="T6" fmla="*/ 0 w 38"/>
                  <a:gd name="T7" fmla="*/ 79 h 79"/>
                  <a:gd name="T8" fmla="*/ 0 w 38"/>
                  <a:gd name="T9" fmla="*/ 0 h 79"/>
                  <a:gd name="T10" fmla="*/ 0 w 38"/>
                  <a:gd name="T11" fmla="*/ 0 h 79"/>
                </a:gdLst>
                <a:ahLst/>
                <a:cxnLst>
                  <a:cxn ang="0">
                    <a:pos x="T0" y="T1"/>
                  </a:cxn>
                  <a:cxn ang="0">
                    <a:pos x="T2" y="T3"/>
                  </a:cxn>
                  <a:cxn ang="0">
                    <a:pos x="T4" y="T5"/>
                  </a:cxn>
                  <a:cxn ang="0">
                    <a:pos x="T6" y="T7"/>
                  </a:cxn>
                  <a:cxn ang="0">
                    <a:pos x="T8" y="T9"/>
                  </a:cxn>
                  <a:cxn ang="0">
                    <a:pos x="T10" y="T11"/>
                  </a:cxn>
                </a:cxnLst>
                <a:rect l="0" t="0" r="r" b="b"/>
                <a:pathLst>
                  <a:path w="38" h="79">
                    <a:moveTo>
                      <a:pt x="0" y="0"/>
                    </a:moveTo>
                    <a:lnTo>
                      <a:pt x="38" y="0"/>
                    </a:lnTo>
                    <a:lnTo>
                      <a:pt x="38" y="79"/>
                    </a:lnTo>
                    <a:lnTo>
                      <a:pt x="0" y="79"/>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85000" lnSpcReduction="20000"/>
              </a:bodyPr>
              <a:lstStyle/>
              <a:p>
                <a:endParaRPr lang="en-US"/>
              </a:p>
            </p:txBody>
          </p:sp>
          <p:sp>
            <p:nvSpPr>
              <p:cNvPr id="148" name="iṣļîḓe">
                <a:extLst>
                  <a:ext uri="{FF2B5EF4-FFF2-40B4-BE49-F238E27FC236}">
                    <a16:creationId xmlns:a16="http://schemas.microsoft.com/office/drawing/2014/main" xmlns="" id="{5245FF6A-2798-4522-94D2-E9972E37BBB0}"/>
                  </a:ext>
                </a:extLst>
              </p:cNvPr>
              <p:cNvSpPr/>
              <p:nvPr/>
            </p:nvSpPr>
            <p:spPr bwMode="auto">
              <a:xfrm>
                <a:off x="6107932" y="5882292"/>
                <a:ext cx="377587" cy="171096"/>
              </a:xfrm>
              <a:custGeom>
                <a:avLst/>
                <a:gdLst>
                  <a:gd name="T0" fmla="*/ 0 w 129"/>
                  <a:gd name="T1" fmla="*/ 0 h 58"/>
                  <a:gd name="T2" fmla="*/ 129 w 129"/>
                  <a:gd name="T3" fmla="*/ 0 h 58"/>
                  <a:gd name="T4" fmla="*/ 129 w 129"/>
                  <a:gd name="T5" fmla="*/ 58 h 58"/>
                  <a:gd name="T6" fmla="*/ 0 w 129"/>
                  <a:gd name="T7" fmla="*/ 58 h 58"/>
                  <a:gd name="T8" fmla="*/ 0 w 129"/>
                  <a:gd name="T9" fmla="*/ 0 h 58"/>
                  <a:gd name="T10" fmla="*/ 0 w 129"/>
                  <a:gd name="T11" fmla="*/ 0 h 58"/>
                </a:gdLst>
                <a:ahLst/>
                <a:cxnLst>
                  <a:cxn ang="0">
                    <a:pos x="T0" y="T1"/>
                  </a:cxn>
                  <a:cxn ang="0">
                    <a:pos x="T2" y="T3"/>
                  </a:cxn>
                  <a:cxn ang="0">
                    <a:pos x="T4" y="T5"/>
                  </a:cxn>
                  <a:cxn ang="0">
                    <a:pos x="T6" y="T7"/>
                  </a:cxn>
                  <a:cxn ang="0">
                    <a:pos x="T8" y="T9"/>
                  </a:cxn>
                  <a:cxn ang="0">
                    <a:pos x="T10" y="T11"/>
                  </a:cxn>
                </a:cxnLst>
                <a:rect l="0" t="0" r="r" b="b"/>
                <a:pathLst>
                  <a:path w="129" h="58">
                    <a:moveTo>
                      <a:pt x="0" y="0"/>
                    </a:moveTo>
                    <a:lnTo>
                      <a:pt x="129" y="0"/>
                    </a:lnTo>
                    <a:lnTo>
                      <a:pt x="129" y="58"/>
                    </a:lnTo>
                    <a:lnTo>
                      <a:pt x="0" y="58"/>
                    </a:lnTo>
                    <a:lnTo>
                      <a:pt x="0" y="0"/>
                    </a:lnTo>
                    <a:lnTo>
                      <a:pt x="0" y="0"/>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fontScale="47500" lnSpcReduction="20000"/>
              </a:bodyPr>
              <a:lstStyle/>
              <a:p>
                <a:endParaRPr lang="en-US"/>
              </a:p>
            </p:txBody>
          </p:sp>
          <p:sp>
            <p:nvSpPr>
              <p:cNvPr id="149" name="ïṥļîdè">
                <a:extLst>
                  <a:ext uri="{FF2B5EF4-FFF2-40B4-BE49-F238E27FC236}">
                    <a16:creationId xmlns:a16="http://schemas.microsoft.com/office/drawing/2014/main" xmlns="" id="{4CAE4638-803D-4954-B135-250855965162}"/>
                  </a:ext>
                </a:extLst>
              </p:cNvPr>
              <p:cNvSpPr/>
              <p:nvPr/>
            </p:nvSpPr>
            <p:spPr bwMode="auto">
              <a:xfrm>
                <a:off x="8454305" y="4466341"/>
                <a:ext cx="595877" cy="1587046"/>
              </a:xfrm>
              <a:custGeom>
                <a:avLst/>
                <a:gdLst>
                  <a:gd name="T0" fmla="*/ 145 w 200"/>
                  <a:gd name="T1" fmla="*/ 446 h 538"/>
                  <a:gd name="T2" fmla="*/ 195 w 200"/>
                  <a:gd name="T3" fmla="*/ 446 h 538"/>
                  <a:gd name="T4" fmla="*/ 195 w 200"/>
                  <a:gd name="T5" fmla="*/ 456 h 538"/>
                  <a:gd name="T6" fmla="*/ 200 w 200"/>
                  <a:gd name="T7" fmla="*/ 456 h 538"/>
                  <a:gd name="T8" fmla="*/ 200 w 200"/>
                  <a:gd name="T9" fmla="*/ 538 h 538"/>
                  <a:gd name="T10" fmla="*/ 145 w 200"/>
                  <a:gd name="T11" fmla="*/ 538 h 538"/>
                  <a:gd name="T12" fmla="*/ 95 w 200"/>
                  <a:gd name="T13" fmla="*/ 538 h 538"/>
                  <a:gd name="T14" fmla="*/ 46 w 200"/>
                  <a:gd name="T15" fmla="*/ 538 h 538"/>
                  <a:gd name="T16" fmla="*/ 34 w 200"/>
                  <a:gd name="T17" fmla="*/ 538 h 538"/>
                  <a:gd name="T18" fmla="*/ 0 w 200"/>
                  <a:gd name="T19" fmla="*/ 538 h 538"/>
                  <a:gd name="T20" fmla="*/ 0 w 200"/>
                  <a:gd name="T21" fmla="*/ 482 h 538"/>
                  <a:gd name="T22" fmla="*/ 34 w 200"/>
                  <a:gd name="T23" fmla="*/ 482 h 538"/>
                  <a:gd name="T24" fmla="*/ 34 w 200"/>
                  <a:gd name="T25" fmla="*/ 287 h 538"/>
                  <a:gd name="T26" fmla="*/ 55 w 200"/>
                  <a:gd name="T27" fmla="*/ 287 h 538"/>
                  <a:gd name="T28" fmla="*/ 55 w 200"/>
                  <a:gd name="T29" fmla="*/ 152 h 538"/>
                  <a:gd name="T30" fmla="*/ 55 w 200"/>
                  <a:gd name="T31" fmla="*/ 146 h 538"/>
                  <a:gd name="T32" fmla="*/ 67 w 200"/>
                  <a:gd name="T33" fmla="*/ 146 h 538"/>
                  <a:gd name="T34" fmla="*/ 67 w 200"/>
                  <a:gd name="T35" fmla="*/ 64 h 538"/>
                  <a:gd name="T36" fmla="*/ 72 w 200"/>
                  <a:gd name="T37" fmla="*/ 64 h 538"/>
                  <a:gd name="T38" fmla="*/ 74 w 200"/>
                  <a:gd name="T39" fmla="*/ 31 h 538"/>
                  <a:gd name="T40" fmla="*/ 76 w 200"/>
                  <a:gd name="T41" fmla="*/ 64 h 538"/>
                  <a:gd name="T42" fmla="*/ 84 w 200"/>
                  <a:gd name="T43" fmla="*/ 64 h 538"/>
                  <a:gd name="T44" fmla="*/ 86 w 200"/>
                  <a:gd name="T45" fmla="*/ 0 h 538"/>
                  <a:gd name="T46" fmla="*/ 88 w 200"/>
                  <a:gd name="T47" fmla="*/ 64 h 538"/>
                  <a:gd name="T48" fmla="*/ 99 w 200"/>
                  <a:gd name="T49" fmla="*/ 64 h 538"/>
                  <a:gd name="T50" fmla="*/ 99 w 200"/>
                  <a:gd name="T51" fmla="*/ 64 h 538"/>
                  <a:gd name="T52" fmla="*/ 95 w 200"/>
                  <a:gd name="T53" fmla="*/ 64 h 538"/>
                  <a:gd name="T54" fmla="*/ 97 w 200"/>
                  <a:gd name="T55" fmla="*/ 23 h 538"/>
                  <a:gd name="T56" fmla="*/ 99 w 200"/>
                  <a:gd name="T57" fmla="*/ 60 h 538"/>
                  <a:gd name="T58" fmla="*/ 109 w 200"/>
                  <a:gd name="T59" fmla="*/ 60 h 538"/>
                  <a:gd name="T60" fmla="*/ 109 w 200"/>
                  <a:gd name="T61" fmla="*/ 52 h 538"/>
                  <a:gd name="T62" fmla="*/ 111 w 200"/>
                  <a:gd name="T63" fmla="*/ 64 h 538"/>
                  <a:gd name="T64" fmla="*/ 109 w 200"/>
                  <a:gd name="T65" fmla="*/ 64 h 538"/>
                  <a:gd name="T66" fmla="*/ 109 w 200"/>
                  <a:gd name="T67" fmla="*/ 64 h 538"/>
                  <a:gd name="T68" fmla="*/ 111 w 200"/>
                  <a:gd name="T69" fmla="*/ 64 h 538"/>
                  <a:gd name="T70" fmla="*/ 111 w 200"/>
                  <a:gd name="T71" fmla="*/ 146 h 538"/>
                  <a:gd name="T72" fmla="*/ 120 w 200"/>
                  <a:gd name="T73" fmla="*/ 146 h 538"/>
                  <a:gd name="T74" fmla="*/ 120 w 200"/>
                  <a:gd name="T75" fmla="*/ 152 h 538"/>
                  <a:gd name="T76" fmla="*/ 128 w 200"/>
                  <a:gd name="T77" fmla="*/ 152 h 538"/>
                  <a:gd name="T78" fmla="*/ 128 w 200"/>
                  <a:gd name="T79" fmla="*/ 287 h 538"/>
                  <a:gd name="T80" fmla="*/ 145 w 200"/>
                  <a:gd name="T81" fmla="*/ 287 h 538"/>
                  <a:gd name="T82" fmla="*/ 145 w 200"/>
                  <a:gd name="T83" fmla="*/ 446 h 538"/>
                  <a:gd name="T84" fmla="*/ 145 w 200"/>
                  <a:gd name="T85" fmla="*/ 446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538">
                    <a:moveTo>
                      <a:pt x="145" y="446"/>
                    </a:moveTo>
                    <a:lnTo>
                      <a:pt x="195" y="446"/>
                    </a:lnTo>
                    <a:lnTo>
                      <a:pt x="195" y="456"/>
                    </a:lnTo>
                    <a:lnTo>
                      <a:pt x="200" y="456"/>
                    </a:lnTo>
                    <a:lnTo>
                      <a:pt x="200" y="538"/>
                    </a:lnTo>
                    <a:lnTo>
                      <a:pt x="145" y="538"/>
                    </a:lnTo>
                    <a:lnTo>
                      <a:pt x="95" y="538"/>
                    </a:lnTo>
                    <a:lnTo>
                      <a:pt x="46" y="538"/>
                    </a:lnTo>
                    <a:lnTo>
                      <a:pt x="34" y="538"/>
                    </a:lnTo>
                    <a:lnTo>
                      <a:pt x="0" y="538"/>
                    </a:lnTo>
                    <a:lnTo>
                      <a:pt x="0" y="482"/>
                    </a:lnTo>
                    <a:lnTo>
                      <a:pt x="34" y="482"/>
                    </a:lnTo>
                    <a:lnTo>
                      <a:pt x="34" y="287"/>
                    </a:lnTo>
                    <a:lnTo>
                      <a:pt x="55" y="287"/>
                    </a:lnTo>
                    <a:lnTo>
                      <a:pt x="55" y="152"/>
                    </a:lnTo>
                    <a:lnTo>
                      <a:pt x="55" y="146"/>
                    </a:lnTo>
                    <a:lnTo>
                      <a:pt x="67" y="146"/>
                    </a:lnTo>
                    <a:lnTo>
                      <a:pt x="67" y="64"/>
                    </a:lnTo>
                    <a:lnTo>
                      <a:pt x="72" y="64"/>
                    </a:lnTo>
                    <a:lnTo>
                      <a:pt x="74" y="31"/>
                    </a:lnTo>
                    <a:lnTo>
                      <a:pt x="76" y="64"/>
                    </a:lnTo>
                    <a:lnTo>
                      <a:pt x="84" y="64"/>
                    </a:lnTo>
                    <a:lnTo>
                      <a:pt x="86" y="0"/>
                    </a:lnTo>
                    <a:lnTo>
                      <a:pt x="88" y="64"/>
                    </a:lnTo>
                    <a:lnTo>
                      <a:pt x="99" y="64"/>
                    </a:lnTo>
                    <a:lnTo>
                      <a:pt x="99" y="64"/>
                    </a:lnTo>
                    <a:lnTo>
                      <a:pt x="95" y="64"/>
                    </a:lnTo>
                    <a:lnTo>
                      <a:pt x="97" y="23"/>
                    </a:lnTo>
                    <a:lnTo>
                      <a:pt x="99" y="60"/>
                    </a:lnTo>
                    <a:lnTo>
                      <a:pt x="109" y="60"/>
                    </a:lnTo>
                    <a:lnTo>
                      <a:pt x="109" y="52"/>
                    </a:lnTo>
                    <a:lnTo>
                      <a:pt x="111" y="64"/>
                    </a:lnTo>
                    <a:lnTo>
                      <a:pt x="109" y="64"/>
                    </a:lnTo>
                    <a:lnTo>
                      <a:pt x="109" y="64"/>
                    </a:lnTo>
                    <a:lnTo>
                      <a:pt x="111" y="64"/>
                    </a:lnTo>
                    <a:lnTo>
                      <a:pt x="111" y="146"/>
                    </a:lnTo>
                    <a:lnTo>
                      <a:pt x="120" y="146"/>
                    </a:lnTo>
                    <a:lnTo>
                      <a:pt x="120" y="152"/>
                    </a:lnTo>
                    <a:lnTo>
                      <a:pt x="128" y="152"/>
                    </a:lnTo>
                    <a:lnTo>
                      <a:pt x="128" y="287"/>
                    </a:lnTo>
                    <a:lnTo>
                      <a:pt x="145" y="287"/>
                    </a:lnTo>
                    <a:lnTo>
                      <a:pt x="145" y="446"/>
                    </a:lnTo>
                    <a:lnTo>
                      <a:pt x="145" y="446"/>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50" name="ïŝḻïḋè">
                <a:extLst>
                  <a:ext uri="{FF2B5EF4-FFF2-40B4-BE49-F238E27FC236}">
                    <a16:creationId xmlns:a16="http://schemas.microsoft.com/office/drawing/2014/main" xmlns="" id="{776A9EF9-2703-41F0-A305-CC69D25B54C6}"/>
                  </a:ext>
                </a:extLst>
              </p:cNvPr>
              <p:cNvSpPr/>
              <p:nvPr/>
            </p:nvSpPr>
            <p:spPr bwMode="auto">
              <a:xfrm>
                <a:off x="3813013" y="5050424"/>
                <a:ext cx="5330987" cy="1020666"/>
              </a:xfrm>
              <a:custGeom>
                <a:avLst/>
                <a:gdLst>
                  <a:gd name="T0" fmla="*/ 2006 w 2031"/>
                  <a:gd name="T1" fmla="*/ 347 h 347"/>
                  <a:gd name="T2" fmla="*/ 2031 w 2031"/>
                  <a:gd name="T3" fmla="*/ 347 h 347"/>
                  <a:gd name="T4" fmla="*/ 2018 w 2031"/>
                  <a:gd name="T5" fmla="*/ 306 h 347"/>
                  <a:gd name="T6" fmla="*/ 2006 w 2031"/>
                  <a:gd name="T7" fmla="*/ 324 h 347"/>
                  <a:gd name="T8" fmla="*/ 1972 w 2031"/>
                  <a:gd name="T9" fmla="*/ 293 h 347"/>
                  <a:gd name="T10" fmla="*/ 1972 w 2031"/>
                  <a:gd name="T11" fmla="*/ 347 h 347"/>
                  <a:gd name="T12" fmla="*/ 13 w 2031"/>
                  <a:gd name="T13" fmla="*/ 176 h 347"/>
                  <a:gd name="T14" fmla="*/ 13 w 2031"/>
                  <a:gd name="T15" fmla="*/ 347 h 347"/>
                  <a:gd name="T16" fmla="*/ 73 w 2031"/>
                  <a:gd name="T17" fmla="*/ 176 h 347"/>
                  <a:gd name="T18" fmla="*/ 65 w 2031"/>
                  <a:gd name="T19" fmla="*/ 159 h 347"/>
                  <a:gd name="T20" fmla="*/ 8 w 2031"/>
                  <a:gd name="T21" fmla="*/ 159 h 347"/>
                  <a:gd name="T22" fmla="*/ 235 w 2031"/>
                  <a:gd name="T23" fmla="*/ 347 h 347"/>
                  <a:gd name="T24" fmla="*/ 174 w 2031"/>
                  <a:gd name="T25" fmla="*/ 347 h 347"/>
                  <a:gd name="T26" fmla="*/ 413 w 2031"/>
                  <a:gd name="T27" fmla="*/ 129 h 347"/>
                  <a:gd name="T28" fmla="*/ 388 w 2031"/>
                  <a:gd name="T29" fmla="*/ 134 h 347"/>
                  <a:gd name="T30" fmla="*/ 362 w 2031"/>
                  <a:gd name="T31" fmla="*/ 347 h 347"/>
                  <a:gd name="T32" fmla="*/ 442 w 2031"/>
                  <a:gd name="T33" fmla="*/ 347 h 347"/>
                  <a:gd name="T34" fmla="*/ 438 w 2031"/>
                  <a:gd name="T35" fmla="*/ 150 h 347"/>
                  <a:gd name="T36" fmla="*/ 413 w 2031"/>
                  <a:gd name="T37" fmla="*/ 134 h 347"/>
                  <a:gd name="T38" fmla="*/ 547 w 2031"/>
                  <a:gd name="T39" fmla="*/ 138 h 347"/>
                  <a:gd name="T40" fmla="*/ 484 w 2031"/>
                  <a:gd name="T41" fmla="*/ 347 h 347"/>
                  <a:gd name="T42" fmla="*/ 601 w 2031"/>
                  <a:gd name="T43" fmla="*/ 220 h 347"/>
                  <a:gd name="T44" fmla="*/ 559 w 2031"/>
                  <a:gd name="T45" fmla="*/ 205 h 347"/>
                  <a:gd name="T46" fmla="*/ 583 w 2031"/>
                  <a:gd name="T47" fmla="*/ 347 h 347"/>
                  <a:gd name="T48" fmla="*/ 666 w 2031"/>
                  <a:gd name="T49" fmla="*/ 347 h 347"/>
                  <a:gd name="T50" fmla="*/ 641 w 2031"/>
                  <a:gd name="T51" fmla="*/ 347 h 347"/>
                  <a:gd name="T52" fmla="*/ 719 w 2031"/>
                  <a:gd name="T53" fmla="*/ 347 h 347"/>
                  <a:gd name="T54" fmla="*/ 694 w 2031"/>
                  <a:gd name="T55" fmla="*/ 347 h 347"/>
                  <a:gd name="T56" fmla="*/ 763 w 2031"/>
                  <a:gd name="T57" fmla="*/ 347 h 347"/>
                  <a:gd name="T58" fmla="*/ 725 w 2031"/>
                  <a:gd name="T59" fmla="*/ 347 h 347"/>
                  <a:gd name="T60" fmla="*/ 876 w 2031"/>
                  <a:gd name="T61" fmla="*/ 347 h 347"/>
                  <a:gd name="T62" fmla="*/ 838 w 2031"/>
                  <a:gd name="T63" fmla="*/ 347 h 347"/>
                  <a:gd name="T64" fmla="*/ 972 w 2031"/>
                  <a:gd name="T65" fmla="*/ 347 h 347"/>
                  <a:gd name="T66" fmla="*/ 939 w 2031"/>
                  <a:gd name="T67" fmla="*/ 347 h 347"/>
                  <a:gd name="T68" fmla="*/ 1086 w 2031"/>
                  <a:gd name="T69" fmla="*/ 347 h 347"/>
                  <a:gd name="T70" fmla="*/ 1012 w 2031"/>
                  <a:gd name="T71" fmla="*/ 347 h 347"/>
                  <a:gd name="T72" fmla="*/ 1217 w 2031"/>
                  <a:gd name="T73" fmla="*/ 347 h 347"/>
                  <a:gd name="T74" fmla="*/ 1199 w 2031"/>
                  <a:gd name="T75" fmla="*/ 6 h 347"/>
                  <a:gd name="T76" fmla="*/ 1142 w 2031"/>
                  <a:gd name="T77" fmla="*/ 347 h 347"/>
                  <a:gd name="T78" fmla="*/ 1477 w 2031"/>
                  <a:gd name="T79" fmla="*/ 289 h 347"/>
                  <a:gd name="T80" fmla="*/ 1431 w 2031"/>
                  <a:gd name="T81" fmla="*/ 289 h 347"/>
                  <a:gd name="T82" fmla="*/ 1480 w 2031"/>
                  <a:gd name="T83" fmla="*/ 347 h 347"/>
                  <a:gd name="T84" fmla="*/ 1477 w 2031"/>
                  <a:gd name="T85" fmla="*/ 289 h 347"/>
                  <a:gd name="T86" fmla="*/ 1528 w 2031"/>
                  <a:gd name="T87" fmla="*/ 253 h 347"/>
                  <a:gd name="T88" fmla="*/ 1502 w 2031"/>
                  <a:gd name="T89" fmla="*/ 347 h 347"/>
                  <a:gd name="T90" fmla="*/ 1565 w 2031"/>
                  <a:gd name="T91" fmla="*/ 285 h 347"/>
                  <a:gd name="T92" fmla="*/ 1632 w 2031"/>
                  <a:gd name="T93" fmla="*/ 347 h 347"/>
                  <a:gd name="T94" fmla="*/ 1628 w 2031"/>
                  <a:gd name="T95" fmla="*/ 155 h 347"/>
                  <a:gd name="T96" fmla="*/ 1618 w 2031"/>
                  <a:gd name="T97" fmla="*/ 155 h 347"/>
                  <a:gd name="T98" fmla="*/ 1607 w 2031"/>
                  <a:gd name="T99" fmla="*/ 163 h 347"/>
                  <a:gd name="T100" fmla="*/ 1601 w 2031"/>
                  <a:gd name="T101" fmla="*/ 153 h 347"/>
                  <a:gd name="T102" fmla="*/ 1595 w 2031"/>
                  <a:gd name="T103" fmla="*/ 163 h 347"/>
                  <a:gd name="T104" fmla="*/ 1584 w 2031"/>
                  <a:gd name="T105" fmla="*/ 155 h 347"/>
                  <a:gd name="T106" fmla="*/ 1574 w 2031"/>
                  <a:gd name="T107" fmla="*/ 155 h 347"/>
                  <a:gd name="T108" fmla="*/ 1568 w 2031"/>
                  <a:gd name="T109" fmla="*/ 347 h 347"/>
                  <a:gd name="T110" fmla="*/ 1750 w 2031"/>
                  <a:gd name="T111" fmla="*/ 129 h 347"/>
                  <a:gd name="T112" fmla="*/ 1683 w 2031"/>
                  <a:gd name="T113" fmla="*/ 180 h 347"/>
                  <a:gd name="T114" fmla="*/ 1756 w 2031"/>
                  <a:gd name="T115" fmla="*/ 180 h 347"/>
                  <a:gd name="T116" fmla="*/ 1894 w 2031"/>
                  <a:gd name="T117" fmla="*/ 308 h 347"/>
                  <a:gd name="T118" fmla="*/ 1873 w 2031"/>
                  <a:gd name="T119" fmla="*/ 308 h 347"/>
                  <a:gd name="T120" fmla="*/ 1848 w 2031"/>
                  <a:gd name="T121" fmla="*/ 285 h 347"/>
                  <a:gd name="T122" fmla="*/ 1840 w 2031"/>
                  <a:gd name="T123" fmla="*/ 335 h 347"/>
                  <a:gd name="T124" fmla="*/ 1894 w 2031"/>
                  <a:gd name="T125" fmla="*/ 308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1" h="347">
                    <a:moveTo>
                      <a:pt x="1972" y="347"/>
                    </a:moveTo>
                    <a:lnTo>
                      <a:pt x="2001" y="347"/>
                    </a:lnTo>
                    <a:lnTo>
                      <a:pt x="2006" y="347"/>
                    </a:lnTo>
                    <a:lnTo>
                      <a:pt x="2018" y="347"/>
                    </a:lnTo>
                    <a:lnTo>
                      <a:pt x="2022" y="347"/>
                    </a:lnTo>
                    <a:lnTo>
                      <a:pt x="2031" y="347"/>
                    </a:lnTo>
                    <a:lnTo>
                      <a:pt x="2031" y="314"/>
                    </a:lnTo>
                    <a:lnTo>
                      <a:pt x="2018" y="314"/>
                    </a:lnTo>
                    <a:lnTo>
                      <a:pt x="2018" y="306"/>
                    </a:lnTo>
                    <a:lnTo>
                      <a:pt x="2006" y="306"/>
                    </a:lnTo>
                    <a:lnTo>
                      <a:pt x="2006" y="314"/>
                    </a:lnTo>
                    <a:lnTo>
                      <a:pt x="2006" y="324"/>
                    </a:lnTo>
                    <a:lnTo>
                      <a:pt x="2001" y="324"/>
                    </a:lnTo>
                    <a:lnTo>
                      <a:pt x="2001" y="293"/>
                    </a:lnTo>
                    <a:lnTo>
                      <a:pt x="1972" y="293"/>
                    </a:lnTo>
                    <a:lnTo>
                      <a:pt x="1972" y="324"/>
                    </a:lnTo>
                    <a:lnTo>
                      <a:pt x="1972" y="347"/>
                    </a:lnTo>
                    <a:lnTo>
                      <a:pt x="1972" y="347"/>
                    </a:lnTo>
                    <a:close/>
                    <a:moveTo>
                      <a:pt x="8" y="159"/>
                    </a:moveTo>
                    <a:lnTo>
                      <a:pt x="13" y="159"/>
                    </a:lnTo>
                    <a:lnTo>
                      <a:pt x="13" y="176"/>
                    </a:lnTo>
                    <a:lnTo>
                      <a:pt x="0" y="176"/>
                    </a:lnTo>
                    <a:lnTo>
                      <a:pt x="0" y="347"/>
                    </a:lnTo>
                    <a:lnTo>
                      <a:pt x="13" y="347"/>
                    </a:lnTo>
                    <a:lnTo>
                      <a:pt x="59" y="347"/>
                    </a:lnTo>
                    <a:lnTo>
                      <a:pt x="73" y="347"/>
                    </a:lnTo>
                    <a:lnTo>
                      <a:pt x="73" y="176"/>
                    </a:lnTo>
                    <a:lnTo>
                      <a:pt x="59" y="176"/>
                    </a:lnTo>
                    <a:lnTo>
                      <a:pt x="59" y="159"/>
                    </a:lnTo>
                    <a:lnTo>
                      <a:pt x="65" y="159"/>
                    </a:lnTo>
                    <a:lnTo>
                      <a:pt x="65" y="153"/>
                    </a:lnTo>
                    <a:lnTo>
                      <a:pt x="8" y="153"/>
                    </a:lnTo>
                    <a:lnTo>
                      <a:pt x="8" y="159"/>
                    </a:lnTo>
                    <a:lnTo>
                      <a:pt x="8" y="159"/>
                    </a:lnTo>
                    <a:close/>
                    <a:moveTo>
                      <a:pt x="174" y="347"/>
                    </a:moveTo>
                    <a:lnTo>
                      <a:pt x="235" y="347"/>
                    </a:lnTo>
                    <a:lnTo>
                      <a:pt x="235" y="79"/>
                    </a:lnTo>
                    <a:lnTo>
                      <a:pt x="174" y="79"/>
                    </a:lnTo>
                    <a:lnTo>
                      <a:pt x="174" y="347"/>
                    </a:lnTo>
                    <a:lnTo>
                      <a:pt x="174" y="347"/>
                    </a:lnTo>
                    <a:close/>
                    <a:moveTo>
                      <a:pt x="413" y="134"/>
                    </a:moveTo>
                    <a:lnTo>
                      <a:pt x="413" y="129"/>
                    </a:lnTo>
                    <a:lnTo>
                      <a:pt x="406" y="129"/>
                    </a:lnTo>
                    <a:lnTo>
                      <a:pt x="406" y="134"/>
                    </a:lnTo>
                    <a:lnTo>
                      <a:pt x="388" y="134"/>
                    </a:lnTo>
                    <a:lnTo>
                      <a:pt x="388" y="150"/>
                    </a:lnTo>
                    <a:lnTo>
                      <a:pt x="362" y="150"/>
                    </a:lnTo>
                    <a:lnTo>
                      <a:pt x="362" y="347"/>
                    </a:lnTo>
                    <a:lnTo>
                      <a:pt x="367" y="347"/>
                    </a:lnTo>
                    <a:lnTo>
                      <a:pt x="438" y="347"/>
                    </a:lnTo>
                    <a:lnTo>
                      <a:pt x="442" y="347"/>
                    </a:lnTo>
                    <a:lnTo>
                      <a:pt x="442" y="167"/>
                    </a:lnTo>
                    <a:lnTo>
                      <a:pt x="438" y="167"/>
                    </a:lnTo>
                    <a:lnTo>
                      <a:pt x="438" y="150"/>
                    </a:lnTo>
                    <a:lnTo>
                      <a:pt x="413" y="150"/>
                    </a:lnTo>
                    <a:lnTo>
                      <a:pt x="413" y="134"/>
                    </a:lnTo>
                    <a:lnTo>
                      <a:pt x="413" y="134"/>
                    </a:lnTo>
                    <a:close/>
                    <a:moveTo>
                      <a:pt x="484" y="347"/>
                    </a:moveTo>
                    <a:lnTo>
                      <a:pt x="547" y="347"/>
                    </a:lnTo>
                    <a:lnTo>
                      <a:pt x="547" y="138"/>
                    </a:lnTo>
                    <a:lnTo>
                      <a:pt x="484" y="138"/>
                    </a:lnTo>
                    <a:lnTo>
                      <a:pt x="484" y="347"/>
                    </a:lnTo>
                    <a:lnTo>
                      <a:pt x="484" y="347"/>
                    </a:lnTo>
                    <a:close/>
                    <a:moveTo>
                      <a:pt x="583" y="347"/>
                    </a:moveTo>
                    <a:lnTo>
                      <a:pt x="601" y="347"/>
                    </a:lnTo>
                    <a:lnTo>
                      <a:pt x="601" y="220"/>
                    </a:lnTo>
                    <a:lnTo>
                      <a:pt x="583" y="220"/>
                    </a:lnTo>
                    <a:lnTo>
                      <a:pt x="583" y="205"/>
                    </a:lnTo>
                    <a:lnTo>
                      <a:pt x="559" y="205"/>
                    </a:lnTo>
                    <a:lnTo>
                      <a:pt x="559" y="220"/>
                    </a:lnTo>
                    <a:lnTo>
                      <a:pt x="559" y="347"/>
                    </a:lnTo>
                    <a:lnTo>
                      <a:pt x="583" y="347"/>
                    </a:lnTo>
                    <a:lnTo>
                      <a:pt x="583" y="347"/>
                    </a:lnTo>
                    <a:close/>
                    <a:moveTo>
                      <a:pt x="641" y="347"/>
                    </a:moveTo>
                    <a:lnTo>
                      <a:pt x="666" y="347"/>
                    </a:lnTo>
                    <a:lnTo>
                      <a:pt x="666" y="236"/>
                    </a:lnTo>
                    <a:lnTo>
                      <a:pt x="641" y="236"/>
                    </a:lnTo>
                    <a:lnTo>
                      <a:pt x="641" y="347"/>
                    </a:lnTo>
                    <a:lnTo>
                      <a:pt x="641" y="347"/>
                    </a:lnTo>
                    <a:close/>
                    <a:moveTo>
                      <a:pt x="694" y="347"/>
                    </a:moveTo>
                    <a:lnTo>
                      <a:pt x="719" y="347"/>
                    </a:lnTo>
                    <a:lnTo>
                      <a:pt x="719" y="280"/>
                    </a:lnTo>
                    <a:lnTo>
                      <a:pt x="694" y="280"/>
                    </a:lnTo>
                    <a:lnTo>
                      <a:pt x="694" y="347"/>
                    </a:lnTo>
                    <a:lnTo>
                      <a:pt x="694" y="347"/>
                    </a:lnTo>
                    <a:close/>
                    <a:moveTo>
                      <a:pt x="725" y="347"/>
                    </a:moveTo>
                    <a:lnTo>
                      <a:pt x="763" y="347"/>
                    </a:lnTo>
                    <a:lnTo>
                      <a:pt x="763" y="92"/>
                    </a:lnTo>
                    <a:lnTo>
                      <a:pt x="725" y="92"/>
                    </a:lnTo>
                    <a:lnTo>
                      <a:pt x="725" y="347"/>
                    </a:lnTo>
                    <a:lnTo>
                      <a:pt x="725" y="347"/>
                    </a:lnTo>
                    <a:close/>
                    <a:moveTo>
                      <a:pt x="838" y="347"/>
                    </a:moveTo>
                    <a:lnTo>
                      <a:pt x="876" y="347"/>
                    </a:lnTo>
                    <a:lnTo>
                      <a:pt x="876" y="257"/>
                    </a:lnTo>
                    <a:lnTo>
                      <a:pt x="838" y="257"/>
                    </a:lnTo>
                    <a:lnTo>
                      <a:pt x="838" y="347"/>
                    </a:lnTo>
                    <a:lnTo>
                      <a:pt x="838" y="347"/>
                    </a:lnTo>
                    <a:close/>
                    <a:moveTo>
                      <a:pt x="939" y="347"/>
                    </a:moveTo>
                    <a:lnTo>
                      <a:pt x="972" y="347"/>
                    </a:lnTo>
                    <a:lnTo>
                      <a:pt x="972" y="236"/>
                    </a:lnTo>
                    <a:lnTo>
                      <a:pt x="939" y="236"/>
                    </a:lnTo>
                    <a:lnTo>
                      <a:pt x="939" y="347"/>
                    </a:lnTo>
                    <a:lnTo>
                      <a:pt x="939" y="347"/>
                    </a:lnTo>
                    <a:close/>
                    <a:moveTo>
                      <a:pt x="1012" y="347"/>
                    </a:moveTo>
                    <a:lnTo>
                      <a:pt x="1086" y="347"/>
                    </a:lnTo>
                    <a:lnTo>
                      <a:pt x="1086" y="0"/>
                    </a:lnTo>
                    <a:lnTo>
                      <a:pt x="1012" y="0"/>
                    </a:lnTo>
                    <a:lnTo>
                      <a:pt x="1012" y="347"/>
                    </a:lnTo>
                    <a:lnTo>
                      <a:pt x="1012" y="347"/>
                    </a:lnTo>
                    <a:close/>
                    <a:moveTo>
                      <a:pt x="1199" y="347"/>
                    </a:moveTo>
                    <a:lnTo>
                      <a:pt x="1217" y="347"/>
                    </a:lnTo>
                    <a:lnTo>
                      <a:pt x="1217" y="276"/>
                    </a:lnTo>
                    <a:lnTo>
                      <a:pt x="1199" y="276"/>
                    </a:lnTo>
                    <a:lnTo>
                      <a:pt x="1199" y="6"/>
                    </a:lnTo>
                    <a:lnTo>
                      <a:pt x="1125" y="6"/>
                    </a:lnTo>
                    <a:lnTo>
                      <a:pt x="1125" y="347"/>
                    </a:lnTo>
                    <a:lnTo>
                      <a:pt x="1142" y="347"/>
                    </a:lnTo>
                    <a:lnTo>
                      <a:pt x="1199" y="347"/>
                    </a:lnTo>
                    <a:lnTo>
                      <a:pt x="1199" y="347"/>
                    </a:lnTo>
                    <a:close/>
                    <a:moveTo>
                      <a:pt x="1477" y="289"/>
                    </a:moveTo>
                    <a:lnTo>
                      <a:pt x="1477" y="146"/>
                    </a:lnTo>
                    <a:lnTo>
                      <a:pt x="1431" y="146"/>
                    </a:lnTo>
                    <a:lnTo>
                      <a:pt x="1431" y="289"/>
                    </a:lnTo>
                    <a:lnTo>
                      <a:pt x="1417" y="289"/>
                    </a:lnTo>
                    <a:lnTo>
                      <a:pt x="1417" y="347"/>
                    </a:lnTo>
                    <a:lnTo>
                      <a:pt x="1480" y="347"/>
                    </a:lnTo>
                    <a:lnTo>
                      <a:pt x="1480" y="289"/>
                    </a:lnTo>
                    <a:lnTo>
                      <a:pt x="1477" y="289"/>
                    </a:lnTo>
                    <a:lnTo>
                      <a:pt x="1477" y="289"/>
                    </a:lnTo>
                    <a:close/>
                    <a:moveTo>
                      <a:pt x="1565" y="285"/>
                    </a:moveTo>
                    <a:lnTo>
                      <a:pt x="1565" y="253"/>
                    </a:lnTo>
                    <a:lnTo>
                      <a:pt x="1528" y="253"/>
                    </a:lnTo>
                    <a:lnTo>
                      <a:pt x="1528" y="285"/>
                    </a:lnTo>
                    <a:lnTo>
                      <a:pt x="1502" y="285"/>
                    </a:lnTo>
                    <a:lnTo>
                      <a:pt x="1502" y="347"/>
                    </a:lnTo>
                    <a:lnTo>
                      <a:pt x="1565" y="347"/>
                    </a:lnTo>
                    <a:lnTo>
                      <a:pt x="1565" y="314"/>
                    </a:lnTo>
                    <a:lnTo>
                      <a:pt x="1565" y="285"/>
                    </a:lnTo>
                    <a:lnTo>
                      <a:pt x="1565" y="285"/>
                    </a:lnTo>
                    <a:close/>
                    <a:moveTo>
                      <a:pt x="1568" y="347"/>
                    </a:moveTo>
                    <a:lnTo>
                      <a:pt x="1632" y="347"/>
                    </a:lnTo>
                    <a:lnTo>
                      <a:pt x="1632" y="163"/>
                    </a:lnTo>
                    <a:lnTo>
                      <a:pt x="1628" y="163"/>
                    </a:lnTo>
                    <a:lnTo>
                      <a:pt x="1628" y="155"/>
                    </a:lnTo>
                    <a:lnTo>
                      <a:pt x="1626" y="155"/>
                    </a:lnTo>
                    <a:lnTo>
                      <a:pt x="1622" y="153"/>
                    </a:lnTo>
                    <a:lnTo>
                      <a:pt x="1618" y="155"/>
                    </a:lnTo>
                    <a:lnTo>
                      <a:pt x="1616" y="155"/>
                    </a:lnTo>
                    <a:lnTo>
                      <a:pt x="1616" y="163"/>
                    </a:lnTo>
                    <a:lnTo>
                      <a:pt x="1607" y="163"/>
                    </a:lnTo>
                    <a:lnTo>
                      <a:pt x="1607" y="155"/>
                    </a:lnTo>
                    <a:lnTo>
                      <a:pt x="1605" y="155"/>
                    </a:lnTo>
                    <a:lnTo>
                      <a:pt x="1601" y="153"/>
                    </a:lnTo>
                    <a:lnTo>
                      <a:pt x="1597" y="155"/>
                    </a:lnTo>
                    <a:lnTo>
                      <a:pt x="1595" y="155"/>
                    </a:lnTo>
                    <a:lnTo>
                      <a:pt x="1595" y="163"/>
                    </a:lnTo>
                    <a:lnTo>
                      <a:pt x="1586" y="163"/>
                    </a:lnTo>
                    <a:lnTo>
                      <a:pt x="1586" y="155"/>
                    </a:lnTo>
                    <a:lnTo>
                      <a:pt x="1584" y="155"/>
                    </a:lnTo>
                    <a:lnTo>
                      <a:pt x="1580" y="153"/>
                    </a:lnTo>
                    <a:lnTo>
                      <a:pt x="1576" y="155"/>
                    </a:lnTo>
                    <a:lnTo>
                      <a:pt x="1574" y="155"/>
                    </a:lnTo>
                    <a:lnTo>
                      <a:pt x="1574" y="163"/>
                    </a:lnTo>
                    <a:lnTo>
                      <a:pt x="1568" y="163"/>
                    </a:lnTo>
                    <a:lnTo>
                      <a:pt x="1568" y="347"/>
                    </a:lnTo>
                    <a:lnTo>
                      <a:pt x="1568" y="347"/>
                    </a:lnTo>
                    <a:close/>
                    <a:moveTo>
                      <a:pt x="1750" y="180"/>
                    </a:moveTo>
                    <a:lnTo>
                      <a:pt x="1750" y="129"/>
                    </a:lnTo>
                    <a:lnTo>
                      <a:pt x="1704" y="129"/>
                    </a:lnTo>
                    <a:lnTo>
                      <a:pt x="1704" y="180"/>
                    </a:lnTo>
                    <a:lnTo>
                      <a:pt x="1683" y="180"/>
                    </a:lnTo>
                    <a:lnTo>
                      <a:pt x="1683" y="347"/>
                    </a:lnTo>
                    <a:lnTo>
                      <a:pt x="1756" y="347"/>
                    </a:lnTo>
                    <a:lnTo>
                      <a:pt x="1756" y="180"/>
                    </a:lnTo>
                    <a:lnTo>
                      <a:pt x="1750" y="180"/>
                    </a:lnTo>
                    <a:lnTo>
                      <a:pt x="1750" y="180"/>
                    </a:lnTo>
                    <a:close/>
                    <a:moveTo>
                      <a:pt x="1894" y="308"/>
                    </a:moveTo>
                    <a:lnTo>
                      <a:pt x="1894" y="278"/>
                    </a:lnTo>
                    <a:lnTo>
                      <a:pt x="1873" y="278"/>
                    </a:lnTo>
                    <a:lnTo>
                      <a:pt x="1873" y="308"/>
                    </a:lnTo>
                    <a:lnTo>
                      <a:pt x="1869" y="308"/>
                    </a:lnTo>
                    <a:lnTo>
                      <a:pt x="1869" y="285"/>
                    </a:lnTo>
                    <a:lnTo>
                      <a:pt x="1848" y="285"/>
                    </a:lnTo>
                    <a:lnTo>
                      <a:pt x="1848" y="308"/>
                    </a:lnTo>
                    <a:lnTo>
                      <a:pt x="1840" y="308"/>
                    </a:lnTo>
                    <a:lnTo>
                      <a:pt x="1840" y="335"/>
                    </a:lnTo>
                    <a:lnTo>
                      <a:pt x="1911" y="335"/>
                    </a:lnTo>
                    <a:lnTo>
                      <a:pt x="1911" y="308"/>
                    </a:lnTo>
                    <a:lnTo>
                      <a:pt x="1894" y="308"/>
                    </a:lnTo>
                    <a:lnTo>
                      <a:pt x="1894" y="308"/>
                    </a:lnTo>
                    <a:close/>
                  </a:path>
                </a:pathLst>
              </a:custGeom>
              <a:solidFill>
                <a:schemeClr val="bg1">
                  <a:lumMod val="85000"/>
                  <a:alpha val="19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grpSp>
        <p:sp>
          <p:nvSpPr>
            <p:cNvPr id="72" name="iṥḷïďè">
              <a:extLst>
                <a:ext uri="{FF2B5EF4-FFF2-40B4-BE49-F238E27FC236}">
                  <a16:creationId xmlns:a16="http://schemas.microsoft.com/office/drawing/2014/main" xmlns="" id="{3BD7A4AD-D8E4-47A9-9741-5557AED9A42A}"/>
                </a:ext>
              </a:extLst>
            </p:cNvPr>
            <p:cNvSpPr txBox="1"/>
            <p:nvPr/>
          </p:nvSpPr>
          <p:spPr>
            <a:xfrm>
              <a:off x="607503" y="982397"/>
              <a:ext cx="2619650" cy="850900"/>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buSzPct val="25000"/>
              </a:pPr>
              <a:r>
                <a:rPr lang="zh-CN" altLang="en-US" sz="2000" b="1" dirty="0">
                  <a:latin typeface="+mn-ea"/>
                </a:rPr>
                <a:t>这里是大标题</a:t>
              </a:r>
              <a:endParaRPr lang="en-US" sz="2000" b="1" dirty="0">
                <a:latin typeface="+mn-ea"/>
              </a:endParaRPr>
            </a:p>
          </p:txBody>
        </p:sp>
        <p:sp>
          <p:nvSpPr>
            <p:cNvPr id="73" name="iṥľïḑé">
              <a:extLst>
                <a:ext uri="{FF2B5EF4-FFF2-40B4-BE49-F238E27FC236}">
                  <a16:creationId xmlns:a16="http://schemas.microsoft.com/office/drawing/2014/main" xmlns="" id="{82C5D3C8-9E31-4762-941F-55D29685ABD2}"/>
                </a:ext>
              </a:extLst>
            </p:cNvPr>
            <p:cNvSpPr/>
            <p:nvPr/>
          </p:nvSpPr>
          <p:spPr>
            <a:xfrm>
              <a:off x="2554553" y="1871825"/>
              <a:ext cx="7680326" cy="3604942"/>
            </a:xfrm>
            <a:custGeom>
              <a:avLst/>
              <a:gdLst>
                <a:gd name="connsiteX0" fmla="*/ 650397 w 8590437"/>
                <a:gd name="connsiteY0" fmla="*/ 0 h 4016520"/>
                <a:gd name="connsiteX1" fmla="*/ 779937 w 8590437"/>
                <a:gd name="connsiteY1" fmla="*/ 556260 h 4016520"/>
                <a:gd name="connsiteX2" fmla="*/ 17937 w 8590437"/>
                <a:gd name="connsiteY2" fmla="*/ 1249680 h 4016520"/>
                <a:gd name="connsiteX3" fmla="*/ 231297 w 8590437"/>
                <a:gd name="connsiteY3" fmla="*/ 1760220 h 4016520"/>
                <a:gd name="connsiteX4" fmla="*/ 124617 w 8590437"/>
                <a:gd name="connsiteY4" fmla="*/ 2339340 h 4016520"/>
                <a:gd name="connsiteX5" fmla="*/ 353217 w 8590437"/>
                <a:gd name="connsiteY5" fmla="*/ 2804160 h 4016520"/>
                <a:gd name="connsiteX6" fmla="*/ 467517 w 8590437"/>
                <a:gd name="connsiteY6" fmla="*/ 3147060 h 4016520"/>
                <a:gd name="connsiteX7" fmla="*/ 901857 w 8590437"/>
                <a:gd name="connsiteY7" fmla="*/ 3352800 h 4016520"/>
                <a:gd name="connsiteX8" fmla="*/ 1816257 w 8590437"/>
                <a:gd name="connsiteY8" fmla="*/ 4015740 h 4016520"/>
                <a:gd name="connsiteX9" fmla="*/ 2578257 w 8590437"/>
                <a:gd name="connsiteY9" fmla="*/ 3208020 h 4016520"/>
                <a:gd name="connsiteX10" fmla="*/ 2936397 w 8590437"/>
                <a:gd name="connsiteY10" fmla="*/ 2948940 h 4016520"/>
                <a:gd name="connsiteX11" fmla="*/ 3157377 w 8590437"/>
                <a:gd name="connsiteY11" fmla="*/ 2628900 h 4016520"/>
                <a:gd name="connsiteX12" fmla="*/ 4376577 w 8590437"/>
                <a:gd name="connsiteY12" fmla="*/ 2301240 h 4016520"/>
                <a:gd name="connsiteX13" fmla="*/ 4955697 w 8590437"/>
                <a:gd name="connsiteY13" fmla="*/ 1798320 h 4016520"/>
                <a:gd name="connsiteX14" fmla="*/ 5641497 w 8590437"/>
                <a:gd name="connsiteY14" fmla="*/ 2186940 h 4016520"/>
                <a:gd name="connsiteX15" fmla="*/ 6007257 w 8590437"/>
                <a:gd name="connsiteY15" fmla="*/ 2453640 h 4016520"/>
                <a:gd name="connsiteX16" fmla="*/ 6190137 w 8590437"/>
                <a:gd name="connsiteY16" fmla="*/ 3093720 h 4016520"/>
                <a:gd name="connsiteX17" fmla="*/ 7020717 w 8590437"/>
                <a:gd name="connsiteY17" fmla="*/ 3063240 h 4016520"/>
                <a:gd name="connsiteX18" fmla="*/ 7767477 w 8590437"/>
                <a:gd name="connsiteY18" fmla="*/ 2362200 h 4016520"/>
                <a:gd name="connsiteX19" fmla="*/ 7881777 w 8590437"/>
                <a:gd name="connsiteY19" fmla="*/ 2781300 h 4016520"/>
                <a:gd name="connsiteX20" fmla="*/ 8590437 w 8590437"/>
                <a:gd name="connsiteY20" fmla="*/ 3695700 h 4016520"/>
                <a:gd name="connsiteX0" fmla="*/ 650397 w 8590437"/>
                <a:gd name="connsiteY0" fmla="*/ 0 h 4016520"/>
                <a:gd name="connsiteX1" fmla="*/ 779937 w 8590437"/>
                <a:gd name="connsiteY1" fmla="*/ 556260 h 4016520"/>
                <a:gd name="connsiteX2" fmla="*/ 17937 w 8590437"/>
                <a:gd name="connsiteY2" fmla="*/ 1249680 h 4016520"/>
                <a:gd name="connsiteX3" fmla="*/ 231297 w 8590437"/>
                <a:gd name="connsiteY3" fmla="*/ 1760220 h 4016520"/>
                <a:gd name="connsiteX4" fmla="*/ 124617 w 8590437"/>
                <a:gd name="connsiteY4" fmla="*/ 2339340 h 4016520"/>
                <a:gd name="connsiteX5" fmla="*/ 353217 w 8590437"/>
                <a:gd name="connsiteY5" fmla="*/ 2804160 h 4016520"/>
                <a:gd name="connsiteX6" fmla="*/ 467517 w 8590437"/>
                <a:gd name="connsiteY6" fmla="*/ 3147060 h 4016520"/>
                <a:gd name="connsiteX7" fmla="*/ 901857 w 8590437"/>
                <a:gd name="connsiteY7" fmla="*/ 3352800 h 4016520"/>
                <a:gd name="connsiteX8" fmla="*/ 1816257 w 8590437"/>
                <a:gd name="connsiteY8" fmla="*/ 4015740 h 4016520"/>
                <a:gd name="connsiteX9" fmla="*/ 2578257 w 8590437"/>
                <a:gd name="connsiteY9" fmla="*/ 3208020 h 4016520"/>
                <a:gd name="connsiteX10" fmla="*/ 2936397 w 8590437"/>
                <a:gd name="connsiteY10" fmla="*/ 2948940 h 4016520"/>
                <a:gd name="connsiteX11" fmla="*/ 3157377 w 8590437"/>
                <a:gd name="connsiteY11" fmla="*/ 2628900 h 4016520"/>
                <a:gd name="connsiteX12" fmla="*/ 4376577 w 8590437"/>
                <a:gd name="connsiteY12" fmla="*/ 2301240 h 4016520"/>
                <a:gd name="connsiteX13" fmla="*/ 4955697 w 8590437"/>
                <a:gd name="connsiteY13" fmla="*/ 1798320 h 4016520"/>
                <a:gd name="connsiteX14" fmla="*/ 5641497 w 8590437"/>
                <a:gd name="connsiteY14" fmla="*/ 2186940 h 4016520"/>
                <a:gd name="connsiteX15" fmla="*/ 6007257 w 8590437"/>
                <a:gd name="connsiteY15" fmla="*/ 2453640 h 4016520"/>
                <a:gd name="connsiteX16" fmla="*/ 6190137 w 8590437"/>
                <a:gd name="connsiteY16" fmla="*/ 3093720 h 4016520"/>
                <a:gd name="connsiteX17" fmla="*/ 7020717 w 8590437"/>
                <a:gd name="connsiteY17" fmla="*/ 3063240 h 4016520"/>
                <a:gd name="connsiteX18" fmla="*/ 7767477 w 8590437"/>
                <a:gd name="connsiteY18" fmla="*/ 2362200 h 4016520"/>
                <a:gd name="connsiteX19" fmla="*/ 7881777 w 8590437"/>
                <a:gd name="connsiteY19" fmla="*/ 2781300 h 4016520"/>
                <a:gd name="connsiteX20" fmla="*/ 8590437 w 8590437"/>
                <a:gd name="connsiteY20" fmla="*/ 3695700 h 4016520"/>
                <a:gd name="connsiteX0" fmla="*/ 614100 w 8554140"/>
                <a:gd name="connsiteY0" fmla="*/ 0 h 4016520"/>
                <a:gd name="connsiteX1" fmla="*/ 743640 w 8554140"/>
                <a:gd name="connsiteY1" fmla="*/ 556260 h 4016520"/>
                <a:gd name="connsiteX2" fmla="*/ 19740 w 8554140"/>
                <a:gd name="connsiteY2" fmla="*/ 1249680 h 4016520"/>
                <a:gd name="connsiteX3" fmla="*/ 195000 w 8554140"/>
                <a:gd name="connsiteY3" fmla="*/ 1760220 h 4016520"/>
                <a:gd name="connsiteX4" fmla="*/ 88320 w 8554140"/>
                <a:gd name="connsiteY4" fmla="*/ 2339340 h 4016520"/>
                <a:gd name="connsiteX5" fmla="*/ 316920 w 8554140"/>
                <a:gd name="connsiteY5" fmla="*/ 2804160 h 4016520"/>
                <a:gd name="connsiteX6" fmla="*/ 431220 w 8554140"/>
                <a:gd name="connsiteY6" fmla="*/ 3147060 h 4016520"/>
                <a:gd name="connsiteX7" fmla="*/ 865560 w 8554140"/>
                <a:gd name="connsiteY7" fmla="*/ 3352800 h 4016520"/>
                <a:gd name="connsiteX8" fmla="*/ 1779960 w 8554140"/>
                <a:gd name="connsiteY8" fmla="*/ 4015740 h 4016520"/>
                <a:gd name="connsiteX9" fmla="*/ 2541960 w 8554140"/>
                <a:gd name="connsiteY9" fmla="*/ 3208020 h 4016520"/>
                <a:gd name="connsiteX10" fmla="*/ 2900100 w 8554140"/>
                <a:gd name="connsiteY10" fmla="*/ 2948940 h 4016520"/>
                <a:gd name="connsiteX11" fmla="*/ 3121080 w 8554140"/>
                <a:gd name="connsiteY11" fmla="*/ 2628900 h 4016520"/>
                <a:gd name="connsiteX12" fmla="*/ 4340280 w 8554140"/>
                <a:gd name="connsiteY12" fmla="*/ 2301240 h 4016520"/>
                <a:gd name="connsiteX13" fmla="*/ 4919400 w 8554140"/>
                <a:gd name="connsiteY13" fmla="*/ 1798320 h 4016520"/>
                <a:gd name="connsiteX14" fmla="*/ 5605200 w 8554140"/>
                <a:gd name="connsiteY14" fmla="*/ 2186940 h 4016520"/>
                <a:gd name="connsiteX15" fmla="*/ 5970960 w 8554140"/>
                <a:gd name="connsiteY15" fmla="*/ 2453640 h 4016520"/>
                <a:gd name="connsiteX16" fmla="*/ 6153840 w 8554140"/>
                <a:gd name="connsiteY16" fmla="*/ 3093720 h 4016520"/>
                <a:gd name="connsiteX17" fmla="*/ 6984420 w 8554140"/>
                <a:gd name="connsiteY17" fmla="*/ 3063240 h 4016520"/>
                <a:gd name="connsiteX18" fmla="*/ 7731180 w 8554140"/>
                <a:gd name="connsiteY18" fmla="*/ 2362200 h 4016520"/>
                <a:gd name="connsiteX19" fmla="*/ 7845480 w 8554140"/>
                <a:gd name="connsiteY19" fmla="*/ 2781300 h 4016520"/>
                <a:gd name="connsiteX20" fmla="*/ 8554140 w 8554140"/>
                <a:gd name="connsiteY20" fmla="*/ 3695700 h 4016520"/>
                <a:gd name="connsiteX0" fmla="*/ 614100 w 8554140"/>
                <a:gd name="connsiteY0" fmla="*/ 0 h 4016520"/>
                <a:gd name="connsiteX1" fmla="*/ 743640 w 8554140"/>
                <a:gd name="connsiteY1" fmla="*/ 556260 h 4016520"/>
                <a:gd name="connsiteX2" fmla="*/ 19740 w 8554140"/>
                <a:gd name="connsiteY2" fmla="*/ 1249680 h 4016520"/>
                <a:gd name="connsiteX3" fmla="*/ 195000 w 8554140"/>
                <a:gd name="connsiteY3" fmla="*/ 1760220 h 4016520"/>
                <a:gd name="connsiteX4" fmla="*/ 88320 w 8554140"/>
                <a:gd name="connsiteY4" fmla="*/ 2339340 h 4016520"/>
                <a:gd name="connsiteX5" fmla="*/ 316920 w 8554140"/>
                <a:gd name="connsiteY5" fmla="*/ 2804160 h 4016520"/>
                <a:gd name="connsiteX6" fmla="*/ 431220 w 8554140"/>
                <a:gd name="connsiteY6" fmla="*/ 3147060 h 4016520"/>
                <a:gd name="connsiteX7" fmla="*/ 865560 w 8554140"/>
                <a:gd name="connsiteY7" fmla="*/ 3352800 h 4016520"/>
                <a:gd name="connsiteX8" fmla="*/ 1779960 w 8554140"/>
                <a:gd name="connsiteY8" fmla="*/ 4015740 h 4016520"/>
                <a:gd name="connsiteX9" fmla="*/ 2541960 w 8554140"/>
                <a:gd name="connsiteY9" fmla="*/ 3208020 h 4016520"/>
                <a:gd name="connsiteX10" fmla="*/ 2900100 w 8554140"/>
                <a:gd name="connsiteY10" fmla="*/ 2948940 h 4016520"/>
                <a:gd name="connsiteX11" fmla="*/ 3121080 w 8554140"/>
                <a:gd name="connsiteY11" fmla="*/ 2628900 h 4016520"/>
                <a:gd name="connsiteX12" fmla="*/ 4340280 w 8554140"/>
                <a:gd name="connsiteY12" fmla="*/ 2301240 h 4016520"/>
                <a:gd name="connsiteX13" fmla="*/ 4919400 w 8554140"/>
                <a:gd name="connsiteY13" fmla="*/ 1798320 h 4016520"/>
                <a:gd name="connsiteX14" fmla="*/ 5605200 w 8554140"/>
                <a:gd name="connsiteY14" fmla="*/ 2186940 h 4016520"/>
                <a:gd name="connsiteX15" fmla="*/ 5970960 w 8554140"/>
                <a:gd name="connsiteY15" fmla="*/ 2453640 h 4016520"/>
                <a:gd name="connsiteX16" fmla="*/ 6153840 w 8554140"/>
                <a:gd name="connsiteY16" fmla="*/ 3093720 h 4016520"/>
                <a:gd name="connsiteX17" fmla="*/ 6984420 w 8554140"/>
                <a:gd name="connsiteY17" fmla="*/ 3063240 h 4016520"/>
                <a:gd name="connsiteX18" fmla="*/ 7731180 w 8554140"/>
                <a:gd name="connsiteY18" fmla="*/ 2362200 h 4016520"/>
                <a:gd name="connsiteX19" fmla="*/ 7845480 w 8554140"/>
                <a:gd name="connsiteY19" fmla="*/ 2781300 h 4016520"/>
                <a:gd name="connsiteX20" fmla="*/ 8554140 w 8554140"/>
                <a:gd name="connsiteY20" fmla="*/ 3695700 h 4016520"/>
                <a:gd name="connsiteX0" fmla="*/ 611646 w 8551686"/>
                <a:gd name="connsiteY0" fmla="*/ 0 h 4016520"/>
                <a:gd name="connsiteX1" fmla="*/ 741186 w 8551686"/>
                <a:gd name="connsiteY1" fmla="*/ 556260 h 4016520"/>
                <a:gd name="connsiteX2" fmla="*/ 17286 w 8551686"/>
                <a:gd name="connsiteY2" fmla="*/ 1249680 h 4016520"/>
                <a:gd name="connsiteX3" fmla="*/ 192546 w 8551686"/>
                <a:gd name="connsiteY3" fmla="*/ 1760220 h 4016520"/>
                <a:gd name="connsiteX4" fmla="*/ 85866 w 8551686"/>
                <a:gd name="connsiteY4" fmla="*/ 2339340 h 4016520"/>
                <a:gd name="connsiteX5" fmla="*/ 314466 w 8551686"/>
                <a:gd name="connsiteY5" fmla="*/ 2804160 h 4016520"/>
                <a:gd name="connsiteX6" fmla="*/ 428766 w 8551686"/>
                <a:gd name="connsiteY6" fmla="*/ 3147060 h 4016520"/>
                <a:gd name="connsiteX7" fmla="*/ 863106 w 8551686"/>
                <a:gd name="connsiteY7" fmla="*/ 3352800 h 4016520"/>
                <a:gd name="connsiteX8" fmla="*/ 1777506 w 8551686"/>
                <a:gd name="connsiteY8" fmla="*/ 4015740 h 4016520"/>
                <a:gd name="connsiteX9" fmla="*/ 2539506 w 8551686"/>
                <a:gd name="connsiteY9" fmla="*/ 3208020 h 4016520"/>
                <a:gd name="connsiteX10" fmla="*/ 2897646 w 8551686"/>
                <a:gd name="connsiteY10" fmla="*/ 2948940 h 4016520"/>
                <a:gd name="connsiteX11" fmla="*/ 3118626 w 8551686"/>
                <a:gd name="connsiteY11" fmla="*/ 2628900 h 4016520"/>
                <a:gd name="connsiteX12" fmla="*/ 4337826 w 8551686"/>
                <a:gd name="connsiteY12" fmla="*/ 2301240 h 4016520"/>
                <a:gd name="connsiteX13" fmla="*/ 4916946 w 8551686"/>
                <a:gd name="connsiteY13" fmla="*/ 1798320 h 4016520"/>
                <a:gd name="connsiteX14" fmla="*/ 5602746 w 8551686"/>
                <a:gd name="connsiteY14" fmla="*/ 2186940 h 4016520"/>
                <a:gd name="connsiteX15" fmla="*/ 5968506 w 8551686"/>
                <a:gd name="connsiteY15" fmla="*/ 2453640 h 4016520"/>
                <a:gd name="connsiteX16" fmla="*/ 6151386 w 8551686"/>
                <a:gd name="connsiteY16" fmla="*/ 3093720 h 4016520"/>
                <a:gd name="connsiteX17" fmla="*/ 6981966 w 8551686"/>
                <a:gd name="connsiteY17" fmla="*/ 3063240 h 4016520"/>
                <a:gd name="connsiteX18" fmla="*/ 7728726 w 8551686"/>
                <a:gd name="connsiteY18" fmla="*/ 2362200 h 4016520"/>
                <a:gd name="connsiteX19" fmla="*/ 7843026 w 8551686"/>
                <a:gd name="connsiteY19" fmla="*/ 2781300 h 4016520"/>
                <a:gd name="connsiteX20" fmla="*/ 8551686 w 8551686"/>
                <a:gd name="connsiteY20" fmla="*/ 3695700 h 4016520"/>
                <a:gd name="connsiteX0" fmla="*/ 612061 w 8552101"/>
                <a:gd name="connsiteY0" fmla="*/ 0 h 4016520"/>
                <a:gd name="connsiteX1" fmla="*/ 741601 w 8552101"/>
                <a:gd name="connsiteY1" fmla="*/ 556260 h 4016520"/>
                <a:gd name="connsiteX2" fmla="*/ 17701 w 8552101"/>
                <a:gd name="connsiteY2" fmla="*/ 1249680 h 4016520"/>
                <a:gd name="connsiteX3" fmla="*/ 192961 w 8552101"/>
                <a:gd name="connsiteY3" fmla="*/ 1760220 h 4016520"/>
                <a:gd name="connsiteX4" fmla="*/ 86281 w 8552101"/>
                <a:gd name="connsiteY4" fmla="*/ 2339340 h 4016520"/>
                <a:gd name="connsiteX5" fmla="*/ 314881 w 8552101"/>
                <a:gd name="connsiteY5" fmla="*/ 2804160 h 4016520"/>
                <a:gd name="connsiteX6" fmla="*/ 429181 w 8552101"/>
                <a:gd name="connsiteY6" fmla="*/ 3147060 h 4016520"/>
                <a:gd name="connsiteX7" fmla="*/ 863521 w 8552101"/>
                <a:gd name="connsiteY7" fmla="*/ 3352800 h 4016520"/>
                <a:gd name="connsiteX8" fmla="*/ 1777921 w 8552101"/>
                <a:gd name="connsiteY8" fmla="*/ 4015740 h 4016520"/>
                <a:gd name="connsiteX9" fmla="*/ 2539921 w 8552101"/>
                <a:gd name="connsiteY9" fmla="*/ 3208020 h 4016520"/>
                <a:gd name="connsiteX10" fmla="*/ 2898061 w 8552101"/>
                <a:gd name="connsiteY10" fmla="*/ 2948940 h 4016520"/>
                <a:gd name="connsiteX11" fmla="*/ 3119041 w 8552101"/>
                <a:gd name="connsiteY11" fmla="*/ 2628900 h 4016520"/>
                <a:gd name="connsiteX12" fmla="*/ 4338241 w 8552101"/>
                <a:gd name="connsiteY12" fmla="*/ 2301240 h 4016520"/>
                <a:gd name="connsiteX13" fmla="*/ 4917361 w 8552101"/>
                <a:gd name="connsiteY13" fmla="*/ 1798320 h 4016520"/>
                <a:gd name="connsiteX14" fmla="*/ 5603161 w 8552101"/>
                <a:gd name="connsiteY14" fmla="*/ 2186940 h 4016520"/>
                <a:gd name="connsiteX15" fmla="*/ 5968921 w 8552101"/>
                <a:gd name="connsiteY15" fmla="*/ 2453640 h 4016520"/>
                <a:gd name="connsiteX16" fmla="*/ 6151801 w 8552101"/>
                <a:gd name="connsiteY16" fmla="*/ 3093720 h 4016520"/>
                <a:gd name="connsiteX17" fmla="*/ 6982381 w 8552101"/>
                <a:gd name="connsiteY17" fmla="*/ 3063240 h 4016520"/>
                <a:gd name="connsiteX18" fmla="*/ 7729141 w 8552101"/>
                <a:gd name="connsiteY18" fmla="*/ 2362200 h 4016520"/>
                <a:gd name="connsiteX19" fmla="*/ 7843441 w 8552101"/>
                <a:gd name="connsiteY19" fmla="*/ 2781300 h 4016520"/>
                <a:gd name="connsiteX20" fmla="*/ 8552101 w 8552101"/>
                <a:gd name="connsiteY20" fmla="*/ 3695700 h 4016520"/>
                <a:gd name="connsiteX0" fmla="*/ 615577 w 8555617"/>
                <a:gd name="connsiteY0" fmla="*/ 0 h 4016520"/>
                <a:gd name="connsiteX1" fmla="*/ 745117 w 8555617"/>
                <a:gd name="connsiteY1" fmla="*/ 556260 h 4016520"/>
                <a:gd name="connsiteX2" fmla="*/ 21217 w 8555617"/>
                <a:gd name="connsiteY2" fmla="*/ 1249680 h 4016520"/>
                <a:gd name="connsiteX3" fmla="*/ 196477 w 8555617"/>
                <a:gd name="connsiteY3" fmla="*/ 1760220 h 4016520"/>
                <a:gd name="connsiteX4" fmla="*/ 89797 w 8555617"/>
                <a:gd name="connsiteY4" fmla="*/ 2339340 h 4016520"/>
                <a:gd name="connsiteX5" fmla="*/ 318397 w 8555617"/>
                <a:gd name="connsiteY5" fmla="*/ 2804160 h 4016520"/>
                <a:gd name="connsiteX6" fmla="*/ 432697 w 8555617"/>
                <a:gd name="connsiteY6" fmla="*/ 3147060 h 4016520"/>
                <a:gd name="connsiteX7" fmla="*/ 867037 w 8555617"/>
                <a:gd name="connsiteY7" fmla="*/ 3352800 h 4016520"/>
                <a:gd name="connsiteX8" fmla="*/ 1781437 w 8555617"/>
                <a:gd name="connsiteY8" fmla="*/ 4015740 h 4016520"/>
                <a:gd name="connsiteX9" fmla="*/ 2543437 w 8555617"/>
                <a:gd name="connsiteY9" fmla="*/ 3208020 h 4016520"/>
                <a:gd name="connsiteX10" fmla="*/ 2901577 w 8555617"/>
                <a:gd name="connsiteY10" fmla="*/ 2948940 h 4016520"/>
                <a:gd name="connsiteX11" fmla="*/ 3122557 w 8555617"/>
                <a:gd name="connsiteY11" fmla="*/ 2628900 h 4016520"/>
                <a:gd name="connsiteX12" fmla="*/ 4341757 w 8555617"/>
                <a:gd name="connsiteY12" fmla="*/ 2301240 h 4016520"/>
                <a:gd name="connsiteX13" fmla="*/ 4920877 w 8555617"/>
                <a:gd name="connsiteY13" fmla="*/ 1798320 h 4016520"/>
                <a:gd name="connsiteX14" fmla="*/ 5606677 w 8555617"/>
                <a:gd name="connsiteY14" fmla="*/ 2186940 h 4016520"/>
                <a:gd name="connsiteX15" fmla="*/ 5972437 w 8555617"/>
                <a:gd name="connsiteY15" fmla="*/ 2453640 h 4016520"/>
                <a:gd name="connsiteX16" fmla="*/ 6155317 w 8555617"/>
                <a:gd name="connsiteY16" fmla="*/ 3093720 h 4016520"/>
                <a:gd name="connsiteX17" fmla="*/ 6985897 w 8555617"/>
                <a:gd name="connsiteY17" fmla="*/ 3063240 h 4016520"/>
                <a:gd name="connsiteX18" fmla="*/ 7732657 w 8555617"/>
                <a:gd name="connsiteY18" fmla="*/ 2362200 h 4016520"/>
                <a:gd name="connsiteX19" fmla="*/ 7846957 w 8555617"/>
                <a:gd name="connsiteY19" fmla="*/ 2781300 h 4016520"/>
                <a:gd name="connsiteX20" fmla="*/ 8555617 w 8555617"/>
                <a:gd name="connsiteY20" fmla="*/ 3695700 h 4016520"/>
                <a:gd name="connsiteX0" fmla="*/ 618196 w 8558236"/>
                <a:gd name="connsiteY0" fmla="*/ 0 h 4016520"/>
                <a:gd name="connsiteX1" fmla="*/ 747736 w 8558236"/>
                <a:gd name="connsiteY1" fmla="*/ 556260 h 4016520"/>
                <a:gd name="connsiteX2" fmla="*/ 23836 w 8558236"/>
                <a:gd name="connsiteY2" fmla="*/ 1249680 h 4016520"/>
                <a:gd name="connsiteX3" fmla="*/ 199096 w 8558236"/>
                <a:gd name="connsiteY3" fmla="*/ 1760220 h 4016520"/>
                <a:gd name="connsiteX4" fmla="*/ 92416 w 8558236"/>
                <a:gd name="connsiteY4" fmla="*/ 2339340 h 4016520"/>
                <a:gd name="connsiteX5" fmla="*/ 321016 w 8558236"/>
                <a:gd name="connsiteY5" fmla="*/ 2804160 h 4016520"/>
                <a:gd name="connsiteX6" fmla="*/ 435316 w 8558236"/>
                <a:gd name="connsiteY6" fmla="*/ 3147060 h 4016520"/>
                <a:gd name="connsiteX7" fmla="*/ 869656 w 8558236"/>
                <a:gd name="connsiteY7" fmla="*/ 3352800 h 4016520"/>
                <a:gd name="connsiteX8" fmla="*/ 1784056 w 8558236"/>
                <a:gd name="connsiteY8" fmla="*/ 4015740 h 4016520"/>
                <a:gd name="connsiteX9" fmla="*/ 2546056 w 8558236"/>
                <a:gd name="connsiteY9" fmla="*/ 3208020 h 4016520"/>
                <a:gd name="connsiteX10" fmla="*/ 2904196 w 8558236"/>
                <a:gd name="connsiteY10" fmla="*/ 2948940 h 4016520"/>
                <a:gd name="connsiteX11" fmla="*/ 3125176 w 8558236"/>
                <a:gd name="connsiteY11" fmla="*/ 2628900 h 4016520"/>
                <a:gd name="connsiteX12" fmla="*/ 4344376 w 8558236"/>
                <a:gd name="connsiteY12" fmla="*/ 2301240 h 4016520"/>
                <a:gd name="connsiteX13" fmla="*/ 4923496 w 8558236"/>
                <a:gd name="connsiteY13" fmla="*/ 1798320 h 4016520"/>
                <a:gd name="connsiteX14" fmla="*/ 5609296 w 8558236"/>
                <a:gd name="connsiteY14" fmla="*/ 2186940 h 4016520"/>
                <a:gd name="connsiteX15" fmla="*/ 5975056 w 8558236"/>
                <a:gd name="connsiteY15" fmla="*/ 2453640 h 4016520"/>
                <a:gd name="connsiteX16" fmla="*/ 6157936 w 8558236"/>
                <a:gd name="connsiteY16" fmla="*/ 3093720 h 4016520"/>
                <a:gd name="connsiteX17" fmla="*/ 6988516 w 8558236"/>
                <a:gd name="connsiteY17" fmla="*/ 3063240 h 4016520"/>
                <a:gd name="connsiteX18" fmla="*/ 7735276 w 8558236"/>
                <a:gd name="connsiteY18" fmla="*/ 2362200 h 4016520"/>
                <a:gd name="connsiteX19" fmla="*/ 7849576 w 8558236"/>
                <a:gd name="connsiteY19" fmla="*/ 2781300 h 4016520"/>
                <a:gd name="connsiteX20" fmla="*/ 8558236 w 8558236"/>
                <a:gd name="connsiteY20" fmla="*/ 3695700 h 4016520"/>
                <a:gd name="connsiteX0" fmla="*/ 618196 w 8558236"/>
                <a:gd name="connsiteY0" fmla="*/ 0 h 4016520"/>
                <a:gd name="connsiteX1" fmla="*/ 747736 w 8558236"/>
                <a:gd name="connsiteY1" fmla="*/ 556260 h 4016520"/>
                <a:gd name="connsiteX2" fmla="*/ 23836 w 8558236"/>
                <a:gd name="connsiteY2" fmla="*/ 1249680 h 4016520"/>
                <a:gd name="connsiteX3" fmla="*/ 199096 w 8558236"/>
                <a:gd name="connsiteY3" fmla="*/ 1760220 h 4016520"/>
                <a:gd name="connsiteX4" fmla="*/ 92416 w 8558236"/>
                <a:gd name="connsiteY4" fmla="*/ 2339340 h 4016520"/>
                <a:gd name="connsiteX5" fmla="*/ 321016 w 8558236"/>
                <a:gd name="connsiteY5" fmla="*/ 2804160 h 4016520"/>
                <a:gd name="connsiteX6" fmla="*/ 435316 w 8558236"/>
                <a:gd name="connsiteY6" fmla="*/ 3147060 h 4016520"/>
                <a:gd name="connsiteX7" fmla="*/ 869656 w 8558236"/>
                <a:gd name="connsiteY7" fmla="*/ 3352800 h 4016520"/>
                <a:gd name="connsiteX8" fmla="*/ 1784056 w 8558236"/>
                <a:gd name="connsiteY8" fmla="*/ 4015740 h 4016520"/>
                <a:gd name="connsiteX9" fmla="*/ 2546056 w 8558236"/>
                <a:gd name="connsiteY9" fmla="*/ 3208020 h 4016520"/>
                <a:gd name="connsiteX10" fmla="*/ 2904196 w 8558236"/>
                <a:gd name="connsiteY10" fmla="*/ 2948940 h 4016520"/>
                <a:gd name="connsiteX11" fmla="*/ 3125176 w 8558236"/>
                <a:gd name="connsiteY11" fmla="*/ 2628900 h 4016520"/>
                <a:gd name="connsiteX12" fmla="*/ 4344376 w 8558236"/>
                <a:gd name="connsiteY12" fmla="*/ 2301240 h 4016520"/>
                <a:gd name="connsiteX13" fmla="*/ 4923496 w 8558236"/>
                <a:gd name="connsiteY13" fmla="*/ 1798320 h 4016520"/>
                <a:gd name="connsiteX14" fmla="*/ 5609296 w 8558236"/>
                <a:gd name="connsiteY14" fmla="*/ 2186940 h 4016520"/>
                <a:gd name="connsiteX15" fmla="*/ 5975056 w 8558236"/>
                <a:gd name="connsiteY15" fmla="*/ 2453640 h 4016520"/>
                <a:gd name="connsiteX16" fmla="*/ 6157936 w 8558236"/>
                <a:gd name="connsiteY16" fmla="*/ 3093720 h 4016520"/>
                <a:gd name="connsiteX17" fmla="*/ 6988516 w 8558236"/>
                <a:gd name="connsiteY17" fmla="*/ 3063240 h 4016520"/>
                <a:gd name="connsiteX18" fmla="*/ 7735276 w 8558236"/>
                <a:gd name="connsiteY18" fmla="*/ 2362200 h 4016520"/>
                <a:gd name="connsiteX19" fmla="*/ 7849576 w 8558236"/>
                <a:gd name="connsiteY19" fmla="*/ 2781300 h 4016520"/>
                <a:gd name="connsiteX20" fmla="*/ 8558236 w 8558236"/>
                <a:gd name="connsiteY20" fmla="*/ 3695700 h 4016520"/>
                <a:gd name="connsiteX0" fmla="*/ 618196 w 8558236"/>
                <a:gd name="connsiteY0" fmla="*/ 0 h 4016520"/>
                <a:gd name="connsiteX1" fmla="*/ 747736 w 8558236"/>
                <a:gd name="connsiteY1" fmla="*/ 556260 h 4016520"/>
                <a:gd name="connsiteX2" fmla="*/ 23836 w 8558236"/>
                <a:gd name="connsiteY2" fmla="*/ 1249680 h 4016520"/>
                <a:gd name="connsiteX3" fmla="*/ 199096 w 8558236"/>
                <a:gd name="connsiteY3" fmla="*/ 1760220 h 4016520"/>
                <a:gd name="connsiteX4" fmla="*/ 92416 w 8558236"/>
                <a:gd name="connsiteY4" fmla="*/ 2339340 h 4016520"/>
                <a:gd name="connsiteX5" fmla="*/ 321016 w 8558236"/>
                <a:gd name="connsiteY5" fmla="*/ 2804160 h 4016520"/>
                <a:gd name="connsiteX6" fmla="*/ 435316 w 8558236"/>
                <a:gd name="connsiteY6" fmla="*/ 3147060 h 4016520"/>
                <a:gd name="connsiteX7" fmla="*/ 869656 w 8558236"/>
                <a:gd name="connsiteY7" fmla="*/ 3352800 h 4016520"/>
                <a:gd name="connsiteX8" fmla="*/ 1784056 w 8558236"/>
                <a:gd name="connsiteY8" fmla="*/ 4015740 h 4016520"/>
                <a:gd name="connsiteX9" fmla="*/ 2546056 w 8558236"/>
                <a:gd name="connsiteY9" fmla="*/ 3208020 h 4016520"/>
                <a:gd name="connsiteX10" fmla="*/ 2904196 w 8558236"/>
                <a:gd name="connsiteY10" fmla="*/ 2948940 h 4016520"/>
                <a:gd name="connsiteX11" fmla="*/ 3125176 w 8558236"/>
                <a:gd name="connsiteY11" fmla="*/ 2628900 h 4016520"/>
                <a:gd name="connsiteX12" fmla="*/ 4344376 w 8558236"/>
                <a:gd name="connsiteY12" fmla="*/ 2301240 h 4016520"/>
                <a:gd name="connsiteX13" fmla="*/ 4923496 w 8558236"/>
                <a:gd name="connsiteY13" fmla="*/ 1798320 h 4016520"/>
                <a:gd name="connsiteX14" fmla="*/ 5609296 w 8558236"/>
                <a:gd name="connsiteY14" fmla="*/ 2186940 h 4016520"/>
                <a:gd name="connsiteX15" fmla="*/ 5975056 w 8558236"/>
                <a:gd name="connsiteY15" fmla="*/ 2453640 h 4016520"/>
                <a:gd name="connsiteX16" fmla="*/ 6157936 w 8558236"/>
                <a:gd name="connsiteY16" fmla="*/ 3093720 h 4016520"/>
                <a:gd name="connsiteX17" fmla="*/ 6988516 w 8558236"/>
                <a:gd name="connsiteY17" fmla="*/ 3063240 h 4016520"/>
                <a:gd name="connsiteX18" fmla="*/ 7735276 w 8558236"/>
                <a:gd name="connsiteY18" fmla="*/ 2362200 h 4016520"/>
                <a:gd name="connsiteX19" fmla="*/ 7849576 w 8558236"/>
                <a:gd name="connsiteY19" fmla="*/ 2781300 h 4016520"/>
                <a:gd name="connsiteX20" fmla="*/ 8558236 w 8558236"/>
                <a:gd name="connsiteY20" fmla="*/ 3695700 h 4016520"/>
                <a:gd name="connsiteX0" fmla="*/ 618196 w 8558236"/>
                <a:gd name="connsiteY0" fmla="*/ 0 h 4016490"/>
                <a:gd name="connsiteX1" fmla="*/ 747736 w 8558236"/>
                <a:gd name="connsiteY1" fmla="*/ 556260 h 4016490"/>
                <a:gd name="connsiteX2" fmla="*/ 23836 w 8558236"/>
                <a:gd name="connsiteY2" fmla="*/ 1249680 h 4016490"/>
                <a:gd name="connsiteX3" fmla="*/ 199096 w 8558236"/>
                <a:gd name="connsiteY3" fmla="*/ 1760220 h 4016490"/>
                <a:gd name="connsiteX4" fmla="*/ 92416 w 8558236"/>
                <a:gd name="connsiteY4" fmla="*/ 2339340 h 4016490"/>
                <a:gd name="connsiteX5" fmla="*/ 321016 w 8558236"/>
                <a:gd name="connsiteY5" fmla="*/ 2804160 h 4016490"/>
                <a:gd name="connsiteX6" fmla="*/ 435316 w 8558236"/>
                <a:gd name="connsiteY6" fmla="*/ 3147060 h 4016490"/>
                <a:gd name="connsiteX7" fmla="*/ 869656 w 8558236"/>
                <a:gd name="connsiteY7" fmla="*/ 3352800 h 4016490"/>
                <a:gd name="connsiteX8" fmla="*/ 1784056 w 8558236"/>
                <a:gd name="connsiteY8" fmla="*/ 4015740 h 4016490"/>
                <a:gd name="connsiteX9" fmla="*/ 2546056 w 8558236"/>
                <a:gd name="connsiteY9" fmla="*/ 3208020 h 4016490"/>
                <a:gd name="connsiteX10" fmla="*/ 2904196 w 8558236"/>
                <a:gd name="connsiteY10" fmla="*/ 2948940 h 4016490"/>
                <a:gd name="connsiteX11" fmla="*/ 3125176 w 8558236"/>
                <a:gd name="connsiteY11" fmla="*/ 2628900 h 4016490"/>
                <a:gd name="connsiteX12" fmla="*/ 4344376 w 8558236"/>
                <a:gd name="connsiteY12" fmla="*/ 2301240 h 4016490"/>
                <a:gd name="connsiteX13" fmla="*/ 4923496 w 8558236"/>
                <a:gd name="connsiteY13" fmla="*/ 1798320 h 4016490"/>
                <a:gd name="connsiteX14" fmla="*/ 5609296 w 8558236"/>
                <a:gd name="connsiteY14" fmla="*/ 2186940 h 4016490"/>
                <a:gd name="connsiteX15" fmla="*/ 5975056 w 8558236"/>
                <a:gd name="connsiteY15" fmla="*/ 2453640 h 4016490"/>
                <a:gd name="connsiteX16" fmla="*/ 6157936 w 8558236"/>
                <a:gd name="connsiteY16" fmla="*/ 3093720 h 4016490"/>
                <a:gd name="connsiteX17" fmla="*/ 6988516 w 8558236"/>
                <a:gd name="connsiteY17" fmla="*/ 3063240 h 4016490"/>
                <a:gd name="connsiteX18" fmla="*/ 7735276 w 8558236"/>
                <a:gd name="connsiteY18" fmla="*/ 2362200 h 4016490"/>
                <a:gd name="connsiteX19" fmla="*/ 7849576 w 8558236"/>
                <a:gd name="connsiteY19" fmla="*/ 2781300 h 4016490"/>
                <a:gd name="connsiteX20" fmla="*/ 8558236 w 8558236"/>
                <a:gd name="connsiteY20" fmla="*/ 3695700 h 401649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5056 w 8558236"/>
                <a:gd name="connsiteY15" fmla="*/ 2453640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5056 w 8558236"/>
                <a:gd name="connsiteY15" fmla="*/ 2453640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5056 w 8558236"/>
                <a:gd name="connsiteY15" fmla="*/ 2453640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5056 w 8558236"/>
                <a:gd name="connsiteY15" fmla="*/ 2453640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5056 w 8558236"/>
                <a:gd name="connsiteY15" fmla="*/ 2453640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5056 w 8558236"/>
                <a:gd name="connsiteY15" fmla="*/ 2453640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5056 w 8558236"/>
                <a:gd name="connsiteY15" fmla="*/ 2453640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157936 w 8558236"/>
                <a:gd name="connsiteY16" fmla="*/ 30937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 name="connsiteX0" fmla="*/ 618196 w 8558236"/>
                <a:gd name="connsiteY0" fmla="*/ 0 h 4017010"/>
                <a:gd name="connsiteX1" fmla="*/ 747736 w 8558236"/>
                <a:gd name="connsiteY1" fmla="*/ 556260 h 4017010"/>
                <a:gd name="connsiteX2" fmla="*/ 23836 w 8558236"/>
                <a:gd name="connsiteY2" fmla="*/ 1249680 h 4017010"/>
                <a:gd name="connsiteX3" fmla="*/ 199096 w 8558236"/>
                <a:gd name="connsiteY3" fmla="*/ 1760220 h 4017010"/>
                <a:gd name="connsiteX4" fmla="*/ 92416 w 8558236"/>
                <a:gd name="connsiteY4" fmla="*/ 2339340 h 4017010"/>
                <a:gd name="connsiteX5" fmla="*/ 321016 w 8558236"/>
                <a:gd name="connsiteY5" fmla="*/ 2804160 h 4017010"/>
                <a:gd name="connsiteX6" fmla="*/ 435316 w 8558236"/>
                <a:gd name="connsiteY6" fmla="*/ 3147060 h 4017010"/>
                <a:gd name="connsiteX7" fmla="*/ 869656 w 8558236"/>
                <a:gd name="connsiteY7" fmla="*/ 3352800 h 4017010"/>
                <a:gd name="connsiteX8" fmla="*/ 1784056 w 8558236"/>
                <a:gd name="connsiteY8" fmla="*/ 4015740 h 4017010"/>
                <a:gd name="connsiteX9" fmla="*/ 2546056 w 8558236"/>
                <a:gd name="connsiteY9" fmla="*/ 3208020 h 4017010"/>
                <a:gd name="connsiteX10" fmla="*/ 2904196 w 8558236"/>
                <a:gd name="connsiteY10" fmla="*/ 2948940 h 4017010"/>
                <a:gd name="connsiteX11" fmla="*/ 3125176 w 8558236"/>
                <a:gd name="connsiteY11" fmla="*/ 2628900 h 4017010"/>
                <a:gd name="connsiteX12" fmla="*/ 4344376 w 8558236"/>
                <a:gd name="connsiteY12" fmla="*/ 2301240 h 4017010"/>
                <a:gd name="connsiteX13" fmla="*/ 4923496 w 8558236"/>
                <a:gd name="connsiteY13" fmla="*/ 1798320 h 4017010"/>
                <a:gd name="connsiteX14" fmla="*/ 5609296 w 8558236"/>
                <a:gd name="connsiteY14" fmla="*/ 2186940 h 4017010"/>
                <a:gd name="connsiteX15" fmla="*/ 5970293 w 8558236"/>
                <a:gd name="connsiteY15" fmla="*/ 2467927 h 4017010"/>
                <a:gd name="connsiteX16" fmla="*/ 6281761 w 8558236"/>
                <a:gd name="connsiteY16" fmla="*/ 3169920 h 4017010"/>
                <a:gd name="connsiteX17" fmla="*/ 6988516 w 8558236"/>
                <a:gd name="connsiteY17" fmla="*/ 3063240 h 4017010"/>
                <a:gd name="connsiteX18" fmla="*/ 7735276 w 8558236"/>
                <a:gd name="connsiteY18" fmla="*/ 2362200 h 4017010"/>
                <a:gd name="connsiteX19" fmla="*/ 7849576 w 8558236"/>
                <a:gd name="connsiteY19" fmla="*/ 2781300 h 4017010"/>
                <a:gd name="connsiteX20" fmla="*/ 8558236 w 8558236"/>
                <a:gd name="connsiteY20" fmla="*/ 3695700 h 4017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558236" h="4017010">
                  <a:moveTo>
                    <a:pt x="618196" y="0"/>
                  </a:moveTo>
                  <a:cubicBezTo>
                    <a:pt x="735671" y="173990"/>
                    <a:pt x="823936" y="195580"/>
                    <a:pt x="747736" y="556260"/>
                  </a:cubicBezTo>
                  <a:cubicBezTo>
                    <a:pt x="671536" y="916940"/>
                    <a:pt x="115276" y="1049020"/>
                    <a:pt x="23836" y="1249680"/>
                  </a:cubicBezTo>
                  <a:cubicBezTo>
                    <a:pt x="-59984" y="1633220"/>
                    <a:pt x="96226" y="1540510"/>
                    <a:pt x="199096" y="1760220"/>
                  </a:cubicBezTo>
                  <a:cubicBezTo>
                    <a:pt x="301966" y="1979930"/>
                    <a:pt x="110196" y="2172970"/>
                    <a:pt x="92416" y="2339340"/>
                  </a:cubicBezTo>
                  <a:cubicBezTo>
                    <a:pt x="74636" y="2505710"/>
                    <a:pt x="263866" y="2669540"/>
                    <a:pt x="321016" y="2804160"/>
                  </a:cubicBezTo>
                  <a:cubicBezTo>
                    <a:pt x="378166" y="2938780"/>
                    <a:pt x="336256" y="2994660"/>
                    <a:pt x="435316" y="3147060"/>
                  </a:cubicBezTo>
                  <a:cubicBezTo>
                    <a:pt x="534376" y="3299460"/>
                    <a:pt x="682966" y="3230880"/>
                    <a:pt x="869656" y="3352800"/>
                  </a:cubicBezTo>
                  <a:cubicBezTo>
                    <a:pt x="1056346" y="3474720"/>
                    <a:pt x="1245576" y="4047490"/>
                    <a:pt x="1784056" y="4015740"/>
                  </a:cubicBezTo>
                  <a:cubicBezTo>
                    <a:pt x="2322536" y="3983990"/>
                    <a:pt x="2492716" y="3285807"/>
                    <a:pt x="2546056" y="3208020"/>
                  </a:cubicBezTo>
                  <a:cubicBezTo>
                    <a:pt x="2599396" y="3130233"/>
                    <a:pt x="2807676" y="3045460"/>
                    <a:pt x="2904196" y="2948940"/>
                  </a:cubicBezTo>
                  <a:cubicBezTo>
                    <a:pt x="3000716" y="2852420"/>
                    <a:pt x="3094696" y="2698750"/>
                    <a:pt x="3125176" y="2628900"/>
                  </a:cubicBezTo>
                  <a:cubicBezTo>
                    <a:pt x="3365206" y="2520950"/>
                    <a:pt x="4044656" y="2439670"/>
                    <a:pt x="4344376" y="2301240"/>
                  </a:cubicBezTo>
                  <a:cubicBezTo>
                    <a:pt x="4644096" y="2162810"/>
                    <a:pt x="4712676" y="1817370"/>
                    <a:pt x="4923496" y="1798320"/>
                  </a:cubicBezTo>
                  <a:cubicBezTo>
                    <a:pt x="5291479" y="1774507"/>
                    <a:pt x="5434830" y="2075339"/>
                    <a:pt x="5609296" y="2186940"/>
                  </a:cubicBezTo>
                  <a:cubicBezTo>
                    <a:pt x="5783762" y="2298541"/>
                    <a:pt x="5874091" y="2397759"/>
                    <a:pt x="5970293" y="2467927"/>
                  </a:cubicBezTo>
                  <a:cubicBezTo>
                    <a:pt x="6137933" y="2680970"/>
                    <a:pt x="6069194" y="3061176"/>
                    <a:pt x="6281761" y="3169920"/>
                  </a:cubicBezTo>
                  <a:cubicBezTo>
                    <a:pt x="6494328" y="3278664"/>
                    <a:pt x="6898664" y="3162935"/>
                    <a:pt x="6988516" y="3063240"/>
                  </a:cubicBezTo>
                  <a:cubicBezTo>
                    <a:pt x="7129168" y="2901633"/>
                    <a:pt x="7591766" y="2409190"/>
                    <a:pt x="7735276" y="2362200"/>
                  </a:cubicBezTo>
                  <a:cubicBezTo>
                    <a:pt x="7845448" y="2362835"/>
                    <a:pt x="7788616" y="2544763"/>
                    <a:pt x="7849576" y="2781300"/>
                  </a:cubicBezTo>
                  <a:cubicBezTo>
                    <a:pt x="8077223" y="3365500"/>
                    <a:pt x="8286774" y="3497263"/>
                    <a:pt x="8558236" y="3695700"/>
                  </a:cubicBezTo>
                </a:path>
              </a:pathLst>
            </a:cu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endParaRPr>
            </a:p>
          </p:txBody>
        </p:sp>
        <p:sp>
          <p:nvSpPr>
            <p:cNvPr id="74" name="iSľidé">
              <a:extLst>
                <a:ext uri="{FF2B5EF4-FFF2-40B4-BE49-F238E27FC236}">
                  <a16:creationId xmlns:a16="http://schemas.microsoft.com/office/drawing/2014/main" xmlns="" id="{F9C61E99-FC23-4076-9A38-6DA225EA7502}"/>
                </a:ext>
              </a:extLst>
            </p:cNvPr>
            <p:cNvSpPr/>
            <p:nvPr/>
          </p:nvSpPr>
          <p:spPr>
            <a:xfrm>
              <a:off x="3176865" y="2310619"/>
              <a:ext cx="100579" cy="100579"/>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endParaRPr>
            </a:p>
          </p:txBody>
        </p:sp>
        <p:sp>
          <p:nvSpPr>
            <p:cNvPr id="75" name="iŝļîdé">
              <a:extLst>
                <a:ext uri="{FF2B5EF4-FFF2-40B4-BE49-F238E27FC236}">
                  <a16:creationId xmlns:a16="http://schemas.microsoft.com/office/drawing/2014/main" xmlns="" id="{5C552463-109F-4CA2-AFDA-96687F8FD67B}"/>
                </a:ext>
              </a:extLst>
            </p:cNvPr>
            <p:cNvSpPr/>
            <p:nvPr/>
          </p:nvSpPr>
          <p:spPr>
            <a:xfrm>
              <a:off x="2584314" y="3900631"/>
              <a:ext cx="100579" cy="100579"/>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endParaRPr>
            </a:p>
          </p:txBody>
        </p:sp>
        <p:sp>
          <p:nvSpPr>
            <p:cNvPr id="76" name="îSḻiḓê">
              <a:extLst>
                <a:ext uri="{FF2B5EF4-FFF2-40B4-BE49-F238E27FC236}">
                  <a16:creationId xmlns:a16="http://schemas.microsoft.com/office/drawing/2014/main" xmlns="" id="{297EBDCC-E665-4E37-827B-C5CA79120BAF}"/>
                </a:ext>
              </a:extLst>
            </p:cNvPr>
            <p:cNvSpPr/>
            <p:nvPr/>
          </p:nvSpPr>
          <p:spPr>
            <a:xfrm>
              <a:off x="3301781" y="4849279"/>
              <a:ext cx="100579" cy="100579"/>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endParaRPr>
            </a:p>
          </p:txBody>
        </p:sp>
        <p:sp>
          <p:nvSpPr>
            <p:cNvPr id="77" name="ïṥḻïďê">
              <a:extLst>
                <a:ext uri="{FF2B5EF4-FFF2-40B4-BE49-F238E27FC236}">
                  <a16:creationId xmlns:a16="http://schemas.microsoft.com/office/drawing/2014/main" xmlns="" id="{60A141A4-8639-4AB0-B88A-C1BA3E70F91A}"/>
                </a:ext>
              </a:extLst>
            </p:cNvPr>
            <p:cNvSpPr/>
            <p:nvPr/>
          </p:nvSpPr>
          <p:spPr>
            <a:xfrm>
              <a:off x="8048854" y="4587091"/>
              <a:ext cx="100579" cy="100579"/>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endParaRPr>
            </a:p>
          </p:txBody>
        </p:sp>
        <p:sp>
          <p:nvSpPr>
            <p:cNvPr id="78" name="ïSļiḍe">
              <a:extLst>
                <a:ext uri="{FF2B5EF4-FFF2-40B4-BE49-F238E27FC236}">
                  <a16:creationId xmlns:a16="http://schemas.microsoft.com/office/drawing/2014/main" xmlns="" id="{3140DAEC-3089-4537-9CAD-D08A75C27306}"/>
                </a:ext>
              </a:extLst>
            </p:cNvPr>
            <p:cNvSpPr/>
            <p:nvPr/>
          </p:nvSpPr>
          <p:spPr>
            <a:xfrm>
              <a:off x="9507106" y="3950920"/>
              <a:ext cx="100579" cy="100579"/>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endParaRPr>
            </a:p>
          </p:txBody>
        </p:sp>
        <p:grpSp>
          <p:nvGrpSpPr>
            <p:cNvPr id="79" name="îṧlïḋe">
              <a:extLst>
                <a:ext uri="{FF2B5EF4-FFF2-40B4-BE49-F238E27FC236}">
                  <a16:creationId xmlns:a16="http://schemas.microsoft.com/office/drawing/2014/main" xmlns="" id="{FEDCCD61-5D2C-4D87-910A-D0DE062A02B5}"/>
                </a:ext>
              </a:extLst>
            </p:cNvPr>
            <p:cNvGrpSpPr/>
            <p:nvPr/>
          </p:nvGrpSpPr>
          <p:grpSpPr>
            <a:xfrm>
              <a:off x="3277444" y="1998436"/>
              <a:ext cx="1552772" cy="760054"/>
              <a:chOff x="2860529" y="2149218"/>
              <a:chExt cx="1552772" cy="760054"/>
            </a:xfrm>
          </p:grpSpPr>
          <p:sp>
            <p:nvSpPr>
              <p:cNvPr id="100" name="îSḻïḑê">
                <a:extLst>
                  <a:ext uri="{FF2B5EF4-FFF2-40B4-BE49-F238E27FC236}">
                    <a16:creationId xmlns:a16="http://schemas.microsoft.com/office/drawing/2014/main" xmlns="" id="{8D9E30ED-C1C4-4AEF-99AE-FF10CE16B856}"/>
                  </a:ext>
                </a:extLst>
              </p:cNvPr>
              <p:cNvSpPr txBox="1"/>
              <p:nvPr/>
            </p:nvSpPr>
            <p:spPr>
              <a:xfrm>
                <a:off x="2860529" y="2510374"/>
                <a:ext cx="1552772" cy="398898"/>
              </a:xfrm>
              <a:prstGeom prst="rect">
                <a:avLst/>
              </a:prstGeom>
              <a:noFill/>
              <a:ln>
                <a:noFill/>
              </a:ln>
            </p:spPr>
            <p:txBody>
              <a:bodyPr wrap="square" lIns="91440" tIns="45720" rIns="91440" bIns="4572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en-US" altLang="zh-CN" sz="1100"/>
                  <a:t>Supporting text</a:t>
                </a:r>
                <a:r>
                  <a:rPr lang="en-US" altLang="zh-CN" sz="100"/>
                  <a:t> </a:t>
                </a:r>
                <a:r>
                  <a:rPr lang="en-US" altLang="zh-CN" sz="1100"/>
                  <a:t> </a:t>
                </a:r>
                <a:r>
                  <a:rPr lang="en-US" altLang="zh-CN" sz="1100" dirty="0"/>
                  <a:t>here.</a:t>
                </a:r>
              </a:p>
            </p:txBody>
          </p:sp>
          <p:sp>
            <p:nvSpPr>
              <p:cNvPr id="101" name="ïŝļíďé">
                <a:extLst>
                  <a:ext uri="{FF2B5EF4-FFF2-40B4-BE49-F238E27FC236}">
                    <a16:creationId xmlns:a16="http://schemas.microsoft.com/office/drawing/2014/main" xmlns="" id="{F19ABA8A-DD8A-4BBF-98F5-B44A8145352E}"/>
                  </a:ext>
                </a:extLst>
              </p:cNvPr>
              <p:cNvSpPr/>
              <p:nvPr/>
            </p:nvSpPr>
            <p:spPr>
              <a:xfrm>
                <a:off x="2860529" y="2149218"/>
                <a:ext cx="1552772" cy="361155"/>
              </a:xfrm>
              <a:prstGeom prst="rect">
                <a:avLst/>
              </a:prstGeom>
            </p:spPr>
            <p:txBody>
              <a:bodyPr wrap="square" lIns="91440" tIns="45720" rIns="91440" bIns="45720" anchor="ctr"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r>
                  <a:rPr lang="en-US" altLang="zh-CN" sz="1600" dirty="0"/>
                  <a:t>01.</a:t>
                </a:r>
                <a:r>
                  <a:rPr lang="zh-CN" altLang="en-US" sz="1600" dirty="0"/>
                  <a:t>添加标题</a:t>
                </a:r>
              </a:p>
            </p:txBody>
          </p:sp>
        </p:grpSp>
        <p:grpSp>
          <p:nvGrpSpPr>
            <p:cNvPr id="80" name="íṩḻiḑe">
              <a:extLst>
                <a:ext uri="{FF2B5EF4-FFF2-40B4-BE49-F238E27FC236}">
                  <a16:creationId xmlns:a16="http://schemas.microsoft.com/office/drawing/2014/main" xmlns="" id="{9032C31E-FE7F-480E-AAB6-61B207EA2175}"/>
                </a:ext>
              </a:extLst>
            </p:cNvPr>
            <p:cNvGrpSpPr/>
            <p:nvPr/>
          </p:nvGrpSpPr>
          <p:grpSpPr>
            <a:xfrm>
              <a:off x="1031542" y="3592382"/>
              <a:ext cx="1552772" cy="760054"/>
              <a:chOff x="2860529" y="2149218"/>
              <a:chExt cx="1552772" cy="760054"/>
            </a:xfrm>
          </p:grpSpPr>
          <p:sp>
            <p:nvSpPr>
              <p:cNvPr id="98" name="ïṥļiḍê">
                <a:extLst>
                  <a:ext uri="{FF2B5EF4-FFF2-40B4-BE49-F238E27FC236}">
                    <a16:creationId xmlns:a16="http://schemas.microsoft.com/office/drawing/2014/main" xmlns="" id="{5566AFEB-9BAF-4A8C-B834-2A91FE4B4551}"/>
                  </a:ext>
                </a:extLst>
              </p:cNvPr>
              <p:cNvSpPr txBox="1"/>
              <p:nvPr/>
            </p:nvSpPr>
            <p:spPr>
              <a:xfrm>
                <a:off x="2860529" y="2510374"/>
                <a:ext cx="1552772" cy="398898"/>
              </a:xfrm>
              <a:prstGeom prst="rect">
                <a:avLst/>
              </a:prstGeom>
              <a:noFill/>
              <a:ln>
                <a:noFill/>
              </a:ln>
            </p:spPr>
            <p:txBody>
              <a:bodyPr wrap="square" lIns="91440" tIns="45720" rIns="91440" bIns="4572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spcBef>
                    <a:spcPct val="0"/>
                  </a:spcBef>
                </a:pPr>
                <a:r>
                  <a:rPr lang="en-US" altLang="zh-CN" sz="1100"/>
                  <a:t>Supporting t</a:t>
                </a:r>
                <a:r>
                  <a:rPr lang="en-US" altLang="zh-CN" sz="100"/>
                  <a:t> </a:t>
                </a:r>
                <a:r>
                  <a:rPr lang="en-US" altLang="zh-CN" sz="1100"/>
                  <a:t>ext </a:t>
                </a:r>
                <a:r>
                  <a:rPr lang="en-US" altLang="zh-CN" sz="1100" dirty="0"/>
                  <a:t>here.</a:t>
                </a:r>
              </a:p>
            </p:txBody>
          </p:sp>
          <p:sp>
            <p:nvSpPr>
              <p:cNvPr id="99" name="îsḻîḓe">
                <a:extLst>
                  <a:ext uri="{FF2B5EF4-FFF2-40B4-BE49-F238E27FC236}">
                    <a16:creationId xmlns:a16="http://schemas.microsoft.com/office/drawing/2014/main" xmlns="" id="{A94E0A08-4C58-4DFB-93D1-1996292164B3}"/>
                  </a:ext>
                </a:extLst>
              </p:cNvPr>
              <p:cNvSpPr/>
              <p:nvPr/>
            </p:nvSpPr>
            <p:spPr>
              <a:xfrm>
                <a:off x="2860529" y="2149218"/>
                <a:ext cx="1552772" cy="361155"/>
              </a:xfrm>
              <a:prstGeom prst="rect">
                <a:avLst/>
              </a:prstGeom>
            </p:spPr>
            <p:txBody>
              <a:bodyPr wrap="square" lIns="91440" tIns="45720" rIns="91440" bIns="45720" anchor="ctr"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r"/>
                <a:r>
                  <a:rPr lang="en-US" altLang="zh-CN" sz="1600" dirty="0"/>
                  <a:t>02.</a:t>
                </a:r>
                <a:r>
                  <a:rPr lang="zh-CN" altLang="en-US" sz="1600" dirty="0"/>
                  <a:t>添加标题</a:t>
                </a:r>
              </a:p>
            </p:txBody>
          </p:sp>
        </p:grpSp>
        <p:grpSp>
          <p:nvGrpSpPr>
            <p:cNvPr id="81" name="i$lïḋe">
              <a:extLst>
                <a:ext uri="{FF2B5EF4-FFF2-40B4-BE49-F238E27FC236}">
                  <a16:creationId xmlns:a16="http://schemas.microsoft.com/office/drawing/2014/main" xmlns="" id="{F607477C-2602-4430-A89A-8EA0CA448F7E}"/>
                </a:ext>
              </a:extLst>
            </p:cNvPr>
            <p:cNvGrpSpPr/>
            <p:nvPr/>
          </p:nvGrpSpPr>
          <p:grpSpPr>
            <a:xfrm>
              <a:off x="1749009" y="4818862"/>
              <a:ext cx="1552772" cy="760054"/>
              <a:chOff x="2860529" y="2149218"/>
              <a:chExt cx="1552772" cy="760054"/>
            </a:xfrm>
          </p:grpSpPr>
          <p:sp>
            <p:nvSpPr>
              <p:cNvPr id="96" name="î$1íḋe">
                <a:extLst>
                  <a:ext uri="{FF2B5EF4-FFF2-40B4-BE49-F238E27FC236}">
                    <a16:creationId xmlns:a16="http://schemas.microsoft.com/office/drawing/2014/main" xmlns="" id="{9BC69788-425E-4E2E-8B02-92039A36D253}"/>
                  </a:ext>
                </a:extLst>
              </p:cNvPr>
              <p:cNvSpPr txBox="1"/>
              <p:nvPr/>
            </p:nvSpPr>
            <p:spPr>
              <a:xfrm>
                <a:off x="2860529" y="2510374"/>
                <a:ext cx="1552772" cy="398898"/>
              </a:xfrm>
              <a:prstGeom prst="rect">
                <a:avLst/>
              </a:prstGeom>
              <a:noFill/>
              <a:ln>
                <a:noFill/>
              </a:ln>
            </p:spPr>
            <p:txBody>
              <a:bodyPr wrap="square" lIns="91440" tIns="45720" rIns="91440" bIns="4572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spcBef>
                    <a:spcPct val="0"/>
                  </a:spcBef>
                </a:pPr>
                <a:r>
                  <a:rPr lang="en-US" altLang="zh-CN" sz="1100"/>
                  <a:t>Supporting t</a:t>
                </a:r>
                <a:r>
                  <a:rPr lang="en-US" altLang="zh-CN" sz="100"/>
                  <a:t> </a:t>
                </a:r>
                <a:r>
                  <a:rPr lang="en-US" altLang="zh-CN" sz="1100"/>
                  <a:t>ext </a:t>
                </a:r>
                <a:r>
                  <a:rPr lang="en-US" altLang="zh-CN" sz="1100" dirty="0"/>
                  <a:t>here.</a:t>
                </a:r>
              </a:p>
            </p:txBody>
          </p:sp>
          <p:sp>
            <p:nvSpPr>
              <p:cNvPr id="97" name="ïSlíďê">
                <a:extLst>
                  <a:ext uri="{FF2B5EF4-FFF2-40B4-BE49-F238E27FC236}">
                    <a16:creationId xmlns:a16="http://schemas.microsoft.com/office/drawing/2014/main" xmlns="" id="{9A6566A5-BC20-46A0-8C2E-36A14B61DB56}"/>
                  </a:ext>
                </a:extLst>
              </p:cNvPr>
              <p:cNvSpPr/>
              <p:nvPr/>
            </p:nvSpPr>
            <p:spPr>
              <a:xfrm>
                <a:off x="2860529" y="2149218"/>
                <a:ext cx="1552772" cy="361155"/>
              </a:xfrm>
              <a:prstGeom prst="rect">
                <a:avLst/>
              </a:prstGeom>
            </p:spPr>
            <p:txBody>
              <a:bodyPr wrap="square" lIns="91440" tIns="45720" rIns="91440" bIns="45720" anchor="ctr"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r"/>
                <a:r>
                  <a:rPr lang="en-US" altLang="zh-CN" sz="1600" dirty="0"/>
                  <a:t>03.</a:t>
                </a:r>
                <a:r>
                  <a:rPr lang="zh-CN" altLang="en-US" sz="1600" dirty="0"/>
                  <a:t>添加标题</a:t>
                </a:r>
              </a:p>
            </p:txBody>
          </p:sp>
        </p:grpSp>
        <p:sp>
          <p:nvSpPr>
            <p:cNvPr id="82" name="îṣľiḋê">
              <a:extLst>
                <a:ext uri="{FF2B5EF4-FFF2-40B4-BE49-F238E27FC236}">
                  <a16:creationId xmlns:a16="http://schemas.microsoft.com/office/drawing/2014/main" xmlns="" id="{8427AAF4-0F60-4A52-8666-1779FD6CC74A}"/>
                </a:ext>
              </a:extLst>
            </p:cNvPr>
            <p:cNvSpPr/>
            <p:nvPr/>
          </p:nvSpPr>
          <p:spPr>
            <a:xfrm>
              <a:off x="5039561" y="4517604"/>
              <a:ext cx="100579" cy="100579"/>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endParaRPr>
            </a:p>
          </p:txBody>
        </p:sp>
        <p:grpSp>
          <p:nvGrpSpPr>
            <p:cNvPr id="83" name="í$ļiďê">
              <a:extLst>
                <a:ext uri="{FF2B5EF4-FFF2-40B4-BE49-F238E27FC236}">
                  <a16:creationId xmlns:a16="http://schemas.microsoft.com/office/drawing/2014/main" xmlns="" id="{3F98525D-5C4F-4ED3-A78D-FAB0B05897DC}"/>
                </a:ext>
              </a:extLst>
            </p:cNvPr>
            <p:cNvGrpSpPr/>
            <p:nvPr/>
          </p:nvGrpSpPr>
          <p:grpSpPr>
            <a:xfrm>
              <a:off x="5140140" y="4517604"/>
              <a:ext cx="1552772" cy="760054"/>
              <a:chOff x="2860529" y="2149218"/>
              <a:chExt cx="1552772" cy="760054"/>
            </a:xfrm>
          </p:grpSpPr>
          <p:sp>
            <p:nvSpPr>
              <p:cNvPr id="94" name="iṣļídè">
                <a:extLst>
                  <a:ext uri="{FF2B5EF4-FFF2-40B4-BE49-F238E27FC236}">
                    <a16:creationId xmlns:a16="http://schemas.microsoft.com/office/drawing/2014/main" xmlns="" id="{F491AF90-E0A0-4D82-93AA-54ADA9273D0C}"/>
                  </a:ext>
                </a:extLst>
              </p:cNvPr>
              <p:cNvSpPr txBox="1"/>
              <p:nvPr/>
            </p:nvSpPr>
            <p:spPr>
              <a:xfrm>
                <a:off x="2860529" y="2510374"/>
                <a:ext cx="1552772" cy="398898"/>
              </a:xfrm>
              <a:prstGeom prst="rect">
                <a:avLst/>
              </a:prstGeom>
              <a:noFill/>
              <a:ln>
                <a:noFill/>
              </a:ln>
            </p:spPr>
            <p:txBody>
              <a:bodyPr wrap="square" lIns="91440" tIns="45720" rIns="91440" bIns="4572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en-US" altLang="zh-CN" sz="1100" dirty="0"/>
                  <a:t>Supporting </a:t>
                </a:r>
                <a:r>
                  <a:rPr lang="en-US" altLang="zh-CN" sz="1100"/>
                  <a:t>text her</a:t>
                </a:r>
                <a:r>
                  <a:rPr lang="en-US" altLang="zh-CN" sz="100"/>
                  <a:t> </a:t>
                </a:r>
                <a:r>
                  <a:rPr lang="en-US" altLang="zh-CN" sz="1100"/>
                  <a:t>e</a:t>
                </a:r>
                <a:r>
                  <a:rPr lang="en-US" altLang="zh-CN" sz="1100" dirty="0"/>
                  <a:t>.</a:t>
                </a:r>
              </a:p>
            </p:txBody>
          </p:sp>
          <p:sp>
            <p:nvSpPr>
              <p:cNvPr id="95" name="íŝļîḑè">
                <a:extLst>
                  <a:ext uri="{FF2B5EF4-FFF2-40B4-BE49-F238E27FC236}">
                    <a16:creationId xmlns:a16="http://schemas.microsoft.com/office/drawing/2014/main" xmlns="" id="{696B8A5C-4F4A-4F23-902F-D6524B71590E}"/>
                  </a:ext>
                </a:extLst>
              </p:cNvPr>
              <p:cNvSpPr/>
              <p:nvPr/>
            </p:nvSpPr>
            <p:spPr>
              <a:xfrm>
                <a:off x="2860529" y="2149218"/>
                <a:ext cx="1552772" cy="361155"/>
              </a:xfrm>
              <a:prstGeom prst="rect">
                <a:avLst/>
              </a:prstGeom>
            </p:spPr>
            <p:txBody>
              <a:bodyPr wrap="square" lIns="91440" tIns="45720" rIns="91440" bIns="45720" anchor="ctr"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r>
                  <a:rPr lang="en-US" altLang="zh-CN" sz="1600" dirty="0"/>
                  <a:t>04.</a:t>
                </a:r>
                <a:r>
                  <a:rPr lang="zh-CN" altLang="en-US" sz="1600" dirty="0"/>
                  <a:t>添加标题</a:t>
                </a:r>
              </a:p>
            </p:txBody>
          </p:sp>
        </p:grpSp>
        <p:sp>
          <p:nvSpPr>
            <p:cNvPr id="84" name="í$lïḋè">
              <a:extLst>
                <a:ext uri="{FF2B5EF4-FFF2-40B4-BE49-F238E27FC236}">
                  <a16:creationId xmlns:a16="http://schemas.microsoft.com/office/drawing/2014/main" xmlns="" id="{86C1849C-CDA9-4324-BC2D-BBE59A89175D}"/>
                </a:ext>
              </a:extLst>
            </p:cNvPr>
            <p:cNvSpPr/>
            <p:nvPr/>
          </p:nvSpPr>
          <p:spPr>
            <a:xfrm>
              <a:off x="6939647" y="3432525"/>
              <a:ext cx="100579" cy="100579"/>
            </a:xfrm>
            <a:prstGeom prst="ellipse">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fontScale="2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2F2F2"/>
                </a:solidFill>
                <a:effectLst/>
                <a:uLnTx/>
                <a:uFillTx/>
              </a:endParaRPr>
            </a:p>
          </p:txBody>
        </p:sp>
        <p:grpSp>
          <p:nvGrpSpPr>
            <p:cNvPr id="85" name="í$ľiḍê">
              <a:extLst>
                <a:ext uri="{FF2B5EF4-FFF2-40B4-BE49-F238E27FC236}">
                  <a16:creationId xmlns:a16="http://schemas.microsoft.com/office/drawing/2014/main" xmlns="" id="{AEC018E9-0C96-4E6A-A04F-1953BE927235}"/>
                </a:ext>
              </a:extLst>
            </p:cNvPr>
            <p:cNvGrpSpPr/>
            <p:nvPr/>
          </p:nvGrpSpPr>
          <p:grpSpPr>
            <a:xfrm>
              <a:off x="6213550" y="2605685"/>
              <a:ext cx="1552772" cy="760054"/>
              <a:chOff x="2860529" y="2149218"/>
              <a:chExt cx="1552772" cy="760054"/>
            </a:xfrm>
          </p:grpSpPr>
          <p:sp>
            <p:nvSpPr>
              <p:cNvPr id="92" name="ïṡľîḍê">
                <a:extLst>
                  <a:ext uri="{FF2B5EF4-FFF2-40B4-BE49-F238E27FC236}">
                    <a16:creationId xmlns:a16="http://schemas.microsoft.com/office/drawing/2014/main" xmlns="" id="{D8E9322D-EEDC-4684-9E5D-33F79C387C9C}"/>
                  </a:ext>
                </a:extLst>
              </p:cNvPr>
              <p:cNvSpPr txBox="1"/>
              <p:nvPr/>
            </p:nvSpPr>
            <p:spPr>
              <a:xfrm>
                <a:off x="2860529" y="2510374"/>
                <a:ext cx="1552772" cy="398898"/>
              </a:xfrm>
              <a:prstGeom prst="rect">
                <a:avLst/>
              </a:prstGeom>
              <a:noFill/>
              <a:ln>
                <a:noFill/>
              </a:ln>
            </p:spPr>
            <p:txBody>
              <a:bodyPr wrap="square" lIns="91440" tIns="45720" rIns="91440" bIns="4572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en-US" altLang="zh-CN" sz="1100" dirty="0"/>
                  <a:t>Supporting </a:t>
                </a:r>
                <a:r>
                  <a:rPr lang="en-US" altLang="zh-CN" sz="1100"/>
                  <a:t>text her</a:t>
                </a:r>
                <a:r>
                  <a:rPr lang="en-US" altLang="zh-CN" sz="100"/>
                  <a:t> </a:t>
                </a:r>
                <a:r>
                  <a:rPr lang="en-US" altLang="zh-CN" sz="1100"/>
                  <a:t>e</a:t>
                </a:r>
                <a:r>
                  <a:rPr lang="en-US" altLang="zh-CN" sz="1100" dirty="0"/>
                  <a:t>.</a:t>
                </a:r>
              </a:p>
            </p:txBody>
          </p:sp>
          <p:sp>
            <p:nvSpPr>
              <p:cNvPr id="93" name="iṩḷîḑé">
                <a:extLst>
                  <a:ext uri="{FF2B5EF4-FFF2-40B4-BE49-F238E27FC236}">
                    <a16:creationId xmlns:a16="http://schemas.microsoft.com/office/drawing/2014/main" xmlns="" id="{6CA12EA9-ECB8-4CA6-830A-A5A9F7382574}"/>
                  </a:ext>
                </a:extLst>
              </p:cNvPr>
              <p:cNvSpPr/>
              <p:nvPr/>
            </p:nvSpPr>
            <p:spPr>
              <a:xfrm>
                <a:off x="2860529" y="2149218"/>
                <a:ext cx="1552772" cy="361155"/>
              </a:xfrm>
              <a:prstGeom prst="rect">
                <a:avLst/>
              </a:prstGeom>
            </p:spPr>
            <p:txBody>
              <a:bodyPr wrap="square" lIns="91440" tIns="45720" rIns="91440" bIns="45720" anchor="ctr"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r>
                  <a:rPr lang="en-US" altLang="zh-CN" sz="1600" dirty="0"/>
                  <a:t>05.</a:t>
                </a:r>
                <a:r>
                  <a:rPr lang="zh-CN" altLang="en-US" sz="1600" dirty="0"/>
                  <a:t>添加标题</a:t>
                </a:r>
              </a:p>
            </p:txBody>
          </p:sp>
        </p:grpSp>
        <p:grpSp>
          <p:nvGrpSpPr>
            <p:cNvPr id="86" name="ïŝḻíďè">
              <a:extLst>
                <a:ext uri="{FF2B5EF4-FFF2-40B4-BE49-F238E27FC236}">
                  <a16:creationId xmlns:a16="http://schemas.microsoft.com/office/drawing/2014/main" xmlns="" id="{DD29DEA6-BE24-4BF8-B965-E1941FC7F510}"/>
                </a:ext>
              </a:extLst>
            </p:cNvPr>
            <p:cNvGrpSpPr/>
            <p:nvPr/>
          </p:nvGrpSpPr>
          <p:grpSpPr>
            <a:xfrm>
              <a:off x="8149433" y="4769750"/>
              <a:ext cx="1552772" cy="760054"/>
              <a:chOff x="2860529" y="2149218"/>
              <a:chExt cx="1552772" cy="760054"/>
            </a:xfrm>
          </p:grpSpPr>
          <p:sp>
            <p:nvSpPr>
              <p:cNvPr id="90" name="íṥḻïḍe">
                <a:extLst>
                  <a:ext uri="{FF2B5EF4-FFF2-40B4-BE49-F238E27FC236}">
                    <a16:creationId xmlns:a16="http://schemas.microsoft.com/office/drawing/2014/main" xmlns="" id="{47891DFE-4584-4219-9F4E-595BE5387972}"/>
                  </a:ext>
                </a:extLst>
              </p:cNvPr>
              <p:cNvSpPr txBox="1"/>
              <p:nvPr/>
            </p:nvSpPr>
            <p:spPr>
              <a:xfrm>
                <a:off x="2860529" y="2510374"/>
                <a:ext cx="1552772" cy="398898"/>
              </a:xfrm>
              <a:prstGeom prst="rect">
                <a:avLst/>
              </a:prstGeom>
              <a:noFill/>
              <a:ln>
                <a:noFill/>
              </a:ln>
            </p:spPr>
            <p:txBody>
              <a:bodyPr wrap="square" lIns="91440" tIns="45720" rIns="91440" bIns="4572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en-US" altLang="zh-CN" sz="1100" dirty="0"/>
                  <a:t>Supporting </a:t>
                </a:r>
                <a:r>
                  <a:rPr lang="en-US" altLang="zh-CN" sz="1100"/>
                  <a:t>text </a:t>
                </a:r>
                <a:r>
                  <a:rPr lang="en-US" altLang="zh-CN" sz="100"/>
                  <a:t> </a:t>
                </a:r>
                <a:r>
                  <a:rPr lang="en-US" altLang="zh-CN" sz="1100"/>
                  <a:t>here</a:t>
                </a:r>
                <a:r>
                  <a:rPr lang="en-US" altLang="zh-CN" sz="1100" dirty="0"/>
                  <a:t>.</a:t>
                </a:r>
              </a:p>
            </p:txBody>
          </p:sp>
          <p:sp>
            <p:nvSpPr>
              <p:cNvPr id="91" name="í$1îdè">
                <a:extLst>
                  <a:ext uri="{FF2B5EF4-FFF2-40B4-BE49-F238E27FC236}">
                    <a16:creationId xmlns:a16="http://schemas.microsoft.com/office/drawing/2014/main" xmlns="" id="{21ADAACA-C96A-4CFE-8AF4-8A0B44067F8B}"/>
                  </a:ext>
                </a:extLst>
              </p:cNvPr>
              <p:cNvSpPr/>
              <p:nvPr/>
            </p:nvSpPr>
            <p:spPr>
              <a:xfrm>
                <a:off x="2860529" y="2149218"/>
                <a:ext cx="1552772" cy="361155"/>
              </a:xfrm>
              <a:prstGeom prst="rect">
                <a:avLst/>
              </a:prstGeom>
            </p:spPr>
            <p:txBody>
              <a:bodyPr wrap="square" lIns="91440" tIns="45720" rIns="91440" bIns="45720" anchor="ctr"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r>
                  <a:rPr lang="en-US" altLang="zh-CN" sz="1600" dirty="0"/>
                  <a:t>06.</a:t>
                </a:r>
                <a:r>
                  <a:rPr lang="zh-CN" altLang="en-US" sz="1600" dirty="0"/>
                  <a:t>添加标题</a:t>
                </a:r>
              </a:p>
            </p:txBody>
          </p:sp>
        </p:grpSp>
        <p:grpSp>
          <p:nvGrpSpPr>
            <p:cNvPr id="87" name="íṩḻîḑè">
              <a:extLst>
                <a:ext uri="{FF2B5EF4-FFF2-40B4-BE49-F238E27FC236}">
                  <a16:creationId xmlns:a16="http://schemas.microsoft.com/office/drawing/2014/main" xmlns="" id="{2E684014-1BF5-4120-A6BF-31EEB6735DC9}"/>
                </a:ext>
              </a:extLst>
            </p:cNvPr>
            <p:cNvGrpSpPr/>
            <p:nvPr/>
          </p:nvGrpSpPr>
          <p:grpSpPr>
            <a:xfrm>
              <a:off x="9607685" y="3657645"/>
              <a:ext cx="1552772" cy="760054"/>
              <a:chOff x="2860529" y="2149218"/>
              <a:chExt cx="1552772" cy="760054"/>
            </a:xfrm>
          </p:grpSpPr>
          <p:sp>
            <p:nvSpPr>
              <p:cNvPr id="88" name="í$ļïďé">
                <a:extLst>
                  <a:ext uri="{FF2B5EF4-FFF2-40B4-BE49-F238E27FC236}">
                    <a16:creationId xmlns:a16="http://schemas.microsoft.com/office/drawing/2014/main" xmlns="" id="{9C35B59C-4719-40F0-A33F-A24EA74BA3F6}"/>
                  </a:ext>
                </a:extLst>
              </p:cNvPr>
              <p:cNvSpPr txBox="1"/>
              <p:nvPr/>
            </p:nvSpPr>
            <p:spPr>
              <a:xfrm>
                <a:off x="2860529" y="2510374"/>
                <a:ext cx="1552772" cy="398898"/>
              </a:xfrm>
              <a:prstGeom prst="rect">
                <a:avLst/>
              </a:prstGeom>
              <a:noFill/>
              <a:ln>
                <a:noFill/>
              </a:ln>
            </p:spPr>
            <p:txBody>
              <a:bodyPr wrap="square" lIns="91440" tIns="45720" rIns="91440" bIns="45720" anchor="t" anchorCtr="0">
                <a:normAutofit fontScale="925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50000"/>
                  </a:lnSpc>
                  <a:spcBef>
                    <a:spcPct val="0"/>
                  </a:spcBef>
                </a:pPr>
                <a:r>
                  <a:rPr lang="en-US" altLang="zh-CN" sz="1100" dirty="0"/>
                  <a:t>Supporting </a:t>
                </a:r>
                <a:r>
                  <a:rPr lang="en-US" altLang="zh-CN" sz="1100"/>
                  <a:t>text </a:t>
                </a:r>
                <a:r>
                  <a:rPr lang="en-US" altLang="zh-CN" sz="100"/>
                  <a:t> </a:t>
                </a:r>
                <a:r>
                  <a:rPr lang="en-US" altLang="zh-CN" sz="1100"/>
                  <a:t>here</a:t>
                </a:r>
                <a:r>
                  <a:rPr lang="en-US" altLang="zh-CN" sz="1100" dirty="0"/>
                  <a:t>.</a:t>
                </a:r>
              </a:p>
            </p:txBody>
          </p:sp>
          <p:sp>
            <p:nvSpPr>
              <p:cNvPr id="89" name="îŝľidê">
                <a:extLst>
                  <a:ext uri="{FF2B5EF4-FFF2-40B4-BE49-F238E27FC236}">
                    <a16:creationId xmlns:a16="http://schemas.microsoft.com/office/drawing/2014/main" xmlns="" id="{180943BC-8FBF-40DE-96DB-EF472B37B21E}"/>
                  </a:ext>
                </a:extLst>
              </p:cNvPr>
              <p:cNvSpPr/>
              <p:nvPr/>
            </p:nvSpPr>
            <p:spPr>
              <a:xfrm>
                <a:off x="2860529" y="2149218"/>
                <a:ext cx="1552772" cy="361155"/>
              </a:xfrm>
              <a:prstGeom prst="rect">
                <a:avLst/>
              </a:prstGeom>
            </p:spPr>
            <p:txBody>
              <a:bodyPr wrap="square" lIns="91440" tIns="45720" rIns="91440" bIns="45720" anchor="ctr"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r>
                  <a:rPr lang="en-US" altLang="zh-CN" sz="1600" dirty="0"/>
                  <a:t>07.</a:t>
                </a:r>
                <a:r>
                  <a:rPr lang="zh-CN" altLang="en-US" sz="1600" dirty="0"/>
                  <a:t>添加标题</a:t>
                </a:r>
              </a:p>
            </p:txBody>
          </p:sp>
        </p:grpSp>
      </p:grpSp>
      <p:sp>
        <p:nvSpPr>
          <p:cNvPr id="65" name="矩形 64">
            <a:extLst>
              <a:ext uri="{FF2B5EF4-FFF2-40B4-BE49-F238E27FC236}">
                <a16:creationId xmlns:a16="http://schemas.microsoft.com/office/drawing/2014/main" xmlns="" id="{F3DEDC0B-8FA0-493F-98F6-D524C42FB954}"/>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66" name="文本框 65">
            <a:extLst>
              <a:ext uri="{FF2B5EF4-FFF2-40B4-BE49-F238E27FC236}">
                <a16:creationId xmlns:a16="http://schemas.microsoft.com/office/drawing/2014/main" xmlns="" id="{85BD500D-425A-4265-9B82-E7A4B56B63D2}"/>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16—</a:t>
            </a:r>
            <a:endParaRPr lang="zh-CN" altLang="en-US" sz="2000" b="1" dirty="0">
              <a:solidFill>
                <a:schemeClr val="accent3"/>
              </a:solidFill>
            </a:endParaRPr>
          </a:p>
        </p:txBody>
      </p:sp>
    </p:spTree>
    <p:extLst>
      <p:ext uri="{BB962C8B-B14F-4D97-AF65-F5344CB8AC3E}">
        <p14:creationId xmlns:p14="http://schemas.microsoft.com/office/powerpoint/2010/main" val="30705819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七分点内容页</a:t>
            </a:r>
          </a:p>
        </p:txBody>
      </p:sp>
      <p:grpSp>
        <p:nvGrpSpPr>
          <p:cNvPr id="130" name="#21087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624D8A49-C239-49B2-A41E-9CAA88D7809D}"/>
              </a:ext>
            </a:extLst>
          </p:cNvPr>
          <p:cNvGrpSpPr>
            <a:grpSpLocks noChangeAspect="1"/>
          </p:cNvGrpSpPr>
          <p:nvPr>
            <p:custDataLst>
              <p:tags r:id="rId1"/>
            </p:custDataLst>
          </p:nvPr>
        </p:nvGrpSpPr>
        <p:grpSpPr>
          <a:xfrm>
            <a:off x="1024285" y="1561744"/>
            <a:ext cx="10143429" cy="4050197"/>
            <a:chOff x="666166" y="1264120"/>
            <a:chExt cx="10859668" cy="4336186"/>
          </a:xfrm>
        </p:grpSpPr>
        <p:grpSp>
          <p:nvGrpSpPr>
            <p:cNvPr id="131" name="ïṣļîďe">
              <a:extLst>
                <a:ext uri="{FF2B5EF4-FFF2-40B4-BE49-F238E27FC236}">
                  <a16:creationId xmlns:a16="http://schemas.microsoft.com/office/drawing/2014/main" xmlns="" id="{8C280095-039D-403A-8787-888AA48D0D63}"/>
                </a:ext>
              </a:extLst>
            </p:cNvPr>
            <p:cNvGrpSpPr/>
            <p:nvPr/>
          </p:nvGrpSpPr>
          <p:grpSpPr>
            <a:xfrm>
              <a:off x="673100" y="4293767"/>
              <a:ext cx="1973838" cy="1306539"/>
              <a:chOff x="5001730" y="2775730"/>
              <a:chExt cx="2188540" cy="1306539"/>
            </a:xfrm>
          </p:grpSpPr>
          <p:sp>
            <p:nvSpPr>
              <p:cNvPr id="164" name="ïṣ1ídê">
                <a:extLst>
                  <a:ext uri="{FF2B5EF4-FFF2-40B4-BE49-F238E27FC236}">
                    <a16:creationId xmlns:a16="http://schemas.microsoft.com/office/drawing/2014/main" xmlns="" id="{16ED34B7-EA7B-4A8E-807F-F934C9742F97}"/>
                  </a:ext>
                </a:extLst>
              </p:cNvPr>
              <p:cNvSpPr/>
              <p:nvPr/>
            </p:nvSpPr>
            <p:spPr bwMode="auto">
              <a:xfrm>
                <a:off x="5001730" y="3217534"/>
                <a:ext cx="2188539"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a:t>Copy past</a:t>
                </a:r>
                <a:r>
                  <a:rPr lang="en-US" altLang="zh-CN" sz="100"/>
                  <a:t> </a:t>
                </a:r>
                <a:r>
                  <a:rPr lang="en-US" altLang="zh-CN" sz="1100"/>
                  <a:t>e </a:t>
                </a:r>
                <a:r>
                  <a:rPr lang="en-US" altLang="zh-CN" sz="1100" dirty="0"/>
                  <a:t>fonts. Choose the only option to retain text.</a:t>
                </a:r>
              </a:p>
              <a:p>
                <a:pPr algn="ctr">
                  <a:lnSpc>
                    <a:spcPct val="150000"/>
                  </a:lnSpc>
                  <a:spcBef>
                    <a:spcPct val="0"/>
                  </a:spcBef>
                </a:pPr>
                <a:r>
                  <a:rPr lang="en-US" altLang="zh-CN" sz="1100" dirty="0"/>
                  <a:t>……</a:t>
                </a:r>
              </a:p>
            </p:txBody>
          </p:sp>
          <p:sp>
            <p:nvSpPr>
              <p:cNvPr id="165" name="îṥliḍe">
                <a:extLst>
                  <a:ext uri="{FF2B5EF4-FFF2-40B4-BE49-F238E27FC236}">
                    <a16:creationId xmlns:a16="http://schemas.microsoft.com/office/drawing/2014/main" xmlns="" id="{F1AE4DBF-C11A-4E42-A26B-BD170D045BBB}"/>
                  </a:ext>
                </a:extLst>
              </p:cNvPr>
              <p:cNvSpPr txBox="1"/>
              <p:nvPr/>
            </p:nvSpPr>
            <p:spPr bwMode="auto">
              <a:xfrm>
                <a:off x="5001730" y="2775730"/>
                <a:ext cx="218854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2000" b="1" dirty="0"/>
                  <a:t>添加标题</a:t>
                </a:r>
                <a:endParaRPr lang="en-US" altLang="zh-CN" sz="2000" b="1" dirty="0"/>
              </a:p>
            </p:txBody>
          </p:sp>
        </p:grpSp>
        <p:sp>
          <p:nvSpPr>
            <p:cNvPr id="132" name="iṣḷíḑe">
              <a:extLst>
                <a:ext uri="{FF2B5EF4-FFF2-40B4-BE49-F238E27FC236}">
                  <a16:creationId xmlns:a16="http://schemas.microsoft.com/office/drawing/2014/main" xmlns="" id="{4DC33649-3D60-4AC8-B3F0-CA82FB90F265}"/>
                </a:ext>
              </a:extLst>
            </p:cNvPr>
            <p:cNvSpPr/>
            <p:nvPr/>
          </p:nvSpPr>
          <p:spPr bwMode="auto">
            <a:xfrm>
              <a:off x="9551996" y="2609851"/>
              <a:ext cx="1973838" cy="990481"/>
            </a:xfrm>
            <a:custGeom>
              <a:avLst/>
              <a:gdLst>
                <a:gd name="T0" fmla="*/ 397 w 1385"/>
                <a:gd name="T1" fmla="*/ 695 h 695"/>
                <a:gd name="T2" fmla="*/ 692 w 1385"/>
                <a:gd name="T3" fmla="*/ 399 h 695"/>
                <a:gd name="T4" fmla="*/ 988 w 1385"/>
                <a:gd name="T5" fmla="*/ 695 h 695"/>
                <a:gd name="T6" fmla="*/ 1385 w 1385"/>
                <a:gd name="T7" fmla="*/ 695 h 695"/>
                <a:gd name="T8" fmla="*/ 692 w 1385"/>
                <a:gd name="T9" fmla="*/ 0 h 695"/>
                <a:gd name="T10" fmla="*/ 0 w 1385"/>
                <a:gd name="T11" fmla="*/ 695 h 695"/>
                <a:gd name="T12" fmla="*/ 397 w 1385"/>
                <a:gd name="T13" fmla="*/ 695 h 695"/>
              </a:gdLst>
              <a:ahLst/>
              <a:cxnLst>
                <a:cxn ang="0">
                  <a:pos x="T0" y="T1"/>
                </a:cxn>
                <a:cxn ang="0">
                  <a:pos x="T2" y="T3"/>
                </a:cxn>
                <a:cxn ang="0">
                  <a:pos x="T4" y="T5"/>
                </a:cxn>
                <a:cxn ang="0">
                  <a:pos x="T6" y="T7"/>
                </a:cxn>
                <a:cxn ang="0">
                  <a:pos x="T8" y="T9"/>
                </a:cxn>
                <a:cxn ang="0">
                  <a:pos x="T10" y="T11"/>
                </a:cxn>
                <a:cxn ang="0">
                  <a:pos x="T12" y="T13"/>
                </a:cxn>
              </a:cxnLst>
              <a:rect l="0" t="0" r="r" b="b"/>
              <a:pathLst>
                <a:path w="1385" h="695">
                  <a:moveTo>
                    <a:pt x="397" y="695"/>
                  </a:moveTo>
                  <a:lnTo>
                    <a:pt x="692" y="399"/>
                  </a:lnTo>
                  <a:lnTo>
                    <a:pt x="988" y="695"/>
                  </a:lnTo>
                  <a:lnTo>
                    <a:pt x="1385" y="695"/>
                  </a:lnTo>
                  <a:lnTo>
                    <a:pt x="692" y="0"/>
                  </a:lnTo>
                  <a:lnTo>
                    <a:pt x="0" y="695"/>
                  </a:lnTo>
                  <a:lnTo>
                    <a:pt x="397" y="695"/>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33" name="î$1idê">
              <a:extLst>
                <a:ext uri="{FF2B5EF4-FFF2-40B4-BE49-F238E27FC236}">
                  <a16:creationId xmlns:a16="http://schemas.microsoft.com/office/drawing/2014/main" xmlns="" id="{F0F5B407-BB31-40BB-9D12-934ECE389248}"/>
                </a:ext>
              </a:extLst>
            </p:cNvPr>
            <p:cNvSpPr/>
            <p:nvPr/>
          </p:nvSpPr>
          <p:spPr bwMode="auto">
            <a:xfrm>
              <a:off x="8071025" y="3678716"/>
              <a:ext cx="1975263" cy="990481"/>
            </a:xfrm>
            <a:custGeom>
              <a:avLst/>
              <a:gdLst>
                <a:gd name="T0" fmla="*/ 398 w 1386"/>
                <a:gd name="T1" fmla="*/ 0 h 695"/>
                <a:gd name="T2" fmla="*/ 693 w 1386"/>
                <a:gd name="T3" fmla="*/ 296 h 695"/>
                <a:gd name="T4" fmla="*/ 989 w 1386"/>
                <a:gd name="T5" fmla="*/ 0 h 695"/>
                <a:gd name="T6" fmla="*/ 1386 w 1386"/>
                <a:gd name="T7" fmla="*/ 0 h 695"/>
                <a:gd name="T8" fmla="*/ 693 w 1386"/>
                <a:gd name="T9" fmla="*/ 695 h 695"/>
                <a:gd name="T10" fmla="*/ 0 w 1386"/>
                <a:gd name="T11" fmla="*/ 0 h 695"/>
                <a:gd name="T12" fmla="*/ 398 w 1386"/>
                <a:gd name="T13" fmla="*/ 0 h 695"/>
              </a:gdLst>
              <a:ahLst/>
              <a:cxnLst>
                <a:cxn ang="0">
                  <a:pos x="T0" y="T1"/>
                </a:cxn>
                <a:cxn ang="0">
                  <a:pos x="T2" y="T3"/>
                </a:cxn>
                <a:cxn ang="0">
                  <a:pos x="T4" y="T5"/>
                </a:cxn>
                <a:cxn ang="0">
                  <a:pos x="T6" y="T7"/>
                </a:cxn>
                <a:cxn ang="0">
                  <a:pos x="T8" y="T9"/>
                </a:cxn>
                <a:cxn ang="0">
                  <a:pos x="T10" y="T11"/>
                </a:cxn>
                <a:cxn ang="0">
                  <a:pos x="T12" y="T13"/>
                </a:cxn>
              </a:cxnLst>
              <a:rect l="0" t="0" r="r" b="b"/>
              <a:pathLst>
                <a:path w="1386" h="695">
                  <a:moveTo>
                    <a:pt x="398" y="0"/>
                  </a:moveTo>
                  <a:lnTo>
                    <a:pt x="693" y="296"/>
                  </a:lnTo>
                  <a:lnTo>
                    <a:pt x="989" y="0"/>
                  </a:lnTo>
                  <a:lnTo>
                    <a:pt x="1386" y="0"/>
                  </a:lnTo>
                  <a:lnTo>
                    <a:pt x="693" y="695"/>
                  </a:lnTo>
                  <a:lnTo>
                    <a:pt x="0" y="0"/>
                  </a:lnTo>
                  <a:lnTo>
                    <a:pt x="398"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34" name="iṧlïḓê">
              <a:extLst>
                <a:ext uri="{FF2B5EF4-FFF2-40B4-BE49-F238E27FC236}">
                  <a16:creationId xmlns:a16="http://schemas.microsoft.com/office/drawing/2014/main" xmlns="" id="{ECAD7AEF-234C-496F-AA71-D44A64A8E852}"/>
                </a:ext>
              </a:extLst>
            </p:cNvPr>
            <p:cNvSpPr/>
            <p:nvPr/>
          </p:nvSpPr>
          <p:spPr bwMode="auto">
            <a:xfrm>
              <a:off x="6590052" y="2609851"/>
              <a:ext cx="1975263" cy="990481"/>
            </a:xfrm>
            <a:custGeom>
              <a:avLst/>
              <a:gdLst>
                <a:gd name="T0" fmla="*/ 397 w 1386"/>
                <a:gd name="T1" fmla="*/ 695 h 695"/>
                <a:gd name="T2" fmla="*/ 693 w 1386"/>
                <a:gd name="T3" fmla="*/ 399 h 695"/>
                <a:gd name="T4" fmla="*/ 988 w 1386"/>
                <a:gd name="T5" fmla="*/ 695 h 695"/>
                <a:gd name="T6" fmla="*/ 1386 w 1386"/>
                <a:gd name="T7" fmla="*/ 695 h 695"/>
                <a:gd name="T8" fmla="*/ 693 w 1386"/>
                <a:gd name="T9" fmla="*/ 0 h 695"/>
                <a:gd name="T10" fmla="*/ 0 w 1386"/>
                <a:gd name="T11" fmla="*/ 695 h 695"/>
                <a:gd name="T12" fmla="*/ 397 w 1386"/>
                <a:gd name="T13" fmla="*/ 695 h 695"/>
              </a:gdLst>
              <a:ahLst/>
              <a:cxnLst>
                <a:cxn ang="0">
                  <a:pos x="T0" y="T1"/>
                </a:cxn>
                <a:cxn ang="0">
                  <a:pos x="T2" y="T3"/>
                </a:cxn>
                <a:cxn ang="0">
                  <a:pos x="T4" y="T5"/>
                </a:cxn>
                <a:cxn ang="0">
                  <a:pos x="T6" y="T7"/>
                </a:cxn>
                <a:cxn ang="0">
                  <a:pos x="T8" y="T9"/>
                </a:cxn>
                <a:cxn ang="0">
                  <a:pos x="T10" y="T11"/>
                </a:cxn>
                <a:cxn ang="0">
                  <a:pos x="T12" y="T13"/>
                </a:cxn>
              </a:cxnLst>
              <a:rect l="0" t="0" r="r" b="b"/>
              <a:pathLst>
                <a:path w="1386" h="695">
                  <a:moveTo>
                    <a:pt x="397" y="695"/>
                  </a:moveTo>
                  <a:lnTo>
                    <a:pt x="693" y="399"/>
                  </a:lnTo>
                  <a:lnTo>
                    <a:pt x="988" y="695"/>
                  </a:lnTo>
                  <a:lnTo>
                    <a:pt x="1386" y="695"/>
                  </a:lnTo>
                  <a:lnTo>
                    <a:pt x="693" y="0"/>
                  </a:lnTo>
                  <a:lnTo>
                    <a:pt x="0" y="695"/>
                  </a:lnTo>
                  <a:lnTo>
                    <a:pt x="397" y="695"/>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35" name="išļiḋè">
              <a:extLst>
                <a:ext uri="{FF2B5EF4-FFF2-40B4-BE49-F238E27FC236}">
                  <a16:creationId xmlns:a16="http://schemas.microsoft.com/office/drawing/2014/main" xmlns="" id="{1C7BE775-F2D9-4AE6-9695-6EBF6D13B4CF}"/>
                </a:ext>
              </a:extLst>
            </p:cNvPr>
            <p:cNvSpPr/>
            <p:nvPr/>
          </p:nvSpPr>
          <p:spPr bwMode="auto">
            <a:xfrm>
              <a:off x="5109081" y="3678716"/>
              <a:ext cx="1975263" cy="990481"/>
            </a:xfrm>
            <a:custGeom>
              <a:avLst/>
              <a:gdLst>
                <a:gd name="T0" fmla="*/ 398 w 1386"/>
                <a:gd name="T1" fmla="*/ 0 h 695"/>
                <a:gd name="T2" fmla="*/ 693 w 1386"/>
                <a:gd name="T3" fmla="*/ 296 h 695"/>
                <a:gd name="T4" fmla="*/ 989 w 1386"/>
                <a:gd name="T5" fmla="*/ 0 h 695"/>
                <a:gd name="T6" fmla="*/ 1386 w 1386"/>
                <a:gd name="T7" fmla="*/ 0 h 695"/>
                <a:gd name="T8" fmla="*/ 693 w 1386"/>
                <a:gd name="T9" fmla="*/ 695 h 695"/>
                <a:gd name="T10" fmla="*/ 0 w 1386"/>
                <a:gd name="T11" fmla="*/ 0 h 695"/>
                <a:gd name="T12" fmla="*/ 398 w 1386"/>
                <a:gd name="T13" fmla="*/ 0 h 695"/>
              </a:gdLst>
              <a:ahLst/>
              <a:cxnLst>
                <a:cxn ang="0">
                  <a:pos x="T0" y="T1"/>
                </a:cxn>
                <a:cxn ang="0">
                  <a:pos x="T2" y="T3"/>
                </a:cxn>
                <a:cxn ang="0">
                  <a:pos x="T4" y="T5"/>
                </a:cxn>
                <a:cxn ang="0">
                  <a:pos x="T6" y="T7"/>
                </a:cxn>
                <a:cxn ang="0">
                  <a:pos x="T8" y="T9"/>
                </a:cxn>
                <a:cxn ang="0">
                  <a:pos x="T10" y="T11"/>
                </a:cxn>
                <a:cxn ang="0">
                  <a:pos x="T12" y="T13"/>
                </a:cxn>
              </a:cxnLst>
              <a:rect l="0" t="0" r="r" b="b"/>
              <a:pathLst>
                <a:path w="1386" h="695">
                  <a:moveTo>
                    <a:pt x="398" y="0"/>
                  </a:moveTo>
                  <a:lnTo>
                    <a:pt x="693" y="296"/>
                  </a:lnTo>
                  <a:lnTo>
                    <a:pt x="989" y="0"/>
                  </a:lnTo>
                  <a:lnTo>
                    <a:pt x="1386" y="0"/>
                  </a:lnTo>
                  <a:lnTo>
                    <a:pt x="693" y="695"/>
                  </a:lnTo>
                  <a:lnTo>
                    <a:pt x="0" y="0"/>
                  </a:lnTo>
                  <a:lnTo>
                    <a:pt x="398"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36" name="îšlîḑê">
              <a:extLst>
                <a:ext uri="{FF2B5EF4-FFF2-40B4-BE49-F238E27FC236}">
                  <a16:creationId xmlns:a16="http://schemas.microsoft.com/office/drawing/2014/main" xmlns="" id="{2D84E650-CB29-41A2-8783-CA9B623585DD}"/>
                </a:ext>
              </a:extLst>
            </p:cNvPr>
            <p:cNvSpPr/>
            <p:nvPr/>
          </p:nvSpPr>
          <p:spPr bwMode="auto">
            <a:xfrm>
              <a:off x="3629534" y="2609851"/>
              <a:ext cx="1973838" cy="990481"/>
            </a:xfrm>
            <a:custGeom>
              <a:avLst/>
              <a:gdLst>
                <a:gd name="T0" fmla="*/ 399 w 1385"/>
                <a:gd name="T1" fmla="*/ 695 h 695"/>
                <a:gd name="T2" fmla="*/ 693 w 1385"/>
                <a:gd name="T3" fmla="*/ 399 h 695"/>
                <a:gd name="T4" fmla="*/ 988 w 1385"/>
                <a:gd name="T5" fmla="*/ 695 h 695"/>
                <a:gd name="T6" fmla="*/ 1385 w 1385"/>
                <a:gd name="T7" fmla="*/ 695 h 695"/>
                <a:gd name="T8" fmla="*/ 693 w 1385"/>
                <a:gd name="T9" fmla="*/ 0 h 695"/>
                <a:gd name="T10" fmla="*/ 0 w 1385"/>
                <a:gd name="T11" fmla="*/ 695 h 695"/>
                <a:gd name="T12" fmla="*/ 399 w 1385"/>
                <a:gd name="T13" fmla="*/ 695 h 695"/>
              </a:gdLst>
              <a:ahLst/>
              <a:cxnLst>
                <a:cxn ang="0">
                  <a:pos x="T0" y="T1"/>
                </a:cxn>
                <a:cxn ang="0">
                  <a:pos x="T2" y="T3"/>
                </a:cxn>
                <a:cxn ang="0">
                  <a:pos x="T4" y="T5"/>
                </a:cxn>
                <a:cxn ang="0">
                  <a:pos x="T6" y="T7"/>
                </a:cxn>
                <a:cxn ang="0">
                  <a:pos x="T8" y="T9"/>
                </a:cxn>
                <a:cxn ang="0">
                  <a:pos x="T10" y="T11"/>
                </a:cxn>
                <a:cxn ang="0">
                  <a:pos x="T12" y="T13"/>
                </a:cxn>
              </a:cxnLst>
              <a:rect l="0" t="0" r="r" b="b"/>
              <a:pathLst>
                <a:path w="1385" h="695">
                  <a:moveTo>
                    <a:pt x="399" y="695"/>
                  </a:moveTo>
                  <a:lnTo>
                    <a:pt x="693" y="399"/>
                  </a:lnTo>
                  <a:lnTo>
                    <a:pt x="988" y="695"/>
                  </a:lnTo>
                  <a:lnTo>
                    <a:pt x="1385" y="695"/>
                  </a:lnTo>
                  <a:lnTo>
                    <a:pt x="693" y="0"/>
                  </a:lnTo>
                  <a:lnTo>
                    <a:pt x="0" y="695"/>
                  </a:lnTo>
                  <a:lnTo>
                    <a:pt x="399" y="695"/>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37" name="îšlïḋè">
              <a:extLst>
                <a:ext uri="{FF2B5EF4-FFF2-40B4-BE49-F238E27FC236}">
                  <a16:creationId xmlns:a16="http://schemas.microsoft.com/office/drawing/2014/main" xmlns="" id="{B12D0133-2990-4BD5-BF2F-75773A117B3E}"/>
                </a:ext>
              </a:extLst>
            </p:cNvPr>
            <p:cNvSpPr/>
            <p:nvPr/>
          </p:nvSpPr>
          <p:spPr bwMode="auto">
            <a:xfrm>
              <a:off x="2145712" y="3678716"/>
              <a:ext cx="1978113" cy="990481"/>
            </a:xfrm>
            <a:custGeom>
              <a:avLst/>
              <a:gdLst>
                <a:gd name="T0" fmla="*/ 400 w 1388"/>
                <a:gd name="T1" fmla="*/ 0 h 695"/>
                <a:gd name="T2" fmla="*/ 693 w 1388"/>
                <a:gd name="T3" fmla="*/ 296 h 695"/>
                <a:gd name="T4" fmla="*/ 989 w 1388"/>
                <a:gd name="T5" fmla="*/ 0 h 695"/>
                <a:gd name="T6" fmla="*/ 1388 w 1388"/>
                <a:gd name="T7" fmla="*/ 0 h 695"/>
                <a:gd name="T8" fmla="*/ 693 w 1388"/>
                <a:gd name="T9" fmla="*/ 695 h 695"/>
                <a:gd name="T10" fmla="*/ 0 w 1388"/>
                <a:gd name="T11" fmla="*/ 0 h 695"/>
                <a:gd name="T12" fmla="*/ 400 w 1388"/>
                <a:gd name="T13" fmla="*/ 0 h 695"/>
              </a:gdLst>
              <a:ahLst/>
              <a:cxnLst>
                <a:cxn ang="0">
                  <a:pos x="T0" y="T1"/>
                </a:cxn>
                <a:cxn ang="0">
                  <a:pos x="T2" y="T3"/>
                </a:cxn>
                <a:cxn ang="0">
                  <a:pos x="T4" y="T5"/>
                </a:cxn>
                <a:cxn ang="0">
                  <a:pos x="T6" y="T7"/>
                </a:cxn>
                <a:cxn ang="0">
                  <a:pos x="T8" y="T9"/>
                </a:cxn>
                <a:cxn ang="0">
                  <a:pos x="T10" y="T11"/>
                </a:cxn>
                <a:cxn ang="0">
                  <a:pos x="T12" y="T13"/>
                </a:cxn>
              </a:cxnLst>
              <a:rect l="0" t="0" r="r" b="b"/>
              <a:pathLst>
                <a:path w="1388" h="695">
                  <a:moveTo>
                    <a:pt x="400" y="0"/>
                  </a:moveTo>
                  <a:lnTo>
                    <a:pt x="693" y="296"/>
                  </a:lnTo>
                  <a:lnTo>
                    <a:pt x="989" y="0"/>
                  </a:lnTo>
                  <a:lnTo>
                    <a:pt x="1388" y="0"/>
                  </a:lnTo>
                  <a:lnTo>
                    <a:pt x="693" y="695"/>
                  </a:lnTo>
                  <a:lnTo>
                    <a:pt x="0" y="0"/>
                  </a:lnTo>
                  <a:lnTo>
                    <a:pt x="400" y="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38" name="îSḻïďè">
              <a:extLst>
                <a:ext uri="{FF2B5EF4-FFF2-40B4-BE49-F238E27FC236}">
                  <a16:creationId xmlns:a16="http://schemas.microsoft.com/office/drawing/2014/main" xmlns="" id="{AA42C548-F526-4319-A691-A80C764348B9}"/>
                </a:ext>
              </a:extLst>
            </p:cNvPr>
            <p:cNvSpPr/>
            <p:nvPr/>
          </p:nvSpPr>
          <p:spPr bwMode="auto">
            <a:xfrm>
              <a:off x="666166" y="2609851"/>
              <a:ext cx="1973838" cy="990481"/>
            </a:xfrm>
            <a:custGeom>
              <a:avLst/>
              <a:gdLst>
                <a:gd name="T0" fmla="*/ 399 w 1385"/>
                <a:gd name="T1" fmla="*/ 695 h 695"/>
                <a:gd name="T2" fmla="*/ 693 w 1385"/>
                <a:gd name="T3" fmla="*/ 399 h 695"/>
                <a:gd name="T4" fmla="*/ 988 w 1385"/>
                <a:gd name="T5" fmla="*/ 695 h 695"/>
                <a:gd name="T6" fmla="*/ 1385 w 1385"/>
                <a:gd name="T7" fmla="*/ 695 h 695"/>
                <a:gd name="T8" fmla="*/ 693 w 1385"/>
                <a:gd name="T9" fmla="*/ 0 h 695"/>
                <a:gd name="T10" fmla="*/ 0 w 1385"/>
                <a:gd name="T11" fmla="*/ 695 h 695"/>
                <a:gd name="T12" fmla="*/ 399 w 1385"/>
                <a:gd name="T13" fmla="*/ 695 h 695"/>
              </a:gdLst>
              <a:ahLst/>
              <a:cxnLst>
                <a:cxn ang="0">
                  <a:pos x="T0" y="T1"/>
                </a:cxn>
                <a:cxn ang="0">
                  <a:pos x="T2" y="T3"/>
                </a:cxn>
                <a:cxn ang="0">
                  <a:pos x="T4" y="T5"/>
                </a:cxn>
                <a:cxn ang="0">
                  <a:pos x="T6" y="T7"/>
                </a:cxn>
                <a:cxn ang="0">
                  <a:pos x="T8" y="T9"/>
                </a:cxn>
                <a:cxn ang="0">
                  <a:pos x="T10" y="T11"/>
                </a:cxn>
                <a:cxn ang="0">
                  <a:pos x="T12" y="T13"/>
                </a:cxn>
              </a:cxnLst>
              <a:rect l="0" t="0" r="r" b="b"/>
              <a:pathLst>
                <a:path w="1385" h="695">
                  <a:moveTo>
                    <a:pt x="399" y="695"/>
                  </a:moveTo>
                  <a:lnTo>
                    <a:pt x="693" y="399"/>
                  </a:lnTo>
                  <a:lnTo>
                    <a:pt x="988" y="695"/>
                  </a:lnTo>
                  <a:lnTo>
                    <a:pt x="1385" y="695"/>
                  </a:lnTo>
                  <a:lnTo>
                    <a:pt x="693" y="0"/>
                  </a:lnTo>
                  <a:lnTo>
                    <a:pt x="0" y="695"/>
                  </a:lnTo>
                  <a:lnTo>
                    <a:pt x="399" y="695"/>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normAutofit/>
            </a:bodyPr>
            <a:lstStyle/>
            <a:p>
              <a:endParaRPr lang="en-US"/>
            </a:p>
          </p:txBody>
        </p:sp>
        <p:sp>
          <p:nvSpPr>
            <p:cNvPr id="139" name="íṧļíḍe">
              <a:extLst>
                <a:ext uri="{FF2B5EF4-FFF2-40B4-BE49-F238E27FC236}">
                  <a16:creationId xmlns:a16="http://schemas.microsoft.com/office/drawing/2014/main" xmlns="" id="{E3CEA15F-8778-4703-9690-7107AF22E4C0}"/>
                </a:ext>
              </a:extLst>
            </p:cNvPr>
            <p:cNvSpPr/>
            <p:nvPr/>
          </p:nvSpPr>
          <p:spPr bwMode="auto">
            <a:xfrm>
              <a:off x="1455259" y="3423335"/>
              <a:ext cx="395651" cy="366043"/>
            </a:xfrm>
            <a:custGeom>
              <a:avLst/>
              <a:gdLst/>
              <a:ahLst/>
              <a:cxnLst>
                <a:cxn ang="0">
                  <a:pos x="39" y="36"/>
                </a:cxn>
                <a:cxn ang="0">
                  <a:pos x="41" y="44"/>
                </a:cxn>
                <a:cxn ang="0">
                  <a:pos x="35" y="50"/>
                </a:cxn>
                <a:cxn ang="0">
                  <a:pos x="27" y="53"/>
                </a:cxn>
                <a:cxn ang="0">
                  <a:pos x="18" y="53"/>
                </a:cxn>
                <a:cxn ang="0">
                  <a:pos x="11" y="50"/>
                </a:cxn>
                <a:cxn ang="0">
                  <a:pos x="4" y="44"/>
                </a:cxn>
                <a:cxn ang="0">
                  <a:pos x="6" y="36"/>
                </a:cxn>
                <a:cxn ang="0">
                  <a:pos x="0" y="28"/>
                </a:cxn>
                <a:cxn ang="0">
                  <a:pos x="7" y="23"/>
                </a:cxn>
                <a:cxn ang="0">
                  <a:pos x="4" y="18"/>
                </a:cxn>
                <a:cxn ang="0">
                  <a:pos x="15" y="16"/>
                </a:cxn>
                <a:cxn ang="0">
                  <a:pos x="19" y="8"/>
                </a:cxn>
                <a:cxn ang="0">
                  <a:pos x="28" y="15"/>
                </a:cxn>
                <a:cxn ang="0">
                  <a:pos x="35" y="12"/>
                </a:cxn>
                <a:cxn ang="0">
                  <a:pos x="41" y="19"/>
                </a:cxn>
                <a:cxn ang="0">
                  <a:pos x="45" y="27"/>
                </a:cxn>
                <a:cxn ang="0">
                  <a:pos x="23" y="22"/>
                </a:cxn>
                <a:cxn ang="0">
                  <a:pos x="32" y="31"/>
                </a:cxn>
                <a:cxn ang="0">
                  <a:pos x="63" y="16"/>
                </a:cxn>
                <a:cxn ang="0">
                  <a:pos x="64" y="24"/>
                </a:cxn>
                <a:cxn ang="0">
                  <a:pos x="55" y="22"/>
                </a:cxn>
                <a:cxn ang="0">
                  <a:pos x="46" y="24"/>
                </a:cxn>
                <a:cxn ang="0">
                  <a:pos x="46" y="16"/>
                </a:cxn>
                <a:cxn ang="0">
                  <a:pos x="46" y="9"/>
                </a:cxn>
                <a:cxn ang="0">
                  <a:pos x="46" y="2"/>
                </a:cxn>
                <a:cxn ang="0">
                  <a:pos x="55" y="4"/>
                </a:cxn>
                <a:cxn ang="0">
                  <a:pos x="59" y="0"/>
                </a:cxn>
                <a:cxn ang="0">
                  <a:pos x="62" y="7"/>
                </a:cxn>
                <a:cxn ang="0">
                  <a:pos x="68" y="15"/>
                </a:cxn>
                <a:cxn ang="0">
                  <a:pos x="62" y="55"/>
                </a:cxn>
                <a:cxn ang="0">
                  <a:pos x="59" y="63"/>
                </a:cxn>
                <a:cxn ang="0">
                  <a:pos x="54" y="59"/>
                </a:cxn>
                <a:cxn ang="0">
                  <a:pos x="45" y="60"/>
                </a:cxn>
                <a:cxn ang="0">
                  <a:pos x="41" y="52"/>
                </a:cxn>
                <a:cxn ang="0">
                  <a:pos x="47" y="44"/>
                </a:cxn>
                <a:cxn ang="0">
                  <a:pos x="50" y="36"/>
                </a:cxn>
                <a:cxn ang="0">
                  <a:pos x="56" y="40"/>
                </a:cxn>
                <a:cxn ang="0">
                  <a:pos x="64" y="39"/>
                </a:cxn>
                <a:cxn ang="0">
                  <a:pos x="63" y="46"/>
                </a:cxn>
                <a:cxn ang="0">
                  <a:pos x="55" y="8"/>
                </a:cxn>
                <a:cxn ang="0">
                  <a:pos x="59" y="13"/>
                </a:cxn>
                <a:cxn ang="0">
                  <a:pos x="50" y="49"/>
                </a:cxn>
                <a:cxn ang="0">
                  <a:pos x="55" y="45"/>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tx1">
                <a:lumMod val="50000"/>
                <a:lumOff val="50000"/>
              </a:schemeClr>
            </a:solidFill>
            <a:ln w="9525">
              <a:noFill/>
              <a:round/>
              <a:headEnd/>
              <a:tailEnd/>
            </a:ln>
          </p:spPr>
          <p:txBody>
            <a:bodyPr wrap="square" lIns="91440" tIns="45720" rIns="91440" bIns="45720" anchor="ctr">
              <a:normAutofit fontScale="92500" lnSpcReduction="10000"/>
            </a:bodyPr>
            <a:lstStyle/>
            <a:p>
              <a:pPr algn="ctr"/>
              <a:endParaRPr/>
            </a:p>
          </p:txBody>
        </p:sp>
        <p:sp>
          <p:nvSpPr>
            <p:cNvPr id="140" name="îṥḷîďé">
              <a:extLst>
                <a:ext uri="{FF2B5EF4-FFF2-40B4-BE49-F238E27FC236}">
                  <a16:creationId xmlns:a16="http://schemas.microsoft.com/office/drawing/2014/main" xmlns="" id="{45DA595D-4025-4EAE-A5B0-ECC1E56BDCBB}"/>
                </a:ext>
              </a:extLst>
            </p:cNvPr>
            <p:cNvSpPr/>
            <p:nvPr/>
          </p:nvSpPr>
          <p:spPr bwMode="auto">
            <a:xfrm>
              <a:off x="4406680" y="3450810"/>
              <a:ext cx="419547" cy="311093"/>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 ang="0">
                  <a:pos x="45" y="25"/>
                </a:cxn>
                <a:cxn ang="0">
                  <a:pos x="33" y="13"/>
                </a:cxn>
                <a:cxn ang="0">
                  <a:pos x="32" y="12"/>
                </a:cxn>
                <a:cxn ang="0">
                  <a:pos x="31" y="13"/>
                </a:cxn>
                <a:cxn ang="0">
                  <a:pos x="18" y="25"/>
                </a:cxn>
                <a:cxn ang="0">
                  <a:pos x="18" y="26"/>
                </a:cxn>
                <a:cxn ang="0">
                  <a:pos x="19" y="27"/>
                </a:cxn>
                <a:cxn ang="0">
                  <a:pos x="27" y="27"/>
                </a:cxn>
                <a:cxn ang="0">
                  <a:pos x="27" y="40"/>
                </a:cxn>
                <a:cxn ang="0">
                  <a:pos x="28" y="41"/>
                </a:cxn>
                <a:cxn ang="0">
                  <a:pos x="35" y="41"/>
                </a:cxn>
                <a:cxn ang="0">
                  <a:pos x="36" y="40"/>
                </a:cxn>
                <a:cxn ang="0">
                  <a:pos x="36" y="27"/>
                </a:cxn>
                <a:cxn ang="0">
                  <a:pos x="44" y="27"/>
                </a:cxn>
                <a:cxn ang="0">
                  <a:pos x="45" y="26"/>
                </a:cxn>
                <a:cxn ang="0">
                  <a:pos x="45" y="25"/>
                </a:cxn>
              </a:cxnLst>
              <a:rect l="0" t="0" r="r" b="b"/>
              <a:pathLst>
                <a:path w="68" h="50">
                  <a:moveTo>
                    <a:pt x="55" y="50"/>
                  </a:moveTo>
                  <a:cubicBezTo>
                    <a:pt x="16" y="50"/>
                    <a:pt x="16" y="50"/>
                    <a:pt x="16" y="50"/>
                  </a:cubicBezTo>
                  <a:cubicBezTo>
                    <a:pt x="7" y="50"/>
                    <a:pt x="0" y="43"/>
                    <a:pt x="0" y="34"/>
                  </a:cubicBezTo>
                  <a:cubicBezTo>
                    <a:pt x="0" y="28"/>
                    <a:pt x="3" y="22"/>
                    <a:pt x="9" y="20"/>
                  </a:cubicBezTo>
                  <a:cubicBezTo>
                    <a:pt x="9" y="19"/>
                    <a:pt x="9" y="19"/>
                    <a:pt x="9" y="18"/>
                  </a:cubicBezTo>
                  <a:cubicBezTo>
                    <a:pt x="9" y="8"/>
                    <a:pt x="17" y="0"/>
                    <a:pt x="27" y="0"/>
                  </a:cubicBezTo>
                  <a:cubicBezTo>
                    <a:pt x="35" y="0"/>
                    <a:pt x="41" y="4"/>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moveTo>
                    <a:pt x="45" y="25"/>
                  </a:moveTo>
                  <a:cubicBezTo>
                    <a:pt x="33" y="13"/>
                    <a:pt x="33" y="13"/>
                    <a:pt x="33" y="13"/>
                  </a:cubicBezTo>
                  <a:cubicBezTo>
                    <a:pt x="32" y="13"/>
                    <a:pt x="32" y="12"/>
                    <a:pt x="32" y="12"/>
                  </a:cubicBezTo>
                  <a:cubicBezTo>
                    <a:pt x="31" y="12"/>
                    <a:pt x="31" y="13"/>
                    <a:pt x="31" y="13"/>
                  </a:cubicBezTo>
                  <a:cubicBezTo>
                    <a:pt x="18" y="25"/>
                    <a:pt x="18" y="25"/>
                    <a:pt x="18" y="25"/>
                  </a:cubicBezTo>
                  <a:cubicBezTo>
                    <a:pt x="18" y="26"/>
                    <a:pt x="18" y="26"/>
                    <a:pt x="18" y="26"/>
                  </a:cubicBezTo>
                  <a:cubicBezTo>
                    <a:pt x="18" y="27"/>
                    <a:pt x="19" y="27"/>
                    <a:pt x="19" y="27"/>
                  </a:cubicBezTo>
                  <a:cubicBezTo>
                    <a:pt x="27" y="27"/>
                    <a:pt x="27" y="27"/>
                    <a:pt x="27" y="27"/>
                  </a:cubicBezTo>
                  <a:cubicBezTo>
                    <a:pt x="27" y="40"/>
                    <a:pt x="27" y="40"/>
                    <a:pt x="27" y="40"/>
                  </a:cubicBezTo>
                  <a:cubicBezTo>
                    <a:pt x="27" y="41"/>
                    <a:pt x="28" y="41"/>
                    <a:pt x="28" y="41"/>
                  </a:cubicBezTo>
                  <a:cubicBezTo>
                    <a:pt x="35" y="41"/>
                    <a:pt x="35" y="41"/>
                    <a:pt x="35" y="41"/>
                  </a:cubicBezTo>
                  <a:cubicBezTo>
                    <a:pt x="36" y="41"/>
                    <a:pt x="36" y="41"/>
                    <a:pt x="36" y="40"/>
                  </a:cubicBezTo>
                  <a:cubicBezTo>
                    <a:pt x="36" y="27"/>
                    <a:pt x="36" y="27"/>
                    <a:pt x="36" y="27"/>
                  </a:cubicBezTo>
                  <a:cubicBezTo>
                    <a:pt x="44" y="27"/>
                    <a:pt x="44" y="27"/>
                    <a:pt x="44" y="27"/>
                  </a:cubicBezTo>
                  <a:cubicBezTo>
                    <a:pt x="45" y="27"/>
                    <a:pt x="45" y="27"/>
                    <a:pt x="45" y="26"/>
                  </a:cubicBezTo>
                  <a:cubicBezTo>
                    <a:pt x="45" y="26"/>
                    <a:pt x="45" y="26"/>
                    <a:pt x="45" y="25"/>
                  </a:cubicBezTo>
                  <a:close/>
                </a:path>
              </a:pathLst>
            </a:custGeom>
            <a:solidFill>
              <a:schemeClr val="tx1">
                <a:lumMod val="50000"/>
                <a:lumOff val="50000"/>
              </a:schemeClr>
            </a:solidFill>
            <a:ln w="9525">
              <a:noFill/>
              <a:round/>
              <a:headEnd/>
              <a:tailEnd/>
            </a:ln>
          </p:spPr>
          <p:txBody>
            <a:bodyPr wrap="square" lIns="91440" tIns="45720" rIns="91440" bIns="45720" anchor="ctr">
              <a:normAutofit fontScale="85000" lnSpcReduction="20000"/>
            </a:bodyPr>
            <a:lstStyle/>
            <a:p>
              <a:pPr algn="ctr"/>
              <a:endParaRPr/>
            </a:p>
          </p:txBody>
        </p:sp>
        <p:sp>
          <p:nvSpPr>
            <p:cNvPr id="141" name="íSľíḑé">
              <a:extLst>
                <a:ext uri="{FF2B5EF4-FFF2-40B4-BE49-F238E27FC236}">
                  <a16:creationId xmlns:a16="http://schemas.microsoft.com/office/drawing/2014/main" xmlns="" id="{2403AD19-7EC9-40DC-9303-0CCD6FBB0ACF}"/>
                </a:ext>
              </a:extLst>
            </p:cNvPr>
            <p:cNvSpPr/>
            <p:nvPr/>
          </p:nvSpPr>
          <p:spPr bwMode="auto">
            <a:xfrm>
              <a:off x="7379858" y="3434101"/>
              <a:ext cx="395651" cy="344510"/>
            </a:xfrm>
            <a:custGeom>
              <a:avLst/>
              <a:gdLst/>
              <a:ahLst/>
              <a:cxnLst>
                <a:cxn ang="0">
                  <a:pos x="68" y="18"/>
                </a:cxn>
                <a:cxn ang="0">
                  <a:pos x="68" y="50"/>
                </a:cxn>
                <a:cxn ang="0">
                  <a:pos x="59" y="59"/>
                </a:cxn>
                <a:cxn ang="0">
                  <a:pos x="9" y="59"/>
                </a:cxn>
                <a:cxn ang="0">
                  <a:pos x="0" y="50"/>
                </a:cxn>
                <a:cxn ang="0">
                  <a:pos x="0" y="18"/>
                </a:cxn>
                <a:cxn ang="0">
                  <a:pos x="9" y="9"/>
                </a:cxn>
                <a:cxn ang="0">
                  <a:pos x="17" y="9"/>
                </a:cxn>
                <a:cxn ang="0">
                  <a:pos x="19" y="4"/>
                </a:cxn>
                <a:cxn ang="0">
                  <a:pos x="25" y="0"/>
                </a:cxn>
                <a:cxn ang="0">
                  <a:pos x="43" y="0"/>
                </a:cxn>
                <a:cxn ang="0">
                  <a:pos x="49" y="4"/>
                </a:cxn>
                <a:cxn ang="0">
                  <a:pos x="51" y="9"/>
                </a:cxn>
                <a:cxn ang="0">
                  <a:pos x="59" y="9"/>
                </a:cxn>
                <a:cxn ang="0">
                  <a:pos x="68" y="18"/>
                </a:cxn>
                <a:cxn ang="0">
                  <a:pos x="50" y="34"/>
                </a:cxn>
                <a:cxn ang="0">
                  <a:pos x="34" y="18"/>
                </a:cxn>
                <a:cxn ang="0">
                  <a:pos x="18" y="34"/>
                </a:cxn>
                <a:cxn ang="0">
                  <a:pos x="34" y="50"/>
                </a:cxn>
                <a:cxn ang="0">
                  <a:pos x="50" y="34"/>
                </a:cxn>
                <a:cxn ang="0">
                  <a:pos x="44" y="34"/>
                </a:cxn>
                <a:cxn ang="0">
                  <a:pos x="34" y="44"/>
                </a:cxn>
                <a:cxn ang="0">
                  <a:pos x="24" y="34"/>
                </a:cxn>
                <a:cxn ang="0">
                  <a:pos x="34" y="24"/>
                </a:cxn>
                <a:cxn ang="0">
                  <a:pos x="44" y="34"/>
                </a:cxn>
              </a:cxnLst>
              <a:rect l="0" t="0" r="r" b="b"/>
              <a:pathLst>
                <a:path w="68" h="59">
                  <a:moveTo>
                    <a:pt x="68" y="18"/>
                  </a:moveTo>
                  <a:cubicBezTo>
                    <a:pt x="68" y="50"/>
                    <a:pt x="68" y="50"/>
                    <a:pt x="68" y="50"/>
                  </a:cubicBezTo>
                  <a:cubicBezTo>
                    <a:pt x="68" y="55"/>
                    <a:pt x="64" y="59"/>
                    <a:pt x="59" y="59"/>
                  </a:cubicBezTo>
                  <a:cubicBezTo>
                    <a:pt x="9" y="59"/>
                    <a:pt x="9" y="59"/>
                    <a:pt x="9" y="59"/>
                  </a:cubicBezTo>
                  <a:cubicBezTo>
                    <a:pt x="4" y="59"/>
                    <a:pt x="0" y="55"/>
                    <a:pt x="0" y="50"/>
                  </a:cubicBezTo>
                  <a:cubicBezTo>
                    <a:pt x="0" y="18"/>
                    <a:pt x="0" y="18"/>
                    <a:pt x="0" y="18"/>
                  </a:cubicBezTo>
                  <a:cubicBezTo>
                    <a:pt x="0" y="13"/>
                    <a:pt x="4" y="9"/>
                    <a:pt x="9" y="9"/>
                  </a:cubicBezTo>
                  <a:cubicBezTo>
                    <a:pt x="17" y="9"/>
                    <a:pt x="17" y="9"/>
                    <a:pt x="17" y="9"/>
                  </a:cubicBezTo>
                  <a:cubicBezTo>
                    <a:pt x="19" y="4"/>
                    <a:pt x="19" y="4"/>
                    <a:pt x="19" y="4"/>
                  </a:cubicBezTo>
                  <a:cubicBezTo>
                    <a:pt x="20" y="2"/>
                    <a:pt x="22" y="0"/>
                    <a:pt x="25" y="0"/>
                  </a:cubicBezTo>
                  <a:cubicBezTo>
                    <a:pt x="43" y="0"/>
                    <a:pt x="43" y="0"/>
                    <a:pt x="43" y="0"/>
                  </a:cubicBezTo>
                  <a:cubicBezTo>
                    <a:pt x="46" y="0"/>
                    <a:pt x="48" y="2"/>
                    <a:pt x="49" y="4"/>
                  </a:cubicBezTo>
                  <a:cubicBezTo>
                    <a:pt x="51" y="9"/>
                    <a:pt x="51" y="9"/>
                    <a:pt x="51" y="9"/>
                  </a:cubicBezTo>
                  <a:cubicBezTo>
                    <a:pt x="59" y="9"/>
                    <a:pt x="59" y="9"/>
                    <a:pt x="59" y="9"/>
                  </a:cubicBezTo>
                  <a:cubicBezTo>
                    <a:pt x="64" y="9"/>
                    <a:pt x="68" y="13"/>
                    <a:pt x="68" y="18"/>
                  </a:cubicBezTo>
                  <a:close/>
                  <a:moveTo>
                    <a:pt x="50" y="34"/>
                  </a:moveTo>
                  <a:cubicBezTo>
                    <a:pt x="50" y="25"/>
                    <a:pt x="43" y="18"/>
                    <a:pt x="34" y="18"/>
                  </a:cubicBezTo>
                  <a:cubicBezTo>
                    <a:pt x="25" y="18"/>
                    <a:pt x="18" y="25"/>
                    <a:pt x="18" y="34"/>
                  </a:cubicBezTo>
                  <a:cubicBezTo>
                    <a:pt x="18" y="43"/>
                    <a:pt x="25" y="50"/>
                    <a:pt x="34" y="50"/>
                  </a:cubicBezTo>
                  <a:cubicBezTo>
                    <a:pt x="43" y="50"/>
                    <a:pt x="50" y="43"/>
                    <a:pt x="50" y="34"/>
                  </a:cubicBezTo>
                  <a:close/>
                  <a:moveTo>
                    <a:pt x="44" y="34"/>
                  </a:moveTo>
                  <a:cubicBezTo>
                    <a:pt x="44" y="40"/>
                    <a:pt x="40" y="44"/>
                    <a:pt x="34" y="44"/>
                  </a:cubicBezTo>
                  <a:cubicBezTo>
                    <a:pt x="28" y="44"/>
                    <a:pt x="24" y="40"/>
                    <a:pt x="24" y="34"/>
                  </a:cubicBezTo>
                  <a:cubicBezTo>
                    <a:pt x="24" y="28"/>
                    <a:pt x="28" y="24"/>
                    <a:pt x="34" y="24"/>
                  </a:cubicBezTo>
                  <a:cubicBezTo>
                    <a:pt x="40" y="24"/>
                    <a:pt x="44" y="28"/>
                    <a:pt x="44" y="34"/>
                  </a:cubicBezTo>
                  <a:close/>
                </a:path>
              </a:pathLst>
            </a:custGeom>
            <a:solidFill>
              <a:schemeClr val="tx1">
                <a:lumMod val="50000"/>
                <a:lumOff val="50000"/>
              </a:schemeClr>
            </a:solidFill>
            <a:ln w="9525">
              <a:noFill/>
              <a:round/>
              <a:headEnd/>
              <a:tailEnd/>
            </a:ln>
          </p:spPr>
          <p:txBody>
            <a:bodyPr wrap="square" lIns="91440" tIns="45720" rIns="91440" bIns="45720" anchor="ctr">
              <a:normAutofit fontScale="92500" lnSpcReduction="20000"/>
            </a:bodyPr>
            <a:lstStyle/>
            <a:p>
              <a:pPr algn="ctr"/>
              <a:endParaRPr/>
            </a:p>
          </p:txBody>
        </p:sp>
        <p:sp>
          <p:nvSpPr>
            <p:cNvPr id="142" name="ïSļíḑe">
              <a:extLst>
                <a:ext uri="{FF2B5EF4-FFF2-40B4-BE49-F238E27FC236}">
                  <a16:creationId xmlns:a16="http://schemas.microsoft.com/office/drawing/2014/main" xmlns="" id="{E432F698-021B-4DA4-BB4F-7E4C39640135}"/>
                </a:ext>
              </a:extLst>
            </p:cNvPr>
            <p:cNvSpPr/>
            <p:nvPr/>
          </p:nvSpPr>
          <p:spPr bwMode="auto">
            <a:xfrm>
              <a:off x="10328979" y="3443520"/>
              <a:ext cx="419873" cy="325673"/>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tx1">
                <a:lumMod val="50000"/>
                <a:lumOff val="50000"/>
              </a:schemeClr>
            </a:solidFill>
            <a:ln w="9525">
              <a:noFill/>
              <a:round/>
              <a:headEnd/>
              <a:tailEnd/>
            </a:ln>
          </p:spPr>
          <p:txBody>
            <a:bodyPr wrap="square" lIns="91440" tIns="45720" rIns="91440" bIns="45720" anchor="ctr">
              <a:normAutofit fontScale="92500" lnSpcReduction="20000"/>
            </a:bodyPr>
            <a:lstStyle/>
            <a:p>
              <a:pPr algn="ctr"/>
              <a:endParaRPr/>
            </a:p>
          </p:txBody>
        </p:sp>
        <p:sp>
          <p:nvSpPr>
            <p:cNvPr id="143" name="îSľïḍé">
              <a:extLst>
                <a:ext uri="{FF2B5EF4-FFF2-40B4-BE49-F238E27FC236}">
                  <a16:creationId xmlns:a16="http://schemas.microsoft.com/office/drawing/2014/main" xmlns="" id="{7C83459A-9F1D-426F-9C32-0596E874E96E}"/>
                </a:ext>
              </a:extLst>
            </p:cNvPr>
            <p:cNvSpPr/>
            <p:nvPr/>
          </p:nvSpPr>
          <p:spPr bwMode="auto">
            <a:xfrm>
              <a:off x="2949055" y="3446212"/>
              <a:ext cx="371425" cy="320288"/>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accent3">
                <a:lumMod val="100000"/>
              </a:schemeClr>
            </a:solidFill>
            <a:ln w="9525">
              <a:noFill/>
              <a:round/>
              <a:headEnd/>
              <a:tailEnd/>
            </a:ln>
          </p:spPr>
          <p:txBody>
            <a:bodyPr wrap="square" lIns="91440" tIns="45720" rIns="91440" bIns="45720" anchor="ctr">
              <a:normAutofit fontScale="92500" lnSpcReduction="20000"/>
            </a:bodyPr>
            <a:lstStyle/>
            <a:p>
              <a:pPr algn="ctr"/>
              <a:endParaRPr/>
            </a:p>
          </p:txBody>
        </p:sp>
        <p:sp>
          <p:nvSpPr>
            <p:cNvPr id="144" name="ïṡḻíḓè">
              <a:extLst>
                <a:ext uri="{FF2B5EF4-FFF2-40B4-BE49-F238E27FC236}">
                  <a16:creationId xmlns:a16="http://schemas.microsoft.com/office/drawing/2014/main" xmlns="" id="{CFBAD77E-C928-41C8-B8A3-60090A563E94}"/>
                </a:ext>
              </a:extLst>
            </p:cNvPr>
            <p:cNvSpPr/>
            <p:nvPr/>
          </p:nvSpPr>
          <p:spPr bwMode="auto">
            <a:xfrm>
              <a:off x="5938221" y="3435536"/>
              <a:ext cx="316981" cy="341640"/>
            </a:xfrm>
            <a:custGeom>
              <a:avLst/>
              <a:gdLst>
                <a:gd name="T0" fmla="*/ 7606 w 7612"/>
                <a:gd name="T1" fmla="*/ 2100 h 8216"/>
                <a:gd name="T2" fmla="*/ 7603 w 7612"/>
                <a:gd name="T3" fmla="*/ 2014 h 8216"/>
                <a:gd name="T4" fmla="*/ 7429 w 7612"/>
                <a:gd name="T5" fmla="*/ 1635 h 8216"/>
                <a:gd name="T6" fmla="*/ 7036 w 7612"/>
                <a:gd name="T7" fmla="*/ 1494 h 8216"/>
                <a:gd name="T8" fmla="*/ 6866 w 7612"/>
                <a:gd name="T9" fmla="*/ 1499 h 8216"/>
                <a:gd name="T10" fmla="*/ 4204 w 7612"/>
                <a:gd name="T11" fmla="*/ 224 h 8216"/>
                <a:gd name="T12" fmla="*/ 3408 w 7612"/>
                <a:gd name="T13" fmla="*/ 224 h 8216"/>
                <a:gd name="T14" fmla="*/ 746 w 7612"/>
                <a:gd name="T15" fmla="*/ 1499 h 8216"/>
                <a:gd name="T16" fmla="*/ 575 w 7612"/>
                <a:gd name="T17" fmla="*/ 1494 h 8216"/>
                <a:gd name="T18" fmla="*/ 182 w 7612"/>
                <a:gd name="T19" fmla="*/ 1635 h 8216"/>
                <a:gd name="T20" fmla="*/ 9 w 7612"/>
                <a:gd name="T21" fmla="*/ 2014 h 8216"/>
                <a:gd name="T22" fmla="*/ 6 w 7612"/>
                <a:gd name="T23" fmla="*/ 2100 h 8216"/>
                <a:gd name="T24" fmla="*/ 0 w 7612"/>
                <a:gd name="T25" fmla="*/ 2320 h 8216"/>
                <a:gd name="T26" fmla="*/ 3589 w 7612"/>
                <a:gd name="T27" fmla="*/ 8170 h 8216"/>
                <a:gd name="T28" fmla="*/ 3806 w 7612"/>
                <a:gd name="T29" fmla="*/ 8216 h 8216"/>
                <a:gd name="T30" fmla="*/ 4023 w 7612"/>
                <a:gd name="T31" fmla="*/ 8170 h 8216"/>
                <a:gd name="T32" fmla="*/ 7612 w 7612"/>
                <a:gd name="T33" fmla="*/ 2321 h 8216"/>
                <a:gd name="T34" fmla="*/ 7606 w 7612"/>
                <a:gd name="T35" fmla="*/ 2100 h 8216"/>
                <a:gd name="T36" fmla="*/ 5171 w 7612"/>
                <a:gd name="T37" fmla="*/ 4847 h 8216"/>
                <a:gd name="T38" fmla="*/ 4137 w 7612"/>
                <a:gd name="T39" fmla="*/ 5910 h 8216"/>
                <a:gd name="T40" fmla="*/ 4137 w 7612"/>
                <a:gd name="T41" fmla="*/ 6156 h 8216"/>
                <a:gd name="T42" fmla="*/ 3806 w 7612"/>
                <a:gd name="T43" fmla="*/ 6488 h 8216"/>
                <a:gd name="T44" fmla="*/ 3475 w 7612"/>
                <a:gd name="T45" fmla="*/ 6156 h 8216"/>
                <a:gd name="T46" fmla="*/ 3475 w 7612"/>
                <a:gd name="T47" fmla="*/ 5883 h 8216"/>
                <a:gd name="T48" fmla="*/ 2585 w 7612"/>
                <a:gd name="T49" fmla="*/ 5508 h 8216"/>
                <a:gd name="T50" fmla="*/ 2441 w 7612"/>
                <a:gd name="T51" fmla="*/ 5220 h 8216"/>
                <a:gd name="T52" fmla="*/ 2799 w 7612"/>
                <a:gd name="T53" fmla="*/ 4867 h 8216"/>
                <a:gd name="T54" fmla="*/ 3018 w 7612"/>
                <a:gd name="T55" fmla="*/ 4937 h 8216"/>
                <a:gd name="T56" fmla="*/ 3908 w 7612"/>
                <a:gd name="T57" fmla="*/ 5250 h 8216"/>
                <a:gd name="T58" fmla="*/ 4410 w 7612"/>
                <a:gd name="T59" fmla="*/ 4922 h 8216"/>
                <a:gd name="T60" fmla="*/ 4410 w 7612"/>
                <a:gd name="T61" fmla="*/ 4912 h 8216"/>
                <a:gd name="T62" fmla="*/ 3709 w 7612"/>
                <a:gd name="T63" fmla="*/ 4469 h 8216"/>
                <a:gd name="T64" fmla="*/ 2555 w 7612"/>
                <a:gd name="T65" fmla="*/ 3404 h 8216"/>
                <a:gd name="T66" fmla="*/ 2555 w 7612"/>
                <a:gd name="T67" fmla="*/ 3395 h 8216"/>
                <a:gd name="T68" fmla="*/ 3474 w 7612"/>
                <a:gd name="T69" fmla="*/ 2374 h 8216"/>
                <a:gd name="T70" fmla="*/ 3474 w 7612"/>
                <a:gd name="T71" fmla="*/ 2115 h 8216"/>
                <a:gd name="T72" fmla="*/ 3806 w 7612"/>
                <a:gd name="T73" fmla="*/ 1784 h 8216"/>
                <a:gd name="T74" fmla="*/ 4137 w 7612"/>
                <a:gd name="T75" fmla="*/ 2115 h 8216"/>
                <a:gd name="T76" fmla="*/ 4137 w 7612"/>
                <a:gd name="T77" fmla="*/ 2377 h 8216"/>
                <a:gd name="T78" fmla="*/ 4877 w 7612"/>
                <a:gd name="T79" fmla="*/ 2654 h 8216"/>
                <a:gd name="T80" fmla="*/ 5047 w 7612"/>
                <a:gd name="T81" fmla="*/ 2957 h 8216"/>
                <a:gd name="T82" fmla="*/ 4689 w 7612"/>
                <a:gd name="T83" fmla="*/ 3310 h 8216"/>
                <a:gd name="T84" fmla="*/ 4495 w 7612"/>
                <a:gd name="T85" fmla="*/ 3255 h 8216"/>
                <a:gd name="T86" fmla="*/ 3763 w 7612"/>
                <a:gd name="T87" fmla="*/ 3021 h 8216"/>
                <a:gd name="T88" fmla="*/ 3315 w 7612"/>
                <a:gd name="T89" fmla="*/ 3325 h 8216"/>
                <a:gd name="T90" fmla="*/ 3315 w 7612"/>
                <a:gd name="T91" fmla="*/ 3335 h 8216"/>
                <a:gd name="T92" fmla="*/ 4067 w 7612"/>
                <a:gd name="T93" fmla="*/ 3792 h 8216"/>
                <a:gd name="T94" fmla="*/ 5171 w 7612"/>
                <a:gd name="T95" fmla="*/ 4836 h 8216"/>
                <a:gd name="T96" fmla="*/ 5171 w 7612"/>
                <a:gd name="T97" fmla="*/ 4847 h 8216"/>
                <a:gd name="T98" fmla="*/ 5171 w 7612"/>
                <a:gd name="T99" fmla="*/ 4847 h 8216"/>
                <a:gd name="T100" fmla="*/ 5171 w 7612"/>
                <a:gd name="T101" fmla="*/ 4847 h 8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612" h="8216">
                  <a:moveTo>
                    <a:pt x="7606" y="2100"/>
                  </a:moveTo>
                  <a:lnTo>
                    <a:pt x="7603" y="2014"/>
                  </a:lnTo>
                  <a:cubicBezTo>
                    <a:pt x="7599" y="1870"/>
                    <a:pt x="7536" y="1733"/>
                    <a:pt x="7429" y="1635"/>
                  </a:cubicBezTo>
                  <a:cubicBezTo>
                    <a:pt x="7323" y="1537"/>
                    <a:pt x="7183" y="1486"/>
                    <a:pt x="7036" y="1494"/>
                  </a:cubicBezTo>
                  <a:cubicBezTo>
                    <a:pt x="6980" y="1497"/>
                    <a:pt x="6923" y="1499"/>
                    <a:pt x="6866" y="1499"/>
                  </a:cubicBezTo>
                  <a:cubicBezTo>
                    <a:pt x="5898" y="1499"/>
                    <a:pt x="4953" y="1046"/>
                    <a:pt x="4204" y="224"/>
                  </a:cubicBezTo>
                  <a:cubicBezTo>
                    <a:pt x="4000" y="0"/>
                    <a:pt x="3612" y="0"/>
                    <a:pt x="3408" y="224"/>
                  </a:cubicBezTo>
                  <a:cubicBezTo>
                    <a:pt x="2660" y="1046"/>
                    <a:pt x="1714" y="1499"/>
                    <a:pt x="746" y="1499"/>
                  </a:cubicBezTo>
                  <a:cubicBezTo>
                    <a:pt x="688" y="1499"/>
                    <a:pt x="631" y="1497"/>
                    <a:pt x="575" y="1494"/>
                  </a:cubicBezTo>
                  <a:cubicBezTo>
                    <a:pt x="431" y="1486"/>
                    <a:pt x="289" y="1537"/>
                    <a:pt x="182" y="1635"/>
                  </a:cubicBezTo>
                  <a:cubicBezTo>
                    <a:pt x="76" y="1733"/>
                    <a:pt x="14" y="1870"/>
                    <a:pt x="9" y="2014"/>
                  </a:cubicBezTo>
                  <a:lnTo>
                    <a:pt x="6" y="2100"/>
                  </a:lnTo>
                  <a:cubicBezTo>
                    <a:pt x="3" y="2173"/>
                    <a:pt x="0" y="2246"/>
                    <a:pt x="0" y="2320"/>
                  </a:cubicBezTo>
                  <a:cubicBezTo>
                    <a:pt x="0" y="5112"/>
                    <a:pt x="1241" y="7135"/>
                    <a:pt x="3589" y="8170"/>
                  </a:cubicBezTo>
                  <a:cubicBezTo>
                    <a:pt x="3658" y="8201"/>
                    <a:pt x="3732" y="8216"/>
                    <a:pt x="3806" y="8216"/>
                  </a:cubicBezTo>
                  <a:cubicBezTo>
                    <a:pt x="3880" y="8216"/>
                    <a:pt x="3954" y="8201"/>
                    <a:pt x="4023" y="8170"/>
                  </a:cubicBezTo>
                  <a:cubicBezTo>
                    <a:pt x="6371" y="7135"/>
                    <a:pt x="7612" y="5112"/>
                    <a:pt x="7612" y="2321"/>
                  </a:cubicBezTo>
                  <a:cubicBezTo>
                    <a:pt x="7612" y="2246"/>
                    <a:pt x="7609" y="2173"/>
                    <a:pt x="7606" y="2100"/>
                  </a:cubicBezTo>
                  <a:close/>
                  <a:moveTo>
                    <a:pt x="5171" y="4847"/>
                  </a:moveTo>
                  <a:cubicBezTo>
                    <a:pt x="5171" y="5460"/>
                    <a:pt x="4755" y="5834"/>
                    <a:pt x="4137" y="5910"/>
                  </a:cubicBezTo>
                  <a:lnTo>
                    <a:pt x="4137" y="6156"/>
                  </a:lnTo>
                  <a:cubicBezTo>
                    <a:pt x="4137" y="6339"/>
                    <a:pt x="3989" y="6488"/>
                    <a:pt x="3806" y="6488"/>
                  </a:cubicBezTo>
                  <a:cubicBezTo>
                    <a:pt x="3623" y="6488"/>
                    <a:pt x="3475" y="6339"/>
                    <a:pt x="3475" y="6156"/>
                  </a:cubicBezTo>
                  <a:lnTo>
                    <a:pt x="3475" y="5883"/>
                  </a:lnTo>
                  <a:cubicBezTo>
                    <a:pt x="3161" y="5824"/>
                    <a:pt x="2855" y="5702"/>
                    <a:pt x="2585" y="5508"/>
                  </a:cubicBezTo>
                  <a:cubicBezTo>
                    <a:pt x="2501" y="5449"/>
                    <a:pt x="2441" y="5339"/>
                    <a:pt x="2441" y="5220"/>
                  </a:cubicBezTo>
                  <a:cubicBezTo>
                    <a:pt x="2441" y="5021"/>
                    <a:pt x="2600" y="4867"/>
                    <a:pt x="2799" y="4867"/>
                  </a:cubicBezTo>
                  <a:cubicBezTo>
                    <a:pt x="2898" y="4867"/>
                    <a:pt x="2968" y="4902"/>
                    <a:pt x="3018" y="4937"/>
                  </a:cubicBezTo>
                  <a:cubicBezTo>
                    <a:pt x="3281" y="5131"/>
                    <a:pt x="3570" y="5250"/>
                    <a:pt x="3908" y="5250"/>
                  </a:cubicBezTo>
                  <a:cubicBezTo>
                    <a:pt x="4221" y="5250"/>
                    <a:pt x="4410" y="5126"/>
                    <a:pt x="4410" y="4922"/>
                  </a:cubicBezTo>
                  <a:lnTo>
                    <a:pt x="4410" y="4912"/>
                  </a:lnTo>
                  <a:cubicBezTo>
                    <a:pt x="4410" y="4718"/>
                    <a:pt x="4291" y="4619"/>
                    <a:pt x="3709" y="4469"/>
                  </a:cubicBezTo>
                  <a:cubicBezTo>
                    <a:pt x="3008" y="4290"/>
                    <a:pt x="2555" y="4096"/>
                    <a:pt x="2555" y="3404"/>
                  </a:cubicBezTo>
                  <a:lnTo>
                    <a:pt x="2555" y="3395"/>
                  </a:lnTo>
                  <a:cubicBezTo>
                    <a:pt x="2555" y="2856"/>
                    <a:pt x="2925" y="2476"/>
                    <a:pt x="3474" y="2374"/>
                  </a:cubicBezTo>
                  <a:lnTo>
                    <a:pt x="3474" y="2115"/>
                  </a:lnTo>
                  <a:cubicBezTo>
                    <a:pt x="3474" y="1932"/>
                    <a:pt x="3623" y="1784"/>
                    <a:pt x="3806" y="1784"/>
                  </a:cubicBezTo>
                  <a:cubicBezTo>
                    <a:pt x="3989" y="1784"/>
                    <a:pt x="4137" y="1932"/>
                    <a:pt x="4137" y="2115"/>
                  </a:cubicBezTo>
                  <a:lnTo>
                    <a:pt x="4137" y="2377"/>
                  </a:lnTo>
                  <a:cubicBezTo>
                    <a:pt x="4410" y="2422"/>
                    <a:pt x="4658" y="2514"/>
                    <a:pt x="4877" y="2654"/>
                  </a:cubicBezTo>
                  <a:cubicBezTo>
                    <a:pt x="4962" y="2703"/>
                    <a:pt x="5047" y="2808"/>
                    <a:pt x="5047" y="2957"/>
                  </a:cubicBezTo>
                  <a:cubicBezTo>
                    <a:pt x="5047" y="3156"/>
                    <a:pt x="4887" y="3310"/>
                    <a:pt x="4689" y="3310"/>
                  </a:cubicBezTo>
                  <a:cubicBezTo>
                    <a:pt x="4613" y="3310"/>
                    <a:pt x="4554" y="3290"/>
                    <a:pt x="4495" y="3255"/>
                  </a:cubicBezTo>
                  <a:cubicBezTo>
                    <a:pt x="4241" y="3106"/>
                    <a:pt x="4002" y="3021"/>
                    <a:pt x="3763" y="3021"/>
                  </a:cubicBezTo>
                  <a:cubicBezTo>
                    <a:pt x="3470" y="3021"/>
                    <a:pt x="3315" y="3156"/>
                    <a:pt x="3315" y="3325"/>
                  </a:cubicBezTo>
                  <a:lnTo>
                    <a:pt x="3315" y="3335"/>
                  </a:lnTo>
                  <a:cubicBezTo>
                    <a:pt x="3315" y="3563"/>
                    <a:pt x="3465" y="3638"/>
                    <a:pt x="4067" y="3792"/>
                  </a:cubicBezTo>
                  <a:cubicBezTo>
                    <a:pt x="4773" y="3976"/>
                    <a:pt x="5171" y="4230"/>
                    <a:pt x="5171" y="4836"/>
                  </a:cubicBezTo>
                  <a:lnTo>
                    <a:pt x="5171" y="4847"/>
                  </a:lnTo>
                  <a:lnTo>
                    <a:pt x="5171" y="4847"/>
                  </a:lnTo>
                  <a:lnTo>
                    <a:pt x="5171" y="4847"/>
                  </a:lnTo>
                  <a:close/>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zh-CN" altLang="en-US"/>
            </a:p>
          </p:txBody>
        </p:sp>
        <p:sp>
          <p:nvSpPr>
            <p:cNvPr id="145" name="ïṩļïde">
              <a:extLst>
                <a:ext uri="{FF2B5EF4-FFF2-40B4-BE49-F238E27FC236}">
                  <a16:creationId xmlns:a16="http://schemas.microsoft.com/office/drawing/2014/main" xmlns="" id="{8DE8A3D2-9611-48AD-9CEE-51D94864437D}"/>
                </a:ext>
              </a:extLst>
            </p:cNvPr>
            <p:cNvSpPr/>
            <p:nvPr/>
          </p:nvSpPr>
          <p:spPr bwMode="auto">
            <a:xfrm>
              <a:off x="8871173" y="3437291"/>
              <a:ext cx="374967" cy="338130"/>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solidFill>
              <a:schemeClr val="accent3">
                <a:lumMod val="100000"/>
              </a:schemeClr>
            </a:solidFill>
            <a:ln>
              <a:noFill/>
            </a:ln>
          </p:spPr>
          <p:txBody>
            <a:bodyPr vert="horz" wrap="square" lIns="91440" tIns="45720" rIns="91440" bIns="45720" numCol="1" anchor="t" anchorCtr="0" compatLnSpc="1">
              <a:prstTxWarp prst="textNoShape">
                <a:avLst/>
              </a:prstTxWarp>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zh-CN" altLang="en-US"/>
            </a:p>
          </p:txBody>
        </p:sp>
        <p:grpSp>
          <p:nvGrpSpPr>
            <p:cNvPr id="146" name="iṥľîḓê">
              <a:extLst>
                <a:ext uri="{FF2B5EF4-FFF2-40B4-BE49-F238E27FC236}">
                  <a16:creationId xmlns:a16="http://schemas.microsoft.com/office/drawing/2014/main" xmlns="" id="{B1BD380D-A047-4F43-B9DE-D68F9B0DFADD}"/>
                </a:ext>
              </a:extLst>
            </p:cNvPr>
            <p:cNvGrpSpPr/>
            <p:nvPr/>
          </p:nvGrpSpPr>
          <p:grpSpPr>
            <a:xfrm>
              <a:off x="3629534" y="4293767"/>
              <a:ext cx="1973838" cy="1306539"/>
              <a:chOff x="5001730" y="2775730"/>
              <a:chExt cx="2188540" cy="1306539"/>
            </a:xfrm>
          </p:grpSpPr>
          <p:sp>
            <p:nvSpPr>
              <p:cNvPr id="162" name="işḻïḑè">
                <a:extLst>
                  <a:ext uri="{FF2B5EF4-FFF2-40B4-BE49-F238E27FC236}">
                    <a16:creationId xmlns:a16="http://schemas.microsoft.com/office/drawing/2014/main" xmlns="" id="{BE0F1AD8-FF7E-4944-B496-D9751828C160}"/>
                  </a:ext>
                </a:extLst>
              </p:cNvPr>
              <p:cNvSpPr/>
              <p:nvPr/>
            </p:nvSpPr>
            <p:spPr bwMode="auto">
              <a:xfrm>
                <a:off x="5001730" y="3217534"/>
                <a:ext cx="2188539"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a:t>Copy past</a:t>
                </a:r>
                <a:r>
                  <a:rPr lang="en-US" altLang="zh-CN" sz="100"/>
                  <a:t> </a:t>
                </a:r>
                <a:r>
                  <a:rPr lang="en-US" altLang="zh-CN" sz="1100"/>
                  <a:t>e </a:t>
                </a:r>
                <a:r>
                  <a:rPr lang="en-US" altLang="zh-CN" sz="1100" dirty="0"/>
                  <a:t>fonts. Choose the only option to retain text.</a:t>
                </a:r>
              </a:p>
              <a:p>
                <a:pPr algn="ctr">
                  <a:lnSpc>
                    <a:spcPct val="150000"/>
                  </a:lnSpc>
                  <a:spcBef>
                    <a:spcPct val="0"/>
                  </a:spcBef>
                </a:pPr>
                <a:r>
                  <a:rPr lang="en-US" altLang="zh-CN" sz="1100" dirty="0"/>
                  <a:t>……</a:t>
                </a:r>
              </a:p>
            </p:txBody>
          </p:sp>
          <p:sp>
            <p:nvSpPr>
              <p:cNvPr id="163" name="ïSľiďê">
                <a:extLst>
                  <a:ext uri="{FF2B5EF4-FFF2-40B4-BE49-F238E27FC236}">
                    <a16:creationId xmlns:a16="http://schemas.microsoft.com/office/drawing/2014/main" xmlns="" id="{B7DCA0A9-6189-4BDC-AD08-8F13F970AD04}"/>
                  </a:ext>
                </a:extLst>
              </p:cNvPr>
              <p:cNvSpPr txBox="1"/>
              <p:nvPr/>
            </p:nvSpPr>
            <p:spPr bwMode="auto">
              <a:xfrm>
                <a:off x="5001730" y="2775730"/>
                <a:ext cx="218854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2000" b="1" dirty="0"/>
                  <a:t>添加标题</a:t>
                </a:r>
                <a:endParaRPr lang="en-US" altLang="zh-CN" sz="2000" b="1" dirty="0"/>
              </a:p>
            </p:txBody>
          </p:sp>
        </p:grpSp>
        <p:grpSp>
          <p:nvGrpSpPr>
            <p:cNvPr id="147" name="íşḷîḑè">
              <a:extLst>
                <a:ext uri="{FF2B5EF4-FFF2-40B4-BE49-F238E27FC236}">
                  <a16:creationId xmlns:a16="http://schemas.microsoft.com/office/drawing/2014/main" xmlns="" id="{D1AF0D6F-C3B3-486C-B144-5B0E5B6F2ECE}"/>
                </a:ext>
              </a:extLst>
            </p:cNvPr>
            <p:cNvGrpSpPr/>
            <p:nvPr/>
          </p:nvGrpSpPr>
          <p:grpSpPr>
            <a:xfrm>
              <a:off x="6585968" y="4293767"/>
              <a:ext cx="1973838" cy="1306539"/>
              <a:chOff x="5001730" y="2775730"/>
              <a:chExt cx="2188540" cy="1306539"/>
            </a:xfrm>
          </p:grpSpPr>
          <p:sp>
            <p:nvSpPr>
              <p:cNvPr id="160" name="îSlíḓè">
                <a:extLst>
                  <a:ext uri="{FF2B5EF4-FFF2-40B4-BE49-F238E27FC236}">
                    <a16:creationId xmlns:a16="http://schemas.microsoft.com/office/drawing/2014/main" xmlns="" id="{DC4772B4-1B8B-44DD-A69C-C86F34C56FB5}"/>
                  </a:ext>
                </a:extLst>
              </p:cNvPr>
              <p:cNvSpPr/>
              <p:nvPr/>
            </p:nvSpPr>
            <p:spPr bwMode="auto">
              <a:xfrm>
                <a:off x="5001730" y="3217534"/>
                <a:ext cx="2188539"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dirty="0"/>
                  <a:t>Copy paste fonts. Choose the only option to retain </a:t>
                </a:r>
                <a:r>
                  <a:rPr lang="en-US" altLang="zh-CN" sz="1100"/>
                  <a:t>text.</a:t>
                </a:r>
                <a:r>
                  <a:rPr lang="en-US" altLang="zh-CN" sz="100"/>
                  <a:t> </a:t>
                </a:r>
                <a:endParaRPr lang="en-US" altLang="zh-CN" sz="100" dirty="0"/>
              </a:p>
              <a:p>
                <a:pPr algn="ctr">
                  <a:lnSpc>
                    <a:spcPct val="150000"/>
                  </a:lnSpc>
                  <a:spcBef>
                    <a:spcPct val="0"/>
                  </a:spcBef>
                </a:pPr>
                <a:r>
                  <a:rPr lang="en-US" altLang="zh-CN" sz="1100" dirty="0"/>
                  <a:t>……</a:t>
                </a:r>
              </a:p>
            </p:txBody>
          </p:sp>
          <p:sp>
            <p:nvSpPr>
              <p:cNvPr id="161" name="ïṣ1iḓé">
                <a:extLst>
                  <a:ext uri="{FF2B5EF4-FFF2-40B4-BE49-F238E27FC236}">
                    <a16:creationId xmlns:a16="http://schemas.microsoft.com/office/drawing/2014/main" xmlns="" id="{636EA91B-2DB1-4B0C-A989-6F77B3454D94}"/>
                  </a:ext>
                </a:extLst>
              </p:cNvPr>
              <p:cNvSpPr txBox="1"/>
              <p:nvPr/>
            </p:nvSpPr>
            <p:spPr bwMode="auto">
              <a:xfrm>
                <a:off x="5001730" y="2775730"/>
                <a:ext cx="218854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2000" b="1" dirty="0"/>
                  <a:t>添加标题</a:t>
                </a:r>
                <a:endParaRPr lang="en-US" altLang="zh-CN" sz="2000" b="1" dirty="0"/>
              </a:p>
            </p:txBody>
          </p:sp>
        </p:grpSp>
        <p:grpSp>
          <p:nvGrpSpPr>
            <p:cNvPr id="148" name="íšļïḋe">
              <a:extLst>
                <a:ext uri="{FF2B5EF4-FFF2-40B4-BE49-F238E27FC236}">
                  <a16:creationId xmlns:a16="http://schemas.microsoft.com/office/drawing/2014/main" xmlns="" id="{E3F56FEE-3DB4-4A41-9CF9-6085CA8DA96A}"/>
                </a:ext>
              </a:extLst>
            </p:cNvPr>
            <p:cNvGrpSpPr/>
            <p:nvPr/>
          </p:nvGrpSpPr>
          <p:grpSpPr>
            <a:xfrm>
              <a:off x="9542402" y="4293767"/>
              <a:ext cx="1973838" cy="1306539"/>
              <a:chOff x="5001730" y="2775730"/>
              <a:chExt cx="2188540" cy="1306539"/>
            </a:xfrm>
          </p:grpSpPr>
          <p:sp>
            <p:nvSpPr>
              <p:cNvPr id="158" name="îSlïḑe">
                <a:extLst>
                  <a:ext uri="{FF2B5EF4-FFF2-40B4-BE49-F238E27FC236}">
                    <a16:creationId xmlns:a16="http://schemas.microsoft.com/office/drawing/2014/main" xmlns="" id="{7CBB8FFE-4258-4EBD-9202-112699F55BCB}"/>
                  </a:ext>
                </a:extLst>
              </p:cNvPr>
              <p:cNvSpPr/>
              <p:nvPr/>
            </p:nvSpPr>
            <p:spPr bwMode="auto">
              <a:xfrm>
                <a:off x="5001730" y="3217534"/>
                <a:ext cx="2188539"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dirty="0"/>
                  <a:t>Copy paste fonts. Choose the only option to retain </a:t>
                </a:r>
                <a:r>
                  <a:rPr lang="en-US" altLang="zh-CN" sz="1100"/>
                  <a:t>text.</a:t>
                </a:r>
                <a:r>
                  <a:rPr lang="en-US" altLang="zh-CN" sz="100"/>
                  <a:t> </a:t>
                </a:r>
                <a:endParaRPr lang="en-US" altLang="zh-CN" sz="100" dirty="0"/>
              </a:p>
              <a:p>
                <a:pPr algn="ctr">
                  <a:lnSpc>
                    <a:spcPct val="150000"/>
                  </a:lnSpc>
                  <a:spcBef>
                    <a:spcPct val="0"/>
                  </a:spcBef>
                </a:pPr>
                <a:r>
                  <a:rPr lang="en-US" altLang="zh-CN" sz="1100" dirty="0"/>
                  <a:t>……</a:t>
                </a:r>
              </a:p>
            </p:txBody>
          </p:sp>
          <p:sp>
            <p:nvSpPr>
              <p:cNvPr id="159" name="iş1îḋé">
                <a:extLst>
                  <a:ext uri="{FF2B5EF4-FFF2-40B4-BE49-F238E27FC236}">
                    <a16:creationId xmlns:a16="http://schemas.microsoft.com/office/drawing/2014/main" xmlns="" id="{D2ED34A8-E07C-40D3-920F-5629A5DC0F81}"/>
                  </a:ext>
                </a:extLst>
              </p:cNvPr>
              <p:cNvSpPr txBox="1"/>
              <p:nvPr/>
            </p:nvSpPr>
            <p:spPr bwMode="auto">
              <a:xfrm>
                <a:off x="5001730" y="2775730"/>
                <a:ext cx="218854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2000" b="1" dirty="0"/>
                  <a:t>添加标题</a:t>
                </a:r>
                <a:endParaRPr lang="en-US" altLang="zh-CN" sz="2000" b="1" dirty="0"/>
              </a:p>
            </p:txBody>
          </p:sp>
        </p:grpSp>
        <p:grpSp>
          <p:nvGrpSpPr>
            <p:cNvPr id="149" name="ïşļíḋé">
              <a:extLst>
                <a:ext uri="{FF2B5EF4-FFF2-40B4-BE49-F238E27FC236}">
                  <a16:creationId xmlns:a16="http://schemas.microsoft.com/office/drawing/2014/main" xmlns="" id="{1045B046-C302-42E7-A899-08A5B8BEC7B9}"/>
                </a:ext>
              </a:extLst>
            </p:cNvPr>
            <p:cNvGrpSpPr/>
            <p:nvPr/>
          </p:nvGrpSpPr>
          <p:grpSpPr>
            <a:xfrm>
              <a:off x="2145712" y="1264120"/>
              <a:ext cx="1973838" cy="1306539"/>
              <a:chOff x="5001730" y="2775730"/>
              <a:chExt cx="2188540" cy="1306539"/>
            </a:xfrm>
          </p:grpSpPr>
          <p:sp>
            <p:nvSpPr>
              <p:cNvPr id="156" name="íŝľidè">
                <a:extLst>
                  <a:ext uri="{FF2B5EF4-FFF2-40B4-BE49-F238E27FC236}">
                    <a16:creationId xmlns:a16="http://schemas.microsoft.com/office/drawing/2014/main" xmlns="" id="{83D0A42D-8D86-476C-B140-ECD51644820E}"/>
                  </a:ext>
                </a:extLst>
              </p:cNvPr>
              <p:cNvSpPr/>
              <p:nvPr/>
            </p:nvSpPr>
            <p:spPr bwMode="auto">
              <a:xfrm>
                <a:off x="5001730" y="3217534"/>
                <a:ext cx="2188539"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dirty="0"/>
                  <a:t>Copy paste fonts. Choose the only option to retain text.</a:t>
                </a:r>
                <a:r>
                  <a:rPr lang="en-US" altLang="zh-CN" sz="100" dirty="0"/>
                  <a:t> </a:t>
                </a:r>
              </a:p>
              <a:p>
                <a:pPr algn="ctr">
                  <a:lnSpc>
                    <a:spcPct val="150000"/>
                  </a:lnSpc>
                  <a:spcBef>
                    <a:spcPct val="0"/>
                  </a:spcBef>
                </a:pPr>
                <a:r>
                  <a:rPr lang="en-US" altLang="zh-CN" sz="1100" dirty="0"/>
                  <a:t>……</a:t>
                </a:r>
              </a:p>
            </p:txBody>
          </p:sp>
          <p:sp>
            <p:nvSpPr>
              <p:cNvPr id="157" name="íṣľiḑé">
                <a:extLst>
                  <a:ext uri="{FF2B5EF4-FFF2-40B4-BE49-F238E27FC236}">
                    <a16:creationId xmlns:a16="http://schemas.microsoft.com/office/drawing/2014/main" xmlns="" id="{18403C85-0696-4673-8C75-C3A00BC18118}"/>
                  </a:ext>
                </a:extLst>
              </p:cNvPr>
              <p:cNvSpPr txBox="1"/>
              <p:nvPr/>
            </p:nvSpPr>
            <p:spPr bwMode="auto">
              <a:xfrm>
                <a:off x="5001730" y="2775730"/>
                <a:ext cx="218854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2000" b="1" dirty="0"/>
                  <a:t>添加标题</a:t>
                </a:r>
                <a:endParaRPr lang="en-US" altLang="zh-CN" sz="2000" b="1" dirty="0"/>
              </a:p>
            </p:txBody>
          </p:sp>
        </p:grpSp>
        <p:grpSp>
          <p:nvGrpSpPr>
            <p:cNvPr id="150" name="ïṥļîḍé">
              <a:extLst>
                <a:ext uri="{FF2B5EF4-FFF2-40B4-BE49-F238E27FC236}">
                  <a16:creationId xmlns:a16="http://schemas.microsoft.com/office/drawing/2014/main" xmlns="" id="{9D66A4F5-66E9-461D-AD09-9D5D20DD8CC7}"/>
                </a:ext>
              </a:extLst>
            </p:cNvPr>
            <p:cNvGrpSpPr/>
            <p:nvPr/>
          </p:nvGrpSpPr>
          <p:grpSpPr>
            <a:xfrm>
              <a:off x="5109081" y="1264120"/>
              <a:ext cx="1973838" cy="1306539"/>
              <a:chOff x="5001730" y="2775730"/>
              <a:chExt cx="2188540" cy="1306539"/>
            </a:xfrm>
          </p:grpSpPr>
          <p:sp>
            <p:nvSpPr>
              <p:cNvPr id="154" name="iṣļiḋè">
                <a:extLst>
                  <a:ext uri="{FF2B5EF4-FFF2-40B4-BE49-F238E27FC236}">
                    <a16:creationId xmlns:a16="http://schemas.microsoft.com/office/drawing/2014/main" xmlns="" id="{15718702-12BA-4648-B168-4F70B65575D8}"/>
                  </a:ext>
                </a:extLst>
              </p:cNvPr>
              <p:cNvSpPr/>
              <p:nvPr/>
            </p:nvSpPr>
            <p:spPr bwMode="auto">
              <a:xfrm>
                <a:off x="5001730" y="3217534"/>
                <a:ext cx="2188539"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dirty="0"/>
                  <a:t>Copy paste fonts. Choose the only option to retain text.</a:t>
                </a:r>
                <a:r>
                  <a:rPr lang="en-US" altLang="zh-CN" sz="100" dirty="0"/>
                  <a:t> </a:t>
                </a:r>
              </a:p>
              <a:p>
                <a:pPr algn="ctr">
                  <a:lnSpc>
                    <a:spcPct val="150000"/>
                  </a:lnSpc>
                  <a:spcBef>
                    <a:spcPct val="0"/>
                  </a:spcBef>
                </a:pPr>
                <a:r>
                  <a:rPr lang="en-US" altLang="zh-CN" sz="1100" dirty="0"/>
                  <a:t>……</a:t>
                </a:r>
              </a:p>
            </p:txBody>
          </p:sp>
          <p:sp>
            <p:nvSpPr>
              <p:cNvPr id="155" name="ïšlíḋé">
                <a:extLst>
                  <a:ext uri="{FF2B5EF4-FFF2-40B4-BE49-F238E27FC236}">
                    <a16:creationId xmlns:a16="http://schemas.microsoft.com/office/drawing/2014/main" xmlns="" id="{B251032E-F2B9-4AE4-AC95-7AC23F3CCDCD}"/>
                  </a:ext>
                </a:extLst>
              </p:cNvPr>
              <p:cNvSpPr txBox="1"/>
              <p:nvPr/>
            </p:nvSpPr>
            <p:spPr bwMode="auto">
              <a:xfrm>
                <a:off x="5001730" y="2775730"/>
                <a:ext cx="218854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2000" b="1" dirty="0"/>
                  <a:t>添加标题</a:t>
                </a:r>
                <a:endParaRPr lang="en-US" altLang="zh-CN" sz="2000" b="1" dirty="0"/>
              </a:p>
            </p:txBody>
          </p:sp>
        </p:grpSp>
        <p:grpSp>
          <p:nvGrpSpPr>
            <p:cNvPr id="151" name="ïś1iḋé">
              <a:extLst>
                <a:ext uri="{FF2B5EF4-FFF2-40B4-BE49-F238E27FC236}">
                  <a16:creationId xmlns:a16="http://schemas.microsoft.com/office/drawing/2014/main" xmlns="" id="{F83CF333-BA21-44AA-B605-A7F90C174FF2}"/>
                </a:ext>
              </a:extLst>
            </p:cNvPr>
            <p:cNvGrpSpPr/>
            <p:nvPr/>
          </p:nvGrpSpPr>
          <p:grpSpPr>
            <a:xfrm>
              <a:off x="8072450" y="1264120"/>
              <a:ext cx="1973838" cy="1306539"/>
              <a:chOff x="5001730" y="2775730"/>
              <a:chExt cx="2188540" cy="1306539"/>
            </a:xfrm>
          </p:grpSpPr>
          <p:sp>
            <p:nvSpPr>
              <p:cNvPr id="152" name="ïSļídê">
                <a:extLst>
                  <a:ext uri="{FF2B5EF4-FFF2-40B4-BE49-F238E27FC236}">
                    <a16:creationId xmlns:a16="http://schemas.microsoft.com/office/drawing/2014/main" xmlns="" id="{4350605B-D2F6-49C2-A2B4-C87A75AAD7B4}"/>
                  </a:ext>
                </a:extLst>
              </p:cNvPr>
              <p:cNvSpPr/>
              <p:nvPr/>
            </p:nvSpPr>
            <p:spPr bwMode="auto">
              <a:xfrm>
                <a:off x="5001730" y="3217534"/>
                <a:ext cx="2188539" cy="86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fontScale="925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dirty="0"/>
                  <a:t>Copy paste fonts</a:t>
                </a:r>
                <a:r>
                  <a:rPr lang="en-US" altLang="zh-CN" sz="1100"/>
                  <a:t>. Ch</a:t>
                </a:r>
                <a:r>
                  <a:rPr lang="en-US" altLang="zh-CN" sz="100"/>
                  <a:t> </a:t>
                </a:r>
                <a:r>
                  <a:rPr lang="en-US" altLang="zh-CN" sz="1100"/>
                  <a:t>oose </a:t>
                </a:r>
                <a:r>
                  <a:rPr lang="en-US" altLang="zh-CN" sz="1100" dirty="0"/>
                  <a:t>the only option to retain text.</a:t>
                </a:r>
              </a:p>
              <a:p>
                <a:pPr algn="ctr">
                  <a:lnSpc>
                    <a:spcPct val="150000"/>
                  </a:lnSpc>
                  <a:spcBef>
                    <a:spcPct val="0"/>
                  </a:spcBef>
                </a:pPr>
                <a:r>
                  <a:rPr lang="en-US" altLang="zh-CN" sz="1100" dirty="0"/>
                  <a:t>……</a:t>
                </a:r>
              </a:p>
            </p:txBody>
          </p:sp>
          <p:sp>
            <p:nvSpPr>
              <p:cNvPr id="153" name="ïSḻîďe">
                <a:extLst>
                  <a:ext uri="{FF2B5EF4-FFF2-40B4-BE49-F238E27FC236}">
                    <a16:creationId xmlns:a16="http://schemas.microsoft.com/office/drawing/2014/main" xmlns="" id="{5A5C06DB-5DBE-431D-957A-2B426CE64D82}"/>
                  </a:ext>
                </a:extLst>
              </p:cNvPr>
              <p:cNvSpPr txBox="1"/>
              <p:nvPr/>
            </p:nvSpPr>
            <p:spPr bwMode="auto">
              <a:xfrm>
                <a:off x="5001730" y="2775730"/>
                <a:ext cx="2188540"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2000" b="1" dirty="0"/>
                  <a:t>添加标题</a:t>
                </a:r>
                <a:endParaRPr lang="en-US" altLang="zh-CN" sz="2000" b="1" dirty="0"/>
              </a:p>
            </p:txBody>
          </p:sp>
        </p:grpSp>
      </p:grpSp>
      <p:sp>
        <p:nvSpPr>
          <p:cNvPr id="40" name="矩形 39">
            <a:extLst>
              <a:ext uri="{FF2B5EF4-FFF2-40B4-BE49-F238E27FC236}">
                <a16:creationId xmlns:a16="http://schemas.microsoft.com/office/drawing/2014/main" xmlns="" id="{B2041ECF-F445-4D81-A9B7-516700731125}"/>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41" name="文本框 40">
            <a:extLst>
              <a:ext uri="{FF2B5EF4-FFF2-40B4-BE49-F238E27FC236}">
                <a16:creationId xmlns:a16="http://schemas.microsoft.com/office/drawing/2014/main" xmlns="" id="{5E27CAE6-C092-4E14-AE3D-F6AE91019D0C}"/>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17—</a:t>
            </a:r>
            <a:endParaRPr lang="zh-CN" altLang="en-US" sz="2000" b="1" dirty="0">
              <a:solidFill>
                <a:schemeClr val="accent3"/>
              </a:solidFill>
            </a:endParaRPr>
          </a:p>
        </p:txBody>
      </p:sp>
    </p:spTree>
    <p:extLst>
      <p:ext uri="{BB962C8B-B14F-4D97-AF65-F5344CB8AC3E}">
        <p14:creationId xmlns:p14="http://schemas.microsoft.com/office/powerpoint/2010/main" val="17220498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八分点内容页</a:t>
            </a:r>
          </a:p>
        </p:txBody>
      </p:sp>
      <p:grpSp>
        <p:nvGrpSpPr>
          <p:cNvPr id="40" name="#33141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2BD66E3F-05F5-44A0-BBBE-F45AF6303A15}"/>
              </a:ext>
            </a:extLst>
          </p:cNvPr>
          <p:cNvGrpSpPr>
            <a:grpSpLocks noChangeAspect="1"/>
          </p:cNvGrpSpPr>
          <p:nvPr>
            <p:custDataLst>
              <p:tags r:id="rId1"/>
            </p:custDataLst>
          </p:nvPr>
        </p:nvGrpSpPr>
        <p:grpSpPr>
          <a:xfrm>
            <a:off x="789302" y="1497311"/>
            <a:ext cx="10613397" cy="4326546"/>
            <a:chOff x="660400" y="1307970"/>
            <a:chExt cx="10858500" cy="4426462"/>
          </a:xfrm>
        </p:grpSpPr>
        <p:sp>
          <p:nvSpPr>
            <p:cNvPr id="41" name="íṡ1ïḓè">
              <a:extLst>
                <a:ext uri="{FF2B5EF4-FFF2-40B4-BE49-F238E27FC236}">
                  <a16:creationId xmlns:a16="http://schemas.microsoft.com/office/drawing/2014/main" xmlns="" id="{8D52F644-3EDD-40F9-BE3A-17432619D9AC}"/>
                </a:ext>
              </a:extLst>
            </p:cNvPr>
            <p:cNvSpPr/>
            <p:nvPr/>
          </p:nvSpPr>
          <p:spPr bwMode="auto">
            <a:xfrm>
              <a:off x="1558565" y="1307970"/>
              <a:ext cx="9074870" cy="4426462"/>
            </a:xfrm>
            <a:custGeom>
              <a:avLst/>
              <a:gdLst>
                <a:gd name="T0" fmla="*/ 1193 w 3611"/>
                <a:gd name="T1" fmla="*/ 65 h 1760"/>
                <a:gd name="T2" fmla="*/ 1206 w 3611"/>
                <a:gd name="T3" fmla="*/ 92 h 1760"/>
                <a:gd name="T4" fmla="*/ 1114 w 3611"/>
                <a:gd name="T5" fmla="*/ 118 h 1760"/>
                <a:gd name="T6" fmla="*/ 878 w 3611"/>
                <a:gd name="T7" fmla="*/ 183 h 1760"/>
                <a:gd name="T8" fmla="*/ 444 w 3611"/>
                <a:gd name="T9" fmla="*/ 223 h 1760"/>
                <a:gd name="T10" fmla="*/ 2612 w 3611"/>
                <a:gd name="T11" fmla="*/ 223 h 1760"/>
                <a:gd name="T12" fmla="*/ 1363 w 3611"/>
                <a:gd name="T13" fmla="*/ 249 h 1760"/>
                <a:gd name="T14" fmla="*/ 2928 w 3611"/>
                <a:gd name="T15" fmla="*/ 236 h 1760"/>
                <a:gd name="T16" fmla="*/ 431 w 3611"/>
                <a:gd name="T17" fmla="*/ 289 h 1760"/>
                <a:gd name="T18" fmla="*/ 1981 w 3611"/>
                <a:gd name="T19" fmla="*/ 301 h 1760"/>
                <a:gd name="T20" fmla="*/ 3125 w 3611"/>
                <a:gd name="T21" fmla="*/ 301 h 1760"/>
                <a:gd name="T22" fmla="*/ 496 w 3611"/>
                <a:gd name="T23" fmla="*/ 328 h 1760"/>
                <a:gd name="T24" fmla="*/ 1981 w 3611"/>
                <a:gd name="T25" fmla="*/ 315 h 1760"/>
                <a:gd name="T26" fmla="*/ 2836 w 3611"/>
                <a:gd name="T27" fmla="*/ 328 h 1760"/>
                <a:gd name="T28" fmla="*/ 128 w 3611"/>
                <a:gd name="T29" fmla="*/ 380 h 1760"/>
                <a:gd name="T30" fmla="*/ 1232 w 3611"/>
                <a:gd name="T31" fmla="*/ 380 h 1760"/>
                <a:gd name="T32" fmla="*/ 2546 w 3611"/>
                <a:gd name="T33" fmla="*/ 367 h 1760"/>
                <a:gd name="T34" fmla="*/ 3361 w 3611"/>
                <a:gd name="T35" fmla="*/ 355 h 1760"/>
                <a:gd name="T36" fmla="*/ 707 w 3611"/>
                <a:gd name="T37" fmla="*/ 407 h 1760"/>
                <a:gd name="T38" fmla="*/ 2494 w 3611"/>
                <a:gd name="T39" fmla="*/ 420 h 1760"/>
                <a:gd name="T40" fmla="*/ 3401 w 3611"/>
                <a:gd name="T41" fmla="*/ 420 h 1760"/>
                <a:gd name="T42" fmla="*/ 1955 w 3611"/>
                <a:gd name="T43" fmla="*/ 446 h 1760"/>
                <a:gd name="T44" fmla="*/ 2770 w 3611"/>
                <a:gd name="T45" fmla="*/ 434 h 1760"/>
                <a:gd name="T46" fmla="*/ 628 w 3611"/>
                <a:gd name="T47" fmla="*/ 486 h 1760"/>
                <a:gd name="T48" fmla="*/ 2336 w 3611"/>
                <a:gd name="T49" fmla="*/ 499 h 1760"/>
                <a:gd name="T50" fmla="*/ 404 w 3611"/>
                <a:gd name="T51" fmla="*/ 512 h 1760"/>
                <a:gd name="T52" fmla="*/ 1876 w 3611"/>
                <a:gd name="T53" fmla="*/ 525 h 1760"/>
                <a:gd name="T54" fmla="*/ 2691 w 3611"/>
                <a:gd name="T55" fmla="*/ 512 h 1760"/>
                <a:gd name="T56" fmla="*/ 786 w 3611"/>
                <a:gd name="T57" fmla="*/ 565 h 1760"/>
                <a:gd name="T58" fmla="*/ 2218 w 3611"/>
                <a:gd name="T59" fmla="*/ 577 h 1760"/>
                <a:gd name="T60" fmla="*/ 3085 w 3611"/>
                <a:gd name="T61" fmla="*/ 577 h 1760"/>
                <a:gd name="T62" fmla="*/ 1758 w 3611"/>
                <a:gd name="T63" fmla="*/ 604 h 1760"/>
                <a:gd name="T64" fmla="*/ 2573 w 3611"/>
                <a:gd name="T65" fmla="*/ 591 h 1760"/>
                <a:gd name="T66" fmla="*/ 707 w 3611"/>
                <a:gd name="T67" fmla="*/ 643 h 1760"/>
                <a:gd name="T68" fmla="*/ 2376 w 3611"/>
                <a:gd name="T69" fmla="*/ 656 h 1760"/>
                <a:gd name="T70" fmla="*/ 602 w 3611"/>
                <a:gd name="T71" fmla="*/ 696 h 1760"/>
                <a:gd name="T72" fmla="*/ 2270 w 3611"/>
                <a:gd name="T73" fmla="*/ 683 h 1760"/>
                <a:gd name="T74" fmla="*/ 523 w 3611"/>
                <a:gd name="T75" fmla="*/ 710 h 1760"/>
                <a:gd name="T76" fmla="*/ 2284 w 3611"/>
                <a:gd name="T77" fmla="*/ 722 h 1760"/>
                <a:gd name="T78" fmla="*/ 602 w 3611"/>
                <a:gd name="T79" fmla="*/ 774 h 1760"/>
                <a:gd name="T80" fmla="*/ 2415 w 3611"/>
                <a:gd name="T81" fmla="*/ 774 h 1760"/>
                <a:gd name="T82" fmla="*/ 772 w 3611"/>
                <a:gd name="T83" fmla="*/ 801 h 1760"/>
                <a:gd name="T84" fmla="*/ 2415 w 3611"/>
                <a:gd name="T85" fmla="*/ 788 h 1760"/>
                <a:gd name="T86" fmla="*/ 1693 w 3611"/>
                <a:gd name="T87" fmla="*/ 841 h 1760"/>
                <a:gd name="T88" fmla="*/ 2573 w 3611"/>
                <a:gd name="T89" fmla="*/ 853 h 1760"/>
                <a:gd name="T90" fmla="*/ 1981 w 3611"/>
                <a:gd name="T91" fmla="*/ 893 h 1760"/>
                <a:gd name="T92" fmla="*/ 628 w 3611"/>
                <a:gd name="T93" fmla="*/ 919 h 1760"/>
                <a:gd name="T94" fmla="*/ 2218 w 3611"/>
                <a:gd name="T95" fmla="*/ 907 h 1760"/>
                <a:gd name="T96" fmla="*/ 1876 w 3611"/>
                <a:gd name="T97" fmla="*/ 959 h 1760"/>
                <a:gd name="T98" fmla="*/ 1745 w 3611"/>
                <a:gd name="T99" fmla="*/ 1011 h 1760"/>
                <a:gd name="T100" fmla="*/ 1627 w 3611"/>
                <a:gd name="T101" fmla="*/ 1025 h 1760"/>
                <a:gd name="T102" fmla="*/ 1127 w 3611"/>
                <a:gd name="T103" fmla="*/ 1077 h 1760"/>
                <a:gd name="T104" fmla="*/ 1075 w 3611"/>
                <a:gd name="T105" fmla="*/ 1104 h 1760"/>
                <a:gd name="T106" fmla="*/ 1023 w 3611"/>
                <a:gd name="T107" fmla="*/ 1156 h 1760"/>
                <a:gd name="T108" fmla="*/ 917 w 3611"/>
                <a:gd name="T109" fmla="*/ 1183 h 1760"/>
                <a:gd name="T110" fmla="*/ 956 w 3611"/>
                <a:gd name="T111" fmla="*/ 1222 h 1760"/>
                <a:gd name="T112" fmla="*/ 1101 w 3611"/>
                <a:gd name="T113" fmla="*/ 1274 h 1760"/>
                <a:gd name="T114" fmla="*/ 1272 w 3611"/>
                <a:gd name="T115" fmla="*/ 1326 h 1760"/>
                <a:gd name="T116" fmla="*/ 1245 w 3611"/>
                <a:gd name="T117" fmla="*/ 1353 h 1760"/>
                <a:gd name="T118" fmla="*/ 1114 w 3611"/>
                <a:gd name="T119" fmla="*/ 1405 h 1760"/>
                <a:gd name="T120" fmla="*/ 1154 w 3611"/>
                <a:gd name="T121" fmla="*/ 1445 h 1760"/>
                <a:gd name="T122" fmla="*/ 1929 w 3611"/>
                <a:gd name="T123" fmla="*/ 1471 h 1760"/>
                <a:gd name="T124" fmla="*/ 948 w 3611"/>
                <a:gd name="T125" fmla="*/ 1590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11" h="1760">
                  <a:moveTo>
                    <a:pt x="825" y="13"/>
                  </a:moveTo>
                  <a:cubicBezTo>
                    <a:pt x="825" y="6"/>
                    <a:pt x="831" y="0"/>
                    <a:pt x="838" y="0"/>
                  </a:cubicBezTo>
                  <a:cubicBezTo>
                    <a:pt x="845" y="0"/>
                    <a:pt x="851" y="6"/>
                    <a:pt x="851" y="13"/>
                  </a:cubicBezTo>
                  <a:cubicBezTo>
                    <a:pt x="851" y="20"/>
                    <a:pt x="845" y="25"/>
                    <a:pt x="838" y="25"/>
                  </a:cubicBezTo>
                  <a:cubicBezTo>
                    <a:pt x="831" y="25"/>
                    <a:pt x="825" y="20"/>
                    <a:pt x="825" y="13"/>
                  </a:cubicBezTo>
                  <a:close/>
                  <a:moveTo>
                    <a:pt x="878" y="25"/>
                  </a:moveTo>
                  <a:cubicBezTo>
                    <a:pt x="885" y="25"/>
                    <a:pt x="890" y="20"/>
                    <a:pt x="890" y="13"/>
                  </a:cubicBezTo>
                  <a:cubicBezTo>
                    <a:pt x="890" y="6"/>
                    <a:pt x="885" y="0"/>
                    <a:pt x="878" y="0"/>
                  </a:cubicBezTo>
                  <a:cubicBezTo>
                    <a:pt x="870" y="0"/>
                    <a:pt x="865" y="6"/>
                    <a:pt x="865" y="13"/>
                  </a:cubicBezTo>
                  <a:cubicBezTo>
                    <a:pt x="865" y="20"/>
                    <a:pt x="870" y="25"/>
                    <a:pt x="878" y="25"/>
                  </a:cubicBezTo>
                  <a:close/>
                  <a:moveTo>
                    <a:pt x="917" y="25"/>
                  </a:moveTo>
                  <a:cubicBezTo>
                    <a:pt x="924" y="25"/>
                    <a:pt x="930" y="20"/>
                    <a:pt x="930" y="13"/>
                  </a:cubicBezTo>
                  <a:cubicBezTo>
                    <a:pt x="930" y="6"/>
                    <a:pt x="924" y="0"/>
                    <a:pt x="917" y="0"/>
                  </a:cubicBezTo>
                  <a:cubicBezTo>
                    <a:pt x="910" y="0"/>
                    <a:pt x="904" y="6"/>
                    <a:pt x="904" y="13"/>
                  </a:cubicBezTo>
                  <a:cubicBezTo>
                    <a:pt x="904" y="20"/>
                    <a:pt x="910" y="25"/>
                    <a:pt x="917" y="25"/>
                  </a:cubicBezTo>
                  <a:close/>
                  <a:moveTo>
                    <a:pt x="956" y="25"/>
                  </a:moveTo>
                  <a:cubicBezTo>
                    <a:pt x="963" y="25"/>
                    <a:pt x="969" y="20"/>
                    <a:pt x="969" y="13"/>
                  </a:cubicBezTo>
                  <a:cubicBezTo>
                    <a:pt x="969" y="6"/>
                    <a:pt x="963" y="0"/>
                    <a:pt x="956" y="0"/>
                  </a:cubicBezTo>
                  <a:cubicBezTo>
                    <a:pt x="949" y="0"/>
                    <a:pt x="944" y="6"/>
                    <a:pt x="944" y="13"/>
                  </a:cubicBezTo>
                  <a:cubicBezTo>
                    <a:pt x="944" y="20"/>
                    <a:pt x="949" y="25"/>
                    <a:pt x="956" y="25"/>
                  </a:cubicBezTo>
                  <a:close/>
                  <a:moveTo>
                    <a:pt x="996" y="25"/>
                  </a:moveTo>
                  <a:cubicBezTo>
                    <a:pt x="1003" y="25"/>
                    <a:pt x="1009" y="20"/>
                    <a:pt x="1009" y="13"/>
                  </a:cubicBezTo>
                  <a:cubicBezTo>
                    <a:pt x="1009" y="6"/>
                    <a:pt x="1003" y="0"/>
                    <a:pt x="996" y="0"/>
                  </a:cubicBezTo>
                  <a:cubicBezTo>
                    <a:pt x="989" y="0"/>
                    <a:pt x="983" y="6"/>
                    <a:pt x="983" y="13"/>
                  </a:cubicBezTo>
                  <a:cubicBezTo>
                    <a:pt x="983" y="20"/>
                    <a:pt x="989" y="25"/>
                    <a:pt x="996" y="25"/>
                  </a:cubicBezTo>
                  <a:close/>
                  <a:moveTo>
                    <a:pt x="1035" y="25"/>
                  </a:moveTo>
                  <a:cubicBezTo>
                    <a:pt x="1042" y="25"/>
                    <a:pt x="1048" y="20"/>
                    <a:pt x="1048" y="13"/>
                  </a:cubicBezTo>
                  <a:cubicBezTo>
                    <a:pt x="1048" y="6"/>
                    <a:pt x="1042" y="0"/>
                    <a:pt x="1035" y="0"/>
                  </a:cubicBezTo>
                  <a:cubicBezTo>
                    <a:pt x="1028" y="0"/>
                    <a:pt x="1022" y="6"/>
                    <a:pt x="1022" y="13"/>
                  </a:cubicBezTo>
                  <a:cubicBezTo>
                    <a:pt x="1022" y="20"/>
                    <a:pt x="1028" y="25"/>
                    <a:pt x="1035" y="25"/>
                  </a:cubicBezTo>
                  <a:close/>
                  <a:moveTo>
                    <a:pt x="1114" y="25"/>
                  </a:moveTo>
                  <a:cubicBezTo>
                    <a:pt x="1121" y="25"/>
                    <a:pt x="1127" y="20"/>
                    <a:pt x="1127" y="13"/>
                  </a:cubicBezTo>
                  <a:cubicBezTo>
                    <a:pt x="1127" y="6"/>
                    <a:pt x="1121" y="0"/>
                    <a:pt x="1114" y="0"/>
                  </a:cubicBezTo>
                  <a:cubicBezTo>
                    <a:pt x="1107" y="0"/>
                    <a:pt x="1101" y="6"/>
                    <a:pt x="1101" y="13"/>
                  </a:cubicBezTo>
                  <a:cubicBezTo>
                    <a:pt x="1101" y="20"/>
                    <a:pt x="1107" y="25"/>
                    <a:pt x="1114" y="25"/>
                  </a:cubicBezTo>
                  <a:close/>
                  <a:moveTo>
                    <a:pt x="1193" y="25"/>
                  </a:moveTo>
                  <a:cubicBezTo>
                    <a:pt x="1200" y="25"/>
                    <a:pt x="1206" y="20"/>
                    <a:pt x="1206" y="13"/>
                  </a:cubicBezTo>
                  <a:cubicBezTo>
                    <a:pt x="1206" y="6"/>
                    <a:pt x="1200" y="0"/>
                    <a:pt x="1193" y="0"/>
                  </a:cubicBezTo>
                  <a:cubicBezTo>
                    <a:pt x="1186" y="0"/>
                    <a:pt x="1180" y="6"/>
                    <a:pt x="1180" y="13"/>
                  </a:cubicBezTo>
                  <a:cubicBezTo>
                    <a:pt x="1180" y="20"/>
                    <a:pt x="1186" y="25"/>
                    <a:pt x="1193" y="25"/>
                  </a:cubicBezTo>
                  <a:close/>
                  <a:moveTo>
                    <a:pt x="1272" y="25"/>
                  </a:moveTo>
                  <a:cubicBezTo>
                    <a:pt x="1279" y="25"/>
                    <a:pt x="1285" y="20"/>
                    <a:pt x="1285" y="13"/>
                  </a:cubicBezTo>
                  <a:cubicBezTo>
                    <a:pt x="1285" y="6"/>
                    <a:pt x="1279" y="0"/>
                    <a:pt x="1272" y="0"/>
                  </a:cubicBezTo>
                  <a:cubicBezTo>
                    <a:pt x="1265" y="0"/>
                    <a:pt x="1259" y="6"/>
                    <a:pt x="1259" y="13"/>
                  </a:cubicBezTo>
                  <a:cubicBezTo>
                    <a:pt x="1259" y="20"/>
                    <a:pt x="1265" y="25"/>
                    <a:pt x="1272" y="25"/>
                  </a:cubicBezTo>
                  <a:close/>
                  <a:moveTo>
                    <a:pt x="1311" y="25"/>
                  </a:moveTo>
                  <a:cubicBezTo>
                    <a:pt x="1318" y="25"/>
                    <a:pt x="1324" y="20"/>
                    <a:pt x="1324" y="13"/>
                  </a:cubicBezTo>
                  <a:cubicBezTo>
                    <a:pt x="1324" y="6"/>
                    <a:pt x="1318" y="0"/>
                    <a:pt x="1311" y="0"/>
                  </a:cubicBezTo>
                  <a:cubicBezTo>
                    <a:pt x="1304" y="0"/>
                    <a:pt x="1298" y="6"/>
                    <a:pt x="1298" y="13"/>
                  </a:cubicBezTo>
                  <a:cubicBezTo>
                    <a:pt x="1298" y="20"/>
                    <a:pt x="1304" y="25"/>
                    <a:pt x="1311" y="25"/>
                  </a:cubicBezTo>
                  <a:close/>
                  <a:moveTo>
                    <a:pt x="1351" y="25"/>
                  </a:moveTo>
                  <a:cubicBezTo>
                    <a:pt x="1358" y="25"/>
                    <a:pt x="1363" y="20"/>
                    <a:pt x="1363" y="13"/>
                  </a:cubicBezTo>
                  <a:cubicBezTo>
                    <a:pt x="1363" y="6"/>
                    <a:pt x="1358" y="0"/>
                    <a:pt x="1351" y="0"/>
                  </a:cubicBezTo>
                  <a:cubicBezTo>
                    <a:pt x="1344" y="0"/>
                    <a:pt x="1338" y="6"/>
                    <a:pt x="1338" y="13"/>
                  </a:cubicBezTo>
                  <a:cubicBezTo>
                    <a:pt x="1338" y="20"/>
                    <a:pt x="1344" y="25"/>
                    <a:pt x="1351" y="25"/>
                  </a:cubicBezTo>
                  <a:close/>
                  <a:moveTo>
                    <a:pt x="1390" y="25"/>
                  </a:moveTo>
                  <a:cubicBezTo>
                    <a:pt x="1397" y="25"/>
                    <a:pt x="1403" y="20"/>
                    <a:pt x="1403" y="13"/>
                  </a:cubicBezTo>
                  <a:cubicBezTo>
                    <a:pt x="1403" y="6"/>
                    <a:pt x="1397" y="0"/>
                    <a:pt x="1390" y="0"/>
                  </a:cubicBezTo>
                  <a:cubicBezTo>
                    <a:pt x="1383" y="0"/>
                    <a:pt x="1377" y="6"/>
                    <a:pt x="1377" y="13"/>
                  </a:cubicBezTo>
                  <a:cubicBezTo>
                    <a:pt x="1377" y="20"/>
                    <a:pt x="1383" y="25"/>
                    <a:pt x="1390" y="25"/>
                  </a:cubicBezTo>
                  <a:close/>
                  <a:moveTo>
                    <a:pt x="1429" y="20"/>
                  </a:moveTo>
                  <a:cubicBezTo>
                    <a:pt x="1434" y="20"/>
                    <a:pt x="1437" y="17"/>
                    <a:pt x="1437" y="13"/>
                  </a:cubicBezTo>
                  <a:cubicBezTo>
                    <a:pt x="1437" y="9"/>
                    <a:pt x="1434" y="5"/>
                    <a:pt x="1429" y="5"/>
                  </a:cubicBezTo>
                  <a:cubicBezTo>
                    <a:pt x="1425" y="5"/>
                    <a:pt x="1422" y="9"/>
                    <a:pt x="1422" y="13"/>
                  </a:cubicBezTo>
                  <a:cubicBezTo>
                    <a:pt x="1422" y="17"/>
                    <a:pt x="1425" y="20"/>
                    <a:pt x="1429" y="20"/>
                  </a:cubicBezTo>
                  <a:close/>
                  <a:moveTo>
                    <a:pt x="759" y="65"/>
                  </a:moveTo>
                  <a:cubicBezTo>
                    <a:pt x="766" y="65"/>
                    <a:pt x="772" y="59"/>
                    <a:pt x="772" y="52"/>
                  </a:cubicBezTo>
                  <a:cubicBezTo>
                    <a:pt x="772" y="45"/>
                    <a:pt x="766" y="39"/>
                    <a:pt x="759" y="39"/>
                  </a:cubicBezTo>
                  <a:cubicBezTo>
                    <a:pt x="752" y="39"/>
                    <a:pt x="746" y="45"/>
                    <a:pt x="746" y="52"/>
                  </a:cubicBezTo>
                  <a:cubicBezTo>
                    <a:pt x="746" y="59"/>
                    <a:pt x="752" y="65"/>
                    <a:pt x="759" y="65"/>
                  </a:cubicBezTo>
                  <a:close/>
                  <a:moveTo>
                    <a:pt x="838" y="43"/>
                  </a:moveTo>
                  <a:cubicBezTo>
                    <a:pt x="833" y="43"/>
                    <a:pt x="829" y="47"/>
                    <a:pt x="829" y="52"/>
                  </a:cubicBezTo>
                  <a:cubicBezTo>
                    <a:pt x="829" y="57"/>
                    <a:pt x="833" y="61"/>
                    <a:pt x="838" y="61"/>
                  </a:cubicBezTo>
                  <a:cubicBezTo>
                    <a:pt x="843" y="61"/>
                    <a:pt x="847" y="57"/>
                    <a:pt x="847" y="52"/>
                  </a:cubicBezTo>
                  <a:cubicBezTo>
                    <a:pt x="847" y="47"/>
                    <a:pt x="843" y="43"/>
                    <a:pt x="838" y="43"/>
                  </a:cubicBezTo>
                  <a:close/>
                  <a:moveTo>
                    <a:pt x="917" y="65"/>
                  </a:moveTo>
                  <a:cubicBezTo>
                    <a:pt x="924" y="65"/>
                    <a:pt x="930" y="59"/>
                    <a:pt x="930" y="52"/>
                  </a:cubicBezTo>
                  <a:cubicBezTo>
                    <a:pt x="930" y="45"/>
                    <a:pt x="924" y="39"/>
                    <a:pt x="917" y="39"/>
                  </a:cubicBezTo>
                  <a:cubicBezTo>
                    <a:pt x="910" y="39"/>
                    <a:pt x="904" y="45"/>
                    <a:pt x="904" y="52"/>
                  </a:cubicBezTo>
                  <a:cubicBezTo>
                    <a:pt x="904" y="59"/>
                    <a:pt x="910" y="65"/>
                    <a:pt x="917" y="65"/>
                  </a:cubicBezTo>
                  <a:close/>
                  <a:moveTo>
                    <a:pt x="956" y="65"/>
                  </a:moveTo>
                  <a:cubicBezTo>
                    <a:pt x="963" y="65"/>
                    <a:pt x="969" y="59"/>
                    <a:pt x="969" y="52"/>
                  </a:cubicBezTo>
                  <a:cubicBezTo>
                    <a:pt x="969" y="45"/>
                    <a:pt x="963" y="39"/>
                    <a:pt x="956" y="39"/>
                  </a:cubicBezTo>
                  <a:cubicBezTo>
                    <a:pt x="949" y="39"/>
                    <a:pt x="944" y="45"/>
                    <a:pt x="944" y="52"/>
                  </a:cubicBezTo>
                  <a:cubicBezTo>
                    <a:pt x="944" y="59"/>
                    <a:pt x="949" y="65"/>
                    <a:pt x="956" y="65"/>
                  </a:cubicBezTo>
                  <a:close/>
                  <a:moveTo>
                    <a:pt x="1035" y="65"/>
                  </a:moveTo>
                  <a:cubicBezTo>
                    <a:pt x="1042" y="65"/>
                    <a:pt x="1048" y="59"/>
                    <a:pt x="1048" y="52"/>
                  </a:cubicBezTo>
                  <a:cubicBezTo>
                    <a:pt x="1048" y="45"/>
                    <a:pt x="1042" y="39"/>
                    <a:pt x="1035" y="39"/>
                  </a:cubicBezTo>
                  <a:cubicBezTo>
                    <a:pt x="1028" y="39"/>
                    <a:pt x="1022" y="45"/>
                    <a:pt x="1022" y="52"/>
                  </a:cubicBezTo>
                  <a:cubicBezTo>
                    <a:pt x="1022" y="59"/>
                    <a:pt x="1028" y="65"/>
                    <a:pt x="1035" y="65"/>
                  </a:cubicBezTo>
                  <a:close/>
                  <a:moveTo>
                    <a:pt x="1075" y="65"/>
                  </a:moveTo>
                  <a:cubicBezTo>
                    <a:pt x="1082" y="65"/>
                    <a:pt x="1087" y="59"/>
                    <a:pt x="1087" y="52"/>
                  </a:cubicBezTo>
                  <a:cubicBezTo>
                    <a:pt x="1087" y="45"/>
                    <a:pt x="1082" y="39"/>
                    <a:pt x="1075" y="39"/>
                  </a:cubicBezTo>
                  <a:cubicBezTo>
                    <a:pt x="1068" y="39"/>
                    <a:pt x="1062" y="45"/>
                    <a:pt x="1062" y="52"/>
                  </a:cubicBezTo>
                  <a:cubicBezTo>
                    <a:pt x="1062" y="59"/>
                    <a:pt x="1068" y="65"/>
                    <a:pt x="1075" y="65"/>
                  </a:cubicBezTo>
                  <a:close/>
                  <a:moveTo>
                    <a:pt x="1114" y="65"/>
                  </a:moveTo>
                  <a:cubicBezTo>
                    <a:pt x="1121" y="65"/>
                    <a:pt x="1127" y="59"/>
                    <a:pt x="1127" y="52"/>
                  </a:cubicBezTo>
                  <a:cubicBezTo>
                    <a:pt x="1127" y="45"/>
                    <a:pt x="1121" y="39"/>
                    <a:pt x="1114" y="39"/>
                  </a:cubicBezTo>
                  <a:cubicBezTo>
                    <a:pt x="1107" y="39"/>
                    <a:pt x="1101" y="45"/>
                    <a:pt x="1101" y="52"/>
                  </a:cubicBezTo>
                  <a:cubicBezTo>
                    <a:pt x="1101" y="59"/>
                    <a:pt x="1107" y="65"/>
                    <a:pt x="1114" y="65"/>
                  </a:cubicBezTo>
                  <a:close/>
                  <a:moveTo>
                    <a:pt x="1153" y="65"/>
                  </a:moveTo>
                  <a:cubicBezTo>
                    <a:pt x="1161" y="65"/>
                    <a:pt x="1166" y="59"/>
                    <a:pt x="1166" y="52"/>
                  </a:cubicBezTo>
                  <a:cubicBezTo>
                    <a:pt x="1166" y="45"/>
                    <a:pt x="1161" y="39"/>
                    <a:pt x="1153" y="39"/>
                  </a:cubicBezTo>
                  <a:cubicBezTo>
                    <a:pt x="1146" y="39"/>
                    <a:pt x="1141" y="45"/>
                    <a:pt x="1141" y="52"/>
                  </a:cubicBezTo>
                  <a:cubicBezTo>
                    <a:pt x="1141" y="59"/>
                    <a:pt x="1146" y="65"/>
                    <a:pt x="1153" y="65"/>
                  </a:cubicBezTo>
                  <a:close/>
                  <a:moveTo>
                    <a:pt x="1193" y="65"/>
                  </a:moveTo>
                  <a:cubicBezTo>
                    <a:pt x="1200" y="65"/>
                    <a:pt x="1206" y="59"/>
                    <a:pt x="1206" y="52"/>
                  </a:cubicBezTo>
                  <a:cubicBezTo>
                    <a:pt x="1206" y="45"/>
                    <a:pt x="1200" y="39"/>
                    <a:pt x="1193" y="39"/>
                  </a:cubicBezTo>
                  <a:cubicBezTo>
                    <a:pt x="1186" y="39"/>
                    <a:pt x="1180" y="45"/>
                    <a:pt x="1180" y="52"/>
                  </a:cubicBezTo>
                  <a:cubicBezTo>
                    <a:pt x="1180" y="59"/>
                    <a:pt x="1186" y="65"/>
                    <a:pt x="1193" y="65"/>
                  </a:cubicBezTo>
                  <a:close/>
                  <a:moveTo>
                    <a:pt x="1232" y="65"/>
                  </a:moveTo>
                  <a:cubicBezTo>
                    <a:pt x="1239" y="65"/>
                    <a:pt x="1245" y="59"/>
                    <a:pt x="1245" y="52"/>
                  </a:cubicBezTo>
                  <a:cubicBezTo>
                    <a:pt x="1245" y="45"/>
                    <a:pt x="1239" y="39"/>
                    <a:pt x="1232" y="39"/>
                  </a:cubicBezTo>
                  <a:cubicBezTo>
                    <a:pt x="1225" y="39"/>
                    <a:pt x="1220" y="45"/>
                    <a:pt x="1220" y="52"/>
                  </a:cubicBezTo>
                  <a:cubicBezTo>
                    <a:pt x="1220" y="59"/>
                    <a:pt x="1225" y="65"/>
                    <a:pt x="1232" y="65"/>
                  </a:cubicBezTo>
                  <a:close/>
                  <a:moveTo>
                    <a:pt x="1272" y="65"/>
                  </a:moveTo>
                  <a:cubicBezTo>
                    <a:pt x="1279" y="65"/>
                    <a:pt x="1285" y="59"/>
                    <a:pt x="1285" y="52"/>
                  </a:cubicBezTo>
                  <a:cubicBezTo>
                    <a:pt x="1285" y="45"/>
                    <a:pt x="1279" y="39"/>
                    <a:pt x="1272" y="39"/>
                  </a:cubicBezTo>
                  <a:cubicBezTo>
                    <a:pt x="1265" y="39"/>
                    <a:pt x="1259" y="45"/>
                    <a:pt x="1259" y="52"/>
                  </a:cubicBezTo>
                  <a:cubicBezTo>
                    <a:pt x="1259" y="59"/>
                    <a:pt x="1265" y="65"/>
                    <a:pt x="1272" y="65"/>
                  </a:cubicBezTo>
                  <a:close/>
                  <a:moveTo>
                    <a:pt x="1311" y="65"/>
                  </a:moveTo>
                  <a:cubicBezTo>
                    <a:pt x="1318" y="65"/>
                    <a:pt x="1324" y="59"/>
                    <a:pt x="1324" y="52"/>
                  </a:cubicBezTo>
                  <a:cubicBezTo>
                    <a:pt x="1324" y="45"/>
                    <a:pt x="1318" y="39"/>
                    <a:pt x="1311" y="39"/>
                  </a:cubicBezTo>
                  <a:cubicBezTo>
                    <a:pt x="1304" y="39"/>
                    <a:pt x="1298" y="45"/>
                    <a:pt x="1298" y="52"/>
                  </a:cubicBezTo>
                  <a:cubicBezTo>
                    <a:pt x="1298" y="59"/>
                    <a:pt x="1304" y="65"/>
                    <a:pt x="1311" y="65"/>
                  </a:cubicBezTo>
                  <a:close/>
                  <a:moveTo>
                    <a:pt x="1351" y="65"/>
                  </a:moveTo>
                  <a:cubicBezTo>
                    <a:pt x="1358" y="65"/>
                    <a:pt x="1363" y="59"/>
                    <a:pt x="1363" y="52"/>
                  </a:cubicBezTo>
                  <a:cubicBezTo>
                    <a:pt x="1363" y="45"/>
                    <a:pt x="1358" y="39"/>
                    <a:pt x="1351" y="39"/>
                  </a:cubicBezTo>
                  <a:cubicBezTo>
                    <a:pt x="1344" y="39"/>
                    <a:pt x="1338" y="45"/>
                    <a:pt x="1338" y="52"/>
                  </a:cubicBezTo>
                  <a:cubicBezTo>
                    <a:pt x="1338" y="59"/>
                    <a:pt x="1344" y="65"/>
                    <a:pt x="1351" y="65"/>
                  </a:cubicBezTo>
                  <a:close/>
                  <a:moveTo>
                    <a:pt x="1390" y="65"/>
                  </a:moveTo>
                  <a:cubicBezTo>
                    <a:pt x="1397" y="65"/>
                    <a:pt x="1403" y="59"/>
                    <a:pt x="1403" y="52"/>
                  </a:cubicBezTo>
                  <a:cubicBezTo>
                    <a:pt x="1403" y="45"/>
                    <a:pt x="1397" y="39"/>
                    <a:pt x="1390" y="39"/>
                  </a:cubicBezTo>
                  <a:cubicBezTo>
                    <a:pt x="1383" y="39"/>
                    <a:pt x="1377" y="45"/>
                    <a:pt x="1377" y="52"/>
                  </a:cubicBezTo>
                  <a:cubicBezTo>
                    <a:pt x="1377" y="59"/>
                    <a:pt x="1383" y="65"/>
                    <a:pt x="1390" y="65"/>
                  </a:cubicBezTo>
                  <a:close/>
                  <a:moveTo>
                    <a:pt x="1429" y="65"/>
                  </a:moveTo>
                  <a:cubicBezTo>
                    <a:pt x="1437" y="65"/>
                    <a:pt x="1442" y="59"/>
                    <a:pt x="1442" y="52"/>
                  </a:cubicBezTo>
                  <a:cubicBezTo>
                    <a:pt x="1442" y="45"/>
                    <a:pt x="1437" y="39"/>
                    <a:pt x="1429" y="39"/>
                  </a:cubicBezTo>
                  <a:cubicBezTo>
                    <a:pt x="1422" y="39"/>
                    <a:pt x="1417" y="45"/>
                    <a:pt x="1417" y="52"/>
                  </a:cubicBezTo>
                  <a:cubicBezTo>
                    <a:pt x="1417" y="59"/>
                    <a:pt x="1422" y="65"/>
                    <a:pt x="1429" y="65"/>
                  </a:cubicBezTo>
                  <a:close/>
                  <a:moveTo>
                    <a:pt x="1469" y="65"/>
                  </a:moveTo>
                  <a:cubicBezTo>
                    <a:pt x="1476" y="65"/>
                    <a:pt x="1482" y="59"/>
                    <a:pt x="1482" y="52"/>
                  </a:cubicBezTo>
                  <a:cubicBezTo>
                    <a:pt x="1482" y="45"/>
                    <a:pt x="1476" y="39"/>
                    <a:pt x="1469" y="39"/>
                  </a:cubicBezTo>
                  <a:cubicBezTo>
                    <a:pt x="1462" y="39"/>
                    <a:pt x="1456" y="45"/>
                    <a:pt x="1456" y="52"/>
                  </a:cubicBezTo>
                  <a:cubicBezTo>
                    <a:pt x="1456" y="59"/>
                    <a:pt x="1462" y="65"/>
                    <a:pt x="1469" y="65"/>
                  </a:cubicBezTo>
                  <a:close/>
                  <a:moveTo>
                    <a:pt x="1508" y="65"/>
                  </a:moveTo>
                  <a:cubicBezTo>
                    <a:pt x="1515" y="65"/>
                    <a:pt x="1521" y="59"/>
                    <a:pt x="1521" y="52"/>
                  </a:cubicBezTo>
                  <a:cubicBezTo>
                    <a:pt x="1521" y="45"/>
                    <a:pt x="1515" y="39"/>
                    <a:pt x="1508" y="39"/>
                  </a:cubicBezTo>
                  <a:cubicBezTo>
                    <a:pt x="1501" y="39"/>
                    <a:pt x="1496" y="45"/>
                    <a:pt x="1496" y="52"/>
                  </a:cubicBezTo>
                  <a:cubicBezTo>
                    <a:pt x="1496" y="59"/>
                    <a:pt x="1501" y="65"/>
                    <a:pt x="1508" y="65"/>
                  </a:cubicBezTo>
                  <a:close/>
                  <a:moveTo>
                    <a:pt x="2652" y="65"/>
                  </a:moveTo>
                  <a:cubicBezTo>
                    <a:pt x="2659" y="65"/>
                    <a:pt x="2664" y="59"/>
                    <a:pt x="2664" y="52"/>
                  </a:cubicBezTo>
                  <a:cubicBezTo>
                    <a:pt x="2664" y="45"/>
                    <a:pt x="2659" y="39"/>
                    <a:pt x="2652" y="39"/>
                  </a:cubicBezTo>
                  <a:cubicBezTo>
                    <a:pt x="2645" y="39"/>
                    <a:pt x="2639" y="45"/>
                    <a:pt x="2639" y="52"/>
                  </a:cubicBezTo>
                  <a:cubicBezTo>
                    <a:pt x="2639" y="59"/>
                    <a:pt x="2645" y="65"/>
                    <a:pt x="2652" y="65"/>
                  </a:cubicBezTo>
                  <a:close/>
                  <a:moveTo>
                    <a:pt x="641" y="102"/>
                  </a:moveTo>
                  <a:cubicBezTo>
                    <a:pt x="647" y="102"/>
                    <a:pt x="652" y="97"/>
                    <a:pt x="652" y="92"/>
                  </a:cubicBezTo>
                  <a:cubicBezTo>
                    <a:pt x="652" y="86"/>
                    <a:pt x="647" y="81"/>
                    <a:pt x="641" y="81"/>
                  </a:cubicBezTo>
                  <a:cubicBezTo>
                    <a:pt x="635" y="81"/>
                    <a:pt x="630" y="86"/>
                    <a:pt x="630" y="92"/>
                  </a:cubicBezTo>
                  <a:cubicBezTo>
                    <a:pt x="630" y="97"/>
                    <a:pt x="635" y="102"/>
                    <a:pt x="641" y="102"/>
                  </a:cubicBezTo>
                  <a:close/>
                  <a:moveTo>
                    <a:pt x="759" y="104"/>
                  </a:moveTo>
                  <a:cubicBezTo>
                    <a:pt x="766" y="104"/>
                    <a:pt x="772" y="99"/>
                    <a:pt x="772" y="92"/>
                  </a:cubicBezTo>
                  <a:cubicBezTo>
                    <a:pt x="772" y="84"/>
                    <a:pt x="766" y="79"/>
                    <a:pt x="759" y="79"/>
                  </a:cubicBezTo>
                  <a:cubicBezTo>
                    <a:pt x="752" y="79"/>
                    <a:pt x="746" y="84"/>
                    <a:pt x="746" y="92"/>
                  </a:cubicBezTo>
                  <a:cubicBezTo>
                    <a:pt x="746" y="99"/>
                    <a:pt x="752" y="104"/>
                    <a:pt x="759" y="104"/>
                  </a:cubicBezTo>
                  <a:close/>
                  <a:moveTo>
                    <a:pt x="799" y="104"/>
                  </a:moveTo>
                  <a:cubicBezTo>
                    <a:pt x="806" y="104"/>
                    <a:pt x="811" y="99"/>
                    <a:pt x="811" y="92"/>
                  </a:cubicBezTo>
                  <a:cubicBezTo>
                    <a:pt x="811" y="84"/>
                    <a:pt x="806" y="79"/>
                    <a:pt x="799" y="79"/>
                  </a:cubicBezTo>
                  <a:cubicBezTo>
                    <a:pt x="792" y="79"/>
                    <a:pt x="786" y="84"/>
                    <a:pt x="786" y="92"/>
                  </a:cubicBezTo>
                  <a:cubicBezTo>
                    <a:pt x="786" y="99"/>
                    <a:pt x="792" y="104"/>
                    <a:pt x="799" y="104"/>
                  </a:cubicBezTo>
                  <a:close/>
                  <a:moveTo>
                    <a:pt x="838" y="104"/>
                  </a:moveTo>
                  <a:cubicBezTo>
                    <a:pt x="845" y="104"/>
                    <a:pt x="851" y="99"/>
                    <a:pt x="851" y="92"/>
                  </a:cubicBezTo>
                  <a:cubicBezTo>
                    <a:pt x="851" y="84"/>
                    <a:pt x="845" y="79"/>
                    <a:pt x="838" y="79"/>
                  </a:cubicBezTo>
                  <a:cubicBezTo>
                    <a:pt x="831" y="79"/>
                    <a:pt x="825" y="84"/>
                    <a:pt x="825" y="92"/>
                  </a:cubicBezTo>
                  <a:cubicBezTo>
                    <a:pt x="825" y="99"/>
                    <a:pt x="831" y="104"/>
                    <a:pt x="838" y="104"/>
                  </a:cubicBezTo>
                  <a:close/>
                  <a:moveTo>
                    <a:pt x="878" y="104"/>
                  </a:moveTo>
                  <a:cubicBezTo>
                    <a:pt x="885" y="104"/>
                    <a:pt x="890" y="99"/>
                    <a:pt x="890" y="92"/>
                  </a:cubicBezTo>
                  <a:cubicBezTo>
                    <a:pt x="890" y="84"/>
                    <a:pt x="885" y="79"/>
                    <a:pt x="878" y="79"/>
                  </a:cubicBezTo>
                  <a:cubicBezTo>
                    <a:pt x="870" y="79"/>
                    <a:pt x="865" y="84"/>
                    <a:pt x="865" y="92"/>
                  </a:cubicBezTo>
                  <a:cubicBezTo>
                    <a:pt x="865" y="99"/>
                    <a:pt x="870" y="104"/>
                    <a:pt x="878" y="104"/>
                  </a:cubicBezTo>
                  <a:close/>
                  <a:moveTo>
                    <a:pt x="917" y="104"/>
                  </a:moveTo>
                  <a:cubicBezTo>
                    <a:pt x="924" y="104"/>
                    <a:pt x="930" y="99"/>
                    <a:pt x="930" y="92"/>
                  </a:cubicBezTo>
                  <a:cubicBezTo>
                    <a:pt x="930" y="84"/>
                    <a:pt x="924" y="79"/>
                    <a:pt x="917" y="79"/>
                  </a:cubicBezTo>
                  <a:cubicBezTo>
                    <a:pt x="910" y="79"/>
                    <a:pt x="904" y="84"/>
                    <a:pt x="904" y="92"/>
                  </a:cubicBezTo>
                  <a:cubicBezTo>
                    <a:pt x="904" y="99"/>
                    <a:pt x="910" y="104"/>
                    <a:pt x="917" y="104"/>
                  </a:cubicBezTo>
                  <a:close/>
                  <a:moveTo>
                    <a:pt x="996" y="104"/>
                  </a:moveTo>
                  <a:cubicBezTo>
                    <a:pt x="1003" y="104"/>
                    <a:pt x="1009" y="99"/>
                    <a:pt x="1009" y="92"/>
                  </a:cubicBezTo>
                  <a:cubicBezTo>
                    <a:pt x="1009" y="84"/>
                    <a:pt x="1003" y="79"/>
                    <a:pt x="996" y="79"/>
                  </a:cubicBezTo>
                  <a:cubicBezTo>
                    <a:pt x="989" y="79"/>
                    <a:pt x="983" y="84"/>
                    <a:pt x="983" y="92"/>
                  </a:cubicBezTo>
                  <a:cubicBezTo>
                    <a:pt x="983" y="99"/>
                    <a:pt x="989" y="104"/>
                    <a:pt x="996" y="104"/>
                  </a:cubicBezTo>
                  <a:close/>
                  <a:moveTo>
                    <a:pt x="1035" y="104"/>
                  </a:moveTo>
                  <a:cubicBezTo>
                    <a:pt x="1042" y="104"/>
                    <a:pt x="1048" y="99"/>
                    <a:pt x="1048" y="92"/>
                  </a:cubicBezTo>
                  <a:cubicBezTo>
                    <a:pt x="1048" y="84"/>
                    <a:pt x="1042" y="79"/>
                    <a:pt x="1035" y="79"/>
                  </a:cubicBezTo>
                  <a:cubicBezTo>
                    <a:pt x="1028" y="79"/>
                    <a:pt x="1022" y="84"/>
                    <a:pt x="1022" y="92"/>
                  </a:cubicBezTo>
                  <a:cubicBezTo>
                    <a:pt x="1022" y="99"/>
                    <a:pt x="1028" y="104"/>
                    <a:pt x="1035" y="104"/>
                  </a:cubicBezTo>
                  <a:close/>
                  <a:moveTo>
                    <a:pt x="1075" y="104"/>
                  </a:moveTo>
                  <a:cubicBezTo>
                    <a:pt x="1082" y="104"/>
                    <a:pt x="1087" y="99"/>
                    <a:pt x="1087" y="92"/>
                  </a:cubicBezTo>
                  <a:cubicBezTo>
                    <a:pt x="1087" y="84"/>
                    <a:pt x="1082" y="79"/>
                    <a:pt x="1075" y="79"/>
                  </a:cubicBezTo>
                  <a:cubicBezTo>
                    <a:pt x="1068" y="79"/>
                    <a:pt x="1062" y="84"/>
                    <a:pt x="1062" y="92"/>
                  </a:cubicBezTo>
                  <a:cubicBezTo>
                    <a:pt x="1062" y="99"/>
                    <a:pt x="1068" y="104"/>
                    <a:pt x="1075" y="104"/>
                  </a:cubicBezTo>
                  <a:close/>
                  <a:moveTo>
                    <a:pt x="1114" y="104"/>
                  </a:moveTo>
                  <a:cubicBezTo>
                    <a:pt x="1121" y="104"/>
                    <a:pt x="1127" y="99"/>
                    <a:pt x="1127" y="92"/>
                  </a:cubicBezTo>
                  <a:cubicBezTo>
                    <a:pt x="1127" y="84"/>
                    <a:pt x="1121" y="79"/>
                    <a:pt x="1114" y="79"/>
                  </a:cubicBezTo>
                  <a:cubicBezTo>
                    <a:pt x="1107" y="79"/>
                    <a:pt x="1101" y="84"/>
                    <a:pt x="1101" y="92"/>
                  </a:cubicBezTo>
                  <a:cubicBezTo>
                    <a:pt x="1101" y="99"/>
                    <a:pt x="1107" y="104"/>
                    <a:pt x="1114" y="104"/>
                  </a:cubicBezTo>
                  <a:close/>
                  <a:moveTo>
                    <a:pt x="1153" y="104"/>
                  </a:moveTo>
                  <a:cubicBezTo>
                    <a:pt x="1161" y="104"/>
                    <a:pt x="1166" y="99"/>
                    <a:pt x="1166" y="92"/>
                  </a:cubicBezTo>
                  <a:cubicBezTo>
                    <a:pt x="1166" y="84"/>
                    <a:pt x="1161" y="79"/>
                    <a:pt x="1153" y="79"/>
                  </a:cubicBezTo>
                  <a:cubicBezTo>
                    <a:pt x="1146" y="79"/>
                    <a:pt x="1141" y="84"/>
                    <a:pt x="1141" y="92"/>
                  </a:cubicBezTo>
                  <a:cubicBezTo>
                    <a:pt x="1141" y="99"/>
                    <a:pt x="1146" y="104"/>
                    <a:pt x="1153" y="104"/>
                  </a:cubicBezTo>
                  <a:close/>
                  <a:moveTo>
                    <a:pt x="1193" y="104"/>
                  </a:moveTo>
                  <a:cubicBezTo>
                    <a:pt x="1200" y="104"/>
                    <a:pt x="1206" y="99"/>
                    <a:pt x="1206" y="92"/>
                  </a:cubicBezTo>
                  <a:cubicBezTo>
                    <a:pt x="1206" y="84"/>
                    <a:pt x="1200" y="79"/>
                    <a:pt x="1193" y="79"/>
                  </a:cubicBezTo>
                  <a:cubicBezTo>
                    <a:pt x="1186" y="79"/>
                    <a:pt x="1180" y="84"/>
                    <a:pt x="1180" y="92"/>
                  </a:cubicBezTo>
                  <a:cubicBezTo>
                    <a:pt x="1180" y="99"/>
                    <a:pt x="1186" y="104"/>
                    <a:pt x="1193" y="104"/>
                  </a:cubicBezTo>
                  <a:close/>
                  <a:moveTo>
                    <a:pt x="1232" y="104"/>
                  </a:moveTo>
                  <a:cubicBezTo>
                    <a:pt x="1239" y="104"/>
                    <a:pt x="1245" y="99"/>
                    <a:pt x="1245" y="92"/>
                  </a:cubicBezTo>
                  <a:cubicBezTo>
                    <a:pt x="1245" y="84"/>
                    <a:pt x="1239" y="79"/>
                    <a:pt x="1232" y="79"/>
                  </a:cubicBezTo>
                  <a:cubicBezTo>
                    <a:pt x="1225" y="79"/>
                    <a:pt x="1220" y="84"/>
                    <a:pt x="1220" y="92"/>
                  </a:cubicBezTo>
                  <a:cubicBezTo>
                    <a:pt x="1220" y="99"/>
                    <a:pt x="1225" y="104"/>
                    <a:pt x="1232" y="104"/>
                  </a:cubicBezTo>
                  <a:close/>
                  <a:moveTo>
                    <a:pt x="1272" y="104"/>
                  </a:moveTo>
                  <a:cubicBezTo>
                    <a:pt x="1279" y="104"/>
                    <a:pt x="1285" y="99"/>
                    <a:pt x="1285" y="92"/>
                  </a:cubicBezTo>
                  <a:cubicBezTo>
                    <a:pt x="1285" y="84"/>
                    <a:pt x="1279" y="79"/>
                    <a:pt x="1272" y="79"/>
                  </a:cubicBezTo>
                  <a:cubicBezTo>
                    <a:pt x="1265" y="79"/>
                    <a:pt x="1259" y="84"/>
                    <a:pt x="1259" y="92"/>
                  </a:cubicBezTo>
                  <a:cubicBezTo>
                    <a:pt x="1259" y="99"/>
                    <a:pt x="1265" y="104"/>
                    <a:pt x="1272" y="104"/>
                  </a:cubicBezTo>
                  <a:close/>
                  <a:moveTo>
                    <a:pt x="1311" y="104"/>
                  </a:moveTo>
                  <a:cubicBezTo>
                    <a:pt x="1318" y="104"/>
                    <a:pt x="1324" y="99"/>
                    <a:pt x="1324" y="92"/>
                  </a:cubicBezTo>
                  <a:cubicBezTo>
                    <a:pt x="1324" y="84"/>
                    <a:pt x="1318" y="79"/>
                    <a:pt x="1311" y="79"/>
                  </a:cubicBezTo>
                  <a:cubicBezTo>
                    <a:pt x="1304" y="79"/>
                    <a:pt x="1298" y="84"/>
                    <a:pt x="1298" y="92"/>
                  </a:cubicBezTo>
                  <a:cubicBezTo>
                    <a:pt x="1298" y="99"/>
                    <a:pt x="1304" y="104"/>
                    <a:pt x="1311" y="104"/>
                  </a:cubicBezTo>
                  <a:close/>
                  <a:moveTo>
                    <a:pt x="1351" y="104"/>
                  </a:moveTo>
                  <a:cubicBezTo>
                    <a:pt x="1358" y="104"/>
                    <a:pt x="1363" y="99"/>
                    <a:pt x="1363" y="92"/>
                  </a:cubicBezTo>
                  <a:cubicBezTo>
                    <a:pt x="1363" y="84"/>
                    <a:pt x="1358" y="79"/>
                    <a:pt x="1351" y="79"/>
                  </a:cubicBezTo>
                  <a:cubicBezTo>
                    <a:pt x="1344" y="79"/>
                    <a:pt x="1338" y="84"/>
                    <a:pt x="1338" y="92"/>
                  </a:cubicBezTo>
                  <a:cubicBezTo>
                    <a:pt x="1338" y="99"/>
                    <a:pt x="1344" y="104"/>
                    <a:pt x="1351" y="104"/>
                  </a:cubicBezTo>
                  <a:close/>
                  <a:moveTo>
                    <a:pt x="1390" y="104"/>
                  </a:moveTo>
                  <a:cubicBezTo>
                    <a:pt x="1397" y="104"/>
                    <a:pt x="1403" y="99"/>
                    <a:pt x="1403" y="92"/>
                  </a:cubicBezTo>
                  <a:cubicBezTo>
                    <a:pt x="1403" y="84"/>
                    <a:pt x="1397" y="79"/>
                    <a:pt x="1390" y="79"/>
                  </a:cubicBezTo>
                  <a:cubicBezTo>
                    <a:pt x="1383" y="79"/>
                    <a:pt x="1377" y="84"/>
                    <a:pt x="1377" y="92"/>
                  </a:cubicBezTo>
                  <a:cubicBezTo>
                    <a:pt x="1377" y="99"/>
                    <a:pt x="1383" y="104"/>
                    <a:pt x="1390" y="104"/>
                  </a:cubicBezTo>
                  <a:close/>
                  <a:moveTo>
                    <a:pt x="1429" y="104"/>
                  </a:moveTo>
                  <a:cubicBezTo>
                    <a:pt x="1437" y="104"/>
                    <a:pt x="1442" y="99"/>
                    <a:pt x="1442" y="92"/>
                  </a:cubicBezTo>
                  <a:cubicBezTo>
                    <a:pt x="1442" y="84"/>
                    <a:pt x="1437" y="79"/>
                    <a:pt x="1429" y="79"/>
                  </a:cubicBezTo>
                  <a:cubicBezTo>
                    <a:pt x="1422" y="79"/>
                    <a:pt x="1417" y="84"/>
                    <a:pt x="1417" y="92"/>
                  </a:cubicBezTo>
                  <a:cubicBezTo>
                    <a:pt x="1417" y="99"/>
                    <a:pt x="1422" y="104"/>
                    <a:pt x="1429" y="104"/>
                  </a:cubicBezTo>
                  <a:close/>
                  <a:moveTo>
                    <a:pt x="1469" y="104"/>
                  </a:moveTo>
                  <a:cubicBezTo>
                    <a:pt x="1476" y="104"/>
                    <a:pt x="1482" y="99"/>
                    <a:pt x="1482" y="92"/>
                  </a:cubicBezTo>
                  <a:cubicBezTo>
                    <a:pt x="1482" y="84"/>
                    <a:pt x="1476" y="79"/>
                    <a:pt x="1469" y="79"/>
                  </a:cubicBezTo>
                  <a:cubicBezTo>
                    <a:pt x="1462" y="79"/>
                    <a:pt x="1456" y="84"/>
                    <a:pt x="1456" y="92"/>
                  </a:cubicBezTo>
                  <a:cubicBezTo>
                    <a:pt x="1456" y="99"/>
                    <a:pt x="1462" y="104"/>
                    <a:pt x="1469" y="104"/>
                  </a:cubicBezTo>
                  <a:close/>
                  <a:moveTo>
                    <a:pt x="1824" y="104"/>
                  </a:moveTo>
                  <a:cubicBezTo>
                    <a:pt x="1831" y="104"/>
                    <a:pt x="1836" y="99"/>
                    <a:pt x="1836" y="92"/>
                  </a:cubicBezTo>
                  <a:cubicBezTo>
                    <a:pt x="1836" y="84"/>
                    <a:pt x="1831" y="79"/>
                    <a:pt x="1824" y="79"/>
                  </a:cubicBezTo>
                  <a:cubicBezTo>
                    <a:pt x="1817" y="79"/>
                    <a:pt x="1811" y="84"/>
                    <a:pt x="1811" y="92"/>
                  </a:cubicBezTo>
                  <a:cubicBezTo>
                    <a:pt x="1811" y="99"/>
                    <a:pt x="1817" y="104"/>
                    <a:pt x="1824" y="104"/>
                  </a:cubicBezTo>
                  <a:close/>
                  <a:moveTo>
                    <a:pt x="1863" y="104"/>
                  </a:moveTo>
                  <a:cubicBezTo>
                    <a:pt x="1870" y="104"/>
                    <a:pt x="1876" y="99"/>
                    <a:pt x="1876" y="92"/>
                  </a:cubicBezTo>
                  <a:cubicBezTo>
                    <a:pt x="1876" y="84"/>
                    <a:pt x="1870" y="79"/>
                    <a:pt x="1863" y="79"/>
                  </a:cubicBezTo>
                  <a:cubicBezTo>
                    <a:pt x="1856" y="79"/>
                    <a:pt x="1850" y="84"/>
                    <a:pt x="1850" y="92"/>
                  </a:cubicBezTo>
                  <a:cubicBezTo>
                    <a:pt x="1850" y="99"/>
                    <a:pt x="1856" y="104"/>
                    <a:pt x="1863" y="104"/>
                  </a:cubicBezTo>
                  <a:close/>
                  <a:moveTo>
                    <a:pt x="1903" y="104"/>
                  </a:moveTo>
                  <a:cubicBezTo>
                    <a:pt x="1910" y="104"/>
                    <a:pt x="1915" y="99"/>
                    <a:pt x="1915" y="92"/>
                  </a:cubicBezTo>
                  <a:cubicBezTo>
                    <a:pt x="1915" y="84"/>
                    <a:pt x="1910" y="79"/>
                    <a:pt x="1903" y="79"/>
                  </a:cubicBezTo>
                  <a:cubicBezTo>
                    <a:pt x="1896" y="79"/>
                    <a:pt x="1890" y="84"/>
                    <a:pt x="1890" y="92"/>
                  </a:cubicBezTo>
                  <a:cubicBezTo>
                    <a:pt x="1890" y="99"/>
                    <a:pt x="1896" y="104"/>
                    <a:pt x="1903" y="104"/>
                  </a:cubicBezTo>
                  <a:close/>
                  <a:moveTo>
                    <a:pt x="2691" y="101"/>
                  </a:moveTo>
                  <a:cubicBezTo>
                    <a:pt x="2696" y="101"/>
                    <a:pt x="2700" y="97"/>
                    <a:pt x="2700" y="92"/>
                  </a:cubicBezTo>
                  <a:cubicBezTo>
                    <a:pt x="2700" y="86"/>
                    <a:pt x="2696" y="82"/>
                    <a:pt x="2691" y="82"/>
                  </a:cubicBezTo>
                  <a:cubicBezTo>
                    <a:pt x="2686" y="82"/>
                    <a:pt x="2682" y="86"/>
                    <a:pt x="2682" y="92"/>
                  </a:cubicBezTo>
                  <a:cubicBezTo>
                    <a:pt x="2682" y="97"/>
                    <a:pt x="2686" y="101"/>
                    <a:pt x="2691" y="101"/>
                  </a:cubicBezTo>
                  <a:close/>
                  <a:moveTo>
                    <a:pt x="2730" y="104"/>
                  </a:moveTo>
                  <a:cubicBezTo>
                    <a:pt x="2737" y="104"/>
                    <a:pt x="2743" y="99"/>
                    <a:pt x="2743" y="92"/>
                  </a:cubicBezTo>
                  <a:cubicBezTo>
                    <a:pt x="2743" y="84"/>
                    <a:pt x="2737" y="79"/>
                    <a:pt x="2730" y="79"/>
                  </a:cubicBezTo>
                  <a:cubicBezTo>
                    <a:pt x="2723" y="79"/>
                    <a:pt x="2718" y="84"/>
                    <a:pt x="2718" y="92"/>
                  </a:cubicBezTo>
                  <a:cubicBezTo>
                    <a:pt x="2718" y="99"/>
                    <a:pt x="2723" y="104"/>
                    <a:pt x="2730" y="104"/>
                  </a:cubicBezTo>
                  <a:close/>
                  <a:moveTo>
                    <a:pt x="483" y="144"/>
                  </a:moveTo>
                  <a:cubicBezTo>
                    <a:pt x="490" y="144"/>
                    <a:pt x="496" y="138"/>
                    <a:pt x="496" y="131"/>
                  </a:cubicBezTo>
                  <a:cubicBezTo>
                    <a:pt x="496" y="124"/>
                    <a:pt x="490" y="118"/>
                    <a:pt x="483" y="118"/>
                  </a:cubicBezTo>
                  <a:cubicBezTo>
                    <a:pt x="476" y="118"/>
                    <a:pt x="471" y="124"/>
                    <a:pt x="471" y="131"/>
                  </a:cubicBezTo>
                  <a:cubicBezTo>
                    <a:pt x="471" y="138"/>
                    <a:pt x="476" y="144"/>
                    <a:pt x="483" y="144"/>
                  </a:cubicBezTo>
                  <a:close/>
                  <a:moveTo>
                    <a:pt x="720" y="144"/>
                  </a:moveTo>
                  <a:cubicBezTo>
                    <a:pt x="727" y="144"/>
                    <a:pt x="733" y="138"/>
                    <a:pt x="733" y="131"/>
                  </a:cubicBezTo>
                  <a:cubicBezTo>
                    <a:pt x="733" y="124"/>
                    <a:pt x="727" y="118"/>
                    <a:pt x="720" y="118"/>
                  </a:cubicBezTo>
                  <a:cubicBezTo>
                    <a:pt x="713" y="118"/>
                    <a:pt x="707" y="124"/>
                    <a:pt x="707" y="131"/>
                  </a:cubicBezTo>
                  <a:cubicBezTo>
                    <a:pt x="707" y="138"/>
                    <a:pt x="713" y="144"/>
                    <a:pt x="720" y="144"/>
                  </a:cubicBezTo>
                  <a:close/>
                  <a:moveTo>
                    <a:pt x="799" y="118"/>
                  </a:moveTo>
                  <a:cubicBezTo>
                    <a:pt x="792" y="118"/>
                    <a:pt x="786" y="124"/>
                    <a:pt x="786" y="131"/>
                  </a:cubicBezTo>
                  <a:cubicBezTo>
                    <a:pt x="786" y="138"/>
                    <a:pt x="792" y="144"/>
                    <a:pt x="799" y="144"/>
                  </a:cubicBezTo>
                  <a:cubicBezTo>
                    <a:pt x="806" y="144"/>
                    <a:pt x="811" y="138"/>
                    <a:pt x="811" y="131"/>
                  </a:cubicBezTo>
                  <a:cubicBezTo>
                    <a:pt x="811" y="124"/>
                    <a:pt x="806" y="118"/>
                    <a:pt x="799" y="118"/>
                  </a:cubicBezTo>
                  <a:close/>
                  <a:moveTo>
                    <a:pt x="838" y="144"/>
                  </a:moveTo>
                  <a:cubicBezTo>
                    <a:pt x="845" y="144"/>
                    <a:pt x="851" y="138"/>
                    <a:pt x="851" y="131"/>
                  </a:cubicBezTo>
                  <a:cubicBezTo>
                    <a:pt x="851" y="124"/>
                    <a:pt x="845" y="118"/>
                    <a:pt x="838" y="118"/>
                  </a:cubicBezTo>
                  <a:cubicBezTo>
                    <a:pt x="831" y="118"/>
                    <a:pt x="825" y="124"/>
                    <a:pt x="825" y="131"/>
                  </a:cubicBezTo>
                  <a:cubicBezTo>
                    <a:pt x="825" y="138"/>
                    <a:pt x="831" y="144"/>
                    <a:pt x="838" y="144"/>
                  </a:cubicBezTo>
                  <a:close/>
                  <a:moveTo>
                    <a:pt x="878" y="144"/>
                  </a:moveTo>
                  <a:cubicBezTo>
                    <a:pt x="885" y="144"/>
                    <a:pt x="890" y="138"/>
                    <a:pt x="890" y="131"/>
                  </a:cubicBezTo>
                  <a:cubicBezTo>
                    <a:pt x="890" y="124"/>
                    <a:pt x="885" y="118"/>
                    <a:pt x="878" y="118"/>
                  </a:cubicBezTo>
                  <a:cubicBezTo>
                    <a:pt x="870" y="118"/>
                    <a:pt x="865" y="124"/>
                    <a:pt x="865" y="131"/>
                  </a:cubicBezTo>
                  <a:cubicBezTo>
                    <a:pt x="865" y="138"/>
                    <a:pt x="870" y="144"/>
                    <a:pt x="878" y="144"/>
                  </a:cubicBezTo>
                  <a:close/>
                  <a:moveTo>
                    <a:pt x="1009" y="131"/>
                  </a:moveTo>
                  <a:cubicBezTo>
                    <a:pt x="1009" y="124"/>
                    <a:pt x="1003" y="118"/>
                    <a:pt x="996" y="118"/>
                  </a:cubicBezTo>
                  <a:cubicBezTo>
                    <a:pt x="989" y="118"/>
                    <a:pt x="983" y="124"/>
                    <a:pt x="983" y="131"/>
                  </a:cubicBezTo>
                  <a:cubicBezTo>
                    <a:pt x="983" y="138"/>
                    <a:pt x="989" y="144"/>
                    <a:pt x="996" y="144"/>
                  </a:cubicBezTo>
                  <a:cubicBezTo>
                    <a:pt x="1003" y="144"/>
                    <a:pt x="1009" y="138"/>
                    <a:pt x="1009" y="131"/>
                  </a:cubicBezTo>
                  <a:close/>
                  <a:moveTo>
                    <a:pt x="1035" y="144"/>
                  </a:moveTo>
                  <a:cubicBezTo>
                    <a:pt x="1042" y="144"/>
                    <a:pt x="1048" y="138"/>
                    <a:pt x="1048" y="131"/>
                  </a:cubicBezTo>
                  <a:cubicBezTo>
                    <a:pt x="1048" y="124"/>
                    <a:pt x="1042" y="118"/>
                    <a:pt x="1035" y="118"/>
                  </a:cubicBezTo>
                  <a:cubicBezTo>
                    <a:pt x="1028" y="118"/>
                    <a:pt x="1022" y="124"/>
                    <a:pt x="1022" y="131"/>
                  </a:cubicBezTo>
                  <a:cubicBezTo>
                    <a:pt x="1022" y="138"/>
                    <a:pt x="1028" y="144"/>
                    <a:pt x="1035" y="144"/>
                  </a:cubicBezTo>
                  <a:close/>
                  <a:moveTo>
                    <a:pt x="1075" y="144"/>
                  </a:moveTo>
                  <a:cubicBezTo>
                    <a:pt x="1082" y="144"/>
                    <a:pt x="1087" y="138"/>
                    <a:pt x="1087" y="131"/>
                  </a:cubicBezTo>
                  <a:cubicBezTo>
                    <a:pt x="1087" y="124"/>
                    <a:pt x="1082" y="118"/>
                    <a:pt x="1075" y="118"/>
                  </a:cubicBezTo>
                  <a:cubicBezTo>
                    <a:pt x="1068" y="118"/>
                    <a:pt x="1062" y="124"/>
                    <a:pt x="1062" y="131"/>
                  </a:cubicBezTo>
                  <a:cubicBezTo>
                    <a:pt x="1062" y="138"/>
                    <a:pt x="1068" y="144"/>
                    <a:pt x="1075" y="144"/>
                  </a:cubicBezTo>
                  <a:close/>
                  <a:moveTo>
                    <a:pt x="1114" y="144"/>
                  </a:moveTo>
                  <a:cubicBezTo>
                    <a:pt x="1121" y="144"/>
                    <a:pt x="1127" y="138"/>
                    <a:pt x="1127" y="131"/>
                  </a:cubicBezTo>
                  <a:cubicBezTo>
                    <a:pt x="1127" y="124"/>
                    <a:pt x="1121" y="118"/>
                    <a:pt x="1114" y="118"/>
                  </a:cubicBezTo>
                  <a:cubicBezTo>
                    <a:pt x="1107" y="118"/>
                    <a:pt x="1101" y="124"/>
                    <a:pt x="1101" y="131"/>
                  </a:cubicBezTo>
                  <a:cubicBezTo>
                    <a:pt x="1101" y="138"/>
                    <a:pt x="1107" y="144"/>
                    <a:pt x="1114" y="144"/>
                  </a:cubicBezTo>
                  <a:close/>
                  <a:moveTo>
                    <a:pt x="1153" y="144"/>
                  </a:moveTo>
                  <a:cubicBezTo>
                    <a:pt x="1161" y="144"/>
                    <a:pt x="1166" y="138"/>
                    <a:pt x="1166" y="131"/>
                  </a:cubicBezTo>
                  <a:cubicBezTo>
                    <a:pt x="1166" y="124"/>
                    <a:pt x="1161" y="118"/>
                    <a:pt x="1153" y="118"/>
                  </a:cubicBezTo>
                  <a:cubicBezTo>
                    <a:pt x="1146" y="118"/>
                    <a:pt x="1141" y="124"/>
                    <a:pt x="1141" y="131"/>
                  </a:cubicBezTo>
                  <a:cubicBezTo>
                    <a:pt x="1141" y="138"/>
                    <a:pt x="1146" y="144"/>
                    <a:pt x="1153" y="144"/>
                  </a:cubicBezTo>
                  <a:close/>
                  <a:moveTo>
                    <a:pt x="1193" y="118"/>
                  </a:moveTo>
                  <a:cubicBezTo>
                    <a:pt x="1186" y="118"/>
                    <a:pt x="1180" y="124"/>
                    <a:pt x="1180" y="131"/>
                  </a:cubicBezTo>
                  <a:cubicBezTo>
                    <a:pt x="1180" y="138"/>
                    <a:pt x="1186" y="144"/>
                    <a:pt x="1193" y="144"/>
                  </a:cubicBezTo>
                  <a:cubicBezTo>
                    <a:pt x="1200" y="144"/>
                    <a:pt x="1206" y="138"/>
                    <a:pt x="1206" y="131"/>
                  </a:cubicBezTo>
                  <a:cubicBezTo>
                    <a:pt x="1206" y="124"/>
                    <a:pt x="1200" y="118"/>
                    <a:pt x="1193" y="118"/>
                  </a:cubicBezTo>
                  <a:close/>
                  <a:moveTo>
                    <a:pt x="1232" y="118"/>
                  </a:moveTo>
                  <a:cubicBezTo>
                    <a:pt x="1225" y="118"/>
                    <a:pt x="1220" y="124"/>
                    <a:pt x="1220" y="131"/>
                  </a:cubicBezTo>
                  <a:cubicBezTo>
                    <a:pt x="1220" y="138"/>
                    <a:pt x="1225" y="144"/>
                    <a:pt x="1232" y="144"/>
                  </a:cubicBezTo>
                  <a:cubicBezTo>
                    <a:pt x="1239" y="144"/>
                    <a:pt x="1245" y="138"/>
                    <a:pt x="1245" y="131"/>
                  </a:cubicBezTo>
                  <a:cubicBezTo>
                    <a:pt x="1245" y="124"/>
                    <a:pt x="1239" y="118"/>
                    <a:pt x="1232" y="118"/>
                  </a:cubicBezTo>
                  <a:close/>
                  <a:moveTo>
                    <a:pt x="1272" y="118"/>
                  </a:moveTo>
                  <a:cubicBezTo>
                    <a:pt x="1265" y="118"/>
                    <a:pt x="1259" y="124"/>
                    <a:pt x="1259" y="131"/>
                  </a:cubicBezTo>
                  <a:cubicBezTo>
                    <a:pt x="1259" y="138"/>
                    <a:pt x="1265" y="144"/>
                    <a:pt x="1272" y="144"/>
                  </a:cubicBezTo>
                  <a:cubicBezTo>
                    <a:pt x="1279" y="144"/>
                    <a:pt x="1285" y="138"/>
                    <a:pt x="1285" y="131"/>
                  </a:cubicBezTo>
                  <a:cubicBezTo>
                    <a:pt x="1285" y="124"/>
                    <a:pt x="1279" y="118"/>
                    <a:pt x="1272" y="118"/>
                  </a:cubicBezTo>
                  <a:close/>
                  <a:moveTo>
                    <a:pt x="1311" y="144"/>
                  </a:moveTo>
                  <a:cubicBezTo>
                    <a:pt x="1318" y="144"/>
                    <a:pt x="1324" y="138"/>
                    <a:pt x="1324" y="131"/>
                  </a:cubicBezTo>
                  <a:cubicBezTo>
                    <a:pt x="1324" y="124"/>
                    <a:pt x="1318" y="118"/>
                    <a:pt x="1311" y="118"/>
                  </a:cubicBezTo>
                  <a:cubicBezTo>
                    <a:pt x="1304" y="118"/>
                    <a:pt x="1298" y="124"/>
                    <a:pt x="1298" y="131"/>
                  </a:cubicBezTo>
                  <a:cubicBezTo>
                    <a:pt x="1298" y="138"/>
                    <a:pt x="1304" y="144"/>
                    <a:pt x="1311" y="144"/>
                  </a:cubicBezTo>
                  <a:close/>
                  <a:moveTo>
                    <a:pt x="1351" y="144"/>
                  </a:moveTo>
                  <a:cubicBezTo>
                    <a:pt x="1358" y="144"/>
                    <a:pt x="1363" y="138"/>
                    <a:pt x="1363" y="131"/>
                  </a:cubicBezTo>
                  <a:cubicBezTo>
                    <a:pt x="1363" y="124"/>
                    <a:pt x="1358" y="118"/>
                    <a:pt x="1351" y="118"/>
                  </a:cubicBezTo>
                  <a:cubicBezTo>
                    <a:pt x="1344" y="118"/>
                    <a:pt x="1338" y="124"/>
                    <a:pt x="1338" y="131"/>
                  </a:cubicBezTo>
                  <a:cubicBezTo>
                    <a:pt x="1338" y="138"/>
                    <a:pt x="1344" y="144"/>
                    <a:pt x="1351" y="144"/>
                  </a:cubicBezTo>
                  <a:close/>
                  <a:moveTo>
                    <a:pt x="1390" y="144"/>
                  </a:moveTo>
                  <a:cubicBezTo>
                    <a:pt x="1397" y="144"/>
                    <a:pt x="1403" y="138"/>
                    <a:pt x="1403" y="131"/>
                  </a:cubicBezTo>
                  <a:cubicBezTo>
                    <a:pt x="1403" y="124"/>
                    <a:pt x="1397" y="118"/>
                    <a:pt x="1390" y="118"/>
                  </a:cubicBezTo>
                  <a:cubicBezTo>
                    <a:pt x="1383" y="118"/>
                    <a:pt x="1377" y="124"/>
                    <a:pt x="1377" y="131"/>
                  </a:cubicBezTo>
                  <a:cubicBezTo>
                    <a:pt x="1377" y="138"/>
                    <a:pt x="1383" y="144"/>
                    <a:pt x="1390" y="144"/>
                  </a:cubicBezTo>
                  <a:close/>
                  <a:moveTo>
                    <a:pt x="1429" y="144"/>
                  </a:moveTo>
                  <a:cubicBezTo>
                    <a:pt x="1437" y="144"/>
                    <a:pt x="1442" y="138"/>
                    <a:pt x="1442" y="131"/>
                  </a:cubicBezTo>
                  <a:cubicBezTo>
                    <a:pt x="1442" y="124"/>
                    <a:pt x="1437" y="118"/>
                    <a:pt x="1429" y="118"/>
                  </a:cubicBezTo>
                  <a:cubicBezTo>
                    <a:pt x="1422" y="118"/>
                    <a:pt x="1417" y="124"/>
                    <a:pt x="1417" y="131"/>
                  </a:cubicBezTo>
                  <a:cubicBezTo>
                    <a:pt x="1417" y="138"/>
                    <a:pt x="1422" y="144"/>
                    <a:pt x="1429" y="144"/>
                  </a:cubicBezTo>
                  <a:close/>
                  <a:moveTo>
                    <a:pt x="1469" y="118"/>
                  </a:moveTo>
                  <a:cubicBezTo>
                    <a:pt x="1462" y="118"/>
                    <a:pt x="1456" y="124"/>
                    <a:pt x="1456" y="131"/>
                  </a:cubicBezTo>
                  <a:cubicBezTo>
                    <a:pt x="1456" y="138"/>
                    <a:pt x="1462" y="144"/>
                    <a:pt x="1469" y="144"/>
                  </a:cubicBezTo>
                  <a:cubicBezTo>
                    <a:pt x="1476" y="144"/>
                    <a:pt x="1482" y="138"/>
                    <a:pt x="1482" y="131"/>
                  </a:cubicBezTo>
                  <a:cubicBezTo>
                    <a:pt x="1482" y="124"/>
                    <a:pt x="1476" y="118"/>
                    <a:pt x="1469" y="118"/>
                  </a:cubicBezTo>
                  <a:close/>
                  <a:moveTo>
                    <a:pt x="1508" y="144"/>
                  </a:moveTo>
                  <a:cubicBezTo>
                    <a:pt x="1515" y="144"/>
                    <a:pt x="1521" y="138"/>
                    <a:pt x="1521" y="131"/>
                  </a:cubicBezTo>
                  <a:cubicBezTo>
                    <a:pt x="1521" y="124"/>
                    <a:pt x="1515" y="118"/>
                    <a:pt x="1508" y="118"/>
                  </a:cubicBezTo>
                  <a:cubicBezTo>
                    <a:pt x="1501" y="118"/>
                    <a:pt x="1496" y="124"/>
                    <a:pt x="1496" y="131"/>
                  </a:cubicBezTo>
                  <a:cubicBezTo>
                    <a:pt x="1496" y="138"/>
                    <a:pt x="1501" y="144"/>
                    <a:pt x="1508" y="144"/>
                  </a:cubicBezTo>
                  <a:close/>
                  <a:moveTo>
                    <a:pt x="1876" y="131"/>
                  </a:moveTo>
                  <a:cubicBezTo>
                    <a:pt x="1876" y="124"/>
                    <a:pt x="1870" y="118"/>
                    <a:pt x="1863" y="118"/>
                  </a:cubicBezTo>
                  <a:cubicBezTo>
                    <a:pt x="1856" y="118"/>
                    <a:pt x="1850" y="124"/>
                    <a:pt x="1850" y="131"/>
                  </a:cubicBezTo>
                  <a:cubicBezTo>
                    <a:pt x="1850" y="138"/>
                    <a:pt x="1856" y="144"/>
                    <a:pt x="1863" y="144"/>
                  </a:cubicBezTo>
                  <a:cubicBezTo>
                    <a:pt x="1870" y="144"/>
                    <a:pt x="1876" y="138"/>
                    <a:pt x="1876" y="131"/>
                  </a:cubicBezTo>
                  <a:close/>
                  <a:moveTo>
                    <a:pt x="2730" y="144"/>
                  </a:moveTo>
                  <a:cubicBezTo>
                    <a:pt x="2738" y="144"/>
                    <a:pt x="2743" y="138"/>
                    <a:pt x="2743" y="131"/>
                  </a:cubicBezTo>
                  <a:cubicBezTo>
                    <a:pt x="2743" y="124"/>
                    <a:pt x="2738" y="118"/>
                    <a:pt x="2730" y="118"/>
                  </a:cubicBezTo>
                  <a:cubicBezTo>
                    <a:pt x="2723" y="118"/>
                    <a:pt x="2718" y="124"/>
                    <a:pt x="2718" y="131"/>
                  </a:cubicBezTo>
                  <a:cubicBezTo>
                    <a:pt x="2718" y="138"/>
                    <a:pt x="2723" y="144"/>
                    <a:pt x="2730" y="144"/>
                  </a:cubicBezTo>
                  <a:close/>
                  <a:moveTo>
                    <a:pt x="2770" y="141"/>
                  </a:moveTo>
                  <a:cubicBezTo>
                    <a:pt x="2775" y="141"/>
                    <a:pt x="2780" y="136"/>
                    <a:pt x="2780" y="131"/>
                  </a:cubicBezTo>
                  <a:cubicBezTo>
                    <a:pt x="2780" y="125"/>
                    <a:pt x="2775" y="121"/>
                    <a:pt x="2770" y="121"/>
                  </a:cubicBezTo>
                  <a:cubicBezTo>
                    <a:pt x="2764" y="121"/>
                    <a:pt x="2760" y="125"/>
                    <a:pt x="2760" y="131"/>
                  </a:cubicBezTo>
                  <a:cubicBezTo>
                    <a:pt x="2760" y="136"/>
                    <a:pt x="2764" y="141"/>
                    <a:pt x="2770" y="141"/>
                  </a:cubicBezTo>
                  <a:close/>
                  <a:moveTo>
                    <a:pt x="523" y="183"/>
                  </a:moveTo>
                  <a:cubicBezTo>
                    <a:pt x="530" y="183"/>
                    <a:pt x="535" y="177"/>
                    <a:pt x="535" y="170"/>
                  </a:cubicBezTo>
                  <a:cubicBezTo>
                    <a:pt x="535" y="163"/>
                    <a:pt x="530" y="158"/>
                    <a:pt x="523" y="158"/>
                  </a:cubicBezTo>
                  <a:cubicBezTo>
                    <a:pt x="516" y="158"/>
                    <a:pt x="510" y="163"/>
                    <a:pt x="510" y="170"/>
                  </a:cubicBezTo>
                  <a:cubicBezTo>
                    <a:pt x="510" y="177"/>
                    <a:pt x="516" y="183"/>
                    <a:pt x="523" y="183"/>
                  </a:cubicBezTo>
                  <a:close/>
                  <a:moveTo>
                    <a:pt x="602" y="183"/>
                  </a:moveTo>
                  <a:cubicBezTo>
                    <a:pt x="609" y="183"/>
                    <a:pt x="614" y="177"/>
                    <a:pt x="614" y="170"/>
                  </a:cubicBezTo>
                  <a:cubicBezTo>
                    <a:pt x="614" y="163"/>
                    <a:pt x="609" y="158"/>
                    <a:pt x="602" y="158"/>
                  </a:cubicBezTo>
                  <a:cubicBezTo>
                    <a:pt x="595" y="158"/>
                    <a:pt x="589" y="163"/>
                    <a:pt x="589" y="170"/>
                  </a:cubicBezTo>
                  <a:cubicBezTo>
                    <a:pt x="589" y="177"/>
                    <a:pt x="595" y="183"/>
                    <a:pt x="602" y="183"/>
                  </a:cubicBezTo>
                  <a:close/>
                  <a:moveTo>
                    <a:pt x="641" y="183"/>
                  </a:moveTo>
                  <a:cubicBezTo>
                    <a:pt x="648" y="183"/>
                    <a:pt x="654" y="177"/>
                    <a:pt x="654" y="170"/>
                  </a:cubicBezTo>
                  <a:cubicBezTo>
                    <a:pt x="654" y="163"/>
                    <a:pt x="648" y="158"/>
                    <a:pt x="641" y="158"/>
                  </a:cubicBezTo>
                  <a:cubicBezTo>
                    <a:pt x="634" y="158"/>
                    <a:pt x="628" y="163"/>
                    <a:pt x="628" y="170"/>
                  </a:cubicBezTo>
                  <a:cubicBezTo>
                    <a:pt x="628" y="177"/>
                    <a:pt x="634" y="183"/>
                    <a:pt x="641" y="183"/>
                  </a:cubicBezTo>
                  <a:close/>
                  <a:moveTo>
                    <a:pt x="680" y="183"/>
                  </a:moveTo>
                  <a:cubicBezTo>
                    <a:pt x="687" y="183"/>
                    <a:pt x="693" y="177"/>
                    <a:pt x="693" y="170"/>
                  </a:cubicBezTo>
                  <a:cubicBezTo>
                    <a:pt x="693" y="163"/>
                    <a:pt x="687" y="158"/>
                    <a:pt x="680" y="158"/>
                  </a:cubicBezTo>
                  <a:cubicBezTo>
                    <a:pt x="673" y="158"/>
                    <a:pt x="668" y="163"/>
                    <a:pt x="668" y="170"/>
                  </a:cubicBezTo>
                  <a:cubicBezTo>
                    <a:pt x="668" y="177"/>
                    <a:pt x="673" y="183"/>
                    <a:pt x="680" y="183"/>
                  </a:cubicBezTo>
                  <a:close/>
                  <a:moveTo>
                    <a:pt x="720" y="183"/>
                  </a:moveTo>
                  <a:cubicBezTo>
                    <a:pt x="727" y="183"/>
                    <a:pt x="733" y="177"/>
                    <a:pt x="733" y="170"/>
                  </a:cubicBezTo>
                  <a:cubicBezTo>
                    <a:pt x="733" y="163"/>
                    <a:pt x="727" y="158"/>
                    <a:pt x="720" y="158"/>
                  </a:cubicBezTo>
                  <a:cubicBezTo>
                    <a:pt x="713" y="158"/>
                    <a:pt x="707" y="163"/>
                    <a:pt x="707" y="170"/>
                  </a:cubicBezTo>
                  <a:cubicBezTo>
                    <a:pt x="707" y="177"/>
                    <a:pt x="713" y="183"/>
                    <a:pt x="720" y="183"/>
                  </a:cubicBezTo>
                  <a:close/>
                  <a:moveTo>
                    <a:pt x="799" y="183"/>
                  </a:moveTo>
                  <a:cubicBezTo>
                    <a:pt x="806" y="183"/>
                    <a:pt x="811" y="177"/>
                    <a:pt x="811" y="170"/>
                  </a:cubicBezTo>
                  <a:cubicBezTo>
                    <a:pt x="811" y="163"/>
                    <a:pt x="806" y="158"/>
                    <a:pt x="799" y="158"/>
                  </a:cubicBezTo>
                  <a:cubicBezTo>
                    <a:pt x="792" y="158"/>
                    <a:pt x="786" y="163"/>
                    <a:pt x="786" y="170"/>
                  </a:cubicBezTo>
                  <a:cubicBezTo>
                    <a:pt x="786" y="177"/>
                    <a:pt x="792" y="183"/>
                    <a:pt x="799" y="183"/>
                  </a:cubicBezTo>
                  <a:close/>
                  <a:moveTo>
                    <a:pt x="838" y="183"/>
                  </a:moveTo>
                  <a:cubicBezTo>
                    <a:pt x="845" y="183"/>
                    <a:pt x="851" y="177"/>
                    <a:pt x="851" y="170"/>
                  </a:cubicBezTo>
                  <a:cubicBezTo>
                    <a:pt x="851" y="163"/>
                    <a:pt x="845" y="158"/>
                    <a:pt x="838" y="158"/>
                  </a:cubicBezTo>
                  <a:cubicBezTo>
                    <a:pt x="831" y="158"/>
                    <a:pt x="825" y="163"/>
                    <a:pt x="825" y="170"/>
                  </a:cubicBezTo>
                  <a:cubicBezTo>
                    <a:pt x="825" y="177"/>
                    <a:pt x="831" y="183"/>
                    <a:pt x="838" y="183"/>
                  </a:cubicBezTo>
                  <a:close/>
                  <a:moveTo>
                    <a:pt x="890" y="170"/>
                  </a:moveTo>
                  <a:cubicBezTo>
                    <a:pt x="890" y="163"/>
                    <a:pt x="885" y="158"/>
                    <a:pt x="878" y="158"/>
                  </a:cubicBezTo>
                  <a:cubicBezTo>
                    <a:pt x="871" y="158"/>
                    <a:pt x="865" y="163"/>
                    <a:pt x="865" y="170"/>
                  </a:cubicBezTo>
                  <a:cubicBezTo>
                    <a:pt x="865" y="177"/>
                    <a:pt x="871" y="183"/>
                    <a:pt x="878" y="183"/>
                  </a:cubicBezTo>
                  <a:cubicBezTo>
                    <a:pt x="885" y="183"/>
                    <a:pt x="890" y="177"/>
                    <a:pt x="890" y="170"/>
                  </a:cubicBezTo>
                  <a:close/>
                  <a:moveTo>
                    <a:pt x="1114" y="183"/>
                  </a:moveTo>
                  <a:cubicBezTo>
                    <a:pt x="1121" y="183"/>
                    <a:pt x="1127" y="177"/>
                    <a:pt x="1127" y="170"/>
                  </a:cubicBezTo>
                  <a:cubicBezTo>
                    <a:pt x="1127" y="163"/>
                    <a:pt x="1121" y="158"/>
                    <a:pt x="1114" y="158"/>
                  </a:cubicBezTo>
                  <a:cubicBezTo>
                    <a:pt x="1107" y="158"/>
                    <a:pt x="1101" y="163"/>
                    <a:pt x="1101" y="170"/>
                  </a:cubicBezTo>
                  <a:cubicBezTo>
                    <a:pt x="1101" y="177"/>
                    <a:pt x="1107" y="183"/>
                    <a:pt x="1114" y="183"/>
                  </a:cubicBezTo>
                  <a:close/>
                  <a:moveTo>
                    <a:pt x="1153" y="183"/>
                  </a:moveTo>
                  <a:cubicBezTo>
                    <a:pt x="1161" y="183"/>
                    <a:pt x="1166" y="177"/>
                    <a:pt x="1166" y="170"/>
                  </a:cubicBezTo>
                  <a:cubicBezTo>
                    <a:pt x="1166" y="163"/>
                    <a:pt x="1161" y="158"/>
                    <a:pt x="1153" y="158"/>
                  </a:cubicBezTo>
                  <a:cubicBezTo>
                    <a:pt x="1146" y="158"/>
                    <a:pt x="1141" y="163"/>
                    <a:pt x="1141" y="170"/>
                  </a:cubicBezTo>
                  <a:cubicBezTo>
                    <a:pt x="1141" y="177"/>
                    <a:pt x="1146" y="183"/>
                    <a:pt x="1153" y="183"/>
                  </a:cubicBezTo>
                  <a:close/>
                  <a:moveTo>
                    <a:pt x="1193" y="183"/>
                  </a:moveTo>
                  <a:cubicBezTo>
                    <a:pt x="1200" y="183"/>
                    <a:pt x="1206" y="177"/>
                    <a:pt x="1206" y="170"/>
                  </a:cubicBezTo>
                  <a:cubicBezTo>
                    <a:pt x="1206" y="163"/>
                    <a:pt x="1200" y="158"/>
                    <a:pt x="1193" y="158"/>
                  </a:cubicBezTo>
                  <a:cubicBezTo>
                    <a:pt x="1186" y="158"/>
                    <a:pt x="1180" y="163"/>
                    <a:pt x="1180" y="170"/>
                  </a:cubicBezTo>
                  <a:cubicBezTo>
                    <a:pt x="1180" y="177"/>
                    <a:pt x="1186" y="183"/>
                    <a:pt x="1193" y="183"/>
                  </a:cubicBezTo>
                  <a:close/>
                  <a:moveTo>
                    <a:pt x="1232" y="183"/>
                  </a:moveTo>
                  <a:cubicBezTo>
                    <a:pt x="1239" y="183"/>
                    <a:pt x="1245" y="177"/>
                    <a:pt x="1245" y="170"/>
                  </a:cubicBezTo>
                  <a:cubicBezTo>
                    <a:pt x="1245" y="163"/>
                    <a:pt x="1239" y="158"/>
                    <a:pt x="1232" y="158"/>
                  </a:cubicBezTo>
                  <a:cubicBezTo>
                    <a:pt x="1225" y="158"/>
                    <a:pt x="1220" y="163"/>
                    <a:pt x="1220" y="170"/>
                  </a:cubicBezTo>
                  <a:cubicBezTo>
                    <a:pt x="1220" y="177"/>
                    <a:pt x="1225" y="183"/>
                    <a:pt x="1232" y="183"/>
                  </a:cubicBezTo>
                  <a:close/>
                  <a:moveTo>
                    <a:pt x="1272" y="183"/>
                  </a:moveTo>
                  <a:cubicBezTo>
                    <a:pt x="1279" y="183"/>
                    <a:pt x="1285" y="177"/>
                    <a:pt x="1285" y="170"/>
                  </a:cubicBezTo>
                  <a:cubicBezTo>
                    <a:pt x="1285" y="163"/>
                    <a:pt x="1279" y="158"/>
                    <a:pt x="1272" y="158"/>
                  </a:cubicBezTo>
                  <a:cubicBezTo>
                    <a:pt x="1265" y="158"/>
                    <a:pt x="1259" y="163"/>
                    <a:pt x="1259" y="170"/>
                  </a:cubicBezTo>
                  <a:cubicBezTo>
                    <a:pt x="1259" y="177"/>
                    <a:pt x="1265" y="183"/>
                    <a:pt x="1272" y="183"/>
                  </a:cubicBezTo>
                  <a:close/>
                  <a:moveTo>
                    <a:pt x="1311" y="183"/>
                  </a:moveTo>
                  <a:cubicBezTo>
                    <a:pt x="1318" y="183"/>
                    <a:pt x="1324" y="177"/>
                    <a:pt x="1324" y="170"/>
                  </a:cubicBezTo>
                  <a:cubicBezTo>
                    <a:pt x="1324" y="163"/>
                    <a:pt x="1318" y="158"/>
                    <a:pt x="1311" y="158"/>
                  </a:cubicBezTo>
                  <a:cubicBezTo>
                    <a:pt x="1304" y="158"/>
                    <a:pt x="1298" y="163"/>
                    <a:pt x="1298" y="170"/>
                  </a:cubicBezTo>
                  <a:cubicBezTo>
                    <a:pt x="1298" y="177"/>
                    <a:pt x="1304" y="183"/>
                    <a:pt x="1311" y="183"/>
                  </a:cubicBezTo>
                  <a:close/>
                  <a:moveTo>
                    <a:pt x="1351" y="183"/>
                  </a:moveTo>
                  <a:cubicBezTo>
                    <a:pt x="1358" y="183"/>
                    <a:pt x="1363" y="177"/>
                    <a:pt x="1363" y="170"/>
                  </a:cubicBezTo>
                  <a:cubicBezTo>
                    <a:pt x="1363" y="163"/>
                    <a:pt x="1358" y="158"/>
                    <a:pt x="1351" y="158"/>
                  </a:cubicBezTo>
                  <a:cubicBezTo>
                    <a:pt x="1344" y="158"/>
                    <a:pt x="1338" y="163"/>
                    <a:pt x="1338" y="170"/>
                  </a:cubicBezTo>
                  <a:cubicBezTo>
                    <a:pt x="1338" y="177"/>
                    <a:pt x="1344" y="183"/>
                    <a:pt x="1351" y="183"/>
                  </a:cubicBezTo>
                  <a:close/>
                  <a:moveTo>
                    <a:pt x="1390" y="183"/>
                  </a:moveTo>
                  <a:cubicBezTo>
                    <a:pt x="1397" y="183"/>
                    <a:pt x="1403" y="177"/>
                    <a:pt x="1403" y="170"/>
                  </a:cubicBezTo>
                  <a:cubicBezTo>
                    <a:pt x="1403" y="163"/>
                    <a:pt x="1397" y="158"/>
                    <a:pt x="1390" y="158"/>
                  </a:cubicBezTo>
                  <a:cubicBezTo>
                    <a:pt x="1383" y="158"/>
                    <a:pt x="1377" y="163"/>
                    <a:pt x="1377" y="170"/>
                  </a:cubicBezTo>
                  <a:cubicBezTo>
                    <a:pt x="1377" y="177"/>
                    <a:pt x="1383" y="183"/>
                    <a:pt x="1390" y="183"/>
                  </a:cubicBezTo>
                  <a:close/>
                  <a:moveTo>
                    <a:pt x="1429" y="183"/>
                  </a:moveTo>
                  <a:cubicBezTo>
                    <a:pt x="1437" y="183"/>
                    <a:pt x="1442" y="177"/>
                    <a:pt x="1442" y="170"/>
                  </a:cubicBezTo>
                  <a:cubicBezTo>
                    <a:pt x="1442" y="163"/>
                    <a:pt x="1437" y="158"/>
                    <a:pt x="1429" y="158"/>
                  </a:cubicBezTo>
                  <a:cubicBezTo>
                    <a:pt x="1422" y="158"/>
                    <a:pt x="1417" y="163"/>
                    <a:pt x="1417" y="170"/>
                  </a:cubicBezTo>
                  <a:cubicBezTo>
                    <a:pt x="1417" y="177"/>
                    <a:pt x="1422" y="183"/>
                    <a:pt x="1429" y="183"/>
                  </a:cubicBezTo>
                  <a:close/>
                  <a:moveTo>
                    <a:pt x="1469" y="183"/>
                  </a:moveTo>
                  <a:cubicBezTo>
                    <a:pt x="1476" y="183"/>
                    <a:pt x="1482" y="177"/>
                    <a:pt x="1482" y="170"/>
                  </a:cubicBezTo>
                  <a:cubicBezTo>
                    <a:pt x="1482" y="163"/>
                    <a:pt x="1476" y="158"/>
                    <a:pt x="1469" y="158"/>
                  </a:cubicBezTo>
                  <a:cubicBezTo>
                    <a:pt x="1462" y="158"/>
                    <a:pt x="1456" y="163"/>
                    <a:pt x="1456" y="170"/>
                  </a:cubicBezTo>
                  <a:cubicBezTo>
                    <a:pt x="1456" y="177"/>
                    <a:pt x="1462" y="183"/>
                    <a:pt x="1469" y="183"/>
                  </a:cubicBezTo>
                  <a:close/>
                  <a:moveTo>
                    <a:pt x="1508" y="158"/>
                  </a:moveTo>
                  <a:cubicBezTo>
                    <a:pt x="1501" y="158"/>
                    <a:pt x="1496" y="163"/>
                    <a:pt x="1496" y="170"/>
                  </a:cubicBezTo>
                  <a:cubicBezTo>
                    <a:pt x="1496" y="177"/>
                    <a:pt x="1501" y="183"/>
                    <a:pt x="1508" y="183"/>
                  </a:cubicBezTo>
                  <a:cubicBezTo>
                    <a:pt x="1515" y="183"/>
                    <a:pt x="1521" y="177"/>
                    <a:pt x="1521" y="170"/>
                  </a:cubicBezTo>
                  <a:cubicBezTo>
                    <a:pt x="1521" y="163"/>
                    <a:pt x="1515" y="158"/>
                    <a:pt x="1508" y="158"/>
                  </a:cubicBezTo>
                  <a:close/>
                  <a:moveTo>
                    <a:pt x="2297" y="183"/>
                  </a:moveTo>
                  <a:cubicBezTo>
                    <a:pt x="2304" y="183"/>
                    <a:pt x="2310" y="177"/>
                    <a:pt x="2310" y="170"/>
                  </a:cubicBezTo>
                  <a:cubicBezTo>
                    <a:pt x="2310" y="163"/>
                    <a:pt x="2304" y="158"/>
                    <a:pt x="2297" y="158"/>
                  </a:cubicBezTo>
                  <a:cubicBezTo>
                    <a:pt x="2290" y="158"/>
                    <a:pt x="2284" y="163"/>
                    <a:pt x="2284" y="170"/>
                  </a:cubicBezTo>
                  <a:cubicBezTo>
                    <a:pt x="2284" y="177"/>
                    <a:pt x="2290" y="183"/>
                    <a:pt x="2297" y="183"/>
                  </a:cubicBezTo>
                  <a:close/>
                  <a:moveTo>
                    <a:pt x="2612" y="183"/>
                  </a:moveTo>
                  <a:cubicBezTo>
                    <a:pt x="2619" y="183"/>
                    <a:pt x="2625" y="177"/>
                    <a:pt x="2625" y="170"/>
                  </a:cubicBezTo>
                  <a:cubicBezTo>
                    <a:pt x="2625" y="163"/>
                    <a:pt x="2619" y="158"/>
                    <a:pt x="2612" y="158"/>
                  </a:cubicBezTo>
                  <a:cubicBezTo>
                    <a:pt x="2605" y="158"/>
                    <a:pt x="2599" y="163"/>
                    <a:pt x="2599" y="170"/>
                  </a:cubicBezTo>
                  <a:cubicBezTo>
                    <a:pt x="2599" y="177"/>
                    <a:pt x="2605" y="183"/>
                    <a:pt x="2612" y="183"/>
                  </a:cubicBezTo>
                  <a:close/>
                  <a:moveTo>
                    <a:pt x="2652" y="158"/>
                  </a:moveTo>
                  <a:cubicBezTo>
                    <a:pt x="2645" y="158"/>
                    <a:pt x="2639" y="163"/>
                    <a:pt x="2639" y="170"/>
                  </a:cubicBezTo>
                  <a:cubicBezTo>
                    <a:pt x="2639" y="177"/>
                    <a:pt x="2645" y="183"/>
                    <a:pt x="2652" y="183"/>
                  </a:cubicBezTo>
                  <a:cubicBezTo>
                    <a:pt x="2659" y="183"/>
                    <a:pt x="2664" y="177"/>
                    <a:pt x="2664" y="170"/>
                  </a:cubicBezTo>
                  <a:cubicBezTo>
                    <a:pt x="2664" y="163"/>
                    <a:pt x="2659" y="158"/>
                    <a:pt x="2652" y="158"/>
                  </a:cubicBezTo>
                  <a:close/>
                  <a:moveTo>
                    <a:pt x="2691" y="183"/>
                  </a:moveTo>
                  <a:cubicBezTo>
                    <a:pt x="2698" y="183"/>
                    <a:pt x="2704" y="177"/>
                    <a:pt x="2704" y="170"/>
                  </a:cubicBezTo>
                  <a:cubicBezTo>
                    <a:pt x="2704" y="163"/>
                    <a:pt x="2698" y="158"/>
                    <a:pt x="2691" y="158"/>
                  </a:cubicBezTo>
                  <a:cubicBezTo>
                    <a:pt x="2684" y="158"/>
                    <a:pt x="2678" y="163"/>
                    <a:pt x="2678" y="170"/>
                  </a:cubicBezTo>
                  <a:cubicBezTo>
                    <a:pt x="2678" y="177"/>
                    <a:pt x="2684" y="183"/>
                    <a:pt x="2691" y="183"/>
                  </a:cubicBezTo>
                  <a:close/>
                  <a:moveTo>
                    <a:pt x="2730" y="183"/>
                  </a:moveTo>
                  <a:cubicBezTo>
                    <a:pt x="2738" y="183"/>
                    <a:pt x="2743" y="177"/>
                    <a:pt x="2743" y="170"/>
                  </a:cubicBezTo>
                  <a:cubicBezTo>
                    <a:pt x="2743" y="163"/>
                    <a:pt x="2738" y="158"/>
                    <a:pt x="2730" y="158"/>
                  </a:cubicBezTo>
                  <a:cubicBezTo>
                    <a:pt x="2723" y="158"/>
                    <a:pt x="2718" y="163"/>
                    <a:pt x="2718" y="170"/>
                  </a:cubicBezTo>
                  <a:cubicBezTo>
                    <a:pt x="2718" y="177"/>
                    <a:pt x="2723" y="183"/>
                    <a:pt x="2730" y="183"/>
                  </a:cubicBezTo>
                  <a:close/>
                  <a:moveTo>
                    <a:pt x="2770" y="183"/>
                  </a:moveTo>
                  <a:cubicBezTo>
                    <a:pt x="2777" y="183"/>
                    <a:pt x="2783" y="177"/>
                    <a:pt x="2783" y="170"/>
                  </a:cubicBezTo>
                  <a:cubicBezTo>
                    <a:pt x="2783" y="163"/>
                    <a:pt x="2777" y="158"/>
                    <a:pt x="2770" y="158"/>
                  </a:cubicBezTo>
                  <a:cubicBezTo>
                    <a:pt x="2763" y="158"/>
                    <a:pt x="2757" y="163"/>
                    <a:pt x="2757" y="170"/>
                  </a:cubicBezTo>
                  <a:cubicBezTo>
                    <a:pt x="2757" y="177"/>
                    <a:pt x="2763" y="183"/>
                    <a:pt x="2770" y="183"/>
                  </a:cubicBezTo>
                  <a:close/>
                  <a:moveTo>
                    <a:pt x="2809" y="183"/>
                  </a:moveTo>
                  <a:cubicBezTo>
                    <a:pt x="2816" y="183"/>
                    <a:pt x="2822" y="177"/>
                    <a:pt x="2822" y="170"/>
                  </a:cubicBezTo>
                  <a:cubicBezTo>
                    <a:pt x="2822" y="163"/>
                    <a:pt x="2816" y="158"/>
                    <a:pt x="2809" y="158"/>
                  </a:cubicBezTo>
                  <a:cubicBezTo>
                    <a:pt x="2802" y="158"/>
                    <a:pt x="2797" y="163"/>
                    <a:pt x="2797" y="170"/>
                  </a:cubicBezTo>
                  <a:cubicBezTo>
                    <a:pt x="2797" y="177"/>
                    <a:pt x="2802" y="183"/>
                    <a:pt x="2809" y="183"/>
                  </a:cubicBezTo>
                  <a:close/>
                  <a:moveTo>
                    <a:pt x="3125" y="183"/>
                  </a:moveTo>
                  <a:cubicBezTo>
                    <a:pt x="3132" y="183"/>
                    <a:pt x="3137" y="177"/>
                    <a:pt x="3137" y="170"/>
                  </a:cubicBezTo>
                  <a:cubicBezTo>
                    <a:pt x="3137" y="163"/>
                    <a:pt x="3132" y="158"/>
                    <a:pt x="3125" y="158"/>
                  </a:cubicBezTo>
                  <a:cubicBezTo>
                    <a:pt x="3118" y="158"/>
                    <a:pt x="3112" y="163"/>
                    <a:pt x="3112" y="170"/>
                  </a:cubicBezTo>
                  <a:cubicBezTo>
                    <a:pt x="3112" y="177"/>
                    <a:pt x="3118" y="183"/>
                    <a:pt x="3125" y="183"/>
                  </a:cubicBezTo>
                  <a:close/>
                  <a:moveTo>
                    <a:pt x="3204" y="183"/>
                  </a:moveTo>
                  <a:cubicBezTo>
                    <a:pt x="3211" y="183"/>
                    <a:pt x="3216" y="177"/>
                    <a:pt x="3216" y="170"/>
                  </a:cubicBezTo>
                  <a:cubicBezTo>
                    <a:pt x="3216" y="163"/>
                    <a:pt x="3211" y="158"/>
                    <a:pt x="3204" y="158"/>
                  </a:cubicBezTo>
                  <a:cubicBezTo>
                    <a:pt x="3197" y="158"/>
                    <a:pt x="3191" y="163"/>
                    <a:pt x="3191" y="170"/>
                  </a:cubicBezTo>
                  <a:cubicBezTo>
                    <a:pt x="3191" y="177"/>
                    <a:pt x="3197" y="183"/>
                    <a:pt x="3204" y="183"/>
                  </a:cubicBezTo>
                  <a:close/>
                  <a:moveTo>
                    <a:pt x="444" y="223"/>
                  </a:moveTo>
                  <a:cubicBezTo>
                    <a:pt x="451" y="223"/>
                    <a:pt x="457" y="217"/>
                    <a:pt x="457" y="210"/>
                  </a:cubicBezTo>
                  <a:cubicBezTo>
                    <a:pt x="457" y="203"/>
                    <a:pt x="451" y="197"/>
                    <a:pt x="444" y="197"/>
                  </a:cubicBezTo>
                  <a:cubicBezTo>
                    <a:pt x="437" y="197"/>
                    <a:pt x="431" y="203"/>
                    <a:pt x="431" y="210"/>
                  </a:cubicBezTo>
                  <a:cubicBezTo>
                    <a:pt x="431" y="217"/>
                    <a:pt x="437" y="223"/>
                    <a:pt x="444" y="223"/>
                  </a:cubicBezTo>
                  <a:close/>
                  <a:moveTo>
                    <a:pt x="483" y="223"/>
                  </a:moveTo>
                  <a:cubicBezTo>
                    <a:pt x="490" y="223"/>
                    <a:pt x="496" y="217"/>
                    <a:pt x="496" y="210"/>
                  </a:cubicBezTo>
                  <a:cubicBezTo>
                    <a:pt x="496" y="203"/>
                    <a:pt x="490" y="197"/>
                    <a:pt x="483" y="197"/>
                  </a:cubicBezTo>
                  <a:cubicBezTo>
                    <a:pt x="476" y="197"/>
                    <a:pt x="471" y="203"/>
                    <a:pt x="471" y="210"/>
                  </a:cubicBezTo>
                  <a:cubicBezTo>
                    <a:pt x="471" y="217"/>
                    <a:pt x="476" y="223"/>
                    <a:pt x="483" y="223"/>
                  </a:cubicBezTo>
                  <a:close/>
                  <a:moveTo>
                    <a:pt x="523" y="223"/>
                  </a:moveTo>
                  <a:cubicBezTo>
                    <a:pt x="530" y="223"/>
                    <a:pt x="535" y="217"/>
                    <a:pt x="535" y="210"/>
                  </a:cubicBezTo>
                  <a:cubicBezTo>
                    <a:pt x="535" y="203"/>
                    <a:pt x="530" y="197"/>
                    <a:pt x="523" y="197"/>
                  </a:cubicBezTo>
                  <a:cubicBezTo>
                    <a:pt x="516" y="197"/>
                    <a:pt x="510" y="203"/>
                    <a:pt x="510" y="210"/>
                  </a:cubicBezTo>
                  <a:cubicBezTo>
                    <a:pt x="510" y="217"/>
                    <a:pt x="516" y="223"/>
                    <a:pt x="523" y="223"/>
                  </a:cubicBezTo>
                  <a:close/>
                  <a:moveTo>
                    <a:pt x="602" y="223"/>
                  </a:moveTo>
                  <a:cubicBezTo>
                    <a:pt x="609" y="223"/>
                    <a:pt x="614" y="217"/>
                    <a:pt x="614" y="210"/>
                  </a:cubicBezTo>
                  <a:cubicBezTo>
                    <a:pt x="614" y="203"/>
                    <a:pt x="609" y="197"/>
                    <a:pt x="602" y="197"/>
                  </a:cubicBezTo>
                  <a:cubicBezTo>
                    <a:pt x="595" y="197"/>
                    <a:pt x="589" y="203"/>
                    <a:pt x="589" y="210"/>
                  </a:cubicBezTo>
                  <a:cubicBezTo>
                    <a:pt x="589" y="217"/>
                    <a:pt x="595" y="223"/>
                    <a:pt x="602" y="223"/>
                  </a:cubicBezTo>
                  <a:close/>
                  <a:moveTo>
                    <a:pt x="680" y="223"/>
                  </a:moveTo>
                  <a:cubicBezTo>
                    <a:pt x="687" y="223"/>
                    <a:pt x="693" y="217"/>
                    <a:pt x="693" y="210"/>
                  </a:cubicBezTo>
                  <a:cubicBezTo>
                    <a:pt x="693" y="203"/>
                    <a:pt x="687" y="197"/>
                    <a:pt x="680" y="197"/>
                  </a:cubicBezTo>
                  <a:cubicBezTo>
                    <a:pt x="673" y="197"/>
                    <a:pt x="668" y="203"/>
                    <a:pt x="668" y="210"/>
                  </a:cubicBezTo>
                  <a:cubicBezTo>
                    <a:pt x="668" y="217"/>
                    <a:pt x="673" y="223"/>
                    <a:pt x="680" y="223"/>
                  </a:cubicBezTo>
                  <a:close/>
                  <a:moveTo>
                    <a:pt x="747" y="210"/>
                  </a:moveTo>
                  <a:cubicBezTo>
                    <a:pt x="747" y="217"/>
                    <a:pt x="752" y="223"/>
                    <a:pt x="759" y="223"/>
                  </a:cubicBezTo>
                  <a:cubicBezTo>
                    <a:pt x="766" y="223"/>
                    <a:pt x="772" y="217"/>
                    <a:pt x="772" y="210"/>
                  </a:cubicBezTo>
                  <a:cubicBezTo>
                    <a:pt x="772" y="203"/>
                    <a:pt x="766" y="197"/>
                    <a:pt x="759" y="197"/>
                  </a:cubicBezTo>
                  <a:cubicBezTo>
                    <a:pt x="752" y="197"/>
                    <a:pt x="747" y="203"/>
                    <a:pt x="747" y="210"/>
                  </a:cubicBezTo>
                  <a:close/>
                  <a:moveTo>
                    <a:pt x="799" y="223"/>
                  </a:moveTo>
                  <a:cubicBezTo>
                    <a:pt x="806" y="223"/>
                    <a:pt x="811" y="217"/>
                    <a:pt x="811" y="210"/>
                  </a:cubicBezTo>
                  <a:cubicBezTo>
                    <a:pt x="811" y="203"/>
                    <a:pt x="806" y="197"/>
                    <a:pt x="799" y="197"/>
                  </a:cubicBezTo>
                  <a:cubicBezTo>
                    <a:pt x="792" y="197"/>
                    <a:pt x="786" y="203"/>
                    <a:pt x="786" y="210"/>
                  </a:cubicBezTo>
                  <a:cubicBezTo>
                    <a:pt x="786" y="217"/>
                    <a:pt x="792" y="223"/>
                    <a:pt x="799" y="223"/>
                  </a:cubicBezTo>
                  <a:close/>
                  <a:moveTo>
                    <a:pt x="838" y="223"/>
                  </a:moveTo>
                  <a:cubicBezTo>
                    <a:pt x="845" y="223"/>
                    <a:pt x="851" y="217"/>
                    <a:pt x="851" y="210"/>
                  </a:cubicBezTo>
                  <a:cubicBezTo>
                    <a:pt x="851" y="203"/>
                    <a:pt x="845" y="197"/>
                    <a:pt x="838" y="197"/>
                  </a:cubicBezTo>
                  <a:cubicBezTo>
                    <a:pt x="831" y="197"/>
                    <a:pt x="825" y="203"/>
                    <a:pt x="825" y="210"/>
                  </a:cubicBezTo>
                  <a:cubicBezTo>
                    <a:pt x="825" y="217"/>
                    <a:pt x="831" y="223"/>
                    <a:pt x="838" y="223"/>
                  </a:cubicBezTo>
                  <a:close/>
                  <a:moveTo>
                    <a:pt x="917" y="197"/>
                  </a:moveTo>
                  <a:cubicBezTo>
                    <a:pt x="910" y="197"/>
                    <a:pt x="904" y="203"/>
                    <a:pt x="904" y="210"/>
                  </a:cubicBezTo>
                  <a:cubicBezTo>
                    <a:pt x="904" y="217"/>
                    <a:pt x="910" y="222"/>
                    <a:pt x="917" y="222"/>
                  </a:cubicBezTo>
                  <a:cubicBezTo>
                    <a:pt x="924" y="222"/>
                    <a:pt x="930" y="217"/>
                    <a:pt x="930" y="210"/>
                  </a:cubicBezTo>
                  <a:cubicBezTo>
                    <a:pt x="930" y="203"/>
                    <a:pt x="924" y="197"/>
                    <a:pt x="917" y="197"/>
                  </a:cubicBezTo>
                  <a:close/>
                  <a:moveTo>
                    <a:pt x="1153" y="223"/>
                  </a:moveTo>
                  <a:cubicBezTo>
                    <a:pt x="1161" y="223"/>
                    <a:pt x="1166" y="217"/>
                    <a:pt x="1166" y="210"/>
                  </a:cubicBezTo>
                  <a:cubicBezTo>
                    <a:pt x="1166" y="203"/>
                    <a:pt x="1161" y="197"/>
                    <a:pt x="1153" y="197"/>
                  </a:cubicBezTo>
                  <a:cubicBezTo>
                    <a:pt x="1146" y="197"/>
                    <a:pt x="1141" y="203"/>
                    <a:pt x="1141" y="210"/>
                  </a:cubicBezTo>
                  <a:cubicBezTo>
                    <a:pt x="1141" y="217"/>
                    <a:pt x="1146" y="223"/>
                    <a:pt x="1153" y="223"/>
                  </a:cubicBezTo>
                  <a:close/>
                  <a:moveTo>
                    <a:pt x="1193" y="223"/>
                  </a:moveTo>
                  <a:cubicBezTo>
                    <a:pt x="1200" y="223"/>
                    <a:pt x="1206" y="217"/>
                    <a:pt x="1206" y="210"/>
                  </a:cubicBezTo>
                  <a:cubicBezTo>
                    <a:pt x="1206" y="203"/>
                    <a:pt x="1200" y="197"/>
                    <a:pt x="1193" y="197"/>
                  </a:cubicBezTo>
                  <a:cubicBezTo>
                    <a:pt x="1186" y="197"/>
                    <a:pt x="1180" y="203"/>
                    <a:pt x="1180" y="210"/>
                  </a:cubicBezTo>
                  <a:cubicBezTo>
                    <a:pt x="1180" y="217"/>
                    <a:pt x="1186" y="223"/>
                    <a:pt x="1193" y="223"/>
                  </a:cubicBezTo>
                  <a:close/>
                  <a:moveTo>
                    <a:pt x="1232" y="223"/>
                  </a:moveTo>
                  <a:cubicBezTo>
                    <a:pt x="1239" y="223"/>
                    <a:pt x="1245" y="217"/>
                    <a:pt x="1245" y="210"/>
                  </a:cubicBezTo>
                  <a:cubicBezTo>
                    <a:pt x="1245" y="203"/>
                    <a:pt x="1239" y="197"/>
                    <a:pt x="1232" y="197"/>
                  </a:cubicBezTo>
                  <a:cubicBezTo>
                    <a:pt x="1225" y="197"/>
                    <a:pt x="1220" y="203"/>
                    <a:pt x="1220" y="210"/>
                  </a:cubicBezTo>
                  <a:cubicBezTo>
                    <a:pt x="1220" y="217"/>
                    <a:pt x="1225" y="223"/>
                    <a:pt x="1232" y="223"/>
                  </a:cubicBezTo>
                  <a:close/>
                  <a:moveTo>
                    <a:pt x="1272" y="223"/>
                  </a:moveTo>
                  <a:cubicBezTo>
                    <a:pt x="1279" y="223"/>
                    <a:pt x="1285" y="217"/>
                    <a:pt x="1285" y="210"/>
                  </a:cubicBezTo>
                  <a:cubicBezTo>
                    <a:pt x="1285" y="203"/>
                    <a:pt x="1279" y="197"/>
                    <a:pt x="1272" y="197"/>
                  </a:cubicBezTo>
                  <a:cubicBezTo>
                    <a:pt x="1265" y="197"/>
                    <a:pt x="1259" y="203"/>
                    <a:pt x="1259" y="210"/>
                  </a:cubicBezTo>
                  <a:cubicBezTo>
                    <a:pt x="1259" y="217"/>
                    <a:pt x="1265" y="223"/>
                    <a:pt x="1272" y="223"/>
                  </a:cubicBezTo>
                  <a:close/>
                  <a:moveTo>
                    <a:pt x="1311" y="223"/>
                  </a:moveTo>
                  <a:cubicBezTo>
                    <a:pt x="1318" y="223"/>
                    <a:pt x="1324" y="217"/>
                    <a:pt x="1324" y="210"/>
                  </a:cubicBezTo>
                  <a:cubicBezTo>
                    <a:pt x="1324" y="203"/>
                    <a:pt x="1318" y="197"/>
                    <a:pt x="1311" y="197"/>
                  </a:cubicBezTo>
                  <a:cubicBezTo>
                    <a:pt x="1304" y="197"/>
                    <a:pt x="1298" y="203"/>
                    <a:pt x="1298" y="210"/>
                  </a:cubicBezTo>
                  <a:cubicBezTo>
                    <a:pt x="1298" y="217"/>
                    <a:pt x="1304" y="223"/>
                    <a:pt x="1311" y="223"/>
                  </a:cubicBezTo>
                  <a:close/>
                  <a:moveTo>
                    <a:pt x="1351" y="223"/>
                  </a:moveTo>
                  <a:cubicBezTo>
                    <a:pt x="1358" y="223"/>
                    <a:pt x="1363" y="217"/>
                    <a:pt x="1363" y="210"/>
                  </a:cubicBezTo>
                  <a:cubicBezTo>
                    <a:pt x="1363" y="203"/>
                    <a:pt x="1358" y="197"/>
                    <a:pt x="1351" y="197"/>
                  </a:cubicBezTo>
                  <a:cubicBezTo>
                    <a:pt x="1344" y="197"/>
                    <a:pt x="1338" y="203"/>
                    <a:pt x="1338" y="210"/>
                  </a:cubicBezTo>
                  <a:cubicBezTo>
                    <a:pt x="1338" y="217"/>
                    <a:pt x="1344" y="223"/>
                    <a:pt x="1351" y="223"/>
                  </a:cubicBezTo>
                  <a:close/>
                  <a:moveTo>
                    <a:pt x="1390" y="223"/>
                  </a:moveTo>
                  <a:cubicBezTo>
                    <a:pt x="1397" y="223"/>
                    <a:pt x="1403" y="217"/>
                    <a:pt x="1403" y="210"/>
                  </a:cubicBezTo>
                  <a:cubicBezTo>
                    <a:pt x="1403" y="203"/>
                    <a:pt x="1397" y="197"/>
                    <a:pt x="1390" y="197"/>
                  </a:cubicBezTo>
                  <a:cubicBezTo>
                    <a:pt x="1383" y="197"/>
                    <a:pt x="1377" y="203"/>
                    <a:pt x="1377" y="210"/>
                  </a:cubicBezTo>
                  <a:cubicBezTo>
                    <a:pt x="1377" y="217"/>
                    <a:pt x="1383" y="223"/>
                    <a:pt x="1390" y="223"/>
                  </a:cubicBezTo>
                  <a:close/>
                  <a:moveTo>
                    <a:pt x="1429" y="223"/>
                  </a:moveTo>
                  <a:cubicBezTo>
                    <a:pt x="1437" y="223"/>
                    <a:pt x="1442" y="217"/>
                    <a:pt x="1442" y="210"/>
                  </a:cubicBezTo>
                  <a:cubicBezTo>
                    <a:pt x="1442" y="203"/>
                    <a:pt x="1437" y="197"/>
                    <a:pt x="1429" y="197"/>
                  </a:cubicBezTo>
                  <a:cubicBezTo>
                    <a:pt x="1422" y="197"/>
                    <a:pt x="1417" y="203"/>
                    <a:pt x="1417" y="210"/>
                  </a:cubicBezTo>
                  <a:cubicBezTo>
                    <a:pt x="1417" y="217"/>
                    <a:pt x="1422" y="223"/>
                    <a:pt x="1429" y="223"/>
                  </a:cubicBezTo>
                  <a:close/>
                  <a:moveTo>
                    <a:pt x="2257" y="223"/>
                  </a:moveTo>
                  <a:cubicBezTo>
                    <a:pt x="2264" y="223"/>
                    <a:pt x="2270" y="217"/>
                    <a:pt x="2270" y="210"/>
                  </a:cubicBezTo>
                  <a:cubicBezTo>
                    <a:pt x="2270" y="203"/>
                    <a:pt x="2264" y="197"/>
                    <a:pt x="2257" y="197"/>
                  </a:cubicBezTo>
                  <a:cubicBezTo>
                    <a:pt x="2250" y="197"/>
                    <a:pt x="2245" y="203"/>
                    <a:pt x="2245" y="210"/>
                  </a:cubicBezTo>
                  <a:cubicBezTo>
                    <a:pt x="2245" y="217"/>
                    <a:pt x="2250" y="223"/>
                    <a:pt x="2257" y="223"/>
                  </a:cubicBezTo>
                  <a:close/>
                  <a:moveTo>
                    <a:pt x="2415" y="223"/>
                  </a:moveTo>
                  <a:cubicBezTo>
                    <a:pt x="2422" y="223"/>
                    <a:pt x="2428" y="217"/>
                    <a:pt x="2428" y="210"/>
                  </a:cubicBezTo>
                  <a:cubicBezTo>
                    <a:pt x="2428" y="203"/>
                    <a:pt x="2422" y="197"/>
                    <a:pt x="2415" y="197"/>
                  </a:cubicBezTo>
                  <a:cubicBezTo>
                    <a:pt x="2408" y="197"/>
                    <a:pt x="2402" y="203"/>
                    <a:pt x="2402" y="210"/>
                  </a:cubicBezTo>
                  <a:cubicBezTo>
                    <a:pt x="2402" y="217"/>
                    <a:pt x="2408" y="223"/>
                    <a:pt x="2415" y="223"/>
                  </a:cubicBezTo>
                  <a:close/>
                  <a:moveTo>
                    <a:pt x="2454" y="218"/>
                  </a:moveTo>
                  <a:cubicBezTo>
                    <a:pt x="2459" y="218"/>
                    <a:pt x="2462" y="214"/>
                    <a:pt x="2462" y="210"/>
                  </a:cubicBezTo>
                  <a:cubicBezTo>
                    <a:pt x="2462" y="205"/>
                    <a:pt x="2459" y="202"/>
                    <a:pt x="2454" y="202"/>
                  </a:cubicBezTo>
                  <a:cubicBezTo>
                    <a:pt x="2450" y="202"/>
                    <a:pt x="2447" y="205"/>
                    <a:pt x="2447" y="210"/>
                  </a:cubicBezTo>
                  <a:cubicBezTo>
                    <a:pt x="2447" y="214"/>
                    <a:pt x="2450" y="218"/>
                    <a:pt x="2454" y="218"/>
                  </a:cubicBezTo>
                  <a:close/>
                  <a:moveTo>
                    <a:pt x="2533" y="223"/>
                  </a:moveTo>
                  <a:cubicBezTo>
                    <a:pt x="2540" y="223"/>
                    <a:pt x="2546" y="217"/>
                    <a:pt x="2546" y="210"/>
                  </a:cubicBezTo>
                  <a:cubicBezTo>
                    <a:pt x="2546" y="203"/>
                    <a:pt x="2540" y="197"/>
                    <a:pt x="2533" y="197"/>
                  </a:cubicBezTo>
                  <a:cubicBezTo>
                    <a:pt x="2526" y="197"/>
                    <a:pt x="2521" y="203"/>
                    <a:pt x="2521" y="210"/>
                  </a:cubicBezTo>
                  <a:cubicBezTo>
                    <a:pt x="2521" y="217"/>
                    <a:pt x="2526" y="223"/>
                    <a:pt x="2533" y="223"/>
                  </a:cubicBezTo>
                  <a:close/>
                  <a:moveTo>
                    <a:pt x="2573" y="223"/>
                  </a:moveTo>
                  <a:cubicBezTo>
                    <a:pt x="2580" y="223"/>
                    <a:pt x="2586" y="217"/>
                    <a:pt x="2586" y="210"/>
                  </a:cubicBezTo>
                  <a:cubicBezTo>
                    <a:pt x="2586" y="203"/>
                    <a:pt x="2580" y="197"/>
                    <a:pt x="2573" y="197"/>
                  </a:cubicBezTo>
                  <a:cubicBezTo>
                    <a:pt x="2566" y="197"/>
                    <a:pt x="2560" y="203"/>
                    <a:pt x="2560" y="210"/>
                  </a:cubicBezTo>
                  <a:cubicBezTo>
                    <a:pt x="2560" y="217"/>
                    <a:pt x="2566" y="223"/>
                    <a:pt x="2573" y="223"/>
                  </a:cubicBezTo>
                  <a:close/>
                  <a:moveTo>
                    <a:pt x="2612" y="223"/>
                  </a:moveTo>
                  <a:cubicBezTo>
                    <a:pt x="2619" y="223"/>
                    <a:pt x="2625" y="217"/>
                    <a:pt x="2625" y="210"/>
                  </a:cubicBezTo>
                  <a:cubicBezTo>
                    <a:pt x="2625" y="203"/>
                    <a:pt x="2619" y="197"/>
                    <a:pt x="2612" y="197"/>
                  </a:cubicBezTo>
                  <a:cubicBezTo>
                    <a:pt x="2605" y="197"/>
                    <a:pt x="2599" y="203"/>
                    <a:pt x="2599" y="210"/>
                  </a:cubicBezTo>
                  <a:cubicBezTo>
                    <a:pt x="2599" y="217"/>
                    <a:pt x="2605" y="223"/>
                    <a:pt x="2612" y="223"/>
                  </a:cubicBezTo>
                  <a:close/>
                  <a:moveTo>
                    <a:pt x="2639" y="210"/>
                  </a:moveTo>
                  <a:cubicBezTo>
                    <a:pt x="2639" y="217"/>
                    <a:pt x="2645" y="223"/>
                    <a:pt x="2652" y="223"/>
                  </a:cubicBezTo>
                  <a:cubicBezTo>
                    <a:pt x="2659" y="223"/>
                    <a:pt x="2664" y="217"/>
                    <a:pt x="2664" y="210"/>
                  </a:cubicBezTo>
                  <a:cubicBezTo>
                    <a:pt x="2664" y="203"/>
                    <a:pt x="2659" y="197"/>
                    <a:pt x="2652" y="197"/>
                  </a:cubicBezTo>
                  <a:cubicBezTo>
                    <a:pt x="2645" y="197"/>
                    <a:pt x="2639" y="203"/>
                    <a:pt x="2639" y="210"/>
                  </a:cubicBezTo>
                  <a:close/>
                  <a:moveTo>
                    <a:pt x="2691" y="197"/>
                  </a:moveTo>
                  <a:cubicBezTo>
                    <a:pt x="2684" y="197"/>
                    <a:pt x="2678" y="203"/>
                    <a:pt x="2678" y="210"/>
                  </a:cubicBezTo>
                  <a:cubicBezTo>
                    <a:pt x="2678" y="217"/>
                    <a:pt x="2684" y="223"/>
                    <a:pt x="2691" y="223"/>
                  </a:cubicBezTo>
                  <a:cubicBezTo>
                    <a:pt x="2698" y="223"/>
                    <a:pt x="2704" y="217"/>
                    <a:pt x="2704" y="210"/>
                  </a:cubicBezTo>
                  <a:cubicBezTo>
                    <a:pt x="2704" y="203"/>
                    <a:pt x="2698" y="197"/>
                    <a:pt x="2691" y="197"/>
                  </a:cubicBezTo>
                  <a:close/>
                  <a:moveTo>
                    <a:pt x="2718" y="210"/>
                  </a:moveTo>
                  <a:cubicBezTo>
                    <a:pt x="2718" y="217"/>
                    <a:pt x="2723" y="223"/>
                    <a:pt x="2730" y="223"/>
                  </a:cubicBezTo>
                  <a:cubicBezTo>
                    <a:pt x="2738" y="223"/>
                    <a:pt x="2743" y="217"/>
                    <a:pt x="2743" y="210"/>
                  </a:cubicBezTo>
                  <a:cubicBezTo>
                    <a:pt x="2743" y="203"/>
                    <a:pt x="2738" y="197"/>
                    <a:pt x="2730" y="197"/>
                  </a:cubicBezTo>
                  <a:cubicBezTo>
                    <a:pt x="2723" y="197"/>
                    <a:pt x="2718" y="203"/>
                    <a:pt x="2718" y="210"/>
                  </a:cubicBezTo>
                  <a:close/>
                  <a:moveTo>
                    <a:pt x="2809" y="197"/>
                  </a:moveTo>
                  <a:cubicBezTo>
                    <a:pt x="2802" y="197"/>
                    <a:pt x="2797" y="203"/>
                    <a:pt x="2797" y="210"/>
                  </a:cubicBezTo>
                  <a:cubicBezTo>
                    <a:pt x="2797" y="217"/>
                    <a:pt x="2802" y="223"/>
                    <a:pt x="2809" y="223"/>
                  </a:cubicBezTo>
                  <a:cubicBezTo>
                    <a:pt x="2816" y="223"/>
                    <a:pt x="2822" y="217"/>
                    <a:pt x="2822" y="210"/>
                  </a:cubicBezTo>
                  <a:cubicBezTo>
                    <a:pt x="2822" y="203"/>
                    <a:pt x="2816" y="197"/>
                    <a:pt x="2809" y="197"/>
                  </a:cubicBezTo>
                  <a:close/>
                  <a:moveTo>
                    <a:pt x="2849" y="223"/>
                  </a:moveTo>
                  <a:cubicBezTo>
                    <a:pt x="2856" y="223"/>
                    <a:pt x="2861" y="217"/>
                    <a:pt x="2861" y="210"/>
                  </a:cubicBezTo>
                  <a:cubicBezTo>
                    <a:pt x="2861" y="203"/>
                    <a:pt x="2856" y="197"/>
                    <a:pt x="2849" y="197"/>
                  </a:cubicBezTo>
                  <a:cubicBezTo>
                    <a:pt x="2842" y="197"/>
                    <a:pt x="2836" y="203"/>
                    <a:pt x="2836" y="210"/>
                  </a:cubicBezTo>
                  <a:cubicBezTo>
                    <a:pt x="2836" y="217"/>
                    <a:pt x="2842" y="223"/>
                    <a:pt x="2849" y="223"/>
                  </a:cubicBezTo>
                  <a:close/>
                  <a:moveTo>
                    <a:pt x="2888" y="223"/>
                  </a:moveTo>
                  <a:cubicBezTo>
                    <a:pt x="2895" y="223"/>
                    <a:pt x="2901" y="217"/>
                    <a:pt x="2901" y="210"/>
                  </a:cubicBezTo>
                  <a:cubicBezTo>
                    <a:pt x="2901" y="203"/>
                    <a:pt x="2895" y="197"/>
                    <a:pt x="2888" y="197"/>
                  </a:cubicBezTo>
                  <a:cubicBezTo>
                    <a:pt x="2881" y="197"/>
                    <a:pt x="2875" y="203"/>
                    <a:pt x="2875" y="210"/>
                  </a:cubicBezTo>
                  <a:cubicBezTo>
                    <a:pt x="2875" y="217"/>
                    <a:pt x="2881" y="223"/>
                    <a:pt x="2888" y="223"/>
                  </a:cubicBezTo>
                  <a:close/>
                  <a:moveTo>
                    <a:pt x="2967" y="223"/>
                  </a:moveTo>
                  <a:cubicBezTo>
                    <a:pt x="2974" y="223"/>
                    <a:pt x="2980" y="217"/>
                    <a:pt x="2980" y="210"/>
                  </a:cubicBezTo>
                  <a:cubicBezTo>
                    <a:pt x="2980" y="203"/>
                    <a:pt x="2974" y="197"/>
                    <a:pt x="2967" y="197"/>
                  </a:cubicBezTo>
                  <a:cubicBezTo>
                    <a:pt x="2960" y="197"/>
                    <a:pt x="2954" y="203"/>
                    <a:pt x="2954" y="210"/>
                  </a:cubicBezTo>
                  <a:cubicBezTo>
                    <a:pt x="2954" y="217"/>
                    <a:pt x="2960" y="223"/>
                    <a:pt x="2967" y="223"/>
                  </a:cubicBezTo>
                  <a:close/>
                  <a:moveTo>
                    <a:pt x="523" y="262"/>
                  </a:moveTo>
                  <a:cubicBezTo>
                    <a:pt x="530" y="262"/>
                    <a:pt x="535" y="256"/>
                    <a:pt x="535" y="249"/>
                  </a:cubicBezTo>
                  <a:cubicBezTo>
                    <a:pt x="535" y="242"/>
                    <a:pt x="530" y="236"/>
                    <a:pt x="523" y="236"/>
                  </a:cubicBezTo>
                  <a:cubicBezTo>
                    <a:pt x="516" y="236"/>
                    <a:pt x="510" y="242"/>
                    <a:pt x="510" y="249"/>
                  </a:cubicBezTo>
                  <a:cubicBezTo>
                    <a:pt x="510" y="256"/>
                    <a:pt x="516" y="262"/>
                    <a:pt x="523" y="262"/>
                  </a:cubicBezTo>
                  <a:close/>
                  <a:moveTo>
                    <a:pt x="562" y="262"/>
                  </a:moveTo>
                  <a:cubicBezTo>
                    <a:pt x="569" y="262"/>
                    <a:pt x="575" y="256"/>
                    <a:pt x="575" y="249"/>
                  </a:cubicBezTo>
                  <a:cubicBezTo>
                    <a:pt x="575" y="242"/>
                    <a:pt x="569" y="236"/>
                    <a:pt x="562" y="236"/>
                  </a:cubicBezTo>
                  <a:cubicBezTo>
                    <a:pt x="555" y="236"/>
                    <a:pt x="549" y="242"/>
                    <a:pt x="549" y="249"/>
                  </a:cubicBezTo>
                  <a:cubicBezTo>
                    <a:pt x="549" y="256"/>
                    <a:pt x="555" y="262"/>
                    <a:pt x="562" y="262"/>
                  </a:cubicBezTo>
                  <a:close/>
                  <a:moveTo>
                    <a:pt x="602" y="262"/>
                  </a:moveTo>
                  <a:cubicBezTo>
                    <a:pt x="609" y="262"/>
                    <a:pt x="614" y="256"/>
                    <a:pt x="614" y="249"/>
                  </a:cubicBezTo>
                  <a:cubicBezTo>
                    <a:pt x="614" y="242"/>
                    <a:pt x="609" y="236"/>
                    <a:pt x="602" y="236"/>
                  </a:cubicBezTo>
                  <a:cubicBezTo>
                    <a:pt x="595" y="236"/>
                    <a:pt x="589" y="242"/>
                    <a:pt x="589" y="249"/>
                  </a:cubicBezTo>
                  <a:cubicBezTo>
                    <a:pt x="589" y="256"/>
                    <a:pt x="595" y="262"/>
                    <a:pt x="602" y="262"/>
                  </a:cubicBezTo>
                  <a:close/>
                  <a:moveTo>
                    <a:pt x="720" y="237"/>
                  </a:moveTo>
                  <a:cubicBezTo>
                    <a:pt x="713" y="237"/>
                    <a:pt x="707" y="242"/>
                    <a:pt x="707" y="249"/>
                  </a:cubicBezTo>
                  <a:cubicBezTo>
                    <a:pt x="707" y="256"/>
                    <a:pt x="713" y="262"/>
                    <a:pt x="720" y="262"/>
                  </a:cubicBezTo>
                  <a:cubicBezTo>
                    <a:pt x="727" y="262"/>
                    <a:pt x="733" y="256"/>
                    <a:pt x="733" y="249"/>
                  </a:cubicBezTo>
                  <a:cubicBezTo>
                    <a:pt x="733" y="242"/>
                    <a:pt x="727" y="237"/>
                    <a:pt x="720" y="237"/>
                  </a:cubicBezTo>
                  <a:close/>
                  <a:moveTo>
                    <a:pt x="803" y="249"/>
                  </a:moveTo>
                  <a:cubicBezTo>
                    <a:pt x="803" y="247"/>
                    <a:pt x="801" y="245"/>
                    <a:pt x="799" y="245"/>
                  </a:cubicBezTo>
                  <a:cubicBezTo>
                    <a:pt x="796" y="245"/>
                    <a:pt x="795" y="247"/>
                    <a:pt x="795" y="249"/>
                  </a:cubicBezTo>
                  <a:cubicBezTo>
                    <a:pt x="795" y="251"/>
                    <a:pt x="796" y="253"/>
                    <a:pt x="799" y="253"/>
                  </a:cubicBezTo>
                  <a:cubicBezTo>
                    <a:pt x="801" y="253"/>
                    <a:pt x="803" y="251"/>
                    <a:pt x="803" y="249"/>
                  </a:cubicBezTo>
                  <a:close/>
                  <a:moveTo>
                    <a:pt x="838" y="262"/>
                  </a:moveTo>
                  <a:cubicBezTo>
                    <a:pt x="845" y="262"/>
                    <a:pt x="851" y="256"/>
                    <a:pt x="851" y="249"/>
                  </a:cubicBezTo>
                  <a:cubicBezTo>
                    <a:pt x="851" y="242"/>
                    <a:pt x="845" y="236"/>
                    <a:pt x="838" y="236"/>
                  </a:cubicBezTo>
                  <a:cubicBezTo>
                    <a:pt x="831" y="236"/>
                    <a:pt x="825" y="242"/>
                    <a:pt x="825" y="249"/>
                  </a:cubicBezTo>
                  <a:cubicBezTo>
                    <a:pt x="825" y="256"/>
                    <a:pt x="831" y="262"/>
                    <a:pt x="838" y="262"/>
                  </a:cubicBezTo>
                  <a:close/>
                  <a:moveTo>
                    <a:pt x="878" y="262"/>
                  </a:moveTo>
                  <a:cubicBezTo>
                    <a:pt x="885" y="262"/>
                    <a:pt x="890" y="256"/>
                    <a:pt x="890" y="249"/>
                  </a:cubicBezTo>
                  <a:cubicBezTo>
                    <a:pt x="890" y="242"/>
                    <a:pt x="885" y="236"/>
                    <a:pt x="878" y="236"/>
                  </a:cubicBezTo>
                  <a:cubicBezTo>
                    <a:pt x="870" y="236"/>
                    <a:pt x="865" y="242"/>
                    <a:pt x="865" y="249"/>
                  </a:cubicBezTo>
                  <a:cubicBezTo>
                    <a:pt x="865" y="256"/>
                    <a:pt x="870" y="262"/>
                    <a:pt x="878" y="262"/>
                  </a:cubicBezTo>
                  <a:close/>
                  <a:moveTo>
                    <a:pt x="917" y="262"/>
                  </a:moveTo>
                  <a:cubicBezTo>
                    <a:pt x="924" y="262"/>
                    <a:pt x="930" y="256"/>
                    <a:pt x="930" y="249"/>
                  </a:cubicBezTo>
                  <a:cubicBezTo>
                    <a:pt x="930" y="242"/>
                    <a:pt x="924" y="236"/>
                    <a:pt x="917" y="236"/>
                  </a:cubicBezTo>
                  <a:cubicBezTo>
                    <a:pt x="910" y="236"/>
                    <a:pt x="904" y="242"/>
                    <a:pt x="904" y="249"/>
                  </a:cubicBezTo>
                  <a:cubicBezTo>
                    <a:pt x="904" y="256"/>
                    <a:pt x="910" y="262"/>
                    <a:pt x="917" y="262"/>
                  </a:cubicBezTo>
                  <a:close/>
                  <a:moveTo>
                    <a:pt x="956" y="237"/>
                  </a:moveTo>
                  <a:cubicBezTo>
                    <a:pt x="949" y="237"/>
                    <a:pt x="944" y="242"/>
                    <a:pt x="944" y="249"/>
                  </a:cubicBezTo>
                  <a:cubicBezTo>
                    <a:pt x="944" y="256"/>
                    <a:pt x="949" y="262"/>
                    <a:pt x="956" y="262"/>
                  </a:cubicBezTo>
                  <a:cubicBezTo>
                    <a:pt x="963" y="262"/>
                    <a:pt x="969" y="256"/>
                    <a:pt x="969" y="249"/>
                  </a:cubicBezTo>
                  <a:cubicBezTo>
                    <a:pt x="969" y="242"/>
                    <a:pt x="963" y="237"/>
                    <a:pt x="956" y="237"/>
                  </a:cubicBezTo>
                  <a:close/>
                  <a:moveTo>
                    <a:pt x="1193" y="262"/>
                  </a:moveTo>
                  <a:cubicBezTo>
                    <a:pt x="1200" y="262"/>
                    <a:pt x="1206" y="256"/>
                    <a:pt x="1206" y="249"/>
                  </a:cubicBezTo>
                  <a:cubicBezTo>
                    <a:pt x="1206" y="242"/>
                    <a:pt x="1200" y="236"/>
                    <a:pt x="1193" y="236"/>
                  </a:cubicBezTo>
                  <a:cubicBezTo>
                    <a:pt x="1186" y="236"/>
                    <a:pt x="1180" y="242"/>
                    <a:pt x="1180" y="249"/>
                  </a:cubicBezTo>
                  <a:cubicBezTo>
                    <a:pt x="1180" y="256"/>
                    <a:pt x="1186" y="262"/>
                    <a:pt x="1193" y="262"/>
                  </a:cubicBezTo>
                  <a:close/>
                  <a:moveTo>
                    <a:pt x="1232" y="262"/>
                  </a:moveTo>
                  <a:cubicBezTo>
                    <a:pt x="1239" y="262"/>
                    <a:pt x="1245" y="256"/>
                    <a:pt x="1245" y="249"/>
                  </a:cubicBezTo>
                  <a:cubicBezTo>
                    <a:pt x="1245" y="242"/>
                    <a:pt x="1239" y="236"/>
                    <a:pt x="1232" y="236"/>
                  </a:cubicBezTo>
                  <a:cubicBezTo>
                    <a:pt x="1225" y="236"/>
                    <a:pt x="1220" y="242"/>
                    <a:pt x="1220" y="249"/>
                  </a:cubicBezTo>
                  <a:cubicBezTo>
                    <a:pt x="1220" y="256"/>
                    <a:pt x="1225" y="262"/>
                    <a:pt x="1232" y="262"/>
                  </a:cubicBezTo>
                  <a:close/>
                  <a:moveTo>
                    <a:pt x="1272" y="262"/>
                  </a:moveTo>
                  <a:cubicBezTo>
                    <a:pt x="1279" y="262"/>
                    <a:pt x="1285" y="256"/>
                    <a:pt x="1285" y="249"/>
                  </a:cubicBezTo>
                  <a:cubicBezTo>
                    <a:pt x="1285" y="242"/>
                    <a:pt x="1279" y="236"/>
                    <a:pt x="1272" y="236"/>
                  </a:cubicBezTo>
                  <a:cubicBezTo>
                    <a:pt x="1265" y="236"/>
                    <a:pt x="1259" y="242"/>
                    <a:pt x="1259" y="249"/>
                  </a:cubicBezTo>
                  <a:cubicBezTo>
                    <a:pt x="1259" y="256"/>
                    <a:pt x="1265" y="262"/>
                    <a:pt x="1272" y="262"/>
                  </a:cubicBezTo>
                  <a:close/>
                  <a:moveTo>
                    <a:pt x="1311" y="262"/>
                  </a:moveTo>
                  <a:cubicBezTo>
                    <a:pt x="1318" y="262"/>
                    <a:pt x="1324" y="256"/>
                    <a:pt x="1324" y="249"/>
                  </a:cubicBezTo>
                  <a:cubicBezTo>
                    <a:pt x="1324" y="242"/>
                    <a:pt x="1318" y="236"/>
                    <a:pt x="1311" y="236"/>
                  </a:cubicBezTo>
                  <a:cubicBezTo>
                    <a:pt x="1304" y="236"/>
                    <a:pt x="1298" y="242"/>
                    <a:pt x="1298" y="249"/>
                  </a:cubicBezTo>
                  <a:cubicBezTo>
                    <a:pt x="1298" y="256"/>
                    <a:pt x="1304" y="262"/>
                    <a:pt x="1311" y="262"/>
                  </a:cubicBezTo>
                  <a:close/>
                  <a:moveTo>
                    <a:pt x="1351" y="262"/>
                  </a:moveTo>
                  <a:cubicBezTo>
                    <a:pt x="1358" y="262"/>
                    <a:pt x="1363" y="256"/>
                    <a:pt x="1363" y="249"/>
                  </a:cubicBezTo>
                  <a:cubicBezTo>
                    <a:pt x="1363" y="242"/>
                    <a:pt x="1358" y="236"/>
                    <a:pt x="1351" y="236"/>
                  </a:cubicBezTo>
                  <a:cubicBezTo>
                    <a:pt x="1344" y="236"/>
                    <a:pt x="1338" y="242"/>
                    <a:pt x="1338" y="249"/>
                  </a:cubicBezTo>
                  <a:cubicBezTo>
                    <a:pt x="1338" y="256"/>
                    <a:pt x="1344" y="262"/>
                    <a:pt x="1351" y="262"/>
                  </a:cubicBezTo>
                  <a:close/>
                  <a:moveTo>
                    <a:pt x="1390" y="262"/>
                  </a:moveTo>
                  <a:cubicBezTo>
                    <a:pt x="1397" y="262"/>
                    <a:pt x="1403" y="256"/>
                    <a:pt x="1403" y="249"/>
                  </a:cubicBezTo>
                  <a:cubicBezTo>
                    <a:pt x="1403" y="242"/>
                    <a:pt x="1397" y="236"/>
                    <a:pt x="1390" y="236"/>
                  </a:cubicBezTo>
                  <a:cubicBezTo>
                    <a:pt x="1383" y="236"/>
                    <a:pt x="1377" y="242"/>
                    <a:pt x="1377" y="249"/>
                  </a:cubicBezTo>
                  <a:cubicBezTo>
                    <a:pt x="1377" y="256"/>
                    <a:pt x="1383" y="262"/>
                    <a:pt x="1390" y="262"/>
                  </a:cubicBezTo>
                  <a:close/>
                  <a:moveTo>
                    <a:pt x="1429" y="262"/>
                  </a:moveTo>
                  <a:cubicBezTo>
                    <a:pt x="1437" y="262"/>
                    <a:pt x="1442" y="256"/>
                    <a:pt x="1442" y="249"/>
                  </a:cubicBezTo>
                  <a:cubicBezTo>
                    <a:pt x="1442" y="242"/>
                    <a:pt x="1437" y="236"/>
                    <a:pt x="1429" y="236"/>
                  </a:cubicBezTo>
                  <a:cubicBezTo>
                    <a:pt x="1422" y="236"/>
                    <a:pt x="1417" y="242"/>
                    <a:pt x="1417" y="249"/>
                  </a:cubicBezTo>
                  <a:cubicBezTo>
                    <a:pt x="1417" y="256"/>
                    <a:pt x="1422" y="262"/>
                    <a:pt x="1429" y="262"/>
                  </a:cubicBezTo>
                  <a:close/>
                  <a:moveTo>
                    <a:pt x="1469" y="236"/>
                  </a:moveTo>
                  <a:cubicBezTo>
                    <a:pt x="1462" y="236"/>
                    <a:pt x="1456" y="242"/>
                    <a:pt x="1456" y="249"/>
                  </a:cubicBezTo>
                  <a:cubicBezTo>
                    <a:pt x="1456" y="256"/>
                    <a:pt x="1462" y="262"/>
                    <a:pt x="1469" y="262"/>
                  </a:cubicBezTo>
                  <a:cubicBezTo>
                    <a:pt x="1476" y="262"/>
                    <a:pt x="1482" y="256"/>
                    <a:pt x="1482" y="249"/>
                  </a:cubicBezTo>
                  <a:cubicBezTo>
                    <a:pt x="1482" y="242"/>
                    <a:pt x="1476" y="236"/>
                    <a:pt x="1469" y="236"/>
                  </a:cubicBezTo>
                  <a:close/>
                  <a:moveTo>
                    <a:pt x="1981" y="262"/>
                  </a:moveTo>
                  <a:cubicBezTo>
                    <a:pt x="1988" y="262"/>
                    <a:pt x="1994" y="256"/>
                    <a:pt x="1994" y="249"/>
                  </a:cubicBezTo>
                  <a:cubicBezTo>
                    <a:pt x="1994" y="242"/>
                    <a:pt x="1988" y="237"/>
                    <a:pt x="1981" y="237"/>
                  </a:cubicBezTo>
                  <a:cubicBezTo>
                    <a:pt x="1974" y="237"/>
                    <a:pt x="1969" y="242"/>
                    <a:pt x="1969" y="249"/>
                  </a:cubicBezTo>
                  <a:cubicBezTo>
                    <a:pt x="1969" y="256"/>
                    <a:pt x="1974" y="262"/>
                    <a:pt x="1981" y="262"/>
                  </a:cubicBezTo>
                  <a:close/>
                  <a:moveTo>
                    <a:pt x="2257" y="262"/>
                  </a:moveTo>
                  <a:cubicBezTo>
                    <a:pt x="2264" y="262"/>
                    <a:pt x="2270" y="256"/>
                    <a:pt x="2270" y="249"/>
                  </a:cubicBezTo>
                  <a:cubicBezTo>
                    <a:pt x="2270" y="242"/>
                    <a:pt x="2264" y="236"/>
                    <a:pt x="2257" y="236"/>
                  </a:cubicBezTo>
                  <a:cubicBezTo>
                    <a:pt x="2250" y="236"/>
                    <a:pt x="2245" y="242"/>
                    <a:pt x="2245" y="249"/>
                  </a:cubicBezTo>
                  <a:cubicBezTo>
                    <a:pt x="2245" y="256"/>
                    <a:pt x="2250" y="262"/>
                    <a:pt x="2257" y="262"/>
                  </a:cubicBezTo>
                  <a:close/>
                  <a:moveTo>
                    <a:pt x="2376" y="262"/>
                  </a:moveTo>
                  <a:cubicBezTo>
                    <a:pt x="2383" y="262"/>
                    <a:pt x="2388" y="256"/>
                    <a:pt x="2388" y="249"/>
                  </a:cubicBezTo>
                  <a:cubicBezTo>
                    <a:pt x="2388" y="242"/>
                    <a:pt x="2383" y="236"/>
                    <a:pt x="2376" y="236"/>
                  </a:cubicBezTo>
                  <a:cubicBezTo>
                    <a:pt x="2369" y="236"/>
                    <a:pt x="2363" y="242"/>
                    <a:pt x="2363" y="249"/>
                  </a:cubicBezTo>
                  <a:cubicBezTo>
                    <a:pt x="2363" y="256"/>
                    <a:pt x="2369" y="262"/>
                    <a:pt x="2376" y="262"/>
                  </a:cubicBezTo>
                  <a:close/>
                  <a:moveTo>
                    <a:pt x="2415" y="262"/>
                  </a:moveTo>
                  <a:cubicBezTo>
                    <a:pt x="2422" y="262"/>
                    <a:pt x="2428" y="256"/>
                    <a:pt x="2428" y="249"/>
                  </a:cubicBezTo>
                  <a:cubicBezTo>
                    <a:pt x="2428" y="242"/>
                    <a:pt x="2422" y="236"/>
                    <a:pt x="2415" y="236"/>
                  </a:cubicBezTo>
                  <a:cubicBezTo>
                    <a:pt x="2408" y="236"/>
                    <a:pt x="2402" y="242"/>
                    <a:pt x="2402" y="249"/>
                  </a:cubicBezTo>
                  <a:cubicBezTo>
                    <a:pt x="2402" y="256"/>
                    <a:pt x="2408" y="262"/>
                    <a:pt x="2415" y="262"/>
                  </a:cubicBezTo>
                  <a:close/>
                  <a:moveTo>
                    <a:pt x="2454" y="262"/>
                  </a:moveTo>
                  <a:cubicBezTo>
                    <a:pt x="2462" y="262"/>
                    <a:pt x="2467" y="256"/>
                    <a:pt x="2467" y="249"/>
                  </a:cubicBezTo>
                  <a:cubicBezTo>
                    <a:pt x="2467" y="242"/>
                    <a:pt x="2462" y="236"/>
                    <a:pt x="2454" y="236"/>
                  </a:cubicBezTo>
                  <a:cubicBezTo>
                    <a:pt x="2447" y="236"/>
                    <a:pt x="2442" y="242"/>
                    <a:pt x="2442" y="249"/>
                  </a:cubicBezTo>
                  <a:cubicBezTo>
                    <a:pt x="2442" y="256"/>
                    <a:pt x="2447" y="262"/>
                    <a:pt x="2454" y="262"/>
                  </a:cubicBezTo>
                  <a:close/>
                  <a:moveTo>
                    <a:pt x="2494" y="262"/>
                  </a:moveTo>
                  <a:cubicBezTo>
                    <a:pt x="2501" y="262"/>
                    <a:pt x="2507" y="256"/>
                    <a:pt x="2507" y="249"/>
                  </a:cubicBezTo>
                  <a:cubicBezTo>
                    <a:pt x="2507" y="242"/>
                    <a:pt x="2501" y="236"/>
                    <a:pt x="2494" y="236"/>
                  </a:cubicBezTo>
                  <a:cubicBezTo>
                    <a:pt x="2487" y="236"/>
                    <a:pt x="2481" y="242"/>
                    <a:pt x="2481" y="249"/>
                  </a:cubicBezTo>
                  <a:cubicBezTo>
                    <a:pt x="2481" y="256"/>
                    <a:pt x="2487" y="262"/>
                    <a:pt x="2494" y="262"/>
                  </a:cubicBezTo>
                  <a:close/>
                  <a:moveTo>
                    <a:pt x="2533" y="262"/>
                  </a:moveTo>
                  <a:cubicBezTo>
                    <a:pt x="2540" y="262"/>
                    <a:pt x="2546" y="256"/>
                    <a:pt x="2546" y="249"/>
                  </a:cubicBezTo>
                  <a:cubicBezTo>
                    <a:pt x="2546" y="242"/>
                    <a:pt x="2540" y="236"/>
                    <a:pt x="2533" y="236"/>
                  </a:cubicBezTo>
                  <a:cubicBezTo>
                    <a:pt x="2526" y="236"/>
                    <a:pt x="2521" y="242"/>
                    <a:pt x="2521" y="249"/>
                  </a:cubicBezTo>
                  <a:cubicBezTo>
                    <a:pt x="2521" y="256"/>
                    <a:pt x="2526" y="262"/>
                    <a:pt x="2533" y="262"/>
                  </a:cubicBezTo>
                  <a:close/>
                  <a:moveTo>
                    <a:pt x="2573" y="262"/>
                  </a:moveTo>
                  <a:cubicBezTo>
                    <a:pt x="2580" y="262"/>
                    <a:pt x="2586" y="256"/>
                    <a:pt x="2586" y="249"/>
                  </a:cubicBezTo>
                  <a:cubicBezTo>
                    <a:pt x="2586" y="242"/>
                    <a:pt x="2580" y="236"/>
                    <a:pt x="2573" y="236"/>
                  </a:cubicBezTo>
                  <a:cubicBezTo>
                    <a:pt x="2566" y="236"/>
                    <a:pt x="2560" y="242"/>
                    <a:pt x="2560" y="249"/>
                  </a:cubicBezTo>
                  <a:cubicBezTo>
                    <a:pt x="2560" y="256"/>
                    <a:pt x="2566" y="262"/>
                    <a:pt x="2573" y="262"/>
                  </a:cubicBezTo>
                  <a:close/>
                  <a:moveTo>
                    <a:pt x="2612" y="262"/>
                  </a:moveTo>
                  <a:cubicBezTo>
                    <a:pt x="2619" y="262"/>
                    <a:pt x="2625" y="256"/>
                    <a:pt x="2625" y="249"/>
                  </a:cubicBezTo>
                  <a:cubicBezTo>
                    <a:pt x="2625" y="242"/>
                    <a:pt x="2619" y="236"/>
                    <a:pt x="2612" y="236"/>
                  </a:cubicBezTo>
                  <a:cubicBezTo>
                    <a:pt x="2605" y="236"/>
                    <a:pt x="2599" y="242"/>
                    <a:pt x="2599" y="249"/>
                  </a:cubicBezTo>
                  <a:cubicBezTo>
                    <a:pt x="2599" y="256"/>
                    <a:pt x="2605" y="262"/>
                    <a:pt x="2612" y="262"/>
                  </a:cubicBezTo>
                  <a:close/>
                  <a:moveTo>
                    <a:pt x="2652" y="262"/>
                  </a:moveTo>
                  <a:cubicBezTo>
                    <a:pt x="2659" y="262"/>
                    <a:pt x="2664" y="256"/>
                    <a:pt x="2664" y="249"/>
                  </a:cubicBezTo>
                  <a:cubicBezTo>
                    <a:pt x="2664" y="242"/>
                    <a:pt x="2659" y="236"/>
                    <a:pt x="2652" y="236"/>
                  </a:cubicBezTo>
                  <a:cubicBezTo>
                    <a:pt x="2645" y="236"/>
                    <a:pt x="2639" y="242"/>
                    <a:pt x="2639" y="249"/>
                  </a:cubicBezTo>
                  <a:cubicBezTo>
                    <a:pt x="2639" y="256"/>
                    <a:pt x="2645" y="262"/>
                    <a:pt x="2652" y="262"/>
                  </a:cubicBezTo>
                  <a:close/>
                  <a:moveTo>
                    <a:pt x="2691" y="262"/>
                  </a:moveTo>
                  <a:cubicBezTo>
                    <a:pt x="2698" y="262"/>
                    <a:pt x="2704" y="256"/>
                    <a:pt x="2704" y="249"/>
                  </a:cubicBezTo>
                  <a:cubicBezTo>
                    <a:pt x="2704" y="242"/>
                    <a:pt x="2698" y="236"/>
                    <a:pt x="2691" y="236"/>
                  </a:cubicBezTo>
                  <a:cubicBezTo>
                    <a:pt x="2684" y="236"/>
                    <a:pt x="2678" y="242"/>
                    <a:pt x="2678" y="249"/>
                  </a:cubicBezTo>
                  <a:cubicBezTo>
                    <a:pt x="2678" y="256"/>
                    <a:pt x="2684" y="262"/>
                    <a:pt x="2691" y="262"/>
                  </a:cubicBezTo>
                  <a:close/>
                  <a:moveTo>
                    <a:pt x="2730" y="262"/>
                  </a:moveTo>
                  <a:cubicBezTo>
                    <a:pt x="2738" y="262"/>
                    <a:pt x="2743" y="256"/>
                    <a:pt x="2743" y="249"/>
                  </a:cubicBezTo>
                  <a:cubicBezTo>
                    <a:pt x="2743" y="242"/>
                    <a:pt x="2738" y="236"/>
                    <a:pt x="2730" y="236"/>
                  </a:cubicBezTo>
                  <a:cubicBezTo>
                    <a:pt x="2723" y="236"/>
                    <a:pt x="2718" y="242"/>
                    <a:pt x="2718" y="249"/>
                  </a:cubicBezTo>
                  <a:cubicBezTo>
                    <a:pt x="2718" y="256"/>
                    <a:pt x="2723" y="262"/>
                    <a:pt x="2730" y="262"/>
                  </a:cubicBezTo>
                  <a:close/>
                  <a:moveTo>
                    <a:pt x="2770" y="262"/>
                  </a:moveTo>
                  <a:cubicBezTo>
                    <a:pt x="2777" y="262"/>
                    <a:pt x="2783" y="256"/>
                    <a:pt x="2783" y="249"/>
                  </a:cubicBezTo>
                  <a:cubicBezTo>
                    <a:pt x="2783" y="242"/>
                    <a:pt x="2777" y="236"/>
                    <a:pt x="2770" y="236"/>
                  </a:cubicBezTo>
                  <a:cubicBezTo>
                    <a:pt x="2763" y="236"/>
                    <a:pt x="2757" y="242"/>
                    <a:pt x="2757" y="249"/>
                  </a:cubicBezTo>
                  <a:cubicBezTo>
                    <a:pt x="2757" y="256"/>
                    <a:pt x="2763" y="262"/>
                    <a:pt x="2770" y="262"/>
                  </a:cubicBezTo>
                  <a:close/>
                  <a:moveTo>
                    <a:pt x="2770" y="223"/>
                  </a:moveTo>
                  <a:cubicBezTo>
                    <a:pt x="2777" y="223"/>
                    <a:pt x="2783" y="217"/>
                    <a:pt x="2783" y="210"/>
                  </a:cubicBezTo>
                  <a:cubicBezTo>
                    <a:pt x="2783" y="203"/>
                    <a:pt x="2777" y="197"/>
                    <a:pt x="2770" y="197"/>
                  </a:cubicBezTo>
                  <a:cubicBezTo>
                    <a:pt x="2763" y="197"/>
                    <a:pt x="2757" y="203"/>
                    <a:pt x="2757" y="210"/>
                  </a:cubicBezTo>
                  <a:cubicBezTo>
                    <a:pt x="2757" y="217"/>
                    <a:pt x="2763" y="223"/>
                    <a:pt x="2770" y="223"/>
                  </a:cubicBezTo>
                  <a:close/>
                  <a:moveTo>
                    <a:pt x="2809" y="262"/>
                  </a:moveTo>
                  <a:cubicBezTo>
                    <a:pt x="2816" y="262"/>
                    <a:pt x="2822" y="256"/>
                    <a:pt x="2822" y="249"/>
                  </a:cubicBezTo>
                  <a:cubicBezTo>
                    <a:pt x="2822" y="242"/>
                    <a:pt x="2816" y="236"/>
                    <a:pt x="2809" y="236"/>
                  </a:cubicBezTo>
                  <a:cubicBezTo>
                    <a:pt x="2802" y="236"/>
                    <a:pt x="2797" y="242"/>
                    <a:pt x="2797" y="249"/>
                  </a:cubicBezTo>
                  <a:cubicBezTo>
                    <a:pt x="2797" y="256"/>
                    <a:pt x="2802" y="262"/>
                    <a:pt x="2809" y="262"/>
                  </a:cubicBezTo>
                  <a:close/>
                  <a:moveTo>
                    <a:pt x="2849" y="262"/>
                  </a:moveTo>
                  <a:cubicBezTo>
                    <a:pt x="2856" y="262"/>
                    <a:pt x="2861" y="256"/>
                    <a:pt x="2861" y="249"/>
                  </a:cubicBezTo>
                  <a:cubicBezTo>
                    <a:pt x="2861" y="242"/>
                    <a:pt x="2856" y="236"/>
                    <a:pt x="2849" y="236"/>
                  </a:cubicBezTo>
                  <a:cubicBezTo>
                    <a:pt x="2842" y="236"/>
                    <a:pt x="2836" y="242"/>
                    <a:pt x="2836" y="249"/>
                  </a:cubicBezTo>
                  <a:cubicBezTo>
                    <a:pt x="2836" y="256"/>
                    <a:pt x="2842" y="262"/>
                    <a:pt x="2849" y="262"/>
                  </a:cubicBezTo>
                  <a:close/>
                  <a:moveTo>
                    <a:pt x="2888" y="262"/>
                  </a:moveTo>
                  <a:cubicBezTo>
                    <a:pt x="2895" y="262"/>
                    <a:pt x="2901" y="256"/>
                    <a:pt x="2901" y="249"/>
                  </a:cubicBezTo>
                  <a:cubicBezTo>
                    <a:pt x="2901" y="242"/>
                    <a:pt x="2895" y="236"/>
                    <a:pt x="2888" y="236"/>
                  </a:cubicBezTo>
                  <a:cubicBezTo>
                    <a:pt x="2881" y="236"/>
                    <a:pt x="2875" y="242"/>
                    <a:pt x="2875" y="249"/>
                  </a:cubicBezTo>
                  <a:cubicBezTo>
                    <a:pt x="2875" y="256"/>
                    <a:pt x="2881" y="262"/>
                    <a:pt x="2888" y="262"/>
                  </a:cubicBezTo>
                  <a:close/>
                  <a:moveTo>
                    <a:pt x="2928" y="262"/>
                  </a:moveTo>
                  <a:cubicBezTo>
                    <a:pt x="2935" y="262"/>
                    <a:pt x="2940" y="256"/>
                    <a:pt x="2940" y="249"/>
                  </a:cubicBezTo>
                  <a:cubicBezTo>
                    <a:pt x="2940" y="242"/>
                    <a:pt x="2935" y="236"/>
                    <a:pt x="2928" y="236"/>
                  </a:cubicBezTo>
                  <a:cubicBezTo>
                    <a:pt x="2921" y="236"/>
                    <a:pt x="2915" y="242"/>
                    <a:pt x="2915" y="249"/>
                  </a:cubicBezTo>
                  <a:cubicBezTo>
                    <a:pt x="2915" y="256"/>
                    <a:pt x="2921" y="262"/>
                    <a:pt x="2928" y="262"/>
                  </a:cubicBezTo>
                  <a:close/>
                  <a:moveTo>
                    <a:pt x="2967" y="262"/>
                  </a:moveTo>
                  <a:cubicBezTo>
                    <a:pt x="2974" y="262"/>
                    <a:pt x="2980" y="256"/>
                    <a:pt x="2980" y="249"/>
                  </a:cubicBezTo>
                  <a:cubicBezTo>
                    <a:pt x="2980" y="242"/>
                    <a:pt x="2974" y="236"/>
                    <a:pt x="2967" y="236"/>
                  </a:cubicBezTo>
                  <a:cubicBezTo>
                    <a:pt x="2960" y="236"/>
                    <a:pt x="2954" y="242"/>
                    <a:pt x="2954" y="249"/>
                  </a:cubicBezTo>
                  <a:cubicBezTo>
                    <a:pt x="2954" y="256"/>
                    <a:pt x="2960" y="262"/>
                    <a:pt x="2967" y="262"/>
                  </a:cubicBezTo>
                  <a:close/>
                  <a:moveTo>
                    <a:pt x="3006" y="262"/>
                  </a:moveTo>
                  <a:cubicBezTo>
                    <a:pt x="3013" y="262"/>
                    <a:pt x="3019" y="256"/>
                    <a:pt x="3019" y="249"/>
                  </a:cubicBezTo>
                  <a:cubicBezTo>
                    <a:pt x="3019" y="242"/>
                    <a:pt x="3013" y="236"/>
                    <a:pt x="3006" y="236"/>
                  </a:cubicBezTo>
                  <a:cubicBezTo>
                    <a:pt x="2999" y="236"/>
                    <a:pt x="2994" y="242"/>
                    <a:pt x="2994" y="249"/>
                  </a:cubicBezTo>
                  <a:cubicBezTo>
                    <a:pt x="2994" y="256"/>
                    <a:pt x="2999" y="262"/>
                    <a:pt x="3006" y="262"/>
                  </a:cubicBezTo>
                  <a:close/>
                  <a:moveTo>
                    <a:pt x="3046" y="262"/>
                  </a:moveTo>
                  <a:cubicBezTo>
                    <a:pt x="3053" y="262"/>
                    <a:pt x="3059" y="256"/>
                    <a:pt x="3059" y="249"/>
                  </a:cubicBezTo>
                  <a:cubicBezTo>
                    <a:pt x="3059" y="242"/>
                    <a:pt x="3053" y="237"/>
                    <a:pt x="3046" y="237"/>
                  </a:cubicBezTo>
                  <a:cubicBezTo>
                    <a:pt x="3039" y="237"/>
                    <a:pt x="3033" y="242"/>
                    <a:pt x="3033" y="249"/>
                  </a:cubicBezTo>
                  <a:cubicBezTo>
                    <a:pt x="3033" y="256"/>
                    <a:pt x="3039" y="262"/>
                    <a:pt x="3046" y="262"/>
                  </a:cubicBezTo>
                  <a:close/>
                  <a:moveTo>
                    <a:pt x="3085" y="262"/>
                  </a:moveTo>
                  <a:cubicBezTo>
                    <a:pt x="3092" y="262"/>
                    <a:pt x="3098" y="256"/>
                    <a:pt x="3098" y="249"/>
                  </a:cubicBezTo>
                  <a:cubicBezTo>
                    <a:pt x="3098" y="242"/>
                    <a:pt x="3092" y="236"/>
                    <a:pt x="3085" y="236"/>
                  </a:cubicBezTo>
                  <a:cubicBezTo>
                    <a:pt x="3078" y="236"/>
                    <a:pt x="3073" y="242"/>
                    <a:pt x="3073" y="249"/>
                  </a:cubicBezTo>
                  <a:cubicBezTo>
                    <a:pt x="3073" y="256"/>
                    <a:pt x="3078" y="262"/>
                    <a:pt x="3085" y="262"/>
                  </a:cubicBezTo>
                  <a:close/>
                  <a:moveTo>
                    <a:pt x="3125" y="262"/>
                  </a:moveTo>
                  <a:cubicBezTo>
                    <a:pt x="3132" y="262"/>
                    <a:pt x="3137" y="256"/>
                    <a:pt x="3137" y="249"/>
                  </a:cubicBezTo>
                  <a:cubicBezTo>
                    <a:pt x="3137" y="242"/>
                    <a:pt x="3132" y="236"/>
                    <a:pt x="3125" y="236"/>
                  </a:cubicBezTo>
                  <a:cubicBezTo>
                    <a:pt x="3118" y="236"/>
                    <a:pt x="3112" y="242"/>
                    <a:pt x="3112" y="249"/>
                  </a:cubicBezTo>
                  <a:cubicBezTo>
                    <a:pt x="3112" y="256"/>
                    <a:pt x="3118" y="262"/>
                    <a:pt x="3125" y="262"/>
                  </a:cubicBezTo>
                  <a:close/>
                  <a:moveTo>
                    <a:pt x="3164" y="262"/>
                  </a:moveTo>
                  <a:cubicBezTo>
                    <a:pt x="3171" y="262"/>
                    <a:pt x="3177" y="256"/>
                    <a:pt x="3177" y="249"/>
                  </a:cubicBezTo>
                  <a:cubicBezTo>
                    <a:pt x="3177" y="242"/>
                    <a:pt x="3171" y="236"/>
                    <a:pt x="3164" y="236"/>
                  </a:cubicBezTo>
                  <a:cubicBezTo>
                    <a:pt x="3157" y="236"/>
                    <a:pt x="3151" y="242"/>
                    <a:pt x="3151" y="249"/>
                  </a:cubicBezTo>
                  <a:cubicBezTo>
                    <a:pt x="3151" y="256"/>
                    <a:pt x="3157" y="262"/>
                    <a:pt x="3164" y="262"/>
                  </a:cubicBezTo>
                  <a:close/>
                  <a:moveTo>
                    <a:pt x="3204" y="262"/>
                  </a:moveTo>
                  <a:cubicBezTo>
                    <a:pt x="3211" y="262"/>
                    <a:pt x="3216" y="256"/>
                    <a:pt x="3216" y="249"/>
                  </a:cubicBezTo>
                  <a:cubicBezTo>
                    <a:pt x="3216" y="242"/>
                    <a:pt x="3211" y="236"/>
                    <a:pt x="3204" y="236"/>
                  </a:cubicBezTo>
                  <a:cubicBezTo>
                    <a:pt x="3197" y="236"/>
                    <a:pt x="3191" y="242"/>
                    <a:pt x="3191" y="249"/>
                  </a:cubicBezTo>
                  <a:cubicBezTo>
                    <a:pt x="3191" y="256"/>
                    <a:pt x="3197" y="262"/>
                    <a:pt x="3204" y="262"/>
                  </a:cubicBezTo>
                  <a:close/>
                  <a:moveTo>
                    <a:pt x="3282" y="262"/>
                  </a:moveTo>
                  <a:cubicBezTo>
                    <a:pt x="3289" y="262"/>
                    <a:pt x="3295" y="256"/>
                    <a:pt x="3295" y="249"/>
                  </a:cubicBezTo>
                  <a:cubicBezTo>
                    <a:pt x="3295" y="242"/>
                    <a:pt x="3289" y="236"/>
                    <a:pt x="3282" y="236"/>
                  </a:cubicBezTo>
                  <a:cubicBezTo>
                    <a:pt x="3275" y="236"/>
                    <a:pt x="3270" y="242"/>
                    <a:pt x="3270" y="249"/>
                  </a:cubicBezTo>
                  <a:cubicBezTo>
                    <a:pt x="3270" y="256"/>
                    <a:pt x="3275" y="262"/>
                    <a:pt x="3282" y="262"/>
                  </a:cubicBezTo>
                  <a:close/>
                  <a:moveTo>
                    <a:pt x="3519" y="262"/>
                  </a:moveTo>
                  <a:cubicBezTo>
                    <a:pt x="3526" y="262"/>
                    <a:pt x="3532" y="256"/>
                    <a:pt x="3532" y="249"/>
                  </a:cubicBezTo>
                  <a:cubicBezTo>
                    <a:pt x="3532" y="242"/>
                    <a:pt x="3526" y="236"/>
                    <a:pt x="3519" y="236"/>
                  </a:cubicBezTo>
                  <a:cubicBezTo>
                    <a:pt x="3512" y="236"/>
                    <a:pt x="3506" y="242"/>
                    <a:pt x="3506" y="249"/>
                  </a:cubicBezTo>
                  <a:cubicBezTo>
                    <a:pt x="3506" y="256"/>
                    <a:pt x="3512" y="262"/>
                    <a:pt x="3519" y="262"/>
                  </a:cubicBezTo>
                  <a:close/>
                  <a:moveTo>
                    <a:pt x="10" y="278"/>
                  </a:moveTo>
                  <a:cubicBezTo>
                    <a:pt x="4" y="278"/>
                    <a:pt x="0" y="283"/>
                    <a:pt x="0" y="289"/>
                  </a:cubicBezTo>
                  <a:cubicBezTo>
                    <a:pt x="0" y="295"/>
                    <a:pt x="4" y="299"/>
                    <a:pt x="10" y="299"/>
                  </a:cubicBezTo>
                  <a:cubicBezTo>
                    <a:pt x="16" y="299"/>
                    <a:pt x="21" y="295"/>
                    <a:pt x="21" y="289"/>
                  </a:cubicBezTo>
                  <a:cubicBezTo>
                    <a:pt x="21" y="283"/>
                    <a:pt x="16" y="278"/>
                    <a:pt x="10" y="278"/>
                  </a:cubicBezTo>
                  <a:close/>
                  <a:moveTo>
                    <a:pt x="50" y="301"/>
                  </a:moveTo>
                  <a:cubicBezTo>
                    <a:pt x="57" y="301"/>
                    <a:pt x="62" y="296"/>
                    <a:pt x="62" y="289"/>
                  </a:cubicBezTo>
                  <a:cubicBezTo>
                    <a:pt x="62" y="282"/>
                    <a:pt x="57" y="276"/>
                    <a:pt x="50" y="276"/>
                  </a:cubicBezTo>
                  <a:cubicBezTo>
                    <a:pt x="43" y="276"/>
                    <a:pt x="37" y="282"/>
                    <a:pt x="37" y="289"/>
                  </a:cubicBezTo>
                  <a:cubicBezTo>
                    <a:pt x="37" y="296"/>
                    <a:pt x="43" y="301"/>
                    <a:pt x="50" y="301"/>
                  </a:cubicBezTo>
                  <a:close/>
                  <a:moveTo>
                    <a:pt x="89" y="301"/>
                  </a:moveTo>
                  <a:cubicBezTo>
                    <a:pt x="96" y="301"/>
                    <a:pt x="102" y="296"/>
                    <a:pt x="102" y="289"/>
                  </a:cubicBezTo>
                  <a:cubicBezTo>
                    <a:pt x="102" y="282"/>
                    <a:pt x="96" y="276"/>
                    <a:pt x="89" y="276"/>
                  </a:cubicBezTo>
                  <a:cubicBezTo>
                    <a:pt x="82" y="276"/>
                    <a:pt x="76" y="282"/>
                    <a:pt x="76" y="289"/>
                  </a:cubicBezTo>
                  <a:cubicBezTo>
                    <a:pt x="76" y="296"/>
                    <a:pt x="82" y="301"/>
                    <a:pt x="89" y="301"/>
                  </a:cubicBezTo>
                  <a:close/>
                  <a:moveTo>
                    <a:pt x="128" y="301"/>
                  </a:moveTo>
                  <a:cubicBezTo>
                    <a:pt x="136" y="301"/>
                    <a:pt x="141" y="296"/>
                    <a:pt x="141" y="289"/>
                  </a:cubicBezTo>
                  <a:cubicBezTo>
                    <a:pt x="141" y="282"/>
                    <a:pt x="136" y="276"/>
                    <a:pt x="128" y="276"/>
                  </a:cubicBezTo>
                  <a:cubicBezTo>
                    <a:pt x="121" y="276"/>
                    <a:pt x="116" y="282"/>
                    <a:pt x="116" y="289"/>
                  </a:cubicBezTo>
                  <a:cubicBezTo>
                    <a:pt x="116" y="296"/>
                    <a:pt x="121" y="301"/>
                    <a:pt x="128" y="301"/>
                  </a:cubicBezTo>
                  <a:close/>
                  <a:moveTo>
                    <a:pt x="168" y="301"/>
                  </a:moveTo>
                  <a:cubicBezTo>
                    <a:pt x="175" y="301"/>
                    <a:pt x="181" y="296"/>
                    <a:pt x="181" y="289"/>
                  </a:cubicBezTo>
                  <a:cubicBezTo>
                    <a:pt x="181" y="282"/>
                    <a:pt x="175" y="276"/>
                    <a:pt x="168" y="276"/>
                  </a:cubicBezTo>
                  <a:cubicBezTo>
                    <a:pt x="161" y="276"/>
                    <a:pt x="155" y="282"/>
                    <a:pt x="155" y="289"/>
                  </a:cubicBezTo>
                  <a:cubicBezTo>
                    <a:pt x="155" y="296"/>
                    <a:pt x="161" y="301"/>
                    <a:pt x="168" y="301"/>
                  </a:cubicBezTo>
                  <a:close/>
                  <a:moveTo>
                    <a:pt x="207" y="301"/>
                  </a:moveTo>
                  <a:cubicBezTo>
                    <a:pt x="214" y="301"/>
                    <a:pt x="220" y="296"/>
                    <a:pt x="220" y="289"/>
                  </a:cubicBezTo>
                  <a:cubicBezTo>
                    <a:pt x="220" y="282"/>
                    <a:pt x="214" y="276"/>
                    <a:pt x="207" y="276"/>
                  </a:cubicBezTo>
                  <a:cubicBezTo>
                    <a:pt x="200" y="276"/>
                    <a:pt x="195" y="282"/>
                    <a:pt x="195" y="289"/>
                  </a:cubicBezTo>
                  <a:cubicBezTo>
                    <a:pt x="195" y="296"/>
                    <a:pt x="200" y="301"/>
                    <a:pt x="207" y="301"/>
                  </a:cubicBezTo>
                  <a:close/>
                  <a:moveTo>
                    <a:pt x="247" y="301"/>
                  </a:moveTo>
                  <a:cubicBezTo>
                    <a:pt x="254" y="301"/>
                    <a:pt x="259" y="296"/>
                    <a:pt x="259" y="289"/>
                  </a:cubicBezTo>
                  <a:cubicBezTo>
                    <a:pt x="259" y="282"/>
                    <a:pt x="254" y="276"/>
                    <a:pt x="247" y="276"/>
                  </a:cubicBezTo>
                  <a:cubicBezTo>
                    <a:pt x="240" y="276"/>
                    <a:pt x="234" y="282"/>
                    <a:pt x="234" y="289"/>
                  </a:cubicBezTo>
                  <a:cubicBezTo>
                    <a:pt x="234" y="296"/>
                    <a:pt x="240" y="301"/>
                    <a:pt x="247" y="301"/>
                  </a:cubicBezTo>
                  <a:close/>
                  <a:moveTo>
                    <a:pt x="286" y="301"/>
                  </a:moveTo>
                  <a:cubicBezTo>
                    <a:pt x="293" y="301"/>
                    <a:pt x="299" y="296"/>
                    <a:pt x="299" y="289"/>
                  </a:cubicBezTo>
                  <a:cubicBezTo>
                    <a:pt x="299" y="282"/>
                    <a:pt x="293" y="276"/>
                    <a:pt x="286" y="276"/>
                  </a:cubicBezTo>
                  <a:cubicBezTo>
                    <a:pt x="279" y="276"/>
                    <a:pt x="273" y="282"/>
                    <a:pt x="273" y="289"/>
                  </a:cubicBezTo>
                  <a:cubicBezTo>
                    <a:pt x="273" y="296"/>
                    <a:pt x="279" y="301"/>
                    <a:pt x="286" y="301"/>
                  </a:cubicBezTo>
                  <a:close/>
                  <a:moveTo>
                    <a:pt x="326" y="301"/>
                  </a:moveTo>
                  <a:cubicBezTo>
                    <a:pt x="333" y="301"/>
                    <a:pt x="338" y="296"/>
                    <a:pt x="338" y="289"/>
                  </a:cubicBezTo>
                  <a:cubicBezTo>
                    <a:pt x="338" y="282"/>
                    <a:pt x="333" y="276"/>
                    <a:pt x="326" y="276"/>
                  </a:cubicBezTo>
                  <a:cubicBezTo>
                    <a:pt x="319" y="276"/>
                    <a:pt x="313" y="282"/>
                    <a:pt x="313" y="289"/>
                  </a:cubicBezTo>
                  <a:cubicBezTo>
                    <a:pt x="313" y="296"/>
                    <a:pt x="319" y="301"/>
                    <a:pt x="326" y="301"/>
                  </a:cubicBezTo>
                  <a:close/>
                  <a:moveTo>
                    <a:pt x="365" y="301"/>
                  </a:moveTo>
                  <a:cubicBezTo>
                    <a:pt x="372" y="301"/>
                    <a:pt x="378" y="296"/>
                    <a:pt x="378" y="289"/>
                  </a:cubicBezTo>
                  <a:cubicBezTo>
                    <a:pt x="378" y="282"/>
                    <a:pt x="372" y="276"/>
                    <a:pt x="365" y="276"/>
                  </a:cubicBezTo>
                  <a:cubicBezTo>
                    <a:pt x="358" y="276"/>
                    <a:pt x="352" y="282"/>
                    <a:pt x="352" y="289"/>
                  </a:cubicBezTo>
                  <a:cubicBezTo>
                    <a:pt x="352" y="296"/>
                    <a:pt x="358" y="301"/>
                    <a:pt x="365" y="301"/>
                  </a:cubicBezTo>
                  <a:close/>
                  <a:moveTo>
                    <a:pt x="404" y="301"/>
                  </a:moveTo>
                  <a:cubicBezTo>
                    <a:pt x="411" y="301"/>
                    <a:pt x="417" y="296"/>
                    <a:pt x="417" y="289"/>
                  </a:cubicBezTo>
                  <a:cubicBezTo>
                    <a:pt x="417" y="282"/>
                    <a:pt x="411" y="276"/>
                    <a:pt x="404" y="276"/>
                  </a:cubicBezTo>
                  <a:cubicBezTo>
                    <a:pt x="397" y="276"/>
                    <a:pt x="392" y="282"/>
                    <a:pt x="392" y="289"/>
                  </a:cubicBezTo>
                  <a:cubicBezTo>
                    <a:pt x="392" y="296"/>
                    <a:pt x="397" y="301"/>
                    <a:pt x="404" y="301"/>
                  </a:cubicBezTo>
                  <a:close/>
                  <a:moveTo>
                    <a:pt x="444" y="301"/>
                  </a:moveTo>
                  <a:cubicBezTo>
                    <a:pt x="451" y="301"/>
                    <a:pt x="457" y="296"/>
                    <a:pt x="457" y="289"/>
                  </a:cubicBezTo>
                  <a:cubicBezTo>
                    <a:pt x="457" y="282"/>
                    <a:pt x="451" y="276"/>
                    <a:pt x="444" y="276"/>
                  </a:cubicBezTo>
                  <a:cubicBezTo>
                    <a:pt x="437" y="276"/>
                    <a:pt x="431" y="282"/>
                    <a:pt x="431" y="289"/>
                  </a:cubicBezTo>
                  <a:cubicBezTo>
                    <a:pt x="431" y="296"/>
                    <a:pt x="437" y="301"/>
                    <a:pt x="444" y="301"/>
                  </a:cubicBezTo>
                  <a:close/>
                  <a:moveTo>
                    <a:pt x="483" y="301"/>
                  </a:moveTo>
                  <a:cubicBezTo>
                    <a:pt x="490" y="301"/>
                    <a:pt x="496" y="296"/>
                    <a:pt x="496" y="289"/>
                  </a:cubicBezTo>
                  <a:cubicBezTo>
                    <a:pt x="496" y="282"/>
                    <a:pt x="490" y="276"/>
                    <a:pt x="483" y="276"/>
                  </a:cubicBezTo>
                  <a:cubicBezTo>
                    <a:pt x="476" y="276"/>
                    <a:pt x="471" y="282"/>
                    <a:pt x="471" y="289"/>
                  </a:cubicBezTo>
                  <a:cubicBezTo>
                    <a:pt x="471" y="296"/>
                    <a:pt x="476" y="301"/>
                    <a:pt x="483" y="301"/>
                  </a:cubicBezTo>
                  <a:close/>
                  <a:moveTo>
                    <a:pt x="523" y="301"/>
                  </a:moveTo>
                  <a:cubicBezTo>
                    <a:pt x="530" y="301"/>
                    <a:pt x="535" y="296"/>
                    <a:pt x="535" y="289"/>
                  </a:cubicBezTo>
                  <a:cubicBezTo>
                    <a:pt x="535" y="282"/>
                    <a:pt x="530" y="276"/>
                    <a:pt x="523" y="276"/>
                  </a:cubicBezTo>
                  <a:cubicBezTo>
                    <a:pt x="516" y="276"/>
                    <a:pt x="510" y="282"/>
                    <a:pt x="510" y="289"/>
                  </a:cubicBezTo>
                  <a:cubicBezTo>
                    <a:pt x="510" y="296"/>
                    <a:pt x="516" y="301"/>
                    <a:pt x="523" y="301"/>
                  </a:cubicBezTo>
                  <a:close/>
                  <a:moveTo>
                    <a:pt x="562" y="301"/>
                  </a:moveTo>
                  <a:cubicBezTo>
                    <a:pt x="569" y="301"/>
                    <a:pt x="575" y="296"/>
                    <a:pt x="575" y="289"/>
                  </a:cubicBezTo>
                  <a:cubicBezTo>
                    <a:pt x="575" y="282"/>
                    <a:pt x="569" y="276"/>
                    <a:pt x="562" y="276"/>
                  </a:cubicBezTo>
                  <a:cubicBezTo>
                    <a:pt x="555" y="276"/>
                    <a:pt x="549" y="282"/>
                    <a:pt x="549" y="289"/>
                  </a:cubicBezTo>
                  <a:cubicBezTo>
                    <a:pt x="549" y="296"/>
                    <a:pt x="555" y="301"/>
                    <a:pt x="562" y="301"/>
                  </a:cubicBezTo>
                  <a:close/>
                  <a:moveTo>
                    <a:pt x="641" y="301"/>
                  </a:moveTo>
                  <a:cubicBezTo>
                    <a:pt x="648" y="301"/>
                    <a:pt x="654" y="296"/>
                    <a:pt x="654" y="289"/>
                  </a:cubicBezTo>
                  <a:cubicBezTo>
                    <a:pt x="654" y="282"/>
                    <a:pt x="648" y="276"/>
                    <a:pt x="641" y="276"/>
                  </a:cubicBezTo>
                  <a:cubicBezTo>
                    <a:pt x="634" y="276"/>
                    <a:pt x="628" y="282"/>
                    <a:pt x="628" y="289"/>
                  </a:cubicBezTo>
                  <a:cubicBezTo>
                    <a:pt x="628" y="296"/>
                    <a:pt x="634" y="301"/>
                    <a:pt x="641" y="301"/>
                  </a:cubicBezTo>
                  <a:close/>
                  <a:moveTo>
                    <a:pt x="720" y="301"/>
                  </a:moveTo>
                  <a:cubicBezTo>
                    <a:pt x="727" y="301"/>
                    <a:pt x="733" y="296"/>
                    <a:pt x="733" y="289"/>
                  </a:cubicBezTo>
                  <a:cubicBezTo>
                    <a:pt x="733" y="282"/>
                    <a:pt x="727" y="276"/>
                    <a:pt x="720" y="276"/>
                  </a:cubicBezTo>
                  <a:cubicBezTo>
                    <a:pt x="713" y="276"/>
                    <a:pt x="707" y="282"/>
                    <a:pt x="707" y="289"/>
                  </a:cubicBezTo>
                  <a:cubicBezTo>
                    <a:pt x="707" y="296"/>
                    <a:pt x="713" y="301"/>
                    <a:pt x="720" y="301"/>
                  </a:cubicBezTo>
                  <a:close/>
                  <a:moveTo>
                    <a:pt x="759" y="301"/>
                  </a:moveTo>
                  <a:cubicBezTo>
                    <a:pt x="766" y="301"/>
                    <a:pt x="772" y="296"/>
                    <a:pt x="772" y="289"/>
                  </a:cubicBezTo>
                  <a:cubicBezTo>
                    <a:pt x="772" y="282"/>
                    <a:pt x="766" y="276"/>
                    <a:pt x="759" y="276"/>
                  </a:cubicBezTo>
                  <a:cubicBezTo>
                    <a:pt x="752" y="276"/>
                    <a:pt x="747" y="282"/>
                    <a:pt x="747" y="289"/>
                  </a:cubicBezTo>
                  <a:cubicBezTo>
                    <a:pt x="747" y="296"/>
                    <a:pt x="752" y="301"/>
                    <a:pt x="759" y="301"/>
                  </a:cubicBezTo>
                  <a:close/>
                  <a:moveTo>
                    <a:pt x="786" y="289"/>
                  </a:moveTo>
                  <a:cubicBezTo>
                    <a:pt x="786" y="296"/>
                    <a:pt x="792" y="301"/>
                    <a:pt x="799" y="301"/>
                  </a:cubicBezTo>
                  <a:cubicBezTo>
                    <a:pt x="806" y="301"/>
                    <a:pt x="811" y="296"/>
                    <a:pt x="811" y="289"/>
                  </a:cubicBezTo>
                  <a:cubicBezTo>
                    <a:pt x="811" y="282"/>
                    <a:pt x="806" y="276"/>
                    <a:pt x="799" y="276"/>
                  </a:cubicBezTo>
                  <a:cubicBezTo>
                    <a:pt x="792" y="276"/>
                    <a:pt x="786" y="282"/>
                    <a:pt x="786" y="289"/>
                  </a:cubicBezTo>
                  <a:close/>
                  <a:moveTo>
                    <a:pt x="838" y="301"/>
                  </a:moveTo>
                  <a:cubicBezTo>
                    <a:pt x="845" y="301"/>
                    <a:pt x="851" y="296"/>
                    <a:pt x="851" y="289"/>
                  </a:cubicBezTo>
                  <a:cubicBezTo>
                    <a:pt x="851" y="282"/>
                    <a:pt x="845" y="276"/>
                    <a:pt x="838" y="276"/>
                  </a:cubicBezTo>
                  <a:cubicBezTo>
                    <a:pt x="831" y="276"/>
                    <a:pt x="825" y="282"/>
                    <a:pt x="825" y="289"/>
                  </a:cubicBezTo>
                  <a:cubicBezTo>
                    <a:pt x="825" y="296"/>
                    <a:pt x="831" y="301"/>
                    <a:pt x="838" y="301"/>
                  </a:cubicBezTo>
                  <a:close/>
                  <a:moveTo>
                    <a:pt x="956" y="301"/>
                  </a:moveTo>
                  <a:cubicBezTo>
                    <a:pt x="963" y="301"/>
                    <a:pt x="969" y="296"/>
                    <a:pt x="969" y="289"/>
                  </a:cubicBezTo>
                  <a:cubicBezTo>
                    <a:pt x="969" y="282"/>
                    <a:pt x="963" y="276"/>
                    <a:pt x="956" y="276"/>
                  </a:cubicBezTo>
                  <a:cubicBezTo>
                    <a:pt x="949" y="276"/>
                    <a:pt x="944" y="282"/>
                    <a:pt x="944" y="289"/>
                  </a:cubicBezTo>
                  <a:cubicBezTo>
                    <a:pt x="944" y="296"/>
                    <a:pt x="949" y="301"/>
                    <a:pt x="956" y="301"/>
                  </a:cubicBezTo>
                  <a:close/>
                  <a:moveTo>
                    <a:pt x="996" y="301"/>
                  </a:moveTo>
                  <a:cubicBezTo>
                    <a:pt x="1003" y="301"/>
                    <a:pt x="1009" y="296"/>
                    <a:pt x="1009" y="289"/>
                  </a:cubicBezTo>
                  <a:cubicBezTo>
                    <a:pt x="1009" y="282"/>
                    <a:pt x="1003" y="276"/>
                    <a:pt x="996" y="276"/>
                  </a:cubicBezTo>
                  <a:cubicBezTo>
                    <a:pt x="989" y="276"/>
                    <a:pt x="983" y="282"/>
                    <a:pt x="983" y="289"/>
                  </a:cubicBezTo>
                  <a:cubicBezTo>
                    <a:pt x="983" y="296"/>
                    <a:pt x="989" y="301"/>
                    <a:pt x="996" y="301"/>
                  </a:cubicBezTo>
                  <a:close/>
                  <a:moveTo>
                    <a:pt x="1193" y="301"/>
                  </a:moveTo>
                  <a:cubicBezTo>
                    <a:pt x="1200" y="301"/>
                    <a:pt x="1206" y="296"/>
                    <a:pt x="1206" y="289"/>
                  </a:cubicBezTo>
                  <a:cubicBezTo>
                    <a:pt x="1206" y="282"/>
                    <a:pt x="1200" y="276"/>
                    <a:pt x="1193" y="276"/>
                  </a:cubicBezTo>
                  <a:cubicBezTo>
                    <a:pt x="1186" y="276"/>
                    <a:pt x="1180" y="282"/>
                    <a:pt x="1180" y="289"/>
                  </a:cubicBezTo>
                  <a:cubicBezTo>
                    <a:pt x="1180" y="296"/>
                    <a:pt x="1186" y="301"/>
                    <a:pt x="1193" y="301"/>
                  </a:cubicBezTo>
                  <a:close/>
                  <a:moveTo>
                    <a:pt x="1232" y="301"/>
                  </a:moveTo>
                  <a:cubicBezTo>
                    <a:pt x="1239" y="301"/>
                    <a:pt x="1245" y="296"/>
                    <a:pt x="1245" y="289"/>
                  </a:cubicBezTo>
                  <a:cubicBezTo>
                    <a:pt x="1245" y="282"/>
                    <a:pt x="1239" y="276"/>
                    <a:pt x="1232" y="276"/>
                  </a:cubicBezTo>
                  <a:cubicBezTo>
                    <a:pt x="1225" y="276"/>
                    <a:pt x="1220" y="282"/>
                    <a:pt x="1220" y="289"/>
                  </a:cubicBezTo>
                  <a:cubicBezTo>
                    <a:pt x="1220" y="296"/>
                    <a:pt x="1225" y="301"/>
                    <a:pt x="1232" y="301"/>
                  </a:cubicBezTo>
                  <a:close/>
                  <a:moveTo>
                    <a:pt x="1272" y="301"/>
                  </a:moveTo>
                  <a:cubicBezTo>
                    <a:pt x="1279" y="301"/>
                    <a:pt x="1285" y="296"/>
                    <a:pt x="1285" y="289"/>
                  </a:cubicBezTo>
                  <a:cubicBezTo>
                    <a:pt x="1285" y="282"/>
                    <a:pt x="1279" y="276"/>
                    <a:pt x="1272" y="276"/>
                  </a:cubicBezTo>
                  <a:cubicBezTo>
                    <a:pt x="1265" y="276"/>
                    <a:pt x="1259" y="282"/>
                    <a:pt x="1259" y="289"/>
                  </a:cubicBezTo>
                  <a:cubicBezTo>
                    <a:pt x="1259" y="296"/>
                    <a:pt x="1265" y="301"/>
                    <a:pt x="1272" y="301"/>
                  </a:cubicBezTo>
                  <a:close/>
                  <a:moveTo>
                    <a:pt x="1311" y="301"/>
                  </a:moveTo>
                  <a:cubicBezTo>
                    <a:pt x="1318" y="301"/>
                    <a:pt x="1324" y="296"/>
                    <a:pt x="1324" y="289"/>
                  </a:cubicBezTo>
                  <a:cubicBezTo>
                    <a:pt x="1324" y="282"/>
                    <a:pt x="1318" y="276"/>
                    <a:pt x="1311" y="276"/>
                  </a:cubicBezTo>
                  <a:cubicBezTo>
                    <a:pt x="1304" y="276"/>
                    <a:pt x="1298" y="282"/>
                    <a:pt x="1298" y="289"/>
                  </a:cubicBezTo>
                  <a:cubicBezTo>
                    <a:pt x="1298" y="296"/>
                    <a:pt x="1304" y="301"/>
                    <a:pt x="1311" y="301"/>
                  </a:cubicBezTo>
                  <a:close/>
                  <a:moveTo>
                    <a:pt x="1351" y="276"/>
                  </a:moveTo>
                  <a:cubicBezTo>
                    <a:pt x="1344" y="276"/>
                    <a:pt x="1338" y="282"/>
                    <a:pt x="1338" y="289"/>
                  </a:cubicBezTo>
                  <a:cubicBezTo>
                    <a:pt x="1338" y="296"/>
                    <a:pt x="1344" y="301"/>
                    <a:pt x="1351" y="301"/>
                  </a:cubicBezTo>
                  <a:cubicBezTo>
                    <a:pt x="1358" y="301"/>
                    <a:pt x="1363" y="296"/>
                    <a:pt x="1363" y="289"/>
                  </a:cubicBezTo>
                  <a:cubicBezTo>
                    <a:pt x="1363" y="282"/>
                    <a:pt x="1358" y="276"/>
                    <a:pt x="1351" y="276"/>
                  </a:cubicBezTo>
                  <a:close/>
                  <a:moveTo>
                    <a:pt x="1390" y="276"/>
                  </a:moveTo>
                  <a:cubicBezTo>
                    <a:pt x="1383" y="276"/>
                    <a:pt x="1377" y="282"/>
                    <a:pt x="1377" y="289"/>
                  </a:cubicBezTo>
                  <a:cubicBezTo>
                    <a:pt x="1377" y="296"/>
                    <a:pt x="1383" y="301"/>
                    <a:pt x="1390" y="301"/>
                  </a:cubicBezTo>
                  <a:cubicBezTo>
                    <a:pt x="1397" y="301"/>
                    <a:pt x="1403" y="296"/>
                    <a:pt x="1403" y="289"/>
                  </a:cubicBezTo>
                  <a:cubicBezTo>
                    <a:pt x="1403" y="282"/>
                    <a:pt x="1397" y="276"/>
                    <a:pt x="1390" y="276"/>
                  </a:cubicBezTo>
                  <a:close/>
                  <a:moveTo>
                    <a:pt x="1429" y="276"/>
                  </a:moveTo>
                  <a:cubicBezTo>
                    <a:pt x="1422" y="276"/>
                    <a:pt x="1417" y="282"/>
                    <a:pt x="1417" y="289"/>
                  </a:cubicBezTo>
                  <a:cubicBezTo>
                    <a:pt x="1417" y="296"/>
                    <a:pt x="1422" y="301"/>
                    <a:pt x="1429" y="301"/>
                  </a:cubicBezTo>
                  <a:cubicBezTo>
                    <a:pt x="1437" y="301"/>
                    <a:pt x="1442" y="296"/>
                    <a:pt x="1442" y="289"/>
                  </a:cubicBezTo>
                  <a:cubicBezTo>
                    <a:pt x="1442" y="282"/>
                    <a:pt x="1437" y="276"/>
                    <a:pt x="1429" y="276"/>
                  </a:cubicBezTo>
                  <a:close/>
                  <a:moveTo>
                    <a:pt x="1859" y="289"/>
                  </a:moveTo>
                  <a:cubicBezTo>
                    <a:pt x="1859" y="291"/>
                    <a:pt x="1861" y="293"/>
                    <a:pt x="1863" y="293"/>
                  </a:cubicBezTo>
                  <a:cubicBezTo>
                    <a:pt x="1865" y="293"/>
                    <a:pt x="1867" y="291"/>
                    <a:pt x="1867" y="289"/>
                  </a:cubicBezTo>
                  <a:cubicBezTo>
                    <a:pt x="1867" y="286"/>
                    <a:pt x="1865" y="284"/>
                    <a:pt x="1863" y="284"/>
                  </a:cubicBezTo>
                  <a:cubicBezTo>
                    <a:pt x="1861" y="284"/>
                    <a:pt x="1859" y="286"/>
                    <a:pt x="1859" y="289"/>
                  </a:cubicBezTo>
                  <a:close/>
                  <a:moveTo>
                    <a:pt x="1903" y="301"/>
                  </a:moveTo>
                  <a:cubicBezTo>
                    <a:pt x="1910" y="301"/>
                    <a:pt x="1915" y="296"/>
                    <a:pt x="1915" y="289"/>
                  </a:cubicBezTo>
                  <a:cubicBezTo>
                    <a:pt x="1915" y="282"/>
                    <a:pt x="1910" y="276"/>
                    <a:pt x="1903" y="276"/>
                  </a:cubicBezTo>
                  <a:cubicBezTo>
                    <a:pt x="1896" y="276"/>
                    <a:pt x="1890" y="282"/>
                    <a:pt x="1890" y="289"/>
                  </a:cubicBezTo>
                  <a:cubicBezTo>
                    <a:pt x="1890" y="296"/>
                    <a:pt x="1896" y="301"/>
                    <a:pt x="1903" y="301"/>
                  </a:cubicBezTo>
                  <a:close/>
                  <a:moveTo>
                    <a:pt x="1942" y="301"/>
                  </a:moveTo>
                  <a:cubicBezTo>
                    <a:pt x="1949" y="301"/>
                    <a:pt x="1955" y="296"/>
                    <a:pt x="1955" y="289"/>
                  </a:cubicBezTo>
                  <a:cubicBezTo>
                    <a:pt x="1955" y="282"/>
                    <a:pt x="1949" y="276"/>
                    <a:pt x="1942" y="276"/>
                  </a:cubicBezTo>
                  <a:cubicBezTo>
                    <a:pt x="1935" y="276"/>
                    <a:pt x="1929" y="282"/>
                    <a:pt x="1929" y="289"/>
                  </a:cubicBezTo>
                  <a:cubicBezTo>
                    <a:pt x="1929" y="296"/>
                    <a:pt x="1935" y="301"/>
                    <a:pt x="1942" y="301"/>
                  </a:cubicBezTo>
                  <a:close/>
                  <a:moveTo>
                    <a:pt x="1981" y="301"/>
                  </a:moveTo>
                  <a:cubicBezTo>
                    <a:pt x="1988" y="301"/>
                    <a:pt x="1994" y="296"/>
                    <a:pt x="1994" y="289"/>
                  </a:cubicBezTo>
                  <a:cubicBezTo>
                    <a:pt x="1994" y="282"/>
                    <a:pt x="1988" y="276"/>
                    <a:pt x="1981" y="276"/>
                  </a:cubicBezTo>
                  <a:cubicBezTo>
                    <a:pt x="1974" y="276"/>
                    <a:pt x="1969" y="282"/>
                    <a:pt x="1969" y="289"/>
                  </a:cubicBezTo>
                  <a:cubicBezTo>
                    <a:pt x="1969" y="296"/>
                    <a:pt x="1974" y="301"/>
                    <a:pt x="1981" y="301"/>
                  </a:cubicBezTo>
                  <a:close/>
                  <a:moveTo>
                    <a:pt x="2021" y="301"/>
                  </a:moveTo>
                  <a:cubicBezTo>
                    <a:pt x="2028" y="301"/>
                    <a:pt x="2034" y="296"/>
                    <a:pt x="2034" y="289"/>
                  </a:cubicBezTo>
                  <a:cubicBezTo>
                    <a:pt x="2034" y="282"/>
                    <a:pt x="2028" y="276"/>
                    <a:pt x="2021" y="276"/>
                  </a:cubicBezTo>
                  <a:cubicBezTo>
                    <a:pt x="2014" y="276"/>
                    <a:pt x="2008" y="282"/>
                    <a:pt x="2008" y="289"/>
                  </a:cubicBezTo>
                  <a:cubicBezTo>
                    <a:pt x="2008" y="296"/>
                    <a:pt x="2014" y="301"/>
                    <a:pt x="2021" y="301"/>
                  </a:cubicBezTo>
                  <a:close/>
                  <a:moveTo>
                    <a:pt x="2060" y="301"/>
                  </a:moveTo>
                  <a:cubicBezTo>
                    <a:pt x="2067" y="301"/>
                    <a:pt x="2073" y="296"/>
                    <a:pt x="2073" y="289"/>
                  </a:cubicBezTo>
                  <a:cubicBezTo>
                    <a:pt x="2073" y="282"/>
                    <a:pt x="2067" y="276"/>
                    <a:pt x="2060" y="276"/>
                  </a:cubicBezTo>
                  <a:cubicBezTo>
                    <a:pt x="2053" y="276"/>
                    <a:pt x="2048" y="282"/>
                    <a:pt x="2048" y="289"/>
                  </a:cubicBezTo>
                  <a:cubicBezTo>
                    <a:pt x="2048" y="296"/>
                    <a:pt x="2053" y="301"/>
                    <a:pt x="2060" y="301"/>
                  </a:cubicBezTo>
                  <a:close/>
                  <a:moveTo>
                    <a:pt x="2288" y="289"/>
                  </a:moveTo>
                  <a:cubicBezTo>
                    <a:pt x="2288" y="293"/>
                    <a:pt x="2292" y="297"/>
                    <a:pt x="2297" y="297"/>
                  </a:cubicBezTo>
                  <a:cubicBezTo>
                    <a:pt x="2302" y="297"/>
                    <a:pt x="2305" y="293"/>
                    <a:pt x="2305" y="289"/>
                  </a:cubicBezTo>
                  <a:cubicBezTo>
                    <a:pt x="2305" y="284"/>
                    <a:pt x="2302" y="280"/>
                    <a:pt x="2297" y="280"/>
                  </a:cubicBezTo>
                  <a:cubicBezTo>
                    <a:pt x="2292" y="280"/>
                    <a:pt x="2288" y="284"/>
                    <a:pt x="2288" y="289"/>
                  </a:cubicBezTo>
                  <a:close/>
                  <a:moveTo>
                    <a:pt x="2336" y="301"/>
                  </a:moveTo>
                  <a:cubicBezTo>
                    <a:pt x="2343" y="301"/>
                    <a:pt x="2349" y="296"/>
                    <a:pt x="2349" y="289"/>
                  </a:cubicBezTo>
                  <a:cubicBezTo>
                    <a:pt x="2349" y="282"/>
                    <a:pt x="2343" y="276"/>
                    <a:pt x="2336" y="276"/>
                  </a:cubicBezTo>
                  <a:cubicBezTo>
                    <a:pt x="2329" y="276"/>
                    <a:pt x="2323" y="282"/>
                    <a:pt x="2323" y="289"/>
                  </a:cubicBezTo>
                  <a:cubicBezTo>
                    <a:pt x="2323" y="296"/>
                    <a:pt x="2329" y="301"/>
                    <a:pt x="2336" y="301"/>
                  </a:cubicBezTo>
                  <a:close/>
                  <a:moveTo>
                    <a:pt x="2415" y="301"/>
                  </a:moveTo>
                  <a:cubicBezTo>
                    <a:pt x="2422" y="301"/>
                    <a:pt x="2428" y="296"/>
                    <a:pt x="2428" y="289"/>
                  </a:cubicBezTo>
                  <a:cubicBezTo>
                    <a:pt x="2428" y="282"/>
                    <a:pt x="2422" y="276"/>
                    <a:pt x="2415" y="276"/>
                  </a:cubicBezTo>
                  <a:cubicBezTo>
                    <a:pt x="2408" y="276"/>
                    <a:pt x="2402" y="282"/>
                    <a:pt x="2402" y="289"/>
                  </a:cubicBezTo>
                  <a:cubicBezTo>
                    <a:pt x="2402" y="296"/>
                    <a:pt x="2408" y="301"/>
                    <a:pt x="2415" y="301"/>
                  </a:cubicBezTo>
                  <a:close/>
                  <a:moveTo>
                    <a:pt x="2494" y="301"/>
                  </a:moveTo>
                  <a:cubicBezTo>
                    <a:pt x="2501" y="301"/>
                    <a:pt x="2507" y="296"/>
                    <a:pt x="2507" y="289"/>
                  </a:cubicBezTo>
                  <a:cubicBezTo>
                    <a:pt x="2507" y="282"/>
                    <a:pt x="2501" y="276"/>
                    <a:pt x="2494" y="276"/>
                  </a:cubicBezTo>
                  <a:cubicBezTo>
                    <a:pt x="2487" y="276"/>
                    <a:pt x="2481" y="282"/>
                    <a:pt x="2481" y="289"/>
                  </a:cubicBezTo>
                  <a:cubicBezTo>
                    <a:pt x="2481" y="296"/>
                    <a:pt x="2487" y="301"/>
                    <a:pt x="2494" y="301"/>
                  </a:cubicBezTo>
                  <a:close/>
                  <a:moveTo>
                    <a:pt x="2533" y="301"/>
                  </a:moveTo>
                  <a:cubicBezTo>
                    <a:pt x="2540" y="301"/>
                    <a:pt x="2546" y="296"/>
                    <a:pt x="2546" y="289"/>
                  </a:cubicBezTo>
                  <a:cubicBezTo>
                    <a:pt x="2546" y="282"/>
                    <a:pt x="2540" y="276"/>
                    <a:pt x="2533" y="276"/>
                  </a:cubicBezTo>
                  <a:cubicBezTo>
                    <a:pt x="2526" y="276"/>
                    <a:pt x="2521" y="282"/>
                    <a:pt x="2521" y="289"/>
                  </a:cubicBezTo>
                  <a:cubicBezTo>
                    <a:pt x="2521" y="296"/>
                    <a:pt x="2526" y="301"/>
                    <a:pt x="2533" y="301"/>
                  </a:cubicBezTo>
                  <a:close/>
                  <a:moveTo>
                    <a:pt x="2573" y="301"/>
                  </a:moveTo>
                  <a:cubicBezTo>
                    <a:pt x="2580" y="301"/>
                    <a:pt x="2586" y="296"/>
                    <a:pt x="2586" y="289"/>
                  </a:cubicBezTo>
                  <a:cubicBezTo>
                    <a:pt x="2586" y="282"/>
                    <a:pt x="2580" y="276"/>
                    <a:pt x="2573" y="276"/>
                  </a:cubicBezTo>
                  <a:cubicBezTo>
                    <a:pt x="2566" y="276"/>
                    <a:pt x="2560" y="282"/>
                    <a:pt x="2560" y="289"/>
                  </a:cubicBezTo>
                  <a:cubicBezTo>
                    <a:pt x="2560" y="296"/>
                    <a:pt x="2566" y="301"/>
                    <a:pt x="2573" y="301"/>
                  </a:cubicBezTo>
                  <a:close/>
                  <a:moveTo>
                    <a:pt x="2612" y="301"/>
                  </a:moveTo>
                  <a:cubicBezTo>
                    <a:pt x="2619" y="301"/>
                    <a:pt x="2625" y="296"/>
                    <a:pt x="2625" y="289"/>
                  </a:cubicBezTo>
                  <a:cubicBezTo>
                    <a:pt x="2625" y="282"/>
                    <a:pt x="2619" y="276"/>
                    <a:pt x="2612" y="276"/>
                  </a:cubicBezTo>
                  <a:cubicBezTo>
                    <a:pt x="2605" y="276"/>
                    <a:pt x="2599" y="282"/>
                    <a:pt x="2599" y="289"/>
                  </a:cubicBezTo>
                  <a:cubicBezTo>
                    <a:pt x="2599" y="296"/>
                    <a:pt x="2605" y="301"/>
                    <a:pt x="2612" y="301"/>
                  </a:cubicBezTo>
                  <a:close/>
                  <a:moveTo>
                    <a:pt x="2652" y="301"/>
                  </a:moveTo>
                  <a:cubicBezTo>
                    <a:pt x="2659" y="301"/>
                    <a:pt x="2664" y="296"/>
                    <a:pt x="2664" y="289"/>
                  </a:cubicBezTo>
                  <a:cubicBezTo>
                    <a:pt x="2664" y="282"/>
                    <a:pt x="2659" y="276"/>
                    <a:pt x="2652" y="276"/>
                  </a:cubicBezTo>
                  <a:cubicBezTo>
                    <a:pt x="2645" y="276"/>
                    <a:pt x="2639" y="282"/>
                    <a:pt x="2639" y="289"/>
                  </a:cubicBezTo>
                  <a:cubicBezTo>
                    <a:pt x="2639" y="296"/>
                    <a:pt x="2645" y="301"/>
                    <a:pt x="2652" y="301"/>
                  </a:cubicBezTo>
                  <a:close/>
                  <a:moveTo>
                    <a:pt x="2691" y="301"/>
                  </a:moveTo>
                  <a:cubicBezTo>
                    <a:pt x="2698" y="301"/>
                    <a:pt x="2704" y="296"/>
                    <a:pt x="2704" y="289"/>
                  </a:cubicBezTo>
                  <a:cubicBezTo>
                    <a:pt x="2704" y="282"/>
                    <a:pt x="2698" y="276"/>
                    <a:pt x="2691" y="276"/>
                  </a:cubicBezTo>
                  <a:cubicBezTo>
                    <a:pt x="2684" y="276"/>
                    <a:pt x="2678" y="282"/>
                    <a:pt x="2678" y="289"/>
                  </a:cubicBezTo>
                  <a:cubicBezTo>
                    <a:pt x="2678" y="296"/>
                    <a:pt x="2684" y="301"/>
                    <a:pt x="2691" y="301"/>
                  </a:cubicBezTo>
                  <a:close/>
                  <a:moveTo>
                    <a:pt x="2730" y="301"/>
                  </a:moveTo>
                  <a:cubicBezTo>
                    <a:pt x="2738" y="301"/>
                    <a:pt x="2743" y="296"/>
                    <a:pt x="2743" y="289"/>
                  </a:cubicBezTo>
                  <a:cubicBezTo>
                    <a:pt x="2743" y="282"/>
                    <a:pt x="2738" y="276"/>
                    <a:pt x="2730" y="276"/>
                  </a:cubicBezTo>
                  <a:cubicBezTo>
                    <a:pt x="2723" y="276"/>
                    <a:pt x="2718" y="282"/>
                    <a:pt x="2718" y="289"/>
                  </a:cubicBezTo>
                  <a:cubicBezTo>
                    <a:pt x="2718" y="296"/>
                    <a:pt x="2723" y="301"/>
                    <a:pt x="2730" y="301"/>
                  </a:cubicBezTo>
                  <a:close/>
                  <a:moveTo>
                    <a:pt x="2770" y="301"/>
                  </a:moveTo>
                  <a:cubicBezTo>
                    <a:pt x="2777" y="301"/>
                    <a:pt x="2783" y="296"/>
                    <a:pt x="2783" y="289"/>
                  </a:cubicBezTo>
                  <a:cubicBezTo>
                    <a:pt x="2783" y="282"/>
                    <a:pt x="2777" y="276"/>
                    <a:pt x="2770" y="276"/>
                  </a:cubicBezTo>
                  <a:cubicBezTo>
                    <a:pt x="2763" y="276"/>
                    <a:pt x="2757" y="282"/>
                    <a:pt x="2757" y="289"/>
                  </a:cubicBezTo>
                  <a:cubicBezTo>
                    <a:pt x="2757" y="296"/>
                    <a:pt x="2763" y="301"/>
                    <a:pt x="2770" y="301"/>
                  </a:cubicBezTo>
                  <a:close/>
                  <a:moveTo>
                    <a:pt x="2809" y="301"/>
                  </a:moveTo>
                  <a:cubicBezTo>
                    <a:pt x="2816" y="301"/>
                    <a:pt x="2822" y="296"/>
                    <a:pt x="2822" y="289"/>
                  </a:cubicBezTo>
                  <a:cubicBezTo>
                    <a:pt x="2822" y="282"/>
                    <a:pt x="2816" y="276"/>
                    <a:pt x="2809" y="276"/>
                  </a:cubicBezTo>
                  <a:cubicBezTo>
                    <a:pt x="2802" y="276"/>
                    <a:pt x="2797" y="282"/>
                    <a:pt x="2797" y="289"/>
                  </a:cubicBezTo>
                  <a:cubicBezTo>
                    <a:pt x="2797" y="296"/>
                    <a:pt x="2802" y="301"/>
                    <a:pt x="2809" y="301"/>
                  </a:cubicBezTo>
                  <a:close/>
                  <a:moveTo>
                    <a:pt x="2849" y="301"/>
                  </a:moveTo>
                  <a:cubicBezTo>
                    <a:pt x="2856" y="301"/>
                    <a:pt x="2861" y="296"/>
                    <a:pt x="2861" y="289"/>
                  </a:cubicBezTo>
                  <a:cubicBezTo>
                    <a:pt x="2861" y="282"/>
                    <a:pt x="2856" y="276"/>
                    <a:pt x="2849" y="276"/>
                  </a:cubicBezTo>
                  <a:cubicBezTo>
                    <a:pt x="2842" y="276"/>
                    <a:pt x="2836" y="282"/>
                    <a:pt x="2836" y="289"/>
                  </a:cubicBezTo>
                  <a:cubicBezTo>
                    <a:pt x="2836" y="296"/>
                    <a:pt x="2842" y="301"/>
                    <a:pt x="2849" y="301"/>
                  </a:cubicBezTo>
                  <a:close/>
                  <a:moveTo>
                    <a:pt x="2888" y="301"/>
                  </a:moveTo>
                  <a:cubicBezTo>
                    <a:pt x="2895" y="301"/>
                    <a:pt x="2901" y="296"/>
                    <a:pt x="2901" y="289"/>
                  </a:cubicBezTo>
                  <a:cubicBezTo>
                    <a:pt x="2901" y="282"/>
                    <a:pt x="2895" y="276"/>
                    <a:pt x="2888" y="276"/>
                  </a:cubicBezTo>
                  <a:cubicBezTo>
                    <a:pt x="2881" y="276"/>
                    <a:pt x="2875" y="282"/>
                    <a:pt x="2875" y="289"/>
                  </a:cubicBezTo>
                  <a:cubicBezTo>
                    <a:pt x="2875" y="296"/>
                    <a:pt x="2881" y="301"/>
                    <a:pt x="2888" y="301"/>
                  </a:cubicBezTo>
                  <a:close/>
                  <a:moveTo>
                    <a:pt x="2928" y="301"/>
                  </a:moveTo>
                  <a:cubicBezTo>
                    <a:pt x="2935" y="301"/>
                    <a:pt x="2940" y="296"/>
                    <a:pt x="2940" y="289"/>
                  </a:cubicBezTo>
                  <a:cubicBezTo>
                    <a:pt x="2940" y="282"/>
                    <a:pt x="2935" y="276"/>
                    <a:pt x="2928" y="276"/>
                  </a:cubicBezTo>
                  <a:cubicBezTo>
                    <a:pt x="2921" y="276"/>
                    <a:pt x="2915" y="282"/>
                    <a:pt x="2915" y="289"/>
                  </a:cubicBezTo>
                  <a:cubicBezTo>
                    <a:pt x="2915" y="296"/>
                    <a:pt x="2921" y="301"/>
                    <a:pt x="2928" y="301"/>
                  </a:cubicBezTo>
                  <a:close/>
                  <a:moveTo>
                    <a:pt x="2967" y="301"/>
                  </a:moveTo>
                  <a:cubicBezTo>
                    <a:pt x="2974" y="301"/>
                    <a:pt x="2980" y="296"/>
                    <a:pt x="2980" y="289"/>
                  </a:cubicBezTo>
                  <a:cubicBezTo>
                    <a:pt x="2980" y="282"/>
                    <a:pt x="2974" y="276"/>
                    <a:pt x="2967" y="276"/>
                  </a:cubicBezTo>
                  <a:cubicBezTo>
                    <a:pt x="2960" y="276"/>
                    <a:pt x="2954" y="282"/>
                    <a:pt x="2954" y="289"/>
                  </a:cubicBezTo>
                  <a:cubicBezTo>
                    <a:pt x="2954" y="296"/>
                    <a:pt x="2960" y="301"/>
                    <a:pt x="2967" y="301"/>
                  </a:cubicBezTo>
                  <a:close/>
                  <a:moveTo>
                    <a:pt x="3006" y="301"/>
                  </a:moveTo>
                  <a:cubicBezTo>
                    <a:pt x="3013" y="301"/>
                    <a:pt x="3019" y="296"/>
                    <a:pt x="3019" y="289"/>
                  </a:cubicBezTo>
                  <a:cubicBezTo>
                    <a:pt x="3019" y="282"/>
                    <a:pt x="3013" y="276"/>
                    <a:pt x="3006" y="276"/>
                  </a:cubicBezTo>
                  <a:cubicBezTo>
                    <a:pt x="2999" y="276"/>
                    <a:pt x="2994" y="282"/>
                    <a:pt x="2994" y="289"/>
                  </a:cubicBezTo>
                  <a:cubicBezTo>
                    <a:pt x="2994" y="296"/>
                    <a:pt x="2999" y="301"/>
                    <a:pt x="3006" y="301"/>
                  </a:cubicBezTo>
                  <a:close/>
                  <a:moveTo>
                    <a:pt x="3046" y="301"/>
                  </a:moveTo>
                  <a:cubicBezTo>
                    <a:pt x="3053" y="301"/>
                    <a:pt x="3059" y="296"/>
                    <a:pt x="3059" y="289"/>
                  </a:cubicBezTo>
                  <a:cubicBezTo>
                    <a:pt x="3059" y="282"/>
                    <a:pt x="3053" y="276"/>
                    <a:pt x="3046" y="276"/>
                  </a:cubicBezTo>
                  <a:cubicBezTo>
                    <a:pt x="3039" y="276"/>
                    <a:pt x="3033" y="282"/>
                    <a:pt x="3033" y="289"/>
                  </a:cubicBezTo>
                  <a:cubicBezTo>
                    <a:pt x="3033" y="296"/>
                    <a:pt x="3039" y="301"/>
                    <a:pt x="3046" y="301"/>
                  </a:cubicBezTo>
                  <a:close/>
                  <a:moveTo>
                    <a:pt x="3085" y="301"/>
                  </a:moveTo>
                  <a:cubicBezTo>
                    <a:pt x="3092" y="301"/>
                    <a:pt x="3098" y="296"/>
                    <a:pt x="3098" y="289"/>
                  </a:cubicBezTo>
                  <a:cubicBezTo>
                    <a:pt x="3098" y="282"/>
                    <a:pt x="3092" y="276"/>
                    <a:pt x="3085" y="276"/>
                  </a:cubicBezTo>
                  <a:cubicBezTo>
                    <a:pt x="3078" y="276"/>
                    <a:pt x="3073" y="282"/>
                    <a:pt x="3073" y="289"/>
                  </a:cubicBezTo>
                  <a:cubicBezTo>
                    <a:pt x="3073" y="296"/>
                    <a:pt x="3078" y="301"/>
                    <a:pt x="3085" y="301"/>
                  </a:cubicBezTo>
                  <a:close/>
                  <a:moveTo>
                    <a:pt x="3125" y="301"/>
                  </a:moveTo>
                  <a:cubicBezTo>
                    <a:pt x="3132" y="301"/>
                    <a:pt x="3137" y="296"/>
                    <a:pt x="3137" y="289"/>
                  </a:cubicBezTo>
                  <a:cubicBezTo>
                    <a:pt x="3137" y="282"/>
                    <a:pt x="3132" y="276"/>
                    <a:pt x="3125" y="276"/>
                  </a:cubicBezTo>
                  <a:cubicBezTo>
                    <a:pt x="3118" y="276"/>
                    <a:pt x="3112" y="282"/>
                    <a:pt x="3112" y="289"/>
                  </a:cubicBezTo>
                  <a:cubicBezTo>
                    <a:pt x="3112" y="296"/>
                    <a:pt x="3118" y="301"/>
                    <a:pt x="3125" y="301"/>
                  </a:cubicBezTo>
                  <a:close/>
                  <a:moveTo>
                    <a:pt x="3164" y="301"/>
                  </a:moveTo>
                  <a:cubicBezTo>
                    <a:pt x="3171" y="301"/>
                    <a:pt x="3177" y="296"/>
                    <a:pt x="3177" y="289"/>
                  </a:cubicBezTo>
                  <a:cubicBezTo>
                    <a:pt x="3177" y="282"/>
                    <a:pt x="3171" y="276"/>
                    <a:pt x="3164" y="276"/>
                  </a:cubicBezTo>
                  <a:cubicBezTo>
                    <a:pt x="3157" y="276"/>
                    <a:pt x="3151" y="282"/>
                    <a:pt x="3151" y="289"/>
                  </a:cubicBezTo>
                  <a:cubicBezTo>
                    <a:pt x="3151" y="296"/>
                    <a:pt x="3157" y="301"/>
                    <a:pt x="3164" y="301"/>
                  </a:cubicBezTo>
                  <a:close/>
                  <a:moveTo>
                    <a:pt x="3204" y="301"/>
                  </a:moveTo>
                  <a:cubicBezTo>
                    <a:pt x="3211" y="301"/>
                    <a:pt x="3216" y="296"/>
                    <a:pt x="3216" y="289"/>
                  </a:cubicBezTo>
                  <a:cubicBezTo>
                    <a:pt x="3216" y="282"/>
                    <a:pt x="3211" y="276"/>
                    <a:pt x="3204" y="276"/>
                  </a:cubicBezTo>
                  <a:cubicBezTo>
                    <a:pt x="3197" y="276"/>
                    <a:pt x="3191" y="282"/>
                    <a:pt x="3191" y="289"/>
                  </a:cubicBezTo>
                  <a:cubicBezTo>
                    <a:pt x="3191" y="296"/>
                    <a:pt x="3197" y="301"/>
                    <a:pt x="3204" y="301"/>
                  </a:cubicBezTo>
                  <a:close/>
                  <a:moveTo>
                    <a:pt x="3243" y="301"/>
                  </a:moveTo>
                  <a:cubicBezTo>
                    <a:pt x="3250" y="301"/>
                    <a:pt x="3256" y="296"/>
                    <a:pt x="3256" y="289"/>
                  </a:cubicBezTo>
                  <a:cubicBezTo>
                    <a:pt x="3256" y="282"/>
                    <a:pt x="3250" y="276"/>
                    <a:pt x="3243" y="276"/>
                  </a:cubicBezTo>
                  <a:cubicBezTo>
                    <a:pt x="3236" y="276"/>
                    <a:pt x="3230" y="282"/>
                    <a:pt x="3230" y="289"/>
                  </a:cubicBezTo>
                  <a:cubicBezTo>
                    <a:pt x="3230" y="296"/>
                    <a:pt x="3236" y="301"/>
                    <a:pt x="3243" y="301"/>
                  </a:cubicBezTo>
                  <a:close/>
                  <a:moveTo>
                    <a:pt x="3282" y="301"/>
                  </a:moveTo>
                  <a:cubicBezTo>
                    <a:pt x="3289" y="301"/>
                    <a:pt x="3295" y="296"/>
                    <a:pt x="3295" y="289"/>
                  </a:cubicBezTo>
                  <a:cubicBezTo>
                    <a:pt x="3295" y="282"/>
                    <a:pt x="3289" y="276"/>
                    <a:pt x="3282" y="276"/>
                  </a:cubicBezTo>
                  <a:cubicBezTo>
                    <a:pt x="3275" y="276"/>
                    <a:pt x="3270" y="282"/>
                    <a:pt x="3270" y="289"/>
                  </a:cubicBezTo>
                  <a:cubicBezTo>
                    <a:pt x="3270" y="296"/>
                    <a:pt x="3275" y="301"/>
                    <a:pt x="3282" y="301"/>
                  </a:cubicBezTo>
                  <a:close/>
                  <a:moveTo>
                    <a:pt x="3322" y="301"/>
                  </a:moveTo>
                  <a:cubicBezTo>
                    <a:pt x="3329" y="301"/>
                    <a:pt x="3335" y="296"/>
                    <a:pt x="3335" y="289"/>
                  </a:cubicBezTo>
                  <a:cubicBezTo>
                    <a:pt x="3335" y="282"/>
                    <a:pt x="3329" y="276"/>
                    <a:pt x="3322" y="276"/>
                  </a:cubicBezTo>
                  <a:cubicBezTo>
                    <a:pt x="3315" y="276"/>
                    <a:pt x="3309" y="282"/>
                    <a:pt x="3309" y="289"/>
                  </a:cubicBezTo>
                  <a:cubicBezTo>
                    <a:pt x="3309" y="296"/>
                    <a:pt x="3315" y="301"/>
                    <a:pt x="3322" y="301"/>
                  </a:cubicBezTo>
                  <a:close/>
                  <a:moveTo>
                    <a:pt x="3361" y="301"/>
                  </a:moveTo>
                  <a:cubicBezTo>
                    <a:pt x="3368" y="301"/>
                    <a:pt x="3374" y="296"/>
                    <a:pt x="3374" y="289"/>
                  </a:cubicBezTo>
                  <a:cubicBezTo>
                    <a:pt x="3374" y="282"/>
                    <a:pt x="3368" y="276"/>
                    <a:pt x="3361" y="276"/>
                  </a:cubicBezTo>
                  <a:cubicBezTo>
                    <a:pt x="3354" y="276"/>
                    <a:pt x="3348" y="282"/>
                    <a:pt x="3348" y="289"/>
                  </a:cubicBezTo>
                  <a:cubicBezTo>
                    <a:pt x="3348" y="296"/>
                    <a:pt x="3354" y="301"/>
                    <a:pt x="3361" y="301"/>
                  </a:cubicBezTo>
                  <a:close/>
                  <a:moveTo>
                    <a:pt x="3401" y="301"/>
                  </a:moveTo>
                  <a:cubicBezTo>
                    <a:pt x="3408" y="301"/>
                    <a:pt x="3413" y="296"/>
                    <a:pt x="3413" y="289"/>
                  </a:cubicBezTo>
                  <a:cubicBezTo>
                    <a:pt x="3413" y="282"/>
                    <a:pt x="3408" y="276"/>
                    <a:pt x="3401" y="276"/>
                  </a:cubicBezTo>
                  <a:cubicBezTo>
                    <a:pt x="3394" y="276"/>
                    <a:pt x="3388" y="282"/>
                    <a:pt x="3388" y="289"/>
                  </a:cubicBezTo>
                  <a:cubicBezTo>
                    <a:pt x="3388" y="296"/>
                    <a:pt x="3394" y="301"/>
                    <a:pt x="3401" y="301"/>
                  </a:cubicBezTo>
                  <a:close/>
                  <a:moveTo>
                    <a:pt x="3440" y="301"/>
                  </a:moveTo>
                  <a:cubicBezTo>
                    <a:pt x="3447" y="301"/>
                    <a:pt x="3453" y="296"/>
                    <a:pt x="3453" y="289"/>
                  </a:cubicBezTo>
                  <a:cubicBezTo>
                    <a:pt x="3453" y="282"/>
                    <a:pt x="3447" y="276"/>
                    <a:pt x="3440" y="276"/>
                  </a:cubicBezTo>
                  <a:cubicBezTo>
                    <a:pt x="3433" y="276"/>
                    <a:pt x="3427" y="282"/>
                    <a:pt x="3427" y="289"/>
                  </a:cubicBezTo>
                  <a:cubicBezTo>
                    <a:pt x="3427" y="296"/>
                    <a:pt x="3433" y="301"/>
                    <a:pt x="3440" y="301"/>
                  </a:cubicBezTo>
                  <a:close/>
                  <a:moveTo>
                    <a:pt x="3480" y="301"/>
                  </a:moveTo>
                  <a:cubicBezTo>
                    <a:pt x="3487" y="301"/>
                    <a:pt x="3492" y="296"/>
                    <a:pt x="3492" y="289"/>
                  </a:cubicBezTo>
                  <a:cubicBezTo>
                    <a:pt x="3492" y="282"/>
                    <a:pt x="3487" y="276"/>
                    <a:pt x="3480" y="276"/>
                  </a:cubicBezTo>
                  <a:cubicBezTo>
                    <a:pt x="3472" y="276"/>
                    <a:pt x="3467" y="282"/>
                    <a:pt x="3467" y="289"/>
                  </a:cubicBezTo>
                  <a:cubicBezTo>
                    <a:pt x="3467" y="296"/>
                    <a:pt x="3472" y="301"/>
                    <a:pt x="3480" y="301"/>
                  </a:cubicBezTo>
                  <a:close/>
                  <a:moveTo>
                    <a:pt x="3519" y="301"/>
                  </a:moveTo>
                  <a:cubicBezTo>
                    <a:pt x="3526" y="301"/>
                    <a:pt x="3532" y="296"/>
                    <a:pt x="3532" y="289"/>
                  </a:cubicBezTo>
                  <a:cubicBezTo>
                    <a:pt x="3532" y="282"/>
                    <a:pt x="3526" y="276"/>
                    <a:pt x="3519" y="276"/>
                  </a:cubicBezTo>
                  <a:cubicBezTo>
                    <a:pt x="3512" y="276"/>
                    <a:pt x="3506" y="282"/>
                    <a:pt x="3506" y="289"/>
                  </a:cubicBezTo>
                  <a:cubicBezTo>
                    <a:pt x="3506" y="296"/>
                    <a:pt x="3512" y="301"/>
                    <a:pt x="3519" y="301"/>
                  </a:cubicBezTo>
                  <a:close/>
                  <a:moveTo>
                    <a:pt x="89" y="341"/>
                  </a:moveTo>
                  <a:cubicBezTo>
                    <a:pt x="96" y="341"/>
                    <a:pt x="102" y="335"/>
                    <a:pt x="102" y="328"/>
                  </a:cubicBezTo>
                  <a:cubicBezTo>
                    <a:pt x="102" y="321"/>
                    <a:pt x="96" y="315"/>
                    <a:pt x="89" y="315"/>
                  </a:cubicBezTo>
                  <a:cubicBezTo>
                    <a:pt x="82" y="315"/>
                    <a:pt x="76" y="321"/>
                    <a:pt x="76" y="328"/>
                  </a:cubicBezTo>
                  <a:cubicBezTo>
                    <a:pt x="76" y="335"/>
                    <a:pt x="82" y="341"/>
                    <a:pt x="89" y="341"/>
                  </a:cubicBezTo>
                  <a:close/>
                  <a:moveTo>
                    <a:pt x="128" y="341"/>
                  </a:moveTo>
                  <a:cubicBezTo>
                    <a:pt x="136" y="341"/>
                    <a:pt x="141" y="335"/>
                    <a:pt x="141" y="328"/>
                  </a:cubicBezTo>
                  <a:cubicBezTo>
                    <a:pt x="141" y="321"/>
                    <a:pt x="136" y="315"/>
                    <a:pt x="128" y="315"/>
                  </a:cubicBezTo>
                  <a:cubicBezTo>
                    <a:pt x="121" y="315"/>
                    <a:pt x="116" y="321"/>
                    <a:pt x="116" y="328"/>
                  </a:cubicBezTo>
                  <a:cubicBezTo>
                    <a:pt x="116" y="335"/>
                    <a:pt x="121" y="341"/>
                    <a:pt x="128" y="341"/>
                  </a:cubicBezTo>
                  <a:close/>
                  <a:moveTo>
                    <a:pt x="168" y="341"/>
                  </a:moveTo>
                  <a:cubicBezTo>
                    <a:pt x="175" y="341"/>
                    <a:pt x="181" y="335"/>
                    <a:pt x="181" y="328"/>
                  </a:cubicBezTo>
                  <a:cubicBezTo>
                    <a:pt x="181" y="321"/>
                    <a:pt x="175" y="315"/>
                    <a:pt x="168" y="315"/>
                  </a:cubicBezTo>
                  <a:cubicBezTo>
                    <a:pt x="161" y="315"/>
                    <a:pt x="155" y="321"/>
                    <a:pt x="155" y="328"/>
                  </a:cubicBezTo>
                  <a:cubicBezTo>
                    <a:pt x="155" y="335"/>
                    <a:pt x="161" y="341"/>
                    <a:pt x="168" y="341"/>
                  </a:cubicBezTo>
                  <a:close/>
                  <a:moveTo>
                    <a:pt x="207" y="341"/>
                  </a:moveTo>
                  <a:cubicBezTo>
                    <a:pt x="214" y="341"/>
                    <a:pt x="220" y="335"/>
                    <a:pt x="220" y="328"/>
                  </a:cubicBezTo>
                  <a:cubicBezTo>
                    <a:pt x="220" y="321"/>
                    <a:pt x="214" y="315"/>
                    <a:pt x="207" y="315"/>
                  </a:cubicBezTo>
                  <a:cubicBezTo>
                    <a:pt x="200" y="315"/>
                    <a:pt x="195" y="321"/>
                    <a:pt x="195" y="328"/>
                  </a:cubicBezTo>
                  <a:cubicBezTo>
                    <a:pt x="195" y="335"/>
                    <a:pt x="200" y="341"/>
                    <a:pt x="207" y="341"/>
                  </a:cubicBezTo>
                  <a:close/>
                  <a:moveTo>
                    <a:pt x="247" y="341"/>
                  </a:moveTo>
                  <a:cubicBezTo>
                    <a:pt x="254" y="341"/>
                    <a:pt x="259" y="335"/>
                    <a:pt x="259" y="328"/>
                  </a:cubicBezTo>
                  <a:cubicBezTo>
                    <a:pt x="259" y="321"/>
                    <a:pt x="254" y="315"/>
                    <a:pt x="247" y="315"/>
                  </a:cubicBezTo>
                  <a:cubicBezTo>
                    <a:pt x="240" y="315"/>
                    <a:pt x="234" y="321"/>
                    <a:pt x="234" y="328"/>
                  </a:cubicBezTo>
                  <a:cubicBezTo>
                    <a:pt x="234" y="335"/>
                    <a:pt x="240" y="341"/>
                    <a:pt x="247" y="341"/>
                  </a:cubicBezTo>
                  <a:close/>
                  <a:moveTo>
                    <a:pt x="286" y="341"/>
                  </a:moveTo>
                  <a:cubicBezTo>
                    <a:pt x="293" y="341"/>
                    <a:pt x="299" y="335"/>
                    <a:pt x="299" y="328"/>
                  </a:cubicBezTo>
                  <a:cubicBezTo>
                    <a:pt x="299" y="321"/>
                    <a:pt x="293" y="315"/>
                    <a:pt x="286" y="315"/>
                  </a:cubicBezTo>
                  <a:cubicBezTo>
                    <a:pt x="279" y="315"/>
                    <a:pt x="273" y="321"/>
                    <a:pt x="273" y="328"/>
                  </a:cubicBezTo>
                  <a:cubicBezTo>
                    <a:pt x="273" y="335"/>
                    <a:pt x="279" y="341"/>
                    <a:pt x="286" y="341"/>
                  </a:cubicBezTo>
                  <a:close/>
                  <a:moveTo>
                    <a:pt x="326" y="341"/>
                  </a:moveTo>
                  <a:cubicBezTo>
                    <a:pt x="333" y="341"/>
                    <a:pt x="338" y="335"/>
                    <a:pt x="338" y="328"/>
                  </a:cubicBezTo>
                  <a:cubicBezTo>
                    <a:pt x="338" y="321"/>
                    <a:pt x="333" y="315"/>
                    <a:pt x="326" y="315"/>
                  </a:cubicBezTo>
                  <a:cubicBezTo>
                    <a:pt x="319" y="315"/>
                    <a:pt x="313" y="321"/>
                    <a:pt x="313" y="328"/>
                  </a:cubicBezTo>
                  <a:cubicBezTo>
                    <a:pt x="313" y="335"/>
                    <a:pt x="319" y="341"/>
                    <a:pt x="326" y="341"/>
                  </a:cubicBezTo>
                  <a:close/>
                  <a:moveTo>
                    <a:pt x="365" y="341"/>
                  </a:moveTo>
                  <a:cubicBezTo>
                    <a:pt x="372" y="341"/>
                    <a:pt x="378" y="335"/>
                    <a:pt x="378" y="328"/>
                  </a:cubicBezTo>
                  <a:cubicBezTo>
                    <a:pt x="378" y="321"/>
                    <a:pt x="372" y="315"/>
                    <a:pt x="365" y="315"/>
                  </a:cubicBezTo>
                  <a:cubicBezTo>
                    <a:pt x="358" y="315"/>
                    <a:pt x="352" y="321"/>
                    <a:pt x="352" y="328"/>
                  </a:cubicBezTo>
                  <a:cubicBezTo>
                    <a:pt x="352" y="335"/>
                    <a:pt x="358" y="341"/>
                    <a:pt x="365" y="341"/>
                  </a:cubicBezTo>
                  <a:close/>
                  <a:moveTo>
                    <a:pt x="404" y="341"/>
                  </a:moveTo>
                  <a:cubicBezTo>
                    <a:pt x="411" y="341"/>
                    <a:pt x="417" y="335"/>
                    <a:pt x="417" y="328"/>
                  </a:cubicBezTo>
                  <a:cubicBezTo>
                    <a:pt x="417" y="321"/>
                    <a:pt x="411" y="315"/>
                    <a:pt x="404" y="315"/>
                  </a:cubicBezTo>
                  <a:cubicBezTo>
                    <a:pt x="397" y="315"/>
                    <a:pt x="392" y="321"/>
                    <a:pt x="392" y="328"/>
                  </a:cubicBezTo>
                  <a:cubicBezTo>
                    <a:pt x="392" y="335"/>
                    <a:pt x="397" y="341"/>
                    <a:pt x="404" y="341"/>
                  </a:cubicBezTo>
                  <a:close/>
                  <a:moveTo>
                    <a:pt x="444" y="341"/>
                  </a:moveTo>
                  <a:cubicBezTo>
                    <a:pt x="451" y="341"/>
                    <a:pt x="457" y="335"/>
                    <a:pt x="457" y="328"/>
                  </a:cubicBezTo>
                  <a:cubicBezTo>
                    <a:pt x="457" y="321"/>
                    <a:pt x="451" y="315"/>
                    <a:pt x="444" y="315"/>
                  </a:cubicBezTo>
                  <a:cubicBezTo>
                    <a:pt x="437" y="315"/>
                    <a:pt x="431" y="321"/>
                    <a:pt x="431" y="328"/>
                  </a:cubicBezTo>
                  <a:cubicBezTo>
                    <a:pt x="431" y="335"/>
                    <a:pt x="437" y="341"/>
                    <a:pt x="444" y="341"/>
                  </a:cubicBezTo>
                  <a:close/>
                  <a:moveTo>
                    <a:pt x="483" y="341"/>
                  </a:moveTo>
                  <a:cubicBezTo>
                    <a:pt x="490" y="341"/>
                    <a:pt x="496" y="335"/>
                    <a:pt x="496" y="328"/>
                  </a:cubicBezTo>
                  <a:cubicBezTo>
                    <a:pt x="496" y="321"/>
                    <a:pt x="490" y="315"/>
                    <a:pt x="483" y="315"/>
                  </a:cubicBezTo>
                  <a:cubicBezTo>
                    <a:pt x="476" y="315"/>
                    <a:pt x="471" y="321"/>
                    <a:pt x="471" y="328"/>
                  </a:cubicBezTo>
                  <a:cubicBezTo>
                    <a:pt x="471" y="335"/>
                    <a:pt x="476" y="341"/>
                    <a:pt x="483" y="341"/>
                  </a:cubicBezTo>
                  <a:close/>
                  <a:moveTo>
                    <a:pt x="523" y="341"/>
                  </a:moveTo>
                  <a:cubicBezTo>
                    <a:pt x="530" y="341"/>
                    <a:pt x="535" y="335"/>
                    <a:pt x="535" y="328"/>
                  </a:cubicBezTo>
                  <a:cubicBezTo>
                    <a:pt x="535" y="321"/>
                    <a:pt x="530" y="315"/>
                    <a:pt x="523" y="315"/>
                  </a:cubicBezTo>
                  <a:cubicBezTo>
                    <a:pt x="516" y="315"/>
                    <a:pt x="510" y="321"/>
                    <a:pt x="510" y="328"/>
                  </a:cubicBezTo>
                  <a:cubicBezTo>
                    <a:pt x="510" y="335"/>
                    <a:pt x="516" y="341"/>
                    <a:pt x="523" y="341"/>
                  </a:cubicBezTo>
                  <a:close/>
                  <a:moveTo>
                    <a:pt x="562" y="341"/>
                  </a:moveTo>
                  <a:cubicBezTo>
                    <a:pt x="569" y="341"/>
                    <a:pt x="575" y="335"/>
                    <a:pt x="575" y="328"/>
                  </a:cubicBezTo>
                  <a:cubicBezTo>
                    <a:pt x="575" y="321"/>
                    <a:pt x="569" y="315"/>
                    <a:pt x="562" y="315"/>
                  </a:cubicBezTo>
                  <a:cubicBezTo>
                    <a:pt x="555" y="315"/>
                    <a:pt x="549" y="321"/>
                    <a:pt x="549" y="328"/>
                  </a:cubicBezTo>
                  <a:cubicBezTo>
                    <a:pt x="549" y="335"/>
                    <a:pt x="555" y="341"/>
                    <a:pt x="562" y="341"/>
                  </a:cubicBezTo>
                  <a:close/>
                  <a:moveTo>
                    <a:pt x="602" y="316"/>
                  </a:moveTo>
                  <a:cubicBezTo>
                    <a:pt x="595" y="316"/>
                    <a:pt x="589" y="321"/>
                    <a:pt x="589" y="328"/>
                  </a:cubicBezTo>
                  <a:cubicBezTo>
                    <a:pt x="589" y="335"/>
                    <a:pt x="595" y="340"/>
                    <a:pt x="602" y="340"/>
                  </a:cubicBezTo>
                  <a:cubicBezTo>
                    <a:pt x="608" y="340"/>
                    <a:pt x="614" y="335"/>
                    <a:pt x="614" y="328"/>
                  </a:cubicBezTo>
                  <a:cubicBezTo>
                    <a:pt x="614" y="321"/>
                    <a:pt x="608" y="316"/>
                    <a:pt x="602" y="316"/>
                  </a:cubicBezTo>
                  <a:close/>
                  <a:moveTo>
                    <a:pt x="641" y="341"/>
                  </a:moveTo>
                  <a:cubicBezTo>
                    <a:pt x="648" y="341"/>
                    <a:pt x="654" y="335"/>
                    <a:pt x="654" y="328"/>
                  </a:cubicBezTo>
                  <a:cubicBezTo>
                    <a:pt x="654" y="321"/>
                    <a:pt x="648" y="315"/>
                    <a:pt x="641" y="315"/>
                  </a:cubicBezTo>
                  <a:cubicBezTo>
                    <a:pt x="634" y="315"/>
                    <a:pt x="628" y="321"/>
                    <a:pt x="628" y="328"/>
                  </a:cubicBezTo>
                  <a:cubicBezTo>
                    <a:pt x="628" y="335"/>
                    <a:pt x="634" y="341"/>
                    <a:pt x="641" y="341"/>
                  </a:cubicBezTo>
                  <a:close/>
                  <a:moveTo>
                    <a:pt x="680" y="341"/>
                  </a:moveTo>
                  <a:cubicBezTo>
                    <a:pt x="687" y="341"/>
                    <a:pt x="693" y="335"/>
                    <a:pt x="693" y="328"/>
                  </a:cubicBezTo>
                  <a:cubicBezTo>
                    <a:pt x="693" y="321"/>
                    <a:pt x="687" y="315"/>
                    <a:pt x="680" y="315"/>
                  </a:cubicBezTo>
                  <a:cubicBezTo>
                    <a:pt x="673" y="315"/>
                    <a:pt x="668" y="321"/>
                    <a:pt x="668" y="328"/>
                  </a:cubicBezTo>
                  <a:cubicBezTo>
                    <a:pt x="668" y="335"/>
                    <a:pt x="673" y="341"/>
                    <a:pt x="680" y="341"/>
                  </a:cubicBezTo>
                  <a:close/>
                  <a:moveTo>
                    <a:pt x="720" y="341"/>
                  </a:moveTo>
                  <a:cubicBezTo>
                    <a:pt x="727" y="341"/>
                    <a:pt x="733" y="335"/>
                    <a:pt x="733" y="328"/>
                  </a:cubicBezTo>
                  <a:cubicBezTo>
                    <a:pt x="733" y="321"/>
                    <a:pt x="727" y="315"/>
                    <a:pt x="720" y="315"/>
                  </a:cubicBezTo>
                  <a:cubicBezTo>
                    <a:pt x="713" y="315"/>
                    <a:pt x="707" y="321"/>
                    <a:pt x="707" y="328"/>
                  </a:cubicBezTo>
                  <a:cubicBezTo>
                    <a:pt x="707" y="335"/>
                    <a:pt x="713" y="341"/>
                    <a:pt x="720" y="341"/>
                  </a:cubicBezTo>
                  <a:close/>
                  <a:moveTo>
                    <a:pt x="759" y="341"/>
                  </a:moveTo>
                  <a:cubicBezTo>
                    <a:pt x="766" y="341"/>
                    <a:pt x="772" y="335"/>
                    <a:pt x="772" y="328"/>
                  </a:cubicBezTo>
                  <a:cubicBezTo>
                    <a:pt x="772" y="321"/>
                    <a:pt x="766" y="315"/>
                    <a:pt x="759" y="315"/>
                  </a:cubicBezTo>
                  <a:cubicBezTo>
                    <a:pt x="752" y="315"/>
                    <a:pt x="747" y="321"/>
                    <a:pt x="747" y="328"/>
                  </a:cubicBezTo>
                  <a:cubicBezTo>
                    <a:pt x="747" y="335"/>
                    <a:pt x="752" y="341"/>
                    <a:pt x="759" y="341"/>
                  </a:cubicBezTo>
                  <a:close/>
                  <a:moveTo>
                    <a:pt x="799" y="341"/>
                  </a:moveTo>
                  <a:cubicBezTo>
                    <a:pt x="806" y="341"/>
                    <a:pt x="811" y="335"/>
                    <a:pt x="811" y="328"/>
                  </a:cubicBezTo>
                  <a:cubicBezTo>
                    <a:pt x="811" y="321"/>
                    <a:pt x="806" y="315"/>
                    <a:pt x="799" y="315"/>
                  </a:cubicBezTo>
                  <a:cubicBezTo>
                    <a:pt x="792" y="315"/>
                    <a:pt x="786" y="321"/>
                    <a:pt x="786" y="328"/>
                  </a:cubicBezTo>
                  <a:cubicBezTo>
                    <a:pt x="786" y="335"/>
                    <a:pt x="792" y="341"/>
                    <a:pt x="799" y="341"/>
                  </a:cubicBezTo>
                  <a:close/>
                  <a:moveTo>
                    <a:pt x="838" y="341"/>
                  </a:moveTo>
                  <a:cubicBezTo>
                    <a:pt x="845" y="341"/>
                    <a:pt x="851" y="335"/>
                    <a:pt x="851" y="328"/>
                  </a:cubicBezTo>
                  <a:cubicBezTo>
                    <a:pt x="851" y="321"/>
                    <a:pt x="845" y="315"/>
                    <a:pt x="838" y="315"/>
                  </a:cubicBezTo>
                  <a:cubicBezTo>
                    <a:pt x="831" y="315"/>
                    <a:pt x="825" y="321"/>
                    <a:pt x="825" y="328"/>
                  </a:cubicBezTo>
                  <a:cubicBezTo>
                    <a:pt x="825" y="335"/>
                    <a:pt x="831" y="341"/>
                    <a:pt x="838" y="341"/>
                  </a:cubicBezTo>
                  <a:close/>
                  <a:moveTo>
                    <a:pt x="956" y="341"/>
                  </a:moveTo>
                  <a:cubicBezTo>
                    <a:pt x="963" y="341"/>
                    <a:pt x="969" y="335"/>
                    <a:pt x="969" y="328"/>
                  </a:cubicBezTo>
                  <a:cubicBezTo>
                    <a:pt x="969" y="321"/>
                    <a:pt x="963" y="315"/>
                    <a:pt x="956" y="315"/>
                  </a:cubicBezTo>
                  <a:cubicBezTo>
                    <a:pt x="949" y="315"/>
                    <a:pt x="944" y="321"/>
                    <a:pt x="944" y="328"/>
                  </a:cubicBezTo>
                  <a:cubicBezTo>
                    <a:pt x="944" y="335"/>
                    <a:pt x="949" y="341"/>
                    <a:pt x="956" y="341"/>
                  </a:cubicBezTo>
                  <a:close/>
                  <a:moveTo>
                    <a:pt x="996" y="341"/>
                  </a:moveTo>
                  <a:cubicBezTo>
                    <a:pt x="1003" y="341"/>
                    <a:pt x="1009" y="335"/>
                    <a:pt x="1009" y="328"/>
                  </a:cubicBezTo>
                  <a:cubicBezTo>
                    <a:pt x="1009" y="321"/>
                    <a:pt x="1003" y="315"/>
                    <a:pt x="996" y="315"/>
                  </a:cubicBezTo>
                  <a:cubicBezTo>
                    <a:pt x="989" y="315"/>
                    <a:pt x="983" y="321"/>
                    <a:pt x="983" y="328"/>
                  </a:cubicBezTo>
                  <a:cubicBezTo>
                    <a:pt x="983" y="335"/>
                    <a:pt x="989" y="341"/>
                    <a:pt x="996" y="341"/>
                  </a:cubicBezTo>
                  <a:close/>
                  <a:moveTo>
                    <a:pt x="1035" y="341"/>
                  </a:moveTo>
                  <a:cubicBezTo>
                    <a:pt x="1042" y="341"/>
                    <a:pt x="1048" y="335"/>
                    <a:pt x="1048" y="328"/>
                  </a:cubicBezTo>
                  <a:cubicBezTo>
                    <a:pt x="1048" y="321"/>
                    <a:pt x="1042" y="315"/>
                    <a:pt x="1035" y="315"/>
                  </a:cubicBezTo>
                  <a:cubicBezTo>
                    <a:pt x="1028" y="315"/>
                    <a:pt x="1022" y="321"/>
                    <a:pt x="1022" y="328"/>
                  </a:cubicBezTo>
                  <a:cubicBezTo>
                    <a:pt x="1022" y="335"/>
                    <a:pt x="1028" y="341"/>
                    <a:pt x="1035" y="341"/>
                  </a:cubicBezTo>
                  <a:close/>
                  <a:moveTo>
                    <a:pt x="1153" y="319"/>
                  </a:moveTo>
                  <a:cubicBezTo>
                    <a:pt x="1148" y="319"/>
                    <a:pt x="1144" y="323"/>
                    <a:pt x="1144" y="328"/>
                  </a:cubicBezTo>
                  <a:cubicBezTo>
                    <a:pt x="1144" y="333"/>
                    <a:pt x="1148" y="337"/>
                    <a:pt x="1153" y="337"/>
                  </a:cubicBezTo>
                  <a:cubicBezTo>
                    <a:pt x="1159" y="337"/>
                    <a:pt x="1163" y="333"/>
                    <a:pt x="1163" y="328"/>
                  </a:cubicBezTo>
                  <a:cubicBezTo>
                    <a:pt x="1163" y="323"/>
                    <a:pt x="1159" y="319"/>
                    <a:pt x="1153" y="319"/>
                  </a:cubicBezTo>
                  <a:close/>
                  <a:moveTo>
                    <a:pt x="1193" y="341"/>
                  </a:moveTo>
                  <a:cubicBezTo>
                    <a:pt x="1200" y="341"/>
                    <a:pt x="1206" y="335"/>
                    <a:pt x="1206" y="328"/>
                  </a:cubicBezTo>
                  <a:cubicBezTo>
                    <a:pt x="1206" y="321"/>
                    <a:pt x="1200" y="315"/>
                    <a:pt x="1193" y="315"/>
                  </a:cubicBezTo>
                  <a:cubicBezTo>
                    <a:pt x="1186" y="315"/>
                    <a:pt x="1180" y="321"/>
                    <a:pt x="1180" y="328"/>
                  </a:cubicBezTo>
                  <a:cubicBezTo>
                    <a:pt x="1180" y="335"/>
                    <a:pt x="1186" y="341"/>
                    <a:pt x="1193" y="341"/>
                  </a:cubicBezTo>
                  <a:close/>
                  <a:moveTo>
                    <a:pt x="1232" y="341"/>
                  </a:moveTo>
                  <a:cubicBezTo>
                    <a:pt x="1239" y="341"/>
                    <a:pt x="1245" y="335"/>
                    <a:pt x="1245" y="328"/>
                  </a:cubicBezTo>
                  <a:cubicBezTo>
                    <a:pt x="1245" y="321"/>
                    <a:pt x="1239" y="315"/>
                    <a:pt x="1232" y="315"/>
                  </a:cubicBezTo>
                  <a:cubicBezTo>
                    <a:pt x="1225" y="315"/>
                    <a:pt x="1220" y="321"/>
                    <a:pt x="1220" y="328"/>
                  </a:cubicBezTo>
                  <a:cubicBezTo>
                    <a:pt x="1220" y="335"/>
                    <a:pt x="1225" y="341"/>
                    <a:pt x="1232" y="341"/>
                  </a:cubicBezTo>
                  <a:close/>
                  <a:moveTo>
                    <a:pt x="1272" y="341"/>
                  </a:moveTo>
                  <a:cubicBezTo>
                    <a:pt x="1279" y="341"/>
                    <a:pt x="1285" y="335"/>
                    <a:pt x="1285" y="328"/>
                  </a:cubicBezTo>
                  <a:cubicBezTo>
                    <a:pt x="1285" y="321"/>
                    <a:pt x="1279" y="315"/>
                    <a:pt x="1272" y="315"/>
                  </a:cubicBezTo>
                  <a:cubicBezTo>
                    <a:pt x="1265" y="315"/>
                    <a:pt x="1259" y="321"/>
                    <a:pt x="1259" y="328"/>
                  </a:cubicBezTo>
                  <a:cubicBezTo>
                    <a:pt x="1259" y="335"/>
                    <a:pt x="1265" y="341"/>
                    <a:pt x="1272" y="341"/>
                  </a:cubicBezTo>
                  <a:close/>
                  <a:moveTo>
                    <a:pt x="1311" y="341"/>
                  </a:moveTo>
                  <a:cubicBezTo>
                    <a:pt x="1318" y="341"/>
                    <a:pt x="1324" y="335"/>
                    <a:pt x="1324" y="328"/>
                  </a:cubicBezTo>
                  <a:cubicBezTo>
                    <a:pt x="1324" y="321"/>
                    <a:pt x="1318" y="315"/>
                    <a:pt x="1311" y="315"/>
                  </a:cubicBezTo>
                  <a:cubicBezTo>
                    <a:pt x="1304" y="315"/>
                    <a:pt x="1298" y="321"/>
                    <a:pt x="1298" y="328"/>
                  </a:cubicBezTo>
                  <a:cubicBezTo>
                    <a:pt x="1298" y="335"/>
                    <a:pt x="1304" y="341"/>
                    <a:pt x="1311" y="341"/>
                  </a:cubicBezTo>
                  <a:close/>
                  <a:moveTo>
                    <a:pt x="1863" y="341"/>
                  </a:moveTo>
                  <a:cubicBezTo>
                    <a:pt x="1870" y="341"/>
                    <a:pt x="1876" y="335"/>
                    <a:pt x="1876" y="328"/>
                  </a:cubicBezTo>
                  <a:cubicBezTo>
                    <a:pt x="1876" y="321"/>
                    <a:pt x="1870" y="315"/>
                    <a:pt x="1863" y="315"/>
                  </a:cubicBezTo>
                  <a:cubicBezTo>
                    <a:pt x="1856" y="315"/>
                    <a:pt x="1850" y="321"/>
                    <a:pt x="1850" y="328"/>
                  </a:cubicBezTo>
                  <a:cubicBezTo>
                    <a:pt x="1850" y="335"/>
                    <a:pt x="1856" y="341"/>
                    <a:pt x="1863" y="341"/>
                  </a:cubicBezTo>
                  <a:close/>
                  <a:moveTo>
                    <a:pt x="1903" y="341"/>
                  </a:moveTo>
                  <a:cubicBezTo>
                    <a:pt x="1910" y="341"/>
                    <a:pt x="1915" y="335"/>
                    <a:pt x="1915" y="328"/>
                  </a:cubicBezTo>
                  <a:cubicBezTo>
                    <a:pt x="1915" y="321"/>
                    <a:pt x="1910" y="315"/>
                    <a:pt x="1903" y="315"/>
                  </a:cubicBezTo>
                  <a:cubicBezTo>
                    <a:pt x="1896" y="315"/>
                    <a:pt x="1890" y="321"/>
                    <a:pt x="1890" y="328"/>
                  </a:cubicBezTo>
                  <a:cubicBezTo>
                    <a:pt x="1890" y="335"/>
                    <a:pt x="1896" y="341"/>
                    <a:pt x="1903" y="341"/>
                  </a:cubicBezTo>
                  <a:close/>
                  <a:moveTo>
                    <a:pt x="1942" y="341"/>
                  </a:moveTo>
                  <a:cubicBezTo>
                    <a:pt x="1949" y="341"/>
                    <a:pt x="1955" y="335"/>
                    <a:pt x="1955" y="328"/>
                  </a:cubicBezTo>
                  <a:cubicBezTo>
                    <a:pt x="1955" y="321"/>
                    <a:pt x="1949" y="315"/>
                    <a:pt x="1942" y="315"/>
                  </a:cubicBezTo>
                  <a:cubicBezTo>
                    <a:pt x="1935" y="315"/>
                    <a:pt x="1929" y="321"/>
                    <a:pt x="1929" y="328"/>
                  </a:cubicBezTo>
                  <a:cubicBezTo>
                    <a:pt x="1929" y="335"/>
                    <a:pt x="1935" y="341"/>
                    <a:pt x="1942" y="341"/>
                  </a:cubicBezTo>
                  <a:close/>
                  <a:moveTo>
                    <a:pt x="1981" y="341"/>
                  </a:moveTo>
                  <a:cubicBezTo>
                    <a:pt x="1988" y="341"/>
                    <a:pt x="1994" y="335"/>
                    <a:pt x="1994" y="328"/>
                  </a:cubicBezTo>
                  <a:cubicBezTo>
                    <a:pt x="1994" y="321"/>
                    <a:pt x="1988" y="315"/>
                    <a:pt x="1981" y="315"/>
                  </a:cubicBezTo>
                  <a:cubicBezTo>
                    <a:pt x="1974" y="315"/>
                    <a:pt x="1969" y="321"/>
                    <a:pt x="1969" y="328"/>
                  </a:cubicBezTo>
                  <a:cubicBezTo>
                    <a:pt x="1969" y="335"/>
                    <a:pt x="1974" y="341"/>
                    <a:pt x="1981" y="341"/>
                  </a:cubicBezTo>
                  <a:close/>
                  <a:moveTo>
                    <a:pt x="2021" y="315"/>
                  </a:moveTo>
                  <a:cubicBezTo>
                    <a:pt x="2014" y="315"/>
                    <a:pt x="2008" y="321"/>
                    <a:pt x="2008" y="328"/>
                  </a:cubicBezTo>
                  <a:cubicBezTo>
                    <a:pt x="2008" y="335"/>
                    <a:pt x="2014" y="341"/>
                    <a:pt x="2021" y="341"/>
                  </a:cubicBezTo>
                  <a:cubicBezTo>
                    <a:pt x="2028" y="341"/>
                    <a:pt x="2034" y="335"/>
                    <a:pt x="2034" y="328"/>
                  </a:cubicBezTo>
                  <a:cubicBezTo>
                    <a:pt x="2034" y="321"/>
                    <a:pt x="2028" y="315"/>
                    <a:pt x="2021" y="315"/>
                  </a:cubicBezTo>
                  <a:close/>
                  <a:moveTo>
                    <a:pt x="2060" y="315"/>
                  </a:moveTo>
                  <a:cubicBezTo>
                    <a:pt x="2053" y="315"/>
                    <a:pt x="2048" y="321"/>
                    <a:pt x="2048" y="328"/>
                  </a:cubicBezTo>
                  <a:cubicBezTo>
                    <a:pt x="2048" y="335"/>
                    <a:pt x="2053" y="341"/>
                    <a:pt x="2060" y="341"/>
                  </a:cubicBezTo>
                  <a:cubicBezTo>
                    <a:pt x="2067" y="341"/>
                    <a:pt x="2073" y="335"/>
                    <a:pt x="2073" y="328"/>
                  </a:cubicBezTo>
                  <a:cubicBezTo>
                    <a:pt x="2073" y="321"/>
                    <a:pt x="2067" y="315"/>
                    <a:pt x="2060" y="315"/>
                  </a:cubicBezTo>
                  <a:close/>
                  <a:moveTo>
                    <a:pt x="2100" y="341"/>
                  </a:moveTo>
                  <a:cubicBezTo>
                    <a:pt x="2107" y="341"/>
                    <a:pt x="2112" y="335"/>
                    <a:pt x="2112" y="328"/>
                  </a:cubicBezTo>
                  <a:cubicBezTo>
                    <a:pt x="2112" y="321"/>
                    <a:pt x="2107" y="315"/>
                    <a:pt x="2100" y="315"/>
                  </a:cubicBezTo>
                  <a:cubicBezTo>
                    <a:pt x="2093" y="315"/>
                    <a:pt x="2087" y="321"/>
                    <a:pt x="2087" y="328"/>
                  </a:cubicBezTo>
                  <a:cubicBezTo>
                    <a:pt x="2087" y="335"/>
                    <a:pt x="2093" y="341"/>
                    <a:pt x="2100" y="341"/>
                  </a:cubicBezTo>
                  <a:close/>
                  <a:moveTo>
                    <a:pt x="2179" y="341"/>
                  </a:moveTo>
                  <a:cubicBezTo>
                    <a:pt x="2186" y="341"/>
                    <a:pt x="2191" y="335"/>
                    <a:pt x="2191" y="328"/>
                  </a:cubicBezTo>
                  <a:cubicBezTo>
                    <a:pt x="2191" y="321"/>
                    <a:pt x="2186" y="315"/>
                    <a:pt x="2179" y="315"/>
                  </a:cubicBezTo>
                  <a:cubicBezTo>
                    <a:pt x="2171" y="315"/>
                    <a:pt x="2166" y="321"/>
                    <a:pt x="2166" y="328"/>
                  </a:cubicBezTo>
                  <a:cubicBezTo>
                    <a:pt x="2166" y="335"/>
                    <a:pt x="2171" y="341"/>
                    <a:pt x="2179" y="341"/>
                  </a:cubicBezTo>
                  <a:close/>
                  <a:moveTo>
                    <a:pt x="2218" y="341"/>
                  </a:moveTo>
                  <a:cubicBezTo>
                    <a:pt x="2225" y="341"/>
                    <a:pt x="2231" y="335"/>
                    <a:pt x="2231" y="328"/>
                  </a:cubicBezTo>
                  <a:cubicBezTo>
                    <a:pt x="2231" y="321"/>
                    <a:pt x="2225" y="315"/>
                    <a:pt x="2218" y="315"/>
                  </a:cubicBezTo>
                  <a:cubicBezTo>
                    <a:pt x="2211" y="315"/>
                    <a:pt x="2205" y="321"/>
                    <a:pt x="2205" y="328"/>
                  </a:cubicBezTo>
                  <a:cubicBezTo>
                    <a:pt x="2205" y="335"/>
                    <a:pt x="2211" y="341"/>
                    <a:pt x="2218" y="341"/>
                  </a:cubicBezTo>
                  <a:close/>
                  <a:moveTo>
                    <a:pt x="2257" y="341"/>
                  </a:moveTo>
                  <a:cubicBezTo>
                    <a:pt x="2264" y="341"/>
                    <a:pt x="2270" y="335"/>
                    <a:pt x="2270" y="328"/>
                  </a:cubicBezTo>
                  <a:cubicBezTo>
                    <a:pt x="2270" y="321"/>
                    <a:pt x="2264" y="315"/>
                    <a:pt x="2257" y="315"/>
                  </a:cubicBezTo>
                  <a:cubicBezTo>
                    <a:pt x="2250" y="315"/>
                    <a:pt x="2245" y="321"/>
                    <a:pt x="2245" y="328"/>
                  </a:cubicBezTo>
                  <a:cubicBezTo>
                    <a:pt x="2245" y="335"/>
                    <a:pt x="2250" y="341"/>
                    <a:pt x="2257" y="341"/>
                  </a:cubicBezTo>
                  <a:close/>
                  <a:moveTo>
                    <a:pt x="2297" y="341"/>
                  </a:moveTo>
                  <a:cubicBezTo>
                    <a:pt x="2304" y="341"/>
                    <a:pt x="2310" y="335"/>
                    <a:pt x="2310" y="328"/>
                  </a:cubicBezTo>
                  <a:cubicBezTo>
                    <a:pt x="2310" y="321"/>
                    <a:pt x="2304" y="315"/>
                    <a:pt x="2297" y="315"/>
                  </a:cubicBezTo>
                  <a:cubicBezTo>
                    <a:pt x="2290" y="315"/>
                    <a:pt x="2284" y="321"/>
                    <a:pt x="2284" y="328"/>
                  </a:cubicBezTo>
                  <a:cubicBezTo>
                    <a:pt x="2284" y="335"/>
                    <a:pt x="2290" y="341"/>
                    <a:pt x="2297" y="341"/>
                  </a:cubicBezTo>
                  <a:close/>
                  <a:moveTo>
                    <a:pt x="2336" y="341"/>
                  </a:moveTo>
                  <a:cubicBezTo>
                    <a:pt x="2343" y="341"/>
                    <a:pt x="2349" y="335"/>
                    <a:pt x="2349" y="328"/>
                  </a:cubicBezTo>
                  <a:cubicBezTo>
                    <a:pt x="2349" y="321"/>
                    <a:pt x="2343" y="315"/>
                    <a:pt x="2336" y="315"/>
                  </a:cubicBezTo>
                  <a:cubicBezTo>
                    <a:pt x="2329" y="315"/>
                    <a:pt x="2323" y="321"/>
                    <a:pt x="2323" y="328"/>
                  </a:cubicBezTo>
                  <a:cubicBezTo>
                    <a:pt x="2323" y="335"/>
                    <a:pt x="2329" y="341"/>
                    <a:pt x="2336" y="341"/>
                  </a:cubicBezTo>
                  <a:close/>
                  <a:moveTo>
                    <a:pt x="2376" y="341"/>
                  </a:moveTo>
                  <a:cubicBezTo>
                    <a:pt x="2383" y="341"/>
                    <a:pt x="2388" y="335"/>
                    <a:pt x="2388" y="328"/>
                  </a:cubicBezTo>
                  <a:cubicBezTo>
                    <a:pt x="2388" y="321"/>
                    <a:pt x="2383" y="315"/>
                    <a:pt x="2376" y="315"/>
                  </a:cubicBezTo>
                  <a:cubicBezTo>
                    <a:pt x="2369" y="315"/>
                    <a:pt x="2363" y="321"/>
                    <a:pt x="2363" y="328"/>
                  </a:cubicBezTo>
                  <a:cubicBezTo>
                    <a:pt x="2363" y="335"/>
                    <a:pt x="2369" y="341"/>
                    <a:pt x="2376" y="341"/>
                  </a:cubicBezTo>
                  <a:close/>
                  <a:moveTo>
                    <a:pt x="2415" y="316"/>
                  </a:moveTo>
                  <a:cubicBezTo>
                    <a:pt x="2408" y="316"/>
                    <a:pt x="2403" y="321"/>
                    <a:pt x="2403" y="328"/>
                  </a:cubicBezTo>
                  <a:cubicBezTo>
                    <a:pt x="2403" y="335"/>
                    <a:pt x="2408" y="340"/>
                    <a:pt x="2415" y="340"/>
                  </a:cubicBezTo>
                  <a:cubicBezTo>
                    <a:pt x="2422" y="340"/>
                    <a:pt x="2427" y="335"/>
                    <a:pt x="2427" y="328"/>
                  </a:cubicBezTo>
                  <a:cubicBezTo>
                    <a:pt x="2427" y="321"/>
                    <a:pt x="2422" y="316"/>
                    <a:pt x="2415" y="316"/>
                  </a:cubicBezTo>
                  <a:close/>
                  <a:moveTo>
                    <a:pt x="2454" y="341"/>
                  </a:moveTo>
                  <a:cubicBezTo>
                    <a:pt x="2462" y="341"/>
                    <a:pt x="2467" y="335"/>
                    <a:pt x="2467" y="328"/>
                  </a:cubicBezTo>
                  <a:cubicBezTo>
                    <a:pt x="2467" y="321"/>
                    <a:pt x="2462" y="315"/>
                    <a:pt x="2454" y="315"/>
                  </a:cubicBezTo>
                  <a:cubicBezTo>
                    <a:pt x="2447" y="315"/>
                    <a:pt x="2442" y="321"/>
                    <a:pt x="2442" y="328"/>
                  </a:cubicBezTo>
                  <a:cubicBezTo>
                    <a:pt x="2442" y="335"/>
                    <a:pt x="2447" y="341"/>
                    <a:pt x="2454" y="341"/>
                  </a:cubicBezTo>
                  <a:close/>
                  <a:moveTo>
                    <a:pt x="2494" y="341"/>
                  </a:moveTo>
                  <a:cubicBezTo>
                    <a:pt x="2501" y="341"/>
                    <a:pt x="2507" y="335"/>
                    <a:pt x="2507" y="328"/>
                  </a:cubicBezTo>
                  <a:cubicBezTo>
                    <a:pt x="2507" y="321"/>
                    <a:pt x="2501" y="315"/>
                    <a:pt x="2494" y="315"/>
                  </a:cubicBezTo>
                  <a:cubicBezTo>
                    <a:pt x="2487" y="315"/>
                    <a:pt x="2481" y="321"/>
                    <a:pt x="2481" y="328"/>
                  </a:cubicBezTo>
                  <a:cubicBezTo>
                    <a:pt x="2481" y="335"/>
                    <a:pt x="2487" y="341"/>
                    <a:pt x="2494" y="341"/>
                  </a:cubicBezTo>
                  <a:close/>
                  <a:moveTo>
                    <a:pt x="2533" y="341"/>
                  </a:moveTo>
                  <a:cubicBezTo>
                    <a:pt x="2540" y="341"/>
                    <a:pt x="2546" y="335"/>
                    <a:pt x="2546" y="328"/>
                  </a:cubicBezTo>
                  <a:cubicBezTo>
                    <a:pt x="2546" y="321"/>
                    <a:pt x="2540" y="315"/>
                    <a:pt x="2533" y="315"/>
                  </a:cubicBezTo>
                  <a:cubicBezTo>
                    <a:pt x="2526" y="315"/>
                    <a:pt x="2521" y="321"/>
                    <a:pt x="2521" y="328"/>
                  </a:cubicBezTo>
                  <a:cubicBezTo>
                    <a:pt x="2521" y="335"/>
                    <a:pt x="2526" y="341"/>
                    <a:pt x="2533" y="341"/>
                  </a:cubicBezTo>
                  <a:close/>
                  <a:moveTo>
                    <a:pt x="2573" y="341"/>
                  </a:moveTo>
                  <a:cubicBezTo>
                    <a:pt x="2580" y="341"/>
                    <a:pt x="2586" y="335"/>
                    <a:pt x="2586" y="328"/>
                  </a:cubicBezTo>
                  <a:cubicBezTo>
                    <a:pt x="2586" y="321"/>
                    <a:pt x="2580" y="315"/>
                    <a:pt x="2573" y="315"/>
                  </a:cubicBezTo>
                  <a:cubicBezTo>
                    <a:pt x="2566" y="315"/>
                    <a:pt x="2560" y="321"/>
                    <a:pt x="2560" y="328"/>
                  </a:cubicBezTo>
                  <a:cubicBezTo>
                    <a:pt x="2560" y="335"/>
                    <a:pt x="2566" y="341"/>
                    <a:pt x="2573" y="341"/>
                  </a:cubicBezTo>
                  <a:close/>
                  <a:moveTo>
                    <a:pt x="2612" y="341"/>
                  </a:moveTo>
                  <a:cubicBezTo>
                    <a:pt x="2619" y="341"/>
                    <a:pt x="2625" y="335"/>
                    <a:pt x="2625" y="328"/>
                  </a:cubicBezTo>
                  <a:cubicBezTo>
                    <a:pt x="2625" y="321"/>
                    <a:pt x="2619" y="315"/>
                    <a:pt x="2612" y="315"/>
                  </a:cubicBezTo>
                  <a:cubicBezTo>
                    <a:pt x="2605" y="315"/>
                    <a:pt x="2599" y="321"/>
                    <a:pt x="2599" y="328"/>
                  </a:cubicBezTo>
                  <a:cubicBezTo>
                    <a:pt x="2599" y="335"/>
                    <a:pt x="2605" y="341"/>
                    <a:pt x="2612" y="341"/>
                  </a:cubicBezTo>
                  <a:close/>
                  <a:moveTo>
                    <a:pt x="2652" y="341"/>
                  </a:moveTo>
                  <a:cubicBezTo>
                    <a:pt x="2659" y="341"/>
                    <a:pt x="2664" y="335"/>
                    <a:pt x="2664" y="328"/>
                  </a:cubicBezTo>
                  <a:cubicBezTo>
                    <a:pt x="2664" y="321"/>
                    <a:pt x="2659" y="315"/>
                    <a:pt x="2652" y="315"/>
                  </a:cubicBezTo>
                  <a:cubicBezTo>
                    <a:pt x="2645" y="315"/>
                    <a:pt x="2639" y="321"/>
                    <a:pt x="2639" y="328"/>
                  </a:cubicBezTo>
                  <a:cubicBezTo>
                    <a:pt x="2639" y="335"/>
                    <a:pt x="2645" y="341"/>
                    <a:pt x="2652" y="341"/>
                  </a:cubicBezTo>
                  <a:close/>
                  <a:moveTo>
                    <a:pt x="2691" y="341"/>
                  </a:moveTo>
                  <a:cubicBezTo>
                    <a:pt x="2698" y="341"/>
                    <a:pt x="2704" y="335"/>
                    <a:pt x="2704" y="328"/>
                  </a:cubicBezTo>
                  <a:cubicBezTo>
                    <a:pt x="2704" y="321"/>
                    <a:pt x="2698" y="315"/>
                    <a:pt x="2691" y="315"/>
                  </a:cubicBezTo>
                  <a:cubicBezTo>
                    <a:pt x="2684" y="315"/>
                    <a:pt x="2678" y="321"/>
                    <a:pt x="2678" y="328"/>
                  </a:cubicBezTo>
                  <a:cubicBezTo>
                    <a:pt x="2678" y="335"/>
                    <a:pt x="2684" y="341"/>
                    <a:pt x="2691" y="341"/>
                  </a:cubicBezTo>
                  <a:close/>
                  <a:moveTo>
                    <a:pt x="2730" y="341"/>
                  </a:moveTo>
                  <a:cubicBezTo>
                    <a:pt x="2738" y="341"/>
                    <a:pt x="2743" y="335"/>
                    <a:pt x="2743" y="328"/>
                  </a:cubicBezTo>
                  <a:cubicBezTo>
                    <a:pt x="2743" y="321"/>
                    <a:pt x="2738" y="315"/>
                    <a:pt x="2730" y="315"/>
                  </a:cubicBezTo>
                  <a:cubicBezTo>
                    <a:pt x="2723" y="315"/>
                    <a:pt x="2718" y="321"/>
                    <a:pt x="2718" y="328"/>
                  </a:cubicBezTo>
                  <a:cubicBezTo>
                    <a:pt x="2718" y="335"/>
                    <a:pt x="2723" y="341"/>
                    <a:pt x="2730" y="341"/>
                  </a:cubicBezTo>
                  <a:close/>
                  <a:moveTo>
                    <a:pt x="2770" y="341"/>
                  </a:moveTo>
                  <a:cubicBezTo>
                    <a:pt x="2777" y="341"/>
                    <a:pt x="2783" y="335"/>
                    <a:pt x="2783" y="328"/>
                  </a:cubicBezTo>
                  <a:cubicBezTo>
                    <a:pt x="2783" y="321"/>
                    <a:pt x="2777" y="315"/>
                    <a:pt x="2770" y="315"/>
                  </a:cubicBezTo>
                  <a:cubicBezTo>
                    <a:pt x="2763" y="315"/>
                    <a:pt x="2757" y="321"/>
                    <a:pt x="2757" y="328"/>
                  </a:cubicBezTo>
                  <a:cubicBezTo>
                    <a:pt x="2757" y="335"/>
                    <a:pt x="2763" y="341"/>
                    <a:pt x="2770" y="341"/>
                  </a:cubicBezTo>
                  <a:close/>
                  <a:moveTo>
                    <a:pt x="2809" y="341"/>
                  </a:moveTo>
                  <a:cubicBezTo>
                    <a:pt x="2816" y="341"/>
                    <a:pt x="2822" y="335"/>
                    <a:pt x="2822" y="328"/>
                  </a:cubicBezTo>
                  <a:cubicBezTo>
                    <a:pt x="2822" y="321"/>
                    <a:pt x="2816" y="315"/>
                    <a:pt x="2809" y="315"/>
                  </a:cubicBezTo>
                  <a:cubicBezTo>
                    <a:pt x="2802" y="315"/>
                    <a:pt x="2797" y="321"/>
                    <a:pt x="2797" y="328"/>
                  </a:cubicBezTo>
                  <a:cubicBezTo>
                    <a:pt x="2797" y="335"/>
                    <a:pt x="2802" y="341"/>
                    <a:pt x="2809" y="341"/>
                  </a:cubicBezTo>
                  <a:close/>
                  <a:moveTo>
                    <a:pt x="2849" y="341"/>
                  </a:moveTo>
                  <a:cubicBezTo>
                    <a:pt x="2856" y="341"/>
                    <a:pt x="2861" y="335"/>
                    <a:pt x="2861" y="328"/>
                  </a:cubicBezTo>
                  <a:cubicBezTo>
                    <a:pt x="2861" y="321"/>
                    <a:pt x="2856" y="315"/>
                    <a:pt x="2849" y="315"/>
                  </a:cubicBezTo>
                  <a:cubicBezTo>
                    <a:pt x="2842" y="315"/>
                    <a:pt x="2836" y="321"/>
                    <a:pt x="2836" y="328"/>
                  </a:cubicBezTo>
                  <a:cubicBezTo>
                    <a:pt x="2836" y="335"/>
                    <a:pt x="2842" y="341"/>
                    <a:pt x="2849" y="341"/>
                  </a:cubicBezTo>
                  <a:close/>
                  <a:moveTo>
                    <a:pt x="2888" y="341"/>
                  </a:moveTo>
                  <a:cubicBezTo>
                    <a:pt x="2895" y="341"/>
                    <a:pt x="2901" y="335"/>
                    <a:pt x="2901" y="328"/>
                  </a:cubicBezTo>
                  <a:cubicBezTo>
                    <a:pt x="2901" y="321"/>
                    <a:pt x="2895" y="315"/>
                    <a:pt x="2888" y="315"/>
                  </a:cubicBezTo>
                  <a:cubicBezTo>
                    <a:pt x="2881" y="315"/>
                    <a:pt x="2875" y="321"/>
                    <a:pt x="2875" y="328"/>
                  </a:cubicBezTo>
                  <a:cubicBezTo>
                    <a:pt x="2875" y="335"/>
                    <a:pt x="2881" y="341"/>
                    <a:pt x="2888" y="341"/>
                  </a:cubicBezTo>
                  <a:close/>
                  <a:moveTo>
                    <a:pt x="2928" y="341"/>
                  </a:moveTo>
                  <a:cubicBezTo>
                    <a:pt x="2935" y="341"/>
                    <a:pt x="2940" y="335"/>
                    <a:pt x="2940" y="328"/>
                  </a:cubicBezTo>
                  <a:cubicBezTo>
                    <a:pt x="2940" y="321"/>
                    <a:pt x="2935" y="315"/>
                    <a:pt x="2928" y="315"/>
                  </a:cubicBezTo>
                  <a:cubicBezTo>
                    <a:pt x="2921" y="315"/>
                    <a:pt x="2915" y="321"/>
                    <a:pt x="2915" y="328"/>
                  </a:cubicBezTo>
                  <a:cubicBezTo>
                    <a:pt x="2915" y="335"/>
                    <a:pt x="2921" y="341"/>
                    <a:pt x="2928" y="341"/>
                  </a:cubicBezTo>
                  <a:close/>
                  <a:moveTo>
                    <a:pt x="2967" y="341"/>
                  </a:moveTo>
                  <a:cubicBezTo>
                    <a:pt x="2974" y="341"/>
                    <a:pt x="2980" y="335"/>
                    <a:pt x="2980" y="328"/>
                  </a:cubicBezTo>
                  <a:cubicBezTo>
                    <a:pt x="2980" y="321"/>
                    <a:pt x="2974" y="315"/>
                    <a:pt x="2967" y="315"/>
                  </a:cubicBezTo>
                  <a:cubicBezTo>
                    <a:pt x="2960" y="315"/>
                    <a:pt x="2954" y="321"/>
                    <a:pt x="2954" y="328"/>
                  </a:cubicBezTo>
                  <a:cubicBezTo>
                    <a:pt x="2954" y="335"/>
                    <a:pt x="2960" y="341"/>
                    <a:pt x="2967" y="341"/>
                  </a:cubicBezTo>
                  <a:close/>
                  <a:moveTo>
                    <a:pt x="3006" y="341"/>
                  </a:moveTo>
                  <a:cubicBezTo>
                    <a:pt x="3013" y="341"/>
                    <a:pt x="3019" y="335"/>
                    <a:pt x="3019" y="328"/>
                  </a:cubicBezTo>
                  <a:cubicBezTo>
                    <a:pt x="3019" y="321"/>
                    <a:pt x="3013" y="315"/>
                    <a:pt x="3006" y="315"/>
                  </a:cubicBezTo>
                  <a:cubicBezTo>
                    <a:pt x="2999" y="315"/>
                    <a:pt x="2994" y="321"/>
                    <a:pt x="2994" y="328"/>
                  </a:cubicBezTo>
                  <a:cubicBezTo>
                    <a:pt x="2994" y="335"/>
                    <a:pt x="2999" y="341"/>
                    <a:pt x="3006" y="341"/>
                  </a:cubicBezTo>
                  <a:close/>
                  <a:moveTo>
                    <a:pt x="3046" y="341"/>
                  </a:moveTo>
                  <a:cubicBezTo>
                    <a:pt x="3053" y="341"/>
                    <a:pt x="3059" y="335"/>
                    <a:pt x="3059" y="328"/>
                  </a:cubicBezTo>
                  <a:cubicBezTo>
                    <a:pt x="3059" y="321"/>
                    <a:pt x="3053" y="315"/>
                    <a:pt x="3046" y="315"/>
                  </a:cubicBezTo>
                  <a:cubicBezTo>
                    <a:pt x="3039" y="315"/>
                    <a:pt x="3033" y="321"/>
                    <a:pt x="3033" y="328"/>
                  </a:cubicBezTo>
                  <a:cubicBezTo>
                    <a:pt x="3033" y="335"/>
                    <a:pt x="3039" y="341"/>
                    <a:pt x="3046" y="341"/>
                  </a:cubicBezTo>
                  <a:close/>
                  <a:moveTo>
                    <a:pt x="3085" y="341"/>
                  </a:moveTo>
                  <a:cubicBezTo>
                    <a:pt x="3092" y="341"/>
                    <a:pt x="3098" y="335"/>
                    <a:pt x="3098" y="328"/>
                  </a:cubicBezTo>
                  <a:cubicBezTo>
                    <a:pt x="3098" y="321"/>
                    <a:pt x="3092" y="315"/>
                    <a:pt x="3085" y="315"/>
                  </a:cubicBezTo>
                  <a:cubicBezTo>
                    <a:pt x="3078" y="315"/>
                    <a:pt x="3073" y="321"/>
                    <a:pt x="3073" y="328"/>
                  </a:cubicBezTo>
                  <a:cubicBezTo>
                    <a:pt x="3073" y="335"/>
                    <a:pt x="3078" y="341"/>
                    <a:pt x="3085" y="341"/>
                  </a:cubicBezTo>
                  <a:close/>
                  <a:moveTo>
                    <a:pt x="3125" y="341"/>
                  </a:moveTo>
                  <a:cubicBezTo>
                    <a:pt x="3132" y="341"/>
                    <a:pt x="3137" y="335"/>
                    <a:pt x="3137" y="328"/>
                  </a:cubicBezTo>
                  <a:cubicBezTo>
                    <a:pt x="3137" y="321"/>
                    <a:pt x="3132" y="315"/>
                    <a:pt x="3125" y="315"/>
                  </a:cubicBezTo>
                  <a:cubicBezTo>
                    <a:pt x="3118" y="315"/>
                    <a:pt x="3112" y="321"/>
                    <a:pt x="3112" y="328"/>
                  </a:cubicBezTo>
                  <a:cubicBezTo>
                    <a:pt x="3112" y="335"/>
                    <a:pt x="3118" y="341"/>
                    <a:pt x="3125" y="341"/>
                  </a:cubicBezTo>
                  <a:close/>
                  <a:moveTo>
                    <a:pt x="3164" y="341"/>
                  </a:moveTo>
                  <a:cubicBezTo>
                    <a:pt x="3171" y="341"/>
                    <a:pt x="3177" y="335"/>
                    <a:pt x="3177" y="328"/>
                  </a:cubicBezTo>
                  <a:cubicBezTo>
                    <a:pt x="3177" y="321"/>
                    <a:pt x="3171" y="315"/>
                    <a:pt x="3164" y="315"/>
                  </a:cubicBezTo>
                  <a:cubicBezTo>
                    <a:pt x="3157" y="315"/>
                    <a:pt x="3151" y="321"/>
                    <a:pt x="3151" y="328"/>
                  </a:cubicBezTo>
                  <a:cubicBezTo>
                    <a:pt x="3151" y="335"/>
                    <a:pt x="3157" y="341"/>
                    <a:pt x="3164" y="341"/>
                  </a:cubicBezTo>
                  <a:close/>
                  <a:moveTo>
                    <a:pt x="3204" y="341"/>
                  </a:moveTo>
                  <a:cubicBezTo>
                    <a:pt x="3211" y="341"/>
                    <a:pt x="3216" y="335"/>
                    <a:pt x="3216" y="328"/>
                  </a:cubicBezTo>
                  <a:cubicBezTo>
                    <a:pt x="3216" y="321"/>
                    <a:pt x="3211" y="315"/>
                    <a:pt x="3204" y="315"/>
                  </a:cubicBezTo>
                  <a:cubicBezTo>
                    <a:pt x="3197" y="315"/>
                    <a:pt x="3191" y="321"/>
                    <a:pt x="3191" y="328"/>
                  </a:cubicBezTo>
                  <a:cubicBezTo>
                    <a:pt x="3191" y="335"/>
                    <a:pt x="3197" y="341"/>
                    <a:pt x="3204" y="341"/>
                  </a:cubicBezTo>
                  <a:close/>
                  <a:moveTo>
                    <a:pt x="3243" y="341"/>
                  </a:moveTo>
                  <a:cubicBezTo>
                    <a:pt x="3250" y="341"/>
                    <a:pt x="3256" y="335"/>
                    <a:pt x="3256" y="328"/>
                  </a:cubicBezTo>
                  <a:cubicBezTo>
                    <a:pt x="3256" y="321"/>
                    <a:pt x="3250" y="315"/>
                    <a:pt x="3243" y="315"/>
                  </a:cubicBezTo>
                  <a:cubicBezTo>
                    <a:pt x="3236" y="315"/>
                    <a:pt x="3230" y="321"/>
                    <a:pt x="3230" y="328"/>
                  </a:cubicBezTo>
                  <a:cubicBezTo>
                    <a:pt x="3230" y="335"/>
                    <a:pt x="3236" y="341"/>
                    <a:pt x="3243" y="341"/>
                  </a:cubicBezTo>
                  <a:close/>
                  <a:moveTo>
                    <a:pt x="3282" y="341"/>
                  </a:moveTo>
                  <a:cubicBezTo>
                    <a:pt x="3289" y="341"/>
                    <a:pt x="3295" y="335"/>
                    <a:pt x="3295" y="328"/>
                  </a:cubicBezTo>
                  <a:cubicBezTo>
                    <a:pt x="3295" y="321"/>
                    <a:pt x="3289" y="315"/>
                    <a:pt x="3282" y="315"/>
                  </a:cubicBezTo>
                  <a:cubicBezTo>
                    <a:pt x="3275" y="315"/>
                    <a:pt x="3270" y="321"/>
                    <a:pt x="3270" y="328"/>
                  </a:cubicBezTo>
                  <a:cubicBezTo>
                    <a:pt x="3270" y="335"/>
                    <a:pt x="3275" y="341"/>
                    <a:pt x="3282" y="341"/>
                  </a:cubicBezTo>
                  <a:close/>
                  <a:moveTo>
                    <a:pt x="3322" y="341"/>
                  </a:moveTo>
                  <a:cubicBezTo>
                    <a:pt x="3329" y="341"/>
                    <a:pt x="3335" y="335"/>
                    <a:pt x="3335" y="328"/>
                  </a:cubicBezTo>
                  <a:cubicBezTo>
                    <a:pt x="3335" y="321"/>
                    <a:pt x="3329" y="315"/>
                    <a:pt x="3322" y="315"/>
                  </a:cubicBezTo>
                  <a:cubicBezTo>
                    <a:pt x="3315" y="315"/>
                    <a:pt x="3309" y="321"/>
                    <a:pt x="3309" y="328"/>
                  </a:cubicBezTo>
                  <a:cubicBezTo>
                    <a:pt x="3309" y="335"/>
                    <a:pt x="3315" y="341"/>
                    <a:pt x="3322" y="341"/>
                  </a:cubicBezTo>
                  <a:close/>
                  <a:moveTo>
                    <a:pt x="3361" y="341"/>
                  </a:moveTo>
                  <a:cubicBezTo>
                    <a:pt x="3368" y="341"/>
                    <a:pt x="3374" y="335"/>
                    <a:pt x="3374" y="328"/>
                  </a:cubicBezTo>
                  <a:cubicBezTo>
                    <a:pt x="3374" y="321"/>
                    <a:pt x="3368" y="315"/>
                    <a:pt x="3361" y="315"/>
                  </a:cubicBezTo>
                  <a:cubicBezTo>
                    <a:pt x="3354" y="315"/>
                    <a:pt x="3348" y="321"/>
                    <a:pt x="3348" y="328"/>
                  </a:cubicBezTo>
                  <a:cubicBezTo>
                    <a:pt x="3348" y="335"/>
                    <a:pt x="3354" y="341"/>
                    <a:pt x="3361" y="341"/>
                  </a:cubicBezTo>
                  <a:close/>
                  <a:moveTo>
                    <a:pt x="3401" y="341"/>
                  </a:moveTo>
                  <a:cubicBezTo>
                    <a:pt x="3408" y="341"/>
                    <a:pt x="3413" y="335"/>
                    <a:pt x="3413" y="328"/>
                  </a:cubicBezTo>
                  <a:cubicBezTo>
                    <a:pt x="3413" y="321"/>
                    <a:pt x="3408" y="315"/>
                    <a:pt x="3401" y="315"/>
                  </a:cubicBezTo>
                  <a:cubicBezTo>
                    <a:pt x="3394" y="315"/>
                    <a:pt x="3388" y="321"/>
                    <a:pt x="3388" y="328"/>
                  </a:cubicBezTo>
                  <a:cubicBezTo>
                    <a:pt x="3388" y="335"/>
                    <a:pt x="3394" y="341"/>
                    <a:pt x="3401" y="341"/>
                  </a:cubicBezTo>
                  <a:close/>
                  <a:moveTo>
                    <a:pt x="3440" y="341"/>
                  </a:moveTo>
                  <a:cubicBezTo>
                    <a:pt x="3447" y="341"/>
                    <a:pt x="3453" y="335"/>
                    <a:pt x="3453" y="328"/>
                  </a:cubicBezTo>
                  <a:cubicBezTo>
                    <a:pt x="3453" y="321"/>
                    <a:pt x="3447" y="315"/>
                    <a:pt x="3440" y="315"/>
                  </a:cubicBezTo>
                  <a:cubicBezTo>
                    <a:pt x="3433" y="315"/>
                    <a:pt x="3427" y="321"/>
                    <a:pt x="3427" y="328"/>
                  </a:cubicBezTo>
                  <a:cubicBezTo>
                    <a:pt x="3427" y="335"/>
                    <a:pt x="3433" y="341"/>
                    <a:pt x="3440" y="341"/>
                  </a:cubicBezTo>
                  <a:close/>
                  <a:moveTo>
                    <a:pt x="3480" y="341"/>
                  </a:moveTo>
                  <a:cubicBezTo>
                    <a:pt x="3487" y="341"/>
                    <a:pt x="3492" y="335"/>
                    <a:pt x="3492" y="328"/>
                  </a:cubicBezTo>
                  <a:cubicBezTo>
                    <a:pt x="3492" y="321"/>
                    <a:pt x="3487" y="315"/>
                    <a:pt x="3480" y="315"/>
                  </a:cubicBezTo>
                  <a:cubicBezTo>
                    <a:pt x="3472" y="315"/>
                    <a:pt x="3467" y="321"/>
                    <a:pt x="3467" y="328"/>
                  </a:cubicBezTo>
                  <a:cubicBezTo>
                    <a:pt x="3467" y="335"/>
                    <a:pt x="3472" y="341"/>
                    <a:pt x="3480" y="341"/>
                  </a:cubicBezTo>
                  <a:close/>
                  <a:moveTo>
                    <a:pt x="3519" y="315"/>
                  </a:moveTo>
                  <a:cubicBezTo>
                    <a:pt x="3512" y="315"/>
                    <a:pt x="3506" y="321"/>
                    <a:pt x="3506" y="328"/>
                  </a:cubicBezTo>
                  <a:cubicBezTo>
                    <a:pt x="3506" y="335"/>
                    <a:pt x="3512" y="341"/>
                    <a:pt x="3519" y="341"/>
                  </a:cubicBezTo>
                  <a:cubicBezTo>
                    <a:pt x="3526" y="341"/>
                    <a:pt x="3532" y="335"/>
                    <a:pt x="3532" y="328"/>
                  </a:cubicBezTo>
                  <a:cubicBezTo>
                    <a:pt x="3532" y="321"/>
                    <a:pt x="3526" y="315"/>
                    <a:pt x="3519" y="315"/>
                  </a:cubicBezTo>
                  <a:close/>
                  <a:moveTo>
                    <a:pt x="3558" y="315"/>
                  </a:moveTo>
                  <a:cubicBezTo>
                    <a:pt x="3551" y="315"/>
                    <a:pt x="3546" y="321"/>
                    <a:pt x="3546" y="328"/>
                  </a:cubicBezTo>
                  <a:cubicBezTo>
                    <a:pt x="3546" y="335"/>
                    <a:pt x="3551" y="341"/>
                    <a:pt x="3558" y="341"/>
                  </a:cubicBezTo>
                  <a:cubicBezTo>
                    <a:pt x="3565" y="341"/>
                    <a:pt x="3571" y="335"/>
                    <a:pt x="3571" y="328"/>
                  </a:cubicBezTo>
                  <a:cubicBezTo>
                    <a:pt x="3571" y="321"/>
                    <a:pt x="3565" y="315"/>
                    <a:pt x="3558" y="315"/>
                  </a:cubicBezTo>
                  <a:close/>
                  <a:moveTo>
                    <a:pt x="3598" y="315"/>
                  </a:moveTo>
                  <a:cubicBezTo>
                    <a:pt x="3591" y="315"/>
                    <a:pt x="3585" y="321"/>
                    <a:pt x="3585" y="328"/>
                  </a:cubicBezTo>
                  <a:cubicBezTo>
                    <a:pt x="3585" y="335"/>
                    <a:pt x="3591" y="341"/>
                    <a:pt x="3598" y="341"/>
                  </a:cubicBezTo>
                  <a:cubicBezTo>
                    <a:pt x="3605" y="341"/>
                    <a:pt x="3611" y="335"/>
                    <a:pt x="3611" y="328"/>
                  </a:cubicBezTo>
                  <a:cubicBezTo>
                    <a:pt x="3611" y="321"/>
                    <a:pt x="3605" y="315"/>
                    <a:pt x="3598" y="315"/>
                  </a:cubicBezTo>
                  <a:close/>
                  <a:moveTo>
                    <a:pt x="89" y="380"/>
                  </a:moveTo>
                  <a:cubicBezTo>
                    <a:pt x="96" y="380"/>
                    <a:pt x="102" y="375"/>
                    <a:pt x="102" y="367"/>
                  </a:cubicBezTo>
                  <a:cubicBezTo>
                    <a:pt x="102" y="360"/>
                    <a:pt x="96" y="355"/>
                    <a:pt x="89" y="355"/>
                  </a:cubicBezTo>
                  <a:cubicBezTo>
                    <a:pt x="82" y="355"/>
                    <a:pt x="76" y="360"/>
                    <a:pt x="76" y="367"/>
                  </a:cubicBezTo>
                  <a:cubicBezTo>
                    <a:pt x="76" y="375"/>
                    <a:pt x="82" y="380"/>
                    <a:pt x="89" y="380"/>
                  </a:cubicBezTo>
                  <a:close/>
                  <a:moveTo>
                    <a:pt x="128" y="380"/>
                  </a:moveTo>
                  <a:cubicBezTo>
                    <a:pt x="136" y="380"/>
                    <a:pt x="141" y="375"/>
                    <a:pt x="141" y="367"/>
                  </a:cubicBezTo>
                  <a:cubicBezTo>
                    <a:pt x="141" y="360"/>
                    <a:pt x="136" y="355"/>
                    <a:pt x="128" y="355"/>
                  </a:cubicBezTo>
                  <a:cubicBezTo>
                    <a:pt x="121" y="355"/>
                    <a:pt x="116" y="360"/>
                    <a:pt x="116" y="367"/>
                  </a:cubicBezTo>
                  <a:cubicBezTo>
                    <a:pt x="116" y="375"/>
                    <a:pt x="121" y="380"/>
                    <a:pt x="128" y="380"/>
                  </a:cubicBezTo>
                  <a:close/>
                  <a:moveTo>
                    <a:pt x="168" y="380"/>
                  </a:moveTo>
                  <a:cubicBezTo>
                    <a:pt x="175" y="380"/>
                    <a:pt x="181" y="375"/>
                    <a:pt x="181" y="367"/>
                  </a:cubicBezTo>
                  <a:cubicBezTo>
                    <a:pt x="181" y="360"/>
                    <a:pt x="175" y="355"/>
                    <a:pt x="168" y="355"/>
                  </a:cubicBezTo>
                  <a:cubicBezTo>
                    <a:pt x="161" y="355"/>
                    <a:pt x="155" y="360"/>
                    <a:pt x="155" y="367"/>
                  </a:cubicBezTo>
                  <a:cubicBezTo>
                    <a:pt x="155" y="375"/>
                    <a:pt x="161" y="380"/>
                    <a:pt x="168" y="380"/>
                  </a:cubicBezTo>
                  <a:close/>
                  <a:moveTo>
                    <a:pt x="207" y="380"/>
                  </a:moveTo>
                  <a:cubicBezTo>
                    <a:pt x="214" y="380"/>
                    <a:pt x="220" y="375"/>
                    <a:pt x="220" y="367"/>
                  </a:cubicBezTo>
                  <a:cubicBezTo>
                    <a:pt x="220" y="360"/>
                    <a:pt x="214" y="355"/>
                    <a:pt x="207" y="355"/>
                  </a:cubicBezTo>
                  <a:cubicBezTo>
                    <a:pt x="200" y="355"/>
                    <a:pt x="195" y="360"/>
                    <a:pt x="195" y="367"/>
                  </a:cubicBezTo>
                  <a:cubicBezTo>
                    <a:pt x="195" y="375"/>
                    <a:pt x="200" y="380"/>
                    <a:pt x="207" y="380"/>
                  </a:cubicBezTo>
                  <a:close/>
                  <a:moveTo>
                    <a:pt x="247" y="380"/>
                  </a:moveTo>
                  <a:cubicBezTo>
                    <a:pt x="254" y="380"/>
                    <a:pt x="259" y="375"/>
                    <a:pt x="259" y="367"/>
                  </a:cubicBezTo>
                  <a:cubicBezTo>
                    <a:pt x="259" y="360"/>
                    <a:pt x="254" y="355"/>
                    <a:pt x="247" y="355"/>
                  </a:cubicBezTo>
                  <a:cubicBezTo>
                    <a:pt x="240" y="355"/>
                    <a:pt x="234" y="360"/>
                    <a:pt x="234" y="367"/>
                  </a:cubicBezTo>
                  <a:cubicBezTo>
                    <a:pt x="234" y="375"/>
                    <a:pt x="240" y="380"/>
                    <a:pt x="247" y="380"/>
                  </a:cubicBezTo>
                  <a:close/>
                  <a:moveTo>
                    <a:pt x="286" y="380"/>
                  </a:moveTo>
                  <a:cubicBezTo>
                    <a:pt x="293" y="380"/>
                    <a:pt x="299" y="375"/>
                    <a:pt x="299" y="367"/>
                  </a:cubicBezTo>
                  <a:cubicBezTo>
                    <a:pt x="299" y="360"/>
                    <a:pt x="293" y="355"/>
                    <a:pt x="286" y="355"/>
                  </a:cubicBezTo>
                  <a:cubicBezTo>
                    <a:pt x="279" y="355"/>
                    <a:pt x="273" y="360"/>
                    <a:pt x="273" y="367"/>
                  </a:cubicBezTo>
                  <a:cubicBezTo>
                    <a:pt x="273" y="375"/>
                    <a:pt x="279" y="380"/>
                    <a:pt x="286" y="380"/>
                  </a:cubicBezTo>
                  <a:close/>
                  <a:moveTo>
                    <a:pt x="326" y="380"/>
                  </a:moveTo>
                  <a:cubicBezTo>
                    <a:pt x="333" y="380"/>
                    <a:pt x="338" y="375"/>
                    <a:pt x="338" y="367"/>
                  </a:cubicBezTo>
                  <a:cubicBezTo>
                    <a:pt x="338" y="360"/>
                    <a:pt x="333" y="355"/>
                    <a:pt x="326" y="355"/>
                  </a:cubicBezTo>
                  <a:cubicBezTo>
                    <a:pt x="319" y="355"/>
                    <a:pt x="313" y="360"/>
                    <a:pt x="313" y="367"/>
                  </a:cubicBezTo>
                  <a:cubicBezTo>
                    <a:pt x="313" y="375"/>
                    <a:pt x="319" y="380"/>
                    <a:pt x="326" y="380"/>
                  </a:cubicBezTo>
                  <a:close/>
                  <a:moveTo>
                    <a:pt x="365" y="380"/>
                  </a:moveTo>
                  <a:cubicBezTo>
                    <a:pt x="372" y="380"/>
                    <a:pt x="378" y="375"/>
                    <a:pt x="378" y="367"/>
                  </a:cubicBezTo>
                  <a:cubicBezTo>
                    <a:pt x="378" y="360"/>
                    <a:pt x="372" y="355"/>
                    <a:pt x="365" y="355"/>
                  </a:cubicBezTo>
                  <a:cubicBezTo>
                    <a:pt x="358" y="355"/>
                    <a:pt x="352" y="360"/>
                    <a:pt x="352" y="367"/>
                  </a:cubicBezTo>
                  <a:cubicBezTo>
                    <a:pt x="352" y="375"/>
                    <a:pt x="358" y="380"/>
                    <a:pt x="365" y="380"/>
                  </a:cubicBezTo>
                  <a:close/>
                  <a:moveTo>
                    <a:pt x="404" y="380"/>
                  </a:moveTo>
                  <a:cubicBezTo>
                    <a:pt x="411" y="380"/>
                    <a:pt x="417" y="375"/>
                    <a:pt x="417" y="367"/>
                  </a:cubicBezTo>
                  <a:cubicBezTo>
                    <a:pt x="417" y="360"/>
                    <a:pt x="411" y="355"/>
                    <a:pt x="404" y="355"/>
                  </a:cubicBezTo>
                  <a:cubicBezTo>
                    <a:pt x="397" y="355"/>
                    <a:pt x="392" y="360"/>
                    <a:pt x="392" y="367"/>
                  </a:cubicBezTo>
                  <a:cubicBezTo>
                    <a:pt x="392" y="375"/>
                    <a:pt x="397" y="380"/>
                    <a:pt x="404" y="380"/>
                  </a:cubicBezTo>
                  <a:close/>
                  <a:moveTo>
                    <a:pt x="444" y="380"/>
                  </a:moveTo>
                  <a:cubicBezTo>
                    <a:pt x="451" y="380"/>
                    <a:pt x="457" y="375"/>
                    <a:pt x="457" y="367"/>
                  </a:cubicBezTo>
                  <a:cubicBezTo>
                    <a:pt x="457" y="360"/>
                    <a:pt x="451" y="355"/>
                    <a:pt x="444" y="355"/>
                  </a:cubicBezTo>
                  <a:cubicBezTo>
                    <a:pt x="437" y="355"/>
                    <a:pt x="431" y="360"/>
                    <a:pt x="431" y="367"/>
                  </a:cubicBezTo>
                  <a:cubicBezTo>
                    <a:pt x="431" y="375"/>
                    <a:pt x="437" y="380"/>
                    <a:pt x="444" y="380"/>
                  </a:cubicBezTo>
                  <a:close/>
                  <a:moveTo>
                    <a:pt x="483" y="380"/>
                  </a:moveTo>
                  <a:cubicBezTo>
                    <a:pt x="490" y="380"/>
                    <a:pt x="496" y="375"/>
                    <a:pt x="496" y="367"/>
                  </a:cubicBezTo>
                  <a:cubicBezTo>
                    <a:pt x="496" y="360"/>
                    <a:pt x="490" y="355"/>
                    <a:pt x="483" y="355"/>
                  </a:cubicBezTo>
                  <a:cubicBezTo>
                    <a:pt x="476" y="355"/>
                    <a:pt x="471" y="360"/>
                    <a:pt x="471" y="367"/>
                  </a:cubicBezTo>
                  <a:cubicBezTo>
                    <a:pt x="471" y="375"/>
                    <a:pt x="476" y="380"/>
                    <a:pt x="483" y="380"/>
                  </a:cubicBezTo>
                  <a:close/>
                  <a:moveTo>
                    <a:pt x="523" y="380"/>
                  </a:moveTo>
                  <a:cubicBezTo>
                    <a:pt x="530" y="380"/>
                    <a:pt x="535" y="375"/>
                    <a:pt x="535" y="367"/>
                  </a:cubicBezTo>
                  <a:cubicBezTo>
                    <a:pt x="535" y="360"/>
                    <a:pt x="530" y="355"/>
                    <a:pt x="523" y="355"/>
                  </a:cubicBezTo>
                  <a:cubicBezTo>
                    <a:pt x="516" y="355"/>
                    <a:pt x="510" y="360"/>
                    <a:pt x="510" y="367"/>
                  </a:cubicBezTo>
                  <a:cubicBezTo>
                    <a:pt x="510" y="375"/>
                    <a:pt x="516" y="380"/>
                    <a:pt x="523" y="380"/>
                  </a:cubicBezTo>
                  <a:close/>
                  <a:moveTo>
                    <a:pt x="562" y="380"/>
                  </a:moveTo>
                  <a:cubicBezTo>
                    <a:pt x="569" y="380"/>
                    <a:pt x="575" y="375"/>
                    <a:pt x="575" y="367"/>
                  </a:cubicBezTo>
                  <a:cubicBezTo>
                    <a:pt x="575" y="360"/>
                    <a:pt x="569" y="355"/>
                    <a:pt x="562" y="355"/>
                  </a:cubicBezTo>
                  <a:cubicBezTo>
                    <a:pt x="555" y="355"/>
                    <a:pt x="549" y="360"/>
                    <a:pt x="549" y="367"/>
                  </a:cubicBezTo>
                  <a:cubicBezTo>
                    <a:pt x="549" y="375"/>
                    <a:pt x="555" y="380"/>
                    <a:pt x="562" y="380"/>
                  </a:cubicBezTo>
                  <a:close/>
                  <a:moveTo>
                    <a:pt x="602" y="380"/>
                  </a:moveTo>
                  <a:cubicBezTo>
                    <a:pt x="609" y="380"/>
                    <a:pt x="614" y="375"/>
                    <a:pt x="614" y="367"/>
                  </a:cubicBezTo>
                  <a:cubicBezTo>
                    <a:pt x="614" y="360"/>
                    <a:pt x="609" y="355"/>
                    <a:pt x="602" y="355"/>
                  </a:cubicBezTo>
                  <a:cubicBezTo>
                    <a:pt x="595" y="355"/>
                    <a:pt x="589" y="360"/>
                    <a:pt x="589" y="367"/>
                  </a:cubicBezTo>
                  <a:cubicBezTo>
                    <a:pt x="589" y="375"/>
                    <a:pt x="595" y="380"/>
                    <a:pt x="602" y="380"/>
                  </a:cubicBezTo>
                  <a:close/>
                  <a:moveTo>
                    <a:pt x="641" y="380"/>
                  </a:moveTo>
                  <a:cubicBezTo>
                    <a:pt x="648" y="380"/>
                    <a:pt x="654" y="375"/>
                    <a:pt x="654" y="367"/>
                  </a:cubicBezTo>
                  <a:cubicBezTo>
                    <a:pt x="654" y="360"/>
                    <a:pt x="648" y="355"/>
                    <a:pt x="641" y="355"/>
                  </a:cubicBezTo>
                  <a:cubicBezTo>
                    <a:pt x="634" y="355"/>
                    <a:pt x="628" y="360"/>
                    <a:pt x="628" y="367"/>
                  </a:cubicBezTo>
                  <a:cubicBezTo>
                    <a:pt x="628" y="375"/>
                    <a:pt x="634" y="380"/>
                    <a:pt x="641" y="380"/>
                  </a:cubicBezTo>
                  <a:close/>
                  <a:moveTo>
                    <a:pt x="680" y="380"/>
                  </a:moveTo>
                  <a:cubicBezTo>
                    <a:pt x="687" y="380"/>
                    <a:pt x="693" y="375"/>
                    <a:pt x="693" y="367"/>
                  </a:cubicBezTo>
                  <a:cubicBezTo>
                    <a:pt x="693" y="360"/>
                    <a:pt x="687" y="355"/>
                    <a:pt x="680" y="355"/>
                  </a:cubicBezTo>
                  <a:cubicBezTo>
                    <a:pt x="673" y="355"/>
                    <a:pt x="668" y="360"/>
                    <a:pt x="668" y="367"/>
                  </a:cubicBezTo>
                  <a:cubicBezTo>
                    <a:pt x="668" y="375"/>
                    <a:pt x="673" y="380"/>
                    <a:pt x="680" y="380"/>
                  </a:cubicBezTo>
                  <a:close/>
                  <a:moveTo>
                    <a:pt x="720" y="380"/>
                  </a:moveTo>
                  <a:cubicBezTo>
                    <a:pt x="727" y="380"/>
                    <a:pt x="733" y="375"/>
                    <a:pt x="733" y="367"/>
                  </a:cubicBezTo>
                  <a:cubicBezTo>
                    <a:pt x="733" y="360"/>
                    <a:pt x="727" y="355"/>
                    <a:pt x="720" y="355"/>
                  </a:cubicBezTo>
                  <a:cubicBezTo>
                    <a:pt x="713" y="355"/>
                    <a:pt x="707" y="360"/>
                    <a:pt x="707" y="367"/>
                  </a:cubicBezTo>
                  <a:cubicBezTo>
                    <a:pt x="707" y="375"/>
                    <a:pt x="713" y="380"/>
                    <a:pt x="720" y="380"/>
                  </a:cubicBezTo>
                  <a:close/>
                  <a:moveTo>
                    <a:pt x="759" y="380"/>
                  </a:moveTo>
                  <a:cubicBezTo>
                    <a:pt x="766" y="380"/>
                    <a:pt x="772" y="375"/>
                    <a:pt x="772" y="367"/>
                  </a:cubicBezTo>
                  <a:cubicBezTo>
                    <a:pt x="772" y="360"/>
                    <a:pt x="766" y="355"/>
                    <a:pt x="759" y="355"/>
                  </a:cubicBezTo>
                  <a:cubicBezTo>
                    <a:pt x="752" y="355"/>
                    <a:pt x="747" y="360"/>
                    <a:pt x="747" y="367"/>
                  </a:cubicBezTo>
                  <a:cubicBezTo>
                    <a:pt x="747" y="375"/>
                    <a:pt x="752" y="380"/>
                    <a:pt x="759" y="380"/>
                  </a:cubicBezTo>
                  <a:close/>
                  <a:moveTo>
                    <a:pt x="799" y="380"/>
                  </a:moveTo>
                  <a:cubicBezTo>
                    <a:pt x="806" y="380"/>
                    <a:pt x="811" y="375"/>
                    <a:pt x="811" y="367"/>
                  </a:cubicBezTo>
                  <a:cubicBezTo>
                    <a:pt x="811" y="360"/>
                    <a:pt x="806" y="355"/>
                    <a:pt x="799" y="355"/>
                  </a:cubicBezTo>
                  <a:cubicBezTo>
                    <a:pt x="792" y="355"/>
                    <a:pt x="786" y="360"/>
                    <a:pt x="786" y="367"/>
                  </a:cubicBezTo>
                  <a:cubicBezTo>
                    <a:pt x="786" y="375"/>
                    <a:pt x="792" y="380"/>
                    <a:pt x="799" y="380"/>
                  </a:cubicBezTo>
                  <a:close/>
                  <a:moveTo>
                    <a:pt x="838" y="380"/>
                  </a:moveTo>
                  <a:cubicBezTo>
                    <a:pt x="845" y="380"/>
                    <a:pt x="851" y="375"/>
                    <a:pt x="851" y="367"/>
                  </a:cubicBezTo>
                  <a:cubicBezTo>
                    <a:pt x="851" y="360"/>
                    <a:pt x="845" y="355"/>
                    <a:pt x="838" y="355"/>
                  </a:cubicBezTo>
                  <a:cubicBezTo>
                    <a:pt x="831" y="355"/>
                    <a:pt x="825" y="360"/>
                    <a:pt x="825" y="367"/>
                  </a:cubicBezTo>
                  <a:cubicBezTo>
                    <a:pt x="825" y="375"/>
                    <a:pt x="831" y="380"/>
                    <a:pt x="838" y="380"/>
                  </a:cubicBezTo>
                  <a:close/>
                  <a:moveTo>
                    <a:pt x="956" y="380"/>
                  </a:moveTo>
                  <a:cubicBezTo>
                    <a:pt x="963" y="380"/>
                    <a:pt x="969" y="375"/>
                    <a:pt x="969" y="367"/>
                  </a:cubicBezTo>
                  <a:cubicBezTo>
                    <a:pt x="969" y="360"/>
                    <a:pt x="963" y="355"/>
                    <a:pt x="956" y="355"/>
                  </a:cubicBezTo>
                  <a:cubicBezTo>
                    <a:pt x="949" y="355"/>
                    <a:pt x="944" y="360"/>
                    <a:pt x="944" y="367"/>
                  </a:cubicBezTo>
                  <a:cubicBezTo>
                    <a:pt x="944" y="375"/>
                    <a:pt x="949" y="380"/>
                    <a:pt x="956" y="380"/>
                  </a:cubicBezTo>
                  <a:close/>
                  <a:moveTo>
                    <a:pt x="996" y="380"/>
                  </a:moveTo>
                  <a:cubicBezTo>
                    <a:pt x="1003" y="380"/>
                    <a:pt x="1009" y="375"/>
                    <a:pt x="1009" y="367"/>
                  </a:cubicBezTo>
                  <a:cubicBezTo>
                    <a:pt x="1009" y="360"/>
                    <a:pt x="1003" y="355"/>
                    <a:pt x="996" y="355"/>
                  </a:cubicBezTo>
                  <a:cubicBezTo>
                    <a:pt x="989" y="355"/>
                    <a:pt x="983" y="360"/>
                    <a:pt x="983" y="367"/>
                  </a:cubicBezTo>
                  <a:cubicBezTo>
                    <a:pt x="983" y="375"/>
                    <a:pt x="989" y="380"/>
                    <a:pt x="996" y="380"/>
                  </a:cubicBezTo>
                  <a:close/>
                  <a:moveTo>
                    <a:pt x="1193" y="380"/>
                  </a:moveTo>
                  <a:cubicBezTo>
                    <a:pt x="1200" y="380"/>
                    <a:pt x="1206" y="375"/>
                    <a:pt x="1206" y="367"/>
                  </a:cubicBezTo>
                  <a:cubicBezTo>
                    <a:pt x="1206" y="360"/>
                    <a:pt x="1200" y="355"/>
                    <a:pt x="1193" y="355"/>
                  </a:cubicBezTo>
                  <a:cubicBezTo>
                    <a:pt x="1186" y="355"/>
                    <a:pt x="1180" y="360"/>
                    <a:pt x="1180" y="367"/>
                  </a:cubicBezTo>
                  <a:cubicBezTo>
                    <a:pt x="1180" y="375"/>
                    <a:pt x="1186" y="380"/>
                    <a:pt x="1193" y="380"/>
                  </a:cubicBezTo>
                  <a:close/>
                  <a:moveTo>
                    <a:pt x="1232" y="380"/>
                  </a:moveTo>
                  <a:cubicBezTo>
                    <a:pt x="1239" y="380"/>
                    <a:pt x="1245" y="375"/>
                    <a:pt x="1245" y="367"/>
                  </a:cubicBezTo>
                  <a:cubicBezTo>
                    <a:pt x="1245" y="360"/>
                    <a:pt x="1239" y="355"/>
                    <a:pt x="1232" y="355"/>
                  </a:cubicBezTo>
                  <a:cubicBezTo>
                    <a:pt x="1225" y="355"/>
                    <a:pt x="1220" y="360"/>
                    <a:pt x="1220" y="367"/>
                  </a:cubicBezTo>
                  <a:cubicBezTo>
                    <a:pt x="1220" y="375"/>
                    <a:pt x="1225" y="380"/>
                    <a:pt x="1232" y="380"/>
                  </a:cubicBezTo>
                  <a:close/>
                  <a:moveTo>
                    <a:pt x="1272" y="380"/>
                  </a:moveTo>
                  <a:cubicBezTo>
                    <a:pt x="1279" y="380"/>
                    <a:pt x="1285" y="375"/>
                    <a:pt x="1285" y="367"/>
                  </a:cubicBezTo>
                  <a:cubicBezTo>
                    <a:pt x="1285" y="360"/>
                    <a:pt x="1279" y="355"/>
                    <a:pt x="1272" y="355"/>
                  </a:cubicBezTo>
                  <a:cubicBezTo>
                    <a:pt x="1265" y="355"/>
                    <a:pt x="1259" y="360"/>
                    <a:pt x="1259" y="367"/>
                  </a:cubicBezTo>
                  <a:cubicBezTo>
                    <a:pt x="1259" y="375"/>
                    <a:pt x="1265" y="380"/>
                    <a:pt x="1272" y="380"/>
                  </a:cubicBezTo>
                  <a:close/>
                  <a:moveTo>
                    <a:pt x="1508" y="355"/>
                  </a:moveTo>
                  <a:cubicBezTo>
                    <a:pt x="1501" y="355"/>
                    <a:pt x="1496" y="360"/>
                    <a:pt x="1496" y="367"/>
                  </a:cubicBezTo>
                  <a:cubicBezTo>
                    <a:pt x="1496" y="375"/>
                    <a:pt x="1501" y="380"/>
                    <a:pt x="1508" y="380"/>
                  </a:cubicBezTo>
                  <a:cubicBezTo>
                    <a:pt x="1515" y="380"/>
                    <a:pt x="1521" y="375"/>
                    <a:pt x="1521" y="367"/>
                  </a:cubicBezTo>
                  <a:cubicBezTo>
                    <a:pt x="1521" y="360"/>
                    <a:pt x="1515" y="355"/>
                    <a:pt x="1508" y="355"/>
                  </a:cubicBezTo>
                  <a:close/>
                  <a:moveTo>
                    <a:pt x="1824" y="380"/>
                  </a:moveTo>
                  <a:cubicBezTo>
                    <a:pt x="1831" y="380"/>
                    <a:pt x="1836" y="375"/>
                    <a:pt x="1836" y="367"/>
                  </a:cubicBezTo>
                  <a:cubicBezTo>
                    <a:pt x="1836" y="360"/>
                    <a:pt x="1831" y="355"/>
                    <a:pt x="1824" y="355"/>
                  </a:cubicBezTo>
                  <a:cubicBezTo>
                    <a:pt x="1817" y="355"/>
                    <a:pt x="1811" y="360"/>
                    <a:pt x="1811" y="367"/>
                  </a:cubicBezTo>
                  <a:cubicBezTo>
                    <a:pt x="1811" y="375"/>
                    <a:pt x="1817" y="380"/>
                    <a:pt x="1824" y="380"/>
                  </a:cubicBezTo>
                  <a:close/>
                  <a:moveTo>
                    <a:pt x="1863" y="380"/>
                  </a:moveTo>
                  <a:cubicBezTo>
                    <a:pt x="1870" y="380"/>
                    <a:pt x="1876" y="375"/>
                    <a:pt x="1876" y="367"/>
                  </a:cubicBezTo>
                  <a:cubicBezTo>
                    <a:pt x="1876" y="360"/>
                    <a:pt x="1870" y="355"/>
                    <a:pt x="1863" y="355"/>
                  </a:cubicBezTo>
                  <a:cubicBezTo>
                    <a:pt x="1856" y="355"/>
                    <a:pt x="1850" y="360"/>
                    <a:pt x="1850" y="367"/>
                  </a:cubicBezTo>
                  <a:cubicBezTo>
                    <a:pt x="1850" y="375"/>
                    <a:pt x="1856" y="380"/>
                    <a:pt x="1863" y="380"/>
                  </a:cubicBezTo>
                  <a:close/>
                  <a:moveTo>
                    <a:pt x="1903" y="380"/>
                  </a:moveTo>
                  <a:cubicBezTo>
                    <a:pt x="1910" y="380"/>
                    <a:pt x="1915" y="375"/>
                    <a:pt x="1915" y="367"/>
                  </a:cubicBezTo>
                  <a:cubicBezTo>
                    <a:pt x="1915" y="360"/>
                    <a:pt x="1910" y="355"/>
                    <a:pt x="1903" y="355"/>
                  </a:cubicBezTo>
                  <a:cubicBezTo>
                    <a:pt x="1896" y="355"/>
                    <a:pt x="1890" y="360"/>
                    <a:pt x="1890" y="367"/>
                  </a:cubicBezTo>
                  <a:cubicBezTo>
                    <a:pt x="1890" y="375"/>
                    <a:pt x="1896" y="380"/>
                    <a:pt x="1903" y="380"/>
                  </a:cubicBezTo>
                  <a:close/>
                  <a:moveTo>
                    <a:pt x="1942" y="380"/>
                  </a:moveTo>
                  <a:cubicBezTo>
                    <a:pt x="1949" y="380"/>
                    <a:pt x="1955" y="375"/>
                    <a:pt x="1955" y="367"/>
                  </a:cubicBezTo>
                  <a:cubicBezTo>
                    <a:pt x="1955" y="360"/>
                    <a:pt x="1949" y="355"/>
                    <a:pt x="1942" y="355"/>
                  </a:cubicBezTo>
                  <a:cubicBezTo>
                    <a:pt x="1935" y="355"/>
                    <a:pt x="1929" y="360"/>
                    <a:pt x="1929" y="367"/>
                  </a:cubicBezTo>
                  <a:cubicBezTo>
                    <a:pt x="1929" y="375"/>
                    <a:pt x="1935" y="380"/>
                    <a:pt x="1942" y="380"/>
                  </a:cubicBezTo>
                  <a:close/>
                  <a:moveTo>
                    <a:pt x="1981" y="380"/>
                  </a:moveTo>
                  <a:cubicBezTo>
                    <a:pt x="1988" y="380"/>
                    <a:pt x="1994" y="375"/>
                    <a:pt x="1994" y="367"/>
                  </a:cubicBezTo>
                  <a:cubicBezTo>
                    <a:pt x="1994" y="360"/>
                    <a:pt x="1988" y="355"/>
                    <a:pt x="1981" y="355"/>
                  </a:cubicBezTo>
                  <a:cubicBezTo>
                    <a:pt x="1974" y="355"/>
                    <a:pt x="1969" y="360"/>
                    <a:pt x="1969" y="367"/>
                  </a:cubicBezTo>
                  <a:cubicBezTo>
                    <a:pt x="1969" y="375"/>
                    <a:pt x="1974" y="380"/>
                    <a:pt x="1981" y="380"/>
                  </a:cubicBezTo>
                  <a:close/>
                  <a:moveTo>
                    <a:pt x="2021" y="380"/>
                  </a:moveTo>
                  <a:cubicBezTo>
                    <a:pt x="2028" y="380"/>
                    <a:pt x="2034" y="375"/>
                    <a:pt x="2034" y="367"/>
                  </a:cubicBezTo>
                  <a:cubicBezTo>
                    <a:pt x="2034" y="360"/>
                    <a:pt x="2028" y="355"/>
                    <a:pt x="2021" y="355"/>
                  </a:cubicBezTo>
                  <a:cubicBezTo>
                    <a:pt x="2014" y="355"/>
                    <a:pt x="2008" y="360"/>
                    <a:pt x="2008" y="367"/>
                  </a:cubicBezTo>
                  <a:cubicBezTo>
                    <a:pt x="2008" y="375"/>
                    <a:pt x="2014" y="380"/>
                    <a:pt x="2021" y="380"/>
                  </a:cubicBezTo>
                  <a:close/>
                  <a:moveTo>
                    <a:pt x="2060" y="380"/>
                  </a:moveTo>
                  <a:cubicBezTo>
                    <a:pt x="2067" y="380"/>
                    <a:pt x="2073" y="375"/>
                    <a:pt x="2073" y="367"/>
                  </a:cubicBezTo>
                  <a:cubicBezTo>
                    <a:pt x="2073" y="360"/>
                    <a:pt x="2067" y="355"/>
                    <a:pt x="2060" y="355"/>
                  </a:cubicBezTo>
                  <a:cubicBezTo>
                    <a:pt x="2053" y="355"/>
                    <a:pt x="2048" y="360"/>
                    <a:pt x="2048" y="367"/>
                  </a:cubicBezTo>
                  <a:cubicBezTo>
                    <a:pt x="2048" y="375"/>
                    <a:pt x="2053" y="380"/>
                    <a:pt x="2060" y="380"/>
                  </a:cubicBezTo>
                  <a:close/>
                  <a:moveTo>
                    <a:pt x="2100" y="380"/>
                  </a:moveTo>
                  <a:cubicBezTo>
                    <a:pt x="2107" y="380"/>
                    <a:pt x="2112" y="375"/>
                    <a:pt x="2112" y="367"/>
                  </a:cubicBezTo>
                  <a:cubicBezTo>
                    <a:pt x="2112" y="360"/>
                    <a:pt x="2107" y="355"/>
                    <a:pt x="2100" y="355"/>
                  </a:cubicBezTo>
                  <a:cubicBezTo>
                    <a:pt x="2093" y="355"/>
                    <a:pt x="2087" y="360"/>
                    <a:pt x="2087" y="367"/>
                  </a:cubicBezTo>
                  <a:cubicBezTo>
                    <a:pt x="2087" y="375"/>
                    <a:pt x="2093" y="380"/>
                    <a:pt x="2100" y="380"/>
                  </a:cubicBezTo>
                  <a:close/>
                  <a:moveTo>
                    <a:pt x="2139" y="380"/>
                  </a:moveTo>
                  <a:cubicBezTo>
                    <a:pt x="2146" y="380"/>
                    <a:pt x="2152" y="375"/>
                    <a:pt x="2152" y="367"/>
                  </a:cubicBezTo>
                  <a:cubicBezTo>
                    <a:pt x="2152" y="360"/>
                    <a:pt x="2146" y="355"/>
                    <a:pt x="2139" y="355"/>
                  </a:cubicBezTo>
                  <a:cubicBezTo>
                    <a:pt x="2132" y="355"/>
                    <a:pt x="2126" y="360"/>
                    <a:pt x="2126" y="367"/>
                  </a:cubicBezTo>
                  <a:cubicBezTo>
                    <a:pt x="2126" y="375"/>
                    <a:pt x="2132" y="380"/>
                    <a:pt x="2139" y="380"/>
                  </a:cubicBezTo>
                  <a:close/>
                  <a:moveTo>
                    <a:pt x="2179" y="380"/>
                  </a:moveTo>
                  <a:cubicBezTo>
                    <a:pt x="2186" y="380"/>
                    <a:pt x="2191" y="375"/>
                    <a:pt x="2191" y="367"/>
                  </a:cubicBezTo>
                  <a:cubicBezTo>
                    <a:pt x="2191" y="360"/>
                    <a:pt x="2186" y="355"/>
                    <a:pt x="2179" y="355"/>
                  </a:cubicBezTo>
                  <a:cubicBezTo>
                    <a:pt x="2171" y="355"/>
                    <a:pt x="2166" y="360"/>
                    <a:pt x="2166" y="367"/>
                  </a:cubicBezTo>
                  <a:cubicBezTo>
                    <a:pt x="2166" y="375"/>
                    <a:pt x="2171" y="380"/>
                    <a:pt x="2179" y="380"/>
                  </a:cubicBezTo>
                  <a:close/>
                  <a:moveTo>
                    <a:pt x="2218" y="380"/>
                  </a:moveTo>
                  <a:cubicBezTo>
                    <a:pt x="2225" y="380"/>
                    <a:pt x="2231" y="375"/>
                    <a:pt x="2231" y="367"/>
                  </a:cubicBezTo>
                  <a:cubicBezTo>
                    <a:pt x="2231" y="360"/>
                    <a:pt x="2225" y="355"/>
                    <a:pt x="2218" y="355"/>
                  </a:cubicBezTo>
                  <a:cubicBezTo>
                    <a:pt x="2211" y="355"/>
                    <a:pt x="2205" y="360"/>
                    <a:pt x="2205" y="367"/>
                  </a:cubicBezTo>
                  <a:cubicBezTo>
                    <a:pt x="2205" y="375"/>
                    <a:pt x="2211" y="380"/>
                    <a:pt x="2218" y="380"/>
                  </a:cubicBezTo>
                  <a:close/>
                  <a:moveTo>
                    <a:pt x="2257" y="380"/>
                  </a:moveTo>
                  <a:cubicBezTo>
                    <a:pt x="2264" y="380"/>
                    <a:pt x="2270" y="375"/>
                    <a:pt x="2270" y="367"/>
                  </a:cubicBezTo>
                  <a:cubicBezTo>
                    <a:pt x="2270" y="360"/>
                    <a:pt x="2264" y="355"/>
                    <a:pt x="2257" y="355"/>
                  </a:cubicBezTo>
                  <a:cubicBezTo>
                    <a:pt x="2250" y="355"/>
                    <a:pt x="2245" y="360"/>
                    <a:pt x="2245" y="367"/>
                  </a:cubicBezTo>
                  <a:cubicBezTo>
                    <a:pt x="2245" y="375"/>
                    <a:pt x="2250" y="380"/>
                    <a:pt x="2257" y="380"/>
                  </a:cubicBezTo>
                  <a:close/>
                  <a:moveTo>
                    <a:pt x="2297" y="380"/>
                  </a:moveTo>
                  <a:cubicBezTo>
                    <a:pt x="2304" y="380"/>
                    <a:pt x="2310" y="375"/>
                    <a:pt x="2310" y="367"/>
                  </a:cubicBezTo>
                  <a:cubicBezTo>
                    <a:pt x="2310" y="360"/>
                    <a:pt x="2304" y="355"/>
                    <a:pt x="2297" y="355"/>
                  </a:cubicBezTo>
                  <a:cubicBezTo>
                    <a:pt x="2290" y="355"/>
                    <a:pt x="2284" y="360"/>
                    <a:pt x="2284" y="367"/>
                  </a:cubicBezTo>
                  <a:cubicBezTo>
                    <a:pt x="2284" y="375"/>
                    <a:pt x="2290" y="380"/>
                    <a:pt x="2297" y="380"/>
                  </a:cubicBezTo>
                  <a:close/>
                  <a:moveTo>
                    <a:pt x="2336" y="380"/>
                  </a:moveTo>
                  <a:cubicBezTo>
                    <a:pt x="2343" y="380"/>
                    <a:pt x="2349" y="375"/>
                    <a:pt x="2349" y="367"/>
                  </a:cubicBezTo>
                  <a:cubicBezTo>
                    <a:pt x="2349" y="360"/>
                    <a:pt x="2343" y="355"/>
                    <a:pt x="2336" y="355"/>
                  </a:cubicBezTo>
                  <a:cubicBezTo>
                    <a:pt x="2329" y="355"/>
                    <a:pt x="2323" y="360"/>
                    <a:pt x="2323" y="367"/>
                  </a:cubicBezTo>
                  <a:cubicBezTo>
                    <a:pt x="2323" y="375"/>
                    <a:pt x="2329" y="380"/>
                    <a:pt x="2336" y="380"/>
                  </a:cubicBezTo>
                  <a:close/>
                  <a:moveTo>
                    <a:pt x="2376" y="380"/>
                  </a:moveTo>
                  <a:cubicBezTo>
                    <a:pt x="2383" y="380"/>
                    <a:pt x="2388" y="375"/>
                    <a:pt x="2388" y="367"/>
                  </a:cubicBezTo>
                  <a:cubicBezTo>
                    <a:pt x="2388" y="360"/>
                    <a:pt x="2383" y="355"/>
                    <a:pt x="2376" y="355"/>
                  </a:cubicBezTo>
                  <a:cubicBezTo>
                    <a:pt x="2369" y="355"/>
                    <a:pt x="2363" y="360"/>
                    <a:pt x="2363" y="367"/>
                  </a:cubicBezTo>
                  <a:cubicBezTo>
                    <a:pt x="2363" y="375"/>
                    <a:pt x="2369" y="380"/>
                    <a:pt x="2376" y="380"/>
                  </a:cubicBezTo>
                  <a:close/>
                  <a:moveTo>
                    <a:pt x="2415" y="380"/>
                  </a:moveTo>
                  <a:cubicBezTo>
                    <a:pt x="2422" y="380"/>
                    <a:pt x="2428" y="375"/>
                    <a:pt x="2428" y="367"/>
                  </a:cubicBezTo>
                  <a:cubicBezTo>
                    <a:pt x="2428" y="360"/>
                    <a:pt x="2422" y="355"/>
                    <a:pt x="2415" y="355"/>
                  </a:cubicBezTo>
                  <a:cubicBezTo>
                    <a:pt x="2408" y="355"/>
                    <a:pt x="2402" y="360"/>
                    <a:pt x="2402" y="367"/>
                  </a:cubicBezTo>
                  <a:cubicBezTo>
                    <a:pt x="2402" y="375"/>
                    <a:pt x="2408" y="380"/>
                    <a:pt x="2415" y="380"/>
                  </a:cubicBezTo>
                  <a:close/>
                  <a:moveTo>
                    <a:pt x="2454" y="380"/>
                  </a:moveTo>
                  <a:cubicBezTo>
                    <a:pt x="2462" y="380"/>
                    <a:pt x="2467" y="375"/>
                    <a:pt x="2467" y="367"/>
                  </a:cubicBezTo>
                  <a:cubicBezTo>
                    <a:pt x="2467" y="360"/>
                    <a:pt x="2462" y="355"/>
                    <a:pt x="2454" y="355"/>
                  </a:cubicBezTo>
                  <a:cubicBezTo>
                    <a:pt x="2447" y="355"/>
                    <a:pt x="2442" y="360"/>
                    <a:pt x="2442" y="367"/>
                  </a:cubicBezTo>
                  <a:cubicBezTo>
                    <a:pt x="2442" y="375"/>
                    <a:pt x="2447" y="380"/>
                    <a:pt x="2454" y="380"/>
                  </a:cubicBezTo>
                  <a:close/>
                  <a:moveTo>
                    <a:pt x="2494" y="380"/>
                  </a:moveTo>
                  <a:cubicBezTo>
                    <a:pt x="2501" y="380"/>
                    <a:pt x="2507" y="375"/>
                    <a:pt x="2507" y="367"/>
                  </a:cubicBezTo>
                  <a:cubicBezTo>
                    <a:pt x="2507" y="360"/>
                    <a:pt x="2501" y="355"/>
                    <a:pt x="2494" y="355"/>
                  </a:cubicBezTo>
                  <a:cubicBezTo>
                    <a:pt x="2487" y="355"/>
                    <a:pt x="2481" y="360"/>
                    <a:pt x="2481" y="367"/>
                  </a:cubicBezTo>
                  <a:cubicBezTo>
                    <a:pt x="2481" y="375"/>
                    <a:pt x="2487" y="380"/>
                    <a:pt x="2494" y="380"/>
                  </a:cubicBezTo>
                  <a:close/>
                  <a:moveTo>
                    <a:pt x="2533" y="380"/>
                  </a:moveTo>
                  <a:cubicBezTo>
                    <a:pt x="2540" y="380"/>
                    <a:pt x="2546" y="375"/>
                    <a:pt x="2546" y="367"/>
                  </a:cubicBezTo>
                  <a:cubicBezTo>
                    <a:pt x="2546" y="360"/>
                    <a:pt x="2540" y="355"/>
                    <a:pt x="2533" y="355"/>
                  </a:cubicBezTo>
                  <a:cubicBezTo>
                    <a:pt x="2526" y="355"/>
                    <a:pt x="2521" y="360"/>
                    <a:pt x="2521" y="367"/>
                  </a:cubicBezTo>
                  <a:cubicBezTo>
                    <a:pt x="2521" y="375"/>
                    <a:pt x="2526" y="380"/>
                    <a:pt x="2533" y="380"/>
                  </a:cubicBezTo>
                  <a:close/>
                  <a:moveTo>
                    <a:pt x="2573" y="380"/>
                  </a:moveTo>
                  <a:cubicBezTo>
                    <a:pt x="2580" y="380"/>
                    <a:pt x="2586" y="375"/>
                    <a:pt x="2586" y="367"/>
                  </a:cubicBezTo>
                  <a:cubicBezTo>
                    <a:pt x="2586" y="360"/>
                    <a:pt x="2580" y="355"/>
                    <a:pt x="2573" y="355"/>
                  </a:cubicBezTo>
                  <a:cubicBezTo>
                    <a:pt x="2566" y="355"/>
                    <a:pt x="2560" y="360"/>
                    <a:pt x="2560" y="367"/>
                  </a:cubicBezTo>
                  <a:cubicBezTo>
                    <a:pt x="2560" y="375"/>
                    <a:pt x="2566" y="380"/>
                    <a:pt x="2573" y="380"/>
                  </a:cubicBezTo>
                  <a:close/>
                  <a:moveTo>
                    <a:pt x="2612" y="380"/>
                  </a:moveTo>
                  <a:cubicBezTo>
                    <a:pt x="2619" y="380"/>
                    <a:pt x="2625" y="375"/>
                    <a:pt x="2625" y="367"/>
                  </a:cubicBezTo>
                  <a:cubicBezTo>
                    <a:pt x="2625" y="360"/>
                    <a:pt x="2619" y="355"/>
                    <a:pt x="2612" y="355"/>
                  </a:cubicBezTo>
                  <a:cubicBezTo>
                    <a:pt x="2605" y="355"/>
                    <a:pt x="2599" y="360"/>
                    <a:pt x="2599" y="367"/>
                  </a:cubicBezTo>
                  <a:cubicBezTo>
                    <a:pt x="2599" y="375"/>
                    <a:pt x="2605" y="380"/>
                    <a:pt x="2612" y="380"/>
                  </a:cubicBezTo>
                  <a:close/>
                  <a:moveTo>
                    <a:pt x="2652" y="380"/>
                  </a:moveTo>
                  <a:cubicBezTo>
                    <a:pt x="2659" y="380"/>
                    <a:pt x="2664" y="375"/>
                    <a:pt x="2664" y="367"/>
                  </a:cubicBezTo>
                  <a:cubicBezTo>
                    <a:pt x="2664" y="360"/>
                    <a:pt x="2659" y="355"/>
                    <a:pt x="2652" y="355"/>
                  </a:cubicBezTo>
                  <a:cubicBezTo>
                    <a:pt x="2645" y="355"/>
                    <a:pt x="2639" y="360"/>
                    <a:pt x="2639" y="367"/>
                  </a:cubicBezTo>
                  <a:cubicBezTo>
                    <a:pt x="2639" y="375"/>
                    <a:pt x="2645" y="380"/>
                    <a:pt x="2652" y="380"/>
                  </a:cubicBezTo>
                  <a:close/>
                  <a:moveTo>
                    <a:pt x="2691" y="380"/>
                  </a:moveTo>
                  <a:cubicBezTo>
                    <a:pt x="2698" y="380"/>
                    <a:pt x="2704" y="375"/>
                    <a:pt x="2704" y="367"/>
                  </a:cubicBezTo>
                  <a:cubicBezTo>
                    <a:pt x="2704" y="360"/>
                    <a:pt x="2698" y="355"/>
                    <a:pt x="2691" y="355"/>
                  </a:cubicBezTo>
                  <a:cubicBezTo>
                    <a:pt x="2684" y="355"/>
                    <a:pt x="2678" y="360"/>
                    <a:pt x="2678" y="367"/>
                  </a:cubicBezTo>
                  <a:cubicBezTo>
                    <a:pt x="2678" y="375"/>
                    <a:pt x="2684" y="380"/>
                    <a:pt x="2691" y="380"/>
                  </a:cubicBezTo>
                  <a:close/>
                  <a:moveTo>
                    <a:pt x="2730" y="380"/>
                  </a:moveTo>
                  <a:cubicBezTo>
                    <a:pt x="2738" y="380"/>
                    <a:pt x="2743" y="375"/>
                    <a:pt x="2743" y="367"/>
                  </a:cubicBezTo>
                  <a:cubicBezTo>
                    <a:pt x="2743" y="360"/>
                    <a:pt x="2738" y="355"/>
                    <a:pt x="2730" y="355"/>
                  </a:cubicBezTo>
                  <a:cubicBezTo>
                    <a:pt x="2723" y="355"/>
                    <a:pt x="2718" y="360"/>
                    <a:pt x="2718" y="367"/>
                  </a:cubicBezTo>
                  <a:cubicBezTo>
                    <a:pt x="2718" y="375"/>
                    <a:pt x="2723" y="380"/>
                    <a:pt x="2730" y="380"/>
                  </a:cubicBezTo>
                  <a:close/>
                  <a:moveTo>
                    <a:pt x="2770" y="380"/>
                  </a:moveTo>
                  <a:cubicBezTo>
                    <a:pt x="2777" y="380"/>
                    <a:pt x="2783" y="375"/>
                    <a:pt x="2783" y="367"/>
                  </a:cubicBezTo>
                  <a:cubicBezTo>
                    <a:pt x="2783" y="360"/>
                    <a:pt x="2777" y="355"/>
                    <a:pt x="2770" y="355"/>
                  </a:cubicBezTo>
                  <a:cubicBezTo>
                    <a:pt x="2763" y="355"/>
                    <a:pt x="2757" y="360"/>
                    <a:pt x="2757" y="367"/>
                  </a:cubicBezTo>
                  <a:cubicBezTo>
                    <a:pt x="2757" y="375"/>
                    <a:pt x="2763" y="380"/>
                    <a:pt x="2770" y="380"/>
                  </a:cubicBezTo>
                  <a:close/>
                  <a:moveTo>
                    <a:pt x="2809" y="380"/>
                  </a:moveTo>
                  <a:cubicBezTo>
                    <a:pt x="2816" y="380"/>
                    <a:pt x="2822" y="375"/>
                    <a:pt x="2822" y="367"/>
                  </a:cubicBezTo>
                  <a:cubicBezTo>
                    <a:pt x="2822" y="360"/>
                    <a:pt x="2816" y="355"/>
                    <a:pt x="2809" y="355"/>
                  </a:cubicBezTo>
                  <a:cubicBezTo>
                    <a:pt x="2802" y="355"/>
                    <a:pt x="2797" y="360"/>
                    <a:pt x="2797" y="367"/>
                  </a:cubicBezTo>
                  <a:cubicBezTo>
                    <a:pt x="2797" y="375"/>
                    <a:pt x="2802" y="380"/>
                    <a:pt x="2809" y="380"/>
                  </a:cubicBezTo>
                  <a:close/>
                  <a:moveTo>
                    <a:pt x="2849" y="380"/>
                  </a:moveTo>
                  <a:cubicBezTo>
                    <a:pt x="2856" y="380"/>
                    <a:pt x="2861" y="375"/>
                    <a:pt x="2861" y="367"/>
                  </a:cubicBezTo>
                  <a:cubicBezTo>
                    <a:pt x="2861" y="360"/>
                    <a:pt x="2856" y="355"/>
                    <a:pt x="2849" y="355"/>
                  </a:cubicBezTo>
                  <a:cubicBezTo>
                    <a:pt x="2842" y="355"/>
                    <a:pt x="2836" y="360"/>
                    <a:pt x="2836" y="367"/>
                  </a:cubicBezTo>
                  <a:cubicBezTo>
                    <a:pt x="2836" y="375"/>
                    <a:pt x="2842" y="380"/>
                    <a:pt x="2849" y="380"/>
                  </a:cubicBezTo>
                  <a:close/>
                  <a:moveTo>
                    <a:pt x="2888" y="380"/>
                  </a:moveTo>
                  <a:cubicBezTo>
                    <a:pt x="2895" y="380"/>
                    <a:pt x="2901" y="375"/>
                    <a:pt x="2901" y="367"/>
                  </a:cubicBezTo>
                  <a:cubicBezTo>
                    <a:pt x="2901" y="360"/>
                    <a:pt x="2895" y="355"/>
                    <a:pt x="2888" y="355"/>
                  </a:cubicBezTo>
                  <a:cubicBezTo>
                    <a:pt x="2881" y="355"/>
                    <a:pt x="2875" y="360"/>
                    <a:pt x="2875" y="367"/>
                  </a:cubicBezTo>
                  <a:cubicBezTo>
                    <a:pt x="2875" y="375"/>
                    <a:pt x="2881" y="380"/>
                    <a:pt x="2888" y="380"/>
                  </a:cubicBezTo>
                  <a:close/>
                  <a:moveTo>
                    <a:pt x="2928" y="380"/>
                  </a:moveTo>
                  <a:cubicBezTo>
                    <a:pt x="2935" y="380"/>
                    <a:pt x="2940" y="375"/>
                    <a:pt x="2940" y="367"/>
                  </a:cubicBezTo>
                  <a:cubicBezTo>
                    <a:pt x="2940" y="360"/>
                    <a:pt x="2935" y="355"/>
                    <a:pt x="2928" y="355"/>
                  </a:cubicBezTo>
                  <a:cubicBezTo>
                    <a:pt x="2921" y="355"/>
                    <a:pt x="2915" y="360"/>
                    <a:pt x="2915" y="367"/>
                  </a:cubicBezTo>
                  <a:cubicBezTo>
                    <a:pt x="2915" y="375"/>
                    <a:pt x="2921" y="380"/>
                    <a:pt x="2928" y="380"/>
                  </a:cubicBezTo>
                  <a:close/>
                  <a:moveTo>
                    <a:pt x="2967" y="380"/>
                  </a:moveTo>
                  <a:cubicBezTo>
                    <a:pt x="2974" y="380"/>
                    <a:pt x="2980" y="375"/>
                    <a:pt x="2980" y="367"/>
                  </a:cubicBezTo>
                  <a:cubicBezTo>
                    <a:pt x="2980" y="360"/>
                    <a:pt x="2974" y="355"/>
                    <a:pt x="2967" y="355"/>
                  </a:cubicBezTo>
                  <a:cubicBezTo>
                    <a:pt x="2960" y="355"/>
                    <a:pt x="2954" y="360"/>
                    <a:pt x="2954" y="367"/>
                  </a:cubicBezTo>
                  <a:cubicBezTo>
                    <a:pt x="2954" y="375"/>
                    <a:pt x="2960" y="380"/>
                    <a:pt x="2967" y="380"/>
                  </a:cubicBezTo>
                  <a:close/>
                  <a:moveTo>
                    <a:pt x="3006" y="380"/>
                  </a:moveTo>
                  <a:cubicBezTo>
                    <a:pt x="3013" y="380"/>
                    <a:pt x="3019" y="375"/>
                    <a:pt x="3019" y="367"/>
                  </a:cubicBezTo>
                  <a:cubicBezTo>
                    <a:pt x="3019" y="360"/>
                    <a:pt x="3013" y="355"/>
                    <a:pt x="3006" y="355"/>
                  </a:cubicBezTo>
                  <a:cubicBezTo>
                    <a:pt x="2999" y="355"/>
                    <a:pt x="2994" y="360"/>
                    <a:pt x="2994" y="367"/>
                  </a:cubicBezTo>
                  <a:cubicBezTo>
                    <a:pt x="2994" y="375"/>
                    <a:pt x="2999" y="380"/>
                    <a:pt x="3006" y="380"/>
                  </a:cubicBezTo>
                  <a:close/>
                  <a:moveTo>
                    <a:pt x="3046" y="380"/>
                  </a:moveTo>
                  <a:cubicBezTo>
                    <a:pt x="3053" y="380"/>
                    <a:pt x="3059" y="375"/>
                    <a:pt x="3059" y="367"/>
                  </a:cubicBezTo>
                  <a:cubicBezTo>
                    <a:pt x="3059" y="360"/>
                    <a:pt x="3053" y="355"/>
                    <a:pt x="3046" y="355"/>
                  </a:cubicBezTo>
                  <a:cubicBezTo>
                    <a:pt x="3039" y="355"/>
                    <a:pt x="3033" y="360"/>
                    <a:pt x="3033" y="367"/>
                  </a:cubicBezTo>
                  <a:cubicBezTo>
                    <a:pt x="3033" y="375"/>
                    <a:pt x="3039" y="380"/>
                    <a:pt x="3046" y="380"/>
                  </a:cubicBezTo>
                  <a:close/>
                  <a:moveTo>
                    <a:pt x="3085" y="380"/>
                  </a:moveTo>
                  <a:cubicBezTo>
                    <a:pt x="3092" y="380"/>
                    <a:pt x="3098" y="375"/>
                    <a:pt x="3098" y="367"/>
                  </a:cubicBezTo>
                  <a:cubicBezTo>
                    <a:pt x="3098" y="360"/>
                    <a:pt x="3092" y="355"/>
                    <a:pt x="3085" y="355"/>
                  </a:cubicBezTo>
                  <a:cubicBezTo>
                    <a:pt x="3078" y="355"/>
                    <a:pt x="3073" y="360"/>
                    <a:pt x="3073" y="367"/>
                  </a:cubicBezTo>
                  <a:cubicBezTo>
                    <a:pt x="3073" y="375"/>
                    <a:pt x="3078" y="380"/>
                    <a:pt x="3085" y="380"/>
                  </a:cubicBezTo>
                  <a:close/>
                  <a:moveTo>
                    <a:pt x="3125" y="380"/>
                  </a:moveTo>
                  <a:cubicBezTo>
                    <a:pt x="3132" y="380"/>
                    <a:pt x="3137" y="375"/>
                    <a:pt x="3137" y="367"/>
                  </a:cubicBezTo>
                  <a:cubicBezTo>
                    <a:pt x="3137" y="360"/>
                    <a:pt x="3132" y="355"/>
                    <a:pt x="3125" y="355"/>
                  </a:cubicBezTo>
                  <a:cubicBezTo>
                    <a:pt x="3118" y="355"/>
                    <a:pt x="3112" y="360"/>
                    <a:pt x="3112" y="367"/>
                  </a:cubicBezTo>
                  <a:cubicBezTo>
                    <a:pt x="3112" y="375"/>
                    <a:pt x="3118" y="380"/>
                    <a:pt x="3125" y="380"/>
                  </a:cubicBezTo>
                  <a:close/>
                  <a:moveTo>
                    <a:pt x="3164" y="380"/>
                  </a:moveTo>
                  <a:cubicBezTo>
                    <a:pt x="3171" y="380"/>
                    <a:pt x="3177" y="375"/>
                    <a:pt x="3177" y="367"/>
                  </a:cubicBezTo>
                  <a:cubicBezTo>
                    <a:pt x="3177" y="360"/>
                    <a:pt x="3171" y="355"/>
                    <a:pt x="3164" y="355"/>
                  </a:cubicBezTo>
                  <a:cubicBezTo>
                    <a:pt x="3157" y="355"/>
                    <a:pt x="3151" y="360"/>
                    <a:pt x="3151" y="367"/>
                  </a:cubicBezTo>
                  <a:cubicBezTo>
                    <a:pt x="3151" y="375"/>
                    <a:pt x="3157" y="380"/>
                    <a:pt x="3164" y="380"/>
                  </a:cubicBezTo>
                  <a:close/>
                  <a:moveTo>
                    <a:pt x="3204" y="380"/>
                  </a:moveTo>
                  <a:cubicBezTo>
                    <a:pt x="3211" y="380"/>
                    <a:pt x="3216" y="375"/>
                    <a:pt x="3216" y="367"/>
                  </a:cubicBezTo>
                  <a:cubicBezTo>
                    <a:pt x="3216" y="360"/>
                    <a:pt x="3211" y="355"/>
                    <a:pt x="3204" y="355"/>
                  </a:cubicBezTo>
                  <a:cubicBezTo>
                    <a:pt x="3197" y="355"/>
                    <a:pt x="3191" y="360"/>
                    <a:pt x="3191" y="367"/>
                  </a:cubicBezTo>
                  <a:cubicBezTo>
                    <a:pt x="3191" y="375"/>
                    <a:pt x="3197" y="380"/>
                    <a:pt x="3204" y="380"/>
                  </a:cubicBezTo>
                  <a:close/>
                  <a:moveTo>
                    <a:pt x="3243" y="380"/>
                  </a:moveTo>
                  <a:cubicBezTo>
                    <a:pt x="3250" y="380"/>
                    <a:pt x="3256" y="375"/>
                    <a:pt x="3256" y="367"/>
                  </a:cubicBezTo>
                  <a:cubicBezTo>
                    <a:pt x="3256" y="360"/>
                    <a:pt x="3250" y="355"/>
                    <a:pt x="3243" y="355"/>
                  </a:cubicBezTo>
                  <a:cubicBezTo>
                    <a:pt x="3236" y="355"/>
                    <a:pt x="3230" y="360"/>
                    <a:pt x="3230" y="367"/>
                  </a:cubicBezTo>
                  <a:cubicBezTo>
                    <a:pt x="3230" y="375"/>
                    <a:pt x="3236" y="380"/>
                    <a:pt x="3243" y="380"/>
                  </a:cubicBezTo>
                  <a:close/>
                  <a:moveTo>
                    <a:pt x="3282" y="380"/>
                  </a:moveTo>
                  <a:cubicBezTo>
                    <a:pt x="3289" y="380"/>
                    <a:pt x="3295" y="375"/>
                    <a:pt x="3295" y="367"/>
                  </a:cubicBezTo>
                  <a:cubicBezTo>
                    <a:pt x="3295" y="360"/>
                    <a:pt x="3289" y="355"/>
                    <a:pt x="3282" y="355"/>
                  </a:cubicBezTo>
                  <a:cubicBezTo>
                    <a:pt x="3275" y="355"/>
                    <a:pt x="3270" y="360"/>
                    <a:pt x="3270" y="367"/>
                  </a:cubicBezTo>
                  <a:cubicBezTo>
                    <a:pt x="3270" y="375"/>
                    <a:pt x="3275" y="380"/>
                    <a:pt x="3282" y="380"/>
                  </a:cubicBezTo>
                  <a:close/>
                  <a:moveTo>
                    <a:pt x="3322" y="380"/>
                  </a:moveTo>
                  <a:cubicBezTo>
                    <a:pt x="3329" y="380"/>
                    <a:pt x="3335" y="375"/>
                    <a:pt x="3335" y="367"/>
                  </a:cubicBezTo>
                  <a:cubicBezTo>
                    <a:pt x="3335" y="360"/>
                    <a:pt x="3329" y="355"/>
                    <a:pt x="3322" y="355"/>
                  </a:cubicBezTo>
                  <a:cubicBezTo>
                    <a:pt x="3315" y="355"/>
                    <a:pt x="3309" y="360"/>
                    <a:pt x="3309" y="367"/>
                  </a:cubicBezTo>
                  <a:cubicBezTo>
                    <a:pt x="3309" y="375"/>
                    <a:pt x="3315" y="380"/>
                    <a:pt x="3322" y="380"/>
                  </a:cubicBezTo>
                  <a:close/>
                  <a:moveTo>
                    <a:pt x="3361" y="380"/>
                  </a:moveTo>
                  <a:cubicBezTo>
                    <a:pt x="3368" y="380"/>
                    <a:pt x="3374" y="375"/>
                    <a:pt x="3374" y="367"/>
                  </a:cubicBezTo>
                  <a:cubicBezTo>
                    <a:pt x="3374" y="360"/>
                    <a:pt x="3368" y="355"/>
                    <a:pt x="3361" y="355"/>
                  </a:cubicBezTo>
                  <a:cubicBezTo>
                    <a:pt x="3354" y="355"/>
                    <a:pt x="3348" y="360"/>
                    <a:pt x="3348" y="367"/>
                  </a:cubicBezTo>
                  <a:cubicBezTo>
                    <a:pt x="3348" y="375"/>
                    <a:pt x="3354" y="380"/>
                    <a:pt x="3361" y="380"/>
                  </a:cubicBezTo>
                  <a:close/>
                  <a:moveTo>
                    <a:pt x="3401" y="380"/>
                  </a:moveTo>
                  <a:cubicBezTo>
                    <a:pt x="3408" y="380"/>
                    <a:pt x="3413" y="375"/>
                    <a:pt x="3413" y="367"/>
                  </a:cubicBezTo>
                  <a:cubicBezTo>
                    <a:pt x="3413" y="360"/>
                    <a:pt x="3408" y="355"/>
                    <a:pt x="3401" y="355"/>
                  </a:cubicBezTo>
                  <a:cubicBezTo>
                    <a:pt x="3394" y="355"/>
                    <a:pt x="3388" y="360"/>
                    <a:pt x="3388" y="367"/>
                  </a:cubicBezTo>
                  <a:cubicBezTo>
                    <a:pt x="3388" y="375"/>
                    <a:pt x="3394" y="380"/>
                    <a:pt x="3401" y="380"/>
                  </a:cubicBezTo>
                  <a:close/>
                  <a:moveTo>
                    <a:pt x="3440" y="380"/>
                  </a:moveTo>
                  <a:cubicBezTo>
                    <a:pt x="3447" y="380"/>
                    <a:pt x="3453" y="375"/>
                    <a:pt x="3453" y="367"/>
                  </a:cubicBezTo>
                  <a:cubicBezTo>
                    <a:pt x="3453" y="360"/>
                    <a:pt x="3447" y="355"/>
                    <a:pt x="3440" y="355"/>
                  </a:cubicBezTo>
                  <a:cubicBezTo>
                    <a:pt x="3433" y="355"/>
                    <a:pt x="3427" y="360"/>
                    <a:pt x="3427" y="367"/>
                  </a:cubicBezTo>
                  <a:cubicBezTo>
                    <a:pt x="3427" y="375"/>
                    <a:pt x="3433" y="380"/>
                    <a:pt x="3440" y="380"/>
                  </a:cubicBezTo>
                  <a:close/>
                  <a:moveTo>
                    <a:pt x="3480" y="380"/>
                  </a:moveTo>
                  <a:cubicBezTo>
                    <a:pt x="3487" y="380"/>
                    <a:pt x="3492" y="375"/>
                    <a:pt x="3492" y="367"/>
                  </a:cubicBezTo>
                  <a:cubicBezTo>
                    <a:pt x="3492" y="360"/>
                    <a:pt x="3487" y="355"/>
                    <a:pt x="3480" y="355"/>
                  </a:cubicBezTo>
                  <a:cubicBezTo>
                    <a:pt x="3472" y="355"/>
                    <a:pt x="3467" y="360"/>
                    <a:pt x="3467" y="367"/>
                  </a:cubicBezTo>
                  <a:cubicBezTo>
                    <a:pt x="3467" y="375"/>
                    <a:pt x="3472" y="380"/>
                    <a:pt x="3480" y="380"/>
                  </a:cubicBezTo>
                  <a:close/>
                  <a:moveTo>
                    <a:pt x="50" y="394"/>
                  </a:moveTo>
                  <a:cubicBezTo>
                    <a:pt x="43" y="394"/>
                    <a:pt x="37" y="400"/>
                    <a:pt x="37" y="407"/>
                  </a:cubicBezTo>
                  <a:cubicBezTo>
                    <a:pt x="37" y="414"/>
                    <a:pt x="43" y="420"/>
                    <a:pt x="50" y="420"/>
                  </a:cubicBezTo>
                  <a:cubicBezTo>
                    <a:pt x="57" y="420"/>
                    <a:pt x="62" y="414"/>
                    <a:pt x="62" y="407"/>
                  </a:cubicBezTo>
                  <a:cubicBezTo>
                    <a:pt x="62" y="400"/>
                    <a:pt x="57" y="394"/>
                    <a:pt x="50" y="394"/>
                  </a:cubicBezTo>
                  <a:close/>
                  <a:moveTo>
                    <a:pt x="89" y="420"/>
                  </a:moveTo>
                  <a:cubicBezTo>
                    <a:pt x="96" y="420"/>
                    <a:pt x="102" y="414"/>
                    <a:pt x="102" y="407"/>
                  </a:cubicBezTo>
                  <a:cubicBezTo>
                    <a:pt x="102" y="400"/>
                    <a:pt x="96" y="394"/>
                    <a:pt x="89" y="394"/>
                  </a:cubicBezTo>
                  <a:cubicBezTo>
                    <a:pt x="82" y="394"/>
                    <a:pt x="76" y="400"/>
                    <a:pt x="76" y="407"/>
                  </a:cubicBezTo>
                  <a:cubicBezTo>
                    <a:pt x="76" y="414"/>
                    <a:pt x="82" y="420"/>
                    <a:pt x="89" y="420"/>
                  </a:cubicBezTo>
                  <a:close/>
                  <a:moveTo>
                    <a:pt x="128" y="420"/>
                  </a:moveTo>
                  <a:cubicBezTo>
                    <a:pt x="136" y="420"/>
                    <a:pt x="141" y="414"/>
                    <a:pt x="141" y="407"/>
                  </a:cubicBezTo>
                  <a:cubicBezTo>
                    <a:pt x="141" y="400"/>
                    <a:pt x="136" y="394"/>
                    <a:pt x="128" y="394"/>
                  </a:cubicBezTo>
                  <a:cubicBezTo>
                    <a:pt x="121" y="394"/>
                    <a:pt x="116" y="400"/>
                    <a:pt x="116" y="407"/>
                  </a:cubicBezTo>
                  <a:cubicBezTo>
                    <a:pt x="116" y="414"/>
                    <a:pt x="121" y="420"/>
                    <a:pt x="128" y="420"/>
                  </a:cubicBezTo>
                  <a:close/>
                  <a:moveTo>
                    <a:pt x="168" y="394"/>
                  </a:moveTo>
                  <a:cubicBezTo>
                    <a:pt x="161" y="394"/>
                    <a:pt x="155" y="400"/>
                    <a:pt x="155" y="407"/>
                  </a:cubicBezTo>
                  <a:cubicBezTo>
                    <a:pt x="155" y="414"/>
                    <a:pt x="161" y="420"/>
                    <a:pt x="168" y="420"/>
                  </a:cubicBezTo>
                  <a:cubicBezTo>
                    <a:pt x="175" y="420"/>
                    <a:pt x="181" y="414"/>
                    <a:pt x="181" y="407"/>
                  </a:cubicBezTo>
                  <a:cubicBezTo>
                    <a:pt x="181" y="400"/>
                    <a:pt x="175" y="394"/>
                    <a:pt x="168" y="394"/>
                  </a:cubicBezTo>
                  <a:close/>
                  <a:moveTo>
                    <a:pt x="207" y="394"/>
                  </a:moveTo>
                  <a:cubicBezTo>
                    <a:pt x="200" y="394"/>
                    <a:pt x="195" y="400"/>
                    <a:pt x="195" y="407"/>
                  </a:cubicBezTo>
                  <a:cubicBezTo>
                    <a:pt x="195" y="414"/>
                    <a:pt x="200" y="420"/>
                    <a:pt x="207" y="420"/>
                  </a:cubicBezTo>
                  <a:cubicBezTo>
                    <a:pt x="214" y="420"/>
                    <a:pt x="220" y="414"/>
                    <a:pt x="220" y="407"/>
                  </a:cubicBezTo>
                  <a:cubicBezTo>
                    <a:pt x="220" y="400"/>
                    <a:pt x="214" y="394"/>
                    <a:pt x="207" y="394"/>
                  </a:cubicBezTo>
                  <a:close/>
                  <a:moveTo>
                    <a:pt x="247" y="394"/>
                  </a:moveTo>
                  <a:cubicBezTo>
                    <a:pt x="240" y="394"/>
                    <a:pt x="234" y="400"/>
                    <a:pt x="234" y="407"/>
                  </a:cubicBezTo>
                  <a:cubicBezTo>
                    <a:pt x="234" y="414"/>
                    <a:pt x="240" y="420"/>
                    <a:pt x="247" y="420"/>
                  </a:cubicBezTo>
                  <a:cubicBezTo>
                    <a:pt x="254" y="420"/>
                    <a:pt x="260" y="414"/>
                    <a:pt x="260" y="407"/>
                  </a:cubicBezTo>
                  <a:cubicBezTo>
                    <a:pt x="260" y="400"/>
                    <a:pt x="254" y="394"/>
                    <a:pt x="247" y="394"/>
                  </a:cubicBezTo>
                  <a:close/>
                  <a:moveTo>
                    <a:pt x="286" y="394"/>
                  </a:moveTo>
                  <a:cubicBezTo>
                    <a:pt x="279" y="394"/>
                    <a:pt x="273" y="400"/>
                    <a:pt x="273" y="407"/>
                  </a:cubicBezTo>
                  <a:cubicBezTo>
                    <a:pt x="273" y="414"/>
                    <a:pt x="279" y="420"/>
                    <a:pt x="286" y="420"/>
                  </a:cubicBezTo>
                  <a:cubicBezTo>
                    <a:pt x="293" y="420"/>
                    <a:pt x="299" y="414"/>
                    <a:pt x="299" y="407"/>
                  </a:cubicBezTo>
                  <a:cubicBezTo>
                    <a:pt x="299" y="400"/>
                    <a:pt x="293" y="394"/>
                    <a:pt x="286" y="394"/>
                  </a:cubicBezTo>
                  <a:close/>
                  <a:moveTo>
                    <a:pt x="326" y="420"/>
                  </a:moveTo>
                  <a:cubicBezTo>
                    <a:pt x="333" y="420"/>
                    <a:pt x="338" y="414"/>
                    <a:pt x="338" y="407"/>
                  </a:cubicBezTo>
                  <a:cubicBezTo>
                    <a:pt x="338" y="400"/>
                    <a:pt x="333" y="394"/>
                    <a:pt x="326" y="394"/>
                  </a:cubicBezTo>
                  <a:cubicBezTo>
                    <a:pt x="319" y="394"/>
                    <a:pt x="313" y="400"/>
                    <a:pt x="313" y="407"/>
                  </a:cubicBezTo>
                  <a:cubicBezTo>
                    <a:pt x="313" y="414"/>
                    <a:pt x="319" y="420"/>
                    <a:pt x="326" y="420"/>
                  </a:cubicBezTo>
                  <a:close/>
                  <a:moveTo>
                    <a:pt x="365" y="420"/>
                  </a:moveTo>
                  <a:cubicBezTo>
                    <a:pt x="372" y="420"/>
                    <a:pt x="378" y="414"/>
                    <a:pt x="378" y="407"/>
                  </a:cubicBezTo>
                  <a:cubicBezTo>
                    <a:pt x="378" y="400"/>
                    <a:pt x="372" y="394"/>
                    <a:pt x="365" y="394"/>
                  </a:cubicBezTo>
                  <a:cubicBezTo>
                    <a:pt x="358" y="394"/>
                    <a:pt x="352" y="400"/>
                    <a:pt x="352" y="407"/>
                  </a:cubicBezTo>
                  <a:cubicBezTo>
                    <a:pt x="352" y="414"/>
                    <a:pt x="358" y="420"/>
                    <a:pt x="365" y="420"/>
                  </a:cubicBezTo>
                  <a:close/>
                  <a:moveTo>
                    <a:pt x="404" y="420"/>
                  </a:moveTo>
                  <a:cubicBezTo>
                    <a:pt x="411" y="420"/>
                    <a:pt x="417" y="414"/>
                    <a:pt x="417" y="407"/>
                  </a:cubicBezTo>
                  <a:cubicBezTo>
                    <a:pt x="417" y="400"/>
                    <a:pt x="411" y="394"/>
                    <a:pt x="404" y="394"/>
                  </a:cubicBezTo>
                  <a:cubicBezTo>
                    <a:pt x="397" y="394"/>
                    <a:pt x="392" y="400"/>
                    <a:pt x="392" y="407"/>
                  </a:cubicBezTo>
                  <a:cubicBezTo>
                    <a:pt x="392" y="414"/>
                    <a:pt x="397" y="420"/>
                    <a:pt x="404" y="420"/>
                  </a:cubicBezTo>
                  <a:close/>
                  <a:moveTo>
                    <a:pt x="444" y="420"/>
                  </a:moveTo>
                  <a:cubicBezTo>
                    <a:pt x="451" y="420"/>
                    <a:pt x="457" y="414"/>
                    <a:pt x="457" y="407"/>
                  </a:cubicBezTo>
                  <a:cubicBezTo>
                    <a:pt x="457" y="400"/>
                    <a:pt x="451" y="394"/>
                    <a:pt x="444" y="394"/>
                  </a:cubicBezTo>
                  <a:cubicBezTo>
                    <a:pt x="437" y="394"/>
                    <a:pt x="431" y="400"/>
                    <a:pt x="431" y="407"/>
                  </a:cubicBezTo>
                  <a:cubicBezTo>
                    <a:pt x="431" y="414"/>
                    <a:pt x="437" y="420"/>
                    <a:pt x="444" y="420"/>
                  </a:cubicBezTo>
                  <a:close/>
                  <a:moveTo>
                    <a:pt x="483" y="420"/>
                  </a:moveTo>
                  <a:cubicBezTo>
                    <a:pt x="490" y="420"/>
                    <a:pt x="496" y="414"/>
                    <a:pt x="496" y="407"/>
                  </a:cubicBezTo>
                  <a:cubicBezTo>
                    <a:pt x="496" y="400"/>
                    <a:pt x="490" y="394"/>
                    <a:pt x="483" y="394"/>
                  </a:cubicBezTo>
                  <a:cubicBezTo>
                    <a:pt x="476" y="394"/>
                    <a:pt x="471" y="400"/>
                    <a:pt x="471" y="407"/>
                  </a:cubicBezTo>
                  <a:cubicBezTo>
                    <a:pt x="471" y="414"/>
                    <a:pt x="476" y="420"/>
                    <a:pt x="483" y="420"/>
                  </a:cubicBezTo>
                  <a:close/>
                  <a:moveTo>
                    <a:pt x="523" y="396"/>
                  </a:moveTo>
                  <a:cubicBezTo>
                    <a:pt x="517" y="396"/>
                    <a:pt x="512" y="401"/>
                    <a:pt x="512" y="407"/>
                  </a:cubicBezTo>
                  <a:cubicBezTo>
                    <a:pt x="512" y="413"/>
                    <a:pt x="517" y="418"/>
                    <a:pt x="523" y="418"/>
                  </a:cubicBezTo>
                  <a:cubicBezTo>
                    <a:pt x="529" y="418"/>
                    <a:pt x="533" y="413"/>
                    <a:pt x="533" y="407"/>
                  </a:cubicBezTo>
                  <a:cubicBezTo>
                    <a:pt x="533" y="401"/>
                    <a:pt x="529" y="396"/>
                    <a:pt x="523" y="396"/>
                  </a:cubicBezTo>
                  <a:close/>
                  <a:moveTo>
                    <a:pt x="562" y="394"/>
                  </a:moveTo>
                  <a:cubicBezTo>
                    <a:pt x="555" y="394"/>
                    <a:pt x="549" y="400"/>
                    <a:pt x="549" y="407"/>
                  </a:cubicBezTo>
                  <a:cubicBezTo>
                    <a:pt x="549" y="414"/>
                    <a:pt x="555" y="420"/>
                    <a:pt x="562" y="420"/>
                  </a:cubicBezTo>
                  <a:cubicBezTo>
                    <a:pt x="569" y="420"/>
                    <a:pt x="575" y="414"/>
                    <a:pt x="575" y="407"/>
                  </a:cubicBezTo>
                  <a:cubicBezTo>
                    <a:pt x="575" y="400"/>
                    <a:pt x="569" y="394"/>
                    <a:pt x="562" y="394"/>
                  </a:cubicBezTo>
                  <a:close/>
                  <a:moveTo>
                    <a:pt x="602" y="420"/>
                  </a:moveTo>
                  <a:cubicBezTo>
                    <a:pt x="609" y="420"/>
                    <a:pt x="614" y="414"/>
                    <a:pt x="614" y="407"/>
                  </a:cubicBezTo>
                  <a:cubicBezTo>
                    <a:pt x="614" y="400"/>
                    <a:pt x="609" y="394"/>
                    <a:pt x="602" y="394"/>
                  </a:cubicBezTo>
                  <a:cubicBezTo>
                    <a:pt x="595" y="394"/>
                    <a:pt x="589" y="400"/>
                    <a:pt x="589" y="407"/>
                  </a:cubicBezTo>
                  <a:cubicBezTo>
                    <a:pt x="589" y="414"/>
                    <a:pt x="595" y="420"/>
                    <a:pt x="602" y="420"/>
                  </a:cubicBezTo>
                  <a:close/>
                  <a:moveTo>
                    <a:pt x="641" y="420"/>
                  </a:moveTo>
                  <a:cubicBezTo>
                    <a:pt x="648" y="420"/>
                    <a:pt x="654" y="414"/>
                    <a:pt x="654" y="407"/>
                  </a:cubicBezTo>
                  <a:cubicBezTo>
                    <a:pt x="654" y="400"/>
                    <a:pt x="648" y="394"/>
                    <a:pt x="641" y="394"/>
                  </a:cubicBezTo>
                  <a:cubicBezTo>
                    <a:pt x="634" y="394"/>
                    <a:pt x="628" y="400"/>
                    <a:pt x="628" y="407"/>
                  </a:cubicBezTo>
                  <a:cubicBezTo>
                    <a:pt x="628" y="414"/>
                    <a:pt x="634" y="420"/>
                    <a:pt x="641" y="420"/>
                  </a:cubicBezTo>
                  <a:close/>
                  <a:moveTo>
                    <a:pt x="680" y="420"/>
                  </a:moveTo>
                  <a:cubicBezTo>
                    <a:pt x="687" y="420"/>
                    <a:pt x="693" y="414"/>
                    <a:pt x="693" y="407"/>
                  </a:cubicBezTo>
                  <a:cubicBezTo>
                    <a:pt x="693" y="400"/>
                    <a:pt x="687" y="394"/>
                    <a:pt x="680" y="394"/>
                  </a:cubicBezTo>
                  <a:cubicBezTo>
                    <a:pt x="673" y="394"/>
                    <a:pt x="668" y="400"/>
                    <a:pt x="668" y="407"/>
                  </a:cubicBezTo>
                  <a:cubicBezTo>
                    <a:pt x="668" y="414"/>
                    <a:pt x="673" y="420"/>
                    <a:pt x="680" y="420"/>
                  </a:cubicBezTo>
                  <a:close/>
                  <a:moveTo>
                    <a:pt x="720" y="420"/>
                  </a:moveTo>
                  <a:cubicBezTo>
                    <a:pt x="727" y="420"/>
                    <a:pt x="733" y="414"/>
                    <a:pt x="733" y="407"/>
                  </a:cubicBezTo>
                  <a:cubicBezTo>
                    <a:pt x="733" y="400"/>
                    <a:pt x="727" y="394"/>
                    <a:pt x="720" y="394"/>
                  </a:cubicBezTo>
                  <a:cubicBezTo>
                    <a:pt x="713" y="394"/>
                    <a:pt x="707" y="400"/>
                    <a:pt x="707" y="407"/>
                  </a:cubicBezTo>
                  <a:cubicBezTo>
                    <a:pt x="707" y="414"/>
                    <a:pt x="713" y="420"/>
                    <a:pt x="720" y="420"/>
                  </a:cubicBezTo>
                  <a:close/>
                  <a:moveTo>
                    <a:pt x="917" y="420"/>
                  </a:moveTo>
                  <a:cubicBezTo>
                    <a:pt x="924" y="420"/>
                    <a:pt x="930" y="414"/>
                    <a:pt x="930" y="407"/>
                  </a:cubicBezTo>
                  <a:cubicBezTo>
                    <a:pt x="930" y="400"/>
                    <a:pt x="924" y="394"/>
                    <a:pt x="917" y="394"/>
                  </a:cubicBezTo>
                  <a:cubicBezTo>
                    <a:pt x="910" y="394"/>
                    <a:pt x="904" y="400"/>
                    <a:pt x="904" y="407"/>
                  </a:cubicBezTo>
                  <a:cubicBezTo>
                    <a:pt x="904" y="414"/>
                    <a:pt x="910" y="420"/>
                    <a:pt x="917" y="420"/>
                  </a:cubicBezTo>
                  <a:close/>
                  <a:moveTo>
                    <a:pt x="956" y="394"/>
                  </a:moveTo>
                  <a:cubicBezTo>
                    <a:pt x="949" y="394"/>
                    <a:pt x="944" y="400"/>
                    <a:pt x="944" y="407"/>
                  </a:cubicBezTo>
                  <a:cubicBezTo>
                    <a:pt x="944" y="414"/>
                    <a:pt x="949" y="420"/>
                    <a:pt x="956" y="420"/>
                  </a:cubicBezTo>
                  <a:cubicBezTo>
                    <a:pt x="963" y="420"/>
                    <a:pt x="969" y="414"/>
                    <a:pt x="969" y="407"/>
                  </a:cubicBezTo>
                  <a:cubicBezTo>
                    <a:pt x="969" y="400"/>
                    <a:pt x="963" y="394"/>
                    <a:pt x="956" y="394"/>
                  </a:cubicBezTo>
                  <a:close/>
                  <a:moveTo>
                    <a:pt x="1232" y="420"/>
                  </a:moveTo>
                  <a:cubicBezTo>
                    <a:pt x="1239" y="420"/>
                    <a:pt x="1245" y="414"/>
                    <a:pt x="1245" y="407"/>
                  </a:cubicBezTo>
                  <a:cubicBezTo>
                    <a:pt x="1245" y="400"/>
                    <a:pt x="1239" y="394"/>
                    <a:pt x="1232" y="394"/>
                  </a:cubicBezTo>
                  <a:cubicBezTo>
                    <a:pt x="1225" y="394"/>
                    <a:pt x="1220" y="400"/>
                    <a:pt x="1220" y="407"/>
                  </a:cubicBezTo>
                  <a:cubicBezTo>
                    <a:pt x="1220" y="414"/>
                    <a:pt x="1225" y="420"/>
                    <a:pt x="1232" y="420"/>
                  </a:cubicBezTo>
                  <a:close/>
                  <a:moveTo>
                    <a:pt x="1784" y="420"/>
                  </a:moveTo>
                  <a:cubicBezTo>
                    <a:pt x="1791" y="420"/>
                    <a:pt x="1797" y="414"/>
                    <a:pt x="1797" y="407"/>
                  </a:cubicBezTo>
                  <a:cubicBezTo>
                    <a:pt x="1797" y="400"/>
                    <a:pt x="1791" y="394"/>
                    <a:pt x="1784" y="394"/>
                  </a:cubicBezTo>
                  <a:cubicBezTo>
                    <a:pt x="1777" y="394"/>
                    <a:pt x="1772" y="400"/>
                    <a:pt x="1772" y="407"/>
                  </a:cubicBezTo>
                  <a:cubicBezTo>
                    <a:pt x="1772" y="414"/>
                    <a:pt x="1777" y="420"/>
                    <a:pt x="1784" y="420"/>
                  </a:cubicBezTo>
                  <a:close/>
                  <a:moveTo>
                    <a:pt x="1824" y="420"/>
                  </a:moveTo>
                  <a:cubicBezTo>
                    <a:pt x="1831" y="420"/>
                    <a:pt x="1836" y="414"/>
                    <a:pt x="1836" y="407"/>
                  </a:cubicBezTo>
                  <a:cubicBezTo>
                    <a:pt x="1836" y="400"/>
                    <a:pt x="1831" y="394"/>
                    <a:pt x="1824" y="394"/>
                  </a:cubicBezTo>
                  <a:cubicBezTo>
                    <a:pt x="1817" y="394"/>
                    <a:pt x="1811" y="400"/>
                    <a:pt x="1811" y="407"/>
                  </a:cubicBezTo>
                  <a:cubicBezTo>
                    <a:pt x="1811" y="414"/>
                    <a:pt x="1817" y="420"/>
                    <a:pt x="1824" y="420"/>
                  </a:cubicBezTo>
                  <a:close/>
                  <a:moveTo>
                    <a:pt x="1863" y="420"/>
                  </a:moveTo>
                  <a:cubicBezTo>
                    <a:pt x="1870" y="420"/>
                    <a:pt x="1876" y="414"/>
                    <a:pt x="1876" y="407"/>
                  </a:cubicBezTo>
                  <a:cubicBezTo>
                    <a:pt x="1876" y="400"/>
                    <a:pt x="1870" y="394"/>
                    <a:pt x="1863" y="394"/>
                  </a:cubicBezTo>
                  <a:cubicBezTo>
                    <a:pt x="1856" y="394"/>
                    <a:pt x="1850" y="400"/>
                    <a:pt x="1850" y="407"/>
                  </a:cubicBezTo>
                  <a:cubicBezTo>
                    <a:pt x="1850" y="414"/>
                    <a:pt x="1856" y="420"/>
                    <a:pt x="1863" y="420"/>
                  </a:cubicBezTo>
                  <a:close/>
                  <a:moveTo>
                    <a:pt x="1942" y="420"/>
                  </a:moveTo>
                  <a:cubicBezTo>
                    <a:pt x="1949" y="420"/>
                    <a:pt x="1955" y="414"/>
                    <a:pt x="1955" y="407"/>
                  </a:cubicBezTo>
                  <a:cubicBezTo>
                    <a:pt x="1955" y="400"/>
                    <a:pt x="1949" y="394"/>
                    <a:pt x="1942" y="394"/>
                  </a:cubicBezTo>
                  <a:cubicBezTo>
                    <a:pt x="1935" y="394"/>
                    <a:pt x="1929" y="400"/>
                    <a:pt x="1929" y="407"/>
                  </a:cubicBezTo>
                  <a:cubicBezTo>
                    <a:pt x="1929" y="414"/>
                    <a:pt x="1935" y="420"/>
                    <a:pt x="1942" y="420"/>
                  </a:cubicBezTo>
                  <a:close/>
                  <a:moveTo>
                    <a:pt x="1981" y="420"/>
                  </a:moveTo>
                  <a:cubicBezTo>
                    <a:pt x="1988" y="420"/>
                    <a:pt x="1994" y="414"/>
                    <a:pt x="1994" y="407"/>
                  </a:cubicBezTo>
                  <a:cubicBezTo>
                    <a:pt x="1994" y="400"/>
                    <a:pt x="1988" y="394"/>
                    <a:pt x="1981" y="394"/>
                  </a:cubicBezTo>
                  <a:cubicBezTo>
                    <a:pt x="1974" y="394"/>
                    <a:pt x="1969" y="400"/>
                    <a:pt x="1969" y="407"/>
                  </a:cubicBezTo>
                  <a:cubicBezTo>
                    <a:pt x="1969" y="414"/>
                    <a:pt x="1974" y="420"/>
                    <a:pt x="1981" y="420"/>
                  </a:cubicBezTo>
                  <a:close/>
                  <a:moveTo>
                    <a:pt x="2021" y="420"/>
                  </a:moveTo>
                  <a:cubicBezTo>
                    <a:pt x="2028" y="420"/>
                    <a:pt x="2034" y="414"/>
                    <a:pt x="2034" y="407"/>
                  </a:cubicBezTo>
                  <a:cubicBezTo>
                    <a:pt x="2034" y="400"/>
                    <a:pt x="2028" y="394"/>
                    <a:pt x="2021" y="394"/>
                  </a:cubicBezTo>
                  <a:cubicBezTo>
                    <a:pt x="2014" y="394"/>
                    <a:pt x="2008" y="400"/>
                    <a:pt x="2008" y="407"/>
                  </a:cubicBezTo>
                  <a:cubicBezTo>
                    <a:pt x="2008" y="414"/>
                    <a:pt x="2014" y="420"/>
                    <a:pt x="2021" y="420"/>
                  </a:cubicBezTo>
                  <a:close/>
                  <a:moveTo>
                    <a:pt x="2060" y="420"/>
                  </a:moveTo>
                  <a:cubicBezTo>
                    <a:pt x="2067" y="420"/>
                    <a:pt x="2073" y="414"/>
                    <a:pt x="2073" y="407"/>
                  </a:cubicBezTo>
                  <a:cubicBezTo>
                    <a:pt x="2073" y="400"/>
                    <a:pt x="2067" y="394"/>
                    <a:pt x="2060" y="394"/>
                  </a:cubicBezTo>
                  <a:cubicBezTo>
                    <a:pt x="2053" y="394"/>
                    <a:pt x="2048" y="400"/>
                    <a:pt x="2048" y="407"/>
                  </a:cubicBezTo>
                  <a:cubicBezTo>
                    <a:pt x="2048" y="414"/>
                    <a:pt x="2053" y="420"/>
                    <a:pt x="2060" y="420"/>
                  </a:cubicBezTo>
                  <a:close/>
                  <a:moveTo>
                    <a:pt x="2100" y="420"/>
                  </a:moveTo>
                  <a:cubicBezTo>
                    <a:pt x="2107" y="420"/>
                    <a:pt x="2112" y="414"/>
                    <a:pt x="2112" y="407"/>
                  </a:cubicBezTo>
                  <a:cubicBezTo>
                    <a:pt x="2112" y="400"/>
                    <a:pt x="2107" y="394"/>
                    <a:pt x="2100" y="394"/>
                  </a:cubicBezTo>
                  <a:cubicBezTo>
                    <a:pt x="2093" y="394"/>
                    <a:pt x="2087" y="400"/>
                    <a:pt x="2087" y="407"/>
                  </a:cubicBezTo>
                  <a:cubicBezTo>
                    <a:pt x="2087" y="414"/>
                    <a:pt x="2093" y="420"/>
                    <a:pt x="2100" y="420"/>
                  </a:cubicBezTo>
                  <a:close/>
                  <a:moveTo>
                    <a:pt x="2139" y="420"/>
                  </a:moveTo>
                  <a:cubicBezTo>
                    <a:pt x="2146" y="420"/>
                    <a:pt x="2152" y="414"/>
                    <a:pt x="2152" y="407"/>
                  </a:cubicBezTo>
                  <a:cubicBezTo>
                    <a:pt x="2152" y="400"/>
                    <a:pt x="2146" y="394"/>
                    <a:pt x="2139" y="394"/>
                  </a:cubicBezTo>
                  <a:cubicBezTo>
                    <a:pt x="2132" y="394"/>
                    <a:pt x="2126" y="400"/>
                    <a:pt x="2126" y="407"/>
                  </a:cubicBezTo>
                  <a:cubicBezTo>
                    <a:pt x="2126" y="414"/>
                    <a:pt x="2132" y="420"/>
                    <a:pt x="2139" y="420"/>
                  </a:cubicBezTo>
                  <a:close/>
                  <a:moveTo>
                    <a:pt x="2179" y="420"/>
                  </a:moveTo>
                  <a:cubicBezTo>
                    <a:pt x="2186" y="420"/>
                    <a:pt x="2191" y="414"/>
                    <a:pt x="2191" y="407"/>
                  </a:cubicBezTo>
                  <a:cubicBezTo>
                    <a:pt x="2191" y="400"/>
                    <a:pt x="2186" y="394"/>
                    <a:pt x="2179" y="394"/>
                  </a:cubicBezTo>
                  <a:cubicBezTo>
                    <a:pt x="2171" y="394"/>
                    <a:pt x="2166" y="400"/>
                    <a:pt x="2166" y="407"/>
                  </a:cubicBezTo>
                  <a:cubicBezTo>
                    <a:pt x="2166" y="414"/>
                    <a:pt x="2171" y="420"/>
                    <a:pt x="2179" y="420"/>
                  </a:cubicBezTo>
                  <a:close/>
                  <a:moveTo>
                    <a:pt x="2218" y="420"/>
                  </a:moveTo>
                  <a:cubicBezTo>
                    <a:pt x="2225" y="420"/>
                    <a:pt x="2231" y="414"/>
                    <a:pt x="2231" y="407"/>
                  </a:cubicBezTo>
                  <a:cubicBezTo>
                    <a:pt x="2231" y="400"/>
                    <a:pt x="2225" y="394"/>
                    <a:pt x="2218" y="394"/>
                  </a:cubicBezTo>
                  <a:cubicBezTo>
                    <a:pt x="2211" y="394"/>
                    <a:pt x="2205" y="400"/>
                    <a:pt x="2205" y="407"/>
                  </a:cubicBezTo>
                  <a:cubicBezTo>
                    <a:pt x="2205" y="414"/>
                    <a:pt x="2211" y="420"/>
                    <a:pt x="2218" y="420"/>
                  </a:cubicBezTo>
                  <a:close/>
                  <a:moveTo>
                    <a:pt x="2257" y="420"/>
                  </a:moveTo>
                  <a:cubicBezTo>
                    <a:pt x="2264" y="420"/>
                    <a:pt x="2270" y="414"/>
                    <a:pt x="2270" y="407"/>
                  </a:cubicBezTo>
                  <a:cubicBezTo>
                    <a:pt x="2270" y="400"/>
                    <a:pt x="2264" y="394"/>
                    <a:pt x="2257" y="394"/>
                  </a:cubicBezTo>
                  <a:cubicBezTo>
                    <a:pt x="2250" y="394"/>
                    <a:pt x="2245" y="400"/>
                    <a:pt x="2245" y="407"/>
                  </a:cubicBezTo>
                  <a:cubicBezTo>
                    <a:pt x="2245" y="414"/>
                    <a:pt x="2250" y="420"/>
                    <a:pt x="2257" y="420"/>
                  </a:cubicBezTo>
                  <a:close/>
                  <a:moveTo>
                    <a:pt x="2297" y="420"/>
                  </a:moveTo>
                  <a:cubicBezTo>
                    <a:pt x="2304" y="420"/>
                    <a:pt x="2310" y="414"/>
                    <a:pt x="2310" y="407"/>
                  </a:cubicBezTo>
                  <a:cubicBezTo>
                    <a:pt x="2310" y="400"/>
                    <a:pt x="2304" y="394"/>
                    <a:pt x="2297" y="394"/>
                  </a:cubicBezTo>
                  <a:cubicBezTo>
                    <a:pt x="2290" y="394"/>
                    <a:pt x="2284" y="400"/>
                    <a:pt x="2284" y="407"/>
                  </a:cubicBezTo>
                  <a:cubicBezTo>
                    <a:pt x="2284" y="414"/>
                    <a:pt x="2290" y="420"/>
                    <a:pt x="2297" y="420"/>
                  </a:cubicBezTo>
                  <a:close/>
                  <a:moveTo>
                    <a:pt x="2336" y="420"/>
                  </a:moveTo>
                  <a:cubicBezTo>
                    <a:pt x="2343" y="420"/>
                    <a:pt x="2349" y="414"/>
                    <a:pt x="2349" y="407"/>
                  </a:cubicBezTo>
                  <a:cubicBezTo>
                    <a:pt x="2349" y="400"/>
                    <a:pt x="2343" y="394"/>
                    <a:pt x="2336" y="394"/>
                  </a:cubicBezTo>
                  <a:cubicBezTo>
                    <a:pt x="2329" y="394"/>
                    <a:pt x="2323" y="400"/>
                    <a:pt x="2323" y="407"/>
                  </a:cubicBezTo>
                  <a:cubicBezTo>
                    <a:pt x="2323" y="414"/>
                    <a:pt x="2329" y="420"/>
                    <a:pt x="2336" y="420"/>
                  </a:cubicBezTo>
                  <a:close/>
                  <a:moveTo>
                    <a:pt x="2376" y="420"/>
                  </a:moveTo>
                  <a:cubicBezTo>
                    <a:pt x="2383" y="420"/>
                    <a:pt x="2388" y="414"/>
                    <a:pt x="2388" y="407"/>
                  </a:cubicBezTo>
                  <a:cubicBezTo>
                    <a:pt x="2388" y="400"/>
                    <a:pt x="2383" y="394"/>
                    <a:pt x="2376" y="394"/>
                  </a:cubicBezTo>
                  <a:cubicBezTo>
                    <a:pt x="2369" y="394"/>
                    <a:pt x="2363" y="400"/>
                    <a:pt x="2363" y="407"/>
                  </a:cubicBezTo>
                  <a:cubicBezTo>
                    <a:pt x="2363" y="414"/>
                    <a:pt x="2369" y="420"/>
                    <a:pt x="2376" y="420"/>
                  </a:cubicBezTo>
                  <a:close/>
                  <a:moveTo>
                    <a:pt x="2415" y="420"/>
                  </a:moveTo>
                  <a:cubicBezTo>
                    <a:pt x="2422" y="420"/>
                    <a:pt x="2428" y="414"/>
                    <a:pt x="2428" y="407"/>
                  </a:cubicBezTo>
                  <a:cubicBezTo>
                    <a:pt x="2428" y="400"/>
                    <a:pt x="2422" y="394"/>
                    <a:pt x="2415" y="394"/>
                  </a:cubicBezTo>
                  <a:cubicBezTo>
                    <a:pt x="2408" y="394"/>
                    <a:pt x="2402" y="400"/>
                    <a:pt x="2402" y="407"/>
                  </a:cubicBezTo>
                  <a:cubicBezTo>
                    <a:pt x="2402" y="414"/>
                    <a:pt x="2408" y="420"/>
                    <a:pt x="2415" y="420"/>
                  </a:cubicBezTo>
                  <a:close/>
                  <a:moveTo>
                    <a:pt x="2454" y="420"/>
                  </a:moveTo>
                  <a:cubicBezTo>
                    <a:pt x="2462" y="420"/>
                    <a:pt x="2467" y="414"/>
                    <a:pt x="2467" y="407"/>
                  </a:cubicBezTo>
                  <a:cubicBezTo>
                    <a:pt x="2467" y="400"/>
                    <a:pt x="2462" y="394"/>
                    <a:pt x="2454" y="394"/>
                  </a:cubicBezTo>
                  <a:cubicBezTo>
                    <a:pt x="2447" y="394"/>
                    <a:pt x="2442" y="400"/>
                    <a:pt x="2442" y="407"/>
                  </a:cubicBezTo>
                  <a:cubicBezTo>
                    <a:pt x="2442" y="414"/>
                    <a:pt x="2447" y="420"/>
                    <a:pt x="2454" y="420"/>
                  </a:cubicBezTo>
                  <a:close/>
                  <a:moveTo>
                    <a:pt x="2494" y="420"/>
                  </a:moveTo>
                  <a:cubicBezTo>
                    <a:pt x="2501" y="420"/>
                    <a:pt x="2507" y="414"/>
                    <a:pt x="2507" y="407"/>
                  </a:cubicBezTo>
                  <a:cubicBezTo>
                    <a:pt x="2507" y="400"/>
                    <a:pt x="2501" y="394"/>
                    <a:pt x="2494" y="394"/>
                  </a:cubicBezTo>
                  <a:cubicBezTo>
                    <a:pt x="2487" y="394"/>
                    <a:pt x="2481" y="400"/>
                    <a:pt x="2481" y="407"/>
                  </a:cubicBezTo>
                  <a:cubicBezTo>
                    <a:pt x="2481" y="414"/>
                    <a:pt x="2487" y="420"/>
                    <a:pt x="2494" y="420"/>
                  </a:cubicBezTo>
                  <a:close/>
                  <a:moveTo>
                    <a:pt x="2533" y="420"/>
                  </a:moveTo>
                  <a:cubicBezTo>
                    <a:pt x="2540" y="420"/>
                    <a:pt x="2546" y="414"/>
                    <a:pt x="2546" y="407"/>
                  </a:cubicBezTo>
                  <a:cubicBezTo>
                    <a:pt x="2546" y="400"/>
                    <a:pt x="2540" y="394"/>
                    <a:pt x="2533" y="394"/>
                  </a:cubicBezTo>
                  <a:cubicBezTo>
                    <a:pt x="2526" y="394"/>
                    <a:pt x="2521" y="400"/>
                    <a:pt x="2521" y="407"/>
                  </a:cubicBezTo>
                  <a:cubicBezTo>
                    <a:pt x="2521" y="414"/>
                    <a:pt x="2526" y="420"/>
                    <a:pt x="2533" y="420"/>
                  </a:cubicBezTo>
                  <a:close/>
                  <a:moveTo>
                    <a:pt x="2573" y="420"/>
                  </a:moveTo>
                  <a:cubicBezTo>
                    <a:pt x="2580" y="420"/>
                    <a:pt x="2586" y="414"/>
                    <a:pt x="2586" y="407"/>
                  </a:cubicBezTo>
                  <a:cubicBezTo>
                    <a:pt x="2586" y="400"/>
                    <a:pt x="2580" y="394"/>
                    <a:pt x="2573" y="394"/>
                  </a:cubicBezTo>
                  <a:cubicBezTo>
                    <a:pt x="2566" y="394"/>
                    <a:pt x="2560" y="400"/>
                    <a:pt x="2560" y="407"/>
                  </a:cubicBezTo>
                  <a:cubicBezTo>
                    <a:pt x="2560" y="414"/>
                    <a:pt x="2566" y="420"/>
                    <a:pt x="2573" y="420"/>
                  </a:cubicBezTo>
                  <a:close/>
                  <a:moveTo>
                    <a:pt x="2612" y="420"/>
                  </a:moveTo>
                  <a:cubicBezTo>
                    <a:pt x="2619" y="420"/>
                    <a:pt x="2625" y="414"/>
                    <a:pt x="2625" y="407"/>
                  </a:cubicBezTo>
                  <a:cubicBezTo>
                    <a:pt x="2625" y="400"/>
                    <a:pt x="2619" y="394"/>
                    <a:pt x="2612" y="394"/>
                  </a:cubicBezTo>
                  <a:cubicBezTo>
                    <a:pt x="2605" y="394"/>
                    <a:pt x="2599" y="400"/>
                    <a:pt x="2599" y="407"/>
                  </a:cubicBezTo>
                  <a:cubicBezTo>
                    <a:pt x="2599" y="414"/>
                    <a:pt x="2605" y="420"/>
                    <a:pt x="2612" y="420"/>
                  </a:cubicBezTo>
                  <a:close/>
                  <a:moveTo>
                    <a:pt x="2652" y="420"/>
                  </a:moveTo>
                  <a:cubicBezTo>
                    <a:pt x="2659" y="420"/>
                    <a:pt x="2664" y="414"/>
                    <a:pt x="2664" y="407"/>
                  </a:cubicBezTo>
                  <a:cubicBezTo>
                    <a:pt x="2664" y="400"/>
                    <a:pt x="2659" y="394"/>
                    <a:pt x="2652" y="394"/>
                  </a:cubicBezTo>
                  <a:cubicBezTo>
                    <a:pt x="2645" y="394"/>
                    <a:pt x="2639" y="400"/>
                    <a:pt x="2639" y="407"/>
                  </a:cubicBezTo>
                  <a:cubicBezTo>
                    <a:pt x="2639" y="414"/>
                    <a:pt x="2645" y="420"/>
                    <a:pt x="2652" y="420"/>
                  </a:cubicBezTo>
                  <a:close/>
                  <a:moveTo>
                    <a:pt x="2691" y="420"/>
                  </a:moveTo>
                  <a:cubicBezTo>
                    <a:pt x="2698" y="420"/>
                    <a:pt x="2704" y="414"/>
                    <a:pt x="2704" y="407"/>
                  </a:cubicBezTo>
                  <a:cubicBezTo>
                    <a:pt x="2704" y="400"/>
                    <a:pt x="2698" y="394"/>
                    <a:pt x="2691" y="394"/>
                  </a:cubicBezTo>
                  <a:cubicBezTo>
                    <a:pt x="2684" y="394"/>
                    <a:pt x="2678" y="400"/>
                    <a:pt x="2678" y="407"/>
                  </a:cubicBezTo>
                  <a:cubicBezTo>
                    <a:pt x="2678" y="414"/>
                    <a:pt x="2684" y="420"/>
                    <a:pt x="2691" y="420"/>
                  </a:cubicBezTo>
                  <a:close/>
                  <a:moveTo>
                    <a:pt x="2730" y="420"/>
                  </a:moveTo>
                  <a:cubicBezTo>
                    <a:pt x="2738" y="420"/>
                    <a:pt x="2743" y="414"/>
                    <a:pt x="2743" y="407"/>
                  </a:cubicBezTo>
                  <a:cubicBezTo>
                    <a:pt x="2743" y="400"/>
                    <a:pt x="2738" y="394"/>
                    <a:pt x="2730" y="394"/>
                  </a:cubicBezTo>
                  <a:cubicBezTo>
                    <a:pt x="2723" y="394"/>
                    <a:pt x="2718" y="400"/>
                    <a:pt x="2718" y="407"/>
                  </a:cubicBezTo>
                  <a:cubicBezTo>
                    <a:pt x="2718" y="414"/>
                    <a:pt x="2723" y="420"/>
                    <a:pt x="2730" y="420"/>
                  </a:cubicBezTo>
                  <a:close/>
                  <a:moveTo>
                    <a:pt x="2770" y="420"/>
                  </a:moveTo>
                  <a:cubicBezTo>
                    <a:pt x="2777" y="420"/>
                    <a:pt x="2783" y="414"/>
                    <a:pt x="2783" y="407"/>
                  </a:cubicBezTo>
                  <a:cubicBezTo>
                    <a:pt x="2783" y="400"/>
                    <a:pt x="2777" y="394"/>
                    <a:pt x="2770" y="394"/>
                  </a:cubicBezTo>
                  <a:cubicBezTo>
                    <a:pt x="2763" y="394"/>
                    <a:pt x="2757" y="400"/>
                    <a:pt x="2757" y="407"/>
                  </a:cubicBezTo>
                  <a:cubicBezTo>
                    <a:pt x="2757" y="414"/>
                    <a:pt x="2763" y="420"/>
                    <a:pt x="2770" y="420"/>
                  </a:cubicBezTo>
                  <a:close/>
                  <a:moveTo>
                    <a:pt x="2809" y="420"/>
                  </a:moveTo>
                  <a:cubicBezTo>
                    <a:pt x="2816" y="420"/>
                    <a:pt x="2822" y="414"/>
                    <a:pt x="2822" y="407"/>
                  </a:cubicBezTo>
                  <a:cubicBezTo>
                    <a:pt x="2822" y="400"/>
                    <a:pt x="2816" y="394"/>
                    <a:pt x="2809" y="394"/>
                  </a:cubicBezTo>
                  <a:cubicBezTo>
                    <a:pt x="2802" y="394"/>
                    <a:pt x="2797" y="400"/>
                    <a:pt x="2797" y="407"/>
                  </a:cubicBezTo>
                  <a:cubicBezTo>
                    <a:pt x="2797" y="414"/>
                    <a:pt x="2802" y="420"/>
                    <a:pt x="2809" y="420"/>
                  </a:cubicBezTo>
                  <a:close/>
                  <a:moveTo>
                    <a:pt x="2849" y="420"/>
                  </a:moveTo>
                  <a:cubicBezTo>
                    <a:pt x="2856" y="420"/>
                    <a:pt x="2861" y="414"/>
                    <a:pt x="2861" y="407"/>
                  </a:cubicBezTo>
                  <a:cubicBezTo>
                    <a:pt x="2861" y="400"/>
                    <a:pt x="2856" y="394"/>
                    <a:pt x="2849" y="394"/>
                  </a:cubicBezTo>
                  <a:cubicBezTo>
                    <a:pt x="2842" y="394"/>
                    <a:pt x="2836" y="400"/>
                    <a:pt x="2836" y="407"/>
                  </a:cubicBezTo>
                  <a:cubicBezTo>
                    <a:pt x="2836" y="414"/>
                    <a:pt x="2842" y="420"/>
                    <a:pt x="2849" y="420"/>
                  </a:cubicBezTo>
                  <a:close/>
                  <a:moveTo>
                    <a:pt x="2888" y="420"/>
                  </a:moveTo>
                  <a:cubicBezTo>
                    <a:pt x="2895" y="420"/>
                    <a:pt x="2901" y="414"/>
                    <a:pt x="2901" y="407"/>
                  </a:cubicBezTo>
                  <a:cubicBezTo>
                    <a:pt x="2901" y="400"/>
                    <a:pt x="2895" y="394"/>
                    <a:pt x="2888" y="394"/>
                  </a:cubicBezTo>
                  <a:cubicBezTo>
                    <a:pt x="2881" y="394"/>
                    <a:pt x="2875" y="400"/>
                    <a:pt x="2875" y="407"/>
                  </a:cubicBezTo>
                  <a:cubicBezTo>
                    <a:pt x="2875" y="414"/>
                    <a:pt x="2881" y="420"/>
                    <a:pt x="2888" y="420"/>
                  </a:cubicBezTo>
                  <a:close/>
                  <a:moveTo>
                    <a:pt x="2928" y="420"/>
                  </a:moveTo>
                  <a:cubicBezTo>
                    <a:pt x="2935" y="420"/>
                    <a:pt x="2940" y="414"/>
                    <a:pt x="2940" y="407"/>
                  </a:cubicBezTo>
                  <a:cubicBezTo>
                    <a:pt x="2940" y="400"/>
                    <a:pt x="2935" y="394"/>
                    <a:pt x="2928" y="394"/>
                  </a:cubicBezTo>
                  <a:cubicBezTo>
                    <a:pt x="2921" y="394"/>
                    <a:pt x="2915" y="400"/>
                    <a:pt x="2915" y="407"/>
                  </a:cubicBezTo>
                  <a:cubicBezTo>
                    <a:pt x="2915" y="414"/>
                    <a:pt x="2921" y="420"/>
                    <a:pt x="2928" y="420"/>
                  </a:cubicBezTo>
                  <a:close/>
                  <a:moveTo>
                    <a:pt x="2967" y="420"/>
                  </a:moveTo>
                  <a:cubicBezTo>
                    <a:pt x="2974" y="420"/>
                    <a:pt x="2980" y="414"/>
                    <a:pt x="2980" y="407"/>
                  </a:cubicBezTo>
                  <a:cubicBezTo>
                    <a:pt x="2980" y="400"/>
                    <a:pt x="2974" y="394"/>
                    <a:pt x="2967" y="394"/>
                  </a:cubicBezTo>
                  <a:cubicBezTo>
                    <a:pt x="2960" y="394"/>
                    <a:pt x="2954" y="400"/>
                    <a:pt x="2954" y="407"/>
                  </a:cubicBezTo>
                  <a:cubicBezTo>
                    <a:pt x="2954" y="414"/>
                    <a:pt x="2960" y="420"/>
                    <a:pt x="2967" y="420"/>
                  </a:cubicBezTo>
                  <a:close/>
                  <a:moveTo>
                    <a:pt x="3006" y="420"/>
                  </a:moveTo>
                  <a:cubicBezTo>
                    <a:pt x="3013" y="420"/>
                    <a:pt x="3019" y="414"/>
                    <a:pt x="3019" y="407"/>
                  </a:cubicBezTo>
                  <a:cubicBezTo>
                    <a:pt x="3019" y="400"/>
                    <a:pt x="3013" y="394"/>
                    <a:pt x="3006" y="394"/>
                  </a:cubicBezTo>
                  <a:cubicBezTo>
                    <a:pt x="2999" y="394"/>
                    <a:pt x="2994" y="400"/>
                    <a:pt x="2994" y="407"/>
                  </a:cubicBezTo>
                  <a:cubicBezTo>
                    <a:pt x="2994" y="414"/>
                    <a:pt x="2999" y="420"/>
                    <a:pt x="3006" y="420"/>
                  </a:cubicBezTo>
                  <a:close/>
                  <a:moveTo>
                    <a:pt x="3046" y="420"/>
                  </a:moveTo>
                  <a:cubicBezTo>
                    <a:pt x="3053" y="420"/>
                    <a:pt x="3059" y="414"/>
                    <a:pt x="3059" y="407"/>
                  </a:cubicBezTo>
                  <a:cubicBezTo>
                    <a:pt x="3059" y="400"/>
                    <a:pt x="3053" y="394"/>
                    <a:pt x="3046" y="394"/>
                  </a:cubicBezTo>
                  <a:cubicBezTo>
                    <a:pt x="3039" y="394"/>
                    <a:pt x="3033" y="400"/>
                    <a:pt x="3033" y="407"/>
                  </a:cubicBezTo>
                  <a:cubicBezTo>
                    <a:pt x="3033" y="414"/>
                    <a:pt x="3039" y="420"/>
                    <a:pt x="3046" y="420"/>
                  </a:cubicBezTo>
                  <a:close/>
                  <a:moveTo>
                    <a:pt x="3085" y="420"/>
                  </a:moveTo>
                  <a:cubicBezTo>
                    <a:pt x="3092" y="420"/>
                    <a:pt x="3098" y="414"/>
                    <a:pt x="3098" y="407"/>
                  </a:cubicBezTo>
                  <a:cubicBezTo>
                    <a:pt x="3098" y="400"/>
                    <a:pt x="3092" y="394"/>
                    <a:pt x="3085" y="394"/>
                  </a:cubicBezTo>
                  <a:cubicBezTo>
                    <a:pt x="3078" y="394"/>
                    <a:pt x="3073" y="400"/>
                    <a:pt x="3073" y="407"/>
                  </a:cubicBezTo>
                  <a:cubicBezTo>
                    <a:pt x="3073" y="414"/>
                    <a:pt x="3078" y="420"/>
                    <a:pt x="3085" y="420"/>
                  </a:cubicBezTo>
                  <a:close/>
                  <a:moveTo>
                    <a:pt x="3125" y="420"/>
                  </a:moveTo>
                  <a:cubicBezTo>
                    <a:pt x="3132" y="420"/>
                    <a:pt x="3137" y="414"/>
                    <a:pt x="3137" y="407"/>
                  </a:cubicBezTo>
                  <a:cubicBezTo>
                    <a:pt x="3137" y="400"/>
                    <a:pt x="3132" y="394"/>
                    <a:pt x="3125" y="394"/>
                  </a:cubicBezTo>
                  <a:cubicBezTo>
                    <a:pt x="3118" y="394"/>
                    <a:pt x="3112" y="400"/>
                    <a:pt x="3112" y="407"/>
                  </a:cubicBezTo>
                  <a:cubicBezTo>
                    <a:pt x="3112" y="414"/>
                    <a:pt x="3118" y="420"/>
                    <a:pt x="3125" y="420"/>
                  </a:cubicBezTo>
                  <a:close/>
                  <a:moveTo>
                    <a:pt x="3164" y="420"/>
                  </a:moveTo>
                  <a:cubicBezTo>
                    <a:pt x="3171" y="420"/>
                    <a:pt x="3177" y="414"/>
                    <a:pt x="3177" y="407"/>
                  </a:cubicBezTo>
                  <a:cubicBezTo>
                    <a:pt x="3177" y="400"/>
                    <a:pt x="3171" y="394"/>
                    <a:pt x="3164" y="394"/>
                  </a:cubicBezTo>
                  <a:cubicBezTo>
                    <a:pt x="3157" y="394"/>
                    <a:pt x="3151" y="400"/>
                    <a:pt x="3151" y="407"/>
                  </a:cubicBezTo>
                  <a:cubicBezTo>
                    <a:pt x="3151" y="414"/>
                    <a:pt x="3157" y="420"/>
                    <a:pt x="3164" y="420"/>
                  </a:cubicBezTo>
                  <a:close/>
                  <a:moveTo>
                    <a:pt x="3204" y="420"/>
                  </a:moveTo>
                  <a:cubicBezTo>
                    <a:pt x="3211" y="420"/>
                    <a:pt x="3216" y="414"/>
                    <a:pt x="3216" y="407"/>
                  </a:cubicBezTo>
                  <a:cubicBezTo>
                    <a:pt x="3216" y="400"/>
                    <a:pt x="3211" y="394"/>
                    <a:pt x="3204" y="394"/>
                  </a:cubicBezTo>
                  <a:cubicBezTo>
                    <a:pt x="3197" y="394"/>
                    <a:pt x="3191" y="400"/>
                    <a:pt x="3191" y="407"/>
                  </a:cubicBezTo>
                  <a:cubicBezTo>
                    <a:pt x="3191" y="414"/>
                    <a:pt x="3197" y="420"/>
                    <a:pt x="3204" y="420"/>
                  </a:cubicBezTo>
                  <a:close/>
                  <a:moveTo>
                    <a:pt x="3243" y="420"/>
                  </a:moveTo>
                  <a:cubicBezTo>
                    <a:pt x="3250" y="420"/>
                    <a:pt x="3256" y="414"/>
                    <a:pt x="3256" y="407"/>
                  </a:cubicBezTo>
                  <a:cubicBezTo>
                    <a:pt x="3256" y="400"/>
                    <a:pt x="3250" y="394"/>
                    <a:pt x="3243" y="394"/>
                  </a:cubicBezTo>
                  <a:cubicBezTo>
                    <a:pt x="3236" y="394"/>
                    <a:pt x="3230" y="400"/>
                    <a:pt x="3230" y="407"/>
                  </a:cubicBezTo>
                  <a:cubicBezTo>
                    <a:pt x="3230" y="414"/>
                    <a:pt x="3236" y="420"/>
                    <a:pt x="3243" y="420"/>
                  </a:cubicBezTo>
                  <a:close/>
                  <a:moveTo>
                    <a:pt x="3282" y="420"/>
                  </a:moveTo>
                  <a:cubicBezTo>
                    <a:pt x="3289" y="420"/>
                    <a:pt x="3295" y="414"/>
                    <a:pt x="3295" y="407"/>
                  </a:cubicBezTo>
                  <a:cubicBezTo>
                    <a:pt x="3295" y="400"/>
                    <a:pt x="3289" y="394"/>
                    <a:pt x="3282" y="394"/>
                  </a:cubicBezTo>
                  <a:cubicBezTo>
                    <a:pt x="3275" y="394"/>
                    <a:pt x="3270" y="400"/>
                    <a:pt x="3270" y="407"/>
                  </a:cubicBezTo>
                  <a:cubicBezTo>
                    <a:pt x="3270" y="414"/>
                    <a:pt x="3275" y="420"/>
                    <a:pt x="3282" y="420"/>
                  </a:cubicBezTo>
                  <a:close/>
                  <a:moveTo>
                    <a:pt x="3361" y="394"/>
                  </a:moveTo>
                  <a:cubicBezTo>
                    <a:pt x="3354" y="394"/>
                    <a:pt x="3349" y="400"/>
                    <a:pt x="3349" y="407"/>
                  </a:cubicBezTo>
                  <a:cubicBezTo>
                    <a:pt x="3349" y="414"/>
                    <a:pt x="3354" y="420"/>
                    <a:pt x="3361" y="420"/>
                  </a:cubicBezTo>
                  <a:cubicBezTo>
                    <a:pt x="3368" y="420"/>
                    <a:pt x="3374" y="414"/>
                    <a:pt x="3374" y="407"/>
                  </a:cubicBezTo>
                  <a:cubicBezTo>
                    <a:pt x="3374" y="400"/>
                    <a:pt x="3368" y="394"/>
                    <a:pt x="3361" y="394"/>
                  </a:cubicBezTo>
                  <a:close/>
                  <a:moveTo>
                    <a:pt x="3401" y="420"/>
                  </a:moveTo>
                  <a:cubicBezTo>
                    <a:pt x="3408" y="420"/>
                    <a:pt x="3413" y="414"/>
                    <a:pt x="3413" y="407"/>
                  </a:cubicBezTo>
                  <a:cubicBezTo>
                    <a:pt x="3413" y="400"/>
                    <a:pt x="3408" y="394"/>
                    <a:pt x="3401" y="394"/>
                  </a:cubicBezTo>
                  <a:cubicBezTo>
                    <a:pt x="3394" y="394"/>
                    <a:pt x="3388" y="400"/>
                    <a:pt x="3388" y="407"/>
                  </a:cubicBezTo>
                  <a:cubicBezTo>
                    <a:pt x="3388" y="414"/>
                    <a:pt x="3394" y="420"/>
                    <a:pt x="3401" y="420"/>
                  </a:cubicBezTo>
                  <a:close/>
                  <a:moveTo>
                    <a:pt x="3440" y="420"/>
                  </a:moveTo>
                  <a:cubicBezTo>
                    <a:pt x="3447" y="420"/>
                    <a:pt x="3453" y="414"/>
                    <a:pt x="3453" y="407"/>
                  </a:cubicBezTo>
                  <a:cubicBezTo>
                    <a:pt x="3453" y="400"/>
                    <a:pt x="3447" y="394"/>
                    <a:pt x="3440" y="394"/>
                  </a:cubicBezTo>
                  <a:cubicBezTo>
                    <a:pt x="3433" y="394"/>
                    <a:pt x="3427" y="400"/>
                    <a:pt x="3427" y="407"/>
                  </a:cubicBezTo>
                  <a:cubicBezTo>
                    <a:pt x="3427" y="414"/>
                    <a:pt x="3433" y="420"/>
                    <a:pt x="3440" y="420"/>
                  </a:cubicBezTo>
                  <a:close/>
                  <a:moveTo>
                    <a:pt x="89" y="434"/>
                  </a:moveTo>
                  <a:cubicBezTo>
                    <a:pt x="82" y="434"/>
                    <a:pt x="76" y="439"/>
                    <a:pt x="76" y="446"/>
                  </a:cubicBezTo>
                  <a:cubicBezTo>
                    <a:pt x="76" y="453"/>
                    <a:pt x="82" y="459"/>
                    <a:pt x="89" y="459"/>
                  </a:cubicBezTo>
                  <a:cubicBezTo>
                    <a:pt x="96" y="459"/>
                    <a:pt x="102" y="453"/>
                    <a:pt x="102" y="446"/>
                  </a:cubicBezTo>
                  <a:cubicBezTo>
                    <a:pt x="102" y="439"/>
                    <a:pt x="96" y="434"/>
                    <a:pt x="89" y="434"/>
                  </a:cubicBezTo>
                  <a:close/>
                  <a:moveTo>
                    <a:pt x="128" y="434"/>
                  </a:moveTo>
                  <a:cubicBezTo>
                    <a:pt x="121" y="434"/>
                    <a:pt x="116" y="439"/>
                    <a:pt x="116" y="446"/>
                  </a:cubicBezTo>
                  <a:cubicBezTo>
                    <a:pt x="116" y="453"/>
                    <a:pt x="121" y="459"/>
                    <a:pt x="128" y="459"/>
                  </a:cubicBezTo>
                  <a:cubicBezTo>
                    <a:pt x="136" y="459"/>
                    <a:pt x="141" y="453"/>
                    <a:pt x="141" y="446"/>
                  </a:cubicBezTo>
                  <a:cubicBezTo>
                    <a:pt x="141" y="439"/>
                    <a:pt x="136" y="434"/>
                    <a:pt x="128" y="434"/>
                  </a:cubicBezTo>
                  <a:close/>
                  <a:moveTo>
                    <a:pt x="326" y="434"/>
                  </a:moveTo>
                  <a:cubicBezTo>
                    <a:pt x="319" y="434"/>
                    <a:pt x="313" y="439"/>
                    <a:pt x="313" y="446"/>
                  </a:cubicBezTo>
                  <a:cubicBezTo>
                    <a:pt x="313" y="453"/>
                    <a:pt x="319" y="459"/>
                    <a:pt x="326" y="459"/>
                  </a:cubicBezTo>
                  <a:cubicBezTo>
                    <a:pt x="333" y="459"/>
                    <a:pt x="338" y="453"/>
                    <a:pt x="338" y="446"/>
                  </a:cubicBezTo>
                  <a:cubicBezTo>
                    <a:pt x="338" y="439"/>
                    <a:pt x="333" y="434"/>
                    <a:pt x="326" y="434"/>
                  </a:cubicBezTo>
                  <a:close/>
                  <a:moveTo>
                    <a:pt x="365" y="459"/>
                  </a:moveTo>
                  <a:cubicBezTo>
                    <a:pt x="372" y="459"/>
                    <a:pt x="378" y="453"/>
                    <a:pt x="378" y="446"/>
                  </a:cubicBezTo>
                  <a:cubicBezTo>
                    <a:pt x="378" y="439"/>
                    <a:pt x="372" y="434"/>
                    <a:pt x="365" y="434"/>
                  </a:cubicBezTo>
                  <a:cubicBezTo>
                    <a:pt x="358" y="434"/>
                    <a:pt x="352" y="439"/>
                    <a:pt x="352" y="446"/>
                  </a:cubicBezTo>
                  <a:cubicBezTo>
                    <a:pt x="352" y="453"/>
                    <a:pt x="358" y="459"/>
                    <a:pt x="365" y="459"/>
                  </a:cubicBezTo>
                  <a:close/>
                  <a:moveTo>
                    <a:pt x="404" y="459"/>
                  </a:moveTo>
                  <a:cubicBezTo>
                    <a:pt x="411" y="459"/>
                    <a:pt x="417" y="453"/>
                    <a:pt x="417" y="446"/>
                  </a:cubicBezTo>
                  <a:cubicBezTo>
                    <a:pt x="417" y="439"/>
                    <a:pt x="411" y="434"/>
                    <a:pt x="404" y="434"/>
                  </a:cubicBezTo>
                  <a:cubicBezTo>
                    <a:pt x="397" y="434"/>
                    <a:pt x="392" y="439"/>
                    <a:pt x="392" y="446"/>
                  </a:cubicBezTo>
                  <a:cubicBezTo>
                    <a:pt x="392" y="453"/>
                    <a:pt x="397" y="459"/>
                    <a:pt x="404" y="459"/>
                  </a:cubicBezTo>
                  <a:close/>
                  <a:moveTo>
                    <a:pt x="444" y="459"/>
                  </a:moveTo>
                  <a:cubicBezTo>
                    <a:pt x="451" y="459"/>
                    <a:pt x="457" y="453"/>
                    <a:pt x="457" y="446"/>
                  </a:cubicBezTo>
                  <a:cubicBezTo>
                    <a:pt x="457" y="439"/>
                    <a:pt x="451" y="434"/>
                    <a:pt x="444" y="434"/>
                  </a:cubicBezTo>
                  <a:cubicBezTo>
                    <a:pt x="437" y="434"/>
                    <a:pt x="431" y="439"/>
                    <a:pt x="431" y="446"/>
                  </a:cubicBezTo>
                  <a:cubicBezTo>
                    <a:pt x="431" y="453"/>
                    <a:pt x="437" y="459"/>
                    <a:pt x="444" y="459"/>
                  </a:cubicBezTo>
                  <a:close/>
                  <a:moveTo>
                    <a:pt x="483" y="459"/>
                  </a:moveTo>
                  <a:cubicBezTo>
                    <a:pt x="490" y="459"/>
                    <a:pt x="496" y="453"/>
                    <a:pt x="496" y="446"/>
                  </a:cubicBezTo>
                  <a:cubicBezTo>
                    <a:pt x="496" y="439"/>
                    <a:pt x="490" y="434"/>
                    <a:pt x="483" y="434"/>
                  </a:cubicBezTo>
                  <a:cubicBezTo>
                    <a:pt x="476" y="434"/>
                    <a:pt x="471" y="439"/>
                    <a:pt x="471" y="446"/>
                  </a:cubicBezTo>
                  <a:cubicBezTo>
                    <a:pt x="471" y="453"/>
                    <a:pt x="476" y="459"/>
                    <a:pt x="483" y="459"/>
                  </a:cubicBezTo>
                  <a:close/>
                  <a:moveTo>
                    <a:pt x="523" y="459"/>
                  </a:moveTo>
                  <a:cubicBezTo>
                    <a:pt x="530" y="459"/>
                    <a:pt x="535" y="453"/>
                    <a:pt x="535" y="446"/>
                  </a:cubicBezTo>
                  <a:cubicBezTo>
                    <a:pt x="535" y="439"/>
                    <a:pt x="530" y="434"/>
                    <a:pt x="523" y="434"/>
                  </a:cubicBezTo>
                  <a:cubicBezTo>
                    <a:pt x="516" y="434"/>
                    <a:pt x="510" y="439"/>
                    <a:pt x="510" y="446"/>
                  </a:cubicBezTo>
                  <a:cubicBezTo>
                    <a:pt x="510" y="453"/>
                    <a:pt x="516" y="459"/>
                    <a:pt x="523" y="459"/>
                  </a:cubicBezTo>
                  <a:close/>
                  <a:moveTo>
                    <a:pt x="562" y="459"/>
                  </a:moveTo>
                  <a:cubicBezTo>
                    <a:pt x="569" y="459"/>
                    <a:pt x="575" y="453"/>
                    <a:pt x="575" y="446"/>
                  </a:cubicBezTo>
                  <a:cubicBezTo>
                    <a:pt x="575" y="439"/>
                    <a:pt x="569" y="434"/>
                    <a:pt x="562" y="434"/>
                  </a:cubicBezTo>
                  <a:cubicBezTo>
                    <a:pt x="555" y="434"/>
                    <a:pt x="549" y="439"/>
                    <a:pt x="549" y="446"/>
                  </a:cubicBezTo>
                  <a:cubicBezTo>
                    <a:pt x="549" y="453"/>
                    <a:pt x="555" y="459"/>
                    <a:pt x="562" y="459"/>
                  </a:cubicBezTo>
                  <a:close/>
                  <a:moveTo>
                    <a:pt x="602" y="459"/>
                  </a:moveTo>
                  <a:cubicBezTo>
                    <a:pt x="609" y="459"/>
                    <a:pt x="614" y="453"/>
                    <a:pt x="614" y="446"/>
                  </a:cubicBezTo>
                  <a:cubicBezTo>
                    <a:pt x="614" y="439"/>
                    <a:pt x="609" y="434"/>
                    <a:pt x="602" y="434"/>
                  </a:cubicBezTo>
                  <a:cubicBezTo>
                    <a:pt x="595" y="434"/>
                    <a:pt x="589" y="439"/>
                    <a:pt x="589" y="446"/>
                  </a:cubicBezTo>
                  <a:cubicBezTo>
                    <a:pt x="589" y="453"/>
                    <a:pt x="595" y="459"/>
                    <a:pt x="602" y="459"/>
                  </a:cubicBezTo>
                  <a:close/>
                  <a:moveTo>
                    <a:pt x="641" y="459"/>
                  </a:moveTo>
                  <a:cubicBezTo>
                    <a:pt x="648" y="459"/>
                    <a:pt x="654" y="453"/>
                    <a:pt x="654" y="446"/>
                  </a:cubicBezTo>
                  <a:cubicBezTo>
                    <a:pt x="654" y="439"/>
                    <a:pt x="648" y="434"/>
                    <a:pt x="641" y="434"/>
                  </a:cubicBezTo>
                  <a:cubicBezTo>
                    <a:pt x="634" y="434"/>
                    <a:pt x="628" y="439"/>
                    <a:pt x="628" y="446"/>
                  </a:cubicBezTo>
                  <a:cubicBezTo>
                    <a:pt x="628" y="453"/>
                    <a:pt x="634" y="459"/>
                    <a:pt x="641" y="459"/>
                  </a:cubicBezTo>
                  <a:close/>
                  <a:moveTo>
                    <a:pt x="680" y="459"/>
                  </a:moveTo>
                  <a:cubicBezTo>
                    <a:pt x="687" y="459"/>
                    <a:pt x="693" y="453"/>
                    <a:pt x="693" y="446"/>
                  </a:cubicBezTo>
                  <a:cubicBezTo>
                    <a:pt x="693" y="439"/>
                    <a:pt x="687" y="434"/>
                    <a:pt x="680" y="434"/>
                  </a:cubicBezTo>
                  <a:cubicBezTo>
                    <a:pt x="673" y="434"/>
                    <a:pt x="668" y="439"/>
                    <a:pt x="668" y="446"/>
                  </a:cubicBezTo>
                  <a:cubicBezTo>
                    <a:pt x="668" y="453"/>
                    <a:pt x="673" y="459"/>
                    <a:pt x="680" y="459"/>
                  </a:cubicBezTo>
                  <a:close/>
                  <a:moveTo>
                    <a:pt x="720" y="459"/>
                  </a:moveTo>
                  <a:cubicBezTo>
                    <a:pt x="727" y="459"/>
                    <a:pt x="733" y="453"/>
                    <a:pt x="733" y="446"/>
                  </a:cubicBezTo>
                  <a:cubicBezTo>
                    <a:pt x="733" y="439"/>
                    <a:pt x="727" y="434"/>
                    <a:pt x="720" y="434"/>
                  </a:cubicBezTo>
                  <a:cubicBezTo>
                    <a:pt x="713" y="434"/>
                    <a:pt x="707" y="439"/>
                    <a:pt x="707" y="446"/>
                  </a:cubicBezTo>
                  <a:cubicBezTo>
                    <a:pt x="707" y="453"/>
                    <a:pt x="713" y="459"/>
                    <a:pt x="720" y="459"/>
                  </a:cubicBezTo>
                  <a:close/>
                  <a:moveTo>
                    <a:pt x="917" y="459"/>
                  </a:moveTo>
                  <a:cubicBezTo>
                    <a:pt x="924" y="459"/>
                    <a:pt x="930" y="453"/>
                    <a:pt x="930" y="446"/>
                  </a:cubicBezTo>
                  <a:cubicBezTo>
                    <a:pt x="930" y="439"/>
                    <a:pt x="924" y="434"/>
                    <a:pt x="917" y="434"/>
                  </a:cubicBezTo>
                  <a:cubicBezTo>
                    <a:pt x="910" y="434"/>
                    <a:pt x="904" y="439"/>
                    <a:pt x="904" y="446"/>
                  </a:cubicBezTo>
                  <a:cubicBezTo>
                    <a:pt x="904" y="453"/>
                    <a:pt x="910" y="459"/>
                    <a:pt x="917" y="459"/>
                  </a:cubicBezTo>
                  <a:close/>
                  <a:moveTo>
                    <a:pt x="956" y="459"/>
                  </a:moveTo>
                  <a:cubicBezTo>
                    <a:pt x="963" y="459"/>
                    <a:pt x="969" y="453"/>
                    <a:pt x="969" y="446"/>
                  </a:cubicBezTo>
                  <a:cubicBezTo>
                    <a:pt x="969" y="439"/>
                    <a:pt x="963" y="434"/>
                    <a:pt x="956" y="434"/>
                  </a:cubicBezTo>
                  <a:cubicBezTo>
                    <a:pt x="949" y="434"/>
                    <a:pt x="944" y="439"/>
                    <a:pt x="944" y="446"/>
                  </a:cubicBezTo>
                  <a:cubicBezTo>
                    <a:pt x="944" y="453"/>
                    <a:pt x="949" y="459"/>
                    <a:pt x="956" y="459"/>
                  </a:cubicBezTo>
                  <a:close/>
                  <a:moveTo>
                    <a:pt x="1035" y="459"/>
                  </a:moveTo>
                  <a:cubicBezTo>
                    <a:pt x="1042" y="459"/>
                    <a:pt x="1048" y="453"/>
                    <a:pt x="1048" y="446"/>
                  </a:cubicBezTo>
                  <a:cubicBezTo>
                    <a:pt x="1048" y="439"/>
                    <a:pt x="1042" y="434"/>
                    <a:pt x="1035" y="434"/>
                  </a:cubicBezTo>
                  <a:cubicBezTo>
                    <a:pt x="1028" y="434"/>
                    <a:pt x="1022" y="439"/>
                    <a:pt x="1022" y="446"/>
                  </a:cubicBezTo>
                  <a:cubicBezTo>
                    <a:pt x="1022" y="453"/>
                    <a:pt x="1028" y="459"/>
                    <a:pt x="1035" y="459"/>
                  </a:cubicBezTo>
                  <a:close/>
                  <a:moveTo>
                    <a:pt x="1784" y="459"/>
                  </a:moveTo>
                  <a:cubicBezTo>
                    <a:pt x="1791" y="459"/>
                    <a:pt x="1797" y="453"/>
                    <a:pt x="1797" y="446"/>
                  </a:cubicBezTo>
                  <a:cubicBezTo>
                    <a:pt x="1797" y="439"/>
                    <a:pt x="1791" y="434"/>
                    <a:pt x="1784" y="434"/>
                  </a:cubicBezTo>
                  <a:cubicBezTo>
                    <a:pt x="1777" y="434"/>
                    <a:pt x="1772" y="439"/>
                    <a:pt x="1772" y="446"/>
                  </a:cubicBezTo>
                  <a:cubicBezTo>
                    <a:pt x="1772" y="453"/>
                    <a:pt x="1777" y="459"/>
                    <a:pt x="1784" y="459"/>
                  </a:cubicBezTo>
                  <a:close/>
                  <a:moveTo>
                    <a:pt x="1824" y="459"/>
                  </a:moveTo>
                  <a:cubicBezTo>
                    <a:pt x="1831" y="459"/>
                    <a:pt x="1836" y="453"/>
                    <a:pt x="1836" y="446"/>
                  </a:cubicBezTo>
                  <a:cubicBezTo>
                    <a:pt x="1836" y="439"/>
                    <a:pt x="1831" y="434"/>
                    <a:pt x="1824" y="434"/>
                  </a:cubicBezTo>
                  <a:cubicBezTo>
                    <a:pt x="1817" y="434"/>
                    <a:pt x="1811" y="439"/>
                    <a:pt x="1811" y="446"/>
                  </a:cubicBezTo>
                  <a:cubicBezTo>
                    <a:pt x="1811" y="453"/>
                    <a:pt x="1817" y="459"/>
                    <a:pt x="1824" y="459"/>
                  </a:cubicBezTo>
                  <a:close/>
                  <a:moveTo>
                    <a:pt x="1863" y="459"/>
                  </a:moveTo>
                  <a:cubicBezTo>
                    <a:pt x="1870" y="459"/>
                    <a:pt x="1876" y="453"/>
                    <a:pt x="1876" y="446"/>
                  </a:cubicBezTo>
                  <a:cubicBezTo>
                    <a:pt x="1876" y="439"/>
                    <a:pt x="1870" y="434"/>
                    <a:pt x="1863" y="434"/>
                  </a:cubicBezTo>
                  <a:cubicBezTo>
                    <a:pt x="1856" y="434"/>
                    <a:pt x="1850" y="439"/>
                    <a:pt x="1850" y="446"/>
                  </a:cubicBezTo>
                  <a:cubicBezTo>
                    <a:pt x="1850" y="453"/>
                    <a:pt x="1856" y="459"/>
                    <a:pt x="1863" y="459"/>
                  </a:cubicBezTo>
                  <a:close/>
                  <a:moveTo>
                    <a:pt x="1942" y="459"/>
                  </a:moveTo>
                  <a:cubicBezTo>
                    <a:pt x="1949" y="459"/>
                    <a:pt x="1955" y="453"/>
                    <a:pt x="1955" y="446"/>
                  </a:cubicBezTo>
                  <a:cubicBezTo>
                    <a:pt x="1955" y="439"/>
                    <a:pt x="1949" y="434"/>
                    <a:pt x="1942" y="434"/>
                  </a:cubicBezTo>
                  <a:cubicBezTo>
                    <a:pt x="1935" y="434"/>
                    <a:pt x="1929" y="439"/>
                    <a:pt x="1929" y="446"/>
                  </a:cubicBezTo>
                  <a:cubicBezTo>
                    <a:pt x="1929" y="453"/>
                    <a:pt x="1935" y="459"/>
                    <a:pt x="1942" y="459"/>
                  </a:cubicBezTo>
                  <a:close/>
                  <a:moveTo>
                    <a:pt x="1981" y="459"/>
                  </a:moveTo>
                  <a:cubicBezTo>
                    <a:pt x="1988" y="459"/>
                    <a:pt x="1994" y="453"/>
                    <a:pt x="1994" y="446"/>
                  </a:cubicBezTo>
                  <a:cubicBezTo>
                    <a:pt x="1994" y="439"/>
                    <a:pt x="1988" y="434"/>
                    <a:pt x="1981" y="434"/>
                  </a:cubicBezTo>
                  <a:cubicBezTo>
                    <a:pt x="1974" y="434"/>
                    <a:pt x="1969" y="439"/>
                    <a:pt x="1969" y="446"/>
                  </a:cubicBezTo>
                  <a:cubicBezTo>
                    <a:pt x="1969" y="453"/>
                    <a:pt x="1974" y="459"/>
                    <a:pt x="1981" y="459"/>
                  </a:cubicBezTo>
                  <a:close/>
                  <a:moveTo>
                    <a:pt x="2021" y="459"/>
                  </a:moveTo>
                  <a:cubicBezTo>
                    <a:pt x="2028" y="459"/>
                    <a:pt x="2034" y="453"/>
                    <a:pt x="2034" y="446"/>
                  </a:cubicBezTo>
                  <a:cubicBezTo>
                    <a:pt x="2034" y="439"/>
                    <a:pt x="2028" y="434"/>
                    <a:pt x="2021" y="434"/>
                  </a:cubicBezTo>
                  <a:cubicBezTo>
                    <a:pt x="2014" y="434"/>
                    <a:pt x="2008" y="439"/>
                    <a:pt x="2008" y="446"/>
                  </a:cubicBezTo>
                  <a:cubicBezTo>
                    <a:pt x="2008" y="453"/>
                    <a:pt x="2014" y="459"/>
                    <a:pt x="2021" y="459"/>
                  </a:cubicBezTo>
                  <a:close/>
                  <a:moveTo>
                    <a:pt x="2060" y="459"/>
                  </a:moveTo>
                  <a:cubicBezTo>
                    <a:pt x="2067" y="459"/>
                    <a:pt x="2073" y="453"/>
                    <a:pt x="2073" y="446"/>
                  </a:cubicBezTo>
                  <a:cubicBezTo>
                    <a:pt x="2073" y="439"/>
                    <a:pt x="2067" y="434"/>
                    <a:pt x="2060" y="434"/>
                  </a:cubicBezTo>
                  <a:cubicBezTo>
                    <a:pt x="2053" y="434"/>
                    <a:pt x="2048" y="439"/>
                    <a:pt x="2048" y="446"/>
                  </a:cubicBezTo>
                  <a:cubicBezTo>
                    <a:pt x="2048" y="453"/>
                    <a:pt x="2053" y="459"/>
                    <a:pt x="2060" y="459"/>
                  </a:cubicBezTo>
                  <a:close/>
                  <a:moveTo>
                    <a:pt x="2100" y="459"/>
                  </a:moveTo>
                  <a:cubicBezTo>
                    <a:pt x="2107" y="459"/>
                    <a:pt x="2112" y="453"/>
                    <a:pt x="2112" y="446"/>
                  </a:cubicBezTo>
                  <a:cubicBezTo>
                    <a:pt x="2112" y="439"/>
                    <a:pt x="2107" y="434"/>
                    <a:pt x="2100" y="434"/>
                  </a:cubicBezTo>
                  <a:cubicBezTo>
                    <a:pt x="2093" y="434"/>
                    <a:pt x="2087" y="439"/>
                    <a:pt x="2087" y="446"/>
                  </a:cubicBezTo>
                  <a:cubicBezTo>
                    <a:pt x="2087" y="453"/>
                    <a:pt x="2093" y="459"/>
                    <a:pt x="2100" y="459"/>
                  </a:cubicBezTo>
                  <a:close/>
                  <a:moveTo>
                    <a:pt x="2139" y="459"/>
                  </a:moveTo>
                  <a:cubicBezTo>
                    <a:pt x="2146" y="459"/>
                    <a:pt x="2152" y="453"/>
                    <a:pt x="2152" y="446"/>
                  </a:cubicBezTo>
                  <a:cubicBezTo>
                    <a:pt x="2152" y="439"/>
                    <a:pt x="2146" y="434"/>
                    <a:pt x="2139" y="434"/>
                  </a:cubicBezTo>
                  <a:cubicBezTo>
                    <a:pt x="2132" y="434"/>
                    <a:pt x="2126" y="439"/>
                    <a:pt x="2126" y="446"/>
                  </a:cubicBezTo>
                  <a:cubicBezTo>
                    <a:pt x="2126" y="453"/>
                    <a:pt x="2132" y="459"/>
                    <a:pt x="2139" y="459"/>
                  </a:cubicBezTo>
                  <a:close/>
                  <a:moveTo>
                    <a:pt x="2179" y="459"/>
                  </a:moveTo>
                  <a:cubicBezTo>
                    <a:pt x="2186" y="459"/>
                    <a:pt x="2191" y="453"/>
                    <a:pt x="2191" y="446"/>
                  </a:cubicBezTo>
                  <a:cubicBezTo>
                    <a:pt x="2191" y="439"/>
                    <a:pt x="2186" y="434"/>
                    <a:pt x="2179" y="434"/>
                  </a:cubicBezTo>
                  <a:cubicBezTo>
                    <a:pt x="2171" y="434"/>
                    <a:pt x="2166" y="439"/>
                    <a:pt x="2166" y="446"/>
                  </a:cubicBezTo>
                  <a:cubicBezTo>
                    <a:pt x="2166" y="453"/>
                    <a:pt x="2171" y="459"/>
                    <a:pt x="2179" y="459"/>
                  </a:cubicBezTo>
                  <a:close/>
                  <a:moveTo>
                    <a:pt x="2218" y="459"/>
                  </a:moveTo>
                  <a:cubicBezTo>
                    <a:pt x="2225" y="459"/>
                    <a:pt x="2231" y="453"/>
                    <a:pt x="2231" y="446"/>
                  </a:cubicBezTo>
                  <a:cubicBezTo>
                    <a:pt x="2231" y="439"/>
                    <a:pt x="2225" y="434"/>
                    <a:pt x="2218" y="434"/>
                  </a:cubicBezTo>
                  <a:cubicBezTo>
                    <a:pt x="2211" y="434"/>
                    <a:pt x="2205" y="439"/>
                    <a:pt x="2205" y="446"/>
                  </a:cubicBezTo>
                  <a:cubicBezTo>
                    <a:pt x="2205" y="453"/>
                    <a:pt x="2211" y="459"/>
                    <a:pt x="2218" y="459"/>
                  </a:cubicBezTo>
                  <a:close/>
                  <a:moveTo>
                    <a:pt x="2257" y="459"/>
                  </a:moveTo>
                  <a:cubicBezTo>
                    <a:pt x="2264" y="459"/>
                    <a:pt x="2270" y="453"/>
                    <a:pt x="2270" y="446"/>
                  </a:cubicBezTo>
                  <a:cubicBezTo>
                    <a:pt x="2270" y="439"/>
                    <a:pt x="2264" y="434"/>
                    <a:pt x="2257" y="434"/>
                  </a:cubicBezTo>
                  <a:cubicBezTo>
                    <a:pt x="2250" y="434"/>
                    <a:pt x="2245" y="439"/>
                    <a:pt x="2245" y="446"/>
                  </a:cubicBezTo>
                  <a:cubicBezTo>
                    <a:pt x="2245" y="453"/>
                    <a:pt x="2250" y="459"/>
                    <a:pt x="2257" y="459"/>
                  </a:cubicBezTo>
                  <a:close/>
                  <a:moveTo>
                    <a:pt x="2297" y="459"/>
                  </a:moveTo>
                  <a:cubicBezTo>
                    <a:pt x="2304" y="459"/>
                    <a:pt x="2310" y="453"/>
                    <a:pt x="2310" y="446"/>
                  </a:cubicBezTo>
                  <a:cubicBezTo>
                    <a:pt x="2310" y="439"/>
                    <a:pt x="2304" y="434"/>
                    <a:pt x="2297" y="434"/>
                  </a:cubicBezTo>
                  <a:cubicBezTo>
                    <a:pt x="2290" y="434"/>
                    <a:pt x="2284" y="439"/>
                    <a:pt x="2284" y="446"/>
                  </a:cubicBezTo>
                  <a:cubicBezTo>
                    <a:pt x="2284" y="453"/>
                    <a:pt x="2290" y="459"/>
                    <a:pt x="2297" y="459"/>
                  </a:cubicBezTo>
                  <a:close/>
                  <a:moveTo>
                    <a:pt x="2336" y="459"/>
                  </a:moveTo>
                  <a:cubicBezTo>
                    <a:pt x="2343" y="459"/>
                    <a:pt x="2349" y="453"/>
                    <a:pt x="2349" y="446"/>
                  </a:cubicBezTo>
                  <a:cubicBezTo>
                    <a:pt x="2349" y="439"/>
                    <a:pt x="2343" y="434"/>
                    <a:pt x="2336" y="434"/>
                  </a:cubicBezTo>
                  <a:cubicBezTo>
                    <a:pt x="2329" y="434"/>
                    <a:pt x="2323" y="439"/>
                    <a:pt x="2323" y="446"/>
                  </a:cubicBezTo>
                  <a:cubicBezTo>
                    <a:pt x="2323" y="453"/>
                    <a:pt x="2329" y="459"/>
                    <a:pt x="2336" y="459"/>
                  </a:cubicBezTo>
                  <a:close/>
                  <a:moveTo>
                    <a:pt x="2376" y="459"/>
                  </a:moveTo>
                  <a:cubicBezTo>
                    <a:pt x="2383" y="459"/>
                    <a:pt x="2388" y="453"/>
                    <a:pt x="2388" y="446"/>
                  </a:cubicBezTo>
                  <a:cubicBezTo>
                    <a:pt x="2388" y="439"/>
                    <a:pt x="2383" y="434"/>
                    <a:pt x="2376" y="434"/>
                  </a:cubicBezTo>
                  <a:cubicBezTo>
                    <a:pt x="2369" y="434"/>
                    <a:pt x="2363" y="439"/>
                    <a:pt x="2363" y="446"/>
                  </a:cubicBezTo>
                  <a:cubicBezTo>
                    <a:pt x="2363" y="453"/>
                    <a:pt x="2369" y="459"/>
                    <a:pt x="2376" y="459"/>
                  </a:cubicBezTo>
                  <a:close/>
                  <a:moveTo>
                    <a:pt x="2415" y="459"/>
                  </a:moveTo>
                  <a:cubicBezTo>
                    <a:pt x="2422" y="459"/>
                    <a:pt x="2428" y="453"/>
                    <a:pt x="2428" y="446"/>
                  </a:cubicBezTo>
                  <a:cubicBezTo>
                    <a:pt x="2428" y="439"/>
                    <a:pt x="2422" y="434"/>
                    <a:pt x="2415" y="434"/>
                  </a:cubicBezTo>
                  <a:cubicBezTo>
                    <a:pt x="2408" y="434"/>
                    <a:pt x="2402" y="439"/>
                    <a:pt x="2402" y="446"/>
                  </a:cubicBezTo>
                  <a:cubicBezTo>
                    <a:pt x="2402" y="453"/>
                    <a:pt x="2408" y="459"/>
                    <a:pt x="2415" y="459"/>
                  </a:cubicBezTo>
                  <a:close/>
                  <a:moveTo>
                    <a:pt x="2454" y="459"/>
                  </a:moveTo>
                  <a:cubicBezTo>
                    <a:pt x="2462" y="459"/>
                    <a:pt x="2467" y="453"/>
                    <a:pt x="2467" y="446"/>
                  </a:cubicBezTo>
                  <a:cubicBezTo>
                    <a:pt x="2467" y="439"/>
                    <a:pt x="2462" y="434"/>
                    <a:pt x="2454" y="434"/>
                  </a:cubicBezTo>
                  <a:cubicBezTo>
                    <a:pt x="2447" y="434"/>
                    <a:pt x="2442" y="439"/>
                    <a:pt x="2442" y="446"/>
                  </a:cubicBezTo>
                  <a:cubicBezTo>
                    <a:pt x="2442" y="453"/>
                    <a:pt x="2447" y="459"/>
                    <a:pt x="2454" y="459"/>
                  </a:cubicBezTo>
                  <a:close/>
                  <a:moveTo>
                    <a:pt x="2494" y="459"/>
                  </a:moveTo>
                  <a:cubicBezTo>
                    <a:pt x="2501" y="459"/>
                    <a:pt x="2507" y="453"/>
                    <a:pt x="2507" y="446"/>
                  </a:cubicBezTo>
                  <a:cubicBezTo>
                    <a:pt x="2507" y="439"/>
                    <a:pt x="2501" y="434"/>
                    <a:pt x="2494" y="434"/>
                  </a:cubicBezTo>
                  <a:cubicBezTo>
                    <a:pt x="2487" y="434"/>
                    <a:pt x="2481" y="439"/>
                    <a:pt x="2481" y="446"/>
                  </a:cubicBezTo>
                  <a:cubicBezTo>
                    <a:pt x="2481" y="453"/>
                    <a:pt x="2487" y="459"/>
                    <a:pt x="2494" y="459"/>
                  </a:cubicBezTo>
                  <a:close/>
                  <a:moveTo>
                    <a:pt x="2533" y="459"/>
                  </a:moveTo>
                  <a:cubicBezTo>
                    <a:pt x="2540" y="459"/>
                    <a:pt x="2546" y="453"/>
                    <a:pt x="2546" y="446"/>
                  </a:cubicBezTo>
                  <a:cubicBezTo>
                    <a:pt x="2546" y="439"/>
                    <a:pt x="2540" y="434"/>
                    <a:pt x="2533" y="434"/>
                  </a:cubicBezTo>
                  <a:cubicBezTo>
                    <a:pt x="2526" y="434"/>
                    <a:pt x="2521" y="439"/>
                    <a:pt x="2521" y="446"/>
                  </a:cubicBezTo>
                  <a:cubicBezTo>
                    <a:pt x="2521" y="453"/>
                    <a:pt x="2526" y="459"/>
                    <a:pt x="2533" y="459"/>
                  </a:cubicBezTo>
                  <a:close/>
                  <a:moveTo>
                    <a:pt x="2573" y="459"/>
                  </a:moveTo>
                  <a:cubicBezTo>
                    <a:pt x="2580" y="459"/>
                    <a:pt x="2586" y="453"/>
                    <a:pt x="2586" y="446"/>
                  </a:cubicBezTo>
                  <a:cubicBezTo>
                    <a:pt x="2586" y="439"/>
                    <a:pt x="2580" y="434"/>
                    <a:pt x="2573" y="434"/>
                  </a:cubicBezTo>
                  <a:cubicBezTo>
                    <a:pt x="2566" y="434"/>
                    <a:pt x="2560" y="439"/>
                    <a:pt x="2560" y="446"/>
                  </a:cubicBezTo>
                  <a:cubicBezTo>
                    <a:pt x="2560" y="453"/>
                    <a:pt x="2566" y="459"/>
                    <a:pt x="2573" y="459"/>
                  </a:cubicBezTo>
                  <a:close/>
                  <a:moveTo>
                    <a:pt x="2612" y="459"/>
                  </a:moveTo>
                  <a:cubicBezTo>
                    <a:pt x="2619" y="459"/>
                    <a:pt x="2625" y="453"/>
                    <a:pt x="2625" y="446"/>
                  </a:cubicBezTo>
                  <a:cubicBezTo>
                    <a:pt x="2625" y="439"/>
                    <a:pt x="2619" y="434"/>
                    <a:pt x="2612" y="434"/>
                  </a:cubicBezTo>
                  <a:cubicBezTo>
                    <a:pt x="2605" y="434"/>
                    <a:pt x="2599" y="439"/>
                    <a:pt x="2599" y="446"/>
                  </a:cubicBezTo>
                  <a:cubicBezTo>
                    <a:pt x="2599" y="453"/>
                    <a:pt x="2605" y="459"/>
                    <a:pt x="2612" y="459"/>
                  </a:cubicBezTo>
                  <a:close/>
                  <a:moveTo>
                    <a:pt x="2652" y="459"/>
                  </a:moveTo>
                  <a:cubicBezTo>
                    <a:pt x="2659" y="459"/>
                    <a:pt x="2664" y="453"/>
                    <a:pt x="2664" y="446"/>
                  </a:cubicBezTo>
                  <a:cubicBezTo>
                    <a:pt x="2664" y="439"/>
                    <a:pt x="2659" y="434"/>
                    <a:pt x="2652" y="434"/>
                  </a:cubicBezTo>
                  <a:cubicBezTo>
                    <a:pt x="2645" y="434"/>
                    <a:pt x="2639" y="439"/>
                    <a:pt x="2639" y="446"/>
                  </a:cubicBezTo>
                  <a:cubicBezTo>
                    <a:pt x="2639" y="453"/>
                    <a:pt x="2645" y="459"/>
                    <a:pt x="2652" y="459"/>
                  </a:cubicBezTo>
                  <a:close/>
                  <a:moveTo>
                    <a:pt x="2691" y="459"/>
                  </a:moveTo>
                  <a:cubicBezTo>
                    <a:pt x="2698" y="459"/>
                    <a:pt x="2704" y="453"/>
                    <a:pt x="2704" y="446"/>
                  </a:cubicBezTo>
                  <a:cubicBezTo>
                    <a:pt x="2704" y="439"/>
                    <a:pt x="2698" y="434"/>
                    <a:pt x="2691" y="434"/>
                  </a:cubicBezTo>
                  <a:cubicBezTo>
                    <a:pt x="2684" y="434"/>
                    <a:pt x="2678" y="439"/>
                    <a:pt x="2678" y="446"/>
                  </a:cubicBezTo>
                  <a:cubicBezTo>
                    <a:pt x="2678" y="453"/>
                    <a:pt x="2684" y="459"/>
                    <a:pt x="2691" y="459"/>
                  </a:cubicBezTo>
                  <a:close/>
                  <a:moveTo>
                    <a:pt x="2730" y="459"/>
                  </a:moveTo>
                  <a:cubicBezTo>
                    <a:pt x="2738" y="459"/>
                    <a:pt x="2743" y="453"/>
                    <a:pt x="2743" y="446"/>
                  </a:cubicBezTo>
                  <a:cubicBezTo>
                    <a:pt x="2743" y="439"/>
                    <a:pt x="2738" y="434"/>
                    <a:pt x="2730" y="434"/>
                  </a:cubicBezTo>
                  <a:cubicBezTo>
                    <a:pt x="2723" y="434"/>
                    <a:pt x="2718" y="439"/>
                    <a:pt x="2718" y="446"/>
                  </a:cubicBezTo>
                  <a:cubicBezTo>
                    <a:pt x="2718" y="453"/>
                    <a:pt x="2723" y="459"/>
                    <a:pt x="2730" y="459"/>
                  </a:cubicBezTo>
                  <a:close/>
                  <a:moveTo>
                    <a:pt x="2770" y="459"/>
                  </a:moveTo>
                  <a:cubicBezTo>
                    <a:pt x="2777" y="459"/>
                    <a:pt x="2783" y="453"/>
                    <a:pt x="2783" y="446"/>
                  </a:cubicBezTo>
                  <a:cubicBezTo>
                    <a:pt x="2783" y="439"/>
                    <a:pt x="2777" y="434"/>
                    <a:pt x="2770" y="434"/>
                  </a:cubicBezTo>
                  <a:cubicBezTo>
                    <a:pt x="2763" y="434"/>
                    <a:pt x="2757" y="439"/>
                    <a:pt x="2757" y="446"/>
                  </a:cubicBezTo>
                  <a:cubicBezTo>
                    <a:pt x="2757" y="453"/>
                    <a:pt x="2763" y="459"/>
                    <a:pt x="2770" y="459"/>
                  </a:cubicBezTo>
                  <a:close/>
                  <a:moveTo>
                    <a:pt x="2809" y="459"/>
                  </a:moveTo>
                  <a:cubicBezTo>
                    <a:pt x="2816" y="459"/>
                    <a:pt x="2822" y="453"/>
                    <a:pt x="2822" y="446"/>
                  </a:cubicBezTo>
                  <a:cubicBezTo>
                    <a:pt x="2822" y="439"/>
                    <a:pt x="2816" y="434"/>
                    <a:pt x="2809" y="434"/>
                  </a:cubicBezTo>
                  <a:cubicBezTo>
                    <a:pt x="2802" y="434"/>
                    <a:pt x="2797" y="439"/>
                    <a:pt x="2797" y="446"/>
                  </a:cubicBezTo>
                  <a:cubicBezTo>
                    <a:pt x="2797" y="453"/>
                    <a:pt x="2802" y="459"/>
                    <a:pt x="2809" y="459"/>
                  </a:cubicBezTo>
                  <a:close/>
                  <a:moveTo>
                    <a:pt x="2849" y="459"/>
                  </a:moveTo>
                  <a:cubicBezTo>
                    <a:pt x="2856" y="459"/>
                    <a:pt x="2861" y="453"/>
                    <a:pt x="2861" y="446"/>
                  </a:cubicBezTo>
                  <a:cubicBezTo>
                    <a:pt x="2861" y="439"/>
                    <a:pt x="2856" y="434"/>
                    <a:pt x="2849" y="434"/>
                  </a:cubicBezTo>
                  <a:cubicBezTo>
                    <a:pt x="2842" y="434"/>
                    <a:pt x="2836" y="439"/>
                    <a:pt x="2836" y="446"/>
                  </a:cubicBezTo>
                  <a:cubicBezTo>
                    <a:pt x="2836" y="453"/>
                    <a:pt x="2842" y="459"/>
                    <a:pt x="2849" y="459"/>
                  </a:cubicBezTo>
                  <a:close/>
                  <a:moveTo>
                    <a:pt x="2888" y="459"/>
                  </a:moveTo>
                  <a:cubicBezTo>
                    <a:pt x="2895" y="459"/>
                    <a:pt x="2901" y="453"/>
                    <a:pt x="2901" y="446"/>
                  </a:cubicBezTo>
                  <a:cubicBezTo>
                    <a:pt x="2901" y="439"/>
                    <a:pt x="2895" y="434"/>
                    <a:pt x="2888" y="434"/>
                  </a:cubicBezTo>
                  <a:cubicBezTo>
                    <a:pt x="2881" y="434"/>
                    <a:pt x="2875" y="439"/>
                    <a:pt x="2875" y="446"/>
                  </a:cubicBezTo>
                  <a:cubicBezTo>
                    <a:pt x="2875" y="453"/>
                    <a:pt x="2881" y="459"/>
                    <a:pt x="2888" y="459"/>
                  </a:cubicBezTo>
                  <a:close/>
                  <a:moveTo>
                    <a:pt x="2928" y="459"/>
                  </a:moveTo>
                  <a:cubicBezTo>
                    <a:pt x="2935" y="459"/>
                    <a:pt x="2940" y="453"/>
                    <a:pt x="2940" y="446"/>
                  </a:cubicBezTo>
                  <a:cubicBezTo>
                    <a:pt x="2940" y="439"/>
                    <a:pt x="2935" y="434"/>
                    <a:pt x="2928" y="434"/>
                  </a:cubicBezTo>
                  <a:cubicBezTo>
                    <a:pt x="2921" y="434"/>
                    <a:pt x="2915" y="439"/>
                    <a:pt x="2915" y="446"/>
                  </a:cubicBezTo>
                  <a:cubicBezTo>
                    <a:pt x="2915" y="453"/>
                    <a:pt x="2921" y="459"/>
                    <a:pt x="2928" y="459"/>
                  </a:cubicBezTo>
                  <a:close/>
                  <a:moveTo>
                    <a:pt x="2967" y="459"/>
                  </a:moveTo>
                  <a:cubicBezTo>
                    <a:pt x="2974" y="459"/>
                    <a:pt x="2980" y="453"/>
                    <a:pt x="2980" y="446"/>
                  </a:cubicBezTo>
                  <a:cubicBezTo>
                    <a:pt x="2980" y="439"/>
                    <a:pt x="2974" y="434"/>
                    <a:pt x="2967" y="434"/>
                  </a:cubicBezTo>
                  <a:cubicBezTo>
                    <a:pt x="2960" y="434"/>
                    <a:pt x="2954" y="439"/>
                    <a:pt x="2954" y="446"/>
                  </a:cubicBezTo>
                  <a:cubicBezTo>
                    <a:pt x="2954" y="453"/>
                    <a:pt x="2960" y="459"/>
                    <a:pt x="2967" y="459"/>
                  </a:cubicBezTo>
                  <a:close/>
                  <a:moveTo>
                    <a:pt x="3006" y="459"/>
                  </a:moveTo>
                  <a:cubicBezTo>
                    <a:pt x="3013" y="459"/>
                    <a:pt x="3019" y="453"/>
                    <a:pt x="3019" y="446"/>
                  </a:cubicBezTo>
                  <a:cubicBezTo>
                    <a:pt x="3019" y="439"/>
                    <a:pt x="3013" y="434"/>
                    <a:pt x="3006" y="434"/>
                  </a:cubicBezTo>
                  <a:cubicBezTo>
                    <a:pt x="2999" y="434"/>
                    <a:pt x="2994" y="439"/>
                    <a:pt x="2994" y="446"/>
                  </a:cubicBezTo>
                  <a:cubicBezTo>
                    <a:pt x="2994" y="453"/>
                    <a:pt x="2999" y="459"/>
                    <a:pt x="3006" y="459"/>
                  </a:cubicBezTo>
                  <a:close/>
                  <a:moveTo>
                    <a:pt x="3046" y="459"/>
                  </a:moveTo>
                  <a:cubicBezTo>
                    <a:pt x="3053" y="459"/>
                    <a:pt x="3059" y="453"/>
                    <a:pt x="3059" y="446"/>
                  </a:cubicBezTo>
                  <a:cubicBezTo>
                    <a:pt x="3059" y="439"/>
                    <a:pt x="3053" y="434"/>
                    <a:pt x="3046" y="434"/>
                  </a:cubicBezTo>
                  <a:cubicBezTo>
                    <a:pt x="3039" y="434"/>
                    <a:pt x="3033" y="439"/>
                    <a:pt x="3033" y="446"/>
                  </a:cubicBezTo>
                  <a:cubicBezTo>
                    <a:pt x="3033" y="453"/>
                    <a:pt x="3039" y="459"/>
                    <a:pt x="3046" y="459"/>
                  </a:cubicBezTo>
                  <a:close/>
                  <a:moveTo>
                    <a:pt x="3085" y="459"/>
                  </a:moveTo>
                  <a:cubicBezTo>
                    <a:pt x="3092" y="459"/>
                    <a:pt x="3098" y="453"/>
                    <a:pt x="3098" y="446"/>
                  </a:cubicBezTo>
                  <a:cubicBezTo>
                    <a:pt x="3098" y="439"/>
                    <a:pt x="3092" y="434"/>
                    <a:pt x="3085" y="434"/>
                  </a:cubicBezTo>
                  <a:cubicBezTo>
                    <a:pt x="3078" y="434"/>
                    <a:pt x="3073" y="439"/>
                    <a:pt x="3073" y="446"/>
                  </a:cubicBezTo>
                  <a:cubicBezTo>
                    <a:pt x="3073" y="453"/>
                    <a:pt x="3078" y="459"/>
                    <a:pt x="3085" y="459"/>
                  </a:cubicBezTo>
                  <a:close/>
                  <a:moveTo>
                    <a:pt x="3125" y="459"/>
                  </a:moveTo>
                  <a:cubicBezTo>
                    <a:pt x="3132" y="459"/>
                    <a:pt x="3137" y="453"/>
                    <a:pt x="3137" y="446"/>
                  </a:cubicBezTo>
                  <a:cubicBezTo>
                    <a:pt x="3137" y="439"/>
                    <a:pt x="3132" y="434"/>
                    <a:pt x="3125" y="434"/>
                  </a:cubicBezTo>
                  <a:cubicBezTo>
                    <a:pt x="3118" y="434"/>
                    <a:pt x="3112" y="439"/>
                    <a:pt x="3112" y="446"/>
                  </a:cubicBezTo>
                  <a:cubicBezTo>
                    <a:pt x="3112" y="453"/>
                    <a:pt x="3118" y="459"/>
                    <a:pt x="3125" y="459"/>
                  </a:cubicBezTo>
                  <a:close/>
                  <a:moveTo>
                    <a:pt x="3243" y="459"/>
                  </a:moveTo>
                  <a:cubicBezTo>
                    <a:pt x="3250" y="459"/>
                    <a:pt x="3256" y="453"/>
                    <a:pt x="3256" y="446"/>
                  </a:cubicBezTo>
                  <a:cubicBezTo>
                    <a:pt x="3256" y="439"/>
                    <a:pt x="3250" y="434"/>
                    <a:pt x="3243" y="434"/>
                  </a:cubicBezTo>
                  <a:cubicBezTo>
                    <a:pt x="3236" y="434"/>
                    <a:pt x="3230" y="439"/>
                    <a:pt x="3230" y="446"/>
                  </a:cubicBezTo>
                  <a:cubicBezTo>
                    <a:pt x="3230" y="453"/>
                    <a:pt x="3236" y="459"/>
                    <a:pt x="3243" y="459"/>
                  </a:cubicBezTo>
                  <a:close/>
                  <a:moveTo>
                    <a:pt x="3309" y="446"/>
                  </a:moveTo>
                  <a:cubicBezTo>
                    <a:pt x="3309" y="453"/>
                    <a:pt x="3315" y="459"/>
                    <a:pt x="3322" y="459"/>
                  </a:cubicBezTo>
                  <a:cubicBezTo>
                    <a:pt x="3329" y="459"/>
                    <a:pt x="3335" y="453"/>
                    <a:pt x="3335" y="446"/>
                  </a:cubicBezTo>
                  <a:cubicBezTo>
                    <a:pt x="3335" y="439"/>
                    <a:pt x="3329" y="434"/>
                    <a:pt x="3322" y="434"/>
                  </a:cubicBezTo>
                  <a:cubicBezTo>
                    <a:pt x="3315" y="434"/>
                    <a:pt x="3309" y="439"/>
                    <a:pt x="3309" y="446"/>
                  </a:cubicBezTo>
                  <a:close/>
                  <a:moveTo>
                    <a:pt x="89" y="478"/>
                  </a:moveTo>
                  <a:cubicBezTo>
                    <a:pt x="85" y="478"/>
                    <a:pt x="82" y="482"/>
                    <a:pt x="82" y="486"/>
                  </a:cubicBezTo>
                  <a:cubicBezTo>
                    <a:pt x="82" y="490"/>
                    <a:pt x="85" y="493"/>
                    <a:pt x="89" y="493"/>
                  </a:cubicBezTo>
                  <a:cubicBezTo>
                    <a:pt x="93" y="493"/>
                    <a:pt x="96" y="490"/>
                    <a:pt x="96" y="486"/>
                  </a:cubicBezTo>
                  <a:cubicBezTo>
                    <a:pt x="96" y="482"/>
                    <a:pt x="93" y="478"/>
                    <a:pt x="89" y="478"/>
                  </a:cubicBezTo>
                  <a:close/>
                  <a:moveTo>
                    <a:pt x="326" y="476"/>
                  </a:moveTo>
                  <a:cubicBezTo>
                    <a:pt x="320" y="476"/>
                    <a:pt x="316" y="480"/>
                    <a:pt x="316" y="486"/>
                  </a:cubicBezTo>
                  <a:cubicBezTo>
                    <a:pt x="316" y="491"/>
                    <a:pt x="320" y="496"/>
                    <a:pt x="326" y="496"/>
                  </a:cubicBezTo>
                  <a:cubicBezTo>
                    <a:pt x="331" y="496"/>
                    <a:pt x="336" y="491"/>
                    <a:pt x="336" y="486"/>
                  </a:cubicBezTo>
                  <a:cubicBezTo>
                    <a:pt x="336" y="480"/>
                    <a:pt x="331" y="476"/>
                    <a:pt x="326" y="476"/>
                  </a:cubicBezTo>
                  <a:close/>
                  <a:moveTo>
                    <a:pt x="365" y="473"/>
                  </a:moveTo>
                  <a:cubicBezTo>
                    <a:pt x="358" y="473"/>
                    <a:pt x="352" y="479"/>
                    <a:pt x="352" y="486"/>
                  </a:cubicBezTo>
                  <a:cubicBezTo>
                    <a:pt x="352" y="493"/>
                    <a:pt x="358" y="499"/>
                    <a:pt x="365" y="499"/>
                  </a:cubicBezTo>
                  <a:cubicBezTo>
                    <a:pt x="372" y="499"/>
                    <a:pt x="378" y="493"/>
                    <a:pt x="378" y="486"/>
                  </a:cubicBezTo>
                  <a:cubicBezTo>
                    <a:pt x="378" y="479"/>
                    <a:pt x="372" y="473"/>
                    <a:pt x="365" y="473"/>
                  </a:cubicBezTo>
                  <a:close/>
                  <a:moveTo>
                    <a:pt x="404" y="499"/>
                  </a:moveTo>
                  <a:cubicBezTo>
                    <a:pt x="411" y="499"/>
                    <a:pt x="417" y="493"/>
                    <a:pt x="417" y="486"/>
                  </a:cubicBezTo>
                  <a:cubicBezTo>
                    <a:pt x="417" y="479"/>
                    <a:pt x="411" y="473"/>
                    <a:pt x="404" y="473"/>
                  </a:cubicBezTo>
                  <a:cubicBezTo>
                    <a:pt x="397" y="473"/>
                    <a:pt x="392" y="479"/>
                    <a:pt x="392" y="486"/>
                  </a:cubicBezTo>
                  <a:cubicBezTo>
                    <a:pt x="392" y="493"/>
                    <a:pt x="397" y="499"/>
                    <a:pt x="404" y="499"/>
                  </a:cubicBezTo>
                  <a:close/>
                  <a:moveTo>
                    <a:pt x="444" y="499"/>
                  </a:moveTo>
                  <a:cubicBezTo>
                    <a:pt x="451" y="499"/>
                    <a:pt x="457" y="493"/>
                    <a:pt x="457" y="486"/>
                  </a:cubicBezTo>
                  <a:cubicBezTo>
                    <a:pt x="457" y="479"/>
                    <a:pt x="451" y="473"/>
                    <a:pt x="444" y="473"/>
                  </a:cubicBezTo>
                  <a:cubicBezTo>
                    <a:pt x="437" y="473"/>
                    <a:pt x="431" y="479"/>
                    <a:pt x="431" y="486"/>
                  </a:cubicBezTo>
                  <a:cubicBezTo>
                    <a:pt x="431" y="493"/>
                    <a:pt x="437" y="499"/>
                    <a:pt x="444" y="499"/>
                  </a:cubicBezTo>
                  <a:close/>
                  <a:moveTo>
                    <a:pt x="483" y="499"/>
                  </a:moveTo>
                  <a:cubicBezTo>
                    <a:pt x="490" y="499"/>
                    <a:pt x="496" y="493"/>
                    <a:pt x="496" y="486"/>
                  </a:cubicBezTo>
                  <a:cubicBezTo>
                    <a:pt x="496" y="479"/>
                    <a:pt x="490" y="473"/>
                    <a:pt x="483" y="473"/>
                  </a:cubicBezTo>
                  <a:cubicBezTo>
                    <a:pt x="476" y="473"/>
                    <a:pt x="471" y="479"/>
                    <a:pt x="471" y="486"/>
                  </a:cubicBezTo>
                  <a:cubicBezTo>
                    <a:pt x="471" y="493"/>
                    <a:pt x="476" y="499"/>
                    <a:pt x="483" y="499"/>
                  </a:cubicBezTo>
                  <a:close/>
                  <a:moveTo>
                    <a:pt x="523" y="499"/>
                  </a:moveTo>
                  <a:cubicBezTo>
                    <a:pt x="530" y="499"/>
                    <a:pt x="535" y="493"/>
                    <a:pt x="535" y="486"/>
                  </a:cubicBezTo>
                  <a:cubicBezTo>
                    <a:pt x="535" y="479"/>
                    <a:pt x="530" y="473"/>
                    <a:pt x="523" y="473"/>
                  </a:cubicBezTo>
                  <a:cubicBezTo>
                    <a:pt x="516" y="473"/>
                    <a:pt x="510" y="479"/>
                    <a:pt x="510" y="486"/>
                  </a:cubicBezTo>
                  <a:cubicBezTo>
                    <a:pt x="510" y="493"/>
                    <a:pt x="516" y="499"/>
                    <a:pt x="523" y="499"/>
                  </a:cubicBezTo>
                  <a:close/>
                  <a:moveTo>
                    <a:pt x="562" y="499"/>
                  </a:moveTo>
                  <a:cubicBezTo>
                    <a:pt x="569" y="499"/>
                    <a:pt x="575" y="493"/>
                    <a:pt x="575" y="486"/>
                  </a:cubicBezTo>
                  <a:cubicBezTo>
                    <a:pt x="575" y="479"/>
                    <a:pt x="569" y="473"/>
                    <a:pt x="562" y="473"/>
                  </a:cubicBezTo>
                  <a:cubicBezTo>
                    <a:pt x="555" y="473"/>
                    <a:pt x="549" y="479"/>
                    <a:pt x="549" y="486"/>
                  </a:cubicBezTo>
                  <a:cubicBezTo>
                    <a:pt x="549" y="493"/>
                    <a:pt x="555" y="499"/>
                    <a:pt x="562" y="499"/>
                  </a:cubicBezTo>
                  <a:close/>
                  <a:moveTo>
                    <a:pt x="602" y="499"/>
                  </a:moveTo>
                  <a:cubicBezTo>
                    <a:pt x="609" y="499"/>
                    <a:pt x="614" y="493"/>
                    <a:pt x="614" y="486"/>
                  </a:cubicBezTo>
                  <a:cubicBezTo>
                    <a:pt x="614" y="479"/>
                    <a:pt x="609" y="473"/>
                    <a:pt x="602" y="473"/>
                  </a:cubicBezTo>
                  <a:cubicBezTo>
                    <a:pt x="595" y="473"/>
                    <a:pt x="589" y="479"/>
                    <a:pt x="589" y="486"/>
                  </a:cubicBezTo>
                  <a:cubicBezTo>
                    <a:pt x="589" y="493"/>
                    <a:pt x="595" y="499"/>
                    <a:pt x="602" y="499"/>
                  </a:cubicBezTo>
                  <a:close/>
                  <a:moveTo>
                    <a:pt x="641" y="499"/>
                  </a:moveTo>
                  <a:cubicBezTo>
                    <a:pt x="648" y="499"/>
                    <a:pt x="654" y="493"/>
                    <a:pt x="654" y="486"/>
                  </a:cubicBezTo>
                  <a:cubicBezTo>
                    <a:pt x="654" y="479"/>
                    <a:pt x="648" y="473"/>
                    <a:pt x="641" y="473"/>
                  </a:cubicBezTo>
                  <a:cubicBezTo>
                    <a:pt x="634" y="473"/>
                    <a:pt x="628" y="479"/>
                    <a:pt x="628" y="486"/>
                  </a:cubicBezTo>
                  <a:cubicBezTo>
                    <a:pt x="628" y="493"/>
                    <a:pt x="634" y="499"/>
                    <a:pt x="641" y="499"/>
                  </a:cubicBezTo>
                  <a:close/>
                  <a:moveTo>
                    <a:pt x="680" y="499"/>
                  </a:moveTo>
                  <a:cubicBezTo>
                    <a:pt x="687" y="499"/>
                    <a:pt x="693" y="493"/>
                    <a:pt x="693" y="486"/>
                  </a:cubicBezTo>
                  <a:cubicBezTo>
                    <a:pt x="693" y="479"/>
                    <a:pt x="687" y="473"/>
                    <a:pt x="680" y="473"/>
                  </a:cubicBezTo>
                  <a:cubicBezTo>
                    <a:pt x="673" y="473"/>
                    <a:pt x="668" y="479"/>
                    <a:pt x="668" y="486"/>
                  </a:cubicBezTo>
                  <a:cubicBezTo>
                    <a:pt x="668" y="493"/>
                    <a:pt x="673" y="499"/>
                    <a:pt x="680" y="499"/>
                  </a:cubicBezTo>
                  <a:close/>
                  <a:moveTo>
                    <a:pt x="720" y="499"/>
                  </a:moveTo>
                  <a:cubicBezTo>
                    <a:pt x="727" y="499"/>
                    <a:pt x="733" y="493"/>
                    <a:pt x="733" y="486"/>
                  </a:cubicBezTo>
                  <a:cubicBezTo>
                    <a:pt x="733" y="479"/>
                    <a:pt x="727" y="473"/>
                    <a:pt x="720" y="473"/>
                  </a:cubicBezTo>
                  <a:cubicBezTo>
                    <a:pt x="713" y="473"/>
                    <a:pt x="707" y="479"/>
                    <a:pt x="707" y="486"/>
                  </a:cubicBezTo>
                  <a:cubicBezTo>
                    <a:pt x="707" y="493"/>
                    <a:pt x="713" y="499"/>
                    <a:pt x="720" y="499"/>
                  </a:cubicBezTo>
                  <a:close/>
                  <a:moveTo>
                    <a:pt x="759" y="499"/>
                  </a:moveTo>
                  <a:cubicBezTo>
                    <a:pt x="766" y="499"/>
                    <a:pt x="772" y="493"/>
                    <a:pt x="772" y="486"/>
                  </a:cubicBezTo>
                  <a:cubicBezTo>
                    <a:pt x="772" y="479"/>
                    <a:pt x="766" y="473"/>
                    <a:pt x="759" y="473"/>
                  </a:cubicBezTo>
                  <a:cubicBezTo>
                    <a:pt x="752" y="473"/>
                    <a:pt x="747" y="479"/>
                    <a:pt x="747" y="486"/>
                  </a:cubicBezTo>
                  <a:cubicBezTo>
                    <a:pt x="747" y="493"/>
                    <a:pt x="752" y="499"/>
                    <a:pt x="759" y="499"/>
                  </a:cubicBezTo>
                  <a:close/>
                  <a:moveTo>
                    <a:pt x="799" y="499"/>
                  </a:moveTo>
                  <a:cubicBezTo>
                    <a:pt x="806" y="499"/>
                    <a:pt x="811" y="493"/>
                    <a:pt x="811" y="486"/>
                  </a:cubicBezTo>
                  <a:cubicBezTo>
                    <a:pt x="811" y="479"/>
                    <a:pt x="806" y="473"/>
                    <a:pt x="799" y="473"/>
                  </a:cubicBezTo>
                  <a:cubicBezTo>
                    <a:pt x="792" y="473"/>
                    <a:pt x="786" y="479"/>
                    <a:pt x="786" y="486"/>
                  </a:cubicBezTo>
                  <a:cubicBezTo>
                    <a:pt x="786" y="493"/>
                    <a:pt x="792" y="499"/>
                    <a:pt x="799" y="499"/>
                  </a:cubicBezTo>
                  <a:close/>
                  <a:moveTo>
                    <a:pt x="956" y="499"/>
                  </a:moveTo>
                  <a:cubicBezTo>
                    <a:pt x="963" y="499"/>
                    <a:pt x="969" y="493"/>
                    <a:pt x="969" y="486"/>
                  </a:cubicBezTo>
                  <a:cubicBezTo>
                    <a:pt x="969" y="479"/>
                    <a:pt x="963" y="473"/>
                    <a:pt x="956" y="473"/>
                  </a:cubicBezTo>
                  <a:cubicBezTo>
                    <a:pt x="949" y="473"/>
                    <a:pt x="944" y="479"/>
                    <a:pt x="944" y="486"/>
                  </a:cubicBezTo>
                  <a:cubicBezTo>
                    <a:pt x="944" y="493"/>
                    <a:pt x="949" y="499"/>
                    <a:pt x="956" y="499"/>
                  </a:cubicBezTo>
                  <a:close/>
                  <a:moveTo>
                    <a:pt x="996" y="499"/>
                  </a:moveTo>
                  <a:cubicBezTo>
                    <a:pt x="1003" y="499"/>
                    <a:pt x="1009" y="493"/>
                    <a:pt x="1009" y="486"/>
                  </a:cubicBezTo>
                  <a:cubicBezTo>
                    <a:pt x="1009" y="479"/>
                    <a:pt x="1003" y="473"/>
                    <a:pt x="996" y="473"/>
                  </a:cubicBezTo>
                  <a:cubicBezTo>
                    <a:pt x="989" y="473"/>
                    <a:pt x="983" y="479"/>
                    <a:pt x="983" y="486"/>
                  </a:cubicBezTo>
                  <a:cubicBezTo>
                    <a:pt x="983" y="493"/>
                    <a:pt x="989" y="499"/>
                    <a:pt x="996" y="499"/>
                  </a:cubicBezTo>
                  <a:close/>
                  <a:moveTo>
                    <a:pt x="1035" y="499"/>
                  </a:moveTo>
                  <a:cubicBezTo>
                    <a:pt x="1042" y="499"/>
                    <a:pt x="1048" y="493"/>
                    <a:pt x="1048" y="486"/>
                  </a:cubicBezTo>
                  <a:cubicBezTo>
                    <a:pt x="1048" y="479"/>
                    <a:pt x="1042" y="473"/>
                    <a:pt x="1035" y="473"/>
                  </a:cubicBezTo>
                  <a:cubicBezTo>
                    <a:pt x="1028" y="473"/>
                    <a:pt x="1022" y="479"/>
                    <a:pt x="1022" y="486"/>
                  </a:cubicBezTo>
                  <a:cubicBezTo>
                    <a:pt x="1022" y="493"/>
                    <a:pt x="1028" y="499"/>
                    <a:pt x="1035" y="499"/>
                  </a:cubicBezTo>
                  <a:close/>
                  <a:moveTo>
                    <a:pt x="1666" y="493"/>
                  </a:moveTo>
                  <a:cubicBezTo>
                    <a:pt x="1670" y="493"/>
                    <a:pt x="1673" y="490"/>
                    <a:pt x="1673" y="486"/>
                  </a:cubicBezTo>
                  <a:cubicBezTo>
                    <a:pt x="1673" y="482"/>
                    <a:pt x="1670" y="478"/>
                    <a:pt x="1666" y="478"/>
                  </a:cubicBezTo>
                  <a:cubicBezTo>
                    <a:pt x="1662" y="478"/>
                    <a:pt x="1659" y="482"/>
                    <a:pt x="1659" y="486"/>
                  </a:cubicBezTo>
                  <a:cubicBezTo>
                    <a:pt x="1659" y="490"/>
                    <a:pt x="1662" y="493"/>
                    <a:pt x="1666" y="493"/>
                  </a:cubicBezTo>
                  <a:close/>
                  <a:moveTo>
                    <a:pt x="1784" y="499"/>
                  </a:moveTo>
                  <a:cubicBezTo>
                    <a:pt x="1791" y="499"/>
                    <a:pt x="1797" y="493"/>
                    <a:pt x="1797" y="486"/>
                  </a:cubicBezTo>
                  <a:cubicBezTo>
                    <a:pt x="1797" y="479"/>
                    <a:pt x="1791" y="473"/>
                    <a:pt x="1784" y="473"/>
                  </a:cubicBezTo>
                  <a:cubicBezTo>
                    <a:pt x="1777" y="473"/>
                    <a:pt x="1772" y="479"/>
                    <a:pt x="1772" y="486"/>
                  </a:cubicBezTo>
                  <a:cubicBezTo>
                    <a:pt x="1772" y="493"/>
                    <a:pt x="1777" y="499"/>
                    <a:pt x="1784" y="499"/>
                  </a:cubicBezTo>
                  <a:close/>
                  <a:moveTo>
                    <a:pt x="1863" y="473"/>
                  </a:moveTo>
                  <a:cubicBezTo>
                    <a:pt x="1856" y="473"/>
                    <a:pt x="1850" y="479"/>
                    <a:pt x="1850" y="486"/>
                  </a:cubicBezTo>
                  <a:cubicBezTo>
                    <a:pt x="1850" y="493"/>
                    <a:pt x="1856" y="498"/>
                    <a:pt x="1863" y="498"/>
                  </a:cubicBezTo>
                  <a:cubicBezTo>
                    <a:pt x="1870" y="498"/>
                    <a:pt x="1876" y="493"/>
                    <a:pt x="1876" y="486"/>
                  </a:cubicBezTo>
                  <a:cubicBezTo>
                    <a:pt x="1876" y="479"/>
                    <a:pt x="1870" y="473"/>
                    <a:pt x="1863" y="473"/>
                  </a:cubicBezTo>
                  <a:close/>
                  <a:moveTo>
                    <a:pt x="1942" y="499"/>
                  </a:moveTo>
                  <a:cubicBezTo>
                    <a:pt x="1949" y="499"/>
                    <a:pt x="1955" y="493"/>
                    <a:pt x="1955" y="486"/>
                  </a:cubicBezTo>
                  <a:cubicBezTo>
                    <a:pt x="1955" y="479"/>
                    <a:pt x="1949" y="473"/>
                    <a:pt x="1942" y="473"/>
                  </a:cubicBezTo>
                  <a:cubicBezTo>
                    <a:pt x="1935" y="473"/>
                    <a:pt x="1929" y="479"/>
                    <a:pt x="1929" y="486"/>
                  </a:cubicBezTo>
                  <a:cubicBezTo>
                    <a:pt x="1929" y="493"/>
                    <a:pt x="1935" y="499"/>
                    <a:pt x="1942" y="499"/>
                  </a:cubicBezTo>
                  <a:close/>
                  <a:moveTo>
                    <a:pt x="1981" y="499"/>
                  </a:moveTo>
                  <a:cubicBezTo>
                    <a:pt x="1988" y="499"/>
                    <a:pt x="1994" y="493"/>
                    <a:pt x="1994" y="486"/>
                  </a:cubicBezTo>
                  <a:cubicBezTo>
                    <a:pt x="1994" y="479"/>
                    <a:pt x="1988" y="473"/>
                    <a:pt x="1981" y="473"/>
                  </a:cubicBezTo>
                  <a:cubicBezTo>
                    <a:pt x="1974" y="473"/>
                    <a:pt x="1969" y="479"/>
                    <a:pt x="1969" y="486"/>
                  </a:cubicBezTo>
                  <a:cubicBezTo>
                    <a:pt x="1969" y="493"/>
                    <a:pt x="1974" y="499"/>
                    <a:pt x="1981" y="499"/>
                  </a:cubicBezTo>
                  <a:close/>
                  <a:moveTo>
                    <a:pt x="2021" y="499"/>
                  </a:moveTo>
                  <a:cubicBezTo>
                    <a:pt x="2028" y="499"/>
                    <a:pt x="2034" y="493"/>
                    <a:pt x="2034" y="486"/>
                  </a:cubicBezTo>
                  <a:cubicBezTo>
                    <a:pt x="2034" y="479"/>
                    <a:pt x="2028" y="473"/>
                    <a:pt x="2021" y="473"/>
                  </a:cubicBezTo>
                  <a:cubicBezTo>
                    <a:pt x="2014" y="473"/>
                    <a:pt x="2008" y="479"/>
                    <a:pt x="2008" y="486"/>
                  </a:cubicBezTo>
                  <a:cubicBezTo>
                    <a:pt x="2008" y="493"/>
                    <a:pt x="2014" y="499"/>
                    <a:pt x="2021" y="499"/>
                  </a:cubicBezTo>
                  <a:close/>
                  <a:moveTo>
                    <a:pt x="2060" y="499"/>
                  </a:moveTo>
                  <a:cubicBezTo>
                    <a:pt x="2067" y="499"/>
                    <a:pt x="2073" y="493"/>
                    <a:pt x="2073" y="486"/>
                  </a:cubicBezTo>
                  <a:cubicBezTo>
                    <a:pt x="2073" y="479"/>
                    <a:pt x="2067" y="473"/>
                    <a:pt x="2060" y="473"/>
                  </a:cubicBezTo>
                  <a:cubicBezTo>
                    <a:pt x="2053" y="473"/>
                    <a:pt x="2048" y="479"/>
                    <a:pt x="2048" y="486"/>
                  </a:cubicBezTo>
                  <a:cubicBezTo>
                    <a:pt x="2048" y="493"/>
                    <a:pt x="2053" y="499"/>
                    <a:pt x="2060" y="499"/>
                  </a:cubicBezTo>
                  <a:close/>
                  <a:moveTo>
                    <a:pt x="2100" y="499"/>
                  </a:moveTo>
                  <a:cubicBezTo>
                    <a:pt x="2107" y="499"/>
                    <a:pt x="2112" y="493"/>
                    <a:pt x="2112" y="486"/>
                  </a:cubicBezTo>
                  <a:cubicBezTo>
                    <a:pt x="2112" y="479"/>
                    <a:pt x="2107" y="473"/>
                    <a:pt x="2100" y="473"/>
                  </a:cubicBezTo>
                  <a:cubicBezTo>
                    <a:pt x="2093" y="473"/>
                    <a:pt x="2087" y="479"/>
                    <a:pt x="2087" y="486"/>
                  </a:cubicBezTo>
                  <a:cubicBezTo>
                    <a:pt x="2087" y="493"/>
                    <a:pt x="2093" y="499"/>
                    <a:pt x="2100" y="499"/>
                  </a:cubicBezTo>
                  <a:close/>
                  <a:moveTo>
                    <a:pt x="2139" y="499"/>
                  </a:moveTo>
                  <a:cubicBezTo>
                    <a:pt x="2146" y="499"/>
                    <a:pt x="2152" y="493"/>
                    <a:pt x="2152" y="486"/>
                  </a:cubicBezTo>
                  <a:cubicBezTo>
                    <a:pt x="2152" y="479"/>
                    <a:pt x="2146" y="473"/>
                    <a:pt x="2139" y="473"/>
                  </a:cubicBezTo>
                  <a:cubicBezTo>
                    <a:pt x="2132" y="473"/>
                    <a:pt x="2126" y="479"/>
                    <a:pt x="2126" y="486"/>
                  </a:cubicBezTo>
                  <a:cubicBezTo>
                    <a:pt x="2126" y="493"/>
                    <a:pt x="2132" y="499"/>
                    <a:pt x="2139" y="499"/>
                  </a:cubicBezTo>
                  <a:close/>
                  <a:moveTo>
                    <a:pt x="2179" y="499"/>
                  </a:moveTo>
                  <a:cubicBezTo>
                    <a:pt x="2186" y="499"/>
                    <a:pt x="2191" y="493"/>
                    <a:pt x="2191" y="486"/>
                  </a:cubicBezTo>
                  <a:cubicBezTo>
                    <a:pt x="2191" y="479"/>
                    <a:pt x="2186" y="473"/>
                    <a:pt x="2179" y="473"/>
                  </a:cubicBezTo>
                  <a:cubicBezTo>
                    <a:pt x="2171" y="473"/>
                    <a:pt x="2166" y="479"/>
                    <a:pt x="2166" y="486"/>
                  </a:cubicBezTo>
                  <a:cubicBezTo>
                    <a:pt x="2166" y="493"/>
                    <a:pt x="2171" y="499"/>
                    <a:pt x="2179" y="499"/>
                  </a:cubicBezTo>
                  <a:close/>
                  <a:moveTo>
                    <a:pt x="2218" y="499"/>
                  </a:moveTo>
                  <a:cubicBezTo>
                    <a:pt x="2225" y="499"/>
                    <a:pt x="2231" y="493"/>
                    <a:pt x="2231" y="486"/>
                  </a:cubicBezTo>
                  <a:cubicBezTo>
                    <a:pt x="2231" y="479"/>
                    <a:pt x="2225" y="473"/>
                    <a:pt x="2218" y="473"/>
                  </a:cubicBezTo>
                  <a:cubicBezTo>
                    <a:pt x="2211" y="473"/>
                    <a:pt x="2205" y="479"/>
                    <a:pt x="2205" y="486"/>
                  </a:cubicBezTo>
                  <a:cubicBezTo>
                    <a:pt x="2205" y="493"/>
                    <a:pt x="2211" y="499"/>
                    <a:pt x="2218" y="499"/>
                  </a:cubicBezTo>
                  <a:close/>
                  <a:moveTo>
                    <a:pt x="2257" y="499"/>
                  </a:moveTo>
                  <a:cubicBezTo>
                    <a:pt x="2264" y="499"/>
                    <a:pt x="2270" y="493"/>
                    <a:pt x="2270" y="486"/>
                  </a:cubicBezTo>
                  <a:cubicBezTo>
                    <a:pt x="2270" y="479"/>
                    <a:pt x="2264" y="473"/>
                    <a:pt x="2257" y="473"/>
                  </a:cubicBezTo>
                  <a:cubicBezTo>
                    <a:pt x="2250" y="473"/>
                    <a:pt x="2245" y="479"/>
                    <a:pt x="2245" y="486"/>
                  </a:cubicBezTo>
                  <a:cubicBezTo>
                    <a:pt x="2245" y="493"/>
                    <a:pt x="2250" y="499"/>
                    <a:pt x="2257" y="499"/>
                  </a:cubicBezTo>
                  <a:close/>
                  <a:moveTo>
                    <a:pt x="2297" y="499"/>
                  </a:moveTo>
                  <a:cubicBezTo>
                    <a:pt x="2304" y="499"/>
                    <a:pt x="2310" y="493"/>
                    <a:pt x="2310" y="486"/>
                  </a:cubicBezTo>
                  <a:cubicBezTo>
                    <a:pt x="2310" y="479"/>
                    <a:pt x="2304" y="473"/>
                    <a:pt x="2297" y="473"/>
                  </a:cubicBezTo>
                  <a:cubicBezTo>
                    <a:pt x="2290" y="473"/>
                    <a:pt x="2284" y="479"/>
                    <a:pt x="2284" y="486"/>
                  </a:cubicBezTo>
                  <a:cubicBezTo>
                    <a:pt x="2284" y="493"/>
                    <a:pt x="2290" y="499"/>
                    <a:pt x="2297" y="499"/>
                  </a:cubicBezTo>
                  <a:close/>
                  <a:moveTo>
                    <a:pt x="2336" y="499"/>
                  </a:moveTo>
                  <a:cubicBezTo>
                    <a:pt x="2343" y="499"/>
                    <a:pt x="2349" y="493"/>
                    <a:pt x="2349" y="486"/>
                  </a:cubicBezTo>
                  <a:cubicBezTo>
                    <a:pt x="2349" y="479"/>
                    <a:pt x="2343" y="473"/>
                    <a:pt x="2336" y="473"/>
                  </a:cubicBezTo>
                  <a:cubicBezTo>
                    <a:pt x="2329" y="473"/>
                    <a:pt x="2323" y="479"/>
                    <a:pt x="2323" y="486"/>
                  </a:cubicBezTo>
                  <a:cubicBezTo>
                    <a:pt x="2323" y="493"/>
                    <a:pt x="2329" y="499"/>
                    <a:pt x="2336" y="499"/>
                  </a:cubicBezTo>
                  <a:close/>
                  <a:moveTo>
                    <a:pt x="2376" y="499"/>
                  </a:moveTo>
                  <a:cubicBezTo>
                    <a:pt x="2383" y="499"/>
                    <a:pt x="2388" y="493"/>
                    <a:pt x="2388" y="486"/>
                  </a:cubicBezTo>
                  <a:cubicBezTo>
                    <a:pt x="2388" y="479"/>
                    <a:pt x="2383" y="473"/>
                    <a:pt x="2376" y="473"/>
                  </a:cubicBezTo>
                  <a:cubicBezTo>
                    <a:pt x="2369" y="473"/>
                    <a:pt x="2363" y="479"/>
                    <a:pt x="2363" y="486"/>
                  </a:cubicBezTo>
                  <a:cubicBezTo>
                    <a:pt x="2363" y="493"/>
                    <a:pt x="2369" y="499"/>
                    <a:pt x="2376" y="499"/>
                  </a:cubicBezTo>
                  <a:close/>
                  <a:moveTo>
                    <a:pt x="2415" y="499"/>
                  </a:moveTo>
                  <a:cubicBezTo>
                    <a:pt x="2422" y="499"/>
                    <a:pt x="2428" y="493"/>
                    <a:pt x="2428" y="486"/>
                  </a:cubicBezTo>
                  <a:cubicBezTo>
                    <a:pt x="2428" y="479"/>
                    <a:pt x="2422" y="473"/>
                    <a:pt x="2415" y="473"/>
                  </a:cubicBezTo>
                  <a:cubicBezTo>
                    <a:pt x="2408" y="473"/>
                    <a:pt x="2402" y="479"/>
                    <a:pt x="2402" y="486"/>
                  </a:cubicBezTo>
                  <a:cubicBezTo>
                    <a:pt x="2402" y="493"/>
                    <a:pt x="2408" y="499"/>
                    <a:pt x="2415" y="499"/>
                  </a:cubicBezTo>
                  <a:close/>
                  <a:moveTo>
                    <a:pt x="2454" y="499"/>
                  </a:moveTo>
                  <a:cubicBezTo>
                    <a:pt x="2462" y="499"/>
                    <a:pt x="2467" y="493"/>
                    <a:pt x="2467" y="486"/>
                  </a:cubicBezTo>
                  <a:cubicBezTo>
                    <a:pt x="2467" y="479"/>
                    <a:pt x="2462" y="473"/>
                    <a:pt x="2454" y="473"/>
                  </a:cubicBezTo>
                  <a:cubicBezTo>
                    <a:pt x="2447" y="473"/>
                    <a:pt x="2442" y="479"/>
                    <a:pt x="2442" y="486"/>
                  </a:cubicBezTo>
                  <a:cubicBezTo>
                    <a:pt x="2442" y="493"/>
                    <a:pt x="2447" y="499"/>
                    <a:pt x="2454" y="499"/>
                  </a:cubicBezTo>
                  <a:close/>
                  <a:moveTo>
                    <a:pt x="2494" y="499"/>
                  </a:moveTo>
                  <a:cubicBezTo>
                    <a:pt x="2501" y="499"/>
                    <a:pt x="2507" y="493"/>
                    <a:pt x="2507" y="486"/>
                  </a:cubicBezTo>
                  <a:cubicBezTo>
                    <a:pt x="2507" y="479"/>
                    <a:pt x="2501" y="473"/>
                    <a:pt x="2494" y="473"/>
                  </a:cubicBezTo>
                  <a:cubicBezTo>
                    <a:pt x="2487" y="473"/>
                    <a:pt x="2481" y="479"/>
                    <a:pt x="2481" y="486"/>
                  </a:cubicBezTo>
                  <a:cubicBezTo>
                    <a:pt x="2481" y="493"/>
                    <a:pt x="2487" y="499"/>
                    <a:pt x="2494" y="499"/>
                  </a:cubicBezTo>
                  <a:close/>
                  <a:moveTo>
                    <a:pt x="2533" y="499"/>
                  </a:moveTo>
                  <a:cubicBezTo>
                    <a:pt x="2540" y="499"/>
                    <a:pt x="2546" y="493"/>
                    <a:pt x="2546" y="486"/>
                  </a:cubicBezTo>
                  <a:cubicBezTo>
                    <a:pt x="2546" y="479"/>
                    <a:pt x="2540" y="473"/>
                    <a:pt x="2533" y="473"/>
                  </a:cubicBezTo>
                  <a:cubicBezTo>
                    <a:pt x="2526" y="473"/>
                    <a:pt x="2521" y="479"/>
                    <a:pt x="2521" y="486"/>
                  </a:cubicBezTo>
                  <a:cubicBezTo>
                    <a:pt x="2521" y="493"/>
                    <a:pt x="2526" y="499"/>
                    <a:pt x="2533" y="499"/>
                  </a:cubicBezTo>
                  <a:close/>
                  <a:moveTo>
                    <a:pt x="2573" y="499"/>
                  </a:moveTo>
                  <a:cubicBezTo>
                    <a:pt x="2580" y="499"/>
                    <a:pt x="2586" y="493"/>
                    <a:pt x="2586" y="486"/>
                  </a:cubicBezTo>
                  <a:cubicBezTo>
                    <a:pt x="2586" y="479"/>
                    <a:pt x="2580" y="473"/>
                    <a:pt x="2573" y="473"/>
                  </a:cubicBezTo>
                  <a:cubicBezTo>
                    <a:pt x="2566" y="473"/>
                    <a:pt x="2560" y="479"/>
                    <a:pt x="2560" y="486"/>
                  </a:cubicBezTo>
                  <a:cubicBezTo>
                    <a:pt x="2560" y="493"/>
                    <a:pt x="2566" y="499"/>
                    <a:pt x="2573" y="499"/>
                  </a:cubicBezTo>
                  <a:close/>
                  <a:moveTo>
                    <a:pt x="2612" y="499"/>
                  </a:moveTo>
                  <a:cubicBezTo>
                    <a:pt x="2619" y="499"/>
                    <a:pt x="2625" y="493"/>
                    <a:pt x="2625" y="486"/>
                  </a:cubicBezTo>
                  <a:cubicBezTo>
                    <a:pt x="2625" y="479"/>
                    <a:pt x="2619" y="473"/>
                    <a:pt x="2612" y="473"/>
                  </a:cubicBezTo>
                  <a:cubicBezTo>
                    <a:pt x="2605" y="473"/>
                    <a:pt x="2599" y="479"/>
                    <a:pt x="2599" y="486"/>
                  </a:cubicBezTo>
                  <a:cubicBezTo>
                    <a:pt x="2599" y="493"/>
                    <a:pt x="2605" y="499"/>
                    <a:pt x="2612" y="499"/>
                  </a:cubicBezTo>
                  <a:close/>
                  <a:moveTo>
                    <a:pt x="2652" y="499"/>
                  </a:moveTo>
                  <a:cubicBezTo>
                    <a:pt x="2659" y="499"/>
                    <a:pt x="2664" y="493"/>
                    <a:pt x="2664" y="486"/>
                  </a:cubicBezTo>
                  <a:cubicBezTo>
                    <a:pt x="2664" y="479"/>
                    <a:pt x="2659" y="473"/>
                    <a:pt x="2652" y="473"/>
                  </a:cubicBezTo>
                  <a:cubicBezTo>
                    <a:pt x="2645" y="473"/>
                    <a:pt x="2639" y="479"/>
                    <a:pt x="2639" y="486"/>
                  </a:cubicBezTo>
                  <a:cubicBezTo>
                    <a:pt x="2639" y="493"/>
                    <a:pt x="2645" y="499"/>
                    <a:pt x="2652" y="499"/>
                  </a:cubicBezTo>
                  <a:close/>
                  <a:moveTo>
                    <a:pt x="2691" y="499"/>
                  </a:moveTo>
                  <a:cubicBezTo>
                    <a:pt x="2698" y="499"/>
                    <a:pt x="2704" y="493"/>
                    <a:pt x="2704" y="486"/>
                  </a:cubicBezTo>
                  <a:cubicBezTo>
                    <a:pt x="2704" y="479"/>
                    <a:pt x="2698" y="473"/>
                    <a:pt x="2691" y="473"/>
                  </a:cubicBezTo>
                  <a:cubicBezTo>
                    <a:pt x="2684" y="473"/>
                    <a:pt x="2678" y="479"/>
                    <a:pt x="2678" y="486"/>
                  </a:cubicBezTo>
                  <a:cubicBezTo>
                    <a:pt x="2678" y="493"/>
                    <a:pt x="2684" y="499"/>
                    <a:pt x="2691" y="499"/>
                  </a:cubicBezTo>
                  <a:close/>
                  <a:moveTo>
                    <a:pt x="2730" y="499"/>
                  </a:moveTo>
                  <a:cubicBezTo>
                    <a:pt x="2738" y="499"/>
                    <a:pt x="2743" y="493"/>
                    <a:pt x="2743" y="486"/>
                  </a:cubicBezTo>
                  <a:cubicBezTo>
                    <a:pt x="2743" y="479"/>
                    <a:pt x="2738" y="473"/>
                    <a:pt x="2730" y="473"/>
                  </a:cubicBezTo>
                  <a:cubicBezTo>
                    <a:pt x="2723" y="473"/>
                    <a:pt x="2718" y="479"/>
                    <a:pt x="2718" y="486"/>
                  </a:cubicBezTo>
                  <a:cubicBezTo>
                    <a:pt x="2718" y="493"/>
                    <a:pt x="2723" y="499"/>
                    <a:pt x="2730" y="499"/>
                  </a:cubicBezTo>
                  <a:close/>
                  <a:moveTo>
                    <a:pt x="2770" y="499"/>
                  </a:moveTo>
                  <a:cubicBezTo>
                    <a:pt x="2777" y="499"/>
                    <a:pt x="2783" y="493"/>
                    <a:pt x="2783" y="486"/>
                  </a:cubicBezTo>
                  <a:cubicBezTo>
                    <a:pt x="2783" y="479"/>
                    <a:pt x="2777" y="473"/>
                    <a:pt x="2770" y="473"/>
                  </a:cubicBezTo>
                  <a:cubicBezTo>
                    <a:pt x="2763" y="473"/>
                    <a:pt x="2757" y="479"/>
                    <a:pt x="2757" y="486"/>
                  </a:cubicBezTo>
                  <a:cubicBezTo>
                    <a:pt x="2757" y="493"/>
                    <a:pt x="2763" y="499"/>
                    <a:pt x="2770" y="499"/>
                  </a:cubicBezTo>
                  <a:close/>
                  <a:moveTo>
                    <a:pt x="2809" y="499"/>
                  </a:moveTo>
                  <a:cubicBezTo>
                    <a:pt x="2816" y="499"/>
                    <a:pt x="2822" y="493"/>
                    <a:pt x="2822" y="486"/>
                  </a:cubicBezTo>
                  <a:cubicBezTo>
                    <a:pt x="2822" y="479"/>
                    <a:pt x="2816" y="473"/>
                    <a:pt x="2809" y="473"/>
                  </a:cubicBezTo>
                  <a:cubicBezTo>
                    <a:pt x="2802" y="473"/>
                    <a:pt x="2797" y="479"/>
                    <a:pt x="2797" y="486"/>
                  </a:cubicBezTo>
                  <a:cubicBezTo>
                    <a:pt x="2797" y="493"/>
                    <a:pt x="2802" y="499"/>
                    <a:pt x="2809" y="499"/>
                  </a:cubicBezTo>
                  <a:close/>
                  <a:moveTo>
                    <a:pt x="2849" y="499"/>
                  </a:moveTo>
                  <a:cubicBezTo>
                    <a:pt x="2856" y="499"/>
                    <a:pt x="2861" y="493"/>
                    <a:pt x="2861" y="486"/>
                  </a:cubicBezTo>
                  <a:cubicBezTo>
                    <a:pt x="2861" y="479"/>
                    <a:pt x="2856" y="473"/>
                    <a:pt x="2849" y="473"/>
                  </a:cubicBezTo>
                  <a:cubicBezTo>
                    <a:pt x="2842" y="473"/>
                    <a:pt x="2836" y="479"/>
                    <a:pt x="2836" y="486"/>
                  </a:cubicBezTo>
                  <a:cubicBezTo>
                    <a:pt x="2836" y="493"/>
                    <a:pt x="2842" y="499"/>
                    <a:pt x="2849" y="499"/>
                  </a:cubicBezTo>
                  <a:close/>
                  <a:moveTo>
                    <a:pt x="2888" y="499"/>
                  </a:moveTo>
                  <a:cubicBezTo>
                    <a:pt x="2895" y="499"/>
                    <a:pt x="2901" y="493"/>
                    <a:pt x="2901" y="486"/>
                  </a:cubicBezTo>
                  <a:cubicBezTo>
                    <a:pt x="2901" y="479"/>
                    <a:pt x="2895" y="473"/>
                    <a:pt x="2888" y="473"/>
                  </a:cubicBezTo>
                  <a:cubicBezTo>
                    <a:pt x="2881" y="473"/>
                    <a:pt x="2875" y="479"/>
                    <a:pt x="2875" y="486"/>
                  </a:cubicBezTo>
                  <a:cubicBezTo>
                    <a:pt x="2875" y="493"/>
                    <a:pt x="2881" y="499"/>
                    <a:pt x="2888" y="499"/>
                  </a:cubicBezTo>
                  <a:close/>
                  <a:moveTo>
                    <a:pt x="2928" y="499"/>
                  </a:moveTo>
                  <a:cubicBezTo>
                    <a:pt x="2935" y="499"/>
                    <a:pt x="2940" y="493"/>
                    <a:pt x="2940" y="486"/>
                  </a:cubicBezTo>
                  <a:cubicBezTo>
                    <a:pt x="2940" y="479"/>
                    <a:pt x="2935" y="473"/>
                    <a:pt x="2928" y="473"/>
                  </a:cubicBezTo>
                  <a:cubicBezTo>
                    <a:pt x="2921" y="473"/>
                    <a:pt x="2915" y="479"/>
                    <a:pt x="2915" y="486"/>
                  </a:cubicBezTo>
                  <a:cubicBezTo>
                    <a:pt x="2915" y="493"/>
                    <a:pt x="2921" y="499"/>
                    <a:pt x="2928" y="499"/>
                  </a:cubicBezTo>
                  <a:close/>
                  <a:moveTo>
                    <a:pt x="2967" y="499"/>
                  </a:moveTo>
                  <a:cubicBezTo>
                    <a:pt x="2974" y="499"/>
                    <a:pt x="2980" y="493"/>
                    <a:pt x="2980" y="486"/>
                  </a:cubicBezTo>
                  <a:cubicBezTo>
                    <a:pt x="2980" y="479"/>
                    <a:pt x="2974" y="473"/>
                    <a:pt x="2967" y="473"/>
                  </a:cubicBezTo>
                  <a:cubicBezTo>
                    <a:pt x="2960" y="473"/>
                    <a:pt x="2954" y="479"/>
                    <a:pt x="2954" y="486"/>
                  </a:cubicBezTo>
                  <a:cubicBezTo>
                    <a:pt x="2954" y="493"/>
                    <a:pt x="2960" y="499"/>
                    <a:pt x="2967" y="499"/>
                  </a:cubicBezTo>
                  <a:close/>
                  <a:moveTo>
                    <a:pt x="3006" y="499"/>
                  </a:moveTo>
                  <a:cubicBezTo>
                    <a:pt x="3013" y="499"/>
                    <a:pt x="3019" y="493"/>
                    <a:pt x="3019" y="486"/>
                  </a:cubicBezTo>
                  <a:cubicBezTo>
                    <a:pt x="3019" y="479"/>
                    <a:pt x="3013" y="473"/>
                    <a:pt x="3006" y="473"/>
                  </a:cubicBezTo>
                  <a:cubicBezTo>
                    <a:pt x="2999" y="473"/>
                    <a:pt x="2994" y="479"/>
                    <a:pt x="2994" y="486"/>
                  </a:cubicBezTo>
                  <a:cubicBezTo>
                    <a:pt x="2994" y="493"/>
                    <a:pt x="2999" y="499"/>
                    <a:pt x="3006" y="499"/>
                  </a:cubicBezTo>
                  <a:close/>
                  <a:moveTo>
                    <a:pt x="3046" y="499"/>
                  </a:moveTo>
                  <a:cubicBezTo>
                    <a:pt x="3053" y="499"/>
                    <a:pt x="3059" y="493"/>
                    <a:pt x="3059" y="486"/>
                  </a:cubicBezTo>
                  <a:cubicBezTo>
                    <a:pt x="3059" y="479"/>
                    <a:pt x="3053" y="473"/>
                    <a:pt x="3046" y="473"/>
                  </a:cubicBezTo>
                  <a:cubicBezTo>
                    <a:pt x="3039" y="473"/>
                    <a:pt x="3033" y="479"/>
                    <a:pt x="3033" y="486"/>
                  </a:cubicBezTo>
                  <a:cubicBezTo>
                    <a:pt x="3033" y="493"/>
                    <a:pt x="3039" y="499"/>
                    <a:pt x="3046" y="499"/>
                  </a:cubicBezTo>
                  <a:close/>
                  <a:moveTo>
                    <a:pt x="3085" y="499"/>
                  </a:moveTo>
                  <a:cubicBezTo>
                    <a:pt x="3092" y="499"/>
                    <a:pt x="3098" y="493"/>
                    <a:pt x="3098" y="486"/>
                  </a:cubicBezTo>
                  <a:cubicBezTo>
                    <a:pt x="3098" y="479"/>
                    <a:pt x="3092" y="473"/>
                    <a:pt x="3085" y="473"/>
                  </a:cubicBezTo>
                  <a:cubicBezTo>
                    <a:pt x="3078" y="473"/>
                    <a:pt x="3073" y="479"/>
                    <a:pt x="3073" y="486"/>
                  </a:cubicBezTo>
                  <a:cubicBezTo>
                    <a:pt x="3073" y="493"/>
                    <a:pt x="3078" y="499"/>
                    <a:pt x="3085" y="499"/>
                  </a:cubicBezTo>
                  <a:close/>
                  <a:moveTo>
                    <a:pt x="3282" y="499"/>
                  </a:moveTo>
                  <a:cubicBezTo>
                    <a:pt x="3289" y="499"/>
                    <a:pt x="3295" y="493"/>
                    <a:pt x="3295" y="486"/>
                  </a:cubicBezTo>
                  <a:cubicBezTo>
                    <a:pt x="3295" y="479"/>
                    <a:pt x="3289" y="473"/>
                    <a:pt x="3282" y="473"/>
                  </a:cubicBezTo>
                  <a:cubicBezTo>
                    <a:pt x="3275" y="473"/>
                    <a:pt x="3270" y="479"/>
                    <a:pt x="3270" y="486"/>
                  </a:cubicBezTo>
                  <a:cubicBezTo>
                    <a:pt x="3270" y="493"/>
                    <a:pt x="3275" y="499"/>
                    <a:pt x="3282" y="499"/>
                  </a:cubicBezTo>
                  <a:close/>
                  <a:moveTo>
                    <a:pt x="3322" y="473"/>
                  </a:moveTo>
                  <a:cubicBezTo>
                    <a:pt x="3315" y="473"/>
                    <a:pt x="3309" y="479"/>
                    <a:pt x="3309" y="486"/>
                  </a:cubicBezTo>
                  <a:cubicBezTo>
                    <a:pt x="3309" y="493"/>
                    <a:pt x="3315" y="499"/>
                    <a:pt x="3322" y="499"/>
                  </a:cubicBezTo>
                  <a:cubicBezTo>
                    <a:pt x="3329" y="499"/>
                    <a:pt x="3335" y="493"/>
                    <a:pt x="3335" y="486"/>
                  </a:cubicBezTo>
                  <a:cubicBezTo>
                    <a:pt x="3335" y="479"/>
                    <a:pt x="3329" y="473"/>
                    <a:pt x="3322" y="473"/>
                  </a:cubicBezTo>
                  <a:close/>
                  <a:moveTo>
                    <a:pt x="404" y="512"/>
                  </a:moveTo>
                  <a:cubicBezTo>
                    <a:pt x="397" y="512"/>
                    <a:pt x="392" y="518"/>
                    <a:pt x="392" y="525"/>
                  </a:cubicBezTo>
                  <a:cubicBezTo>
                    <a:pt x="392" y="532"/>
                    <a:pt x="397" y="538"/>
                    <a:pt x="404" y="538"/>
                  </a:cubicBezTo>
                  <a:cubicBezTo>
                    <a:pt x="411" y="538"/>
                    <a:pt x="417" y="532"/>
                    <a:pt x="417" y="525"/>
                  </a:cubicBezTo>
                  <a:cubicBezTo>
                    <a:pt x="417" y="518"/>
                    <a:pt x="411" y="512"/>
                    <a:pt x="404" y="512"/>
                  </a:cubicBezTo>
                  <a:close/>
                  <a:moveTo>
                    <a:pt x="444" y="538"/>
                  </a:moveTo>
                  <a:cubicBezTo>
                    <a:pt x="451" y="538"/>
                    <a:pt x="457" y="532"/>
                    <a:pt x="457" y="525"/>
                  </a:cubicBezTo>
                  <a:cubicBezTo>
                    <a:pt x="457" y="518"/>
                    <a:pt x="451" y="512"/>
                    <a:pt x="444" y="512"/>
                  </a:cubicBezTo>
                  <a:cubicBezTo>
                    <a:pt x="437" y="512"/>
                    <a:pt x="431" y="518"/>
                    <a:pt x="431" y="525"/>
                  </a:cubicBezTo>
                  <a:cubicBezTo>
                    <a:pt x="431" y="532"/>
                    <a:pt x="437" y="538"/>
                    <a:pt x="444" y="538"/>
                  </a:cubicBezTo>
                  <a:close/>
                  <a:moveTo>
                    <a:pt x="483" y="538"/>
                  </a:moveTo>
                  <a:cubicBezTo>
                    <a:pt x="490" y="538"/>
                    <a:pt x="496" y="532"/>
                    <a:pt x="496" y="525"/>
                  </a:cubicBezTo>
                  <a:cubicBezTo>
                    <a:pt x="496" y="518"/>
                    <a:pt x="490" y="512"/>
                    <a:pt x="483" y="512"/>
                  </a:cubicBezTo>
                  <a:cubicBezTo>
                    <a:pt x="476" y="512"/>
                    <a:pt x="471" y="518"/>
                    <a:pt x="471" y="525"/>
                  </a:cubicBezTo>
                  <a:cubicBezTo>
                    <a:pt x="471" y="532"/>
                    <a:pt x="476" y="538"/>
                    <a:pt x="483" y="538"/>
                  </a:cubicBezTo>
                  <a:close/>
                  <a:moveTo>
                    <a:pt x="523" y="538"/>
                  </a:moveTo>
                  <a:cubicBezTo>
                    <a:pt x="530" y="538"/>
                    <a:pt x="535" y="532"/>
                    <a:pt x="535" y="525"/>
                  </a:cubicBezTo>
                  <a:cubicBezTo>
                    <a:pt x="535" y="518"/>
                    <a:pt x="530" y="512"/>
                    <a:pt x="523" y="512"/>
                  </a:cubicBezTo>
                  <a:cubicBezTo>
                    <a:pt x="516" y="512"/>
                    <a:pt x="510" y="518"/>
                    <a:pt x="510" y="525"/>
                  </a:cubicBezTo>
                  <a:cubicBezTo>
                    <a:pt x="510" y="532"/>
                    <a:pt x="516" y="538"/>
                    <a:pt x="523" y="538"/>
                  </a:cubicBezTo>
                  <a:close/>
                  <a:moveTo>
                    <a:pt x="562" y="538"/>
                  </a:moveTo>
                  <a:cubicBezTo>
                    <a:pt x="569" y="538"/>
                    <a:pt x="575" y="532"/>
                    <a:pt x="575" y="525"/>
                  </a:cubicBezTo>
                  <a:cubicBezTo>
                    <a:pt x="575" y="518"/>
                    <a:pt x="569" y="512"/>
                    <a:pt x="562" y="512"/>
                  </a:cubicBezTo>
                  <a:cubicBezTo>
                    <a:pt x="555" y="512"/>
                    <a:pt x="549" y="518"/>
                    <a:pt x="549" y="525"/>
                  </a:cubicBezTo>
                  <a:cubicBezTo>
                    <a:pt x="549" y="532"/>
                    <a:pt x="555" y="538"/>
                    <a:pt x="562" y="538"/>
                  </a:cubicBezTo>
                  <a:close/>
                  <a:moveTo>
                    <a:pt x="602" y="538"/>
                  </a:moveTo>
                  <a:cubicBezTo>
                    <a:pt x="609" y="538"/>
                    <a:pt x="614" y="532"/>
                    <a:pt x="614" y="525"/>
                  </a:cubicBezTo>
                  <a:cubicBezTo>
                    <a:pt x="614" y="518"/>
                    <a:pt x="609" y="512"/>
                    <a:pt x="602" y="512"/>
                  </a:cubicBezTo>
                  <a:cubicBezTo>
                    <a:pt x="595" y="512"/>
                    <a:pt x="589" y="518"/>
                    <a:pt x="589" y="525"/>
                  </a:cubicBezTo>
                  <a:cubicBezTo>
                    <a:pt x="589" y="532"/>
                    <a:pt x="595" y="538"/>
                    <a:pt x="602" y="538"/>
                  </a:cubicBezTo>
                  <a:close/>
                  <a:moveTo>
                    <a:pt x="641" y="538"/>
                  </a:moveTo>
                  <a:cubicBezTo>
                    <a:pt x="648" y="538"/>
                    <a:pt x="654" y="532"/>
                    <a:pt x="654" y="525"/>
                  </a:cubicBezTo>
                  <a:cubicBezTo>
                    <a:pt x="654" y="518"/>
                    <a:pt x="648" y="512"/>
                    <a:pt x="641" y="512"/>
                  </a:cubicBezTo>
                  <a:cubicBezTo>
                    <a:pt x="634" y="512"/>
                    <a:pt x="628" y="518"/>
                    <a:pt x="628" y="525"/>
                  </a:cubicBezTo>
                  <a:cubicBezTo>
                    <a:pt x="628" y="532"/>
                    <a:pt x="634" y="538"/>
                    <a:pt x="641" y="538"/>
                  </a:cubicBezTo>
                  <a:close/>
                  <a:moveTo>
                    <a:pt x="680" y="538"/>
                  </a:moveTo>
                  <a:cubicBezTo>
                    <a:pt x="687" y="538"/>
                    <a:pt x="693" y="532"/>
                    <a:pt x="693" y="525"/>
                  </a:cubicBezTo>
                  <a:cubicBezTo>
                    <a:pt x="693" y="518"/>
                    <a:pt x="687" y="512"/>
                    <a:pt x="680" y="512"/>
                  </a:cubicBezTo>
                  <a:cubicBezTo>
                    <a:pt x="673" y="512"/>
                    <a:pt x="668" y="518"/>
                    <a:pt x="668" y="525"/>
                  </a:cubicBezTo>
                  <a:cubicBezTo>
                    <a:pt x="668" y="532"/>
                    <a:pt x="673" y="538"/>
                    <a:pt x="680" y="538"/>
                  </a:cubicBezTo>
                  <a:close/>
                  <a:moveTo>
                    <a:pt x="720" y="538"/>
                  </a:moveTo>
                  <a:cubicBezTo>
                    <a:pt x="727" y="538"/>
                    <a:pt x="733" y="532"/>
                    <a:pt x="733" y="525"/>
                  </a:cubicBezTo>
                  <a:cubicBezTo>
                    <a:pt x="733" y="518"/>
                    <a:pt x="727" y="512"/>
                    <a:pt x="720" y="512"/>
                  </a:cubicBezTo>
                  <a:cubicBezTo>
                    <a:pt x="713" y="512"/>
                    <a:pt x="707" y="518"/>
                    <a:pt x="707" y="525"/>
                  </a:cubicBezTo>
                  <a:cubicBezTo>
                    <a:pt x="707" y="532"/>
                    <a:pt x="713" y="538"/>
                    <a:pt x="720" y="538"/>
                  </a:cubicBezTo>
                  <a:close/>
                  <a:moveTo>
                    <a:pt x="759" y="538"/>
                  </a:moveTo>
                  <a:cubicBezTo>
                    <a:pt x="766" y="538"/>
                    <a:pt x="772" y="532"/>
                    <a:pt x="772" y="525"/>
                  </a:cubicBezTo>
                  <a:cubicBezTo>
                    <a:pt x="772" y="518"/>
                    <a:pt x="766" y="512"/>
                    <a:pt x="759" y="512"/>
                  </a:cubicBezTo>
                  <a:cubicBezTo>
                    <a:pt x="752" y="512"/>
                    <a:pt x="747" y="518"/>
                    <a:pt x="747" y="525"/>
                  </a:cubicBezTo>
                  <a:cubicBezTo>
                    <a:pt x="747" y="532"/>
                    <a:pt x="752" y="538"/>
                    <a:pt x="759" y="538"/>
                  </a:cubicBezTo>
                  <a:close/>
                  <a:moveTo>
                    <a:pt x="799" y="538"/>
                  </a:moveTo>
                  <a:cubicBezTo>
                    <a:pt x="806" y="538"/>
                    <a:pt x="811" y="532"/>
                    <a:pt x="811" y="525"/>
                  </a:cubicBezTo>
                  <a:cubicBezTo>
                    <a:pt x="811" y="518"/>
                    <a:pt x="806" y="512"/>
                    <a:pt x="799" y="512"/>
                  </a:cubicBezTo>
                  <a:cubicBezTo>
                    <a:pt x="792" y="512"/>
                    <a:pt x="786" y="518"/>
                    <a:pt x="786" y="525"/>
                  </a:cubicBezTo>
                  <a:cubicBezTo>
                    <a:pt x="786" y="532"/>
                    <a:pt x="792" y="538"/>
                    <a:pt x="799" y="538"/>
                  </a:cubicBezTo>
                  <a:close/>
                  <a:moveTo>
                    <a:pt x="838" y="538"/>
                  </a:moveTo>
                  <a:cubicBezTo>
                    <a:pt x="845" y="538"/>
                    <a:pt x="851" y="532"/>
                    <a:pt x="851" y="525"/>
                  </a:cubicBezTo>
                  <a:cubicBezTo>
                    <a:pt x="851" y="518"/>
                    <a:pt x="845" y="512"/>
                    <a:pt x="838" y="512"/>
                  </a:cubicBezTo>
                  <a:cubicBezTo>
                    <a:pt x="831" y="512"/>
                    <a:pt x="825" y="518"/>
                    <a:pt x="825" y="525"/>
                  </a:cubicBezTo>
                  <a:cubicBezTo>
                    <a:pt x="825" y="532"/>
                    <a:pt x="831" y="538"/>
                    <a:pt x="838" y="538"/>
                  </a:cubicBezTo>
                  <a:close/>
                  <a:moveTo>
                    <a:pt x="917" y="538"/>
                  </a:moveTo>
                  <a:cubicBezTo>
                    <a:pt x="924" y="538"/>
                    <a:pt x="930" y="532"/>
                    <a:pt x="930" y="525"/>
                  </a:cubicBezTo>
                  <a:cubicBezTo>
                    <a:pt x="930" y="518"/>
                    <a:pt x="924" y="512"/>
                    <a:pt x="917" y="512"/>
                  </a:cubicBezTo>
                  <a:cubicBezTo>
                    <a:pt x="910" y="512"/>
                    <a:pt x="904" y="518"/>
                    <a:pt x="904" y="525"/>
                  </a:cubicBezTo>
                  <a:cubicBezTo>
                    <a:pt x="904" y="532"/>
                    <a:pt x="910" y="538"/>
                    <a:pt x="917" y="538"/>
                  </a:cubicBezTo>
                  <a:close/>
                  <a:moveTo>
                    <a:pt x="956" y="538"/>
                  </a:moveTo>
                  <a:cubicBezTo>
                    <a:pt x="963" y="538"/>
                    <a:pt x="969" y="532"/>
                    <a:pt x="969" y="525"/>
                  </a:cubicBezTo>
                  <a:cubicBezTo>
                    <a:pt x="969" y="518"/>
                    <a:pt x="963" y="512"/>
                    <a:pt x="956" y="512"/>
                  </a:cubicBezTo>
                  <a:cubicBezTo>
                    <a:pt x="949" y="512"/>
                    <a:pt x="944" y="518"/>
                    <a:pt x="944" y="525"/>
                  </a:cubicBezTo>
                  <a:cubicBezTo>
                    <a:pt x="944" y="532"/>
                    <a:pt x="949" y="538"/>
                    <a:pt x="956" y="538"/>
                  </a:cubicBezTo>
                  <a:close/>
                  <a:moveTo>
                    <a:pt x="996" y="538"/>
                  </a:moveTo>
                  <a:cubicBezTo>
                    <a:pt x="1003" y="538"/>
                    <a:pt x="1009" y="532"/>
                    <a:pt x="1009" y="525"/>
                  </a:cubicBezTo>
                  <a:cubicBezTo>
                    <a:pt x="1009" y="518"/>
                    <a:pt x="1003" y="512"/>
                    <a:pt x="996" y="512"/>
                  </a:cubicBezTo>
                  <a:cubicBezTo>
                    <a:pt x="989" y="512"/>
                    <a:pt x="983" y="518"/>
                    <a:pt x="983" y="525"/>
                  </a:cubicBezTo>
                  <a:cubicBezTo>
                    <a:pt x="983" y="532"/>
                    <a:pt x="989" y="538"/>
                    <a:pt x="996" y="538"/>
                  </a:cubicBezTo>
                  <a:close/>
                  <a:moveTo>
                    <a:pt x="1035" y="538"/>
                  </a:moveTo>
                  <a:cubicBezTo>
                    <a:pt x="1042" y="538"/>
                    <a:pt x="1048" y="532"/>
                    <a:pt x="1048" y="525"/>
                  </a:cubicBezTo>
                  <a:cubicBezTo>
                    <a:pt x="1048" y="518"/>
                    <a:pt x="1042" y="512"/>
                    <a:pt x="1035" y="512"/>
                  </a:cubicBezTo>
                  <a:cubicBezTo>
                    <a:pt x="1028" y="512"/>
                    <a:pt x="1022" y="518"/>
                    <a:pt x="1022" y="525"/>
                  </a:cubicBezTo>
                  <a:cubicBezTo>
                    <a:pt x="1022" y="532"/>
                    <a:pt x="1028" y="538"/>
                    <a:pt x="1035" y="538"/>
                  </a:cubicBezTo>
                  <a:close/>
                  <a:moveTo>
                    <a:pt x="1062" y="525"/>
                  </a:moveTo>
                  <a:cubicBezTo>
                    <a:pt x="1062" y="532"/>
                    <a:pt x="1068" y="538"/>
                    <a:pt x="1075" y="538"/>
                  </a:cubicBezTo>
                  <a:cubicBezTo>
                    <a:pt x="1082" y="538"/>
                    <a:pt x="1087" y="532"/>
                    <a:pt x="1087" y="525"/>
                  </a:cubicBezTo>
                  <a:cubicBezTo>
                    <a:pt x="1087" y="518"/>
                    <a:pt x="1082" y="512"/>
                    <a:pt x="1075" y="512"/>
                  </a:cubicBezTo>
                  <a:cubicBezTo>
                    <a:pt x="1068" y="512"/>
                    <a:pt x="1062" y="518"/>
                    <a:pt x="1062" y="525"/>
                  </a:cubicBezTo>
                  <a:close/>
                  <a:moveTo>
                    <a:pt x="1627" y="538"/>
                  </a:moveTo>
                  <a:cubicBezTo>
                    <a:pt x="1634" y="538"/>
                    <a:pt x="1639" y="532"/>
                    <a:pt x="1639" y="525"/>
                  </a:cubicBezTo>
                  <a:cubicBezTo>
                    <a:pt x="1639" y="518"/>
                    <a:pt x="1634" y="512"/>
                    <a:pt x="1627" y="512"/>
                  </a:cubicBezTo>
                  <a:cubicBezTo>
                    <a:pt x="1620" y="512"/>
                    <a:pt x="1614" y="518"/>
                    <a:pt x="1614" y="525"/>
                  </a:cubicBezTo>
                  <a:cubicBezTo>
                    <a:pt x="1614" y="532"/>
                    <a:pt x="1620" y="538"/>
                    <a:pt x="1627" y="538"/>
                  </a:cubicBezTo>
                  <a:close/>
                  <a:moveTo>
                    <a:pt x="1666" y="537"/>
                  </a:moveTo>
                  <a:cubicBezTo>
                    <a:pt x="1673" y="537"/>
                    <a:pt x="1678" y="532"/>
                    <a:pt x="1678" y="525"/>
                  </a:cubicBezTo>
                  <a:cubicBezTo>
                    <a:pt x="1678" y="519"/>
                    <a:pt x="1673" y="513"/>
                    <a:pt x="1666" y="513"/>
                  </a:cubicBezTo>
                  <a:cubicBezTo>
                    <a:pt x="1659" y="513"/>
                    <a:pt x="1654" y="519"/>
                    <a:pt x="1654" y="525"/>
                  </a:cubicBezTo>
                  <a:cubicBezTo>
                    <a:pt x="1654" y="532"/>
                    <a:pt x="1659" y="537"/>
                    <a:pt x="1666" y="537"/>
                  </a:cubicBezTo>
                  <a:close/>
                  <a:moveTo>
                    <a:pt x="1784" y="538"/>
                  </a:moveTo>
                  <a:cubicBezTo>
                    <a:pt x="1791" y="538"/>
                    <a:pt x="1797" y="532"/>
                    <a:pt x="1797" y="525"/>
                  </a:cubicBezTo>
                  <a:cubicBezTo>
                    <a:pt x="1797" y="518"/>
                    <a:pt x="1791" y="512"/>
                    <a:pt x="1784" y="512"/>
                  </a:cubicBezTo>
                  <a:cubicBezTo>
                    <a:pt x="1777" y="512"/>
                    <a:pt x="1772" y="518"/>
                    <a:pt x="1772" y="525"/>
                  </a:cubicBezTo>
                  <a:cubicBezTo>
                    <a:pt x="1772" y="532"/>
                    <a:pt x="1777" y="538"/>
                    <a:pt x="1784" y="538"/>
                  </a:cubicBezTo>
                  <a:close/>
                  <a:moveTo>
                    <a:pt x="1824" y="538"/>
                  </a:moveTo>
                  <a:cubicBezTo>
                    <a:pt x="1831" y="538"/>
                    <a:pt x="1836" y="532"/>
                    <a:pt x="1836" y="525"/>
                  </a:cubicBezTo>
                  <a:cubicBezTo>
                    <a:pt x="1836" y="518"/>
                    <a:pt x="1831" y="512"/>
                    <a:pt x="1824" y="512"/>
                  </a:cubicBezTo>
                  <a:cubicBezTo>
                    <a:pt x="1817" y="512"/>
                    <a:pt x="1811" y="518"/>
                    <a:pt x="1811" y="525"/>
                  </a:cubicBezTo>
                  <a:cubicBezTo>
                    <a:pt x="1811" y="532"/>
                    <a:pt x="1817" y="538"/>
                    <a:pt x="1824" y="538"/>
                  </a:cubicBezTo>
                  <a:close/>
                  <a:moveTo>
                    <a:pt x="1863" y="538"/>
                  </a:moveTo>
                  <a:cubicBezTo>
                    <a:pt x="1870" y="538"/>
                    <a:pt x="1876" y="532"/>
                    <a:pt x="1876" y="525"/>
                  </a:cubicBezTo>
                  <a:cubicBezTo>
                    <a:pt x="1876" y="518"/>
                    <a:pt x="1870" y="512"/>
                    <a:pt x="1863" y="512"/>
                  </a:cubicBezTo>
                  <a:cubicBezTo>
                    <a:pt x="1856" y="512"/>
                    <a:pt x="1850" y="518"/>
                    <a:pt x="1850" y="525"/>
                  </a:cubicBezTo>
                  <a:cubicBezTo>
                    <a:pt x="1850" y="532"/>
                    <a:pt x="1856" y="538"/>
                    <a:pt x="1863" y="538"/>
                  </a:cubicBezTo>
                  <a:close/>
                  <a:moveTo>
                    <a:pt x="1903" y="538"/>
                  </a:moveTo>
                  <a:cubicBezTo>
                    <a:pt x="1910" y="538"/>
                    <a:pt x="1915" y="532"/>
                    <a:pt x="1915" y="525"/>
                  </a:cubicBezTo>
                  <a:cubicBezTo>
                    <a:pt x="1915" y="518"/>
                    <a:pt x="1910" y="512"/>
                    <a:pt x="1903" y="512"/>
                  </a:cubicBezTo>
                  <a:cubicBezTo>
                    <a:pt x="1896" y="512"/>
                    <a:pt x="1890" y="518"/>
                    <a:pt x="1890" y="525"/>
                  </a:cubicBezTo>
                  <a:cubicBezTo>
                    <a:pt x="1890" y="532"/>
                    <a:pt x="1896" y="538"/>
                    <a:pt x="1903" y="538"/>
                  </a:cubicBezTo>
                  <a:close/>
                  <a:moveTo>
                    <a:pt x="1942" y="538"/>
                  </a:moveTo>
                  <a:cubicBezTo>
                    <a:pt x="1949" y="538"/>
                    <a:pt x="1955" y="532"/>
                    <a:pt x="1955" y="525"/>
                  </a:cubicBezTo>
                  <a:cubicBezTo>
                    <a:pt x="1955" y="518"/>
                    <a:pt x="1949" y="512"/>
                    <a:pt x="1942" y="512"/>
                  </a:cubicBezTo>
                  <a:cubicBezTo>
                    <a:pt x="1935" y="512"/>
                    <a:pt x="1929" y="518"/>
                    <a:pt x="1929" y="525"/>
                  </a:cubicBezTo>
                  <a:cubicBezTo>
                    <a:pt x="1929" y="532"/>
                    <a:pt x="1935" y="538"/>
                    <a:pt x="1942" y="538"/>
                  </a:cubicBezTo>
                  <a:close/>
                  <a:moveTo>
                    <a:pt x="1981" y="538"/>
                  </a:moveTo>
                  <a:cubicBezTo>
                    <a:pt x="1988" y="538"/>
                    <a:pt x="1994" y="532"/>
                    <a:pt x="1994" y="525"/>
                  </a:cubicBezTo>
                  <a:cubicBezTo>
                    <a:pt x="1994" y="518"/>
                    <a:pt x="1988" y="512"/>
                    <a:pt x="1981" y="512"/>
                  </a:cubicBezTo>
                  <a:cubicBezTo>
                    <a:pt x="1974" y="512"/>
                    <a:pt x="1969" y="518"/>
                    <a:pt x="1969" y="525"/>
                  </a:cubicBezTo>
                  <a:cubicBezTo>
                    <a:pt x="1969" y="532"/>
                    <a:pt x="1974" y="538"/>
                    <a:pt x="1981" y="538"/>
                  </a:cubicBezTo>
                  <a:close/>
                  <a:moveTo>
                    <a:pt x="2021" y="538"/>
                  </a:moveTo>
                  <a:cubicBezTo>
                    <a:pt x="2028" y="538"/>
                    <a:pt x="2034" y="532"/>
                    <a:pt x="2034" y="525"/>
                  </a:cubicBezTo>
                  <a:cubicBezTo>
                    <a:pt x="2034" y="518"/>
                    <a:pt x="2028" y="512"/>
                    <a:pt x="2021" y="512"/>
                  </a:cubicBezTo>
                  <a:cubicBezTo>
                    <a:pt x="2014" y="512"/>
                    <a:pt x="2008" y="518"/>
                    <a:pt x="2008" y="525"/>
                  </a:cubicBezTo>
                  <a:cubicBezTo>
                    <a:pt x="2008" y="532"/>
                    <a:pt x="2014" y="538"/>
                    <a:pt x="2021" y="538"/>
                  </a:cubicBezTo>
                  <a:close/>
                  <a:moveTo>
                    <a:pt x="2060" y="538"/>
                  </a:moveTo>
                  <a:cubicBezTo>
                    <a:pt x="2067" y="538"/>
                    <a:pt x="2073" y="532"/>
                    <a:pt x="2073" y="525"/>
                  </a:cubicBezTo>
                  <a:cubicBezTo>
                    <a:pt x="2073" y="518"/>
                    <a:pt x="2067" y="512"/>
                    <a:pt x="2060" y="512"/>
                  </a:cubicBezTo>
                  <a:cubicBezTo>
                    <a:pt x="2053" y="512"/>
                    <a:pt x="2048" y="518"/>
                    <a:pt x="2048" y="525"/>
                  </a:cubicBezTo>
                  <a:cubicBezTo>
                    <a:pt x="2048" y="532"/>
                    <a:pt x="2053" y="538"/>
                    <a:pt x="2060" y="538"/>
                  </a:cubicBezTo>
                  <a:close/>
                  <a:moveTo>
                    <a:pt x="2100" y="538"/>
                  </a:moveTo>
                  <a:cubicBezTo>
                    <a:pt x="2107" y="538"/>
                    <a:pt x="2112" y="532"/>
                    <a:pt x="2112" y="525"/>
                  </a:cubicBezTo>
                  <a:cubicBezTo>
                    <a:pt x="2112" y="518"/>
                    <a:pt x="2107" y="512"/>
                    <a:pt x="2100" y="512"/>
                  </a:cubicBezTo>
                  <a:cubicBezTo>
                    <a:pt x="2093" y="512"/>
                    <a:pt x="2087" y="518"/>
                    <a:pt x="2087" y="525"/>
                  </a:cubicBezTo>
                  <a:cubicBezTo>
                    <a:pt x="2087" y="532"/>
                    <a:pt x="2093" y="538"/>
                    <a:pt x="2100" y="538"/>
                  </a:cubicBezTo>
                  <a:close/>
                  <a:moveTo>
                    <a:pt x="2139" y="538"/>
                  </a:moveTo>
                  <a:cubicBezTo>
                    <a:pt x="2146" y="538"/>
                    <a:pt x="2152" y="532"/>
                    <a:pt x="2152" y="525"/>
                  </a:cubicBezTo>
                  <a:cubicBezTo>
                    <a:pt x="2152" y="518"/>
                    <a:pt x="2146" y="512"/>
                    <a:pt x="2139" y="512"/>
                  </a:cubicBezTo>
                  <a:cubicBezTo>
                    <a:pt x="2132" y="512"/>
                    <a:pt x="2126" y="518"/>
                    <a:pt x="2126" y="525"/>
                  </a:cubicBezTo>
                  <a:cubicBezTo>
                    <a:pt x="2126" y="532"/>
                    <a:pt x="2132" y="538"/>
                    <a:pt x="2139" y="538"/>
                  </a:cubicBezTo>
                  <a:close/>
                  <a:moveTo>
                    <a:pt x="2179" y="538"/>
                  </a:moveTo>
                  <a:cubicBezTo>
                    <a:pt x="2186" y="538"/>
                    <a:pt x="2191" y="532"/>
                    <a:pt x="2191" y="525"/>
                  </a:cubicBezTo>
                  <a:cubicBezTo>
                    <a:pt x="2191" y="518"/>
                    <a:pt x="2186" y="512"/>
                    <a:pt x="2179" y="512"/>
                  </a:cubicBezTo>
                  <a:cubicBezTo>
                    <a:pt x="2171" y="512"/>
                    <a:pt x="2166" y="518"/>
                    <a:pt x="2166" y="525"/>
                  </a:cubicBezTo>
                  <a:cubicBezTo>
                    <a:pt x="2166" y="532"/>
                    <a:pt x="2171" y="538"/>
                    <a:pt x="2179" y="538"/>
                  </a:cubicBezTo>
                  <a:close/>
                  <a:moveTo>
                    <a:pt x="2218" y="538"/>
                  </a:moveTo>
                  <a:cubicBezTo>
                    <a:pt x="2225" y="538"/>
                    <a:pt x="2231" y="532"/>
                    <a:pt x="2231" y="525"/>
                  </a:cubicBezTo>
                  <a:cubicBezTo>
                    <a:pt x="2231" y="518"/>
                    <a:pt x="2225" y="512"/>
                    <a:pt x="2218" y="512"/>
                  </a:cubicBezTo>
                  <a:cubicBezTo>
                    <a:pt x="2211" y="512"/>
                    <a:pt x="2205" y="518"/>
                    <a:pt x="2205" y="525"/>
                  </a:cubicBezTo>
                  <a:cubicBezTo>
                    <a:pt x="2205" y="532"/>
                    <a:pt x="2211" y="538"/>
                    <a:pt x="2218" y="538"/>
                  </a:cubicBezTo>
                  <a:close/>
                  <a:moveTo>
                    <a:pt x="2257" y="538"/>
                  </a:moveTo>
                  <a:cubicBezTo>
                    <a:pt x="2264" y="538"/>
                    <a:pt x="2270" y="532"/>
                    <a:pt x="2270" y="525"/>
                  </a:cubicBezTo>
                  <a:cubicBezTo>
                    <a:pt x="2270" y="518"/>
                    <a:pt x="2264" y="512"/>
                    <a:pt x="2257" y="512"/>
                  </a:cubicBezTo>
                  <a:cubicBezTo>
                    <a:pt x="2250" y="512"/>
                    <a:pt x="2245" y="518"/>
                    <a:pt x="2245" y="525"/>
                  </a:cubicBezTo>
                  <a:cubicBezTo>
                    <a:pt x="2245" y="532"/>
                    <a:pt x="2250" y="538"/>
                    <a:pt x="2257" y="538"/>
                  </a:cubicBezTo>
                  <a:close/>
                  <a:moveTo>
                    <a:pt x="2297" y="538"/>
                  </a:moveTo>
                  <a:cubicBezTo>
                    <a:pt x="2304" y="538"/>
                    <a:pt x="2310" y="532"/>
                    <a:pt x="2310" y="525"/>
                  </a:cubicBezTo>
                  <a:cubicBezTo>
                    <a:pt x="2310" y="518"/>
                    <a:pt x="2304" y="512"/>
                    <a:pt x="2297" y="512"/>
                  </a:cubicBezTo>
                  <a:cubicBezTo>
                    <a:pt x="2290" y="512"/>
                    <a:pt x="2284" y="518"/>
                    <a:pt x="2284" y="525"/>
                  </a:cubicBezTo>
                  <a:cubicBezTo>
                    <a:pt x="2284" y="532"/>
                    <a:pt x="2290" y="538"/>
                    <a:pt x="2297" y="538"/>
                  </a:cubicBezTo>
                  <a:close/>
                  <a:moveTo>
                    <a:pt x="2336" y="538"/>
                  </a:moveTo>
                  <a:cubicBezTo>
                    <a:pt x="2343" y="538"/>
                    <a:pt x="2349" y="532"/>
                    <a:pt x="2349" y="525"/>
                  </a:cubicBezTo>
                  <a:cubicBezTo>
                    <a:pt x="2349" y="518"/>
                    <a:pt x="2343" y="512"/>
                    <a:pt x="2336" y="512"/>
                  </a:cubicBezTo>
                  <a:cubicBezTo>
                    <a:pt x="2329" y="512"/>
                    <a:pt x="2323" y="518"/>
                    <a:pt x="2323" y="525"/>
                  </a:cubicBezTo>
                  <a:cubicBezTo>
                    <a:pt x="2323" y="532"/>
                    <a:pt x="2329" y="538"/>
                    <a:pt x="2336" y="538"/>
                  </a:cubicBezTo>
                  <a:close/>
                  <a:moveTo>
                    <a:pt x="2376" y="538"/>
                  </a:moveTo>
                  <a:cubicBezTo>
                    <a:pt x="2383" y="538"/>
                    <a:pt x="2388" y="532"/>
                    <a:pt x="2388" y="525"/>
                  </a:cubicBezTo>
                  <a:cubicBezTo>
                    <a:pt x="2388" y="518"/>
                    <a:pt x="2383" y="512"/>
                    <a:pt x="2376" y="512"/>
                  </a:cubicBezTo>
                  <a:cubicBezTo>
                    <a:pt x="2369" y="512"/>
                    <a:pt x="2363" y="518"/>
                    <a:pt x="2363" y="525"/>
                  </a:cubicBezTo>
                  <a:cubicBezTo>
                    <a:pt x="2363" y="532"/>
                    <a:pt x="2369" y="538"/>
                    <a:pt x="2376" y="538"/>
                  </a:cubicBezTo>
                  <a:close/>
                  <a:moveTo>
                    <a:pt x="2415" y="538"/>
                  </a:moveTo>
                  <a:cubicBezTo>
                    <a:pt x="2422" y="538"/>
                    <a:pt x="2428" y="532"/>
                    <a:pt x="2428" y="525"/>
                  </a:cubicBezTo>
                  <a:cubicBezTo>
                    <a:pt x="2428" y="518"/>
                    <a:pt x="2422" y="512"/>
                    <a:pt x="2415" y="512"/>
                  </a:cubicBezTo>
                  <a:cubicBezTo>
                    <a:pt x="2408" y="512"/>
                    <a:pt x="2402" y="518"/>
                    <a:pt x="2402" y="525"/>
                  </a:cubicBezTo>
                  <a:cubicBezTo>
                    <a:pt x="2402" y="532"/>
                    <a:pt x="2408" y="538"/>
                    <a:pt x="2415" y="538"/>
                  </a:cubicBezTo>
                  <a:close/>
                  <a:moveTo>
                    <a:pt x="2455" y="538"/>
                  </a:moveTo>
                  <a:cubicBezTo>
                    <a:pt x="2462" y="538"/>
                    <a:pt x="2467" y="532"/>
                    <a:pt x="2467" y="525"/>
                  </a:cubicBezTo>
                  <a:cubicBezTo>
                    <a:pt x="2467" y="518"/>
                    <a:pt x="2462" y="512"/>
                    <a:pt x="2455" y="512"/>
                  </a:cubicBezTo>
                  <a:cubicBezTo>
                    <a:pt x="2447" y="512"/>
                    <a:pt x="2442" y="518"/>
                    <a:pt x="2442" y="525"/>
                  </a:cubicBezTo>
                  <a:cubicBezTo>
                    <a:pt x="2442" y="532"/>
                    <a:pt x="2447" y="538"/>
                    <a:pt x="2455" y="538"/>
                  </a:cubicBezTo>
                  <a:close/>
                  <a:moveTo>
                    <a:pt x="2494" y="538"/>
                  </a:moveTo>
                  <a:cubicBezTo>
                    <a:pt x="2501" y="538"/>
                    <a:pt x="2507" y="532"/>
                    <a:pt x="2507" y="525"/>
                  </a:cubicBezTo>
                  <a:cubicBezTo>
                    <a:pt x="2507" y="518"/>
                    <a:pt x="2501" y="512"/>
                    <a:pt x="2494" y="512"/>
                  </a:cubicBezTo>
                  <a:cubicBezTo>
                    <a:pt x="2487" y="512"/>
                    <a:pt x="2481" y="518"/>
                    <a:pt x="2481" y="525"/>
                  </a:cubicBezTo>
                  <a:cubicBezTo>
                    <a:pt x="2481" y="532"/>
                    <a:pt x="2487" y="538"/>
                    <a:pt x="2494" y="538"/>
                  </a:cubicBezTo>
                  <a:close/>
                  <a:moveTo>
                    <a:pt x="2533" y="538"/>
                  </a:moveTo>
                  <a:cubicBezTo>
                    <a:pt x="2540" y="538"/>
                    <a:pt x="2546" y="532"/>
                    <a:pt x="2546" y="525"/>
                  </a:cubicBezTo>
                  <a:cubicBezTo>
                    <a:pt x="2546" y="518"/>
                    <a:pt x="2540" y="512"/>
                    <a:pt x="2533" y="512"/>
                  </a:cubicBezTo>
                  <a:cubicBezTo>
                    <a:pt x="2526" y="512"/>
                    <a:pt x="2521" y="518"/>
                    <a:pt x="2521" y="525"/>
                  </a:cubicBezTo>
                  <a:cubicBezTo>
                    <a:pt x="2521" y="532"/>
                    <a:pt x="2526" y="538"/>
                    <a:pt x="2533" y="538"/>
                  </a:cubicBezTo>
                  <a:close/>
                  <a:moveTo>
                    <a:pt x="2573" y="538"/>
                  </a:moveTo>
                  <a:cubicBezTo>
                    <a:pt x="2580" y="538"/>
                    <a:pt x="2586" y="532"/>
                    <a:pt x="2586" y="525"/>
                  </a:cubicBezTo>
                  <a:cubicBezTo>
                    <a:pt x="2586" y="518"/>
                    <a:pt x="2580" y="512"/>
                    <a:pt x="2573" y="512"/>
                  </a:cubicBezTo>
                  <a:cubicBezTo>
                    <a:pt x="2566" y="512"/>
                    <a:pt x="2560" y="518"/>
                    <a:pt x="2560" y="525"/>
                  </a:cubicBezTo>
                  <a:cubicBezTo>
                    <a:pt x="2560" y="532"/>
                    <a:pt x="2566" y="538"/>
                    <a:pt x="2573" y="538"/>
                  </a:cubicBezTo>
                  <a:close/>
                  <a:moveTo>
                    <a:pt x="2612" y="538"/>
                  </a:moveTo>
                  <a:cubicBezTo>
                    <a:pt x="2619" y="538"/>
                    <a:pt x="2625" y="532"/>
                    <a:pt x="2625" y="525"/>
                  </a:cubicBezTo>
                  <a:cubicBezTo>
                    <a:pt x="2625" y="518"/>
                    <a:pt x="2619" y="512"/>
                    <a:pt x="2612" y="512"/>
                  </a:cubicBezTo>
                  <a:cubicBezTo>
                    <a:pt x="2605" y="512"/>
                    <a:pt x="2599" y="518"/>
                    <a:pt x="2599" y="525"/>
                  </a:cubicBezTo>
                  <a:cubicBezTo>
                    <a:pt x="2599" y="532"/>
                    <a:pt x="2605" y="538"/>
                    <a:pt x="2612" y="538"/>
                  </a:cubicBezTo>
                  <a:close/>
                  <a:moveTo>
                    <a:pt x="2652" y="538"/>
                  </a:moveTo>
                  <a:cubicBezTo>
                    <a:pt x="2659" y="538"/>
                    <a:pt x="2664" y="532"/>
                    <a:pt x="2664" y="525"/>
                  </a:cubicBezTo>
                  <a:cubicBezTo>
                    <a:pt x="2664" y="518"/>
                    <a:pt x="2659" y="512"/>
                    <a:pt x="2652" y="512"/>
                  </a:cubicBezTo>
                  <a:cubicBezTo>
                    <a:pt x="2645" y="512"/>
                    <a:pt x="2639" y="518"/>
                    <a:pt x="2639" y="525"/>
                  </a:cubicBezTo>
                  <a:cubicBezTo>
                    <a:pt x="2639" y="532"/>
                    <a:pt x="2645" y="538"/>
                    <a:pt x="2652" y="538"/>
                  </a:cubicBezTo>
                  <a:close/>
                  <a:moveTo>
                    <a:pt x="2691" y="538"/>
                  </a:moveTo>
                  <a:cubicBezTo>
                    <a:pt x="2698" y="538"/>
                    <a:pt x="2704" y="532"/>
                    <a:pt x="2704" y="525"/>
                  </a:cubicBezTo>
                  <a:cubicBezTo>
                    <a:pt x="2704" y="518"/>
                    <a:pt x="2698" y="512"/>
                    <a:pt x="2691" y="512"/>
                  </a:cubicBezTo>
                  <a:cubicBezTo>
                    <a:pt x="2684" y="512"/>
                    <a:pt x="2678" y="518"/>
                    <a:pt x="2678" y="525"/>
                  </a:cubicBezTo>
                  <a:cubicBezTo>
                    <a:pt x="2678" y="532"/>
                    <a:pt x="2684" y="538"/>
                    <a:pt x="2691" y="538"/>
                  </a:cubicBezTo>
                  <a:close/>
                  <a:moveTo>
                    <a:pt x="2730" y="538"/>
                  </a:moveTo>
                  <a:cubicBezTo>
                    <a:pt x="2738" y="538"/>
                    <a:pt x="2743" y="532"/>
                    <a:pt x="2743" y="525"/>
                  </a:cubicBezTo>
                  <a:cubicBezTo>
                    <a:pt x="2743" y="518"/>
                    <a:pt x="2738" y="512"/>
                    <a:pt x="2730" y="512"/>
                  </a:cubicBezTo>
                  <a:cubicBezTo>
                    <a:pt x="2723" y="512"/>
                    <a:pt x="2718" y="518"/>
                    <a:pt x="2718" y="525"/>
                  </a:cubicBezTo>
                  <a:cubicBezTo>
                    <a:pt x="2718" y="532"/>
                    <a:pt x="2723" y="538"/>
                    <a:pt x="2730" y="538"/>
                  </a:cubicBezTo>
                  <a:close/>
                  <a:moveTo>
                    <a:pt x="2770" y="538"/>
                  </a:moveTo>
                  <a:cubicBezTo>
                    <a:pt x="2777" y="538"/>
                    <a:pt x="2783" y="532"/>
                    <a:pt x="2783" y="525"/>
                  </a:cubicBezTo>
                  <a:cubicBezTo>
                    <a:pt x="2783" y="518"/>
                    <a:pt x="2777" y="512"/>
                    <a:pt x="2770" y="512"/>
                  </a:cubicBezTo>
                  <a:cubicBezTo>
                    <a:pt x="2763" y="512"/>
                    <a:pt x="2757" y="518"/>
                    <a:pt x="2757" y="525"/>
                  </a:cubicBezTo>
                  <a:cubicBezTo>
                    <a:pt x="2757" y="532"/>
                    <a:pt x="2763" y="538"/>
                    <a:pt x="2770" y="538"/>
                  </a:cubicBezTo>
                  <a:close/>
                  <a:moveTo>
                    <a:pt x="2809" y="538"/>
                  </a:moveTo>
                  <a:cubicBezTo>
                    <a:pt x="2816" y="538"/>
                    <a:pt x="2822" y="532"/>
                    <a:pt x="2822" y="525"/>
                  </a:cubicBezTo>
                  <a:cubicBezTo>
                    <a:pt x="2822" y="518"/>
                    <a:pt x="2816" y="512"/>
                    <a:pt x="2809" y="512"/>
                  </a:cubicBezTo>
                  <a:cubicBezTo>
                    <a:pt x="2802" y="512"/>
                    <a:pt x="2797" y="518"/>
                    <a:pt x="2797" y="525"/>
                  </a:cubicBezTo>
                  <a:cubicBezTo>
                    <a:pt x="2797" y="532"/>
                    <a:pt x="2802" y="538"/>
                    <a:pt x="2809" y="538"/>
                  </a:cubicBezTo>
                  <a:close/>
                  <a:moveTo>
                    <a:pt x="2849" y="538"/>
                  </a:moveTo>
                  <a:cubicBezTo>
                    <a:pt x="2856" y="538"/>
                    <a:pt x="2861" y="532"/>
                    <a:pt x="2861" y="525"/>
                  </a:cubicBezTo>
                  <a:cubicBezTo>
                    <a:pt x="2861" y="518"/>
                    <a:pt x="2856" y="512"/>
                    <a:pt x="2849" y="512"/>
                  </a:cubicBezTo>
                  <a:cubicBezTo>
                    <a:pt x="2842" y="512"/>
                    <a:pt x="2836" y="518"/>
                    <a:pt x="2836" y="525"/>
                  </a:cubicBezTo>
                  <a:cubicBezTo>
                    <a:pt x="2836" y="532"/>
                    <a:pt x="2842" y="538"/>
                    <a:pt x="2849" y="538"/>
                  </a:cubicBezTo>
                  <a:close/>
                  <a:moveTo>
                    <a:pt x="2888" y="538"/>
                  </a:moveTo>
                  <a:cubicBezTo>
                    <a:pt x="2895" y="538"/>
                    <a:pt x="2901" y="532"/>
                    <a:pt x="2901" y="525"/>
                  </a:cubicBezTo>
                  <a:cubicBezTo>
                    <a:pt x="2901" y="518"/>
                    <a:pt x="2895" y="512"/>
                    <a:pt x="2888" y="512"/>
                  </a:cubicBezTo>
                  <a:cubicBezTo>
                    <a:pt x="2881" y="512"/>
                    <a:pt x="2875" y="518"/>
                    <a:pt x="2875" y="525"/>
                  </a:cubicBezTo>
                  <a:cubicBezTo>
                    <a:pt x="2875" y="532"/>
                    <a:pt x="2881" y="538"/>
                    <a:pt x="2888" y="538"/>
                  </a:cubicBezTo>
                  <a:close/>
                  <a:moveTo>
                    <a:pt x="2928" y="538"/>
                  </a:moveTo>
                  <a:cubicBezTo>
                    <a:pt x="2935" y="538"/>
                    <a:pt x="2940" y="532"/>
                    <a:pt x="2940" y="525"/>
                  </a:cubicBezTo>
                  <a:cubicBezTo>
                    <a:pt x="2940" y="518"/>
                    <a:pt x="2935" y="512"/>
                    <a:pt x="2928" y="512"/>
                  </a:cubicBezTo>
                  <a:cubicBezTo>
                    <a:pt x="2921" y="512"/>
                    <a:pt x="2915" y="518"/>
                    <a:pt x="2915" y="525"/>
                  </a:cubicBezTo>
                  <a:cubicBezTo>
                    <a:pt x="2915" y="532"/>
                    <a:pt x="2921" y="538"/>
                    <a:pt x="2928" y="538"/>
                  </a:cubicBezTo>
                  <a:close/>
                  <a:moveTo>
                    <a:pt x="2967" y="538"/>
                  </a:moveTo>
                  <a:cubicBezTo>
                    <a:pt x="2974" y="538"/>
                    <a:pt x="2980" y="532"/>
                    <a:pt x="2980" y="525"/>
                  </a:cubicBezTo>
                  <a:cubicBezTo>
                    <a:pt x="2980" y="518"/>
                    <a:pt x="2974" y="512"/>
                    <a:pt x="2967" y="512"/>
                  </a:cubicBezTo>
                  <a:cubicBezTo>
                    <a:pt x="2960" y="512"/>
                    <a:pt x="2954" y="518"/>
                    <a:pt x="2954" y="525"/>
                  </a:cubicBezTo>
                  <a:cubicBezTo>
                    <a:pt x="2954" y="532"/>
                    <a:pt x="2960" y="538"/>
                    <a:pt x="2967" y="538"/>
                  </a:cubicBezTo>
                  <a:close/>
                  <a:moveTo>
                    <a:pt x="3006" y="538"/>
                  </a:moveTo>
                  <a:cubicBezTo>
                    <a:pt x="3013" y="538"/>
                    <a:pt x="3019" y="532"/>
                    <a:pt x="3019" y="525"/>
                  </a:cubicBezTo>
                  <a:cubicBezTo>
                    <a:pt x="3019" y="518"/>
                    <a:pt x="3013" y="512"/>
                    <a:pt x="3006" y="512"/>
                  </a:cubicBezTo>
                  <a:cubicBezTo>
                    <a:pt x="2999" y="512"/>
                    <a:pt x="2994" y="518"/>
                    <a:pt x="2994" y="525"/>
                  </a:cubicBezTo>
                  <a:cubicBezTo>
                    <a:pt x="2994" y="532"/>
                    <a:pt x="2999" y="538"/>
                    <a:pt x="3006" y="538"/>
                  </a:cubicBezTo>
                  <a:close/>
                  <a:moveTo>
                    <a:pt x="3046" y="538"/>
                  </a:moveTo>
                  <a:cubicBezTo>
                    <a:pt x="3053" y="538"/>
                    <a:pt x="3059" y="532"/>
                    <a:pt x="3059" y="525"/>
                  </a:cubicBezTo>
                  <a:cubicBezTo>
                    <a:pt x="3059" y="518"/>
                    <a:pt x="3053" y="512"/>
                    <a:pt x="3046" y="512"/>
                  </a:cubicBezTo>
                  <a:cubicBezTo>
                    <a:pt x="3039" y="512"/>
                    <a:pt x="3033" y="518"/>
                    <a:pt x="3033" y="525"/>
                  </a:cubicBezTo>
                  <a:cubicBezTo>
                    <a:pt x="3033" y="532"/>
                    <a:pt x="3039" y="538"/>
                    <a:pt x="3046" y="538"/>
                  </a:cubicBezTo>
                  <a:close/>
                  <a:moveTo>
                    <a:pt x="3085" y="538"/>
                  </a:moveTo>
                  <a:cubicBezTo>
                    <a:pt x="3092" y="538"/>
                    <a:pt x="3098" y="532"/>
                    <a:pt x="3098" y="525"/>
                  </a:cubicBezTo>
                  <a:cubicBezTo>
                    <a:pt x="3098" y="518"/>
                    <a:pt x="3092" y="512"/>
                    <a:pt x="3085" y="512"/>
                  </a:cubicBezTo>
                  <a:cubicBezTo>
                    <a:pt x="3078" y="512"/>
                    <a:pt x="3073" y="518"/>
                    <a:pt x="3073" y="525"/>
                  </a:cubicBezTo>
                  <a:cubicBezTo>
                    <a:pt x="3073" y="532"/>
                    <a:pt x="3078" y="538"/>
                    <a:pt x="3085" y="538"/>
                  </a:cubicBezTo>
                  <a:close/>
                  <a:moveTo>
                    <a:pt x="3282" y="512"/>
                  </a:moveTo>
                  <a:cubicBezTo>
                    <a:pt x="3275" y="512"/>
                    <a:pt x="3270" y="518"/>
                    <a:pt x="3270" y="525"/>
                  </a:cubicBezTo>
                  <a:cubicBezTo>
                    <a:pt x="3270" y="532"/>
                    <a:pt x="3275" y="538"/>
                    <a:pt x="3282" y="538"/>
                  </a:cubicBezTo>
                  <a:cubicBezTo>
                    <a:pt x="3289" y="538"/>
                    <a:pt x="3295" y="532"/>
                    <a:pt x="3295" y="525"/>
                  </a:cubicBezTo>
                  <a:cubicBezTo>
                    <a:pt x="3295" y="518"/>
                    <a:pt x="3289" y="512"/>
                    <a:pt x="3282" y="512"/>
                  </a:cubicBezTo>
                  <a:close/>
                  <a:moveTo>
                    <a:pt x="444" y="577"/>
                  </a:moveTo>
                  <a:cubicBezTo>
                    <a:pt x="451" y="577"/>
                    <a:pt x="457" y="572"/>
                    <a:pt x="457" y="565"/>
                  </a:cubicBezTo>
                  <a:cubicBezTo>
                    <a:pt x="457" y="558"/>
                    <a:pt x="451" y="552"/>
                    <a:pt x="444" y="552"/>
                  </a:cubicBezTo>
                  <a:cubicBezTo>
                    <a:pt x="437" y="552"/>
                    <a:pt x="431" y="558"/>
                    <a:pt x="431" y="565"/>
                  </a:cubicBezTo>
                  <a:cubicBezTo>
                    <a:pt x="431" y="572"/>
                    <a:pt x="437" y="577"/>
                    <a:pt x="444" y="577"/>
                  </a:cubicBezTo>
                  <a:close/>
                  <a:moveTo>
                    <a:pt x="483" y="577"/>
                  </a:moveTo>
                  <a:cubicBezTo>
                    <a:pt x="490" y="577"/>
                    <a:pt x="496" y="572"/>
                    <a:pt x="496" y="565"/>
                  </a:cubicBezTo>
                  <a:cubicBezTo>
                    <a:pt x="496" y="558"/>
                    <a:pt x="490" y="552"/>
                    <a:pt x="483" y="552"/>
                  </a:cubicBezTo>
                  <a:cubicBezTo>
                    <a:pt x="476" y="552"/>
                    <a:pt x="471" y="558"/>
                    <a:pt x="471" y="565"/>
                  </a:cubicBezTo>
                  <a:cubicBezTo>
                    <a:pt x="471" y="572"/>
                    <a:pt x="476" y="577"/>
                    <a:pt x="483" y="577"/>
                  </a:cubicBezTo>
                  <a:close/>
                  <a:moveTo>
                    <a:pt x="523" y="577"/>
                  </a:moveTo>
                  <a:cubicBezTo>
                    <a:pt x="530" y="577"/>
                    <a:pt x="535" y="572"/>
                    <a:pt x="535" y="565"/>
                  </a:cubicBezTo>
                  <a:cubicBezTo>
                    <a:pt x="535" y="558"/>
                    <a:pt x="530" y="552"/>
                    <a:pt x="523" y="552"/>
                  </a:cubicBezTo>
                  <a:cubicBezTo>
                    <a:pt x="516" y="552"/>
                    <a:pt x="510" y="558"/>
                    <a:pt x="510" y="565"/>
                  </a:cubicBezTo>
                  <a:cubicBezTo>
                    <a:pt x="510" y="572"/>
                    <a:pt x="516" y="577"/>
                    <a:pt x="523" y="577"/>
                  </a:cubicBezTo>
                  <a:close/>
                  <a:moveTo>
                    <a:pt x="562" y="577"/>
                  </a:moveTo>
                  <a:cubicBezTo>
                    <a:pt x="569" y="577"/>
                    <a:pt x="575" y="572"/>
                    <a:pt x="575" y="565"/>
                  </a:cubicBezTo>
                  <a:cubicBezTo>
                    <a:pt x="575" y="558"/>
                    <a:pt x="569" y="552"/>
                    <a:pt x="562" y="552"/>
                  </a:cubicBezTo>
                  <a:cubicBezTo>
                    <a:pt x="555" y="552"/>
                    <a:pt x="549" y="558"/>
                    <a:pt x="549" y="565"/>
                  </a:cubicBezTo>
                  <a:cubicBezTo>
                    <a:pt x="549" y="572"/>
                    <a:pt x="555" y="577"/>
                    <a:pt x="562" y="577"/>
                  </a:cubicBezTo>
                  <a:close/>
                  <a:moveTo>
                    <a:pt x="602" y="577"/>
                  </a:moveTo>
                  <a:cubicBezTo>
                    <a:pt x="609" y="577"/>
                    <a:pt x="614" y="572"/>
                    <a:pt x="614" y="565"/>
                  </a:cubicBezTo>
                  <a:cubicBezTo>
                    <a:pt x="614" y="558"/>
                    <a:pt x="609" y="552"/>
                    <a:pt x="602" y="552"/>
                  </a:cubicBezTo>
                  <a:cubicBezTo>
                    <a:pt x="595" y="552"/>
                    <a:pt x="589" y="558"/>
                    <a:pt x="589" y="565"/>
                  </a:cubicBezTo>
                  <a:cubicBezTo>
                    <a:pt x="589" y="572"/>
                    <a:pt x="595" y="577"/>
                    <a:pt x="602" y="577"/>
                  </a:cubicBezTo>
                  <a:close/>
                  <a:moveTo>
                    <a:pt x="641" y="577"/>
                  </a:moveTo>
                  <a:cubicBezTo>
                    <a:pt x="648" y="577"/>
                    <a:pt x="654" y="572"/>
                    <a:pt x="654" y="565"/>
                  </a:cubicBezTo>
                  <a:cubicBezTo>
                    <a:pt x="654" y="558"/>
                    <a:pt x="648" y="552"/>
                    <a:pt x="641" y="552"/>
                  </a:cubicBezTo>
                  <a:cubicBezTo>
                    <a:pt x="634" y="552"/>
                    <a:pt x="628" y="558"/>
                    <a:pt x="628" y="565"/>
                  </a:cubicBezTo>
                  <a:cubicBezTo>
                    <a:pt x="628" y="572"/>
                    <a:pt x="634" y="577"/>
                    <a:pt x="641" y="577"/>
                  </a:cubicBezTo>
                  <a:close/>
                  <a:moveTo>
                    <a:pt x="680" y="577"/>
                  </a:moveTo>
                  <a:cubicBezTo>
                    <a:pt x="687" y="577"/>
                    <a:pt x="693" y="572"/>
                    <a:pt x="693" y="565"/>
                  </a:cubicBezTo>
                  <a:cubicBezTo>
                    <a:pt x="693" y="558"/>
                    <a:pt x="687" y="552"/>
                    <a:pt x="680" y="552"/>
                  </a:cubicBezTo>
                  <a:cubicBezTo>
                    <a:pt x="673" y="552"/>
                    <a:pt x="668" y="558"/>
                    <a:pt x="668" y="565"/>
                  </a:cubicBezTo>
                  <a:cubicBezTo>
                    <a:pt x="668" y="572"/>
                    <a:pt x="673" y="577"/>
                    <a:pt x="680" y="577"/>
                  </a:cubicBezTo>
                  <a:close/>
                  <a:moveTo>
                    <a:pt x="720" y="577"/>
                  </a:moveTo>
                  <a:cubicBezTo>
                    <a:pt x="727" y="577"/>
                    <a:pt x="733" y="572"/>
                    <a:pt x="733" y="565"/>
                  </a:cubicBezTo>
                  <a:cubicBezTo>
                    <a:pt x="733" y="558"/>
                    <a:pt x="727" y="552"/>
                    <a:pt x="720" y="552"/>
                  </a:cubicBezTo>
                  <a:cubicBezTo>
                    <a:pt x="713" y="552"/>
                    <a:pt x="707" y="558"/>
                    <a:pt x="707" y="565"/>
                  </a:cubicBezTo>
                  <a:cubicBezTo>
                    <a:pt x="707" y="572"/>
                    <a:pt x="713" y="577"/>
                    <a:pt x="720" y="577"/>
                  </a:cubicBezTo>
                  <a:close/>
                  <a:moveTo>
                    <a:pt x="759" y="577"/>
                  </a:moveTo>
                  <a:cubicBezTo>
                    <a:pt x="766" y="577"/>
                    <a:pt x="772" y="572"/>
                    <a:pt x="772" y="565"/>
                  </a:cubicBezTo>
                  <a:cubicBezTo>
                    <a:pt x="772" y="558"/>
                    <a:pt x="766" y="552"/>
                    <a:pt x="759" y="552"/>
                  </a:cubicBezTo>
                  <a:cubicBezTo>
                    <a:pt x="752" y="552"/>
                    <a:pt x="747" y="558"/>
                    <a:pt x="747" y="565"/>
                  </a:cubicBezTo>
                  <a:cubicBezTo>
                    <a:pt x="747" y="572"/>
                    <a:pt x="752" y="577"/>
                    <a:pt x="759" y="577"/>
                  </a:cubicBezTo>
                  <a:close/>
                  <a:moveTo>
                    <a:pt x="799" y="577"/>
                  </a:moveTo>
                  <a:cubicBezTo>
                    <a:pt x="806" y="577"/>
                    <a:pt x="811" y="572"/>
                    <a:pt x="811" y="565"/>
                  </a:cubicBezTo>
                  <a:cubicBezTo>
                    <a:pt x="811" y="558"/>
                    <a:pt x="806" y="552"/>
                    <a:pt x="799" y="552"/>
                  </a:cubicBezTo>
                  <a:cubicBezTo>
                    <a:pt x="792" y="552"/>
                    <a:pt x="786" y="558"/>
                    <a:pt x="786" y="565"/>
                  </a:cubicBezTo>
                  <a:cubicBezTo>
                    <a:pt x="786" y="572"/>
                    <a:pt x="792" y="577"/>
                    <a:pt x="799" y="577"/>
                  </a:cubicBezTo>
                  <a:close/>
                  <a:moveTo>
                    <a:pt x="838" y="577"/>
                  </a:moveTo>
                  <a:cubicBezTo>
                    <a:pt x="845" y="577"/>
                    <a:pt x="851" y="572"/>
                    <a:pt x="851" y="565"/>
                  </a:cubicBezTo>
                  <a:cubicBezTo>
                    <a:pt x="851" y="558"/>
                    <a:pt x="845" y="552"/>
                    <a:pt x="838" y="552"/>
                  </a:cubicBezTo>
                  <a:cubicBezTo>
                    <a:pt x="831" y="552"/>
                    <a:pt x="825" y="558"/>
                    <a:pt x="825" y="565"/>
                  </a:cubicBezTo>
                  <a:cubicBezTo>
                    <a:pt x="825" y="572"/>
                    <a:pt x="831" y="577"/>
                    <a:pt x="838" y="577"/>
                  </a:cubicBezTo>
                  <a:close/>
                  <a:moveTo>
                    <a:pt x="878" y="577"/>
                  </a:moveTo>
                  <a:cubicBezTo>
                    <a:pt x="885" y="577"/>
                    <a:pt x="890" y="572"/>
                    <a:pt x="890" y="565"/>
                  </a:cubicBezTo>
                  <a:cubicBezTo>
                    <a:pt x="890" y="558"/>
                    <a:pt x="885" y="552"/>
                    <a:pt x="878" y="552"/>
                  </a:cubicBezTo>
                  <a:cubicBezTo>
                    <a:pt x="871" y="552"/>
                    <a:pt x="865" y="558"/>
                    <a:pt x="865" y="565"/>
                  </a:cubicBezTo>
                  <a:cubicBezTo>
                    <a:pt x="865" y="572"/>
                    <a:pt x="871" y="577"/>
                    <a:pt x="878" y="577"/>
                  </a:cubicBezTo>
                  <a:close/>
                  <a:moveTo>
                    <a:pt x="917" y="577"/>
                  </a:moveTo>
                  <a:cubicBezTo>
                    <a:pt x="924" y="577"/>
                    <a:pt x="930" y="572"/>
                    <a:pt x="930" y="565"/>
                  </a:cubicBezTo>
                  <a:cubicBezTo>
                    <a:pt x="930" y="558"/>
                    <a:pt x="924" y="552"/>
                    <a:pt x="917" y="552"/>
                  </a:cubicBezTo>
                  <a:cubicBezTo>
                    <a:pt x="910" y="552"/>
                    <a:pt x="904" y="558"/>
                    <a:pt x="904" y="565"/>
                  </a:cubicBezTo>
                  <a:cubicBezTo>
                    <a:pt x="904" y="572"/>
                    <a:pt x="910" y="577"/>
                    <a:pt x="917" y="577"/>
                  </a:cubicBezTo>
                  <a:close/>
                  <a:moveTo>
                    <a:pt x="956" y="577"/>
                  </a:moveTo>
                  <a:cubicBezTo>
                    <a:pt x="963" y="577"/>
                    <a:pt x="969" y="572"/>
                    <a:pt x="969" y="565"/>
                  </a:cubicBezTo>
                  <a:cubicBezTo>
                    <a:pt x="969" y="558"/>
                    <a:pt x="963" y="552"/>
                    <a:pt x="956" y="552"/>
                  </a:cubicBezTo>
                  <a:cubicBezTo>
                    <a:pt x="949" y="552"/>
                    <a:pt x="944" y="558"/>
                    <a:pt x="944" y="565"/>
                  </a:cubicBezTo>
                  <a:cubicBezTo>
                    <a:pt x="944" y="572"/>
                    <a:pt x="949" y="577"/>
                    <a:pt x="956" y="577"/>
                  </a:cubicBezTo>
                  <a:close/>
                  <a:moveTo>
                    <a:pt x="996" y="577"/>
                  </a:moveTo>
                  <a:cubicBezTo>
                    <a:pt x="1003" y="577"/>
                    <a:pt x="1009" y="572"/>
                    <a:pt x="1009" y="565"/>
                  </a:cubicBezTo>
                  <a:cubicBezTo>
                    <a:pt x="1009" y="558"/>
                    <a:pt x="1003" y="552"/>
                    <a:pt x="996" y="552"/>
                  </a:cubicBezTo>
                  <a:cubicBezTo>
                    <a:pt x="989" y="552"/>
                    <a:pt x="983" y="558"/>
                    <a:pt x="983" y="565"/>
                  </a:cubicBezTo>
                  <a:cubicBezTo>
                    <a:pt x="983" y="572"/>
                    <a:pt x="989" y="577"/>
                    <a:pt x="996" y="577"/>
                  </a:cubicBezTo>
                  <a:close/>
                  <a:moveTo>
                    <a:pt x="1035" y="577"/>
                  </a:moveTo>
                  <a:cubicBezTo>
                    <a:pt x="1042" y="577"/>
                    <a:pt x="1048" y="572"/>
                    <a:pt x="1048" y="565"/>
                  </a:cubicBezTo>
                  <a:cubicBezTo>
                    <a:pt x="1048" y="558"/>
                    <a:pt x="1042" y="552"/>
                    <a:pt x="1035" y="552"/>
                  </a:cubicBezTo>
                  <a:cubicBezTo>
                    <a:pt x="1028" y="552"/>
                    <a:pt x="1022" y="558"/>
                    <a:pt x="1022" y="565"/>
                  </a:cubicBezTo>
                  <a:cubicBezTo>
                    <a:pt x="1022" y="572"/>
                    <a:pt x="1028" y="577"/>
                    <a:pt x="1035" y="577"/>
                  </a:cubicBezTo>
                  <a:close/>
                  <a:moveTo>
                    <a:pt x="1075" y="577"/>
                  </a:moveTo>
                  <a:cubicBezTo>
                    <a:pt x="1082" y="577"/>
                    <a:pt x="1087" y="572"/>
                    <a:pt x="1087" y="565"/>
                  </a:cubicBezTo>
                  <a:cubicBezTo>
                    <a:pt x="1087" y="558"/>
                    <a:pt x="1082" y="552"/>
                    <a:pt x="1075" y="552"/>
                  </a:cubicBezTo>
                  <a:cubicBezTo>
                    <a:pt x="1068" y="552"/>
                    <a:pt x="1062" y="558"/>
                    <a:pt x="1062" y="565"/>
                  </a:cubicBezTo>
                  <a:cubicBezTo>
                    <a:pt x="1062" y="572"/>
                    <a:pt x="1068" y="577"/>
                    <a:pt x="1075" y="577"/>
                  </a:cubicBezTo>
                  <a:close/>
                  <a:moveTo>
                    <a:pt x="1666" y="577"/>
                  </a:moveTo>
                  <a:cubicBezTo>
                    <a:pt x="1673" y="577"/>
                    <a:pt x="1679" y="572"/>
                    <a:pt x="1679" y="565"/>
                  </a:cubicBezTo>
                  <a:cubicBezTo>
                    <a:pt x="1679" y="558"/>
                    <a:pt x="1673" y="552"/>
                    <a:pt x="1666" y="552"/>
                  </a:cubicBezTo>
                  <a:cubicBezTo>
                    <a:pt x="1659" y="552"/>
                    <a:pt x="1653" y="558"/>
                    <a:pt x="1653" y="565"/>
                  </a:cubicBezTo>
                  <a:cubicBezTo>
                    <a:pt x="1653" y="572"/>
                    <a:pt x="1659" y="577"/>
                    <a:pt x="1666" y="577"/>
                  </a:cubicBezTo>
                  <a:close/>
                  <a:moveTo>
                    <a:pt x="1745" y="577"/>
                  </a:moveTo>
                  <a:cubicBezTo>
                    <a:pt x="1752" y="577"/>
                    <a:pt x="1758" y="572"/>
                    <a:pt x="1758" y="565"/>
                  </a:cubicBezTo>
                  <a:cubicBezTo>
                    <a:pt x="1758" y="558"/>
                    <a:pt x="1752" y="552"/>
                    <a:pt x="1745" y="552"/>
                  </a:cubicBezTo>
                  <a:cubicBezTo>
                    <a:pt x="1738" y="552"/>
                    <a:pt x="1732" y="558"/>
                    <a:pt x="1732" y="565"/>
                  </a:cubicBezTo>
                  <a:cubicBezTo>
                    <a:pt x="1732" y="572"/>
                    <a:pt x="1738" y="577"/>
                    <a:pt x="1745" y="577"/>
                  </a:cubicBezTo>
                  <a:close/>
                  <a:moveTo>
                    <a:pt x="1784" y="577"/>
                  </a:moveTo>
                  <a:cubicBezTo>
                    <a:pt x="1791" y="577"/>
                    <a:pt x="1797" y="572"/>
                    <a:pt x="1797" y="565"/>
                  </a:cubicBezTo>
                  <a:cubicBezTo>
                    <a:pt x="1797" y="558"/>
                    <a:pt x="1791" y="552"/>
                    <a:pt x="1784" y="552"/>
                  </a:cubicBezTo>
                  <a:cubicBezTo>
                    <a:pt x="1777" y="552"/>
                    <a:pt x="1772" y="558"/>
                    <a:pt x="1772" y="565"/>
                  </a:cubicBezTo>
                  <a:cubicBezTo>
                    <a:pt x="1772" y="572"/>
                    <a:pt x="1777" y="577"/>
                    <a:pt x="1784" y="577"/>
                  </a:cubicBezTo>
                  <a:close/>
                  <a:moveTo>
                    <a:pt x="1824" y="577"/>
                  </a:moveTo>
                  <a:cubicBezTo>
                    <a:pt x="1831" y="577"/>
                    <a:pt x="1836" y="572"/>
                    <a:pt x="1836" y="565"/>
                  </a:cubicBezTo>
                  <a:cubicBezTo>
                    <a:pt x="1836" y="558"/>
                    <a:pt x="1831" y="552"/>
                    <a:pt x="1824" y="552"/>
                  </a:cubicBezTo>
                  <a:cubicBezTo>
                    <a:pt x="1817" y="552"/>
                    <a:pt x="1811" y="558"/>
                    <a:pt x="1811" y="565"/>
                  </a:cubicBezTo>
                  <a:cubicBezTo>
                    <a:pt x="1811" y="572"/>
                    <a:pt x="1817" y="577"/>
                    <a:pt x="1824" y="577"/>
                  </a:cubicBezTo>
                  <a:close/>
                  <a:moveTo>
                    <a:pt x="1863" y="577"/>
                  </a:moveTo>
                  <a:cubicBezTo>
                    <a:pt x="1870" y="577"/>
                    <a:pt x="1876" y="572"/>
                    <a:pt x="1876" y="565"/>
                  </a:cubicBezTo>
                  <a:cubicBezTo>
                    <a:pt x="1876" y="558"/>
                    <a:pt x="1870" y="552"/>
                    <a:pt x="1863" y="552"/>
                  </a:cubicBezTo>
                  <a:cubicBezTo>
                    <a:pt x="1856" y="552"/>
                    <a:pt x="1850" y="558"/>
                    <a:pt x="1850" y="565"/>
                  </a:cubicBezTo>
                  <a:cubicBezTo>
                    <a:pt x="1850" y="572"/>
                    <a:pt x="1856" y="577"/>
                    <a:pt x="1863" y="577"/>
                  </a:cubicBezTo>
                  <a:close/>
                  <a:moveTo>
                    <a:pt x="1903" y="577"/>
                  </a:moveTo>
                  <a:cubicBezTo>
                    <a:pt x="1910" y="577"/>
                    <a:pt x="1915" y="572"/>
                    <a:pt x="1915" y="565"/>
                  </a:cubicBezTo>
                  <a:cubicBezTo>
                    <a:pt x="1915" y="558"/>
                    <a:pt x="1910" y="552"/>
                    <a:pt x="1903" y="552"/>
                  </a:cubicBezTo>
                  <a:cubicBezTo>
                    <a:pt x="1896" y="552"/>
                    <a:pt x="1890" y="558"/>
                    <a:pt x="1890" y="565"/>
                  </a:cubicBezTo>
                  <a:cubicBezTo>
                    <a:pt x="1890" y="572"/>
                    <a:pt x="1896" y="577"/>
                    <a:pt x="1903" y="577"/>
                  </a:cubicBezTo>
                  <a:close/>
                  <a:moveTo>
                    <a:pt x="1942" y="577"/>
                  </a:moveTo>
                  <a:cubicBezTo>
                    <a:pt x="1949" y="577"/>
                    <a:pt x="1955" y="572"/>
                    <a:pt x="1955" y="565"/>
                  </a:cubicBezTo>
                  <a:cubicBezTo>
                    <a:pt x="1955" y="558"/>
                    <a:pt x="1949" y="552"/>
                    <a:pt x="1942" y="552"/>
                  </a:cubicBezTo>
                  <a:cubicBezTo>
                    <a:pt x="1935" y="552"/>
                    <a:pt x="1929" y="558"/>
                    <a:pt x="1929" y="565"/>
                  </a:cubicBezTo>
                  <a:cubicBezTo>
                    <a:pt x="1929" y="572"/>
                    <a:pt x="1935" y="577"/>
                    <a:pt x="1942" y="577"/>
                  </a:cubicBezTo>
                  <a:close/>
                  <a:moveTo>
                    <a:pt x="1981" y="577"/>
                  </a:moveTo>
                  <a:cubicBezTo>
                    <a:pt x="1988" y="577"/>
                    <a:pt x="1994" y="572"/>
                    <a:pt x="1994" y="565"/>
                  </a:cubicBezTo>
                  <a:cubicBezTo>
                    <a:pt x="1994" y="558"/>
                    <a:pt x="1988" y="552"/>
                    <a:pt x="1981" y="552"/>
                  </a:cubicBezTo>
                  <a:cubicBezTo>
                    <a:pt x="1974" y="552"/>
                    <a:pt x="1969" y="558"/>
                    <a:pt x="1969" y="565"/>
                  </a:cubicBezTo>
                  <a:cubicBezTo>
                    <a:pt x="1969" y="572"/>
                    <a:pt x="1974" y="577"/>
                    <a:pt x="1981" y="577"/>
                  </a:cubicBezTo>
                  <a:close/>
                  <a:moveTo>
                    <a:pt x="2021" y="577"/>
                  </a:moveTo>
                  <a:cubicBezTo>
                    <a:pt x="2028" y="577"/>
                    <a:pt x="2034" y="572"/>
                    <a:pt x="2034" y="565"/>
                  </a:cubicBezTo>
                  <a:cubicBezTo>
                    <a:pt x="2034" y="558"/>
                    <a:pt x="2028" y="552"/>
                    <a:pt x="2021" y="552"/>
                  </a:cubicBezTo>
                  <a:cubicBezTo>
                    <a:pt x="2014" y="552"/>
                    <a:pt x="2008" y="558"/>
                    <a:pt x="2008" y="565"/>
                  </a:cubicBezTo>
                  <a:cubicBezTo>
                    <a:pt x="2008" y="572"/>
                    <a:pt x="2014" y="577"/>
                    <a:pt x="2021" y="577"/>
                  </a:cubicBezTo>
                  <a:close/>
                  <a:moveTo>
                    <a:pt x="2060" y="577"/>
                  </a:moveTo>
                  <a:cubicBezTo>
                    <a:pt x="2067" y="577"/>
                    <a:pt x="2073" y="572"/>
                    <a:pt x="2073" y="565"/>
                  </a:cubicBezTo>
                  <a:cubicBezTo>
                    <a:pt x="2073" y="558"/>
                    <a:pt x="2067" y="552"/>
                    <a:pt x="2060" y="552"/>
                  </a:cubicBezTo>
                  <a:cubicBezTo>
                    <a:pt x="2053" y="552"/>
                    <a:pt x="2048" y="558"/>
                    <a:pt x="2048" y="565"/>
                  </a:cubicBezTo>
                  <a:cubicBezTo>
                    <a:pt x="2048" y="572"/>
                    <a:pt x="2053" y="577"/>
                    <a:pt x="2060" y="577"/>
                  </a:cubicBezTo>
                  <a:close/>
                  <a:moveTo>
                    <a:pt x="2100" y="577"/>
                  </a:moveTo>
                  <a:cubicBezTo>
                    <a:pt x="2107" y="577"/>
                    <a:pt x="2112" y="572"/>
                    <a:pt x="2112" y="565"/>
                  </a:cubicBezTo>
                  <a:cubicBezTo>
                    <a:pt x="2112" y="558"/>
                    <a:pt x="2107" y="552"/>
                    <a:pt x="2100" y="552"/>
                  </a:cubicBezTo>
                  <a:cubicBezTo>
                    <a:pt x="2093" y="552"/>
                    <a:pt x="2087" y="558"/>
                    <a:pt x="2087" y="565"/>
                  </a:cubicBezTo>
                  <a:cubicBezTo>
                    <a:pt x="2087" y="572"/>
                    <a:pt x="2093" y="577"/>
                    <a:pt x="2100" y="577"/>
                  </a:cubicBezTo>
                  <a:close/>
                  <a:moveTo>
                    <a:pt x="2139" y="577"/>
                  </a:moveTo>
                  <a:cubicBezTo>
                    <a:pt x="2146" y="577"/>
                    <a:pt x="2152" y="572"/>
                    <a:pt x="2152" y="565"/>
                  </a:cubicBezTo>
                  <a:cubicBezTo>
                    <a:pt x="2152" y="558"/>
                    <a:pt x="2146" y="552"/>
                    <a:pt x="2139" y="552"/>
                  </a:cubicBezTo>
                  <a:cubicBezTo>
                    <a:pt x="2132" y="552"/>
                    <a:pt x="2126" y="558"/>
                    <a:pt x="2126" y="565"/>
                  </a:cubicBezTo>
                  <a:cubicBezTo>
                    <a:pt x="2126" y="572"/>
                    <a:pt x="2132" y="577"/>
                    <a:pt x="2139" y="577"/>
                  </a:cubicBezTo>
                  <a:close/>
                  <a:moveTo>
                    <a:pt x="2179" y="577"/>
                  </a:moveTo>
                  <a:cubicBezTo>
                    <a:pt x="2186" y="577"/>
                    <a:pt x="2191" y="572"/>
                    <a:pt x="2191" y="565"/>
                  </a:cubicBezTo>
                  <a:cubicBezTo>
                    <a:pt x="2191" y="558"/>
                    <a:pt x="2186" y="552"/>
                    <a:pt x="2179" y="552"/>
                  </a:cubicBezTo>
                  <a:cubicBezTo>
                    <a:pt x="2171" y="552"/>
                    <a:pt x="2166" y="558"/>
                    <a:pt x="2166" y="565"/>
                  </a:cubicBezTo>
                  <a:cubicBezTo>
                    <a:pt x="2166" y="572"/>
                    <a:pt x="2171" y="577"/>
                    <a:pt x="2179" y="577"/>
                  </a:cubicBezTo>
                  <a:close/>
                  <a:moveTo>
                    <a:pt x="2218" y="577"/>
                  </a:moveTo>
                  <a:cubicBezTo>
                    <a:pt x="2225" y="577"/>
                    <a:pt x="2231" y="572"/>
                    <a:pt x="2231" y="565"/>
                  </a:cubicBezTo>
                  <a:cubicBezTo>
                    <a:pt x="2231" y="558"/>
                    <a:pt x="2225" y="552"/>
                    <a:pt x="2218" y="552"/>
                  </a:cubicBezTo>
                  <a:cubicBezTo>
                    <a:pt x="2211" y="552"/>
                    <a:pt x="2205" y="558"/>
                    <a:pt x="2205" y="565"/>
                  </a:cubicBezTo>
                  <a:cubicBezTo>
                    <a:pt x="2205" y="572"/>
                    <a:pt x="2211" y="577"/>
                    <a:pt x="2218" y="577"/>
                  </a:cubicBezTo>
                  <a:close/>
                  <a:moveTo>
                    <a:pt x="2257" y="577"/>
                  </a:moveTo>
                  <a:cubicBezTo>
                    <a:pt x="2264" y="577"/>
                    <a:pt x="2270" y="572"/>
                    <a:pt x="2270" y="565"/>
                  </a:cubicBezTo>
                  <a:cubicBezTo>
                    <a:pt x="2270" y="558"/>
                    <a:pt x="2264" y="552"/>
                    <a:pt x="2257" y="552"/>
                  </a:cubicBezTo>
                  <a:cubicBezTo>
                    <a:pt x="2250" y="552"/>
                    <a:pt x="2245" y="558"/>
                    <a:pt x="2245" y="565"/>
                  </a:cubicBezTo>
                  <a:cubicBezTo>
                    <a:pt x="2245" y="572"/>
                    <a:pt x="2250" y="577"/>
                    <a:pt x="2257" y="577"/>
                  </a:cubicBezTo>
                  <a:close/>
                  <a:moveTo>
                    <a:pt x="2297" y="577"/>
                  </a:moveTo>
                  <a:cubicBezTo>
                    <a:pt x="2304" y="577"/>
                    <a:pt x="2310" y="572"/>
                    <a:pt x="2310" y="565"/>
                  </a:cubicBezTo>
                  <a:cubicBezTo>
                    <a:pt x="2310" y="558"/>
                    <a:pt x="2304" y="552"/>
                    <a:pt x="2297" y="552"/>
                  </a:cubicBezTo>
                  <a:cubicBezTo>
                    <a:pt x="2290" y="552"/>
                    <a:pt x="2284" y="558"/>
                    <a:pt x="2284" y="565"/>
                  </a:cubicBezTo>
                  <a:cubicBezTo>
                    <a:pt x="2284" y="572"/>
                    <a:pt x="2290" y="577"/>
                    <a:pt x="2297" y="577"/>
                  </a:cubicBezTo>
                  <a:close/>
                  <a:moveTo>
                    <a:pt x="2336" y="577"/>
                  </a:moveTo>
                  <a:cubicBezTo>
                    <a:pt x="2343" y="577"/>
                    <a:pt x="2349" y="572"/>
                    <a:pt x="2349" y="565"/>
                  </a:cubicBezTo>
                  <a:cubicBezTo>
                    <a:pt x="2349" y="558"/>
                    <a:pt x="2343" y="552"/>
                    <a:pt x="2336" y="552"/>
                  </a:cubicBezTo>
                  <a:cubicBezTo>
                    <a:pt x="2329" y="552"/>
                    <a:pt x="2323" y="558"/>
                    <a:pt x="2323" y="565"/>
                  </a:cubicBezTo>
                  <a:cubicBezTo>
                    <a:pt x="2323" y="572"/>
                    <a:pt x="2329" y="577"/>
                    <a:pt x="2336" y="577"/>
                  </a:cubicBezTo>
                  <a:close/>
                  <a:moveTo>
                    <a:pt x="2376" y="577"/>
                  </a:moveTo>
                  <a:cubicBezTo>
                    <a:pt x="2383" y="577"/>
                    <a:pt x="2388" y="572"/>
                    <a:pt x="2388" y="565"/>
                  </a:cubicBezTo>
                  <a:cubicBezTo>
                    <a:pt x="2388" y="558"/>
                    <a:pt x="2383" y="552"/>
                    <a:pt x="2376" y="552"/>
                  </a:cubicBezTo>
                  <a:cubicBezTo>
                    <a:pt x="2369" y="552"/>
                    <a:pt x="2363" y="558"/>
                    <a:pt x="2363" y="565"/>
                  </a:cubicBezTo>
                  <a:cubicBezTo>
                    <a:pt x="2363" y="572"/>
                    <a:pt x="2369" y="577"/>
                    <a:pt x="2376" y="577"/>
                  </a:cubicBezTo>
                  <a:close/>
                  <a:moveTo>
                    <a:pt x="2415" y="577"/>
                  </a:moveTo>
                  <a:cubicBezTo>
                    <a:pt x="2422" y="577"/>
                    <a:pt x="2428" y="572"/>
                    <a:pt x="2428" y="565"/>
                  </a:cubicBezTo>
                  <a:cubicBezTo>
                    <a:pt x="2428" y="558"/>
                    <a:pt x="2422" y="552"/>
                    <a:pt x="2415" y="552"/>
                  </a:cubicBezTo>
                  <a:cubicBezTo>
                    <a:pt x="2408" y="552"/>
                    <a:pt x="2402" y="558"/>
                    <a:pt x="2402" y="565"/>
                  </a:cubicBezTo>
                  <a:cubicBezTo>
                    <a:pt x="2402" y="572"/>
                    <a:pt x="2408" y="577"/>
                    <a:pt x="2415" y="577"/>
                  </a:cubicBezTo>
                  <a:close/>
                  <a:moveTo>
                    <a:pt x="2455" y="577"/>
                  </a:moveTo>
                  <a:cubicBezTo>
                    <a:pt x="2462" y="577"/>
                    <a:pt x="2467" y="572"/>
                    <a:pt x="2467" y="565"/>
                  </a:cubicBezTo>
                  <a:cubicBezTo>
                    <a:pt x="2467" y="558"/>
                    <a:pt x="2462" y="552"/>
                    <a:pt x="2455" y="552"/>
                  </a:cubicBezTo>
                  <a:cubicBezTo>
                    <a:pt x="2447" y="552"/>
                    <a:pt x="2442" y="558"/>
                    <a:pt x="2442" y="565"/>
                  </a:cubicBezTo>
                  <a:cubicBezTo>
                    <a:pt x="2442" y="572"/>
                    <a:pt x="2447" y="577"/>
                    <a:pt x="2455" y="577"/>
                  </a:cubicBezTo>
                  <a:close/>
                  <a:moveTo>
                    <a:pt x="2494" y="577"/>
                  </a:moveTo>
                  <a:cubicBezTo>
                    <a:pt x="2501" y="577"/>
                    <a:pt x="2507" y="572"/>
                    <a:pt x="2507" y="565"/>
                  </a:cubicBezTo>
                  <a:cubicBezTo>
                    <a:pt x="2507" y="558"/>
                    <a:pt x="2501" y="552"/>
                    <a:pt x="2494" y="552"/>
                  </a:cubicBezTo>
                  <a:cubicBezTo>
                    <a:pt x="2487" y="552"/>
                    <a:pt x="2481" y="558"/>
                    <a:pt x="2481" y="565"/>
                  </a:cubicBezTo>
                  <a:cubicBezTo>
                    <a:pt x="2481" y="572"/>
                    <a:pt x="2487" y="577"/>
                    <a:pt x="2494" y="577"/>
                  </a:cubicBezTo>
                  <a:close/>
                  <a:moveTo>
                    <a:pt x="2533" y="577"/>
                  </a:moveTo>
                  <a:cubicBezTo>
                    <a:pt x="2540" y="577"/>
                    <a:pt x="2546" y="572"/>
                    <a:pt x="2546" y="565"/>
                  </a:cubicBezTo>
                  <a:cubicBezTo>
                    <a:pt x="2546" y="558"/>
                    <a:pt x="2540" y="552"/>
                    <a:pt x="2533" y="552"/>
                  </a:cubicBezTo>
                  <a:cubicBezTo>
                    <a:pt x="2526" y="552"/>
                    <a:pt x="2521" y="558"/>
                    <a:pt x="2521" y="565"/>
                  </a:cubicBezTo>
                  <a:cubicBezTo>
                    <a:pt x="2521" y="572"/>
                    <a:pt x="2526" y="577"/>
                    <a:pt x="2533" y="577"/>
                  </a:cubicBezTo>
                  <a:close/>
                  <a:moveTo>
                    <a:pt x="2573" y="577"/>
                  </a:moveTo>
                  <a:cubicBezTo>
                    <a:pt x="2580" y="577"/>
                    <a:pt x="2586" y="572"/>
                    <a:pt x="2586" y="565"/>
                  </a:cubicBezTo>
                  <a:cubicBezTo>
                    <a:pt x="2586" y="558"/>
                    <a:pt x="2580" y="552"/>
                    <a:pt x="2573" y="552"/>
                  </a:cubicBezTo>
                  <a:cubicBezTo>
                    <a:pt x="2566" y="552"/>
                    <a:pt x="2560" y="558"/>
                    <a:pt x="2560" y="565"/>
                  </a:cubicBezTo>
                  <a:cubicBezTo>
                    <a:pt x="2560" y="572"/>
                    <a:pt x="2566" y="577"/>
                    <a:pt x="2573" y="577"/>
                  </a:cubicBezTo>
                  <a:close/>
                  <a:moveTo>
                    <a:pt x="2612" y="577"/>
                  </a:moveTo>
                  <a:cubicBezTo>
                    <a:pt x="2619" y="577"/>
                    <a:pt x="2625" y="572"/>
                    <a:pt x="2625" y="565"/>
                  </a:cubicBezTo>
                  <a:cubicBezTo>
                    <a:pt x="2625" y="558"/>
                    <a:pt x="2619" y="552"/>
                    <a:pt x="2612" y="552"/>
                  </a:cubicBezTo>
                  <a:cubicBezTo>
                    <a:pt x="2605" y="552"/>
                    <a:pt x="2599" y="558"/>
                    <a:pt x="2599" y="565"/>
                  </a:cubicBezTo>
                  <a:cubicBezTo>
                    <a:pt x="2599" y="572"/>
                    <a:pt x="2605" y="577"/>
                    <a:pt x="2612" y="577"/>
                  </a:cubicBezTo>
                  <a:close/>
                  <a:moveTo>
                    <a:pt x="2652" y="577"/>
                  </a:moveTo>
                  <a:cubicBezTo>
                    <a:pt x="2659" y="577"/>
                    <a:pt x="2664" y="572"/>
                    <a:pt x="2664" y="565"/>
                  </a:cubicBezTo>
                  <a:cubicBezTo>
                    <a:pt x="2664" y="558"/>
                    <a:pt x="2659" y="552"/>
                    <a:pt x="2652" y="552"/>
                  </a:cubicBezTo>
                  <a:cubicBezTo>
                    <a:pt x="2645" y="552"/>
                    <a:pt x="2639" y="558"/>
                    <a:pt x="2639" y="565"/>
                  </a:cubicBezTo>
                  <a:cubicBezTo>
                    <a:pt x="2639" y="572"/>
                    <a:pt x="2645" y="577"/>
                    <a:pt x="2652" y="577"/>
                  </a:cubicBezTo>
                  <a:close/>
                  <a:moveTo>
                    <a:pt x="2691" y="577"/>
                  </a:moveTo>
                  <a:cubicBezTo>
                    <a:pt x="2698" y="577"/>
                    <a:pt x="2704" y="572"/>
                    <a:pt x="2704" y="565"/>
                  </a:cubicBezTo>
                  <a:cubicBezTo>
                    <a:pt x="2704" y="558"/>
                    <a:pt x="2698" y="552"/>
                    <a:pt x="2691" y="552"/>
                  </a:cubicBezTo>
                  <a:cubicBezTo>
                    <a:pt x="2684" y="552"/>
                    <a:pt x="2678" y="558"/>
                    <a:pt x="2678" y="565"/>
                  </a:cubicBezTo>
                  <a:cubicBezTo>
                    <a:pt x="2678" y="572"/>
                    <a:pt x="2684" y="577"/>
                    <a:pt x="2691" y="577"/>
                  </a:cubicBezTo>
                  <a:close/>
                  <a:moveTo>
                    <a:pt x="2730" y="577"/>
                  </a:moveTo>
                  <a:cubicBezTo>
                    <a:pt x="2738" y="577"/>
                    <a:pt x="2743" y="572"/>
                    <a:pt x="2743" y="565"/>
                  </a:cubicBezTo>
                  <a:cubicBezTo>
                    <a:pt x="2743" y="558"/>
                    <a:pt x="2738" y="552"/>
                    <a:pt x="2730" y="552"/>
                  </a:cubicBezTo>
                  <a:cubicBezTo>
                    <a:pt x="2723" y="552"/>
                    <a:pt x="2718" y="558"/>
                    <a:pt x="2718" y="565"/>
                  </a:cubicBezTo>
                  <a:cubicBezTo>
                    <a:pt x="2718" y="572"/>
                    <a:pt x="2723" y="577"/>
                    <a:pt x="2730" y="577"/>
                  </a:cubicBezTo>
                  <a:close/>
                  <a:moveTo>
                    <a:pt x="2770" y="577"/>
                  </a:moveTo>
                  <a:cubicBezTo>
                    <a:pt x="2777" y="577"/>
                    <a:pt x="2783" y="572"/>
                    <a:pt x="2783" y="565"/>
                  </a:cubicBezTo>
                  <a:cubicBezTo>
                    <a:pt x="2783" y="558"/>
                    <a:pt x="2777" y="552"/>
                    <a:pt x="2770" y="552"/>
                  </a:cubicBezTo>
                  <a:cubicBezTo>
                    <a:pt x="2763" y="552"/>
                    <a:pt x="2757" y="558"/>
                    <a:pt x="2757" y="565"/>
                  </a:cubicBezTo>
                  <a:cubicBezTo>
                    <a:pt x="2757" y="572"/>
                    <a:pt x="2763" y="577"/>
                    <a:pt x="2770" y="577"/>
                  </a:cubicBezTo>
                  <a:close/>
                  <a:moveTo>
                    <a:pt x="2809" y="577"/>
                  </a:moveTo>
                  <a:cubicBezTo>
                    <a:pt x="2816" y="577"/>
                    <a:pt x="2822" y="572"/>
                    <a:pt x="2822" y="565"/>
                  </a:cubicBezTo>
                  <a:cubicBezTo>
                    <a:pt x="2822" y="558"/>
                    <a:pt x="2816" y="552"/>
                    <a:pt x="2809" y="552"/>
                  </a:cubicBezTo>
                  <a:cubicBezTo>
                    <a:pt x="2802" y="552"/>
                    <a:pt x="2797" y="558"/>
                    <a:pt x="2797" y="565"/>
                  </a:cubicBezTo>
                  <a:cubicBezTo>
                    <a:pt x="2797" y="572"/>
                    <a:pt x="2802" y="577"/>
                    <a:pt x="2809" y="577"/>
                  </a:cubicBezTo>
                  <a:close/>
                  <a:moveTo>
                    <a:pt x="2849" y="577"/>
                  </a:moveTo>
                  <a:cubicBezTo>
                    <a:pt x="2856" y="577"/>
                    <a:pt x="2861" y="572"/>
                    <a:pt x="2861" y="565"/>
                  </a:cubicBezTo>
                  <a:cubicBezTo>
                    <a:pt x="2861" y="558"/>
                    <a:pt x="2856" y="552"/>
                    <a:pt x="2849" y="552"/>
                  </a:cubicBezTo>
                  <a:cubicBezTo>
                    <a:pt x="2842" y="552"/>
                    <a:pt x="2836" y="558"/>
                    <a:pt x="2836" y="565"/>
                  </a:cubicBezTo>
                  <a:cubicBezTo>
                    <a:pt x="2836" y="572"/>
                    <a:pt x="2842" y="577"/>
                    <a:pt x="2849" y="577"/>
                  </a:cubicBezTo>
                  <a:close/>
                  <a:moveTo>
                    <a:pt x="2888" y="577"/>
                  </a:moveTo>
                  <a:cubicBezTo>
                    <a:pt x="2895" y="577"/>
                    <a:pt x="2901" y="572"/>
                    <a:pt x="2901" y="565"/>
                  </a:cubicBezTo>
                  <a:cubicBezTo>
                    <a:pt x="2901" y="558"/>
                    <a:pt x="2895" y="552"/>
                    <a:pt x="2888" y="552"/>
                  </a:cubicBezTo>
                  <a:cubicBezTo>
                    <a:pt x="2881" y="552"/>
                    <a:pt x="2875" y="558"/>
                    <a:pt x="2875" y="565"/>
                  </a:cubicBezTo>
                  <a:cubicBezTo>
                    <a:pt x="2875" y="572"/>
                    <a:pt x="2881" y="577"/>
                    <a:pt x="2888" y="577"/>
                  </a:cubicBezTo>
                  <a:close/>
                  <a:moveTo>
                    <a:pt x="2928" y="577"/>
                  </a:moveTo>
                  <a:cubicBezTo>
                    <a:pt x="2935" y="577"/>
                    <a:pt x="2940" y="572"/>
                    <a:pt x="2940" y="565"/>
                  </a:cubicBezTo>
                  <a:cubicBezTo>
                    <a:pt x="2940" y="558"/>
                    <a:pt x="2935" y="552"/>
                    <a:pt x="2928" y="552"/>
                  </a:cubicBezTo>
                  <a:cubicBezTo>
                    <a:pt x="2921" y="552"/>
                    <a:pt x="2915" y="558"/>
                    <a:pt x="2915" y="565"/>
                  </a:cubicBezTo>
                  <a:cubicBezTo>
                    <a:pt x="2915" y="572"/>
                    <a:pt x="2921" y="577"/>
                    <a:pt x="2928" y="577"/>
                  </a:cubicBezTo>
                  <a:close/>
                  <a:moveTo>
                    <a:pt x="2967" y="577"/>
                  </a:moveTo>
                  <a:cubicBezTo>
                    <a:pt x="2974" y="577"/>
                    <a:pt x="2980" y="572"/>
                    <a:pt x="2980" y="565"/>
                  </a:cubicBezTo>
                  <a:cubicBezTo>
                    <a:pt x="2980" y="558"/>
                    <a:pt x="2974" y="552"/>
                    <a:pt x="2967" y="552"/>
                  </a:cubicBezTo>
                  <a:cubicBezTo>
                    <a:pt x="2960" y="552"/>
                    <a:pt x="2954" y="558"/>
                    <a:pt x="2954" y="565"/>
                  </a:cubicBezTo>
                  <a:cubicBezTo>
                    <a:pt x="2954" y="572"/>
                    <a:pt x="2960" y="577"/>
                    <a:pt x="2967" y="577"/>
                  </a:cubicBezTo>
                  <a:close/>
                  <a:moveTo>
                    <a:pt x="3006" y="577"/>
                  </a:moveTo>
                  <a:cubicBezTo>
                    <a:pt x="3013" y="577"/>
                    <a:pt x="3019" y="572"/>
                    <a:pt x="3019" y="565"/>
                  </a:cubicBezTo>
                  <a:cubicBezTo>
                    <a:pt x="3019" y="558"/>
                    <a:pt x="3013" y="552"/>
                    <a:pt x="3006" y="552"/>
                  </a:cubicBezTo>
                  <a:cubicBezTo>
                    <a:pt x="2999" y="552"/>
                    <a:pt x="2994" y="558"/>
                    <a:pt x="2994" y="565"/>
                  </a:cubicBezTo>
                  <a:cubicBezTo>
                    <a:pt x="2994" y="572"/>
                    <a:pt x="2999" y="577"/>
                    <a:pt x="3006" y="577"/>
                  </a:cubicBezTo>
                  <a:close/>
                  <a:moveTo>
                    <a:pt x="3046" y="577"/>
                  </a:moveTo>
                  <a:cubicBezTo>
                    <a:pt x="3053" y="577"/>
                    <a:pt x="3059" y="572"/>
                    <a:pt x="3059" y="565"/>
                  </a:cubicBezTo>
                  <a:cubicBezTo>
                    <a:pt x="3059" y="558"/>
                    <a:pt x="3053" y="552"/>
                    <a:pt x="3046" y="552"/>
                  </a:cubicBezTo>
                  <a:cubicBezTo>
                    <a:pt x="3039" y="552"/>
                    <a:pt x="3033" y="558"/>
                    <a:pt x="3033" y="565"/>
                  </a:cubicBezTo>
                  <a:cubicBezTo>
                    <a:pt x="3033" y="572"/>
                    <a:pt x="3039" y="577"/>
                    <a:pt x="3046" y="577"/>
                  </a:cubicBezTo>
                  <a:close/>
                  <a:moveTo>
                    <a:pt x="3085" y="577"/>
                  </a:moveTo>
                  <a:cubicBezTo>
                    <a:pt x="3092" y="577"/>
                    <a:pt x="3098" y="572"/>
                    <a:pt x="3098" y="565"/>
                  </a:cubicBezTo>
                  <a:cubicBezTo>
                    <a:pt x="3098" y="558"/>
                    <a:pt x="3092" y="552"/>
                    <a:pt x="3085" y="552"/>
                  </a:cubicBezTo>
                  <a:cubicBezTo>
                    <a:pt x="3078" y="552"/>
                    <a:pt x="3073" y="558"/>
                    <a:pt x="3073" y="565"/>
                  </a:cubicBezTo>
                  <a:cubicBezTo>
                    <a:pt x="3073" y="572"/>
                    <a:pt x="3078" y="577"/>
                    <a:pt x="3085" y="577"/>
                  </a:cubicBezTo>
                  <a:close/>
                  <a:moveTo>
                    <a:pt x="3282" y="554"/>
                  </a:moveTo>
                  <a:cubicBezTo>
                    <a:pt x="3276" y="554"/>
                    <a:pt x="3272" y="559"/>
                    <a:pt x="3272" y="565"/>
                  </a:cubicBezTo>
                  <a:cubicBezTo>
                    <a:pt x="3272" y="571"/>
                    <a:pt x="3276" y="575"/>
                    <a:pt x="3282" y="575"/>
                  </a:cubicBezTo>
                  <a:cubicBezTo>
                    <a:pt x="3288" y="575"/>
                    <a:pt x="3293" y="571"/>
                    <a:pt x="3293" y="565"/>
                  </a:cubicBezTo>
                  <a:cubicBezTo>
                    <a:pt x="3293" y="559"/>
                    <a:pt x="3288" y="554"/>
                    <a:pt x="3282" y="554"/>
                  </a:cubicBezTo>
                  <a:close/>
                  <a:moveTo>
                    <a:pt x="444" y="617"/>
                  </a:moveTo>
                  <a:cubicBezTo>
                    <a:pt x="451" y="617"/>
                    <a:pt x="457" y="611"/>
                    <a:pt x="457" y="604"/>
                  </a:cubicBezTo>
                  <a:cubicBezTo>
                    <a:pt x="457" y="597"/>
                    <a:pt x="451" y="591"/>
                    <a:pt x="444" y="591"/>
                  </a:cubicBezTo>
                  <a:cubicBezTo>
                    <a:pt x="437" y="591"/>
                    <a:pt x="431" y="597"/>
                    <a:pt x="431" y="604"/>
                  </a:cubicBezTo>
                  <a:cubicBezTo>
                    <a:pt x="431" y="611"/>
                    <a:pt x="437" y="617"/>
                    <a:pt x="444" y="617"/>
                  </a:cubicBezTo>
                  <a:close/>
                  <a:moveTo>
                    <a:pt x="483" y="617"/>
                  </a:moveTo>
                  <a:cubicBezTo>
                    <a:pt x="490" y="617"/>
                    <a:pt x="496" y="611"/>
                    <a:pt x="496" y="604"/>
                  </a:cubicBezTo>
                  <a:cubicBezTo>
                    <a:pt x="496" y="597"/>
                    <a:pt x="490" y="591"/>
                    <a:pt x="483" y="591"/>
                  </a:cubicBezTo>
                  <a:cubicBezTo>
                    <a:pt x="476" y="591"/>
                    <a:pt x="471" y="597"/>
                    <a:pt x="471" y="604"/>
                  </a:cubicBezTo>
                  <a:cubicBezTo>
                    <a:pt x="471" y="611"/>
                    <a:pt x="476" y="617"/>
                    <a:pt x="483" y="617"/>
                  </a:cubicBezTo>
                  <a:close/>
                  <a:moveTo>
                    <a:pt x="523" y="617"/>
                  </a:moveTo>
                  <a:cubicBezTo>
                    <a:pt x="530" y="617"/>
                    <a:pt x="535" y="611"/>
                    <a:pt x="535" y="604"/>
                  </a:cubicBezTo>
                  <a:cubicBezTo>
                    <a:pt x="535" y="597"/>
                    <a:pt x="530" y="591"/>
                    <a:pt x="523" y="591"/>
                  </a:cubicBezTo>
                  <a:cubicBezTo>
                    <a:pt x="516" y="591"/>
                    <a:pt x="510" y="597"/>
                    <a:pt x="510" y="604"/>
                  </a:cubicBezTo>
                  <a:cubicBezTo>
                    <a:pt x="510" y="611"/>
                    <a:pt x="516" y="617"/>
                    <a:pt x="523" y="617"/>
                  </a:cubicBezTo>
                  <a:close/>
                  <a:moveTo>
                    <a:pt x="562" y="617"/>
                  </a:moveTo>
                  <a:cubicBezTo>
                    <a:pt x="569" y="617"/>
                    <a:pt x="575" y="611"/>
                    <a:pt x="575" y="604"/>
                  </a:cubicBezTo>
                  <a:cubicBezTo>
                    <a:pt x="575" y="597"/>
                    <a:pt x="569" y="591"/>
                    <a:pt x="562" y="591"/>
                  </a:cubicBezTo>
                  <a:cubicBezTo>
                    <a:pt x="555" y="591"/>
                    <a:pt x="549" y="597"/>
                    <a:pt x="549" y="604"/>
                  </a:cubicBezTo>
                  <a:cubicBezTo>
                    <a:pt x="549" y="611"/>
                    <a:pt x="555" y="617"/>
                    <a:pt x="562" y="617"/>
                  </a:cubicBezTo>
                  <a:close/>
                  <a:moveTo>
                    <a:pt x="602" y="617"/>
                  </a:moveTo>
                  <a:cubicBezTo>
                    <a:pt x="609" y="617"/>
                    <a:pt x="614" y="611"/>
                    <a:pt x="614" y="604"/>
                  </a:cubicBezTo>
                  <a:cubicBezTo>
                    <a:pt x="614" y="597"/>
                    <a:pt x="609" y="591"/>
                    <a:pt x="602" y="591"/>
                  </a:cubicBezTo>
                  <a:cubicBezTo>
                    <a:pt x="595" y="591"/>
                    <a:pt x="589" y="597"/>
                    <a:pt x="589" y="604"/>
                  </a:cubicBezTo>
                  <a:cubicBezTo>
                    <a:pt x="589" y="611"/>
                    <a:pt x="595" y="617"/>
                    <a:pt x="602" y="617"/>
                  </a:cubicBezTo>
                  <a:close/>
                  <a:moveTo>
                    <a:pt x="641" y="617"/>
                  </a:moveTo>
                  <a:cubicBezTo>
                    <a:pt x="648" y="617"/>
                    <a:pt x="654" y="611"/>
                    <a:pt x="654" y="604"/>
                  </a:cubicBezTo>
                  <a:cubicBezTo>
                    <a:pt x="654" y="597"/>
                    <a:pt x="648" y="591"/>
                    <a:pt x="641" y="591"/>
                  </a:cubicBezTo>
                  <a:cubicBezTo>
                    <a:pt x="634" y="591"/>
                    <a:pt x="628" y="597"/>
                    <a:pt x="628" y="604"/>
                  </a:cubicBezTo>
                  <a:cubicBezTo>
                    <a:pt x="628" y="611"/>
                    <a:pt x="634" y="617"/>
                    <a:pt x="641" y="617"/>
                  </a:cubicBezTo>
                  <a:close/>
                  <a:moveTo>
                    <a:pt x="680" y="617"/>
                  </a:moveTo>
                  <a:cubicBezTo>
                    <a:pt x="687" y="617"/>
                    <a:pt x="693" y="611"/>
                    <a:pt x="693" y="604"/>
                  </a:cubicBezTo>
                  <a:cubicBezTo>
                    <a:pt x="693" y="597"/>
                    <a:pt x="687" y="591"/>
                    <a:pt x="680" y="591"/>
                  </a:cubicBezTo>
                  <a:cubicBezTo>
                    <a:pt x="673" y="591"/>
                    <a:pt x="668" y="597"/>
                    <a:pt x="668" y="604"/>
                  </a:cubicBezTo>
                  <a:cubicBezTo>
                    <a:pt x="668" y="611"/>
                    <a:pt x="673" y="617"/>
                    <a:pt x="680" y="617"/>
                  </a:cubicBezTo>
                  <a:close/>
                  <a:moveTo>
                    <a:pt x="720" y="617"/>
                  </a:moveTo>
                  <a:cubicBezTo>
                    <a:pt x="727" y="617"/>
                    <a:pt x="733" y="611"/>
                    <a:pt x="733" y="604"/>
                  </a:cubicBezTo>
                  <a:cubicBezTo>
                    <a:pt x="733" y="597"/>
                    <a:pt x="727" y="591"/>
                    <a:pt x="720" y="591"/>
                  </a:cubicBezTo>
                  <a:cubicBezTo>
                    <a:pt x="713" y="591"/>
                    <a:pt x="707" y="597"/>
                    <a:pt x="707" y="604"/>
                  </a:cubicBezTo>
                  <a:cubicBezTo>
                    <a:pt x="707" y="611"/>
                    <a:pt x="713" y="617"/>
                    <a:pt x="720" y="617"/>
                  </a:cubicBezTo>
                  <a:close/>
                  <a:moveTo>
                    <a:pt x="759" y="617"/>
                  </a:moveTo>
                  <a:cubicBezTo>
                    <a:pt x="766" y="617"/>
                    <a:pt x="772" y="611"/>
                    <a:pt x="772" y="604"/>
                  </a:cubicBezTo>
                  <a:cubicBezTo>
                    <a:pt x="772" y="597"/>
                    <a:pt x="766" y="591"/>
                    <a:pt x="759" y="591"/>
                  </a:cubicBezTo>
                  <a:cubicBezTo>
                    <a:pt x="752" y="591"/>
                    <a:pt x="747" y="597"/>
                    <a:pt x="747" y="604"/>
                  </a:cubicBezTo>
                  <a:cubicBezTo>
                    <a:pt x="747" y="611"/>
                    <a:pt x="752" y="617"/>
                    <a:pt x="759" y="617"/>
                  </a:cubicBezTo>
                  <a:close/>
                  <a:moveTo>
                    <a:pt x="838" y="617"/>
                  </a:moveTo>
                  <a:cubicBezTo>
                    <a:pt x="845" y="617"/>
                    <a:pt x="851" y="611"/>
                    <a:pt x="851" y="604"/>
                  </a:cubicBezTo>
                  <a:cubicBezTo>
                    <a:pt x="851" y="597"/>
                    <a:pt x="845" y="591"/>
                    <a:pt x="838" y="591"/>
                  </a:cubicBezTo>
                  <a:cubicBezTo>
                    <a:pt x="831" y="591"/>
                    <a:pt x="825" y="597"/>
                    <a:pt x="825" y="604"/>
                  </a:cubicBezTo>
                  <a:cubicBezTo>
                    <a:pt x="825" y="611"/>
                    <a:pt x="831" y="617"/>
                    <a:pt x="838" y="617"/>
                  </a:cubicBezTo>
                  <a:close/>
                  <a:moveTo>
                    <a:pt x="878" y="617"/>
                  </a:moveTo>
                  <a:cubicBezTo>
                    <a:pt x="885" y="617"/>
                    <a:pt x="890" y="611"/>
                    <a:pt x="890" y="604"/>
                  </a:cubicBezTo>
                  <a:cubicBezTo>
                    <a:pt x="890" y="597"/>
                    <a:pt x="885" y="591"/>
                    <a:pt x="878" y="591"/>
                  </a:cubicBezTo>
                  <a:cubicBezTo>
                    <a:pt x="871" y="591"/>
                    <a:pt x="865" y="597"/>
                    <a:pt x="865" y="604"/>
                  </a:cubicBezTo>
                  <a:cubicBezTo>
                    <a:pt x="865" y="611"/>
                    <a:pt x="871" y="617"/>
                    <a:pt x="878" y="617"/>
                  </a:cubicBezTo>
                  <a:close/>
                  <a:moveTo>
                    <a:pt x="917" y="617"/>
                  </a:moveTo>
                  <a:cubicBezTo>
                    <a:pt x="924" y="617"/>
                    <a:pt x="930" y="611"/>
                    <a:pt x="930" y="604"/>
                  </a:cubicBezTo>
                  <a:cubicBezTo>
                    <a:pt x="930" y="597"/>
                    <a:pt x="924" y="591"/>
                    <a:pt x="917" y="591"/>
                  </a:cubicBezTo>
                  <a:cubicBezTo>
                    <a:pt x="910" y="591"/>
                    <a:pt x="904" y="597"/>
                    <a:pt x="904" y="604"/>
                  </a:cubicBezTo>
                  <a:cubicBezTo>
                    <a:pt x="904" y="611"/>
                    <a:pt x="910" y="617"/>
                    <a:pt x="917" y="617"/>
                  </a:cubicBezTo>
                  <a:close/>
                  <a:moveTo>
                    <a:pt x="956" y="617"/>
                  </a:moveTo>
                  <a:cubicBezTo>
                    <a:pt x="963" y="617"/>
                    <a:pt x="969" y="611"/>
                    <a:pt x="969" y="604"/>
                  </a:cubicBezTo>
                  <a:cubicBezTo>
                    <a:pt x="969" y="597"/>
                    <a:pt x="963" y="591"/>
                    <a:pt x="956" y="591"/>
                  </a:cubicBezTo>
                  <a:cubicBezTo>
                    <a:pt x="949" y="591"/>
                    <a:pt x="944" y="597"/>
                    <a:pt x="944" y="604"/>
                  </a:cubicBezTo>
                  <a:cubicBezTo>
                    <a:pt x="944" y="611"/>
                    <a:pt x="949" y="617"/>
                    <a:pt x="956" y="617"/>
                  </a:cubicBezTo>
                  <a:close/>
                  <a:moveTo>
                    <a:pt x="996" y="617"/>
                  </a:moveTo>
                  <a:cubicBezTo>
                    <a:pt x="1003" y="617"/>
                    <a:pt x="1009" y="611"/>
                    <a:pt x="1009" y="604"/>
                  </a:cubicBezTo>
                  <a:cubicBezTo>
                    <a:pt x="1009" y="597"/>
                    <a:pt x="1003" y="591"/>
                    <a:pt x="996" y="591"/>
                  </a:cubicBezTo>
                  <a:cubicBezTo>
                    <a:pt x="989" y="591"/>
                    <a:pt x="983" y="597"/>
                    <a:pt x="983" y="604"/>
                  </a:cubicBezTo>
                  <a:cubicBezTo>
                    <a:pt x="983" y="611"/>
                    <a:pt x="989" y="617"/>
                    <a:pt x="996" y="617"/>
                  </a:cubicBezTo>
                  <a:close/>
                  <a:moveTo>
                    <a:pt x="1035" y="595"/>
                  </a:moveTo>
                  <a:cubicBezTo>
                    <a:pt x="1030" y="595"/>
                    <a:pt x="1026" y="599"/>
                    <a:pt x="1026" y="604"/>
                  </a:cubicBezTo>
                  <a:cubicBezTo>
                    <a:pt x="1026" y="609"/>
                    <a:pt x="1030" y="613"/>
                    <a:pt x="1035" y="613"/>
                  </a:cubicBezTo>
                  <a:cubicBezTo>
                    <a:pt x="1040" y="613"/>
                    <a:pt x="1045" y="609"/>
                    <a:pt x="1045" y="604"/>
                  </a:cubicBezTo>
                  <a:cubicBezTo>
                    <a:pt x="1045" y="599"/>
                    <a:pt x="1040" y="595"/>
                    <a:pt x="1035" y="595"/>
                  </a:cubicBezTo>
                  <a:close/>
                  <a:moveTo>
                    <a:pt x="1101" y="604"/>
                  </a:moveTo>
                  <a:cubicBezTo>
                    <a:pt x="1101" y="611"/>
                    <a:pt x="1107" y="617"/>
                    <a:pt x="1114" y="617"/>
                  </a:cubicBezTo>
                  <a:cubicBezTo>
                    <a:pt x="1121" y="617"/>
                    <a:pt x="1127" y="611"/>
                    <a:pt x="1127" y="604"/>
                  </a:cubicBezTo>
                  <a:cubicBezTo>
                    <a:pt x="1127" y="597"/>
                    <a:pt x="1121" y="591"/>
                    <a:pt x="1114" y="591"/>
                  </a:cubicBezTo>
                  <a:cubicBezTo>
                    <a:pt x="1107" y="591"/>
                    <a:pt x="1101" y="597"/>
                    <a:pt x="1101" y="604"/>
                  </a:cubicBezTo>
                  <a:close/>
                  <a:moveTo>
                    <a:pt x="1144" y="604"/>
                  </a:moveTo>
                  <a:cubicBezTo>
                    <a:pt x="1144" y="609"/>
                    <a:pt x="1148" y="613"/>
                    <a:pt x="1154" y="613"/>
                  </a:cubicBezTo>
                  <a:cubicBezTo>
                    <a:pt x="1159" y="613"/>
                    <a:pt x="1163" y="609"/>
                    <a:pt x="1163" y="604"/>
                  </a:cubicBezTo>
                  <a:cubicBezTo>
                    <a:pt x="1163" y="599"/>
                    <a:pt x="1159" y="595"/>
                    <a:pt x="1154" y="595"/>
                  </a:cubicBezTo>
                  <a:cubicBezTo>
                    <a:pt x="1148" y="595"/>
                    <a:pt x="1144" y="599"/>
                    <a:pt x="1144" y="604"/>
                  </a:cubicBezTo>
                  <a:close/>
                  <a:moveTo>
                    <a:pt x="1666" y="591"/>
                  </a:moveTo>
                  <a:cubicBezTo>
                    <a:pt x="1659" y="591"/>
                    <a:pt x="1653" y="597"/>
                    <a:pt x="1653" y="604"/>
                  </a:cubicBezTo>
                  <a:cubicBezTo>
                    <a:pt x="1653" y="611"/>
                    <a:pt x="1659" y="617"/>
                    <a:pt x="1666" y="617"/>
                  </a:cubicBezTo>
                  <a:cubicBezTo>
                    <a:pt x="1673" y="617"/>
                    <a:pt x="1679" y="611"/>
                    <a:pt x="1679" y="604"/>
                  </a:cubicBezTo>
                  <a:cubicBezTo>
                    <a:pt x="1679" y="597"/>
                    <a:pt x="1673" y="591"/>
                    <a:pt x="1666" y="591"/>
                  </a:cubicBezTo>
                  <a:close/>
                  <a:moveTo>
                    <a:pt x="1705" y="617"/>
                  </a:moveTo>
                  <a:cubicBezTo>
                    <a:pt x="1712" y="617"/>
                    <a:pt x="1718" y="611"/>
                    <a:pt x="1718" y="604"/>
                  </a:cubicBezTo>
                  <a:cubicBezTo>
                    <a:pt x="1718" y="597"/>
                    <a:pt x="1712" y="591"/>
                    <a:pt x="1705" y="591"/>
                  </a:cubicBezTo>
                  <a:cubicBezTo>
                    <a:pt x="1698" y="591"/>
                    <a:pt x="1693" y="597"/>
                    <a:pt x="1693" y="604"/>
                  </a:cubicBezTo>
                  <a:cubicBezTo>
                    <a:pt x="1693" y="611"/>
                    <a:pt x="1698" y="617"/>
                    <a:pt x="1705" y="617"/>
                  </a:cubicBezTo>
                  <a:close/>
                  <a:moveTo>
                    <a:pt x="1745" y="617"/>
                  </a:moveTo>
                  <a:cubicBezTo>
                    <a:pt x="1752" y="617"/>
                    <a:pt x="1758" y="611"/>
                    <a:pt x="1758" y="604"/>
                  </a:cubicBezTo>
                  <a:cubicBezTo>
                    <a:pt x="1758" y="597"/>
                    <a:pt x="1752" y="591"/>
                    <a:pt x="1745" y="591"/>
                  </a:cubicBezTo>
                  <a:cubicBezTo>
                    <a:pt x="1738" y="591"/>
                    <a:pt x="1732" y="597"/>
                    <a:pt x="1732" y="604"/>
                  </a:cubicBezTo>
                  <a:cubicBezTo>
                    <a:pt x="1732" y="611"/>
                    <a:pt x="1738" y="617"/>
                    <a:pt x="1745" y="617"/>
                  </a:cubicBezTo>
                  <a:close/>
                  <a:moveTo>
                    <a:pt x="1784" y="617"/>
                  </a:moveTo>
                  <a:cubicBezTo>
                    <a:pt x="1791" y="617"/>
                    <a:pt x="1797" y="611"/>
                    <a:pt x="1797" y="604"/>
                  </a:cubicBezTo>
                  <a:cubicBezTo>
                    <a:pt x="1797" y="597"/>
                    <a:pt x="1791" y="591"/>
                    <a:pt x="1784" y="591"/>
                  </a:cubicBezTo>
                  <a:cubicBezTo>
                    <a:pt x="1777" y="591"/>
                    <a:pt x="1772" y="597"/>
                    <a:pt x="1772" y="604"/>
                  </a:cubicBezTo>
                  <a:cubicBezTo>
                    <a:pt x="1772" y="611"/>
                    <a:pt x="1777" y="617"/>
                    <a:pt x="1784" y="617"/>
                  </a:cubicBezTo>
                  <a:close/>
                  <a:moveTo>
                    <a:pt x="1824" y="617"/>
                  </a:moveTo>
                  <a:cubicBezTo>
                    <a:pt x="1831" y="617"/>
                    <a:pt x="1836" y="611"/>
                    <a:pt x="1836" y="604"/>
                  </a:cubicBezTo>
                  <a:cubicBezTo>
                    <a:pt x="1836" y="597"/>
                    <a:pt x="1831" y="591"/>
                    <a:pt x="1824" y="591"/>
                  </a:cubicBezTo>
                  <a:cubicBezTo>
                    <a:pt x="1817" y="591"/>
                    <a:pt x="1811" y="597"/>
                    <a:pt x="1811" y="604"/>
                  </a:cubicBezTo>
                  <a:cubicBezTo>
                    <a:pt x="1811" y="611"/>
                    <a:pt x="1817" y="617"/>
                    <a:pt x="1824" y="617"/>
                  </a:cubicBezTo>
                  <a:close/>
                  <a:moveTo>
                    <a:pt x="1863" y="617"/>
                  </a:moveTo>
                  <a:cubicBezTo>
                    <a:pt x="1870" y="617"/>
                    <a:pt x="1876" y="611"/>
                    <a:pt x="1876" y="604"/>
                  </a:cubicBezTo>
                  <a:cubicBezTo>
                    <a:pt x="1876" y="597"/>
                    <a:pt x="1870" y="591"/>
                    <a:pt x="1863" y="591"/>
                  </a:cubicBezTo>
                  <a:cubicBezTo>
                    <a:pt x="1856" y="591"/>
                    <a:pt x="1850" y="597"/>
                    <a:pt x="1850" y="604"/>
                  </a:cubicBezTo>
                  <a:cubicBezTo>
                    <a:pt x="1850" y="611"/>
                    <a:pt x="1856" y="617"/>
                    <a:pt x="1863" y="617"/>
                  </a:cubicBezTo>
                  <a:close/>
                  <a:moveTo>
                    <a:pt x="1903" y="617"/>
                  </a:moveTo>
                  <a:cubicBezTo>
                    <a:pt x="1910" y="617"/>
                    <a:pt x="1915" y="611"/>
                    <a:pt x="1915" y="604"/>
                  </a:cubicBezTo>
                  <a:cubicBezTo>
                    <a:pt x="1915" y="597"/>
                    <a:pt x="1910" y="591"/>
                    <a:pt x="1903" y="591"/>
                  </a:cubicBezTo>
                  <a:cubicBezTo>
                    <a:pt x="1896" y="591"/>
                    <a:pt x="1890" y="597"/>
                    <a:pt x="1890" y="604"/>
                  </a:cubicBezTo>
                  <a:cubicBezTo>
                    <a:pt x="1890" y="611"/>
                    <a:pt x="1896" y="617"/>
                    <a:pt x="1903" y="617"/>
                  </a:cubicBezTo>
                  <a:close/>
                  <a:moveTo>
                    <a:pt x="1942" y="617"/>
                  </a:moveTo>
                  <a:cubicBezTo>
                    <a:pt x="1949" y="617"/>
                    <a:pt x="1955" y="611"/>
                    <a:pt x="1955" y="604"/>
                  </a:cubicBezTo>
                  <a:cubicBezTo>
                    <a:pt x="1955" y="597"/>
                    <a:pt x="1949" y="591"/>
                    <a:pt x="1942" y="591"/>
                  </a:cubicBezTo>
                  <a:cubicBezTo>
                    <a:pt x="1935" y="591"/>
                    <a:pt x="1929" y="597"/>
                    <a:pt x="1929" y="604"/>
                  </a:cubicBezTo>
                  <a:cubicBezTo>
                    <a:pt x="1929" y="611"/>
                    <a:pt x="1935" y="617"/>
                    <a:pt x="1942" y="617"/>
                  </a:cubicBezTo>
                  <a:close/>
                  <a:moveTo>
                    <a:pt x="1981" y="617"/>
                  </a:moveTo>
                  <a:cubicBezTo>
                    <a:pt x="1988" y="617"/>
                    <a:pt x="1994" y="611"/>
                    <a:pt x="1994" y="604"/>
                  </a:cubicBezTo>
                  <a:cubicBezTo>
                    <a:pt x="1994" y="597"/>
                    <a:pt x="1988" y="591"/>
                    <a:pt x="1981" y="591"/>
                  </a:cubicBezTo>
                  <a:cubicBezTo>
                    <a:pt x="1974" y="591"/>
                    <a:pt x="1969" y="597"/>
                    <a:pt x="1969" y="604"/>
                  </a:cubicBezTo>
                  <a:cubicBezTo>
                    <a:pt x="1969" y="611"/>
                    <a:pt x="1974" y="617"/>
                    <a:pt x="1981" y="617"/>
                  </a:cubicBezTo>
                  <a:close/>
                  <a:moveTo>
                    <a:pt x="2021" y="617"/>
                  </a:moveTo>
                  <a:cubicBezTo>
                    <a:pt x="2028" y="617"/>
                    <a:pt x="2034" y="611"/>
                    <a:pt x="2034" y="604"/>
                  </a:cubicBezTo>
                  <a:cubicBezTo>
                    <a:pt x="2034" y="597"/>
                    <a:pt x="2028" y="591"/>
                    <a:pt x="2021" y="591"/>
                  </a:cubicBezTo>
                  <a:cubicBezTo>
                    <a:pt x="2014" y="591"/>
                    <a:pt x="2008" y="597"/>
                    <a:pt x="2008" y="604"/>
                  </a:cubicBezTo>
                  <a:cubicBezTo>
                    <a:pt x="2008" y="611"/>
                    <a:pt x="2014" y="617"/>
                    <a:pt x="2021" y="617"/>
                  </a:cubicBezTo>
                  <a:close/>
                  <a:moveTo>
                    <a:pt x="2060" y="617"/>
                  </a:moveTo>
                  <a:cubicBezTo>
                    <a:pt x="2067" y="617"/>
                    <a:pt x="2073" y="611"/>
                    <a:pt x="2073" y="604"/>
                  </a:cubicBezTo>
                  <a:cubicBezTo>
                    <a:pt x="2073" y="597"/>
                    <a:pt x="2067" y="591"/>
                    <a:pt x="2060" y="591"/>
                  </a:cubicBezTo>
                  <a:cubicBezTo>
                    <a:pt x="2053" y="591"/>
                    <a:pt x="2048" y="597"/>
                    <a:pt x="2048" y="604"/>
                  </a:cubicBezTo>
                  <a:cubicBezTo>
                    <a:pt x="2048" y="611"/>
                    <a:pt x="2053" y="617"/>
                    <a:pt x="2060" y="617"/>
                  </a:cubicBezTo>
                  <a:close/>
                  <a:moveTo>
                    <a:pt x="2100" y="617"/>
                  </a:moveTo>
                  <a:cubicBezTo>
                    <a:pt x="2107" y="617"/>
                    <a:pt x="2112" y="611"/>
                    <a:pt x="2112" y="604"/>
                  </a:cubicBezTo>
                  <a:cubicBezTo>
                    <a:pt x="2112" y="597"/>
                    <a:pt x="2107" y="591"/>
                    <a:pt x="2100" y="591"/>
                  </a:cubicBezTo>
                  <a:cubicBezTo>
                    <a:pt x="2093" y="591"/>
                    <a:pt x="2087" y="597"/>
                    <a:pt x="2087" y="604"/>
                  </a:cubicBezTo>
                  <a:cubicBezTo>
                    <a:pt x="2087" y="611"/>
                    <a:pt x="2093" y="617"/>
                    <a:pt x="2100" y="617"/>
                  </a:cubicBezTo>
                  <a:close/>
                  <a:moveTo>
                    <a:pt x="2139" y="617"/>
                  </a:moveTo>
                  <a:cubicBezTo>
                    <a:pt x="2146" y="617"/>
                    <a:pt x="2152" y="611"/>
                    <a:pt x="2152" y="604"/>
                  </a:cubicBezTo>
                  <a:cubicBezTo>
                    <a:pt x="2152" y="597"/>
                    <a:pt x="2146" y="591"/>
                    <a:pt x="2139" y="591"/>
                  </a:cubicBezTo>
                  <a:cubicBezTo>
                    <a:pt x="2132" y="591"/>
                    <a:pt x="2126" y="597"/>
                    <a:pt x="2126" y="604"/>
                  </a:cubicBezTo>
                  <a:cubicBezTo>
                    <a:pt x="2126" y="611"/>
                    <a:pt x="2132" y="617"/>
                    <a:pt x="2139" y="617"/>
                  </a:cubicBezTo>
                  <a:close/>
                  <a:moveTo>
                    <a:pt x="2179" y="617"/>
                  </a:moveTo>
                  <a:cubicBezTo>
                    <a:pt x="2186" y="617"/>
                    <a:pt x="2191" y="611"/>
                    <a:pt x="2191" y="604"/>
                  </a:cubicBezTo>
                  <a:cubicBezTo>
                    <a:pt x="2191" y="597"/>
                    <a:pt x="2186" y="591"/>
                    <a:pt x="2179" y="591"/>
                  </a:cubicBezTo>
                  <a:cubicBezTo>
                    <a:pt x="2171" y="591"/>
                    <a:pt x="2166" y="597"/>
                    <a:pt x="2166" y="604"/>
                  </a:cubicBezTo>
                  <a:cubicBezTo>
                    <a:pt x="2166" y="611"/>
                    <a:pt x="2171" y="617"/>
                    <a:pt x="2179" y="617"/>
                  </a:cubicBezTo>
                  <a:close/>
                  <a:moveTo>
                    <a:pt x="2218" y="617"/>
                  </a:moveTo>
                  <a:cubicBezTo>
                    <a:pt x="2225" y="617"/>
                    <a:pt x="2231" y="611"/>
                    <a:pt x="2231" y="604"/>
                  </a:cubicBezTo>
                  <a:cubicBezTo>
                    <a:pt x="2231" y="597"/>
                    <a:pt x="2225" y="591"/>
                    <a:pt x="2218" y="591"/>
                  </a:cubicBezTo>
                  <a:cubicBezTo>
                    <a:pt x="2211" y="591"/>
                    <a:pt x="2205" y="597"/>
                    <a:pt x="2205" y="604"/>
                  </a:cubicBezTo>
                  <a:cubicBezTo>
                    <a:pt x="2205" y="611"/>
                    <a:pt x="2211" y="617"/>
                    <a:pt x="2218" y="617"/>
                  </a:cubicBezTo>
                  <a:close/>
                  <a:moveTo>
                    <a:pt x="2257" y="617"/>
                  </a:moveTo>
                  <a:cubicBezTo>
                    <a:pt x="2264" y="617"/>
                    <a:pt x="2270" y="611"/>
                    <a:pt x="2270" y="604"/>
                  </a:cubicBezTo>
                  <a:cubicBezTo>
                    <a:pt x="2270" y="597"/>
                    <a:pt x="2264" y="591"/>
                    <a:pt x="2257" y="591"/>
                  </a:cubicBezTo>
                  <a:cubicBezTo>
                    <a:pt x="2250" y="591"/>
                    <a:pt x="2245" y="597"/>
                    <a:pt x="2245" y="604"/>
                  </a:cubicBezTo>
                  <a:cubicBezTo>
                    <a:pt x="2245" y="611"/>
                    <a:pt x="2250" y="617"/>
                    <a:pt x="2257" y="617"/>
                  </a:cubicBezTo>
                  <a:close/>
                  <a:moveTo>
                    <a:pt x="2297" y="617"/>
                  </a:moveTo>
                  <a:cubicBezTo>
                    <a:pt x="2304" y="617"/>
                    <a:pt x="2310" y="611"/>
                    <a:pt x="2310" y="604"/>
                  </a:cubicBezTo>
                  <a:cubicBezTo>
                    <a:pt x="2310" y="597"/>
                    <a:pt x="2304" y="591"/>
                    <a:pt x="2297" y="591"/>
                  </a:cubicBezTo>
                  <a:cubicBezTo>
                    <a:pt x="2290" y="591"/>
                    <a:pt x="2284" y="597"/>
                    <a:pt x="2284" y="604"/>
                  </a:cubicBezTo>
                  <a:cubicBezTo>
                    <a:pt x="2284" y="611"/>
                    <a:pt x="2290" y="617"/>
                    <a:pt x="2297" y="617"/>
                  </a:cubicBezTo>
                  <a:close/>
                  <a:moveTo>
                    <a:pt x="2336" y="617"/>
                  </a:moveTo>
                  <a:cubicBezTo>
                    <a:pt x="2343" y="617"/>
                    <a:pt x="2349" y="611"/>
                    <a:pt x="2349" y="604"/>
                  </a:cubicBezTo>
                  <a:cubicBezTo>
                    <a:pt x="2349" y="597"/>
                    <a:pt x="2343" y="591"/>
                    <a:pt x="2336" y="591"/>
                  </a:cubicBezTo>
                  <a:cubicBezTo>
                    <a:pt x="2329" y="591"/>
                    <a:pt x="2323" y="597"/>
                    <a:pt x="2323" y="604"/>
                  </a:cubicBezTo>
                  <a:cubicBezTo>
                    <a:pt x="2323" y="611"/>
                    <a:pt x="2329" y="617"/>
                    <a:pt x="2336" y="617"/>
                  </a:cubicBezTo>
                  <a:close/>
                  <a:moveTo>
                    <a:pt x="2376" y="617"/>
                  </a:moveTo>
                  <a:cubicBezTo>
                    <a:pt x="2383" y="617"/>
                    <a:pt x="2388" y="611"/>
                    <a:pt x="2388" y="604"/>
                  </a:cubicBezTo>
                  <a:cubicBezTo>
                    <a:pt x="2388" y="597"/>
                    <a:pt x="2383" y="591"/>
                    <a:pt x="2376" y="591"/>
                  </a:cubicBezTo>
                  <a:cubicBezTo>
                    <a:pt x="2369" y="591"/>
                    <a:pt x="2363" y="597"/>
                    <a:pt x="2363" y="604"/>
                  </a:cubicBezTo>
                  <a:cubicBezTo>
                    <a:pt x="2363" y="611"/>
                    <a:pt x="2369" y="617"/>
                    <a:pt x="2376" y="617"/>
                  </a:cubicBezTo>
                  <a:close/>
                  <a:moveTo>
                    <a:pt x="2415" y="617"/>
                  </a:moveTo>
                  <a:cubicBezTo>
                    <a:pt x="2422" y="617"/>
                    <a:pt x="2428" y="611"/>
                    <a:pt x="2428" y="604"/>
                  </a:cubicBezTo>
                  <a:cubicBezTo>
                    <a:pt x="2428" y="597"/>
                    <a:pt x="2422" y="591"/>
                    <a:pt x="2415" y="591"/>
                  </a:cubicBezTo>
                  <a:cubicBezTo>
                    <a:pt x="2408" y="591"/>
                    <a:pt x="2402" y="597"/>
                    <a:pt x="2402" y="604"/>
                  </a:cubicBezTo>
                  <a:cubicBezTo>
                    <a:pt x="2402" y="611"/>
                    <a:pt x="2408" y="617"/>
                    <a:pt x="2415" y="617"/>
                  </a:cubicBezTo>
                  <a:close/>
                  <a:moveTo>
                    <a:pt x="2455" y="617"/>
                  </a:moveTo>
                  <a:cubicBezTo>
                    <a:pt x="2462" y="617"/>
                    <a:pt x="2467" y="611"/>
                    <a:pt x="2467" y="604"/>
                  </a:cubicBezTo>
                  <a:cubicBezTo>
                    <a:pt x="2467" y="597"/>
                    <a:pt x="2462" y="591"/>
                    <a:pt x="2455" y="591"/>
                  </a:cubicBezTo>
                  <a:cubicBezTo>
                    <a:pt x="2447" y="591"/>
                    <a:pt x="2442" y="597"/>
                    <a:pt x="2442" y="604"/>
                  </a:cubicBezTo>
                  <a:cubicBezTo>
                    <a:pt x="2442" y="611"/>
                    <a:pt x="2447" y="617"/>
                    <a:pt x="2455" y="617"/>
                  </a:cubicBezTo>
                  <a:close/>
                  <a:moveTo>
                    <a:pt x="2494" y="617"/>
                  </a:moveTo>
                  <a:cubicBezTo>
                    <a:pt x="2501" y="617"/>
                    <a:pt x="2507" y="611"/>
                    <a:pt x="2507" y="604"/>
                  </a:cubicBezTo>
                  <a:cubicBezTo>
                    <a:pt x="2507" y="597"/>
                    <a:pt x="2501" y="591"/>
                    <a:pt x="2494" y="591"/>
                  </a:cubicBezTo>
                  <a:cubicBezTo>
                    <a:pt x="2487" y="591"/>
                    <a:pt x="2481" y="597"/>
                    <a:pt x="2481" y="604"/>
                  </a:cubicBezTo>
                  <a:cubicBezTo>
                    <a:pt x="2481" y="611"/>
                    <a:pt x="2487" y="617"/>
                    <a:pt x="2494" y="617"/>
                  </a:cubicBezTo>
                  <a:close/>
                  <a:moveTo>
                    <a:pt x="2533" y="617"/>
                  </a:moveTo>
                  <a:cubicBezTo>
                    <a:pt x="2540" y="617"/>
                    <a:pt x="2546" y="611"/>
                    <a:pt x="2546" y="604"/>
                  </a:cubicBezTo>
                  <a:cubicBezTo>
                    <a:pt x="2546" y="597"/>
                    <a:pt x="2540" y="591"/>
                    <a:pt x="2533" y="591"/>
                  </a:cubicBezTo>
                  <a:cubicBezTo>
                    <a:pt x="2526" y="591"/>
                    <a:pt x="2521" y="597"/>
                    <a:pt x="2521" y="604"/>
                  </a:cubicBezTo>
                  <a:cubicBezTo>
                    <a:pt x="2521" y="611"/>
                    <a:pt x="2526" y="617"/>
                    <a:pt x="2533" y="617"/>
                  </a:cubicBezTo>
                  <a:close/>
                  <a:moveTo>
                    <a:pt x="2573" y="617"/>
                  </a:moveTo>
                  <a:cubicBezTo>
                    <a:pt x="2580" y="617"/>
                    <a:pt x="2586" y="611"/>
                    <a:pt x="2586" y="604"/>
                  </a:cubicBezTo>
                  <a:cubicBezTo>
                    <a:pt x="2586" y="597"/>
                    <a:pt x="2580" y="591"/>
                    <a:pt x="2573" y="591"/>
                  </a:cubicBezTo>
                  <a:cubicBezTo>
                    <a:pt x="2566" y="591"/>
                    <a:pt x="2560" y="597"/>
                    <a:pt x="2560" y="604"/>
                  </a:cubicBezTo>
                  <a:cubicBezTo>
                    <a:pt x="2560" y="611"/>
                    <a:pt x="2566" y="617"/>
                    <a:pt x="2573" y="617"/>
                  </a:cubicBezTo>
                  <a:close/>
                  <a:moveTo>
                    <a:pt x="2612" y="617"/>
                  </a:moveTo>
                  <a:cubicBezTo>
                    <a:pt x="2619" y="617"/>
                    <a:pt x="2625" y="611"/>
                    <a:pt x="2625" y="604"/>
                  </a:cubicBezTo>
                  <a:cubicBezTo>
                    <a:pt x="2625" y="597"/>
                    <a:pt x="2619" y="591"/>
                    <a:pt x="2612" y="591"/>
                  </a:cubicBezTo>
                  <a:cubicBezTo>
                    <a:pt x="2605" y="591"/>
                    <a:pt x="2599" y="597"/>
                    <a:pt x="2599" y="604"/>
                  </a:cubicBezTo>
                  <a:cubicBezTo>
                    <a:pt x="2599" y="611"/>
                    <a:pt x="2605" y="617"/>
                    <a:pt x="2612" y="617"/>
                  </a:cubicBezTo>
                  <a:close/>
                  <a:moveTo>
                    <a:pt x="2652" y="617"/>
                  </a:moveTo>
                  <a:cubicBezTo>
                    <a:pt x="2659" y="617"/>
                    <a:pt x="2664" y="611"/>
                    <a:pt x="2664" y="604"/>
                  </a:cubicBezTo>
                  <a:cubicBezTo>
                    <a:pt x="2664" y="597"/>
                    <a:pt x="2659" y="591"/>
                    <a:pt x="2652" y="591"/>
                  </a:cubicBezTo>
                  <a:cubicBezTo>
                    <a:pt x="2645" y="591"/>
                    <a:pt x="2639" y="597"/>
                    <a:pt x="2639" y="604"/>
                  </a:cubicBezTo>
                  <a:cubicBezTo>
                    <a:pt x="2639" y="611"/>
                    <a:pt x="2645" y="617"/>
                    <a:pt x="2652" y="617"/>
                  </a:cubicBezTo>
                  <a:close/>
                  <a:moveTo>
                    <a:pt x="2691" y="617"/>
                  </a:moveTo>
                  <a:cubicBezTo>
                    <a:pt x="2698" y="617"/>
                    <a:pt x="2704" y="611"/>
                    <a:pt x="2704" y="604"/>
                  </a:cubicBezTo>
                  <a:cubicBezTo>
                    <a:pt x="2704" y="597"/>
                    <a:pt x="2698" y="591"/>
                    <a:pt x="2691" y="591"/>
                  </a:cubicBezTo>
                  <a:cubicBezTo>
                    <a:pt x="2684" y="591"/>
                    <a:pt x="2678" y="597"/>
                    <a:pt x="2678" y="604"/>
                  </a:cubicBezTo>
                  <a:cubicBezTo>
                    <a:pt x="2678" y="611"/>
                    <a:pt x="2684" y="617"/>
                    <a:pt x="2691" y="617"/>
                  </a:cubicBezTo>
                  <a:close/>
                  <a:moveTo>
                    <a:pt x="2730" y="617"/>
                  </a:moveTo>
                  <a:cubicBezTo>
                    <a:pt x="2738" y="617"/>
                    <a:pt x="2743" y="611"/>
                    <a:pt x="2743" y="604"/>
                  </a:cubicBezTo>
                  <a:cubicBezTo>
                    <a:pt x="2743" y="597"/>
                    <a:pt x="2738" y="591"/>
                    <a:pt x="2730" y="591"/>
                  </a:cubicBezTo>
                  <a:cubicBezTo>
                    <a:pt x="2723" y="591"/>
                    <a:pt x="2718" y="597"/>
                    <a:pt x="2718" y="604"/>
                  </a:cubicBezTo>
                  <a:cubicBezTo>
                    <a:pt x="2718" y="611"/>
                    <a:pt x="2723" y="617"/>
                    <a:pt x="2730" y="617"/>
                  </a:cubicBezTo>
                  <a:close/>
                  <a:moveTo>
                    <a:pt x="2770" y="617"/>
                  </a:moveTo>
                  <a:cubicBezTo>
                    <a:pt x="2777" y="617"/>
                    <a:pt x="2783" y="611"/>
                    <a:pt x="2783" y="604"/>
                  </a:cubicBezTo>
                  <a:cubicBezTo>
                    <a:pt x="2783" y="597"/>
                    <a:pt x="2777" y="591"/>
                    <a:pt x="2770" y="591"/>
                  </a:cubicBezTo>
                  <a:cubicBezTo>
                    <a:pt x="2763" y="591"/>
                    <a:pt x="2757" y="597"/>
                    <a:pt x="2757" y="604"/>
                  </a:cubicBezTo>
                  <a:cubicBezTo>
                    <a:pt x="2757" y="611"/>
                    <a:pt x="2763" y="617"/>
                    <a:pt x="2770" y="617"/>
                  </a:cubicBezTo>
                  <a:close/>
                  <a:moveTo>
                    <a:pt x="2809" y="617"/>
                  </a:moveTo>
                  <a:cubicBezTo>
                    <a:pt x="2816" y="617"/>
                    <a:pt x="2822" y="611"/>
                    <a:pt x="2822" y="604"/>
                  </a:cubicBezTo>
                  <a:cubicBezTo>
                    <a:pt x="2822" y="597"/>
                    <a:pt x="2816" y="591"/>
                    <a:pt x="2809" y="591"/>
                  </a:cubicBezTo>
                  <a:cubicBezTo>
                    <a:pt x="2802" y="591"/>
                    <a:pt x="2797" y="597"/>
                    <a:pt x="2797" y="604"/>
                  </a:cubicBezTo>
                  <a:cubicBezTo>
                    <a:pt x="2797" y="611"/>
                    <a:pt x="2802" y="617"/>
                    <a:pt x="2809" y="617"/>
                  </a:cubicBezTo>
                  <a:close/>
                  <a:moveTo>
                    <a:pt x="2849" y="617"/>
                  </a:moveTo>
                  <a:cubicBezTo>
                    <a:pt x="2856" y="617"/>
                    <a:pt x="2861" y="611"/>
                    <a:pt x="2861" y="604"/>
                  </a:cubicBezTo>
                  <a:cubicBezTo>
                    <a:pt x="2861" y="597"/>
                    <a:pt x="2856" y="591"/>
                    <a:pt x="2849" y="591"/>
                  </a:cubicBezTo>
                  <a:cubicBezTo>
                    <a:pt x="2842" y="591"/>
                    <a:pt x="2836" y="597"/>
                    <a:pt x="2836" y="604"/>
                  </a:cubicBezTo>
                  <a:cubicBezTo>
                    <a:pt x="2836" y="611"/>
                    <a:pt x="2842" y="617"/>
                    <a:pt x="2849" y="617"/>
                  </a:cubicBezTo>
                  <a:close/>
                  <a:moveTo>
                    <a:pt x="2888" y="617"/>
                  </a:moveTo>
                  <a:cubicBezTo>
                    <a:pt x="2895" y="617"/>
                    <a:pt x="2901" y="611"/>
                    <a:pt x="2901" y="604"/>
                  </a:cubicBezTo>
                  <a:cubicBezTo>
                    <a:pt x="2901" y="597"/>
                    <a:pt x="2895" y="591"/>
                    <a:pt x="2888" y="591"/>
                  </a:cubicBezTo>
                  <a:cubicBezTo>
                    <a:pt x="2881" y="591"/>
                    <a:pt x="2875" y="597"/>
                    <a:pt x="2875" y="604"/>
                  </a:cubicBezTo>
                  <a:cubicBezTo>
                    <a:pt x="2875" y="611"/>
                    <a:pt x="2881" y="617"/>
                    <a:pt x="2888" y="617"/>
                  </a:cubicBezTo>
                  <a:close/>
                  <a:moveTo>
                    <a:pt x="2928" y="617"/>
                  </a:moveTo>
                  <a:cubicBezTo>
                    <a:pt x="2935" y="617"/>
                    <a:pt x="2940" y="611"/>
                    <a:pt x="2940" y="604"/>
                  </a:cubicBezTo>
                  <a:cubicBezTo>
                    <a:pt x="2940" y="597"/>
                    <a:pt x="2935" y="591"/>
                    <a:pt x="2928" y="591"/>
                  </a:cubicBezTo>
                  <a:cubicBezTo>
                    <a:pt x="2921" y="591"/>
                    <a:pt x="2915" y="597"/>
                    <a:pt x="2915" y="604"/>
                  </a:cubicBezTo>
                  <a:cubicBezTo>
                    <a:pt x="2915" y="611"/>
                    <a:pt x="2921" y="617"/>
                    <a:pt x="2928" y="617"/>
                  </a:cubicBezTo>
                  <a:close/>
                  <a:moveTo>
                    <a:pt x="2967" y="617"/>
                  </a:moveTo>
                  <a:cubicBezTo>
                    <a:pt x="2974" y="617"/>
                    <a:pt x="2980" y="611"/>
                    <a:pt x="2980" y="604"/>
                  </a:cubicBezTo>
                  <a:cubicBezTo>
                    <a:pt x="2980" y="597"/>
                    <a:pt x="2974" y="591"/>
                    <a:pt x="2967" y="591"/>
                  </a:cubicBezTo>
                  <a:cubicBezTo>
                    <a:pt x="2960" y="591"/>
                    <a:pt x="2954" y="597"/>
                    <a:pt x="2954" y="604"/>
                  </a:cubicBezTo>
                  <a:cubicBezTo>
                    <a:pt x="2954" y="611"/>
                    <a:pt x="2960" y="617"/>
                    <a:pt x="2967" y="617"/>
                  </a:cubicBezTo>
                  <a:close/>
                  <a:moveTo>
                    <a:pt x="3006" y="617"/>
                  </a:moveTo>
                  <a:cubicBezTo>
                    <a:pt x="3013" y="617"/>
                    <a:pt x="3019" y="611"/>
                    <a:pt x="3019" y="604"/>
                  </a:cubicBezTo>
                  <a:cubicBezTo>
                    <a:pt x="3019" y="597"/>
                    <a:pt x="3013" y="591"/>
                    <a:pt x="3006" y="591"/>
                  </a:cubicBezTo>
                  <a:cubicBezTo>
                    <a:pt x="2999" y="591"/>
                    <a:pt x="2994" y="597"/>
                    <a:pt x="2994" y="604"/>
                  </a:cubicBezTo>
                  <a:cubicBezTo>
                    <a:pt x="2994" y="611"/>
                    <a:pt x="2999" y="617"/>
                    <a:pt x="3006" y="617"/>
                  </a:cubicBezTo>
                  <a:close/>
                  <a:moveTo>
                    <a:pt x="3046" y="617"/>
                  </a:moveTo>
                  <a:cubicBezTo>
                    <a:pt x="3053" y="617"/>
                    <a:pt x="3059" y="611"/>
                    <a:pt x="3059" y="604"/>
                  </a:cubicBezTo>
                  <a:cubicBezTo>
                    <a:pt x="3059" y="597"/>
                    <a:pt x="3053" y="591"/>
                    <a:pt x="3046" y="591"/>
                  </a:cubicBezTo>
                  <a:cubicBezTo>
                    <a:pt x="3039" y="591"/>
                    <a:pt x="3033" y="597"/>
                    <a:pt x="3033" y="604"/>
                  </a:cubicBezTo>
                  <a:cubicBezTo>
                    <a:pt x="3033" y="611"/>
                    <a:pt x="3039" y="617"/>
                    <a:pt x="3046" y="617"/>
                  </a:cubicBezTo>
                  <a:close/>
                  <a:moveTo>
                    <a:pt x="3085" y="617"/>
                  </a:moveTo>
                  <a:cubicBezTo>
                    <a:pt x="3092" y="617"/>
                    <a:pt x="3098" y="611"/>
                    <a:pt x="3098" y="604"/>
                  </a:cubicBezTo>
                  <a:cubicBezTo>
                    <a:pt x="3098" y="597"/>
                    <a:pt x="3092" y="591"/>
                    <a:pt x="3085" y="591"/>
                  </a:cubicBezTo>
                  <a:cubicBezTo>
                    <a:pt x="3078" y="591"/>
                    <a:pt x="3073" y="597"/>
                    <a:pt x="3073" y="604"/>
                  </a:cubicBezTo>
                  <a:cubicBezTo>
                    <a:pt x="3073" y="611"/>
                    <a:pt x="3078" y="617"/>
                    <a:pt x="3085" y="617"/>
                  </a:cubicBezTo>
                  <a:close/>
                  <a:moveTo>
                    <a:pt x="444" y="656"/>
                  </a:moveTo>
                  <a:cubicBezTo>
                    <a:pt x="451" y="656"/>
                    <a:pt x="457" y="651"/>
                    <a:pt x="457" y="643"/>
                  </a:cubicBezTo>
                  <a:cubicBezTo>
                    <a:pt x="457" y="636"/>
                    <a:pt x="451" y="631"/>
                    <a:pt x="444" y="631"/>
                  </a:cubicBezTo>
                  <a:cubicBezTo>
                    <a:pt x="437" y="631"/>
                    <a:pt x="431" y="636"/>
                    <a:pt x="431" y="643"/>
                  </a:cubicBezTo>
                  <a:cubicBezTo>
                    <a:pt x="431" y="651"/>
                    <a:pt x="437" y="656"/>
                    <a:pt x="444" y="656"/>
                  </a:cubicBezTo>
                  <a:close/>
                  <a:moveTo>
                    <a:pt x="483" y="656"/>
                  </a:moveTo>
                  <a:cubicBezTo>
                    <a:pt x="490" y="656"/>
                    <a:pt x="496" y="651"/>
                    <a:pt x="496" y="643"/>
                  </a:cubicBezTo>
                  <a:cubicBezTo>
                    <a:pt x="496" y="636"/>
                    <a:pt x="490" y="631"/>
                    <a:pt x="483" y="631"/>
                  </a:cubicBezTo>
                  <a:cubicBezTo>
                    <a:pt x="476" y="631"/>
                    <a:pt x="471" y="636"/>
                    <a:pt x="471" y="643"/>
                  </a:cubicBezTo>
                  <a:cubicBezTo>
                    <a:pt x="471" y="651"/>
                    <a:pt x="476" y="656"/>
                    <a:pt x="483" y="656"/>
                  </a:cubicBezTo>
                  <a:close/>
                  <a:moveTo>
                    <a:pt x="523" y="656"/>
                  </a:moveTo>
                  <a:cubicBezTo>
                    <a:pt x="530" y="656"/>
                    <a:pt x="535" y="651"/>
                    <a:pt x="535" y="643"/>
                  </a:cubicBezTo>
                  <a:cubicBezTo>
                    <a:pt x="535" y="636"/>
                    <a:pt x="530" y="631"/>
                    <a:pt x="523" y="631"/>
                  </a:cubicBezTo>
                  <a:cubicBezTo>
                    <a:pt x="516" y="631"/>
                    <a:pt x="510" y="636"/>
                    <a:pt x="510" y="643"/>
                  </a:cubicBezTo>
                  <a:cubicBezTo>
                    <a:pt x="510" y="651"/>
                    <a:pt x="516" y="656"/>
                    <a:pt x="523" y="656"/>
                  </a:cubicBezTo>
                  <a:close/>
                  <a:moveTo>
                    <a:pt x="562" y="656"/>
                  </a:moveTo>
                  <a:cubicBezTo>
                    <a:pt x="569" y="656"/>
                    <a:pt x="575" y="651"/>
                    <a:pt x="575" y="643"/>
                  </a:cubicBezTo>
                  <a:cubicBezTo>
                    <a:pt x="575" y="636"/>
                    <a:pt x="569" y="631"/>
                    <a:pt x="562" y="631"/>
                  </a:cubicBezTo>
                  <a:cubicBezTo>
                    <a:pt x="555" y="631"/>
                    <a:pt x="549" y="636"/>
                    <a:pt x="549" y="643"/>
                  </a:cubicBezTo>
                  <a:cubicBezTo>
                    <a:pt x="549" y="651"/>
                    <a:pt x="555" y="656"/>
                    <a:pt x="562" y="656"/>
                  </a:cubicBezTo>
                  <a:close/>
                  <a:moveTo>
                    <a:pt x="602" y="656"/>
                  </a:moveTo>
                  <a:cubicBezTo>
                    <a:pt x="609" y="656"/>
                    <a:pt x="614" y="651"/>
                    <a:pt x="614" y="643"/>
                  </a:cubicBezTo>
                  <a:cubicBezTo>
                    <a:pt x="614" y="636"/>
                    <a:pt x="609" y="631"/>
                    <a:pt x="602" y="631"/>
                  </a:cubicBezTo>
                  <a:cubicBezTo>
                    <a:pt x="595" y="631"/>
                    <a:pt x="589" y="636"/>
                    <a:pt x="589" y="643"/>
                  </a:cubicBezTo>
                  <a:cubicBezTo>
                    <a:pt x="589" y="651"/>
                    <a:pt x="595" y="656"/>
                    <a:pt x="602" y="656"/>
                  </a:cubicBezTo>
                  <a:close/>
                  <a:moveTo>
                    <a:pt x="641" y="656"/>
                  </a:moveTo>
                  <a:cubicBezTo>
                    <a:pt x="648" y="656"/>
                    <a:pt x="654" y="651"/>
                    <a:pt x="654" y="643"/>
                  </a:cubicBezTo>
                  <a:cubicBezTo>
                    <a:pt x="654" y="636"/>
                    <a:pt x="648" y="631"/>
                    <a:pt x="641" y="631"/>
                  </a:cubicBezTo>
                  <a:cubicBezTo>
                    <a:pt x="634" y="631"/>
                    <a:pt x="628" y="636"/>
                    <a:pt x="628" y="643"/>
                  </a:cubicBezTo>
                  <a:cubicBezTo>
                    <a:pt x="628" y="651"/>
                    <a:pt x="634" y="656"/>
                    <a:pt x="641" y="656"/>
                  </a:cubicBezTo>
                  <a:close/>
                  <a:moveTo>
                    <a:pt x="680" y="656"/>
                  </a:moveTo>
                  <a:cubicBezTo>
                    <a:pt x="687" y="656"/>
                    <a:pt x="693" y="651"/>
                    <a:pt x="693" y="643"/>
                  </a:cubicBezTo>
                  <a:cubicBezTo>
                    <a:pt x="693" y="636"/>
                    <a:pt x="687" y="631"/>
                    <a:pt x="680" y="631"/>
                  </a:cubicBezTo>
                  <a:cubicBezTo>
                    <a:pt x="673" y="631"/>
                    <a:pt x="668" y="636"/>
                    <a:pt x="668" y="643"/>
                  </a:cubicBezTo>
                  <a:cubicBezTo>
                    <a:pt x="668" y="651"/>
                    <a:pt x="673" y="656"/>
                    <a:pt x="680" y="656"/>
                  </a:cubicBezTo>
                  <a:close/>
                  <a:moveTo>
                    <a:pt x="720" y="656"/>
                  </a:moveTo>
                  <a:cubicBezTo>
                    <a:pt x="727" y="656"/>
                    <a:pt x="733" y="651"/>
                    <a:pt x="733" y="643"/>
                  </a:cubicBezTo>
                  <a:cubicBezTo>
                    <a:pt x="733" y="636"/>
                    <a:pt x="727" y="631"/>
                    <a:pt x="720" y="631"/>
                  </a:cubicBezTo>
                  <a:cubicBezTo>
                    <a:pt x="713" y="631"/>
                    <a:pt x="707" y="636"/>
                    <a:pt x="707" y="643"/>
                  </a:cubicBezTo>
                  <a:cubicBezTo>
                    <a:pt x="707" y="651"/>
                    <a:pt x="713" y="656"/>
                    <a:pt x="720" y="656"/>
                  </a:cubicBezTo>
                  <a:close/>
                  <a:moveTo>
                    <a:pt x="759" y="656"/>
                  </a:moveTo>
                  <a:cubicBezTo>
                    <a:pt x="766" y="656"/>
                    <a:pt x="772" y="651"/>
                    <a:pt x="772" y="643"/>
                  </a:cubicBezTo>
                  <a:cubicBezTo>
                    <a:pt x="772" y="636"/>
                    <a:pt x="766" y="631"/>
                    <a:pt x="759" y="631"/>
                  </a:cubicBezTo>
                  <a:cubicBezTo>
                    <a:pt x="752" y="631"/>
                    <a:pt x="747" y="636"/>
                    <a:pt x="747" y="643"/>
                  </a:cubicBezTo>
                  <a:cubicBezTo>
                    <a:pt x="747" y="651"/>
                    <a:pt x="752" y="656"/>
                    <a:pt x="759" y="656"/>
                  </a:cubicBezTo>
                  <a:close/>
                  <a:moveTo>
                    <a:pt x="799" y="656"/>
                  </a:moveTo>
                  <a:cubicBezTo>
                    <a:pt x="806" y="656"/>
                    <a:pt x="811" y="651"/>
                    <a:pt x="811" y="643"/>
                  </a:cubicBezTo>
                  <a:cubicBezTo>
                    <a:pt x="811" y="636"/>
                    <a:pt x="806" y="631"/>
                    <a:pt x="799" y="631"/>
                  </a:cubicBezTo>
                  <a:cubicBezTo>
                    <a:pt x="792" y="631"/>
                    <a:pt x="786" y="636"/>
                    <a:pt x="786" y="643"/>
                  </a:cubicBezTo>
                  <a:cubicBezTo>
                    <a:pt x="786" y="651"/>
                    <a:pt x="792" y="656"/>
                    <a:pt x="799" y="656"/>
                  </a:cubicBezTo>
                  <a:close/>
                  <a:moveTo>
                    <a:pt x="838" y="656"/>
                  </a:moveTo>
                  <a:cubicBezTo>
                    <a:pt x="845" y="656"/>
                    <a:pt x="851" y="651"/>
                    <a:pt x="851" y="643"/>
                  </a:cubicBezTo>
                  <a:cubicBezTo>
                    <a:pt x="851" y="636"/>
                    <a:pt x="845" y="631"/>
                    <a:pt x="838" y="631"/>
                  </a:cubicBezTo>
                  <a:cubicBezTo>
                    <a:pt x="831" y="631"/>
                    <a:pt x="825" y="636"/>
                    <a:pt x="825" y="643"/>
                  </a:cubicBezTo>
                  <a:cubicBezTo>
                    <a:pt x="825" y="651"/>
                    <a:pt x="831" y="656"/>
                    <a:pt x="838" y="656"/>
                  </a:cubicBezTo>
                  <a:close/>
                  <a:moveTo>
                    <a:pt x="917" y="656"/>
                  </a:moveTo>
                  <a:cubicBezTo>
                    <a:pt x="924" y="656"/>
                    <a:pt x="930" y="651"/>
                    <a:pt x="930" y="643"/>
                  </a:cubicBezTo>
                  <a:cubicBezTo>
                    <a:pt x="930" y="636"/>
                    <a:pt x="924" y="631"/>
                    <a:pt x="917" y="631"/>
                  </a:cubicBezTo>
                  <a:cubicBezTo>
                    <a:pt x="910" y="631"/>
                    <a:pt x="904" y="636"/>
                    <a:pt x="904" y="643"/>
                  </a:cubicBezTo>
                  <a:cubicBezTo>
                    <a:pt x="904" y="651"/>
                    <a:pt x="910" y="656"/>
                    <a:pt x="917" y="656"/>
                  </a:cubicBezTo>
                  <a:close/>
                  <a:moveTo>
                    <a:pt x="956" y="656"/>
                  </a:moveTo>
                  <a:cubicBezTo>
                    <a:pt x="963" y="656"/>
                    <a:pt x="969" y="651"/>
                    <a:pt x="969" y="643"/>
                  </a:cubicBezTo>
                  <a:cubicBezTo>
                    <a:pt x="969" y="636"/>
                    <a:pt x="963" y="631"/>
                    <a:pt x="956" y="631"/>
                  </a:cubicBezTo>
                  <a:cubicBezTo>
                    <a:pt x="949" y="631"/>
                    <a:pt x="944" y="636"/>
                    <a:pt x="944" y="643"/>
                  </a:cubicBezTo>
                  <a:cubicBezTo>
                    <a:pt x="944" y="651"/>
                    <a:pt x="949" y="656"/>
                    <a:pt x="956" y="656"/>
                  </a:cubicBezTo>
                  <a:close/>
                  <a:moveTo>
                    <a:pt x="996" y="656"/>
                  </a:moveTo>
                  <a:cubicBezTo>
                    <a:pt x="1003" y="656"/>
                    <a:pt x="1009" y="651"/>
                    <a:pt x="1009" y="643"/>
                  </a:cubicBezTo>
                  <a:cubicBezTo>
                    <a:pt x="1009" y="636"/>
                    <a:pt x="1003" y="631"/>
                    <a:pt x="996" y="631"/>
                  </a:cubicBezTo>
                  <a:cubicBezTo>
                    <a:pt x="989" y="631"/>
                    <a:pt x="983" y="636"/>
                    <a:pt x="983" y="643"/>
                  </a:cubicBezTo>
                  <a:cubicBezTo>
                    <a:pt x="983" y="651"/>
                    <a:pt x="989" y="656"/>
                    <a:pt x="996" y="656"/>
                  </a:cubicBezTo>
                  <a:close/>
                  <a:moveTo>
                    <a:pt x="1035" y="656"/>
                  </a:moveTo>
                  <a:cubicBezTo>
                    <a:pt x="1042" y="656"/>
                    <a:pt x="1048" y="651"/>
                    <a:pt x="1048" y="643"/>
                  </a:cubicBezTo>
                  <a:cubicBezTo>
                    <a:pt x="1048" y="636"/>
                    <a:pt x="1042" y="631"/>
                    <a:pt x="1035" y="631"/>
                  </a:cubicBezTo>
                  <a:cubicBezTo>
                    <a:pt x="1028" y="631"/>
                    <a:pt x="1022" y="636"/>
                    <a:pt x="1022" y="643"/>
                  </a:cubicBezTo>
                  <a:cubicBezTo>
                    <a:pt x="1022" y="651"/>
                    <a:pt x="1028" y="656"/>
                    <a:pt x="1035" y="656"/>
                  </a:cubicBezTo>
                  <a:close/>
                  <a:moveTo>
                    <a:pt x="1705" y="656"/>
                  </a:moveTo>
                  <a:cubicBezTo>
                    <a:pt x="1712" y="656"/>
                    <a:pt x="1718" y="651"/>
                    <a:pt x="1718" y="643"/>
                  </a:cubicBezTo>
                  <a:cubicBezTo>
                    <a:pt x="1718" y="636"/>
                    <a:pt x="1712" y="631"/>
                    <a:pt x="1705" y="631"/>
                  </a:cubicBezTo>
                  <a:cubicBezTo>
                    <a:pt x="1698" y="631"/>
                    <a:pt x="1693" y="636"/>
                    <a:pt x="1693" y="643"/>
                  </a:cubicBezTo>
                  <a:cubicBezTo>
                    <a:pt x="1693" y="651"/>
                    <a:pt x="1698" y="656"/>
                    <a:pt x="1705" y="656"/>
                  </a:cubicBezTo>
                  <a:close/>
                  <a:moveTo>
                    <a:pt x="1745" y="656"/>
                  </a:moveTo>
                  <a:cubicBezTo>
                    <a:pt x="1752" y="656"/>
                    <a:pt x="1758" y="651"/>
                    <a:pt x="1758" y="643"/>
                  </a:cubicBezTo>
                  <a:cubicBezTo>
                    <a:pt x="1758" y="636"/>
                    <a:pt x="1752" y="631"/>
                    <a:pt x="1745" y="631"/>
                  </a:cubicBezTo>
                  <a:cubicBezTo>
                    <a:pt x="1738" y="631"/>
                    <a:pt x="1732" y="636"/>
                    <a:pt x="1732" y="643"/>
                  </a:cubicBezTo>
                  <a:cubicBezTo>
                    <a:pt x="1732" y="651"/>
                    <a:pt x="1738" y="656"/>
                    <a:pt x="1745" y="656"/>
                  </a:cubicBezTo>
                  <a:close/>
                  <a:moveTo>
                    <a:pt x="1784" y="656"/>
                  </a:moveTo>
                  <a:cubicBezTo>
                    <a:pt x="1791" y="656"/>
                    <a:pt x="1797" y="651"/>
                    <a:pt x="1797" y="643"/>
                  </a:cubicBezTo>
                  <a:cubicBezTo>
                    <a:pt x="1797" y="636"/>
                    <a:pt x="1791" y="631"/>
                    <a:pt x="1784" y="631"/>
                  </a:cubicBezTo>
                  <a:cubicBezTo>
                    <a:pt x="1777" y="631"/>
                    <a:pt x="1772" y="636"/>
                    <a:pt x="1772" y="643"/>
                  </a:cubicBezTo>
                  <a:cubicBezTo>
                    <a:pt x="1772" y="651"/>
                    <a:pt x="1777" y="656"/>
                    <a:pt x="1784" y="656"/>
                  </a:cubicBezTo>
                  <a:close/>
                  <a:moveTo>
                    <a:pt x="1863" y="656"/>
                  </a:moveTo>
                  <a:cubicBezTo>
                    <a:pt x="1870" y="656"/>
                    <a:pt x="1876" y="651"/>
                    <a:pt x="1876" y="643"/>
                  </a:cubicBezTo>
                  <a:cubicBezTo>
                    <a:pt x="1876" y="636"/>
                    <a:pt x="1870" y="631"/>
                    <a:pt x="1863" y="631"/>
                  </a:cubicBezTo>
                  <a:cubicBezTo>
                    <a:pt x="1856" y="631"/>
                    <a:pt x="1850" y="636"/>
                    <a:pt x="1850" y="643"/>
                  </a:cubicBezTo>
                  <a:cubicBezTo>
                    <a:pt x="1850" y="651"/>
                    <a:pt x="1856" y="656"/>
                    <a:pt x="1863" y="656"/>
                  </a:cubicBezTo>
                  <a:close/>
                  <a:moveTo>
                    <a:pt x="1903" y="656"/>
                  </a:moveTo>
                  <a:cubicBezTo>
                    <a:pt x="1910" y="656"/>
                    <a:pt x="1915" y="651"/>
                    <a:pt x="1915" y="643"/>
                  </a:cubicBezTo>
                  <a:cubicBezTo>
                    <a:pt x="1915" y="636"/>
                    <a:pt x="1910" y="631"/>
                    <a:pt x="1903" y="631"/>
                  </a:cubicBezTo>
                  <a:cubicBezTo>
                    <a:pt x="1896" y="631"/>
                    <a:pt x="1890" y="636"/>
                    <a:pt x="1890" y="643"/>
                  </a:cubicBezTo>
                  <a:cubicBezTo>
                    <a:pt x="1890" y="651"/>
                    <a:pt x="1896" y="656"/>
                    <a:pt x="1903" y="656"/>
                  </a:cubicBezTo>
                  <a:close/>
                  <a:moveTo>
                    <a:pt x="1942" y="656"/>
                  </a:moveTo>
                  <a:cubicBezTo>
                    <a:pt x="1949" y="656"/>
                    <a:pt x="1955" y="651"/>
                    <a:pt x="1955" y="643"/>
                  </a:cubicBezTo>
                  <a:cubicBezTo>
                    <a:pt x="1955" y="636"/>
                    <a:pt x="1949" y="631"/>
                    <a:pt x="1942" y="631"/>
                  </a:cubicBezTo>
                  <a:cubicBezTo>
                    <a:pt x="1935" y="631"/>
                    <a:pt x="1929" y="636"/>
                    <a:pt x="1929" y="643"/>
                  </a:cubicBezTo>
                  <a:cubicBezTo>
                    <a:pt x="1929" y="651"/>
                    <a:pt x="1935" y="656"/>
                    <a:pt x="1942" y="656"/>
                  </a:cubicBezTo>
                  <a:close/>
                  <a:moveTo>
                    <a:pt x="1994" y="643"/>
                  </a:moveTo>
                  <a:cubicBezTo>
                    <a:pt x="1994" y="636"/>
                    <a:pt x="1988" y="631"/>
                    <a:pt x="1981" y="631"/>
                  </a:cubicBezTo>
                  <a:cubicBezTo>
                    <a:pt x="1974" y="631"/>
                    <a:pt x="1969" y="636"/>
                    <a:pt x="1969" y="643"/>
                  </a:cubicBezTo>
                  <a:cubicBezTo>
                    <a:pt x="1969" y="650"/>
                    <a:pt x="1974" y="656"/>
                    <a:pt x="1981" y="656"/>
                  </a:cubicBezTo>
                  <a:cubicBezTo>
                    <a:pt x="1988" y="656"/>
                    <a:pt x="1994" y="650"/>
                    <a:pt x="1994" y="643"/>
                  </a:cubicBezTo>
                  <a:close/>
                  <a:moveTo>
                    <a:pt x="2100" y="656"/>
                  </a:moveTo>
                  <a:cubicBezTo>
                    <a:pt x="2107" y="656"/>
                    <a:pt x="2112" y="651"/>
                    <a:pt x="2112" y="643"/>
                  </a:cubicBezTo>
                  <a:cubicBezTo>
                    <a:pt x="2112" y="636"/>
                    <a:pt x="2107" y="631"/>
                    <a:pt x="2100" y="631"/>
                  </a:cubicBezTo>
                  <a:cubicBezTo>
                    <a:pt x="2093" y="631"/>
                    <a:pt x="2087" y="636"/>
                    <a:pt x="2087" y="643"/>
                  </a:cubicBezTo>
                  <a:cubicBezTo>
                    <a:pt x="2087" y="651"/>
                    <a:pt x="2093" y="656"/>
                    <a:pt x="2100" y="656"/>
                  </a:cubicBezTo>
                  <a:close/>
                  <a:moveTo>
                    <a:pt x="2139" y="656"/>
                  </a:moveTo>
                  <a:cubicBezTo>
                    <a:pt x="2146" y="656"/>
                    <a:pt x="2152" y="651"/>
                    <a:pt x="2152" y="643"/>
                  </a:cubicBezTo>
                  <a:cubicBezTo>
                    <a:pt x="2152" y="636"/>
                    <a:pt x="2146" y="631"/>
                    <a:pt x="2139" y="631"/>
                  </a:cubicBezTo>
                  <a:cubicBezTo>
                    <a:pt x="2132" y="631"/>
                    <a:pt x="2126" y="636"/>
                    <a:pt x="2126" y="643"/>
                  </a:cubicBezTo>
                  <a:cubicBezTo>
                    <a:pt x="2126" y="651"/>
                    <a:pt x="2132" y="656"/>
                    <a:pt x="2139" y="656"/>
                  </a:cubicBezTo>
                  <a:close/>
                  <a:moveTo>
                    <a:pt x="2218" y="631"/>
                  </a:moveTo>
                  <a:cubicBezTo>
                    <a:pt x="2211" y="631"/>
                    <a:pt x="2205" y="636"/>
                    <a:pt x="2205" y="643"/>
                  </a:cubicBezTo>
                  <a:cubicBezTo>
                    <a:pt x="2205" y="650"/>
                    <a:pt x="2211" y="656"/>
                    <a:pt x="2218" y="656"/>
                  </a:cubicBezTo>
                  <a:cubicBezTo>
                    <a:pt x="2225" y="656"/>
                    <a:pt x="2231" y="650"/>
                    <a:pt x="2231" y="643"/>
                  </a:cubicBezTo>
                  <a:cubicBezTo>
                    <a:pt x="2231" y="636"/>
                    <a:pt x="2225" y="631"/>
                    <a:pt x="2218" y="631"/>
                  </a:cubicBezTo>
                  <a:close/>
                  <a:moveTo>
                    <a:pt x="2257" y="656"/>
                  </a:moveTo>
                  <a:cubicBezTo>
                    <a:pt x="2264" y="656"/>
                    <a:pt x="2270" y="651"/>
                    <a:pt x="2270" y="643"/>
                  </a:cubicBezTo>
                  <a:cubicBezTo>
                    <a:pt x="2270" y="636"/>
                    <a:pt x="2264" y="631"/>
                    <a:pt x="2257" y="631"/>
                  </a:cubicBezTo>
                  <a:cubicBezTo>
                    <a:pt x="2250" y="631"/>
                    <a:pt x="2245" y="636"/>
                    <a:pt x="2245" y="643"/>
                  </a:cubicBezTo>
                  <a:cubicBezTo>
                    <a:pt x="2245" y="651"/>
                    <a:pt x="2250" y="656"/>
                    <a:pt x="2257" y="656"/>
                  </a:cubicBezTo>
                  <a:close/>
                  <a:moveTo>
                    <a:pt x="2297" y="631"/>
                  </a:moveTo>
                  <a:cubicBezTo>
                    <a:pt x="2290" y="631"/>
                    <a:pt x="2284" y="636"/>
                    <a:pt x="2284" y="643"/>
                  </a:cubicBezTo>
                  <a:cubicBezTo>
                    <a:pt x="2284" y="650"/>
                    <a:pt x="2290" y="656"/>
                    <a:pt x="2297" y="656"/>
                  </a:cubicBezTo>
                  <a:cubicBezTo>
                    <a:pt x="2304" y="656"/>
                    <a:pt x="2310" y="650"/>
                    <a:pt x="2310" y="643"/>
                  </a:cubicBezTo>
                  <a:cubicBezTo>
                    <a:pt x="2310" y="636"/>
                    <a:pt x="2304" y="631"/>
                    <a:pt x="2297" y="631"/>
                  </a:cubicBezTo>
                  <a:close/>
                  <a:moveTo>
                    <a:pt x="2336" y="656"/>
                  </a:moveTo>
                  <a:cubicBezTo>
                    <a:pt x="2343" y="656"/>
                    <a:pt x="2349" y="651"/>
                    <a:pt x="2349" y="643"/>
                  </a:cubicBezTo>
                  <a:cubicBezTo>
                    <a:pt x="2349" y="636"/>
                    <a:pt x="2343" y="631"/>
                    <a:pt x="2336" y="631"/>
                  </a:cubicBezTo>
                  <a:cubicBezTo>
                    <a:pt x="2329" y="631"/>
                    <a:pt x="2323" y="636"/>
                    <a:pt x="2323" y="643"/>
                  </a:cubicBezTo>
                  <a:cubicBezTo>
                    <a:pt x="2323" y="651"/>
                    <a:pt x="2329" y="656"/>
                    <a:pt x="2336" y="656"/>
                  </a:cubicBezTo>
                  <a:close/>
                  <a:moveTo>
                    <a:pt x="2376" y="656"/>
                  </a:moveTo>
                  <a:cubicBezTo>
                    <a:pt x="2383" y="656"/>
                    <a:pt x="2388" y="651"/>
                    <a:pt x="2388" y="643"/>
                  </a:cubicBezTo>
                  <a:cubicBezTo>
                    <a:pt x="2388" y="636"/>
                    <a:pt x="2383" y="631"/>
                    <a:pt x="2376" y="631"/>
                  </a:cubicBezTo>
                  <a:cubicBezTo>
                    <a:pt x="2369" y="631"/>
                    <a:pt x="2363" y="636"/>
                    <a:pt x="2363" y="643"/>
                  </a:cubicBezTo>
                  <a:cubicBezTo>
                    <a:pt x="2363" y="651"/>
                    <a:pt x="2369" y="656"/>
                    <a:pt x="2376" y="656"/>
                  </a:cubicBezTo>
                  <a:close/>
                  <a:moveTo>
                    <a:pt x="2415" y="656"/>
                  </a:moveTo>
                  <a:cubicBezTo>
                    <a:pt x="2422" y="656"/>
                    <a:pt x="2428" y="651"/>
                    <a:pt x="2428" y="643"/>
                  </a:cubicBezTo>
                  <a:cubicBezTo>
                    <a:pt x="2428" y="636"/>
                    <a:pt x="2422" y="631"/>
                    <a:pt x="2415" y="631"/>
                  </a:cubicBezTo>
                  <a:cubicBezTo>
                    <a:pt x="2408" y="631"/>
                    <a:pt x="2402" y="636"/>
                    <a:pt x="2402" y="643"/>
                  </a:cubicBezTo>
                  <a:cubicBezTo>
                    <a:pt x="2402" y="651"/>
                    <a:pt x="2408" y="656"/>
                    <a:pt x="2415" y="656"/>
                  </a:cubicBezTo>
                  <a:close/>
                  <a:moveTo>
                    <a:pt x="2455" y="656"/>
                  </a:moveTo>
                  <a:cubicBezTo>
                    <a:pt x="2462" y="656"/>
                    <a:pt x="2467" y="651"/>
                    <a:pt x="2467" y="643"/>
                  </a:cubicBezTo>
                  <a:cubicBezTo>
                    <a:pt x="2467" y="636"/>
                    <a:pt x="2462" y="631"/>
                    <a:pt x="2455" y="631"/>
                  </a:cubicBezTo>
                  <a:cubicBezTo>
                    <a:pt x="2447" y="631"/>
                    <a:pt x="2442" y="636"/>
                    <a:pt x="2442" y="643"/>
                  </a:cubicBezTo>
                  <a:cubicBezTo>
                    <a:pt x="2442" y="651"/>
                    <a:pt x="2447" y="656"/>
                    <a:pt x="2455" y="656"/>
                  </a:cubicBezTo>
                  <a:close/>
                  <a:moveTo>
                    <a:pt x="2494" y="656"/>
                  </a:moveTo>
                  <a:cubicBezTo>
                    <a:pt x="2501" y="656"/>
                    <a:pt x="2507" y="651"/>
                    <a:pt x="2507" y="643"/>
                  </a:cubicBezTo>
                  <a:cubicBezTo>
                    <a:pt x="2507" y="636"/>
                    <a:pt x="2501" y="631"/>
                    <a:pt x="2494" y="631"/>
                  </a:cubicBezTo>
                  <a:cubicBezTo>
                    <a:pt x="2487" y="631"/>
                    <a:pt x="2481" y="636"/>
                    <a:pt x="2481" y="643"/>
                  </a:cubicBezTo>
                  <a:cubicBezTo>
                    <a:pt x="2481" y="651"/>
                    <a:pt x="2487" y="656"/>
                    <a:pt x="2494" y="656"/>
                  </a:cubicBezTo>
                  <a:close/>
                  <a:moveTo>
                    <a:pt x="2533" y="656"/>
                  </a:moveTo>
                  <a:cubicBezTo>
                    <a:pt x="2540" y="656"/>
                    <a:pt x="2546" y="651"/>
                    <a:pt x="2546" y="643"/>
                  </a:cubicBezTo>
                  <a:cubicBezTo>
                    <a:pt x="2546" y="636"/>
                    <a:pt x="2540" y="631"/>
                    <a:pt x="2533" y="631"/>
                  </a:cubicBezTo>
                  <a:cubicBezTo>
                    <a:pt x="2526" y="631"/>
                    <a:pt x="2521" y="636"/>
                    <a:pt x="2521" y="643"/>
                  </a:cubicBezTo>
                  <a:cubicBezTo>
                    <a:pt x="2521" y="651"/>
                    <a:pt x="2526" y="656"/>
                    <a:pt x="2533" y="656"/>
                  </a:cubicBezTo>
                  <a:close/>
                  <a:moveTo>
                    <a:pt x="2573" y="656"/>
                  </a:moveTo>
                  <a:cubicBezTo>
                    <a:pt x="2580" y="656"/>
                    <a:pt x="2586" y="651"/>
                    <a:pt x="2586" y="643"/>
                  </a:cubicBezTo>
                  <a:cubicBezTo>
                    <a:pt x="2586" y="636"/>
                    <a:pt x="2580" y="631"/>
                    <a:pt x="2573" y="631"/>
                  </a:cubicBezTo>
                  <a:cubicBezTo>
                    <a:pt x="2566" y="631"/>
                    <a:pt x="2560" y="636"/>
                    <a:pt x="2560" y="643"/>
                  </a:cubicBezTo>
                  <a:cubicBezTo>
                    <a:pt x="2560" y="651"/>
                    <a:pt x="2566" y="656"/>
                    <a:pt x="2573" y="656"/>
                  </a:cubicBezTo>
                  <a:close/>
                  <a:moveTo>
                    <a:pt x="2612" y="656"/>
                  </a:moveTo>
                  <a:cubicBezTo>
                    <a:pt x="2619" y="656"/>
                    <a:pt x="2625" y="651"/>
                    <a:pt x="2625" y="643"/>
                  </a:cubicBezTo>
                  <a:cubicBezTo>
                    <a:pt x="2625" y="636"/>
                    <a:pt x="2619" y="631"/>
                    <a:pt x="2612" y="631"/>
                  </a:cubicBezTo>
                  <a:cubicBezTo>
                    <a:pt x="2605" y="631"/>
                    <a:pt x="2599" y="636"/>
                    <a:pt x="2599" y="643"/>
                  </a:cubicBezTo>
                  <a:cubicBezTo>
                    <a:pt x="2599" y="651"/>
                    <a:pt x="2605" y="656"/>
                    <a:pt x="2612" y="656"/>
                  </a:cubicBezTo>
                  <a:close/>
                  <a:moveTo>
                    <a:pt x="2652" y="656"/>
                  </a:moveTo>
                  <a:cubicBezTo>
                    <a:pt x="2659" y="656"/>
                    <a:pt x="2664" y="651"/>
                    <a:pt x="2664" y="643"/>
                  </a:cubicBezTo>
                  <a:cubicBezTo>
                    <a:pt x="2664" y="636"/>
                    <a:pt x="2659" y="631"/>
                    <a:pt x="2652" y="631"/>
                  </a:cubicBezTo>
                  <a:cubicBezTo>
                    <a:pt x="2645" y="631"/>
                    <a:pt x="2639" y="636"/>
                    <a:pt x="2639" y="643"/>
                  </a:cubicBezTo>
                  <a:cubicBezTo>
                    <a:pt x="2639" y="651"/>
                    <a:pt x="2645" y="656"/>
                    <a:pt x="2652" y="656"/>
                  </a:cubicBezTo>
                  <a:close/>
                  <a:moveTo>
                    <a:pt x="2691" y="656"/>
                  </a:moveTo>
                  <a:cubicBezTo>
                    <a:pt x="2698" y="656"/>
                    <a:pt x="2704" y="651"/>
                    <a:pt x="2704" y="643"/>
                  </a:cubicBezTo>
                  <a:cubicBezTo>
                    <a:pt x="2704" y="636"/>
                    <a:pt x="2698" y="631"/>
                    <a:pt x="2691" y="631"/>
                  </a:cubicBezTo>
                  <a:cubicBezTo>
                    <a:pt x="2684" y="631"/>
                    <a:pt x="2678" y="636"/>
                    <a:pt x="2678" y="643"/>
                  </a:cubicBezTo>
                  <a:cubicBezTo>
                    <a:pt x="2678" y="651"/>
                    <a:pt x="2684" y="656"/>
                    <a:pt x="2691" y="656"/>
                  </a:cubicBezTo>
                  <a:close/>
                  <a:moveTo>
                    <a:pt x="2730" y="656"/>
                  </a:moveTo>
                  <a:cubicBezTo>
                    <a:pt x="2738" y="656"/>
                    <a:pt x="2743" y="651"/>
                    <a:pt x="2743" y="643"/>
                  </a:cubicBezTo>
                  <a:cubicBezTo>
                    <a:pt x="2743" y="636"/>
                    <a:pt x="2738" y="631"/>
                    <a:pt x="2730" y="631"/>
                  </a:cubicBezTo>
                  <a:cubicBezTo>
                    <a:pt x="2723" y="631"/>
                    <a:pt x="2718" y="636"/>
                    <a:pt x="2718" y="643"/>
                  </a:cubicBezTo>
                  <a:cubicBezTo>
                    <a:pt x="2718" y="651"/>
                    <a:pt x="2723" y="656"/>
                    <a:pt x="2730" y="656"/>
                  </a:cubicBezTo>
                  <a:close/>
                  <a:moveTo>
                    <a:pt x="2770" y="656"/>
                  </a:moveTo>
                  <a:cubicBezTo>
                    <a:pt x="2777" y="656"/>
                    <a:pt x="2783" y="651"/>
                    <a:pt x="2783" y="643"/>
                  </a:cubicBezTo>
                  <a:cubicBezTo>
                    <a:pt x="2783" y="636"/>
                    <a:pt x="2777" y="631"/>
                    <a:pt x="2770" y="631"/>
                  </a:cubicBezTo>
                  <a:cubicBezTo>
                    <a:pt x="2763" y="631"/>
                    <a:pt x="2757" y="636"/>
                    <a:pt x="2757" y="643"/>
                  </a:cubicBezTo>
                  <a:cubicBezTo>
                    <a:pt x="2757" y="651"/>
                    <a:pt x="2763" y="656"/>
                    <a:pt x="2770" y="656"/>
                  </a:cubicBezTo>
                  <a:close/>
                  <a:moveTo>
                    <a:pt x="2809" y="656"/>
                  </a:moveTo>
                  <a:cubicBezTo>
                    <a:pt x="2816" y="656"/>
                    <a:pt x="2822" y="651"/>
                    <a:pt x="2822" y="643"/>
                  </a:cubicBezTo>
                  <a:cubicBezTo>
                    <a:pt x="2822" y="636"/>
                    <a:pt x="2816" y="631"/>
                    <a:pt x="2809" y="631"/>
                  </a:cubicBezTo>
                  <a:cubicBezTo>
                    <a:pt x="2802" y="631"/>
                    <a:pt x="2797" y="636"/>
                    <a:pt x="2797" y="643"/>
                  </a:cubicBezTo>
                  <a:cubicBezTo>
                    <a:pt x="2797" y="651"/>
                    <a:pt x="2802" y="656"/>
                    <a:pt x="2809" y="656"/>
                  </a:cubicBezTo>
                  <a:close/>
                  <a:moveTo>
                    <a:pt x="2849" y="656"/>
                  </a:moveTo>
                  <a:cubicBezTo>
                    <a:pt x="2856" y="656"/>
                    <a:pt x="2862" y="651"/>
                    <a:pt x="2862" y="643"/>
                  </a:cubicBezTo>
                  <a:cubicBezTo>
                    <a:pt x="2862" y="636"/>
                    <a:pt x="2856" y="631"/>
                    <a:pt x="2849" y="631"/>
                  </a:cubicBezTo>
                  <a:cubicBezTo>
                    <a:pt x="2842" y="631"/>
                    <a:pt x="2836" y="636"/>
                    <a:pt x="2836" y="643"/>
                  </a:cubicBezTo>
                  <a:cubicBezTo>
                    <a:pt x="2836" y="651"/>
                    <a:pt x="2842" y="656"/>
                    <a:pt x="2849" y="656"/>
                  </a:cubicBezTo>
                  <a:close/>
                  <a:moveTo>
                    <a:pt x="2888" y="656"/>
                  </a:moveTo>
                  <a:cubicBezTo>
                    <a:pt x="2895" y="656"/>
                    <a:pt x="2901" y="651"/>
                    <a:pt x="2901" y="643"/>
                  </a:cubicBezTo>
                  <a:cubicBezTo>
                    <a:pt x="2901" y="636"/>
                    <a:pt x="2895" y="631"/>
                    <a:pt x="2888" y="631"/>
                  </a:cubicBezTo>
                  <a:cubicBezTo>
                    <a:pt x="2881" y="631"/>
                    <a:pt x="2875" y="636"/>
                    <a:pt x="2875" y="643"/>
                  </a:cubicBezTo>
                  <a:cubicBezTo>
                    <a:pt x="2875" y="651"/>
                    <a:pt x="2881" y="656"/>
                    <a:pt x="2888" y="656"/>
                  </a:cubicBezTo>
                  <a:close/>
                  <a:moveTo>
                    <a:pt x="2928" y="656"/>
                  </a:moveTo>
                  <a:cubicBezTo>
                    <a:pt x="2935" y="656"/>
                    <a:pt x="2940" y="651"/>
                    <a:pt x="2940" y="643"/>
                  </a:cubicBezTo>
                  <a:cubicBezTo>
                    <a:pt x="2940" y="636"/>
                    <a:pt x="2935" y="631"/>
                    <a:pt x="2928" y="631"/>
                  </a:cubicBezTo>
                  <a:cubicBezTo>
                    <a:pt x="2921" y="631"/>
                    <a:pt x="2915" y="636"/>
                    <a:pt x="2915" y="643"/>
                  </a:cubicBezTo>
                  <a:cubicBezTo>
                    <a:pt x="2915" y="651"/>
                    <a:pt x="2921" y="656"/>
                    <a:pt x="2928" y="656"/>
                  </a:cubicBezTo>
                  <a:close/>
                  <a:moveTo>
                    <a:pt x="2967" y="656"/>
                  </a:moveTo>
                  <a:cubicBezTo>
                    <a:pt x="2974" y="656"/>
                    <a:pt x="2980" y="651"/>
                    <a:pt x="2980" y="643"/>
                  </a:cubicBezTo>
                  <a:cubicBezTo>
                    <a:pt x="2980" y="636"/>
                    <a:pt x="2974" y="631"/>
                    <a:pt x="2967" y="631"/>
                  </a:cubicBezTo>
                  <a:cubicBezTo>
                    <a:pt x="2960" y="631"/>
                    <a:pt x="2954" y="636"/>
                    <a:pt x="2954" y="643"/>
                  </a:cubicBezTo>
                  <a:cubicBezTo>
                    <a:pt x="2954" y="651"/>
                    <a:pt x="2960" y="656"/>
                    <a:pt x="2967" y="656"/>
                  </a:cubicBezTo>
                  <a:close/>
                  <a:moveTo>
                    <a:pt x="3006" y="656"/>
                  </a:moveTo>
                  <a:cubicBezTo>
                    <a:pt x="3013" y="656"/>
                    <a:pt x="3019" y="651"/>
                    <a:pt x="3019" y="643"/>
                  </a:cubicBezTo>
                  <a:cubicBezTo>
                    <a:pt x="3019" y="636"/>
                    <a:pt x="3013" y="631"/>
                    <a:pt x="3006" y="631"/>
                  </a:cubicBezTo>
                  <a:cubicBezTo>
                    <a:pt x="2999" y="631"/>
                    <a:pt x="2994" y="636"/>
                    <a:pt x="2994" y="643"/>
                  </a:cubicBezTo>
                  <a:cubicBezTo>
                    <a:pt x="2994" y="651"/>
                    <a:pt x="2999" y="656"/>
                    <a:pt x="3006" y="656"/>
                  </a:cubicBezTo>
                  <a:close/>
                  <a:moveTo>
                    <a:pt x="3046" y="656"/>
                  </a:moveTo>
                  <a:cubicBezTo>
                    <a:pt x="3053" y="656"/>
                    <a:pt x="3059" y="651"/>
                    <a:pt x="3059" y="643"/>
                  </a:cubicBezTo>
                  <a:cubicBezTo>
                    <a:pt x="3059" y="636"/>
                    <a:pt x="3053" y="631"/>
                    <a:pt x="3046" y="631"/>
                  </a:cubicBezTo>
                  <a:cubicBezTo>
                    <a:pt x="3039" y="631"/>
                    <a:pt x="3033" y="636"/>
                    <a:pt x="3033" y="643"/>
                  </a:cubicBezTo>
                  <a:cubicBezTo>
                    <a:pt x="3033" y="651"/>
                    <a:pt x="3039" y="656"/>
                    <a:pt x="3046" y="656"/>
                  </a:cubicBezTo>
                  <a:close/>
                  <a:moveTo>
                    <a:pt x="444" y="670"/>
                  </a:moveTo>
                  <a:cubicBezTo>
                    <a:pt x="437" y="670"/>
                    <a:pt x="431" y="676"/>
                    <a:pt x="431" y="683"/>
                  </a:cubicBezTo>
                  <a:cubicBezTo>
                    <a:pt x="431" y="690"/>
                    <a:pt x="437" y="696"/>
                    <a:pt x="444" y="696"/>
                  </a:cubicBezTo>
                  <a:cubicBezTo>
                    <a:pt x="451" y="696"/>
                    <a:pt x="457" y="690"/>
                    <a:pt x="457" y="683"/>
                  </a:cubicBezTo>
                  <a:cubicBezTo>
                    <a:pt x="457" y="676"/>
                    <a:pt x="451" y="670"/>
                    <a:pt x="444" y="670"/>
                  </a:cubicBezTo>
                  <a:close/>
                  <a:moveTo>
                    <a:pt x="483" y="696"/>
                  </a:moveTo>
                  <a:cubicBezTo>
                    <a:pt x="490" y="696"/>
                    <a:pt x="496" y="690"/>
                    <a:pt x="496" y="683"/>
                  </a:cubicBezTo>
                  <a:cubicBezTo>
                    <a:pt x="496" y="676"/>
                    <a:pt x="490" y="670"/>
                    <a:pt x="483" y="670"/>
                  </a:cubicBezTo>
                  <a:cubicBezTo>
                    <a:pt x="476" y="670"/>
                    <a:pt x="471" y="676"/>
                    <a:pt x="471" y="683"/>
                  </a:cubicBezTo>
                  <a:cubicBezTo>
                    <a:pt x="471" y="690"/>
                    <a:pt x="476" y="696"/>
                    <a:pt x="483" y="696"/>
                  </a:cubicBezTo>
                  <a:close/>
                  <a:moveTo>
                    <a:pt x="523" y="696"/>
                  </a:moveTo>
                  <a:cubicBezTo>
                    <a:pt x="530" y="696"/>
                    <a:pt x="535" y="690"/>
                    <a:pt x="535" y="683"/>
                  </a:cubicBezTo>
                  <a:cubicBezTo>
                    <a:pt x="535" y="676"/>
                    <a:pt x="530" y="670"/>
                    <a:pt x="523" y="670"/>
                  </a:cubicBezTo>
                  <a:cubicBezTo>
                    <a:pt x="516" y="670"/>
                    <a:pt x="510" y="676"/>
                    <a:pt x="510" y="683"/>
                  </a:cubicBezTo>
                  <a:cubicBezTo>
                    <a:pt x="510" y="690"/>
                    <a:pt x="516" y="696"/>
                    <a:pt x="523" y="696"/>
                  </a:cubicBezTo>
                  <a:close/>
                  <a:moveTo>
                    <a:pt x="562" y="696"/>
                  </a:moveTo>
                  <a:cubicBezTo>
                    <a:pt x="569" y="696"/>
                    <a:pt x="575" y="690"/>
                    <a:pt x="575" y="683"/>
                  </a:cubicBezTo>
                  <a:cubicBezTo>
                    <a:pt x="575" y="676"/>
                    <a:pt x="569" y="670"/>
                    <a:pt x="562" y="670"/>
                  </a:cubicBezTo>
                  <a:cubicBezTo>
                    <a:pt x="555" y="670"/>
                    <a:pt x="549" y="676"/>
                    <a:pt x="549" y="683"/>
                  </a:cubicBezTo>
                  <a:cubicBezTo>
                    <a:pt x="549" y="690"/>
                    <a:pt x="555" y="696"/>
                    <a:pt x="562" y="696"/>
                  </a:cubicBezTo>
                  <a:close/>
                  <a:moveTo>
                    <a:pt x="602" y="696"/>
                  </a:moveTo>
                  <a:cubicBezTo>
                    <a:pt x="609" y="696"/>
                    <a:pt x="614" y="690"/>
                    <a:pt x="614" y="683"/>
                  </a:cubicBezTo>
                  <a:cubicBezTo>
                    <a:pt x="614" y="676"/>
                    <a:pt x="609" y="670"/>
                    <a:pt x="602" y="670"/>
                  </a:cubicBezTo>
                  <a:cubicBezTo>
                    <a:pt x="595" y="670"/>
                    <a:pt x="589" y="676"/>
                    <a:pt x="589" y="683"/>
                  </a:cubicBezTo>
                  <a:cubicBezTo>
                    <a:pt x="589" y="690"/>
                    <a:pt x="595" y="696"/>
                    <a:pt x="602" y="696"/>
                  </a:cubicBezTo>
                  <a:close/>
                  <a:moveTo>
                    <a:pt x="641" y="696"/>
                  </a:moveTo>
                  <a:cubicBezTo>
                    <a:pt x="648" y="696"/>
                    <a:pt x="654" y="690"/>
                    <a:pt x="654" y="683"/>
                  </a:cubicBezTo>
                  <a:cubicBezTo>
                    <a:pt x="654" y="676"/>
                    <a:pt x="648" y="670"/>
                    <a:pt x="641" y="670"/>
                  </a:cubicBezTo>
                  <a:cubicBezTo>
                    <a:pt x="634" y="670"/>
                    <a:pt x="628" y="676"/>
                    <a:pt x="628" y="683"/>
                  </a:cubicBezTo>
                  <a:cubicBezTo>
                    <a:pt x="628" y="690"/>
                    <a:pt x="634" y="696"/>
                    <a:pt x="641" y="696"/>
                  </a:cubicBezTo>
                  <a:close/>
                  <a:moveTo>
                    <a:pt x="680" y="696"/>
                  </a:moveTo>
                  <a:cubicBezTo>
                    <a:pt x="687" y="696"/>
                    <a:pt x="693" y="690"/>
                    <a:pt x="693" y="683"/>
                  </a:cubicBezTo>
                  <a:cubicBezTo>
                    <a:pt x="693" y="676"/>
                    <a:pt x="687" y="670"/>
                    <a:pt x="680" y="670"/>
                  </a:cubicBezTo>
                  <a:cubicBezTo>
                    <a:pt x="673" y="670"/>
                    <a:pt x="668" y="676"/>
                    <a:pt x="668" y="683"/>
                  </a:cubicBezTo>
                  <a:cubicBezTo>
                    <a:pt x="668" y="690"/>
                    <a:pt x="673" y="696"/>
                    <a:pt x="680" y="696"/>
                  </a:cubicBezTo>
                  <a:close/>
                  <a:moveTo>
                    <a:pt x="720" y="696"/>
                  </a:moveTo>
                  <a:cubicBezTo>
                    <a:pt x="727" y="696"/>
                    <a:pt x="733" y="690"/>
                    <a:pt x="733" y="683"/>
                  </a:cubicBezTo>
                  <a:cubicBezTo>
                    <a:pt x="733" y="676"/>
                    <a:pt x="727" y="670"/>
                    <a:pt x="720" y="670"/>
                  </a:cubicBezTo>
                  <a:cubicBezTo>
                    <a:pt x="713" y="670"/>
                    <a:pt x="707" y="676"/>
                    <a:pt x="707" y="683"/>
                  </a:cubicBezTo>
                  <a:cubicBezTo>
                    <a:pt x="707" y="690"/>
                    <a:pt x="713" y="696"/>
                    <a:pt x="720" y="696"/>
                  </a:cubicBezTo>
                  <a:close/>
                  <a:moveTo>
                    <a:pt x="759" y="696"/>
                  </a:moveTo>
                  <a:cubicBezTo>
                    <a:pt x="766" y="696"/>
                    <a:pt x="772" y="690"/>
                    <a:pt x="772" y="683"/>
                  </a:cubicBezTo>
                  <a:cubicBezTo>
                    <a:pt x="772" y="676"/>
                    <a:pt x="766" y="670"/>
                    <a:pt x="759" y="670"/>
                  </a:cubicBezTo>
                  <a:cubicBezTo>
                    <a:pt x="752" y="670"/>
                    <a:pt x="747" y="676"/>
                    <a:pt x="747" y="683"/>
                  </a:cubicBezTo>
                  <a:cubicBezTo>
                    <a:pt x="747" y="690"/>
                    <a:pt x="752" y="696"/>
                    <a:pt x="759" y="696"/>
                  </a:cubicBezTo>
                  <a:close/>
                  <a:moveTo>
                    <a:pt x="799" y="696"/>
                  </a:moveTo>
                  <a:cubicBezTo>
                    <a:pt x="806" y="696"/>
                    <a:pt x="811" y="690"/>
                    <a:pt x="811" y="683"/>
                  </a:cubicBezTo>
                  <a:cubicBezTo>
                    <a:pt x="811" y="676"/>
                    <a:pt x="806" y="670"/>
                    <a:pt x="799" y="670"/>
                  </a:cubicBezTo>
                  <a:cubicBezTo>
                    <a:pt x="792" y="670"/>
                    <a:pt x="786" y="676"/>
                    <a:pt x="786" y="683"/>
                  </a:cubicBezTo>
                  <a:cubicBezTo>
                    <a:pt x="786" y="690"/>
                    <a:pt x="792" y="696"/>
                    <a:pt x="799" y="696"/>
                  </a:cubicBezTo>
                  <a:close/>
                  <a:moveTo>
                    <a:pt x="838" y="696"/>
                  </a:moveTo>
                  <a:cubicBezTo>
                    <a:pt x="845" y="696"/>
                    <a:pt x="851" y="690"/>
                    <a:pt x="851" y="683"/>
                  </a:cubicBezTo>
                  <a:cubicBezTo>
                    <a:pt x="851" y="676"/>
                    <a:pt x="845" y="670"/>
                    <a:pt x="838" y="670"/>
                  </a:cubicBezTo>
                  <a:cubicBezTo>
                    <a:pt x="831" y="670"/>
                    <a:pt x="825" y="676"/>
                    <a:pt x="825" y="683"/>
                  </a:cubicBezTo>
                  <a:cubicBezTo>
                    <a:pt x="825" y="690"/>
                    <a:pt x="831" y="696"/>
                    <a:pt x="838" y="696"/>
                  </a:cubicBezTo>
                  <a:close/>
                  <a:moveTo>
                    <a:pt x="878" y="696"/>
                  </a:moveTo>
                  <a:cubicBezTo>
                    <a:pt x="885" y="696"/>
                    <a:pt x="890" y="690"/>
                    <a:pt x="890" y="683"/>
                  </a:cubicBezTo>
                  <a:cubicBezTo>
                    <a:pt x="890" y="676"/>
                    <a:pt x="885" y="670"/>
                    <a:pt x="878" y="670"/>
                  </a:cubicBezTo>
                  <a:cubicBezTo>
                    <a:pt x="871" y="670"/>
                    <a:pt x="865" y="676"/>
                    <a:pt x="865" y="683"/>
                  </a:cubicBezTo>
                  <a:cubicBezTo>
                    <a:pt x="865" y="690"/>
                    <a:pt x="871" y="696"/>
                    <a:pt x="878" y="696"/>
                  </a:cubicBezTo>
                  <a:close/>
                  <a:moveTo>
                    <a:pt x="917" y="696"/>
                  </a:moveTo>
                  <a:cubicBezTo>
                    <a:pt x="924" y="696"/>
                    <a:pt x="930" y="690"/>
                    <a:pt x="930" y="683"/>
                  </a:cubicBezTo>
                  <a:cubicBezTo>
                    <a:pt x="930" y="676"/>
                    <a:pt x="924" y="670"/>
                    <a:pt x="917" y="670"/>
                  </a:cubicBezTo>
                  <a:cubicBezTo>
                    <a:pt x="910" y="670"/>
                    <a:pt x="904" y="676"/>
                    <a:pt x="904" y="683"/>
                  </a:cubicBezTo>
                  <a:cubicBezTo>
                    <a:pt x="904" y="690"/>
                    <a:pt x="910" y="696"/>
                    <a:pt x="917" y="696"/>
                  </a:cubicBezTo>
                  <a:close/>
                  <a:moveTo>
                    <a:pt x="956" y="696"/>
                  </a:moveTo>
                  <a:cubicBezTo>
                    <a:pt x="963" y="696"/>
                    <a:pt x="969" y="690"/>
                    <a:pt x="969" y="683"/>
                  </a:cubicBezTo>
                  <a:cubicBezTo>
                    <a:pt x="969" y="676"/>
                    <a:pt x="963" y="670"/>
                    <a:pt x="956" y="670"/>
                  </a:cubicBezTo>
                  <a:cubicBezTo>
                    <a:pt x="949" y="670"/>
                    <a:pt x="944" y="676"/>
                    <a:pt x="944" y="683"/>
                  </a:cubicBezTo>
                  <a:cubicBezTo>
                    <a:pt x="944" y="690"/>
                    <a:pt x="949" y="696"/>
                    <a:pt x="956" y="696"/>
                  </a:cubicBezTo>
                  <a:close/>
                  <a:moveTo>
                    <a:pt x="1627" y="696"/>
                  </a:moveTo>
                  <a:cubicBezTo>
                    <a:pt x="1634" y="696"/>
                    <a:pt x="1639" y="690"/>
                    <a:pt x="1639" y="683"/>
                  </a:cubicBezTo>
                  <a:cubicBezTo>
                    <a:pt x="1639" y="676"/>
                    <a:pt x="1634" y="670"/>
                    <a:pt x="1627" y="670"/>
                  </a:cubicBezTo>
                  <a:cubicBezTo>
                    <a:pt x="1620" y="670"/>
                    <a:pt x="1614" y="676"/>
                    <a:pt x="1614" y="683"/>
                  </a:cubicBezTo>
                  <a:cubicBezTo>
                    <a:pt x="1614" y="690"/>
                    <a:pt x="1620" y="696"/>
                    <a:pt x="1627" y="696"/>
                  </a:cubicBezTo>
                  <a:close/>
                  <a:moveTo>
                    <a:pt x="1666" y="696"/>
                  </a:moveTo>
                  <a:cubicBezTo>
                    <a:pt x="1673" y="696"/>
                    <a:pt x="1679" y="690"/>
                    <a:pt x="1679" y="683"/>
                  </a:cubicBezTo>
                  <a:cubicBezTo>
                    <a:pt x="1679" y="676"/>
                    <a:pt x="1673" y="670"/>
                    <a:pt x="1666" y="670"/>
                  </a:cubicBezTo>
                  <a:cubicBezTo>
                    <a:pt x="1659" y="670"/>
                    <a:pt x="1653" y="676"/>
                    <a:pt x="1653" y="683"/>
                  </a:cubicBezTo>
                  <a:cubicBezTo>
                    <a:pt x="1653" y="690"/>
                    <a:pt x="1659" y="696"/>
                    <a:pt x="1666" y="696"/>
                  </a:cubicBezTo>
                  <a:close/>
                  <a:moveTo>
                    <a:pt x="1705" y="696"/>
                  </a:moveTo>
                  <a:cubicBezTo>
                    <a:pt x="1712" y="696"/>
                    <a:pt x="1718" y="690"/>
                    <a:pt x="1718" y="683"/>
                  </a:cubicBezTo>
                  <a:cubicBezTo>
                    <a:pt x="1718" y="676"/>
                    <a:pt x="1712" y="670"/>
                    <a:pt x="1705" y="670"/>
                  </a:cubicBezTo>
                  <a:cubicBezTo>
                    <a:pt x="1698" y="670"/>
                    <a:pt x="1693" y="676"/>
                    <a:pt x="1693" y="683"/>
                  </a:cubicBezTo>
                  <a:cubicBezTo>
                    <a:pt x="1693" y="690"/>
                    <a:pt x="1698" y="696"/>
                    <a:pt x="1705" y="696"/>
                  </a:cubicBezTo>
                  <a:close/>
                  <a:moveTo>
                    <a:pt x="1817" y="683"/>
                  </a:moveTo>
                  <a:cubicBezTo>
                    <a:pt x="1817" y="686"/>
                    <a:pt x="1820" y="689"/>
                    <a:pt x="1824" y="689"/>
                  </a:cubicBezTo>
                  <a:cubicBezTo>
                    <a:pt x="1827" y="689"/>
                    <a:pt x="1830" y="686"/>
                    <a:pt x="1830" y="683"/>
                  </a:cubicBezTo>
                  <a:cubicBezTo>
                    <a:pt x="1830" y="679"/>
                    <a:pt x="1827" y="676"/>
                    <a:pt x="1824" y="676"/>
                  </a:cubicBezTo>
                  <a:cubicBezTo>
                    <a:pt x="1820" y="676"/>
                    <a:pt x="1817" y="679"/>
                    <a:pt x="1817" y="683"/>
                  </a:cubicBezTo>
                  <a:close/>
                  <a:moveTo>
                    <a:pt x="1903" y="696"/>
                  </a:moveTo>
                  <a:cubicBezTo>
                    <a:pt x="1910" y="696"/>
                    <a:pt x="1915" y="690"/>
                    <a:pt x="1915" y="683"/>
                  </a:cubicBezTo>
                  <a:cubicBezTo>
                    <a:pt x="1915" y="676"/>
                    <a:pt x="1910" y="670"/>
                    <a:pt x="1903" y="670"/>
                  </a:cubicBezTo>
                  <a:cubicBezTo>
                    <a:pt x="1896" y="670"/>
                    <a:pt x="1890" y="676"/>
                    <a:pt x="1890" y="683"/>
                  </a:cubicBezTo>
                  <a:cubicBezTo>
                    <a:pt x="1890" y="690"/>
                    <a:pt x="1896" y="696"/>
                    <a:pt x="1903" y="696"/>
                  </a:cubicBezTo>
                  <a:close/>
                  <a:moveTo>
                    <a:pt x="1955" y="683"/>
                  </a:moveTo>
                  <a:cubicBezTo>
                    <a:pt x="1955" y="676"/>
                    <a:pt x="1949" y="670"/>
                    <a:pt x="1942" y="670"/>
                  </a:cubicBezTo>
                  <a:cubicBezTo>
                    <a:pt x="1935" y="670"/>
                    <a:pt x="1929" y="676"/>
                    <a:pt x="1929" y="683"/>
                  </a:cubicBezTo>
                  <a:cubicBezTo>
                    <a:pt x="1929" y="690"/>
                    <a:pt x="1935" y="696"/>
                    <a:pt x="1942" y="696"/>
                  </a:cubicBezTo>
                  <a:cubicBezTo>
                    <a:pt x="1949" y="696"/>
                    <a:pt x="1955" y="690"/>
                    <a:pt x="1955" y="683"/>
                  </a:cubicBezTo>
                  <a:close/>
                  <a:moveTo>
                    <a:pt x="1981" y="696"/>
                  </a:moveTo>
                  <a:cubicBezTo>
                    <a:pt x="1988" y="696"/>
                    <a:pt x="1994" y="690"/>
                    <a:pt x="1994" y="683"/>
                  </a:cubicBezTo>
                  <a:cubicBezTo>
                    <a:pt x="1994" y="676"/>
                    <a:pt x="1988" y="670"/>
                    <a:pt x="1981" y="670"/>
                  </a:cubicBezTo>
                  <a:cubicBezTo>
                    <a:pt x="1974" y="670"/>
                    <a:pt x="1969" y="676"/>
                    <a:pt x="1969" y="683"/>
                  </a:cubicBezTo>
                  <a:cubicBezTo>
                    <a:pt x="1969" y="690"/>
                    <a:pt x="1974" y="696"/>
                    <a:pt x="1981" y="696"/>
                  </a:cubicBezTo>
                  <a:close/>
                  <a:moveTo>
                    <a:pt x="2021" y="696"/>
                  </a:moveTo>
                  <a:cubicBezTo>
                    <a:pt x="2028" y="696"/>
                    <a:pt x="2034" y="690"/>
                    <a:pt x="2034" y="683"/>
                  </a:cubicBezTo>
                  <a:cubicBezTo>
                    <a:pt x="2034" y="676"/>
                    <a:pt x="2028" y="670"/>
                    <a:pt x="2021" y="670"/>
                  </a:cubicBezTo>
                  <a:cubicBezTo>
                    <a:pt x="2014" y="670"/>
                    <a:pt x="2008" y="676"/>
                    <a:pt x="2008" y="683"/>
                  </a:cubicBezTo>
                  <a:cubicBezTo>
                    <a:pt x="2008" y="690"/>
                    <a:pt x="2014" y="696"/>
                    <a:pt x="2021" y="696"/>
                  </a:cubicBezTo>
                  <a:close/>
                  <a:moveTo>
                    <a:pt x="2060" y="670"/>
                  </a:moveTo>
                  <a:cubicBezTo>
                    <a:pt x="2053" y="670"/>
                    <a:pt x="2048" y="676"/>
                    <a:pt x="2048" y="683"/>
                  </a:cubicBezTo>
                  <a:cubicBezTo>
                    <a:pt x="2048" y="690"/>
                    <a:pt x="2053" y="696"/>
                    <a:pt x="2060" y="696"/>
                  </a:cubicBezTo>
                  <a:cubicBezTo>
                    <a:pt x="2067" y="696"/>
                    <a:pt x="2073" y="690"/>
                    <a:pt x="2073" y="683"/>
                  </a:cubicBezTo>
                  <a:cubicBezTo>
                    <a:pt x="2073" y="676"/>
                    <a:pt x="2067" y="670"/>
                    <a:pt x="2060" y="670"/>
                  </a:cubicBezTo>
                  <a:close/>
                  <a:moveTo>
                    <a:pt x="2139" y="696"/>
                  </a:moveTo>
                  <a:cubicBezTo>
                    <a:pt x="2146" y="696"/>
                    <a:pt x="2152" y="690"/>
                    <a:pt x="2152" y="683"/>
                  </a:cubicBezTo>
                  <a:cubicBezTo>
                    <a:pt x="2152" y="676"/>
                    <a:pt x="2146" y="670"/>
                    <a:pt x="2139" y="670"/>
                  </a:cubicBezTo>
                  <a:cubicBezTo>
                    <a:pt x="2132" y="670"/>
                    <a:pt x="2126" y="676"/>
                    <a:pt x="2126" y="683"/>
                  </a:cubicBezTo>
                  <a:cubicBezTo>
                    <a:pt x="2126" y="690"/>
                    <a:pt x="2132" y="696"/>
                    <a:pt x="2139" y="696"/>
                  </a:cubicBezTo>
                  <a:close/>
                  <a:moveTo>
                    <a:pt x="2179" y="696"/>
                  </a:moveTo>
                  <a:cubicBezTo>
                    <a:pt x="2186" y="696"/>
                    <a:pt x="2191" y="690"/>
                    <a:pt x="2191" y="683"/>
                  </a:cubicBezTo>
                  <a:cubicBezTo>
                    <a:pt x="2191" y="676"/>
                    <a:pt x="2186" y="670"/>
                    <a:pt x="2179" y="670"/>
                  </a:cubicBezTo>
                  <a:cubicBezTo>
                    <a:pt x="2172" y="670"/>
                    <a:pt x="2166" y="676"/>
                    <a:pt x="2166" y="683"/>
                  </a:cubicBezTo>
                  <a:cubicBezTo>
                    <a:pt x="2166" y="690"/>
                    <a:pt x="2172" y="696"/>
                    <a:pt x="2179" y="696"/>
                  </a:cubicBezTo>
                  <a:close/>
                  <a:moveTo>
                    <a:pt x="2257" y="696"/>
                  </a:moveTo>
                  <a:cubicBezTo>
                    <a:pt x="2264" y="696"/>
                    <a:pt x="2270" y="690"/>
                    <a:pt x="2270" y="683"/>
                  </a:cubicBezTo>
                  <a:cubicBezTo>
                    <a:pt x="2270" y="676"/>
                    <a:pt x="2264" y="670"/>
                    <a:pt x="2257" y="670"/>
                  </a:cubicBezTo>
                  <a:cubicBezTo>
                    <a:pt x="2250" y="670"/>
                    <a:pt x="2245" y="676"/>
                    <a:pt x="2245" y="683"/>
                  </a:cubicBezTo>
                  <a:cubicBezTo>
                    <a:pt x="2245" y="690"/>
                    <a:pt x="2250" y="696"/>
                    <a:pt x="2257" y="696"/>
                  </a:cubicBezTo>
                  <a:close/>
                  <a:moveTo>
                    <a:pt x="2297" y="696"/>
                  </a:moveTo>
                  <a:cubicBezTo>
                    <a:pt x="2304" y="696"/>
                    <a:pt x="2310" y="690"/>
                    <a:pt x="2310" y="683"/>
                  </a:cubicBezTo>
                  <a:cubicBezTo>
                    <a:pt x="2310" y="676"/>
                    <a:pt x="2304" y="670"/>
                    <a:pt x="2297" y="670"/>
                  </a:cubicBezTo>
                  <a:cubicBezTo>
                    <a:pt x="2290" y="670"/>
                    <a:pt x="2284" y="676"/>
                    <a:pt x="2284" y="683"/>
                  </a:cubicBezTo>
                  <a:cubicBezTo>
                    <a:pt x="2284" y="690"/>
                    <a:pt x="2290" y="696"/>
                    <a:pt x="2297" y="696"/>
                  </a:cubicBezTo>
                  <a:close/>
                  <a:moveTo>
                    <a:pt x="2336" y="696"/>
                  </a:moveTo>
                  <a:cubicBezTo>
                    <a:pt x="2343" y="696"/>
                    <a:pt x="2349" y="690"/>
                    <a:pt x="2349" y="683"/>
                  </a:cubicBezTo>
                  <a:cubicBezTo>
                    <a:pt x="2349" y="676"/>
                    <a:pt x="2343" y="670"/>
                    <a:pt x="2336" y="670"/>
                  </a:cubicBezTo>
                  <a:cubicBezTo>
                    <a:pt x="2329" y="670"/>
                    <a:pt x="2323" y="676"/>
                    <a:pt x="2323" y="683"/>
                  </a:cubicBezTo>
                  <a:cubicBezTo>
                    <a:pt x="2323" y="690"/>
                    <a:pt x="2329" y="696"/>
                    <a:pt x="2336" y="696"/>
                  </a:cubicBezTo>
                  <a:close/>
                  <a:moveTo>
                    <a:pt x="2376" y="696"/>
                  </a:moveTo>
                  <a:cubicBezTo>
                    <a:pt x="2383" y="696"/>
                    <a:pt x="2388" y="690"/>
                    <a:pt x="2388" y="683"/>
                  </a:cubicBezTo>
                  <a:cubicBezTo>
                    <a:pt x="2388" y="676"/>
                    <a:pt x="2383" y="670"/>
                    <a:pt x="2376" y="670"/>
                  </a:cubicBezTo>
                  <a:cubicBezTo>
                    <a:pt x="2369" y="670"/>
                    <a:pt x="2363" y="676"/>
                    <a:pt x="2363" y="683"/>
                  </a:cubicBezTo>
                  <a:cubicBezTo>
                    <a:pt x="2363" y="690"/>
                    <a:pt x="2369" y="696"/>
                    <a:pt x="2376" y="696"/>
                  </a:cubicBezTo>
                  <a:close/>
                  <a:moveTo>
                    <a:pt x="2415" y="696"/>
                  </a:moveTo>
                  <a:cubicBezTo>
                    <a:pt x="2422" y="696"/>
                    <a:pt x="2428" y="690"/>
                    <a:pt x="2428" y="683"/>
                  </a:cubicBezTo>
                  <a:cubicBezTo>
                    <a:pt x="2428" y="676"/>
                    <a:pt x="2422" y="670"/>
                    <a:pt x="2415" y="670"/>
                  </a:cubicBezTo>
                  <a:cubicBezTo>
                    <a:pt x="2408" y="670"/>
                    <a:pt x="2402" y="676"/>
                    <a:pt x="2402" y="683"/>
                  </a:cubicBezTo>
                  <a:cubicBezTo>
                    <a:pt x="2402" y="690"/>
                    <a:pt x="2408" y="696"/>
                    <a:pt x="2415" y="696"/>
                  </a:cubicBezTo>
                  <a:close/>
                  <a:moveTo>
                    <a:pt x="2455" y="696"/>
                  </a:moveTo>
                  <a:cubicBezTo>
                    <a:pt x="2462" y="696"/>
                    <a:pt x="2467" y="690"/>
                    <a:pt x="2467" y="683"/>
                  </a:cubicBezTo>
                  <a:cubicBezTo>
                    <a:pt x="2467" y="676"/>
                    <a:pt x="2462" y="670"/>
                    <a:pt x="2455" y="670"/>
                  </a:cubicBezTo>
                  <a:cubicBezTo>
                    <a:pt x="2447" y="670"/>
                    <a:pt x="2442" y="676"/>
                    <a:pt x="2442" y="683"/>
                  </a:cubicBezTo>
                  <a:cubicBezTo>
                    <a:pt x="2442" y="690"/>
                    <a:pt x="2447" y="696"/>
                    <a:pt x="2455" y="696"/>
                  </a:cubicBezTo>
                  <a:close/>
                  <a:moveTo>
                    <a:pt x="2494" y="696"/>
                  </a:moveTo>
                  <a:cubicBezTo>
                    <a:pt x="2501" y="696"/>
                    <a:pt x="2507" y="690"/>
                    <a:pt x="2507" y="683"/>
                  </a:cubicBezTo>
                  <a:cubicBezTo>
                    <a:pt x="2507" y="676"/>
                    <a:pt x="2501" y="670"/>
                    <a:pt x="2494" y="670"/>
                  </a:cubicBezTo>
                  <a:cubicBezTo>
                    <a:pt x="2487" y="670"/>
                    <a:pt x="2481" y="676"/>
                    <a:pt x="2481" y="683"/>
                  </a:cubicBezTo>
                  <a:cubicBezTo>
                    <a:pt x="2481" y="690"/>
                    <a:pt x="2487" y="696"/>
                    <a:pt x="2494" y="696"/>
                  </a:cubicBezTo>
                  <a:close/>
                  <a:moveTo>
                    <a:pt x="2533" y="696"/>
                  </a:moveTo>
                  <a:cubicBezTo>
                    <a:pt x="2540" y="696"/>
                    <a:pt x="2546" y="690"/>
                    <a:pt x="2546" y="683"/>
                  </a:cubicBezTo>
                  <a:cubicBezTo>
                    <a:pt x="2546" y="676"/>
                    <a:pt x="2540" y="670"/>
                    <a:pt x="2533" y="670"/>
                  </a:cubicBezTo>
                  <a:cubicBezTo>
                    <a:pt x="2526" y="670"/>
                    <a:pt x="2521" y="676"/>
                    <a:pt x="2521" y="683"/>
                  </a:cubicBezTo>
                  <a:cubicBezTo>
                    <a:pt x="2521" y="690"/>
                    <a:pt x="2526" y="696"/>
                    <a:pt x="2533" y="696"/>
                  </a:cubicBezTo>
                  <a:close/>
                  <a:moveTo>
                    <a:pt x="2573" y="696"/>
                  </a:moveTo>
                  <a:cubicBezTo>
                    <a:pt x="2580" y="696"/>
                    <a:pt x="2586" y="690"/>
                    <a:pt x="2586" y="683"/>
                  </a:cubicBezTo>
                  <a:cubicBezTo>
                    <a:pt x="2586" y="676"/>
                    <a:pt x="2580" y="670"/>
                    <a:pt x="2573" y="670"/>
                  </a:cubicBezTo>
                  <a:cubicBezTo>
                    <a:pt x="2566" y="670"/>
                    <a:pt x="2560" y="676"/>
                    <a:pt x="2560" y="683"/>
                  </a:cubicBezTo>
                  <a:cubicBezTo>
                    <a:pt x="2560" y="690"/>
                    <a:pt x="2566" y="696"/>
                    <a:pt x="2573" y="696"/>
                  </a:cubicBezTo>
                  <a:close/>
                  <a:moveTo>
                    <a:pt x="2612" y="696"/>
                  </a:moveTo>
                  <a:cubicBezTo>
                    <a:pt x="2619" y="696"/>
                    <a:pt x="2625" y="690"/>
                    <a:pt x="2625" y="683"/>
                  </a:cubicBezTo>
                  <a:cubicBezTo>
                    <a:pt x="2625" y="676"/>
                    <a:pt x="2619" y="670"/>
                    <a:pt x="2612" y="670"/>
                  </a:cubicBezTo>
                  <a:cubicBezTo>
                    <a:pt x="2605" y="670"/>
                    <a:pt x="2599" y="676"/>
                    <a:pt x="2599" y="683"/>
                  </a:cubicBezTo>
                  <a:cubicBezTo>
                    <a:pt x="2599" y="690"/>
                    <a:pt x="2605" y="696"/>
                    <a:pt x="2612" y="696"/>
                  </a:cubicBezTo>
                  <a:close/>
                  <a:moveTo>
                    <a:pt x="2652" y="696"/>
                  </a:moveTo>
                  <a:cubicBezTo>
                    <a:pt x="2659" y="696"/>
                    <a:pt x="2664" y="690"/>
                    <a:pt x="2664" y="683"/>
                  </a:cubicBezTo>
                  <a:cubicBezTo>
                    <a:pt x="2664" y="676"/>
                    <a:pt x="2659" y="670"/>
                    <a:pt x="2652" y="670"/>
                  </a:cubicBezTo>
                  <a:cubicBezTo>
                    <a:pt x="2645" y="670"/>
                    <a:pt x="2639" y="676"/>
                    <a:pt x="2639" y="683"/>
                  </a:cubicBezTo>
                  <a:cubicBezTo>
                    <a:pt x="2639" y="690"/>
                    <a:pt x="2645" y="696"/>
                    <a:pt x="2652" y="696"/>
                  </a:cubicBezTo>
                  <a:close/>
                  <a:moveTo>
                    <a:pt x="2691" y="696"/>
                  </a:moveTo>
                  <a:cubicBezTo>
                    <a:pt x="2698" y="696"/>
                    <a:pt x="2704" y="690"/>
                    <a:pt x="2704" y="683"/>
                  </a:cubicBezTo>
                  <a:cubicBezTo>
                    <a:pt x="2704" y="676"/>
                    <a:pt x="2698" y="670"/>
                    <a:pt x="2691" y="670"/>
                  </a:cubicBezTo>
                  <a:cubicBezTo>
                    <a:pt x="2684" y="670"/>
                    <a:pt x="2678" y="676"/>
                    <a:pt x="2678" y="683"/>
                  </a:cubicBezTo>
                  <a:cubicBezTo>
                    <a:pt x="2678" y="690"/>
                    <a:pt x="2684" y="696"/>
                    <a:pt x="2691" y="696"/>
                  </a:cubicBezTo>
                  <a:close/>
                  <a:moveTo>
                    <a:pt x="2730" y="696"/>
                  </a:moveTo>
                  <a:cubicBezTo>
                    <a:pt x="2738" y="696"/>
                    <a:pt x="2743" y="690"/>
                    <a:pt x="2743" y="683"/>
                  </a:cubicBezTo>
                  <a:cubicBezTo>
                    <a:pt x="2743" y="676"/>
                    <a:pt x="2738" y="670"/>
                    <a:pt x="2730" y="670"/>
                  </a:cubicBezTo>
                  <a:cubicBezTo>
                    <a:pt x="2723" y="670"/>
                    <a:pt x="2718" y="676"/>
                    <a:pt x="2718" y="683"/>
                  </a:cubicBezTo>
                  <a:cubicBezTo>
                    <a:pt x="2718" y="690"/>
                    <a:pt x="2723" y="696"/>
                    <a:pt x="2730" y="696"/>
                  </a:cubicBezTo>
                  <a:close/>
                  <a:moveTo>
                    <a:pt x="2770" y="696"/>
                  </a:moveTo>
                  <a:cubicBezTo>
                    <a:pt x="2777" y="696"/>
                    <a:pt x="2783" y="690"/>
                    <a:pt x="2783" y="683"/>
                  </a:cubicBezTo>
                  <a:cubicBezTo>
                    <a:pt x="2783" y="676"/>
                    <a:pt x="2777" y="670"/>
                    <a:pt x="2770" y="670"/>
                  </a:cubicBezTo>
                  <a:cubicBezTo>
                    <a:pt x="2763" y="670"/>
                    <a:pt x="2757" y="676"/>
                    <a:pt x="2757" y="683"/>
                  </a:cubicBezTo>
                  <a:cubicBezTo>
                    <a:pt x="2757" y="690"/>
                    <a:pt x="2763" y="696"/>
                    <a:pt x="2770" y="696"/>
                  </a:cubicBezTo>
                  <a:close/>
                  <a:moveTo>
                    <a:pt x="2809" y="696"/>
                  </a:moveTo>
                  <a:cubicBezTo>
                    <a:pt x="2816" y="696"/>
                    <a:pt x="2822" y="690"/>
                    <a:pt x="2822" y="683"/>
                  </a:cubicBezTo>
                  <a:cubicBezTo>
                    <a:pt x="2822" y="676"/>
                    <a:pt x="2816" y="670"/>
                    <a:pt x="2809" y="670"/>
                  </a:cubicBezTo>
                  <a:cubicBezTo>
                    <a:pt x="2802" y="670"/>
                    <a:pt x="2797" y="676"/>
                    <a:pt x="2797" y="683"/>
                  </a:cubicBezTo>
                  <a:cubicBezTo>
                    <a:pt x="2797" y="690"/>
                    <a:pt x="2802" y="696"/>
                    <a:pt x="2809" y="696"/>
                  </a:cubicBezTo>
                  <a:close/>
                  <a:moveTo>
                    <a:pt x="2849" y="696"/>
                  </a:moveTo>
                  <a:cubicBezTo>
                    <a:pt x="2856" y="696"/>
                    <a:pt x="2862" y="690"/>
                    <a:pt x="2862" y="683"/>
                  </a:cubicBezTo>
                  <a:cubicBezTo>
                    <a:pt x="2862" y="676"/>
                    <a:pt x="2856" y="670"/>
                    <a:pt x="2849" y="670"/>
                  </a:cubicBezTo>
                  <a:cubicBezTo>
                    <a:pt x="2842" y="670"/>
                    <a:pt x="2836" y="676"/>
                    <a:pt x="2836" y="683"/>
                  </a:cubicBezTo>
                  <a:cubicBezTo>
                    <a:pt x="2836" y="690"/>
                    <a:pt x="2842" y="696"/>
                    <a:pt x="2849" y="696"/>
                  </a:cubicBezTo>
                  <a:close/>
                  <a:moveTo>
                    <a:pt x="2888" y="696"/>
                  </a:moveTo>
                  <a:cubicBezTo>
                    <a:pt x="2895" y="696"/>
                    <a:pt x="2901" y="690"/>
                    <a:pt x="2901" y="683"/>
                  </a:cubicBezTo>
                  <a:cubicBezTo>
                    <a:pt x="2901" y="676"/>
                    <a:pt x="2895" y="670"/>
                    <a:pt x="2888" y="670"/>
                  </a:cubicBezTo>
                  <a:cubicBezTo>
                    <a:pt x="2881" y="670"/>
                    <a:pt x="2875" y="676"/>
                    <a:pt x="2875" y="683"/>
                  </a:cubicBezTo>
                  <a:cubicBezTo>
                    <a:pt x="2875" y="690"/>
                    <a:pt x="2881" y="696"/>
                    <a:pt x="2888" y="696"/>
                  </a:cubicBezTo>
                  <a:close/>
                  <a:moveTo>
                    <a:pt x="2928" y="670"/>
                  </a:moveTo>
                  <a:cubicBezTo>
                    <a:pt x="2921" y="670"/>
                    <a:pt x="2915" y="676"/>
                    <a:pt x="2915" y="683"/>
                  </a:cubicBezTo>
                  <a:cubicBezTo>
                    <a:pt x="2915" y="690"/>
                    <a:pt x="2921" y="696"/>
                    <a:pt x="2928" y="696"/>
                  </a:cubicBezTo>
                  <a:cubicBezTo>
                    <a:pt x="2935" y="696"/>
                    <a:pt x="2940" y="690"/>
                    <a:pt x="2940" y="683"/>
                  </a:cubicBezTo>
                  <a:cubicBezTo>
                    <a:pt x="2940" y="676"/>
                    <a:pt x="2935" y="670"/>
                    <a:pt x="2928" y="670"/>
                  </a:cubicBezTo>
                  <a:close/>
                  <a:moveTo>
                    <a:pt x="2967" y="696"/>
                  </a:moveTo>
                  <a:cubicBezTo>
                    <a:pt x="2974" y="696"/>
                    <a:pt x="2980" y="690"/>
                    <a:pt x="2980" y="683"/>
                  </a:cubicBezTo>
                  <a:cubicBezTo>
                    <a:pt x="2980" y="676"/>
                    <a:pt x="2974" y="670"/>
                    <a:pt x="2967" y="670"/>
                  </a:cubicBezTo>
                  <a:cubicBezTo>
                    <a:pt x="2960" y="670"/>
                    <a:pt x="2954" y="676"/>
                    <a:pt x="2954" y="683"/>
                  </a:cubicBezTo>
                  <a:cubicBezTo>
                    <a:pt x="2954" y="690"/>
                    <a:pt x="2960" y="696"/>
                    <a:pt x="2967" y="696"/>
                  </a:cubicBezTo>
                  <a:close/>
                  <a:moveTo>
                    <a:pt x="3006" y="696"/>
                  </a:moveTo>
                  <a:cubicBezTo>
                    <a:pt x="3013" y="696"/>
                    <a:pt x="3019" y="690"/>
                    <a:pt x="3019" y="683"/>
                  </a:cubicBezTo>
                  <a:cubicBezTo>
                    <a:pt x="3019" y="676"/>
                    <a:pt x="3013" y="670"/>
                    <a:pt x="3006" y="670"/>
                  </a:cubicBezTo>
                  <a:cubicBezTo>
                    <a:pt x="2999" y="670"/>
                    <a:pt x="2994" y="676"/>
                    <a:pt x="2994" y="683"/>
                  </a:cubicBezTo>
                  <a:cubicBezTo>
                    <a:pt x="2994" y="690"/>
                    <a:pt x="2999" y="696"/>
                    <a:pt x="3006" y="696"/>
                  </a:cubicBezTo>
                  <a:close/>
                  <a:moveTo>
                    <a:pt x="483" y="735"/>
                  </a:moveTo>
                  <a:cubicBezTo>
                    <a:pt x="490" y="735"/>
                    <a:pt x="496" y="729"/>
                    <a:pt x="496" y="722"/>
                  </a:cubicBezTo>
                  <a:cubicBezTo>
                    <a:pt x="496" y="715"/>
                    <a:pt x="490" y="710"/>
                    <a:pt x="483" y="710"/>
                  </a:cubicBezTo>
                  <a:cubicBezTo>
                    <a:pt x="476" y="710"/>
                    <a:pt x="471" y="715"/>
                    <a:pt x="471" y="722"/>
                  </a:cubicBezTo>
                  <a:cubicBezTo>
                    <a:pt x="471" y="729"/>
                    <a:pt x="476" y="735"/>
                    <a:pt x="483" y="735"/>
                  </a:cubicBezTo>
                  <a:close/>
                  <a:moveTo>
                    <a:pt x="523" y="735"/>
                  </a:moveTo>
                  <a:cubicBezTo>
                    <a:pt x="530" y="735"/>
                    <a:pt x="535" y="729"/>
                    <a:pt x="535" y="722"/>
                  </a:cubicBezTo>
                  <a:cubicBezTo>
                    <a:pt x="535" y="715"/>
                    <a:pt x="530" y="710"/>
                    <a:pt x="523" y="710"/>
                  </a:cubicBezTo>
                  <a:cubicBezTo>
                    <a:pt x="516" y="710"/>
                    <a:pt x="510" y="715"/>
                    <a:pt x="510" y="722"/>
                  </a:cubicBezTo>
                  <a:cubicBezTo>
                    <a:pt x="510" y="729"/>
                    <a:pt x="516" y="735"/>
                    <a:pt x="523" y="735"/>
                  </a:cubicBezTo>
                  <a:close/>
                  <a:moveTo>
                    <a:pt x="562" y="735"/>
                  </a:moveTo>
                  <a:cubicBezTo>
                    <a:pt x="569" y="735"/>
                    <a:pt x="575" y="729"/>
                    <a:pt x="575" y="722"/>
                  </a:cubicBezTo>
                  <a:cubicBezTo>
                    <a:pt x="575" y="715"/>
                    <a:pt x="569" y="710"/>
                    <a:pt x="562" y="710"/>
                  </a:cubicBezTo>
                  <a:cubicBezTo>
                    <a:pt x="555" y="710"/>
                    <a:pt x="549" y="715"/>
                    <a:pt x="549" y="722"/>
                  </a:cubicBezTo>
                  <a:cubicBezTo>
                    <a:pt x="549" y="729"/>
                    <a:pt x="555" y="735"/>
                    <a:pt x="562" y="735"/>
                  </a:cubicBezTo>
                  <a:close/>
                  <a:moveTo>
                    <a:pt x="602" y="735"/>
                  </a:moveTo>
                  <a:cubicBezTo>
                    <a:pt x="609" y="735"/>
                    <a:pt x="614" y="729"/>
                    <a:pt x="614" y="722"/>
                  </a:cubicBezTo>
                  <a:cubicBezTo>
                    <a:pt x="614" y="715"/>
                    <a:pt x="609" y="710"/>
                    <a:pt x="602" y="710"/>
                  </a:cubicBezTo>
                  <a:cubicBezTo>
                    <a:pt x="595" y="710"/>
                    <a:pt x="589" y="715"/>
                    <a:pt x="589" y="722"/>
                  </a:cubicBezTo>
                  <a:cubicBezTo>
                    <a:pt x="589" y="729"/>
                    <a:pt x="595" y="735"/>
                    <a:pt x="602" y="735"/>
                  </a:cubicBezTo>
                  <a:close/>
                  <a:moveTo>
                    <a:pt x="641" y="735"/>
                  </a:moveTo>
                  <a:cubicBezTo>
                    <a:pt x="648" y="735"/>
                    <a:pt x="654" y="729"/>
                    <a:pt x="654" y="722"/>
                  </a:cubicBezTo>
                  <a:cubicBezTo>
                    <a:pt x="654" y="715"/>
                    <a:pt x="648" y="710"/>
                    <a:pt x="641" y="710"/>
                  </a:cubicBezTo>
                  <a:cubicBezTo>
                    <a:pt x="634" y="710"/>
                    <a:pt x="628" y="715"/>
                    <a:pt x="628" y="722"/>
                  </a:cubicBezTo>
                  <a:cubicBezTo>
                    <a:pt x="628" y="729"/>
                    <a:pt x="634" y="735"/>
                    <a:pt x="641" y="735"/>
                  </a:cubicBezTo>
                  <a:close/>
                  <a:moveTo>
                    <a:pt x="680" y="735"/>
                  </a:moveTo>
                  <a:cubicBezTo>
                    <a:pt x="687" y="735"/>
                    <a:pt x="693" y="729"/>
                    <a:pt x="693" y="722"/>
                  </a:cubicBezTo>
                  <a:cubicBezTo>
                    <a:pt x="693" y="715"/>
                    <a:pt x="687" y="710"/>
                    <a:pt x="680" y="710"/>
                  </a:cubicBezTo>
                  <a:cubicBezTo>
                    <a:pt x="673" y="710"/>
                    <a:pt x="668" y="715"/>
                    <a:pt x="668" y="722"/>
                  </a:cubicBezTo>
                  <a:cubicBezTo>
                    <a:pt x="668" y="729"/>
                    <a:pt x="673" y="735"/>
                    <a:pt x="680" y="735"/>
                  </a:cubicBezTo>
                  <a:close/>
                  <a:moveTo>
                    <a:pt x="720" y="735"/>
                  </a:moveTo>
                  <a:cubicBezTo>
                    <a:pt x="727" y="735"/>
                    <a:pt x="733" y="729"/>
                    <a:pt x="733" y="722"/>
                  </a:cubicBezTo>
                  <a:cubicBezTo>
                    <a:pt x="733" y="715"/>
                    <a:pt x="727" y="710"/>
                    <a:pt x="720" y="710"/>
                  </a:cubicBezTo>
                  <a:cubicBezTo>
                    <a:pt x="713" y="710"/>
                    <a:pt x="707" y="715"/>
                    <a:pt x="707" y="722"/>
                  </a:cubicBezTo>
                  <a:cubicBezTo>
                    <a:pt x="707" y="729"/>
                    <a:pt x="713" y="735"/>
                    <a:pt x="720" y="735"/>
                  </a:cubicBezTo>
                  <a:close/>
                  <a:moveTo>
                    <a:pt x="759" y="735"/>
                  </a:moveTo>
                  <a:cubicBezTo>
                    <a:pt x="766" y="735"/>
                    <a:pt x="772" y="729"/>
                    <a:pt x="772" y="722"/>
                  </a:cubicBezTo>
                  <a:cubicBezTo>
                    <a:pt x="772" y="715"/>
                    <a:pt x="766" y="710"/>
                    <a:pt x="759" y="710"/>
                  </a:cubicBezTo>
                  <a:cubicBezTo>
                    <a:pt x="752" y="710"/>
                    <a:pt x="747" y="715"/>
                    <a:pt x="747" y="722"/>
                  </a:cubicBezTo>
                  <a:cubicBezTo>
                    <a:pt x="747" y="729"/>
                    <a:pt x="752" y="735"/>
                    <a:pt x="759" y="735"/>
                  </a:cubicBezTo>
                  <a:close/>
                  <a:moveTo>
                    <a:pt x="799" y="735"/>
                  </a:moveTo>
                  <a:cubicBezTo>
                    <a:pt x="806" y="735"/>
                    <a:pt x="811" y="729"/>
                    <a:pt x="811" y="722"/>
                  </a:cubicBezTo>
                  <a:cubicBezTo>
                    <a:pt x="811" y="715"/>
                    <a:pt x="806" y="710"/>
                    <a:pt x="799" y="710"/>
                  </a:cubicBezTo>
                  <a:cubicBezTo>
                    <a:pt x="792" y="710"/>
                    <a:pt x="786" y="715"/>
                    <a:pt x="786" y="722"/>
                  </a:cubicBezTo>
                  <a:cubicBezTo>
                    <a:pt x="786" y="729"/>
                    <a:pt x="792" y="735"/>
                    <a:pt x="799" y="735"/>
                  </a:cubicBezTo>
                  <a:close/>
                  <a:moveTo>
                    <a:pt x="838" y="735"/>
                  </a:moveTo>
                  <a:cubicBezTo>
                    <a:pt x="845" y="735"/>
                    <a:pt x="851" y="729"/>
                    <a:pt x="851" y="722"/>
                  </a:cubicBezTo>
                  <a:cubicBezTo>
                    <a:pt x="851" y="715"/>
                    <a:pt x="845" y="710"/>
                    <a:pt x="838" y="710"/>
                  </a:cubicBezTo>
                  <a:cubicBezTo>
                    <a:pt x="831" y="710"/>
                    <a:pt x="825" y="715"/>
                    <a:pt x="825" y="722"/>
                  </a:cubicBezTo>
                  <a:cubicBezTo>
                    <a:pt x="825" y="729"/>
                    <a:pt x="831" y="735"/>
                    <a:pt x="838" y="735"/>
                  </a:cubicBezTo>
                  <a:close/>
                  <a:moveTo>
                    <a:pt x="878" y="735"/>
                  </a:moveTo>
                  <a:cubicBezTo>
                    <a:pt x="885" y="735"/>
                    <a:pt x="890" y="729"/>
                    <a:pt x="890" y="722"/>
                  </a:cubicBezTo>
                  <a:cubicBezTo>
                    <a:pt x="890" y="715"/>
                    <a:pt x="885" y="710"/>
                    <a:pt x="878" y="710"/>
                  </a:cubicBezTo>
                  <a:cubicBezTo>
                    <a:pt x="871" y="710"/>
                    <a:pt x="865" y="715"/>
                    <a:pt x="865" y="722"/>
                  </a:cubicBezTo>
                  <a:cubicBezTo>
                    <a:pt x="865" y="729"/>
                    <a:pt x="871" y="735"/>
                    <a:pt x="878" y="735"/>
                  </a:cubicBezTo>
                  <a:close/>
                  <a:moveTo>
                    <a:pt x="1627" y="735"/>
                  </a:moveTo>
                  <a:cubicBezTo>
                    <a:pt x="1634" y="735"/>
                    <a:pt x="1639" y="729"/>
                    <a:pt x="1639" y="722"/>
                  </a:cubicBezTo>
                  <a:cubicBezTo>
                    <a:pt x="1639" y="715"/>
                    <a:pt x="1634" y="710"/>
                    <a:pt x="1627" y="710"/>
                  </a:cubicBezTo>
                  <a:cubicBezTo>
                    <a:pt x="1620" y="710"/>
                    <a:pt x="1614" y="715"/>
                    <a:pt x="1614" y="722"/>
                  </a:cubicBezTo>
                  <a:cubicBezTo>
                    <a:pt x="1614" y="729"/>
                    <a:pt x="1620" y="735"/>
                    <a:pt x="1627" y="735"/>
                  </a:cubicBezTo>
                  <a:close/>
                  <a:moveTo>
                    <a:pt x="1666" y="735"/>
                  </a:moveTo>
                  <a:cubicBezTo>
                    <a:pt x="1673" y="735"/>
                    <a:pt x="1679" y="729"/>
                    <a:pt x="1679" y="722"/>
                  </a:cubicBezTo>
                  <a:cubicBezTo>
                    <a:pt x="1679" y="715"/>
                    <a:pt x="1673" y="710"/>
                    <a:pt x="1666" y="710"/>
                  </a:cubicBezTo>
                  <a:cubicBezTo>
                    <a:pt x="1659" y="710"/>
                    <a:pt x="1653" y="715"/>
                    <a:pt x="1653" y="722"/>
                  </a:cubicBezTo>
                  <a:cubicBezTo>
                    <a:pt x="1653" y="729"/>
                    <a:pt x="1659" y="735"/>
                    <a:pt x="1666" y="735"/>
                  </a:cubicBezTo>
                  <a:close/>
                  <a:moveTo>
                    <a:pt x="1907" y="722"/>
                  </a:moveTo>
                  <a:cubicBezTo>
                    <a:pt x="1907" y="720"/>
                    <a:pt x="1905" y="718"/>
                    <a:pt x="1903" y="718"/>
                  </a:cubicBezTo>
                  <a:cubicBezTo>
                    <a:pt x="1900" y="718"/>
                    <a:pt x="1898" y="720"/>
                    <a:pt x="1898" y="722"/>
                  </a:cubicBezTo>
                  <a:cubicBezTo>
                    <a:pt x="1898" y="725"/>
                    <a:pt x="1900" y="726"/>
                    <a:pt x="1903" y="726"/>
                  </a:cubicBezTo>
                  <a:cubicBezTo>
                    <a:pt x="1905" y="726"/>
                    <a:pt x="1907" y="725"/>
                    <a:pt x="1907" y="722"/>
                  </a:cubicBezTo>
                  <a:close/>
                  <a:moveTo>
                    <a:pt x="1942" y="735"/>
                  </a:moveTo>
                  <a:cubicBezTo>
                    <a:pt x="1949" y="735"/>
                    <a:pt x="1955" y="729"/>
                    <a:pt x="1955" y="722"/>
                  </a:cubicBezTo>
                  <a:cubicBezTo>
                    <a:pt x="1955" y="715"/>
                    <a:pt x="1949" y="710"/>
                    <a:pt x="1942" y="710"/>
                  </a:cubicBezTo>
                  <a:cubicBezTo>
                    <a:pt x="1935" y="710"/>
                    <a:pt x="1929" y="715"/>
                    <a:pt x="1929" y="722"/>
                  </a:cubicBezTo>
                  <a:cubicBezTo>
                    <a:pt x="1929" y="729"/>
                    <a:pt x="1935" y="735"/>
                    <a:pt x="1942" y="735"/>
                  </a:cubicBezTo>
                  <a:close/>
                  <a:moveTo>
                    <a:pt x="1981" y="735"/>
                  </a:moveTo>
                  <a:cubicBezTo>
                    <a:pt x="1988" y="735"/>
                    <a:pt x="1994" y="729"/>
                    <a:pt x="1994" y="722"/>
                  </a:cubicBezTo>
                  <a:cubicBezTo>
                    <a:pt x="1994" y="715"/>
                    <a:pt x="1988" y="710"/>
                    <a:pt x="1981" y="710"/>
                  </a:cubicBezTo>
                  <a:cubicBezTo>
                    <a:pt x="1974" y="710"/>
                    <a:pt x="1969" y="715"/>
                    <a:pt x="1969" y="722"/>
                  </a:cubicBezTo>
                  <a:cubicBezTo>
                    <a:pt x="1969" y="729"/>
                    <a:pt x="1974" y="735"/>
                    <a:pt x="1981" y="735"/>
                  </a:cubicBezTo>
                  <a:close/>
                  <a:moveTo>
                    <a:pt x="2021" y="735"/>
                  </a:moveTo>
                  <a:cubicBezTo>
                    <a:pt x="2028" y="735"/>
                    <a:pt x="2034" y="729"/>
                    <a:pt x="2034" y="722"/>
                  </a:cubicBezTo>
                  <a:cubicBezTo>
                    <a:pt x="2034" y="715"/>
                    <a:pt x="2028" y="710"/>
                    <a:pt x="2021" y="710"/>
                  </a:cubicBezTo>
                  <a:cubicBezTo>
                    <a:pt x="2014" y="710"/>
                    <a:pt x="2008" y="715"/>
                    <a:pt x="2008" y="722"/>
                  </a:cubicBezTo>
                  <a:cubicBezTo>
                    <a:pt x="2008" y="729"/>
                    <a:pt x="2014" y="735"/>
                    <a:pt x="2021" y="735"/>
                  </a:cubicBezTo>
                  <a:close/>
                  <a:moveTo>
                    <a:pt x="2060" y="735"/>
                  </a:moveTo>
                  <a:cubicBezTo>
                    <a:pt x="2067" y="735"/>
                    <a:pt x="2073" y="729"/>
                    <a:pt x="2073" y="722"/>
                  </a:cubicBezTo>
                  <a:cubicBezTo>
                    <a:pt x="2073" y="715"/>
                    <a:pt x="2067" y="710"/>
                    <a:pt x="2060" y="710"/>
                  </a:cubicBezTo>
                  <a:cubicBezTo>
                    <a:pt x="2053" y="710"/>
                    <a:pt x="2048" y="715"/>
                    <a:pt x="2048" y="722"/>
                  </a:cubicBezTo>
                  <a:cubicBezTo>
                    <a:pt x="2048" y="729"/>
                    <a:pt x="2053" y="735"/>
                    <a:pt x="2060" y="735"/>
                  </a:cubicBezTo>
                  <a:close/>
                  <a:moveTo>
                    <a:pt x="2100" y="735"/>
                  </a:moveTo>
                  <a:cubicBezTo>
                    <a:pt x="2107" y="735"/>
                    <a:pt x="2112" y="729"/>
                    <a:pt x="2112" y="722"/>
                  </a:cubicBezTo>
                  <a:cubicBezTo>
                    <a:pt x="2112" y="715"/>
                    <a:pt x="2107" y="710"/>
                    <a:pt x="2100" y="710"/>
                  </a:cubicBezTo>
                  <a:cubicBezTo>
                    <a:pt x="2093" y="710"/>
                    <a:pt x="2087" y="715"/>
                    <a:pt x="2087" y="722"/>
                  </a:cubicBezTo>
                  <a:cubicBezTo>
                    <a:pt x="2087" y="729"/>
                    <a:pt x="2093" y="735"/>
                    <a:pt x="2100" y="735"/>
                  </a:cubicBezTo>
                  <a:close/>
                  <a:moveTo>
                    <a:pt x="2139" y="735"/>
                  </a:moveTo>
                  <a:cubicBezTo>
                    <a:pt x="2146" y="735"/>
                    <a:pt x="2152" y="729"/>
                    <a:pt x="2152" y="722"/>
                  </a:cubicBezTo>
                  <a:cubicBezTo>
                    <a:pt x="2152" y="715"/>
                    <a:pt x="2146" y="710"/>
                    <a:pt x="2139" y="710"/>
                  </a:cubicBezTo>
                  <a:cubicBezTo>
                    <a:pt x="2132" y="710"/>
                    <a:pt x="2126" y="715"/>
                    <a:pt x="2126" y="722"/>
                  </a:cubicBezTo>
                  <a:cubicBezTo>
                    <a:pt x="2126" y="729"/>
                    <a:pt x="2132" y="735"/>
                    <a:pt x="2139" y="735"/>
                  </a:cubicBezTo>
                  <a:close/>
                  <a:moveTo>
                    <a:pt x="2179" y="735"/>
                  </a:moveTo>
                  <a:cubicBezTo>
                    <a:pt x="2186" y="735"/>
                    <a:pt x="2191" y="729"/>
                    <a:pt x="2191" y="722"/>
                  </a:cubicBezTo>
                  <a:cubicBezTo>
                    <a:pt x="2191" y="715"/>
                    <a:pt x="2186" y="710"/>
                    <a:pt x="2179" y="710"/>
                  </a:cubicBezTo>
                  <a:cubicBezTo>
                    <a:pt x="2172" y="710"/>
                    <a:pt x="2166" y="715"/>
                    <a:pt x="2166" y="722"/>
                  </a:cubicBezTo>
                  <a:cubicBezTo>
                    <a:pt x="2166" y="729"/>
                    <a:pt x="2172" y="735"/>
                    <a:pt x="2179" y="735"/>
                  </a:cubicBezTo>
                  <a:close/>
                  <a:moveTo>
                    <a:pt x="2257" y="735"/>
                  </a:moveTo>
                  <a:cubicBezTo>
                    <a:pt x="2264" y="735"/>
                    <a:pt x="2270" y="729"/>
                    <a:pt x="2270" y="722"/>
                  </a:cubicBezTo>
                  <a:cubicBezTo>
                    <a:pt x="2270" y="715"/>
                    <a:pt x="2264" y="710"/>
                    <a:pt x="2257" y="710"/>
                  </a:cubicBezTo>
                  <a:cubicBezTo>
                    <a:pt x="2250" y="710"/>
                    <a:pt x="2245" y="715"/>
                    <a:pt x="2245" y="722"/>
                  </a:cubicBezTo>
                  <a:cubicBezTo>
                    <a:pt x="2245" y="729"/>
                    <a:pt x="2250" y="735"/>
                    <a:pt x="2257" y="735"/>
                  </a:cubicBezTo>
                  <a:close/>
                  <a:moveTo>
                    <a:pt x="2297" y="735"/>
                  </a:moveTo>
                  <a:cubicBezTo>
                    <a:pt x="2304" y="735"/>
                    <a:pt x="2310" y="729"/>
                    <a:pt x="2310" y="722"/>
                  </a:cubicBezTo>
                  <a:cubicBezTo>
                    <a:pt x="2310" y="715"/>
                    <a:pt x="2304" y="710"/>
                    <a:pt x="2297" y="710"/>
                  </a:cubicBezTo>
                  <a:cubicBezTo>
                    <a:pt x="2290" y="710"/>
                    <a:pt x="2284" y="715"/>
                    <a:pt x="2284" y="722"/>
                  </a:cubicBezTo>
                  <a:cubicBezTo>
                    <a:pt x="2284" y="729"/>
                    <a:pt x="2290" y="735"/>
                    <a:pt x="2297" y="735"/>
                  </a:cubicBezTo>
                  <a:close/>
                  <a:moveTo>
                    <a:pt x="2336" y="735"/>
                  </a:moveTo>
                  <a:cubicBezTo>
                    <a:pt x="2343" y="735"/>
                    <a:pt x="2349" y="729"/>
                    <a:pt x="2349" y="722"/>
                  </a:cubicBezTo>
                  <a:cubicBezTo>
                    <a:pt x="2349" y="715"/>
                    <a:pt x="2343" y="710"/>
                    <a:pt x="2336" y="710"/>
                  </a:cubicBezTo>
                  <a:cubicBezTo>
                    <a:pt x="2329" y="710"/>
                    <a:pt x="2323" y="715"/>
                    <a:pt x="2323" y="722"/>
                  </a:cubicBezTo>
                  <a:cubicBezTo>
                    <a:pt x="2323" y="729"/>
                    <a:pt x="2329" y="735"/>
                    <a:pt x="2336" y="735"/>
                  </a:cubicBezTo>
                  <a:close/>
                  <a:moveTo>
                    <a:pt x="2376" y="735"/>
                  </a:moveTo>
                  <a:cubicBezTo>
                    <a:pt x="2383" y="735"/>
                    <a:pt x="2388" y="729"/>
                    <a:pt x="2388" y="722"/>
                  </a:cubicBezTo>
                  <a:cubicBezTo>
                    <a:pt x="2388" y="715"/>
                    <a:pt x="2383" y="710"/>
                    <a:pt x="2376" y="710"/>
                  </a:cubicBezTo>
                  <a:cubicBezTo>
                    <a:pt x="2369" y="710"/>
                    <a:pt x="2363" y="715"/>
                    <a:pt x="2363" y="722"/>
                  </a:cubicBezTo>
                  <a:cubicBezTo>
                    <a:pt x="2363" y="729"/>
                    <a:pt x="2369" y="735"/>
                    <a:pt x="2376" y="735"/>
                  </a:cubicBezTo>
                  <a:close/>
                  <a:moveTo>
                    <a:pt x="2415" y="735"/>
                  </a:moveTo>
                  <a:cubicBezTo>
                    <a:pt x="2422" y="735"/>
                    <a:pt x="2428" y="729"/>
                    <a:pt x="2428" y="722"/>
                  </a:cubicBezTo>
                  <a:cubicBezTo>
                    <a:pt x="2428" y="715"/>
                    <a:pt x="2422" y="710"/>
                    <a:pt x="2415" y="710"/>
                  </a:cubicBezTo>
                  <a:cubicBezTo>
                    <a:pt x="2408" y="710"/>
                    <a:pt x="2402" y="715"/>
                    <a:pt x="2402" y="722"/>
                  </a:cubicBezTo>
                  <a:cubicBezTo>
                    <a:pt x="2402" y="729"/>
                    <a:pt x="2408" y="735"/>
                    <a:pt x="2415" y="735"/>
                  </a:cubicBezTo>
                  <a:close/>
                  <a:moveTo>
                    <a:pt x="2455" y="735"/>
                  </a:moveTo>
                  <a:cubicBezTo>
                    <a:pt x="2462" y="735"/>
                    <a:pt x="2467" y="729"/>
                    <a:pt x="2467" y="722"/>
                  </a:cubicBezTo>
                  <a:cubicBezTo>
                    <a:pt x="2467" y="715"/>
                    <a:pt x="2462" y="710"/>
                    <a:pt x="2455" y="710"/>
                  </a:cubicBezTo>
                  <a:cubicBezTo>
                    <a:pt x="2447" y="710"/>
                    <a:pt x="2442" y="715"/>
                    <a:pt x="2442" y="722"/>
                  </a:cubicBezTo>
                  <a:cubicBezTo>
                    <a:pt x="2442" y="729"/>
                    <a:pt x="2447" y="735"/>
                    <a:pt x="2455" y="735"/>
                  </a:cubicBezTo>
                  <a:close/>
                  <a:moveTo>
                    <a:pt x="2494" y="735"/>
                  </a:moveTo>
                  <a:cubicBezTo>
                    <a:pt x="2501" y="735"/>
                    <a:pt x="2507" y="729"/>
                    <a:pt x="2507" y="722"/>
                  </a:cubicBezTo>
                  <a:cubicBezTo>
                    <a:pt x="2507" y="715"/>
                    <a:pt x="2501" y="710"/>
                    <a:pt x="2494" y="710"/>
                  </a:cubicBezTo>
                  <a:cubicBezTo>
                    <a:pt x="2487" y="710"/>
                    <a:pt x="2481" y="715"/>
                    <a:pt x="2481" y="722"/>
                  </a:cubicBezTo>
                  <a:cubicBezTo>
                    <a:pt x="2481" y="729"/>
                    <a:pt x="2487" y="735"/>
                    <a:pt x="2494" y="735"/>
                  </a:cubicBezTo>
                  <a:close/>
                  <a:moveTo>
                    <a:pt x="2533" y="735"/>
                  </a:moveTo>
                  <a:cubicBezTo>
                    <a:pt x="2540" y="735"/>
                    <a:pt x="2546" y="729"/>
                    <a:pt x="2546" y="722"/>
                  </a:cubicBezTo>
                  <a:cubicBezTo>
                    <a:pt x="2546" y="715"/>
                    <a:pt x="2540" y="710"/>
                    <a:pt x="2533" y="710"/>
                  </a:cubicBezTo>
                  <a:cubicBezTo>
                    <a:pt x="2526" y="710"/>
                    <a:pt x="2521" y="715"/>
                    <a:pt x="2521" y="722"/>
                  </a:cubicBezTo>
                  <a:cubicBezTo>
                    <a:pt x="2521" y="729"/>
                    <a:pt x="2526" y="735"/>
                    <a:pt x="2533" y="735"/>
                  </a:cubicBezTo>
                  <a:close/>
                  <a:moveTo>
                    <a:pt x="2573" y="735"/>
                  </a:moveTo>
                  <a:cubicBezTo>
                    <a:pt x="2580" y="735"/>
                    <a:pt x="2586" y="729"/>
                    <a:pt x="2586" y="722"/>
                  </a:cubicBezTo>
                  <a:cubicBezTo>
                    <a:pt x="2586" y="715"/>
                    <a:pt x="2580" y="710"/>
                    <a:pt x="2573" y="710"/>
                  </a:cubicBezTo>
                  <a:cubicBezTo>
                    <a:pt x="2566" y="710"/>
                    <a:pt x="2560" y="715"/>
                    <a:pt x="2560" y="722"/>
                  </a:cubicBezTo>
                  <a:cubicBezTo>
                    <a:pt x="2560" y="729"/>
                    <a:pt x="2566" y="735"/>
                    <a:pt x="2573" y="735"/>
                  </a:cubicBezTo>
                  <a:close/>
                  <a:moveTo>
                    <a:pt x="2612" y="735"/>
                  </a:moveTo>
                  <a:cubicBezTo>
                    <a:pt x="2619" y="735"/>
                    <a:pt x="2625" y="729"/>
                    <a:pt x="2625" y="722"/>
                  </a:cubicBezTo>
                  <a:cubicBezTo>
                    <a:pt x="2625" y="715"/>
                    <a:pt x="2619" y="710"/>
                    <a:pt x="2612" y="710"/>
                  </a:cubicBezTo>
                  <a:cubicBezTo>
                    <a:pt x="2605" y="710"/>
                    <a:pt x="2599" y="715"/>
                    <a:pt x="2599" y="722"/>
                  </a:cubicBezTo>
                  <a:cubicBezTo>
                    <a:pt x="2599" y="729"/>
                    <a:pt x="2605" y="735"/>
                    <a:pt x="2612" y="735"/>
                  </a:cubicBezTo>
                  <a:close/>
                  <a:moveTo>
                    <a:pt x="2652" y="735"/>
                  </a:moveTo>
                  <a:cubicBezTo>
                    <a:pt x="2659" y="735"/>
                    <a:pt x="2664" y="729"/>
                    <a:pt x="2664" y="722"/>
                  </a:cubicBezTo>
                  <a:cubicBezTo>
                    <a:pt x="2664" y="715"/>
                    <a:pt x="2659" y="710"/>
                    <a:pt x="2652" y="710"/>
                  </a:cubicBezTo>
                  <a:cubicBezTo>
                    <a:pt x="2645" y="710"/>
                    <a:pt x="2639" y="715"/>
                    <a:pt x="2639" y="722"/>
                  </a:cubicBezTo>
                  <a:cubicBezTo>
                    <a:pt x="2639" y="729"/>
                    <a:pt x="2645" y="735"/>
                    <a:pt x="2652" y="735"/>
                  </a:cubicBezTo>
                  <a:close/>
                  <a:moveTo>
                    <a:pt x="2691" y="735"/>
                  </a:moveTo>
                  <a:cubicBezTo>
                    <a:pt x="2698" y="735"/>
                    <a:pt x="2704" y="729"/>
                    <a:pt x="2704" y="722"/>
                  </a:cubicBezTo>
                  <a:cubicBezTo>
                    <a:pt x="2704" y="715"/>
                    <a:pt x="2698" y="710"/>
                    <a:pt x="2691" y="710"/>
                  </a:cubicBezTo>
                  <a:cubicBezTo>
                    <a:pt x="2684" y="710"/>
                    <a:pt x="2678" y="715"/>
                    <a:pt x="2678" y="722"/>
                  </a:cubicBezTo>
                  <a:cubicBezTo>
                    <a:pt x="2678" y="729"/>
                    <a:pt x="2684" y="735"/>
                    <a:pt x="2691" y="735"/>
                  </a:cubicBezTo>
                  <a:close/>
                  <a:moveTo>
                    <a:pt x="2730" y="735"/>
                  </a:moveTo>
                  <a:cubicBezTo>
                    <a:pt x="2738" y="735"/>
                    <a:pt x="2743" y="729"/>
                    <a:pt x="2743" y="722"/>
                  </a:cubicBezTo>
                  <a:cubicBezTo>
                    <a:pt x="2743" y="715"/>
                    <a:pt x="2738" y="710"/>
                    <a:pt x="2730" y="710"/>
                  </a:cubicBezTo>
                  <a:cubicBezTo>
                    <a:pt x="2723" y="710"/>
                    <a:pt x="2718" y="715"/>
                    <a:pt x="2718" y="722"/>
                  </a:cubicBezTo>
                  <a:cubicBezTo>
                    <a:pt x="2718" y="729"/>
                    <a:pt x="2723" y="735"/>
                    <a:pt x="2730" y="735"/>
                  </a:cubicBezTo>
                  <a:close/>
                  <a:moveTo>
                    <a:pt x="2770" y="735"/>
                  </a:moveTo>
                  <a:cubicBezTo>
                    <a:pt x="2777" y="735"/>
                    <a:pt x="2783" y="729"/>
                    <a:pt x="2783" y="722"/>
                  </a:cubicBezTo>
                  <a:cubicBezTo>
                    <a:pt x="2783" y="715"/>
                    <a:pt x="2777" y="710"/>
                    <a:pt x="2770" y="710"/>
                  </a:cubicBezTo>
                  <a:cubicBezTo>
                    <a:pt x="2763" y="710"/>
                    <a:pt x="2757" y="715"/>
                    <a:pt x="2757" y="722"/>
                  </a:cubicBezTo>
                  <a:cubicBezTo>
                    <a:pt x="2757" y="729"/>
                    <a:pt x="2763" y="735"/>
                    <a:pt x="2770" y="735"/>
                  </a:cubicBezTo>
                  <a:close/>
                  <a:moveTo>
                    <a:pt x="2809" y="735"/>
                  </a:moveTo>
                  <a:cubicBezTo>
                    <a:pt x="2816" y="735"/>
                    <a:pt x="2822" y="729"/>
                    <a:pt x="2822" y="722"/>
                  </a:cubicBezTo>
                  <a:cubicBezTo>
                    <a:pt x="2822" y="715"/>
                    <a:pt x="2816" y="710"/>
                    <a:pt x="2809" y="710"/>
                  </a:cubicBezTo>
                  <a:cubicBezTo>
                    <a:pt x="2802" y="710"/>
                    <a:pt x="2797" y="715"/>
                    <a:pt x="2797" y="722"/>
                  </a:cubicBezTo>
                  <a:cubicBezTo>
                    <a:pt x="2797" y="729"/>
                    <a:pt x="2802" y="735"/>
                    <a:pt x="2809" y="735"/>
                  </a:cubicBezTo>
                  <a:close/>
                  <a:moveTo>
                    <a:pt x="2849" y="735"/>
                  </a:moveTo>
                  <a:cubicBezTo>
                    <a:pt x="2856" y="735"/>
                    <a:pt x="2862" y="729"/>
                    <a:pt x="2862" y="722"/>
                  </a:cubicBezTo>
                  <a:cubicBezTo>
                    <a:pt x="2862" y="715"/>
                    <a:pt x="2856" y="710"/>
                    <a:pt x="2849" y="710"/>
                  </a:cubicBezTo>
                  <a:cubicBezTo>
                    <a:pt x="2842" y="710"/>
                    <a:pt x="2836" y="715"/>
                    <a:pt x="2836" y="722"/>
                  </a:cubicBezTo>
                  <a:cubicBezTo>
                    <a:pt x="2836" y="729"/>
                    <a:pt x="2842" y="735"/>
                    <a:pt x="2849" y="735"/>
                  </a:cubicBezTo>
                  <a:close/>
                  <a:moveTo>
                    <a:pt x="2888" y="735"/>
                  </a:moveTo>
                  <a:cubicBezTo>
                    <a:pt x="2895" y="735"/>
                    <a:pt x="2901" y="729"/>
                    <a:pt x="2901" y="722"/>
                  </a:cubicBezTo>
                  <a:cubicBezTo>
                    <a:pt x="2901" y="715"/>
                    <a:pt x="2895" y="710"/>
                    <a:pt x="2888" y="710"/>
                  </a:cubicBezTo>
                  <a:cubicBezTo>
                    <a:pt x="2881" y="710"/>
                    <a:pt x="2875" y="715"/>
                    <a:pt x="2875" y="722"/>
                  </a:cubicBezTo>
                  <a:cubicBezTo>
                    <a:pt x="2875" y="729"/>
                    <a:pt x="2881" y="735"/>
                    <a:pt x="2888" y="735"/>
                  </a:cubicBezTo>
                  <a:close/>
                  <a:moveTo>
                    <a:pt x="2967" y="735"/>
                  </a:moveTo>
                  <a:cubicBezTo>
                    <a:pt x="2974" y="735"/>
                    <a:pt x="2980" y="729"/>
                    <a:pt x="2980" y="722"/>
                  </a:cubicBezTo>
                  <a:cubicBezTo>
                    <a:pt x="2980" y="715"/>
                    <a:pt x="2974" y="710"/>
                    <a:pt x="2967" y="710"/>
                  </a:cubicBezTo>
                  <a:cubicBezTo>
                    <a:pt x="2960" y="710"/>
                    <a:pt x="2954" y="715"/>
                    <a:pt x="2954" y="722"/>
                  </a:cubicBezTo>
                  <a:cubicBezTo>
                    <a:pt x="2954" y="729"/>
                    <a:pt x="2960" y="735"/>
                    <a:pt x="2967" y="735"/>
                  </a:cubicBezTo>
                  <a:close/>
                  <a:moveTo>
                    <a:pt x="3125" y="735"/>
                  </a:moveTo>
                  <a:cubicBezTo>
                    <a:pt x="3132" y="735"/>
                    <a:pt x="3137" y="729"/>
                    <a:pt x="3137" y="722"/>
                  </a:cubicBezTo>
                  <a:cubicBezTo>
                    <a:pt x="3137" y="715"/>
                    <a:pt x="3132" y="710"/>
                    <a:pt x="3125" y="710"/>
                  </a:cubicBezTo>
                  <a:cubicBezTo>
                    <a:pt x="3118" y="710"/>
                    <a:pt x="3112" y="715"/>
                    <a:pt x="3112" y="722"/>
                  </a:cubicBezTo>
                  <a:cubicBezTo>
                    <a:pt x="3112" y="729"/>
                    <a:pt x="3118" y="735"/>
                    <a:pt x="3125" y="735"/>
                  </a:cubicBezTo>
                  <a:close/>
                  <a:moveTo>
                    <a:pt x="483" y="749"/>
                  </a:moveTo>
                  <a:cubicBezTo>
                    <a:pt x="476" y="749"/>
                    <a:pt x="471" y="755"/>
                    <a:pt x="471" y="762"/>
                  </a:cubicBezTo>
                  <a:cubicBezTo>
                    <a:pt x="471" y="769"/>
                    <a:pt x="476" y="774"/>
                    <a:pt x="483" y="774"/>
                  </a:cubicBezTo>
                  <a:cubicBezTo>
                    <a:pt x="490" y="774"/>
                    <a:pt x="496" y="769"/>
                    <a:pt x="496" y="762"/>
                  </a:cubicBezTo>
                  <a:cubicBezTo>
                    <a:pt x="496" y="755"/>
                    <a:pt x="490" y="749"/>
                    <a:pt x="483" y="749"/>
                  </a:cubicBezTo>
                  <a:close/>
                  <a:moveTo>
                    <a:pt x="523" y="774"/>
                  </a:moveTo>
                  <a:cubicBezTo>
                    <a:pt x="530" y="774"/>
                    <a:pt x="535" y="769"/>
                    <a:pt x="535" y="762"/>
                  </a:cubicBezTo>
                  <a:cubicBezTo>
                    <a:pt x="535" y="755"/>
                    <a:pt x="530" y="749"/>
                    <a:pt x="523" y="749"/>
                  </a:cubicBezTo>
                  <a:cubicBezTo>
                    <a:pt x="516" y="749"/>
                    <a:pt x="510" y="755"/>
                    <a:pt x="510" y="762"/>
                  </a:cubicBezTo>
                  <a:cubicBezTo>
                    <a:pt x="510" y="769"/>
                    <a:pt x="516" y="774"/>
                    <a:pt x="523" y="774"/>
                  </a:cubicBezTo>
                  <a:close/>
                  <a:moveTo>
                    <a:pt x="562" y="774"/>
                  </a:moveTo>
                  <a:cubicBezTo>
                    <a:pt x="569" y="774"/>
                    <a:pt x="575" y="769"/>
                    <a:pt x="575" y="762"/>
                  </a:cubicBezTo>
                  <a:cubicBezTo>
                    <a:pt x="575" y="755"/>
                    <a:pt x="569" y="749"/>
                    <a:pt x="562" y="749"/>
                  </a:cubicBezTo>
                  <a:cubicBezTo>
                    <a:pt x="555" y="749"/>
                    <a:pt x="549" y="755"/>
                    <a:pt x="549" y="762"/>
                  </a:cubicBezTo>
                  <a:cubicBezTo>
                    <a:pt x="549" y="769"/>
                    <a:pt x="555" y="774"/>
                    <a:pt x="562" y="774"/>
                  </a:cubicBezTo>
                  <a:close/>
                  <a:moveTo>
                    <a:pt x="602" y="774"/>
                  </a:moveTo>
                  <a:cubicBezTo>
                    <a:pt x="609" y="774"/>
                    <a:pt x="614" y="769"/>
                    <a:pt x="614" y="762"/>
                  </a:cubicBezTo>
                  <a:cubicBezTo>
                    <a:pt x="614" y="755"/>
                    <a:pt x="609" y="749"/>
                    <a:pt x="602" y="749"/>
                  </a:cubicBezTo>
                  <a:cubicBezTo>
                    <a:pt x="595" y="749"/>
                    <a:pt x="589" y="755"/>
                    <a:pt x="589" y="762"/>
                  </a:cubicBezTo>
                  <a:cubicBezTo>
                    <a:pt x="589" y="769"/>
                    <a:pt x="595" y="774"/>
                    <a:pt x="602" y="774"/>
                  </a:cubicBezTo>
                  <a:close/>
                  <a:moveTo>
                    <a:pt x="641" y="774"/>
                  </a:moveTo>
                  <a:cubicBezTo>
                    <a:pt x="648" y="774"/>
                    <a:pt x="654" y="769"/>
                    <a:pt x="654" y="762"/>
                  </a:cubicBezTo>
                  <a:cubicBezTo>
                    <a:pt x="654" y="755"/>
                    <a:pt x="648" y="749"/>
                    <a:pt x="641" y="749"/>
                  </a:cubicBezTo>
                  <a:cubicBezTo>
                    <a:pt x="634" y="749"/>
                    <a:pt x="628" y="755"/>
                    <a:pt x="628" y="762"/>
                  </a:cubicBezTo>
                  <a:cubicBezTo>
                    <a:pt x="628" y="769"/>
                    <a:pt x="634" y="774"/>
                    <a:pt x="641" y="774"/>
                  </a:cubicBezTo>
                  <a:close/>
                  <a:moveTo>
                    <a:pt x="680" y="774"/>
                  </a:moveTo>
                  <a:cubicBezTo>
                    <a:pt x="687" y="774"/>
                    <a:pt x="693" y="769"/>
                    <a:pt x="693" y="762"/>
                  </a:cubicBezTo>
                  <a:cubicBezTo>
                    <a:pt x="693" y="755"/>
                    <a:pt x="687" y="749"/>
                    <a:pt x="680" y="749"/>
                  </a:cubicBezTo>
                  <a:cubicBezTo>
                    <a:pt x="673" y="749"/>
                    <a:pt x="668" y="755"/>
                    <a:pt x="668" y="762"/>
                  </a:cubicBezTo>
                  <a:cubicBezTo>
                    <a:pt x="668" y="769"/>
                    <a:pt x="673" y="774"/>
                    <a:pt x="680" y="774"/>
                  </a:cubicBezTo>
                  <a:close/>
                  <a:moveTo>
                    <a:pt x="720" y="774"/>
                  </a:moveTo>
                  <a:cubicBezTo>
                    <a:pt x="727" y="774"/>
                    <a:pt x="733" y="769"/>
                    <a:pt x="733" y="762"/>
                  </a:cubicBezTo>
                  <a:cubicBezTo>
                    <a:pt x="733" y="755"/>
                    <a:pt x="727" y="749"/>
                    <a:pt x="720" y="749"/>
                  </a:cubicBezTo>
                  <a:cubicBezTo>
                    <a:pt x="713" y="749"/>
                    <a:pt x="707" y="755"/>
                    <a:pt x="707" y="762"/>
                  </a:cubicBezTo>
                  <a:cubicBezTo>
                    <a:pt x="707" y="769"/>
                    <a:pt x="713" y="774"/>
                    <a:pt x="720" y="774"/>
                  </a:cubicBezTo>
                  <a:close/>
                  <a:moveTo>
                    <a:pt x="759" y="774"/>
                  </a:moveTo>
                  <a:cubicBezTo>
                    <a:pt x="766" y="774"/>
                    <a:pt x="772" y="769"/>
                    <a:pt x="772" y="762"/>
                  </a:cubicBezTo>
                  <a:cubicBezTo>
                    <a:pt x="772" y="755"/>
                    <a:pt x="766" y="749"/>
                    <a:pt x="759" y="749"/>
                  </a:cubicBezTo>
                  <a:cubicBezTo>
                    <a:pt x="752" y="749"/>
                    <a:pt x="747" y="755"/>
                    <a:pt x="747" y="762"/>
                  </a:cubicBezTo>
                  <a:cubicBezTo>
                    <a:pt x="747" y="769"/>
                    <a:pt x="752" y="774"/>
                    <a:pt x="759" y="774"/>
                  </a:cubicBezTo>
                  <a:close/>
                  <a:moveTo>
                    <a:pt x="799" y="774"/>
                  </a:moveTo>
                  <a:cubicBezTo>
                    <a:pt x="806" y="774"/>
                    <a:pt x="811" y="769"/>
                    <a:pt x="811" y="762"/>
                  </a:cubicBezTo>
                  <a:cubicBezTo>
                    <a:pt x="811" y="755"/>
                    <a:pt x="806" y="749"/>
                    <a:pt x="799" y="749"/>
                  </a:cubicBezTo>
                  <a:cubicBezTo>
                    <a:pt x="792" y="749"/>
                    <a:pt x="786" y="755"/>
                    <a:pt x="786" y="762"/>
                  </a:cubicBezTo>
                  <a:cubicBezTo>
                    <a:pt x="786" y="769"/>
                    <a:pt x="792" y="774"/>
                    <a:pt x="799" y="774"/>
                  </a:cubicBezTo>
                  <a:close/>
                  <a:moveTo>
                    <a:pt x="838" y="774"/>
                  </a:moveTo>
                  <a:cubicBezTo>
                    <a:pt x="845" y="774"/>
                    <a:pt x="851" y="769"/>
                    <a:pt x="851" y="762"/>
                  </a:cubicBezTo>
                  <a:cubicBezTo>
                    <a:pt x="851" y="755"/>
                    <a:pt x="845" y="749"/>
                    <a:pt x="838" y="749"/>
                  </a:cubicBezTo>
                  <a:cubicBezTo>
                    <a:pt x="831" y="749"/>
                    <a:pt x="825" y="755"/>
                    <a:pt x="825" y="762"/>
                  </a:cubicBezTo>
                  <a:cubicBezTo>
                    <a:pt x="825" y="769"/>
                    <a:pt x="831" y="774"/>
                    <a:pt x="838" y="774"/>
                  </a:cubicBezTo>
                  <a:close/>
                  <a:moveTo>
                    <a:pt x="878" y="774"/>
                  </a:moveTo>
                  <a:cubicBezTo>
                    <a:pt x="885" y="774"/>
                    <a:pt x="890" y="769"/>
                    <a:pt x="890" y="762"/>
                  </a:cubicBezTo>
                  <a:cubicBezTo>
                    <a:pt x="890" y="755"/>
                    <a:pt x="885" y="749"/>
                    <a:pt x="878" y="749"/>
                  </a:cubicBezTo>
                  <a:cubicBezTo>
                    <a:pt x="871" y="749"/>
                    <a:pt x="865" y="755"/>
                    <a:pt x="865" y="762"/>
                  </a:cubicBezTo>
                  <a:cubicBezTo>
                    <a:pt x="865" y="769"/>
                    <a:pt x="871" y="774"/>
                    <a:pt x="878" y="774"/>
                  </a:cubicBezTo>
                  <a:close/>
                  <a:moveTo>
                    <a:pt x="930" y="762"/>
                  </a:moveTo>
                  <a:cubicBezTo>
                    <a:pt x="930" y="755"/>
                    <a:pt x="924" y="749"/>
                    <a:pt x="917" y="749"/>
                  </a:cubicBezTo>
                  <a:cubicBezTo>
                    <a:pt x="910" y="749"/>
                    <a:pt x="904" y="755"/>
                    <a:pt x="904" y="762"/>
                  </a:cubicBezTo>
                  <a:cubicBezTo>
                    <a:pt x="904" y="769"/>
                    <a:pt x="910" y="774"/>
                    <a:pt x="917" y="774"/>
                  </a:cubicBezTo>
                  <a:cubicBezTo>
                    <a:pt x="924" y="774"/>
                    <a:pt x="930" y="769"/>
                    <a:pt x="930" y="762"/>
                  </a:cubicBezTo>
                  <a:close/>
                  <a:moveTo>
                    <a:pt x="1666" y="774"/>
                  </a:moveTo>
                  <a:cubicBezTo>
                    <a:pt x="1673" y="774"/>
                    <a:pt x="1679" y="769"/>
                    <a:pt x="1679" y="762"/>
                  </a:cubicBezTo>
                  <a:cubicBezTo>
                    <a:pt x="1679" y="755"/>
                    <a:pt x="1673" y="749"/>
                    <a:pt x="1666" y="749"/>
                  </a:cubicBezTo>
                  <a:cubicBezTo>
                    <a:pt x="1659" y="749"/>
                    <a:pt x="1653" y="755"/>
                    <a:pt x="1653" y="762"/>
                  </a:cubicBezTo>
                  <a:cubicBezTo>
                    <a:pt x="1653" y="769"/>
                    <a:pt x="1659" y="774"/>
                    <a:pt x="1666" y="774"/>
                  </a:cubicBezTo>
                  <a:close/>
                  <a:moveTo>
                    <a:pt x="1705" y="774"/>
                  </a:moveTo>
                  <a:cubicBezTo>
                    <a:pt x="1713" y="774"/>
                    <a:pt x="1718" y="769"/>
                    <a:pt x="1718" y="762"/>
                  </a:cubicBezTo>
                  <a:cubicBezTo>
                    <a:pt x="1718" y="755"/>
                    <a:pt x="1713" y="749"/>
                    <a:pt x="1705" y="749"/>
                  </a:cubicBezTo>
                  <a:cubicBezTo>
                    <a:pt x="1698" y="749"/>
                    <a:pt x="1693" y="755"/>
                    <a:pt x="1693" y="762"/>
                  </a:cubicBezTo>
                  <a:cubicBezTo>
                    <a:pt x="1693" y="769"/>
                    <a:pt x="1698" y="774"/>
                    <a:pt x="1705" y="774"/>
                  </a:cubicBezTo>
                  <a:close/>
                  <a:moveTo>
                    <a:pt x="1745" y="774"/>
                  </a:moveTo>
                  <a:cubicBezTo>
                    <a:pt x="1752" y="774"/>
                    <a:pt x="1758" y="769"/>
                    <a:pt x="1758" y="762"/>
                  </a:cubicBezTo>
                  <a:cubicBezTo>
                    <a:pt x="1758" y="755"/>
                    <a:pt x="1752" y="749"/>
                    <a:pt x="1745" y="749"/>
                  </a:cubicBezTo>
                  <a:cubicBezTo>
                    <a:pt x="1738" y="749"/>
                    <a:pt x="1732" y="755"/>
                    <a:pt x="1732" y="762"/>
                  </a:cubicBezTo>
                  <a:cubicBezTo>
                    <a:pt x="1732" y="769"/>
                    <a:pt x="1738" y="774"/>
                    <a:pt x="1745" y="774"/>
                  </a:cubicBezTo>
                  <a:close/>
                  <a:moveTo>
                    <a:pt x="1784" y="774"/>
                  </a:moveTo>
                  <a:cubicBezTo>
                    <a:pt x="1791" y="774"/>
                    <a:pt x="1797" y="769"/>
                    <a:pt x="1797" y="762"/>
                  </a:cubicBezTo>
                  <a:cubicBezTo>
                    <a:pt x="1797" y="755"/>
                    <a:pt x="1791" y="749"/>
                    <a:pt x="1784" y="749"/>
                  </a:cubicBezTo>
                  <a:cubicBezTo>
                    <a:pt x="1777" y="749"/>
                    <a:pt x="1772" y="755"/>
                    <a:pt x="1772" y="762"/>
                  </a:cubicBezTo>
                  <a:cubicBezTo>
                    <a:pt x="1772" y="769"/>
                    <a:pt x="1777" y="774"/>
                    <a:pt x="1784" y="774"/>
                  </a:cubicBezTo>
                  <a:close/>
                  <a:moveTo>
                    <a:pt x="2060" y="752"/>
                  </a:moveTo>
                  <a:cubicBezTo>
                    <a:pt x="2055" y="752"/>
                    <a:pt x="2051" y="757"/>
                    <a:pt x="2051" y="762"/>
                  </a:cubicBezTo>
                  <a:cubicBezTo>
                    <a:pt x="2051" y="767"/>
                    <a:pt x="2055" y="771"/>
                    <a:pt x="2060" y="771"/>
                  </a:cubicBezTo>
                  <a:cubicBezTo>
                    <a:pt x="2065" y="771"/>
                    <a:pt x="2070" y="767"/>
                    <a:pt x="2070" y="762"/>
                  </a:cubicBezTo>
                  <a:cubicBezTo>
                    <a:pt x="2070" y="757"/>
                    <a:pt x="2065" y="752"/>
                    <a:pt x="2060" y="752"/>
                  </a:cubicBezTo>
                  <a:close/>
                  <a:moveTo>
                    <a:pt x="2100" y="774"/>
                  </a:moveTo>
                  <a:cubicBezTo>
                    <a:pt x="2107" y="774"/>
                    <a:pt x="2112" y="769"/>
                    <a:pt x="2112" y="762"/>
                  </a:cubicBezTo>
                  <a:cubicBezTo>
                    <a:pt x="2112" y="755"/>
                    <a:pt x="2107" y="749"/>
                    <a:pt x="2100" y="749"/>
                  </a:cubicBezTo>
                  <a:cubicBezTo>
                    <a:pt x="2093" y="749"/>
                    <a:pt x="2087" y="755"/>
                    <a:pt x="2087" y="762"/>
                  </a:cubicBezTo>
                  <a:cubicBezTo>
                    <a:pt x="2087" y="769"/>
                    <a:pt x="2093" y="774"/>
                    <a:pt x="2100" y="774"/>
                  </a:cubicBezTo>
                  <a:close/>
                  <a:moveTo>
                    <a:pt x="2139" y="774"/>
                  </a:moveTo>
                  <a:cubicBezTo>
                    <a:pt x="2146" y="774"/>
                    <a:pt x="2152" y="769"/>
                    <a:pt x="2152" y="762"/>
                  </a:cubicBezTo>
                  <a:cubicBezTo>
                    <a:pt x="2152" y="755"/>
                    <a:pt x="2146" y="749"/>
                    <a:pt x="2139" y="749"/>
                  </a:cubicBezTo>
                  <a:cubicBezTo>
                    <a:pt x="2132" y="749"/>
                    <a:pt x="2126" y="755"/>
                    <a:pt x="2126" y="762"/>
                  </a:cubicBezTo>
                  <a:cubicBezTo>
                    <a:pt x="2126" y="769"/>
                    <a:pt x="2132" y="774"/>
                    <a:pt x="2139" y="774"/>
                  </a:cubicBezTo>
                  <a:close/>
                  <a:moveTo>
                    <a:pt x="2179" y="774"/>
                  </a:moveTo>
                  <a:cubicBezTo>
                    <a:pt x="2186" y="774"/>
                    <a:pt x="2191" y="769"/>
                    <a:pt x="2191" y="762"/>
                  </a:cubicBezTo>
                  <a:cubicBezTo>
                    <a:pt x="2191" y="755"/>
                    <a:pt x="2186" y="749"/>
                    <a:pt x="2179" y="749"/>
                  </a:cubicBezTo>
                  <a:cubicBezTo>
                    <a:pt x="2172" y="749"/>
                    <a:pt x="2166" y="755"/>
                    <a:pt x="2166" y="762"/>
                  </a:cubicBezTo>
                  <a:cubicBezTo>
                    <a:pt x="2166" y="769"/>
                    <a:pt x="2172" y="774"/>
                    <a:pt x="2179" y="774"/>
                  </a:cubicBezTo>
                  <a:close/>
                  <a:moveTo>
                    <a:pt x="2218" y="774"/>
                  </a:moveTo>
                  <a:cubicBezTo>
                    <a:pt x="2225" y="774"/>
                    <a:pt x="2231" y="769"/>
                    <a:pt x="2231" y="762"/>
                  </a:cubicBezTo>
                  <a:cubicBezTo>
                    <a:pt x="2231" y="755"/>
                    <a:pt x="2225" y="749"/>
                    <a:pt x="2218" y="749"/>
                  </a:cubicBezTo>
                  <a:cubicBezTo>
                    <a:pt x="2211" y="749"/>
                    <a:pt x="2205" y="755"/>
                    <a:pt x="2205" y="762"/>
                  </a:cubicBezTo>
                  <a:cubicBezTo>
                    <a:pt x="2205" y="769"/>
                    <a:pt x="2211" y="774"/>
                    <a:pt x="2218" y="774"/>
                  </a:cubicBezTo>
                  <a:close/>
                  <a:moveTo>
                    <a:pt x="2257" y="774"/>
                  </a:moveTo>
                  <a:cubicBezTo>
                    <a:pt x="2264" y="774"/>
                    <a:pt x="2270" y="769"/>
                    <a:pt x="2270" y="762"/>
                  </a:cubicBezTo>
                  <a:cubicBezTo>
                    <a:pt x="2270" y="755"/>
                    <a:pt x="2264" y="749"/>
                    <a:pt x="2257" y="749"/>
                  </a:cubicBezTo>
                  <a:cubicBezTo>
                    <a:pt x="2250" y="749"/>
                    <a:pt x="2245" y="755"/>
                    <a:pt x="2245" y="762"/>
                  </a:cubicBezTo>
                  <a:cubicBezTo>
                    <a:pt x="2245" y="769"/>
                    <a:pt x="2250" y="774"/>
                    <a:pt x="2257" y="774"/>
                  </a:cubicBezTo>
                  <a:close/>
                  <a:moveTo>
                    <a:pt x="2297" y="774"/>
                  </a:moveTo>
                  <a:cubicBezTo>
                    <a:pt x="2304" y="774"/>
                    <a:pt x="2310" y="769"/>
                    <a:pt x="2310" y="762"/>
                  </a:cubicBezTo>
                  <a:cubicBezTo>
                    <a:pt x="2310" y="755"/>
                    <a:pt x="2304" y="749"/>
                    <a:pt x="2297" y="749"/>
                  </a:cubicBezTo>
                  <a:cubicBezTo>
                    <a:pt x="2290" y="749"/>
                    <a:pt x="2284" y="755"/>
                    <a:pt x="2284" y="762"/>
                  </a:cubicBezTo>
                  <a:cubicBezTo>
                    <a:pt x="2284" y="769"/>
                    <a:pt x="2290" y="774"/>
                    <a:pt x="2297" y="774"/>
                  </a:cubicBezTo>
                  <a:close/>
                  <a:moveTo>
                    <a:pt x="2336" y="774"/>
                  </a:moveTo>
                  <a:cubicBezTo>
                    <a:pt x="2343" y="774"/>
                    <a:pt x="2349" y="769"/>
                    <a:pt x="2349" y="762"/>
                  </a:cubicBezTo>
                  <a:cubicBezTo>
                    <a:pt x="2349" y="755"/>
                    <a:pt x="2343" y="749"/>
                    <a:pt x="2336" y="749"/>
                  </a:cubicBezTo>
                  <a:cubicBezTo>
                    <a:pt x="2329" y="749"/>
                    <a:pt x="2323" y="755"/>
                    <a:pt x="2323" y="762"/>
                  </a:cubicBezTo>
                  <a:cubicBezTo>
                    <a:pt x="2323" y="769"/>
                    <a:pt x="2329" y="774"/>
                    <a:pt x="2336" y="774"/>
                  </a:cubicBezTo>
                  <a:close/>
                  <a:moveTo>
                    <a:pt x="2376" y="774"/>
                  </a:moveTo>
                  <a:cubicBezTo>
                    <a:pt x="2383" y="774"/>
                    <a:pt x="2388" y="769"/>
                    <a:pt x="2388" y="762"/>
                  </a:cubicBezTo>
                  <a:cubicBezTo>
                    <a:pt x="2388" y="755"/>
                    <a:pt x="2383" y="749"/>
                    <a:pt x="2376" y="749"/>
                  </a:cubicBezTo>
                  <a:cubicBezTo>
                    <a:pt x="2369" y="749"/>
                    <a:pt x="2363" y="755"/>
                    <a:pt x="2363" y="762"/>
                  </a:cubicBezTo>
                  <a:cubicBezTo>
                    <a:pt x="2363" y="769"/>
                    <a:pt x="2369" y="774"/>
                    <a:pt x="2376" y="774"/>
                  </a:cubicBezTo>
                  <a:close/>
                  <a:moveTo>
                    <a:pt x="2415" y="774"/>
                  </a:moveTo>
                  <a:cubicBezTo>
                    <a:pt x="2422" y="774"/>
                    <a:pt x="2428" y="769"/>
                    <a:pt x="2428" y="762"/>
                  </a:cubicBezTo>
                  <a:cubicBezTo>
                    <a:pt x="2428" y="755"/>
                    <a:pt x="2422" y="749"/>
                    <a:pt x="2415" y="749"/>
                  </a:cubicBezTo>
                  <a:cubicBezTo>
                    <a:pt x="2408" y="749"/>
                    <a:pt x="2402" y="755"/>
                    <a:pt x="2402" y="762"/>
                  </a:cubicBezTo>
                  <a:cubicBezTo>
                    <a:pt x="2402" y="769"/>
                    <a:pt x="2408" y="774"/>
                    <a:pt x="2415" y="774"/>
                  </a:cubicBezTo>
                  <a:close/>
                  <a:moveTo>
                    <a:pt x="2455" y="774"/>
                  </a:moveTo>
                  <a:cubicBezTo>
                    <a:pt x="2462" y="774"/>
                    <a:pt x="2467" y="769"/>
                    <a:pt x="2467" y="762"/>
                  </a:cubicBezTo>
                  <a:cubicBezTo>
                    <a:pt x="2467" y="755"/>
                    <a:pt x="2462" y="749"/>
                    <a:pt x="2455" y="749"/>
                  </a:cubicBezTo>
                  <a:cubicBezTo>
                    <a:pt x="2447" y="749"/>
                    <a:pt x="2442" y="755"/>
                    <a:pt x="2442" y="762"/>
                  </a:cubicBezTo>
                  <a:cubicBezTo>
                    <a:pt x="2442" y="769"/>
                    <a:pt x="2447" y="774"/>
                    <a:pt x="2455" y="774"/>
                  </a:cubicBezTo>
                  <a:close/>
                  <a:moveTo>
                    <a:pt x="2494" y="774"/>
                  </a:moveTo>
                  <a:cubicBezTo>
                    <a:pt x="2501" y="774"/>
                    <a:pt x="2507" y="769"/>
                    <a:pt x="2507" y="762"/>
                  </a:cubicBezTo>
                  <a:cubicBezTo>
                    <a:pt x="2507" y="755"/>
                    <a:pt x="2501" y="749"/>
                    <a:pt x="2494" y="749"/>
                  </a:cubicBezTo>
                  <a:cubicBezTo>
                    <a:pt x="2487" y="749"/>
                    <a:pt x="2481" y="755"/>
                    <a:pt x="2481" y="762"/>
                  </a:cubicBezTo>
                  <a:cubicBezTo>
                    <a:pt x="2481" y="769"/>
                    <a:pt x="2487" y="774"/>
                    <a:pt x="2494" y="774"/>
                  </a:cubicBezTo>
                  <a:close/>
                  <a:moveTo>
                    <a:pt x="2533" y="774"/>
                  </a:moveTo>
                  <a:cubicBezTo>
                    <a:pt x="2540" y="774"/>
                    <a:pt x="2546" y="769"/>
                    <a:pt x="2546" y="762"/>
                  </a:cubicBezTo>
                  <a:cubicBezTo>
                    <a:pt x="2546" y="755"/>
                    <a:pt x="2540" y="749"/>
                    <a:pt x="2533" y="749"/>
                  </a:cubicBezTo>
                  <a:cubicBezTo>
                    <a:pt x="2526" y="749"/>
                    <a:pt x="2521" y="755"/>
                    <a:pt x="2521" y="762"/>
                  </a:cubicBezTo>
                  <a:cubicBezTo>
                    <a:pt x="2521" y="769"/>
                    <a:pt x="2526" y="774"/>
                    <a:pt x="2533" y="774"/>
                  </a:cubicBezTo>
                  <a:close/>
                  <a:moveTo>
                    <a:pt x="2573" y="774"/>
                  </a:moveTo>
                  <a:cubicBezTo>
                    <a:pt x="2580" y="774"/>
                    <a:pt x="2586" y="769"/>
                    <a:pt x="2586" y="762"/>
                  </a:cubicBezTo>
                  <a:cubicBezTo>
                    <a:pt x="2586" y="755"/>
                    <a:pt x="2580" y="749"/>
                    <a:pt x="2573" y="749"/>
                  </a:cubicBezTo>
                  <a:cubicBezTo>
                    <a:pt x="2566" y="749"/>
                    <a:pt x="2560" y="755"/>
                    <a:pt x="2560" y="762"/>
                  </a:cubicBezTo>
                  <a:cubicBezTo>
                    <a:pt x="2560" y="769"/>
                    <a:pt x="2566" y="774"/>
                    <a:pt x="2573" y="774"/>
                  </a:cubicBezTo>
                  <a:close/>
                  <a:moveTo>
                    <a:pt x="2612" y="774"/>
                  </a:moveTo>
                  <a:cubicBezTo>
                    <a:pt x="2619" y="774"/>
                    <a:pt x="2625" y="769"/>
                    <a:pt x="2625" y="762"/>
                  </a:cubicBezTo>
                  <a:cubicBezTo>
                    <a:pt x="2625" y="755"/>
                    <a:pt x="2619" y="749"/>
                    <a:pt x="2612" y="749"/>
                  </a:cubicBezTo>
                  <a:cubicBezTo>
                    <a:pt x="2605" y="749"/>
                    <a:pt x="2599" y="755"/>
                    <a:pt x="2599" y="762"/>
                  </a:cubicBezTo>
                  <a:cubicBezTo>
                    <a:pt x="2599" y="769"/>
                    <a:pt x="2605" y="774"/>
                    <a:pt x="2612" y="774"/>
                  </a:cubicBezTo>
                  <a:close/>
                  <a:moveTo>
                    <a:pt x="2652" y="774"/>
                  </a:moveTo>
                  <a:cubicBezTo>
                    <a:pt x="2659" y="774"/>
                    <a:pt x="2664" y="769"/>
                    <a:pt x="2664" y="762"/>
                  </a:cubicBezTo>
                  <a:cubicBezTo>
                    <a:pt x="2664" y="755"/>
                    <a:pt x="2659" y="749"/>
                    <a:pt x="2652" y="749"/>
                  </a:cubicBezTo>
                  <a:cubicBezTo>
                    <a:pt x="2645" y="749"/>
                    <a:pt x="2639" y="755"/>
                    <a:pt x="2639" y="762"/>
                  </a:cubicBezTo>
                  <a:cubicBezTo>
                    <a:pt x="2639" y="769"/>
                    <a:pt x="2645" y="774"/>
                    <a:pt x="2652" y="774"/>
                  </a:cubicBezTo>
                  <a:close/>
                  <a:moveTo>
                    <a:pt x="2691" y="774"/>
                  </a:moveTo>
                  <a:cubicBezTo>
                    <a:pt x="2698" y="774"/>
                    <a:pt x="2704" y="769"/>
                    <a:pt x="2704" y="762"/>
                  </a:cubicBezTo>
                  <a:cubicBezTo>
                    <a:pt x="2704" y="755"/>
                    <a:pt x="2698" y="749"/>
                    <a:pt x="2691" y="749"/>
                  </a:cubicBezTo>
                  <a:cubicBezTo>
                    <a:pt x="2684" y="749"/>
                    <a:pt x="2678" y="755"/>
                    <a:pt x="2678" y="762"/>
                  </a:cubicBezTo>
                  <a:cubicBezTo>
                    <a:pt x="2678" y="769"/>
                    <a:pt x="2684" y="774"/>
                    <a:pt x="2691" y="774"/>
                  </a:cubicBezTo>
                  <a:close/>
                  <a:moveTo>
                    <a:pt x="2730" y="774"/>
                  </a:moveTo>
                  <a:cubicBezTo>
                    <a:pt x="2738" y="774"/>
                    <a:pt x="2743" y="769"/>
                    <a:pt x="2743" y="762"/>
                  </a:cubicBezTo>
                  <a:cubicBezTo>
                    <a:pt x="2743" y="755"/>
                    <a:pt x="2738" y="749"/>
                    <a:pt x="2730" y="749"/>
                  </a:cubicBezTo>
                  <a:cubicBezTo>
                    <a:pt x="2723" y="749"/>
                    <a:pt x="2718" y="755"/>
                    <a:pt x="2718" y="762"/>
                  </a:cubicBezTo>
                  <a:cubicBezTo>
                    <a:pt x="2718" y="769"/>
                    <a:pt x="2723" y="774"/>
                    <a:pt x="2730" y="774"/>
                  </a:cubicBezTo>
                  <a:close/>
                  <a:moveTo>
                    <a:pt x="2770" y="774"/>
                  </a:moveTo>
                  <a:cubicBezTo>
                    <a:pt x="2777" y="774"/>
                    <a:pt x="2783" y="769"/>
                    <a:pt x="2783" y="762"/>
                  </a:cubicBezTo>
                  <a:cubicBezTo>
                    <a:pt x="2783" y="755"/>
                    <a:pt x="2777" y="749"/>
                    <a:pt x="2770" y="749"/>
                  </a:cubicBezTo>
                  <a:cubicBezTo>
                    <a:pt x="2763" y="749"/>
                    <a:pt x="2757" y="755"/>
                    <a:pt x="2757" y="762"/>
                  </a:cubicBezTo>
                  <a:cubicBezTo>
                    <a:pt x="2757" y="769"/>
                    <a:pt x="2763" y="774"/>
                    <a:pt x="2770" y="774"/>
                  </a:cubicBezTo>
                  <a:close/>
                  <a:moveTo>
                    <a:pt x="2809" y="774"/>
                  </a:moveTo>
                  <a:cubicBezTo>
                    <a:pt x="2816" y="774"/>
                    <a:pt x="2822" y="769"/>
                    <a:pt x="2822" y="762"/>
                  </a:cubicBezTo>
                  <a:cubicBezTo>
                    <a:pt x="2822" y="755"/>
                    <a:pt x="2816" y="749"/>
                    <a:pt x="2809" y="749"/>
                  </a:cubicBezTo>
                  <a:cubicBezTo>
                    <a:pt x="2802" y="749"/>
                    <a:pt x="2797" y="755"/>
                    <a:pt x="2797" y="762"/>
                  </a:cubicBezTo>
                  <a:cubicBezTo>
                    <a:pt x="2797" y="769"/>
                    <a:pt x="2802" y="774"/>
                    <a:pt x="2809" y="774"/>
                  </a:cubicBezTo>
                  <a:close/>
                  <a:moveTo>
                    <a:pt x="2849" y="774"/>
                  </a:moveTo>
                  <a:cubicBezTo>
                    <a:pt x="2856" y="774"/>
                    <a:pt x="2862" y="769"/>
                    <a:pt x="2862" y="762"/>
                  </a:cubicBezTo>
                  <a:cubicBezTo>
                    <a:pt x="2862" y="755"/>
                    <a:pt x="2856" y="749"/>
                    <a:pt x="2849" y="749"/>
                  </a:cubicBezTo>
                  <a:cubicBezTo>
                    <a:pt x="2842" y="749"/>
                    <a:pt x="2836" y="755"/>
                    <a:pt x="2836" y="762"/>
                  </a:cubicBezTo>
                  <a:cubicBezTo>
                    <a:pt x="2836" y="769"/>
                    <a:pt x="2842" y="774"/>
                    <a:pt x="2849" y="774"/>
                  </a:cubicBezTo>
                  <a:close/>
                  <a:moveTo>
                    <a:pt x="2888" y="774"/>
                  </a:moveTo>
                  <a:cubicBezTo>
                    <a:pt x="2895" y="774"/>
                    <a:pt x="2901" y="769"/>
                    <a:pt x="2901" y="762"/>
                  </a:cubicBezTo>
                  <a:cubicBezTo>
                    <a:pt x="2901" y="755"/>
                    <a:pt x="2895" y="749"/>
                    <a:pt x="2888" y="749"/>
                  </a:cubicBezTo>
                  <a:cubicBezTo>
                    <a:pt x="2881" y="749"/>
                    <a:pt x="2875" y="755"/>
                    <a:pt x="2875" y="762"/>
                  </a:cubicBezTo>
                  <a:cubicBezTo>
                    <a:pt x="2875" y="769"/>
                    <a:pt x="2881" y="774"/>
                    <a:pt x="2888" y="774"/>
                  </a:cubicBezTo>
                  <a:close/>
                  <a:moveTo>
                    <a:pt x="3046" y="749"/>
                  </a:moveTo>
                  <a:cubicBezTo>
                    <a:pt x="3039" y="749"/>
                    <a:pt x="3033" y="755"/>
                    <a:pt x="3033" y="762"/>
                  </a:cubicBezTo>
                  <a:cubicBezTo>
                    <a:pt x="3033" y="769"/>
                    <a:pt x="3039" y="774"/>
                    <a:pt x="3046" y="774"/>
                  </a:cubicBezTo>
                  <a:cubicBezTo>
                    <a:pt x="3053" y="774"/>
                    <a:pt x="3059" y="769"/>
                    <a:pt x="3059" y="762"/>
                  </a:cubicBezTo>
                  <a:cubicBezTo>
                    <a:pt x="3059" y="755"/>
                    <a:pt x="3053" y="749"/>
                    <a:pt x="3046" y="749"/>
                  </a:cubicBezTo>
                  <a:close/>
                  <a:moveTo>
                    <a:pt x="3077" y="762"/>
                  </a:moveTo>
                  <a:cubicBezTo>
                    <a:pt x="3077" y="766"/>
                    <a:pt x="3081" y="770"/>
                    <a:pt x="3085" y="770"/>
                  </a:cubicBezTo>
                  <a:cubicBezTo>
                    <a:pt x="3090" y="770"/>
                    <a:pt x="3093" y="766"/>
                    <a:pt x="3093" y="762"/>
                  </a:cubicBezTo>
                  <a:cubicBezTo>
                    <a:pt x="3093" y="757"/>
                    <a:pt x="3090" y="754"/>
                    <a:pt x="3085" y="754"/>
                  </a:cubicBezTo>
                  <a:cubicBezTo>
                    <a:pt x="3081" y="754"/>
                    <a:pt x="3077" y="757"/>
                    <a:pt x="3077" y="762"/>
                  </a:cubicBezTo>
                  <a:close/>
                  <a:moveTo>
                    <a:pt x="523" y="788"/>
                  </a:moveTo>
                  <a:cubicBezTo>
                    <a:pt x="516" y="788"/>
                    <a:pt x="510" y="794"/>
                    <a:pt x="510" y="801"/>
                  </a:cubicBezTo>
                  <a:cubicBezTo>
                    <a:pt x="510" y="808"/>
                    <a:pt x="516" y="814"/>
                    <a:pt x="523" y="814"/>
                  </a:cubicBezTo>
                  <a:cubicBezTo>
                    <a:pt x="530" y="814"/>
                    <a:pt x="535" y="808"/>
                    <a:pt x="535" y="801"/>
                  </a:cubicBezTo>
                  <a:cubicBezTo>
                    <a:pt x="535" y="794"/>
                    <a:pt x="530" y="788"/>
                    <a:pt x="523" y="788"/>
                  </a:cubicBezTo>
                  <a:close/>
                  <a:moveTo>
                    <a:pt x="562" y="788"/>
                  </a:moveTo>
                  <a:cubicBezTo>
                    <a:pt x="555" y="788"/>
                    <a:pt x="549" y="794"/>
                    <a:pt x="549" y="801"/>
                  </a:cubicBezTo>
                  <a:cubicBezTo>
                    <a:pt x="549" y="808"/>
                    <a:pt x="555" y="814"/>
                    <a:pt x="562" y="814"/>
                  </a:cubicBezTo>
                  <a:cubicBezTo>
                    <a:pt x="569" y="814"/>
                    <a:pt x="575" y="808"/>
                    <a:pt x="575" y="801"/>
                  </a:cubicBezTo>
                  <a:cubicBezTo>
                    <a:pt x="575" y="794"/>
                    <a:pt x="569" y="788"/>
                    <a:pt x="562" y="788"/>
                  </a:cubicBezTo>
                  <a:close/>
                  <a:moveTo>
                    <a:pt x="602" y="814"/>
                  </a:moveTo>
                  <a:cubicBezTo>
                    <a:pt x="609" y="814"/>
                    <a:pt x="614" y="808"/>
                    <a:pt x="614" y="801"/>
                  </a:cubicBezTo>
                  <a:cubicBezTo>
                    <a:pt x="614" y="794"/>
                    <a:pt x="609" y="788"/>
                    <a:pt x="602" y="788"/>
                  </a:cubicBezTo>
                  <a:cubicBezTo>
                    <a:pt x="595" y="788"/>
                    <a:pt x="589" y="794"/>
                    <a:pt x="589" y="801"/>
                  </a:cubicBezTo>
                  <a:cubicBezTo>
                    <a:pt x="589" y="808"/>
                    <a:pt x="595" y="814"/>
                    <a:pt x="602" y="814"/>
                  </a:cubicBezTo>
                  <a:close/>
                  <a:moveTo>
                    <a:pt x="641" y="814"/>
                  </a:moveTo>
                  <a:cubicBezTo>
                    <a:pt x="648" y="814"/>
                    <a:pt x="654" y="808"/>
                    <a:pt x="654" y="801"/>
                  </a:cubicBezTo>
                  <a:cubicBezTo>
                    <a:pt x="654" y="794"/>
                    <a:pt x="648" y="788"/>
                    <a:pt x="641" y="788"/>
                  </a:cubicBezTo>
                  <a:cubicBezTo>
                    <a:pt x="634" y="788"/>
                    <a:pt x="628" y="794"/>
                    <a:pt x="628" y="801"/>
                  </a:cubicBezTo>
                  <a:cubicBezTo>
                    <a:pt x="628" y="808"/>
                    <a:pt x="634" y="814"/>
                    <a:pt x="641" y="814"/>
                  </a:cubicBezTo>
                  <a:close/>
                  <a:moveTo>
                    <a:pt x="680" y="814"/>
                  </a:moveTo>
                  <a:cubicBezTo>
                    <a:pt x="687" y="814"/>
                    <a:pt x="693" y="808"/>
                    <a:pt x="693" y="801"/>
                  </a:cubicBezTo>
                  <a:cubicBezTo>
                    <a:pt x="693" y="794"/>
                    <a:pt x="687" y="788"/>
                    <a:pt x="680" y="788"/>
                  </a:cubicBezTo>
                  <a:cubicBezTo>
                    <a:pt x="673" y="788"/>
                    <a:pt x="668" y="794"/>
                    <a:pt x="668" y="801"/>
                  </a:cubicBezTo>
                  <a:cubicBezTo>
                    <a:pt x="668" y="808"/>
                    <a:pt x="673" y="814"/>
                    <a:pt x="680" y="814"/>
                  </a:cubicBezTo>
                  <a:close/>
                  <a:moveTo>
                    <a:pt x="720" y="814"/>
                  </a:moveTo>
                  <a:cubicBezTo>
                    <a:pt x="727" y="814"/>
                    <a:pt x="733" y="808"/>
                    <a:pt x="733" y="801"/>
                  </a:cubicBezTo>
                  <a:cubicBezTo>
                    <a:pt x="733" y="794"/>
                    <a:pt x="727" y="788"/>
                    <a:pt x="720" y="788"/>
                  </a:cubicBezTo>
                  <a:cubicBezTo>
                    <a:pt x="713" y="788"/>
                    <a:pt x="707" y="794"/>
                    <a:pt x="707" y="801"/>
                  </a:cubicBezTo>
                  <a:cubicBezTo>
                    <a:pt x="707" y="808"/>
                    <a:pt x="713" y="814"/>
                    <a:pt x="720" y="814"/>
                  </a:cubicBezTo>
                  <a:close/>
                  <a:moveTo>
                    <a:pt x="759" y="814"/>
                  </a:moveTo>
                  <a:cubicBezTo>
                    <a:pt x="766" y="814"/>
                    <a:pt x="772" y="808"/>
                    <a:pt x="772" y="801"/>
                  </a:cubicBezTo>
                  <a:cubicBezTo>
                    <a:pt x="772" y="794"/>
                    <a:pt x="766" y="788"/>
                    <a:pt x="759" y="788"/>
                  </a:cubicBezTo>
                  <a:cubicBezTo>
                    <a:pt x="752" y="788"/>
                    <a:pt x="747" y="794"/>
                    <a:pt x="747" y="801"/>
                  </a:cubicBezTo>
                  <a:cubicBezTo>
                    <a:pt x="747" y="808"/>
                    <a:pt x="752" y="814"/>
                    <a:pt x="759" y="814"/>
                  </a:cubicBezTo>
                  <a:close/>
                  <a:moveTo>
                    <a:pt x="799" y="814"/>
                  </a:moveTo>
                  <a:cubicBezTo>
                    <a:pt x="806" y="814"/>
                    <a:pt x="811" y="808"/>
                    <a:pt x="811" y="801"/>
                  </a:cubicBezTo>
                  <a:cubicBezTo>
                    <a:pt x="811" y="794"/>
                    <a:pt x="806" y="788"/>
                    <a:pt x="799" y="788"/>
                  </a:cubicBezTo>
                  <a:cubicBezTo>
                    <a:pt x="792" y="788"/>
                    <a:pt x="786" y="794"/>
                    <a:pt x="786" y="801"/>
                  </a:cubicBezTo>
                  <a:cubicBezTo>
                    <a:pt x="786" y="808"/>
                    <a:pt x="792" y="814"/>
                    <a:pt x="799" y="814"/>
                  </a:cubicBezTo>
                  <a:close/>
                  <a:moveTo>
                    <a:pt x="838" y="814"/>
                  </a:moveTo>
                  <a:cubicBezTo>
                    <a:pt x="845" y="814"/>
                    <a:pt x="851" y="808"/>
                    <a:pt x="851" y="801"/>
                  </a:cubicBezTo>
                  <a:cubicBezTo>
                    <a:pt x="851" y="794"/>
                    <a:pt x="845" y="788"/>
                    <a:pt x="838" y="788"/>
                  </a:cubicBezTo>
                  <a:cubicBezTo>
                    <a:pt x="831" y="788"/>
                    <a:pt x="825" y="794"/>
                    <a:pt x="825" y="801"/>
                  </a:cubicBezTo>
                  <a:cubicBezTo>
                    <a:pt x="825" y="808"/>
                    <a:pt x="831" y="814"/>
                    <a:pt x="838" y="814"/>
                  </a:cubicBezTo>
                  <a:close/>
                  <a:moveTo>
                    <a:pt x="1627" y="814"/>
                  </a:moveTo>
                  <a:cubicBezTo>
                    <a:pt x="1634" y="814"/>
                    <a:pt x="1639" y="808"/>
                    <a:pt x="1639" y="801"/>
                  </a:cubicBezTo>
                  <a:cubicBezTo>
                    <a:pt x="1639" y="794"/>
                    <a:pt x="1634" y="788"/>
                    <a:pt x="1627" y="788"/>
                  </a:cubicBezTo>
                  <a:cubicBezTo>
                    <a:pt x="1620" y="788"/>
                    <a:pt x="1614" y="794"/>
                    <a:pt x="1614" y="801"/>
                  </a:cubicBezTo>
                  <a:cubicBezTo>
                    <a:pt x="1614" y="808"/>
                    <a:pt x="1620" y="814"/>
                    <a:pt x="1627" y="814"/>
                  </a:cubicBezTo>
                  <a:close/>
                  <a:moveTo>
                    <a:pt x="1666" y="814"/>
                  </a:moveTo>
                  <a:cubicBezTo>
                    <a:pt x="1673" y="814"/>
                    <a:pt x="1679" y="808"/>
                    <a:pt x="1679" y="801"/>
                  </a:cubicBezTo>
                  <a:cubicBezTo>
                    <a:pt x="1679" y="794"/>
                    <a:pt x="1673" y="788"/>
                    <a:pt x="1666" y="788"/>
                  </a:cubicBezTo>
                  <a:cubicBezTo>
                    <a:pt x="1659" y="788"/>
                    <a:pt x="1653" y="794"/>
                    <a:pt x="1653" y="801"/>
                  </a:cubicBezTo>
                  <a:cubicBezTo>
                    <a:pt x="1653" y="808"/>
                    <a:pt x="1659" y="814"/>
                    <a:pt x="1666" y="814"/>
                  </a:cubicBezTo>
                  <a:close/>
                  <a:moveTo>
                    <a:pt x="1705" y="814"/>
                  </a:moveTo>
                  <a:cubicBezTo>
                    <a:pt x="1713" y="814"/>
                    <a:pt x="1718" y="808"/>
                    <a:pt x="1718" y="801"/>
                  </a:cubicBezTo>
                  <a:cubicBezTo>
                    <a:pt x="1718" y="794"/>
                    <a:pt x="1713" y="788"/>
                    <a:pt x="1705" y="788"/>
                  </a:cubicBezTo>
                  <a:cubicBezTo>
                    <a:pt x="1698" y="788"/>
                    <a:pt x="1693" y="794"/>
                    <a:pt x="1693" y="801"/>
                  </a:cubicBezTo>
                  <a:cubicBezTo>
                    <a:pt x="1693" y="808"/>
                    <a:pt x="1698" y="814"/>
                    <a:pt x="1705" y="814"/>
                  </a:cubicBezTo>
                  <a:close/>
                  <a:moveTo>
                    <a:pt x="1745" y="814"/>
                  </a:moveTo>
                  <a:cubicBezTo>
                    <a:pt x="1752" y="814"/>
                    <a:pt x="1758" y="808"/>
                    <a:pt x="1758" y="801"/>
                  </a:cubicBezTo>
                  <a:cubicBezTo>
                    <a:pt x="1758" y="794"/>
                    <a:pt x="1752" y="788"/>
                    <a:pt x="1745" y="788"/>
                  </a:cubicBezTo>
                  <a:cubicBezTo>
                    <a:pt x="1738" y="788"/>
                    <a:pt x="1732" y="794"/>
                    <a:pt x="1732" y="801"/>
                  </a:cubicBezTo>
                  <a:cubicBezTo>
                    <a:pt x="1732" y="808"/>
                    <a:pt x="1738" y="814"/>
                    <a:pt x="1745" y="814"/>
                  </a:cubicBezTo>
                  <a:close/>
                  <a:moveTo>
                    <a:pt x="1784" y="814"/>
                  </a:moveTo>
                  <a:cubicBezTo>
                    <a:pt x="1791" y="814"/>
                    <a:pt x="1797" y="808"/>
                    <a:pt x="1797" y="801"/>
                  </a:cubicBezTo>
                  <a:cubicBezTo>
                    <a:pt x="1797" y="794"/>
                    <a:pt x="1791" y="788"/>
                    <a:pt x="1784" y="788"/>
                  </a:cubicBezTo>
                  <a:cubicBezTo>
                    <a:pt x="1777" y="788"/>
                    <a:pt x="1772" y="794"/>
                    <a:pt x="1772" y="801"/>
                  </a:cubicBezTo>
                  <a:cubicBezTo>
                    <a:pt x="1772" y="808"/>
                    <a:pt x="1777" y="814"/>
                    <a:pt x="1784" y="814"/>
                  </a:cubicBezTo>
                  <a:close/>
                  <a:moveTo>
                    <a:pt x="1824" y="814"/>
                  </a:moveTo>
                  <a:cubicBezTo>
                    <a:pt x="1831" y="814"/>
                    <a:pt x="1836" y="808"/>
                    <a:pt x="1836" y="801"/>
                  </a:cubicBezTo>
                  <a:cubicBezTo>
                    <a:pt x="1836" y="794"/>
                    <a:pt x="1831" y="788"/>
                    <a:pt x="1824" y="788"/>
                  </a:cubicBezTo>
                  <a:cubicBezTo>
                    <a:pt x="1817" y="788"/>
                    <a:pt x="1811" y="794"/>
                    <a:pt x="1811" y="801"/>
                  </a:cubicBezTo>
                  <a:cubicBezTo>
                    <a:pt x="1811" y="808"/>
                    <a:pt x="1817" y="814"/>
                    <a:pt x="1824" y="814"/>
                  </a:cubicBezTo>
                  <a:close/>
                  <a:moveTo>
                    <a:pt x="1890" y="801"/>
                  </a:moveTo>
                  <a:cubicBezTo>
                    <a:pt x="1890" y="808"/>
                    <a:pt x="1896" y="814"/>
                    <a:pt x="1903" y="814"/>
                  </a:cubicBezTo>
                  <a:cubicBezTo>
                    <a:pt x="1910" y="814"/>
                    <a:pt x="1915" y="808"/>
                    <a:pt x="1915" y="801"/>
                  </a:cubicBezTo>
                  <a:cubicBezTo>
                    <a:pt x="1915" y="794"/>
                    <a:pt x="1910" y="788"/>
                    <a:pt x="1903" y="788"/>
                  </a:cubicBezTo>
                  <a:cubicBezTo>
                    <a:pt x="1896" y="788"/>
                    <a:pt x="1890" y="794"/>
                    <a:pt x="1890" y="801"/>
                  </a:cubicBezTo>
                  <a:close/>
                  <a:moveTo>
                    <a:pt x="1942" y="814"/>
                  </a:moveTo>
                  <a:cubicBezTo>
                    <a:pt x="1949" y="814"/>
                    <a:pt x="1955" y="808"/>
                    <a:pt x="1955" y="801"/>
                  </a:cubicBezTo>
                  <a:cubicBezTo>
                    <a:pt x="1955" y="794"/>
                    <a:pt x="1949" y="788"/>
                    <a:pt x="1942" y="788"/>
                  </a:cubicBezTo>
                  <a:cubicBezTo>
                    <a:pt x="1935" y="788"/>
                    <a:pt x="1929" y="794"/>
                    <a:pt x="1929" y="801"/>
                  </a:cubicBezTo>
                  <a:cubicBezTo>
                    <a:pt x="1929" y="808"/>
                    <a:pt x="1935" y="814"/>
                    <a:pt x="1942" y="814"/>
                  </a:cubicBezTo>
                  <a:close/>
                  <a:moveTo>
                    <a:pt x="2021" y="788"/>
                  </a:moveTo>
                  <a:cubicBezTo>
                    <a:pt x="2014" y="788"/>
                    <a:pt x="2008" y="794"/>
                    <a:pt x="2008" y="801"/>
                  </a:cubicBezTo>
                  <a:cubicBezTo>
                    <a:pt x="2008" y="808"/>
                    <a:pt x="2014" y="814"/>
                    <a:pt x="2021" y="814"/>
                  </a:cubicBezTo>
                  <a:cubicBezTo>
                    <a:pt x="2028" y="814"/>
                    <a:pt x="2034" y="808"/>
                    <a:pt x="2034" y="801"/>
                  </a:cubicBezTo>
                  <a:cubicBezTo>
                    <a:pt x="2034" y="794"/>
                    <a:pt x="2028" y="788"/>
                    <a:pt x="2021" y="788"/>
                  </a:cubicBezTo>
                  <a:close/>
                  <a:moveTo>
                    <a:pt x="2060" y="814"/>
                  </a:moveTo>
                  <a:cubicBezTo>
                    <a:pt x="2067" y="814"/>
                    <a:pt x="2073" y="808"/>
                    <a:pt x="2073" y="801"/>
                  </a:cubicBezTo>
                  <a:cubicBezTo>
                    <a:pt x="2073" y="794"/>
                    <a:pt x="2067" y="788"/>
                    <a:pt x="2060" y="788"/>
                  </a:cubicBezTo>
                  <a:cubicBezTo>
                    <a:pt x="2053" y="788"/>
                    <a:pt x="2048" y="794"/>
                    <a:pt x="2048" y="801"/>
                  </a:cubicBezTo>
                  <a:cubicBezTo>
                    <a:pt x="2048" y="808"/>
                    <a:pt x="2053" y="814"/>
                    <a:pt x="2060" y="814"/>
                  </a:cubicBezTo>
                  <a:close/>
                  <a:moveTo>
                    <a:pt x="2100" y="814"/>
                  </a:moveTo>
                  <a:cubicBezTo>
                    <a:pt x="2107" y="814"/>
                    <a:pt x="2112" y="808"/>
                    <a:pt x="2112" y="801"/>
                  </a:cubicBezTo>
                  <a:cubicBezTo>
                    <a:pt x="2112" y="794"/>
                    <a:pt x="2107" y="788"/>
                    <a:pt x="2100" y="788"/>
                  </a:cubicBezTo>
                  <a:cubicBezTo>
                    <a:pt x="2093" y="788"/>
                    <a:pt x="2087" y="794"/>
                    <a:pt x="2087" y="801"/>
                  </a:cubicBezTo>
                  <a:cubicBezTo>
                    <a:pt x="2087" y="808"/>
                    <a:pt x="2093" y="814"/>
                    <a:pt x="2100" y="814"/>
                  </a:cubicBezTo>
                  <a:close/>
                  <a:moveTo>
                    <a:pt x="2139" y="814"/>
                  </a:moveTo>
                  <a:cubicBezTo>
                    <a:pt x="2146" y="814"/>
                    <a:pt x="2152" y="808"/>
                    <a:pt x="2152" y="801"/>
                  </a:cubicBezTo>
                  <a:cubicBezTo>
                    <a:pt x="2152" y="794"/>
                    <a:pt x="2146" y="788"/>
                    <a:pt x="2139" y="788"/>
                  </a:cubicBezTo>
                  <a:cubicBezTo>
                    <a:pt x="2132" y="788"/>
                    <a:pt x="2126" y="794"/>
                    <a:pt x="2126" y="801"/>
                  </a:cubicBezTo>
                  <a:cubicBezTo>
                    <a:pt x="2126" y="808"/>
                    <a:pt x="2132" y="814"/>
                    <a:pt x="2139" y="814"/>
                  </a:cubicBezTo>
                  <a:close/>
                  <a:moveTo>
                    <a:pt x="2179" y="814"/>
                  </a:moveTo>
                  <a:cubicBezTo>
                    <a:pt x="2186" y="814"/>
                    <a:pt x="2191" y="808"/>
                    <a:pt x="2191" y="801"/>
                  </a:cubicBezTo>
                  <a:cubicBezTo>
                    <a:pt x="2191" y="794"/>
                    <a:pt x="2186" y="788"/>
                    <a:pt x="2179" y="788"/>
                  </a:cubicBezTo>
                  <a:cubicBezTo>
                    <a:pt x="2172" y="788"/>
                    <a:pt x="2166" y="794"/>
                    <a:pt x="2166" y="801"/>
                  </a:cubicBezTo>
                  <a:cubicBezTo>
                    <a:pt x="2166" y="808"/>
                    <a:pt x="2172" y="814"/>
                    <a:pt x="2179" y="814"/>
                  </a:cubicBezTo>
                  <a:close/>
                  <a:moveTo>
                    <a:pt x="2218" y="814"/>
                  </a:moveTo>
                  <a:cubicBezTo>
                    <a:pt x="2225" y="814"/>
                    <a:pt x="2231" y="808"/>
                    <a:pt x="2231" y="801"/>
                  </a:cubicBezTo>
                  <a:cubicBezTo>
                    <a:pt x="2231" y="794"/>
                    <a:pt x="2225" y="788"/>
                    <a:pt x="2218" y="788"/>
                  </a:cubicBezTo>
                  <a:cubicBezTo>
                    <a:pt x="2211" y="788"/>
                    <a:pt x="2205" y="794"/>
                    <a:pt x="2205" y="801"/>
                  </a:cubicBezTo>
                  <a:cubicBezTo>
                    <a:pt x="2205" y="808"/>
                    <a:pt x="2211" y="814"/>
                    <a:pt x="2218" y="814"/>
                  </a:cubicBezTo>
                  <a:close/>
                  <a:moveTo>
                    <a:pt x="2257" y="814"/>
                  </a:moveTo>
                  <a:cubicBezTo>
                    <a:pt x="2264" y="814"/>
                    <a:pt x="2270" y="808"/>
                    <a:pt x="2270" y="801"/>
                  </a:cubicBezTo>
                  <a:cubicBezTo>
                    <a:pt x="2270" y="794"/>
                    <a:pt x="2264" y="788"/>
                    <a:pt x="2257" y="788"/>
                  </a:cubicBezTo>
                  <a:cubicBezTo>
                    <a:pt x="2250" y="788"/>
                    <a:pt x="2245" y="794"/>
                    <a:pt x="2245" y="801"/>
                  </a:cubicBezTo>
                  <a:cubicBezTo>
                    <a:pt x="2245" y="808"/>
                    <a:pt x="2250" y="814"/>
                    <a:pt x="2257" y="814"/>
                  </a:cubicBezTo>
                  <a:close/>
                  <a:moveTo>
                    <a:pt x="2297" y="814"/>
                  </a:moveTo>
                  <a:cubicBezTo>
                    <a:pt x="2304" y="814"/>
                    <a:pt x="2310" y="808"/>
                    <a:pt x="2310" y="801"/>
                  </a:cubicBezTo>
                  <a:cubicBezTo>
                    <a:pt x="2310" y="794"/>
                    <a:pt x="2304" y="788"/>
                    <a:pt x="2297" y="788"/>
                  </a:cubicBezTo>
                  <a:cubicBezTo>
                    <a:pt x="2290" y="788"/>
                    <a:pt x="2284" y="794"/>
                    <a:pt x="2284" y="801"/>
                  </a:cubicBezTo>
                  <a:cubicBezTo>
                    <a:pt x="2284" y="808"/>
                    <a:pt x="2290" y="814"/>
                    <a:pt x="2297" y="814"/>
                  </a:cubicBezTo>
                  <a:close/>
                  <a:moveTo>
                    <a:pt x="2336" y="814"/>
                  </a:moveTo>
                  <a:cubicBezTo>
                    <a:pt x="2343" y="814"/>
                    <a:pt x="2349" y="808"/>
                    <a:pt x="2349" y="801"/>
                  </a:cubicBezTo>
                  <a:cubicBezTo>
                    <a:pt x="2349" y="794"/>
                    <a:pt x="2343" y="788"/>
                    <a:pt x="2336" y="788"/>
                  </a:cubicBezTo>
                  <a:cubicBezTo>
                    <a:pt x="2329" y="788"/>
                    <a:pt x="2323" y="794"/>
                    <a:pt x="2323" y="801"/>
                  </a:cubicBezTo>
                  <a:cubicBezTo>
                    <a:pt x="2323" y="808"/>
                    <a:pt x="2329" y="814"/>
                    <a:pt x="2336" y="814"/>
                  </a:cubicBezTo>
                  <a:close/>
                  <a:moveTo>
                    <a:pt x="2376" y="814"/>
                  </a:moveTo>
                  <a:cubicBezTo>
                    <a:pt x="2383" y="814"/>
                    <a:pt x="2388" y="808"/>
                    <a:pt x="2388" y="801"/>
                  </a:cubicBezTo>
                  <a:cubicBezTo>
                    <a:pt x="2388" y="794"/>
                    <a:pt x="2383" y="788"/>
                    <a:pt x="2376" y="788"/>
                  </a:cubicBezTo>
                  <a:cubicBezTo>
                    <a:pt x="2369" y="788"/>
                    <a:pt x="2363" y="794"/>
                    <a:pt x="2363" y="801"/>
                  </a:cubicBezTo>
                  <a:cubicBezTo>
                    <a:pt x="2363" y="808"/>
                    <a:pt x="2369" y="814"/>
                    <a:pt x="2376" y="814"/>
                  </a:cubicBezTo>
                  <a:close/>
                  <a:moveTo>
                    <a:pt x="2415" y="814"/>
                  </a:moveTo>
                  <a:cubicBezTo>
                    <a:pt x="2422" y="814"/>
                    <a:pt x="2428" y="808"/>
                    <a:pt x="2428" y="801"/>
                  </a:cubicBezTo>
                  <a:cubicBezTo>
                    <a:pt x="2428" y="794"/>
                    <a:pt x="2422" y="788"/>
                    <a:pt x="2415" y="788"/>
                  </a:cubicBezTo>
                  <a:cubicBezTo>
                    <a:pt x="2408" y="788"/>
                    <a:pt x="2402" y="794"/>
                    <a:pt x="2402" y="801"/>
                  </a:cubicBezTo>
                  <a:cubicBezTo>
                    <a:pt x="2402" y="808"/>
                    <a:pt x="2408" y="814"/>
                    <a:pt x="2415" y="814"/>
                  </a:cubicBezTo>
                  <a:close/>
                  <a:moveTo>
                    <a:pt x="2455" y="814"/>
                  </a:moveTo>
                  <a:cubicBezTo>
                    <a:pt x="2462" y="814"/>
                    <a:pt x="2467" y="808"/>
                    <a:pt x="2467" y="801"/>
                  </a:cubicBezTo>
                  <a:cubicBezTo>
                    <a:pt x="2467" y="794"/>
                    <a:pt x="2462" y="788"/>
                    <a:pt x="2455" y="788"/>
                  </a:cubicBezTo>
                  <a:cubicBezTo>
                    <a:pt x="2447" y="788"/>
                    <a:pt x="2442" y="794"/>
                    <a:pt x="2442" y="801"/>
                  </a:cubicBezTo>
                  <a:cubicBezTo>
                    <a:pt x="2442" y="808"/>
                    <a:pt x="2447" y="814"/>
                    <a:pt x="2455" y="814"/>
                  </a:cubicBezTo>
                  <a:close/>
                  <a:moveTo>
                    <a:pt x="2494" y="814"/>
                  </a:moveTo>
                  <a:cubicBezTo>
                    <a:pt x="2501" y="814"/>
                    <a:pt x="2507" y="808"/>
                    <a:pt x="2507" y="801"/>
                  </a:cubicBezTo>
                  <a:cubicBezTo>
                    <a:pt x="2507" y="794"/>
                    <a:pt x="2501" y="788"/>
                    <a:pt x="2494" y="788"/>
                  </a:cubicBezTo>
                  <a:cubicBezTo>
                    <a:pt x="2487" y="788"/>
                    <a:pt x="2481" y="794"/>
                    <a:pt x="2481" y="801"/>
                  </a:cubicBezTo>
                  <a:cubicBezTo>
                    <a:pt x="2481" y="808"/>
                    <a:pt x="2487" y="814"/>
                    <a:pt x="2494" y="814"/>
                  </a:cubicBezTo>
                  <a:close/>
                  <a:moveTo>
                    <a:pt x="2533" y="814"/>
                  </a:moveTo>
                  <a:cubicBezTo>
                    <a:pt x="2540" y="814"/>
                    <a:pt x="2546" y="808"/>
                    <a:pt x="2546" y="801"/>
                  </a:cubicBezTo>
                  <a:cubicBezTo>
                    <a:pt x="2546" y="794"/>
                    <a:pt x="2540" y="788"/>
                    <a:pt x="2533" y="788"/>
                  </a:cubicBezTo>
                  <a:cubicBezTo>
                    <a:pt x="2526" y="788"/>
                    <a:pt x="2521" y="794"/>
                    <a:pt x="2521" y="801"/>
                  </a:cubicBezTo>
                  <a:cubicBezTo>
                    <a:pt x="2521" y="808"/>
                    <a:pt x="2526" y="814"/>
                    <a:pt x="2533" y="814"/>
                  </a:cubicBezTo>
                  <a:close/>
                  <a:moveTo>
                    <a:pt x="2573" y="814"/>
                  </a:moveTo>
                  <a:cubicBezTo>
                    <a:pt x="2580" y="814"/>
                    <a:pt x="2586" y="808"/>
                    <a:pt x="2586" y="801"/>
                  </a:cubicBezTo>
                  <a:cubicBezTo>
                    <a:pt x="2586" y="794"/>
                    <a:pt x="2580" y="788"/>
                    <a:pt x="2573" y="788"/>
                  </a:cubicBezTo>
                  <a:cubicBezTo>
                    <a:pt x="2566" y="788"/>
                    <a:pt x="2560" y="794"/>
                    <a:pt x="2560" y="801"/>
                  </a:cubicBezTo>
                  <a:cubicBezTo>
                    <a:pt x="2560" y="808"/>
                    <a:pt x="2566" y="814"/>
                    <a:pt x="2573" y="814"/>
                  </a:cubicBezTo>
                  <a:close/>
                  <a:moveTo>
                    <a:pt x="2612" y="814"/>
                  </a:moveTo>
                  <a:cubicBezTo>
                    <a:pt x="2619" y="814"/>
                    <a:pt x="2625" y="808"/>
                    <a:pt x="2625" y="801"/>
                  </a:cubicBezTo>
                  <a:cubicBezTo>
                    <a:pt x="2625" y="794"/>
                    <a:pt x="2619" y="788"/>
                    <a:pt x="2612" y="788"/>
                  </a:cubicBezTo>
                  <a:cubicBezTo>
                    <a:pt x="2605" y="788"/>
                    <a:pt x="2599" y="794"/>
                    <a:pt x="2599" y="801"/>
                  </a:cubicBezTo>
                  <a:cubicBezTo>
                    <a:pt x="2599" y="808"/>
                    <a:pt x="2605" y="814"/>
                    <a:pt x="2612" y="814"/>
                  </a:cubicBezTo>
                  <a:close/>
                  <a:moveTo>
                    <a:pt x="2652" y="814"/>
                  </a:moveTo>
                  <a:cubicBezTo>
                    <a:pt x="2659" y="814"/>
                    <a:pt x="2664" y="808"/>
                    <a:pt x="2664" y="801"/>
                  </a:cubicBezTo>
                  <a:cubicBezTo>
                    <a:pt x="2664" y="794"/>
                    <a:pt x="2659" y="788"/>
                    <a:pt x="2652" y="788"/>
                  </a:cubicBezTo>
                  <a:cubicBezTo>
                    <a:pt x="2645" y="788"/>
                    <a:pt x="2639" y="794"/>
                    <a:pt x="2639" y="801"/>
                  </a:cubicBezTo>
                  <a:cubicBezTo>
                    <a:pt x="2639" y="808"/>
                    <a:pt x="2645" y="814"/>
                    <a:pt x="2652" y="814"/>
                  </a:cubicBezTo>
                  <a:close/>
                  <a:moveTo>
                    <a:pt x="2691" y="814"/>
                  </a:moveTo>
                  <a:cubicBezTo>
                    <a:pt x="2698" y="814"/>
                    <a:pt x="2704" y="808"/>
                    <a:pt x="2704" y="801"/>
                  </a:cubicBezTo>
                  <a:cubicBezTo>
                    <a:pt x="2704" y="794"/>
                    <a:pt x="2698" y="788"/>
                    <a:pt x="2691" y="788"/>
                  </a:cubicBezTo>
                  <a:cubicBezTo>
                    <a:pt x="2684" y="788"/>
                    <a:pt x="2678" y="794"/>
                    <a:pt x="2678" y="801"/>
                  </a:cubicBezTo>
                  <a:cubicBezTo>
                    <a:pt x="2678" y="808"/>
                    <a:pt x="2684" y="814"/>
                    <a:pt x="2691" y="814"/>
                  </a:cubicBezTo>
                  <a:close/>
                  <a:moveTo>
                    <a:pt x="2730" y="814"/>
                  </a:moveTo>
                  <a:cubicBezTo>
                    <a:pt x="2738" y="814"/>
                    <a:pt x="2743" y="808"/>
                    <a:pt x="2743" y="801"/>
                  </a:cubicBezTo>
                  <a:cubicBezTo>
                    <a:pt x="2743" y="794"/>
                    <a:pt x="2738" y="788"/>
                    <a:pt x="2730" y="788"/>
                  </a:cubicBezTo>
                  <a:cubicBezTo>
                    <a:pt x="2723" y="788"/>
                    <a:pt x="2718" y="794"/>
                    <a:pt x="2718" y="801"/>
                  </a:cubicBezTo>
                  <a:cubicBezTo>
                    <a:pt x="2718" y="808"/>
                    <a:pt x="2723" y="814"/>
                    <a:pt x="2730" y="814"/>
                  </a:cubicBezTo>
                  <a:close/>
                  <a:moveTo>
                    <a:pt x="2770" y="814"/>
                  </a:moveTo>
                  <a:cubicBezTo>
                    <a:pt x="2777" y="814"/>
                    <a:pt x="2783" y="808"/>
                    <a:pt x="2783" y="801"/>
                  </a:cubicBezTo>
                  <a:cubicBezTo>
                    <a:pt x="2783" y="794"/>
                    <a:pt x="2777" y="788"/>
                    <a:pt x="2770" y="788"/>
                  </a:cubicBezTo>
                  <a:cubicBezTo>
                    <a:pt x="2763" y="788"/>
                    <a:pt x="2757" y="794"/>
                    <a:pt x="2757" y="801"/>
                  </a:cubicBezTo>
                  <a:cubicBezTo>
                    <a:pt x="2757" y="808"/>
                    <a:pt x="2763" y="814"/>
                    <a:pt x="2770" y="814"/>
                  </a:cubicBezTo>
                  <a:close/>
                  <a:moveTo>
                    <a:pt x="2809" y="814"/>
                  </a:moveTo>
                  <a:cubicBezTo>
                    <a:pt x="2816" y="814"/>
                    <a:pt x="2822" y="808"/>
                    <a:pt x="2822" y="801"/>
                  </a:cubicBezTo>
                  <a:cubicBezTo>
                    <a:pt x="2822" y="794"/>
                    <a:pt x="2816" y="788"/>
                    <a:pt x="2809" y="788"/>
                  </a:cubicBezTo>
                  <a:cubicBezTo>
                    <a:pt x="2802" y="788"/>
                    <a:pt x="2797" y="794"/>
                    <a:pt x="2797" y="801"/>
                  </a:cubicBezTo>
                  <a:cubicBezTo>
                    <a:pt x="2797" y="808"/>
                    <a:pt x="2802" y="814"/>
                    <a:pt x="2809" y="814"/>
                  </a:cubicBezTo>
                  <a:close/>
                  <a:moveTo>
                    <a:pt x="2849" y="814"/>
                  </a:moveTo>
                  <a:cubicBezTo>
                    <a:pt x="2856" y="814"/>
                    <a:pt x="2862" y="808"/>
                    <a:pt x="2862" y="801"/>
                  </a:cubicBezTo>
                  <a:cubicBezTo>
                    <a:pt x="2862" y="794"/>
                    <a:pt x="2856" y="788"/>
                    <a:pt x="2849" y="788"/>
                  </a:cubicBezTo>
                  <a:cubicBezTo>
                    <a:pt x="2842" y="788"/>
                    <a:pt x="2836" y="794"/>
                    <a:pt x="2836" y="801"/>
                  </a:cubicBezTo>
                  <a:cubicBezTo>
                    <a:pt x="2836" y="808"/>
                    <a:pt x="2842" y="814"/>
                    <a:pt x="2849" y="814"/>
                  </a:cubicBezTo>
                  <a:close/>
                  <a:moveTo>
                    <a:pt x="2888" y="814"/>
                  </a:moveTo>
                  <a:cubicBezTo>
                    <a:pt x="2895" y="814"/>
                    <a:pt x="2901" y="808"/>
                    <a:pt x="2901" y="801"/>
                  </a:cubicBezTo>
                  <a:cubicBezTo>
                    <a:pt x="2901" y="794"/>
                    <a:pt x="2895" y="788"/>
                    <a:pt x="2888" y="788"/>
                  </a:cubicBezTo>
                  <a:cubicBezTo>
                    <a:pt x="2881" y="788"/>
                    <a:pt x="2875" y="794"/>
                    <a:pt x="2875" y="801"/>
                  </a:cubicBezTo>
                  <a:cubicBezTo>
                    <a:pt x="2875" y="808"/>
                    <a:pt x="2881" y="814"/>
                    <a:pt x="2888" y="814"/>
                  </a:cubicBezTo>
                  <a:close/>
                  <a:moveTo>
                    <a:pt x="2928" y="814"/>
                  </a:moveTo>
                  <a:cubicBezTo>
                    <a:pt x="2935" y="814"/>
                    <a:pt x="2940" y="808"/>
                    <a:pt x="2940" y="801"/>
                  </a:cubicBezTo>
                  <a:cubicBezTo>
                    <a:pt x="2940" y="794"/>
                    <a:pt x="2935" y="788"/>
                    <a:pt x="2928" y="788"/>
                  </a:cubicBezTo>
                  <a:cubicBezTo>
                    <a:pt x="2921" y="788"/>
                    <a:pt x="2915" y="794"/>
                    <a:pt x="2915" y="801"/>
                  </a:cubicBezTo>
                  <a:cubicBezTo>
                    <a:pt x="2915" y="808"/>
                    <a:pt x="2921" y="814"/>
                    <a:pt x="2928" y="814"/>
                  </a:cubicBezTo>
                  <a:close/>
                  <a:moveTo>
                    <a:pt x="602" y="828"/>
                  </a:moveTo>
                  <a:cubicBezTo>
                    <a:pt x="595" y="828"/>
                    <a:pt x="589" y="834"/>
                    <a:pt x="589" y="841"/>
                  </a:cubicBezTo>
                  <a:cubicBezTo>
                    <a:pt x="589" y="848"/>
                    <a:pt x="595" y="853"/>
                    <a:pt x="602" y="853"/>
                  </a:cubicBezTo>
                  <a:cubicBezTo>
                    <a:pt x="609" y="853"/>
                    <a:pt x="614" y="848"/>
                    <a:pt x="614" y="841"/>
                  </a:cubicBezTo>
                  <a:cubicBezTo>
                    <a:pt x="614" y="834"/>
                    <a:pt x="609" y="828"/>
                    <a:pt x="602" y="828"/>
                  </a:cubicBezTo>
                  <a:close/>
                  <a:moveTo>
                    <a:pt x="641" y="853"/>
                  </a:moveTo>
                  <a:cubicBezTo>
                    <a:pt x="648" y="853"/>
                    <a:pt x="654" y="848"/>
                    <a:pt x="654" y="841"/>
                  </a:cubicBezTo>
                  <a:cubicBezTo>
                    <a:pt x="654" y="834"/>
                    <a:pt x="648" y="828"/>
                    <a:pt x="641" y="828"/>
                  </a:cubicBezTo>
                  <a:cubicBezTo>
                    <a:pt x="634" y="828"/>
                    <a:pt x="628" y="834"/>
                    <a:pt x="628" y="841"/>
                  </a:cubicBezTo>
                  <a:cubicBezTo>
                    <a:pt x="628" y="848"/>
                    <a:pt x="634" y="853"/>
                    <a:pt x="641" y="853"/>
                  </a:cubicBezTo>
                  <a:close/>
                  <a:moveTo>
                    <a:pt x="680" y="853"/>
                  </a:moveTo>
                  <a:cubicBezTo>
                    <a:pt x="687" y="853"/>
                    <a:pt x="693" y="848"/>
                    <a:pt x="693" y="841"/>
                  </a:cubicBezTo>
                  <a:cubicBezTo>
                    <a:pt x="693" y="834"/>
                    <a:pt x="687" y="828"/>
                    <a:pt x="680" y="828"/>
                  </a:cubicBezTo>
                  <a:cubicBezTo>
                    <a:pt x="673" y="828"/>
                    <a:pt x="668" y="834"/>
                    <a:pt x="668" y="841"/>
                  </a:cubicBezTo>
                  <a:cubicBezTo>
                    <a:pt x="668" y="848"/>
                    <a:pt x="673" y="853"/>
                    <a:pt x="680" y="853"/>
                  </a:cubicBezTo>
                  <a:close/>
                  <a:moveTo>
                    <a:pt x="878" y="828"/>
                  </a:moveTo>
                  <a:cubicBezTo>
                    <a:pt x="871" y="828"/>
                    <a:pt x="865" y="834"/>
                    <a:pt x="865" y="841"/>
                  </a:cubicBezTo>
                  <a:cubicBezTo>
                    <a:pt x="865" y="848"/>
                    <a:pt x="871" y="853"/>
                    <a:pt x="878" y="853"/>
                  </a:cubicBezTo>
                  <a:cubicBezTo>
                    <a:pt x="885" y="853"/>
                    <a:pt x="890" y="848"/>
                    <a:pt x="890" y="841"/>
                  </a:cubicBezTo>
                  <a:cubicBezTo>
                    <a:pt x="890" y="834"/>
                    <a:pt x="885" y="828"/>
                    <a:pt x="878" y="828"/>
                  </a:cubicBezTo>
                  <a:close/>
                  <a:moveTo>
                    <a:pt x="1587" y="853"/>
                  </a:moveTo>
                  <a:cubicBezTo>
                    <a:pt x="1594" y="853"/>
                    <a:pt x="1600" y="848"/>
                    <a:pt x="1600" y="841"/>
                  </a:cubicBezTo>
                  <a:cubicBezTo>
                    <a:pt x="1600" y="834"/>
                    <a:pt x="1594" y="828"/>
                    <a:pt x="1587" y="828"/>
                  </a:cubicBezTo>
                  <a:cubicBezTo>
                    <a:pt x="1580" y="828"/>
                    <a:pt x="1574" y="834"/>
                    <a:pt x="1574" y="841"/>
                  </a:cubicBezTo>
                  <a:cubicBezTo>
                    <a:pt x="1574" y="848"/>
                    <a:pt x="1580" y="853"/>
                    <a:pt x="1587" y="853"/>
                  </a:cubicBezTo>
                  <a:close/>
                  <a:moveTo>
                    <a:pt x="1627" y="853"/>
                  </a:moveTo>
                  <a:cubicBezTo>
                    <a:pt x="1634" y="853"/>
                    <a:pt x="1639" y="848"/>
                    <a:pt x="1639" y="841"/>
                  </a:cubicBezTo>
                  <a:cubicBezTo>
                    <a:pt x="1639" y="834"/>
                    <a:pt x="1634" y="828"/>
                    <a:pt x="1627" y="828"/>
                  </a:cubicBezTo>
                  <a:cubicBezTo>
                    <a:pt x="1620" y="828"/>
                    <a:pt x="1614" y="834"/>
                    <a:pt x="1614" y="841"/>
                  </a:cubicBezTo>
                  <a:cubicBezTo>
                    <a:pt x="1614" y="848"/>
                    <a:pt x="1620" y="853"/>
                    <a:pt x="1627" y="853"/>
                  </a:cubicBezTo>
                  <a:close/>
                  <a:moveTo>
                    <a:pt x="1666" y="853"/>
                  </a:moveTo>
                  <a:cubicBezTo>
                    <a:pt x="1673" y="853"/>
                    <a:pt x="1679" y="848"/>
                    <a:pt x="1679" y="841"/>
                  </a:cubicBezTo>
                  <a:cubicBezTo>
                    <a:pt x="1679" y="834"/>
                    <a:pt x="1673" y="828"/>
                    <a:pt x="1666" y="828"/>
                  </a:cubicBezTo>
                  <a:cubicBezTo>
                    <a:pt x="1659" y="828"/>
                    <a:pt x="1653" y="834"/>
                    <a:pt x="1653" y="841"/>
                  </a:cubicBezTo>
                  <a:cubicBezTo>
                    <a:pt x="1653" y="848"/>
                    <a:pt x="1659" y="853"/>
                    <a:pt x="1666" y="853"/>
                  </a:cubicBezTo>
                  <a:close/>
                  <a:moveTo>
                    <a:pt x="1705" y="853"/>
                  </a:moveTo>
                  <a:cubicBezTo>
                    <a:pt x="1713" y="853"/>
                    <a:pt x="1718" y="848"/>
                    <a:pt x="1718" y="841"/>
                  </a:cubicBezTo>
                  <a:cubicBezTo>
                    <a:pt x="1718" y="834"/>
                    <a:pt x="1713" y="828"/>
                    <a:pt x="1705" y="828"/>
                  </a:cubicBezTo>
                  <a:cubicBezTo>
                    <a:pt x="1698" y="828"/>
                    <a:pt x="1693" y="834"/>
                    <a:pt x="1693" y="841"/>
                  </a:cubicBezTo>
                  <a:cubicBezTo>
                    <a:pt x="1693" y="848"/>
                    <a:pt x="1698" y="853"/>
                    <a:pt x="1705" y="853"/>
                  </a:cubicBezTo>
                  <a:close/>
                  <a:moveTo>
                    <a:pt x="1745" y="853"/>
                  </a:moveTo>
                  <a:cubicBezTo>
                    <a:pt x="1752" y="853"/>
                    <a:pt x="1758" y="848"/>
                    <a:pt x="1758" y="841"/>
                  </a:cubicBezTo>
                  <a:cubicBezTo>
                    <a:pt x="1758" y="834"/>
                    <a:pt x="1752" y="828"/>
                    <a:pt x="1745" y="828"/>
                  </a:cubicBezTo>
                  <a:cubicBezTo>
                    <a:pt x="1738" y="828"/>
                    <a:pt x="1732" y="834"/>
                    <a:pt x="1732" y="841"/>
                  </a:cubicBezTo>
                  <a:cubicBezTo>
                    <a:pt x="1732" y="848"/>
                    <a:pt x="1738" y="853"/>
                    <a:pt x="1745" y="853"/>
                  </a:cubicBezTo>
                  <a:close/>
                  <a:moveTo>
                    <a:pt x="1784" y="853"/>
                  </a:moveTo>
                  <a:cubicBezTo>
                    <a:pt x="1791" y="853"/>
                    <a:pt x="1797" y="848"/>
                    <a:pt x="1797" y="841"/>
                  </a:cubicBezTo>
                  <a:cubicBezTo>
                    <a:pt x="1797" y="834"/>
                    <a:pt x="1791" y="828"/>
                    <a:pt x="1784" y="828"/>
                  </a:cubicBezTo>
                  <a:cubicBezTo>
                    <a:pt x="1777" y="828"/>
                    <a:pt x="1772" y="834"/>
                    <a:pt x="1772" y="841"/>
                  </a:cubicBezTo>
                  <a:cubicBezTo>
                    <a:pt x="1772" y="848"/>
                    <a:pt x="1777" y="853"/>
                    <a:pt x="1784" y="853"/>
                  </a:cubicBezTo>
                  <a:close/>
                  <a:moveTo>
                    <a:pt x="1824" y="853"/>
                  </a:moveTo>
                  <a:cubicBezTo>
                    <a:pt x="1831" y="853"/>
                    <a:pt x="1836" y="848"/>
                    <a:pt x="1836" y="841"/>
                  </a:cubicBezTo>
                  <a:cubicBezTo>
                    <a:pt x="1836" y="834"/>
                    <a:pt x="1831" y="828"/>
                    <a:pt x="1824" y="828"/>
                  </a:cubicBezTo>
                  <a:cubicBezTo>
                    <a:pt x="1817" y="828"/>
                    <a:pt x="1811" y="834"/>
                    <a:pt x="1811" y="841"/>
                  </a:cubicBezTo>
                  <a:cubicBezTo>
                    <a:pt x="1811" y="848"/>
                    <a:pt x="1817" y="853"/>
                    <a:pt x="1824" y="853"/>
                  </a:cubicBezTo>
                  <a:close/>
                  <a:moveTo>
                    <a:pt x="1863" y="853"/>
                  </a:moveTo>
                  <a:cubicBezTo>
                    <a:pt x="1870" y="853"/>
                    <a:pt x="1876" y="848"/>
                    <a:pt x="1876" y="841"/>
                  </a:cubicBezTo>
                  <a:cubicBezTo>
                    <a:pt x="1876" y="834"/>
                    <a:pt x="1870" y="828"/>
                    <a:pt x="1863" y="828"/>
                  </a:cubicBezTo>
                  <a:cubicBezTo>
                    <a:pt x="1856" y="828"/>
                    <a:pt x="1850" y="834"/>
                    <a:pt x="1850" y="841"/>
                  </a:cubicBezTo>
                  <a:cubicBezTo>
                    <a:pt x="1850" y="848"/>
                    <a:pt x="1856" y="853"/>
                    <a:pt x="1863" y="853"/>
                  </a:cubicBezTo>
                  <a:close/>
                  <a:moveTo>
                    <a:pt x="1903" y="853"/>
                  </a:moveTo>
                  <a:cubicBezTo>
                    <a:pt x="1910" y="853"/>
                    <a:pt x="1915" y="848"/>
                    <a:pt x="1915" y="841"/>
                  </a:cubicBezTo>
                  <a:cubicBezTo>
                    <a:pt x="1915" y="834"/>
                    <a:pt x="1910" y="828"/>
                    <a:pt x="1903" y="828"/>
                  </a:cubicBezTo>
                  <a:cubicBezTo>
                    <a:pt x="1896" y="828"/>
                    <a:pt x="1890" y="834"/>
                    <a:pt x="1890" y="841"/>
                  </a:cubicBezTo>
                  <a:cubicBezTo>
                    <a:pt x="1890" y="848"/>
                    <a:pt x="1896" y="853"/>
                    <a:pt x="1903" y="853"/>
                  </a:cubicBezTo>
                  <a:close/>
                  <a:moveTo>
                    <a:pt x="1942" y="853"/>
                  </a:moveTo>
                  <a:cubicBezTo>
                    <a:pt x="1949" y="853"/>
                    <a:pt x="1955" y="848"/>
                    <a:pt x="1955" y="841"/>
                  </a:cubicBezTo>
                  <a:cubicBezTo>
                    <a:pt x="1955" y="834"/>
                    <a:pt x="1949" y="828"/>
                    <a:pt x="1942" y="828"/>
                  </a:cubicBezTo>
                  <a:cubicBezTo>
                    <a:pt x="1935" y="828"/>
                    <a:pt x="1929" y="834"/>
                    <a:pt x="1929" y="841"/>
                  </a:cubicBezTo>
                  <a:cubicBezTo>
                    <a:pt x="1929" y="848"/>
                    <a:pt x="1935" y="853"/>
                    <a:pt x="1942" y="853"/>
                  </a:cubicBezTo>
                  <a:close/>
                  <a:moveTo>
                    <a:pt x="1981" y="853"/>
                  </a:moveTo>
                  <a:cubicBezTo>
                    <a:pt x="1988" y="853"/>
                    <a:pt x="1994" y="848"/>
                    <a:pt x="1994" y="841"/>
                  </a:cubicBezTo>
                  <a:cubicBezTo>
                    <a:pt x="1994" y="834"/>
                    <a:pt x="1988" y="828"/>
                    <a:pt x="1981" y="828"/>
                  </a:cubicBezTo>
                  <a:cubicBezTo>
                    <a:pt x="1974" y="828"/>
                    <a:pt x="1969" y="834"/>
                    <a:pt x="1969" y="841"/>
                  </a:cubicBezTo>
                  <a:cubicBezTo>
                    <a:pt x="1969" y="848"/>
                    <a:pt x="1974" y="853"/>
                    <a:pt x="1981" y="853"/>
                  </a:cubicBezTo>
                  <a:close/>
                  <a:moveTo>
                    <a:pt x="2021" y="853"/>
                  </a:moveTo>
                  <a:cubicBezTo>
                    <a:pt x="2028" y="853"/>
                    <a:pt x="2034" y="848"/>
                    <a:pt x="2034" y="841"/>
                  </a:cubicBezTo>
                  <a:cubicBezTo>
                    <a:pt x="2034" y="834"/>
                    <a:pt x="2028" y="828"/>
                    <a:pt x="2021" y="828"/>
                  </a:cubicBezTo>
                  <a:cubicBezTo>
                    <a:pt x="2014" y="828"/>
                    <a:pt x="2008" y="834"/>
                    <a:pt x="2008" y="841"/>
                  </a:cubicBezTo>
                  <a:cubicBezTo>
                    <a:pt x="2008" y="848"/>
                    <a:pt x="2014" y="853"/>
                    <a:pt x="2021" y="853"/>
                  </a:cubicBezTo>
                  <a:close/>
                  <a:moveTo>
                    <a:pt x="2060" y="853"/>
                  </a:moveTo>
                  <a:cubicBezTo>
                    <a:pt x="2067" y="853"/>
                    <a:pt x="2073" y="848"/>
                    <a:pt x="2073" y="841"/>
                  </a:cubicBezTo>
                  <a:cubicBezTo>
                    <a:pt x="2073" y="834"/>
                    <a:pt x="2067" y="828"/>
                    <a:pt x="2060" y="828"/>
                  </a:cubicBezTo>
                  <a:cubicBezTo>
                    <a:pt x="2053" y="828"/>
                    <a:pt x="2048" y="834"/>
                    <a:pt x="2048" y="841"/>
                  </a:cubicBezTo>
                  <a:cubicBezTo>
                    <a:pt x="2048" y="848"/>
                    <a:pt x="2053" y="853"/>
                    <a:pt x="2060" y="853"/>
                  </a:cubicBezTo>
                  <a:close/>
                  <a:moveTo>
                    <a:pt x="2100" y="853"/>
                  </a:moveTo>
                  <a:cubicBezTo>
                    <a:pt x="2107" y="853"/>
                    <a:pt x="2112" y="848"/>
                    <a:pt x="2112" y="841"/>
                  </a:cubicBezTo>
                  <a:cubicBezTo>
                    <a:pt x="2112" y="834"/>
                    <a:pt x="2107" y="828"/>
                    <a:pt x="2100" y="828"/>
                  </a:cubicBezTo>
                  <a:cubicBezTo>
                    <a:pt x="2093" y="828"/>
                    <a:pt x="2087" y="834"/>
                    <a:pt x="2087" y="841"/>
                  </a:cubicBezTo>
                  <a:cubicBezTo>
                    <a:pt x="2087" y="848"/>
                    <a:pt x="2093" y="853"/>
                    <a:pt x="2100" y="853"/>
                  </a:cubicBezTo>
                  <a:close/>
                  <a:moveTo>
                    <a:pt x="2139" y="853"/>
                  </a:moveTo>
                  <a:cubicBezTo>
                    <a:pt x="2146" y="853"/>
                    <a:pt x="2152" y="848"/>
                    <a:pt x="2152" y="841"/>
                  </a:cubicBezTo>
                  <a:cubicBezTo>
                    <a:pt x="2152" y="834"/>
                    <a:pt x="2146" y="828"/>
                    <a:pt x="2139" y="828"/>
                  </a:cubicBezTo>
                  <a:cubicBezTo>
                    <a:pt x="2132" y="828"/>
                    <a:pt x="2126" y="834"/>
                    <a:pt x="2126" y="841"/>
                  </a:cubicBezTo>
                  <a:cubicBezTo>
                    <a:pt x="2126" y="848"/>
                    <a:pt x="2132" y="853"/>
                    <a:pt x="2139" y="853"/>
                  </a:cubicBezTo>
                  <a:close/>
                  <a:moveTo>
                    <a:pt x="2179" y="853"/>
                  </a:moveTo>
                  <a:cubicBezTo>
                    <a:pt x="2186" y="853"/>
                    <a:pt x="2191" y="848"/>
                    <a:pt x="2191" y="841"/>
                  </a:cubicBezTo>
                  <a:cubicBezTo>
                    <a:pt x="2191" y="834"/>
                    <a:pt x="2186" y="828"/>
                    <a:pt x="2179" y="828"/>
                  </a:cubicBezTo>
                  <a:cubicBezTo>
                    <a:pt x="2172" y="828"/>
                    <a:pt x="2166" y="834"/>
                    <a:pt x="2166" y="841"/>
                  </a:cubicBezTo>
                  <a:cubicBezTo>
                    <a:pt x="2166" y="848"/>
                    <a:pt x="2172" y="853"/>
                    <a:pt x="2179" y="853"/>
                  </a:cubicBezTo>
                  <a:close/>
                  <a:moveTo>
                    <a:pt x="2257" y="853"/>
                  </a:moveTo>
                  <a:cubicBezTo>
                    <a:pt x="2264" y="853"/>
                    <a:pt x="2270" y="848"/>
                    <a:pt x="2270" y="841"/>
                  </a:cubicBezTo>
                  <a:cubicBezTo>
                    <a:pt x="2270" y="834"/>
                    <a:pt x="2264" y="828"/>
                    <a:pt x="2257" y="828"/>
                  </a:cubicBezTo>
                  <a:cubicBezTo>
                    <a:pt x="2250" y="828"/>
                    <a:pt x="2245" y="834"/>
                    <a:pt x="2245" y="841"/>
                  </a:cubicBezTo>
                  <a:cubicBezTo>
                    <a:pt x="2245" y="848"/>
                    <a:pt x="2250" y="853"/>
                    <a:pt x="2257" y="853"/>
                  </a:cubicBezTo>
                  <a:close/>
                  <a:moveTo>
                    <a:pt x="2297" y="828"/>
                  </a:moveTo>
                  <a:cubicBezTo>
                    <a:pt x="2290" y="828"/>
                    <a:pt x="2284" y="834"/>
                    <a:pt x="2284" y="841"/>
                  </a:cubicBezTo>
                  <a:cubicBezTo>
                    <a:pt x="2284" y="848"/>
                    <a:pt x="2290" y="853"/>
                    <a:pt x="2297" y="853"/>
                  </a:cubicBezTo>
                  <a:cubicBezTo>
                    <a:pt x="2304" y="853"/>
                    <a:pt x="2310" y="848"/>
                    <a:pt x="2310" y="841"/>
                  </a:cubicBezTo>
                  <a:cubicBezTo>
                    <a:pt x="2310" y="834"/>
                    <a:pt x="2304" y="828"/>
                    <a:pt x="2297" y="828"/>
                  </a:cubicBezTo>
                  <a:close/>
                  <a:moveTo>
                    <a:pt x="2336" y="828"/>
                  </a:moveTo>
                  <a:cubicBezTo>
                    <a:pt x="2329" y="828"/>
                    <a:pt x="2323" y="834"/>
                    <a:pt x="2323" y="841"/>
                  </a:cubicBezTo>
                  <a:cubicBezTo>
                    <a:pt x="2323" y="848"/>
                    <a:pt x="2329" y="853"/>
                    <a:pt x="2336" y="853"/>
                  </a:cubicBezTo>
                  <a:cubicBezTo>
                    <a:pt x="2343" y="853"/>
                    <a:pt x="2349" y="848"/>
                    <a:pt x="2349" y="841"/>
                  </a:cubicBezTo>
                  <a:cubicBezTo>
                    <a:pt x="2349" y="834"/>
                    <a:pt x="2343" y="828"/>
                    <a:pt x="2336" y="828"/>
                  </a:cubicBezTo>
                  <a:close/>
                  <a:moveTo>
                    <a:pt x="2376" y="828"/>
                  </a:moveTo>
                  <a:cubicBezTo>
                    <a:pt x="2369" y="828"/>
                    <a:pt x="2363" y="834"/>
                    <a:pt x="2363" y="841"/>
                  </a:cubicBezTo>
                  <a:cubicBezTo>
                    <a:pt x="2363" y="848"/>
                    <a:pt x="2369" y="853"/>
                    <a:pt x="2376" y="853"/>
                  </a:cubicBezTo>
                  <a:cubicBezTo>
                    <a:pt x="2383" y="853"/>
                    <a:pt x="2388" y="848"/>
                    <a:pt x="2388" y="841"/>
                  </a:cubicBezTo>
                  <a:cubicBezTo>
                    <a:pt x="2388" y="834"/>
                    <a:pt x="2383" y="828"/>
                    <a:pt x="2376" y="828"/>
                  </a:cubicBezTo>
                  <a:close/>
                  <a:moveTo>
                    <a:pt x="2415" y="853"/>
                  </a:moveTo>
                  <a:cubicBezTo>
                    <a:pt x="2422" y="853"/>
                    <a:pt x="2428" y="848"/>
                    <a:pt x="2428" y="841"/>
                  </a:cubicBezTo>
                  <a:cubicBezTo>
                    <a:pt x="2428" y="834"/>
                    <a:pt x="2422" y="828"/>
                    <a:pt x="2415" y="828"/>
                  </a:cubicBezTo>
                  <a:cubicBezTo>
                    <a:pt x="2408" y="828"/>
                    <a:pt x="2402" y="834"/>
                    <a:pt x="2402" y="841"/>
                  </a:cubicBezTo>
                  <a:cubicBezTo>
                    <a:pt x="2402" y="848"/>
                    <a:pt x="2408" y="853"/>
                    <a:pt x="2415" y="853"/>
                  </a:cubicBezTo>
                  <a:close/>
                  <a:moveTo>
                    <a:pt x="2455" y="853"/>
                  </a:moveTo>
                  <a:cubicBezTo>
                    <a:pt x="2462" y="853"/>
                    <a:pt x="2467" y="848"/>
                    <a:pt x="2467" y="841"/>
                  </a:cubicBezTo>
                  <a:cubicBezTo>
                    <a:pt x="2467" y="834"/>
                    <a:pt x="2462" y="828"/>
                    <a:pt x="2455" y="828"/>
                  </a:cubicBezTo>
                  <a:cubicBezTo>
                    <a:pt x="2447" y="828"/>
                    <a:pt x="2442" y="834"/>
                    <a:pt x="2442" y="841"/>
                  </a:cubicBezTo>
                  <a:cubicBezTo>
                    <a:pt x="2442" y="848"/>
                    <a:pt x="2447" y="853"/>
                    <a:pt x="2455" y="853"/>
                  </a:cubicBezTo>
                  <a:close/>
                  <a:moveTo>
                    <a:pt x="2494" y="853"/>
                  </a:moveTo>
                  <a:cubicBezTo>
                    <a:pt x="2501" y="853"/>
                    <a:pt x="2507" y="848"/>
                    <a:pt x="2507" y="841"/>
                  </a:cubicBezTo>
                  <a:cubicBezTo>
                    <a:pt x="2507" y="834"/>
                    <a:pt x="2501" y="828"/>
                    <a:pt x="2494" y="828"/>
                  </a:cubicBezTo>
                  <a:cubicBezTo>
                    <a:pt x="2487" y="828"/>
                    <a:pt x="2481" y="834"/>
                    <a:pt x="2481" y="841"/>
                  </a:cubicBezTo>
                  <a:cubicBezTo>
                    <a:pt x="2481" y="848"/>
                    <a:pt x="2487" y="853"/>
                    <a:pt x="2494" y="853"/>
                  </a:cubicBezTo>
                  <a:close/>
                  <a:moveTo>
                    <a:pt x="2533" y="853"/>
                  </a:moveTo>
                  <a:cubicBezTo>
                    <a:pt x="2540" y="853"/>
                    <a:pt x="2546" y="848"/>
                    <a:pt x="2546" y="841"/>
                  </a:cubicBezTo>
                  <a:cubicBezTo>
                    <a:pt x="2546" y="834"/>
                    <a:pt x="2540" y="828"/>
                    <a:pt x="2533" y="828"/>
                  </a:cubicBezTo>
                  <a:cubicBezTo>
                    <a:pt x="2526" y="828"/>
                    <a:pt x="2521" y="834"/>
                    <a:pt x="2521" y="841"/>
                  </a:cubicBezTo>
                  <a:cubicBezTo>
                    <a:pt x="2521" y="848"/>
                    <a:pt x="2526" y="853"/>
                    <a:pt x="2533" y="853"/>
                  </a:cubicBezTo>
                  <a:close/>
                  <a:moveTo>
                    <a:pt x="2573" y="853"/>
                  </a:moveTo>
                  <a:cubicBezTo>
                    <a:pt x="2580" y="853"/>
                    <a:pt x="2586" y="848"/>
                    <a:pt x="2586" y="841"/>
                  </a:cubicBezTo>
                  <a:cubicBezTo>
                    <a:pt x="2586" y="834"/>
                    <a:pt x="2580" y="828"/>
                    <a:pt x="2573" y="828"/>
                  </a:cubicBezTo>
                  <a:cubicBezTo>
                    <a:pt x="2566" y="828"/>
                    <a:pt x="2560" y="834"/>
                    <a:pt x="2560" y="841"/>
                  </a:cubicBezTo>
                  <a:cubicBezTo>
                    <a:pt x="2560" y="848"/>
                    <a:pt x="2566" y="853"/>
                    <a:pt x="2573" y="853"/>
                  </a:cubicBezTo>
                  <a:close/>
                  <a:moveTo>
                    <a:pt x="2612" y="853"/>
                  </a:moveTo>
                  <a:cubicBezTo>
                    <a:pt x="2619" y="853"/>
                    <a:pt x="2625" y="848"/>
                    <a:pt x="2625" y="841"/>
                  </a:cubicBezTo>
                  <a:cubicBezTo>
                    <a:pt x="2625" y="834"/>
                    <a:pt x="2619" y="828"/>
                    <a:pt x="2612" y="828"/>
                  </a:cubicBezTo>
                  <a:cubicBezTo>
                    <a:pt x="2605" y="828"/>
                    <a:pt x="2599" y="834"/>
                    <a:pt x="2599" y="841"/>
                  </a:cubicBezTo>
                  <a:cubicBezTo>
                    <a:pt x="2599" y="848"/>
                    <a:pt x="2605" y="853"/>
                    <a:pt x="2612" y="853"/>
                  </a:cubicBezTo>
                  <a:close/>
                  <a:moveTo>
                    <a:pt x="2652" y="853"/>
                  </a:moveTo>
                  <a:cubicBezTo>
                    <a:pt x="2659" y="853"/>
                    <a:pt x="2664" y="848"/>
                    <a:pt x="2664" y="841"/>
                  </a:cubicBezTo>
                  <a:cubicBezTo>
                    <a:pt x="2664" y="834"/>
                    <a:pt x="2659" y="828"/>
                    <a:pt x="2652" y="828"/>
                  </a:cubicBezTo>
                  <a:cubicBezTo>
                    <a:pt x="2645" y="828"/>
                    <a:pt x="2639" y="834"/>
                    <a:pt x="2639" y="841"/>
                  </a:cubicBezTo>
                  <a:cubicBezTo>
                    <a:pt x="2639" y="848"/>
                    <a:pt x="2645" y="853"/>
                    <a:pt x="2652" y="853"/>
                  </a:cubicBezTo>
                  <a:close/>
                  <a:moveTo>
                    <a:pt x="2691" y="853"/>
                  </a:moveTo>
                  <a:cubicBezTo>
                    <a:pt x="2698" y="853"/>
                    <a:pt x="2704" y="848"/>
                    <a:pt x="2704" y="841"/>
                  </a:cubicBezTo>
                  <a:cubicBezTo>
                    <a:pt x="2704" y="834"/>
                    <a:pt x="2698" y="828"/>
                    <a:pt x="2691" y="828"/>
                  </a:cubicBezTo>
                  <a:cubicBezTo>
                    <a:pt x="2684" y="828"/>
                    <a:pt x="2678" y="834"/>
                    <a:pt x="2678" y="841"/>
                  </a:cubicBezTo>
                  <a:cubicBezTo>
                    <a:pt x="2678" y="848"/>
                    <a:pt x="2684" y="853"/>
                    <a:pt x="2691" y="853"/>
                  </a:cubicBezTo>
                  <a:close/>
                  <a:moveTo>
                    <a:pt x="2730" y="853"/>
                  </a:moveTo>
                  <a:cubicBezTo>
                    <a:pt x="2738" y="853"/>
                    <a:pt x="2743" y="848"/>
                    <a:pt x="2743" y="841"/>
                  </a:cubicBezTo>
                  <a:cubicBezTo>
                    <a:pt x="2743" y="834"/>
                    <a:pt x="2738" y="828"/>
                    <a:pt x="2730" y="828"/>
                  </a:cubicBezTo>
                  <a:cubicBezTo>
                    <a:pt x="2723" y="828"/>
                    <a:pt x="2718" y="834"/>
                    <a:pt x="2718" y="841"/>
                  </a:cubicBezTo>
                  <a:cubicBezTo>
                    <a:pt x="2718" y="848"/>
                    <a:pt x="2723" y="853"/>
                    <a:pt x="2730" y="853"/>
                  </a:cubicBezTo>
                  <a:close/>
                  <a:moveTo>
                    <a:pt x="2770" y="853"/>
                  </a:moveTo>
                  <a:cubicBezTo>
                    <a:pt x="2777" y="853"/>
                    <a:pt x="2783" y="848"/>
                    <a:pt x="2783" y="841"/>
                  </a:cubicBezTo>
                  <a:cubicBezTo>
                    <a:pt x="2783" y="834"/>
                    <a:pt x="2777" y="828"/>
                    <a:pt x="2770" y="828"/>
                  </a:cubicBezTo>
                  <a:cubicBezTo>
                    <a:pt x="2763" y="828"/>
                    <a:pt x="2757" y="834"/>
                    <a:pt x="2757" y="841"/>
                  </a:cubicBezTo>
                  <a:cubicBezTo>
                    <a:pt x="2757" y="848"/>
                    <a:pt x="2763" y="853"/>
                    <a:pt x="2770" y="853"/>
                  </a:cubicBezTo>
                  <a:close/>
                  <a:moveTo>
                    <a:pt x="2809" y="853"/>
                  </a:moveTo>
                  <a:cubicBezTo>
                    <a:pt x="2816" y="853"/>
                    <a:pt x="2822" y="848"/>
                    <a:pt x="2822" y="841"/>
                  </a:cubicBezTo>
                  <a:cubicBezTo>
                    <a:pt x="2822" y="834"/>
                    <a:pt x="2816" y="828"/>
                    <a:pt x="2809" y="828"/>
                  </a:cubicBezTo>
                  <a:cubicBezTo>
                    <a:pt x="2802" y="828"/>
                    <a:pt x="2797" y="834"/>
                    <a:pt x="2797" y="841"/>
                  </a:cubicBezTo>
                  <a:cubicBezTo>
                    <a:pt x="2797" y="848"/>
                    <a:pt x="2802" y="853"/>
                    <a:pt x="2809" y="853"/>
                  </a:cubicBezTo>
                  <a:close/>
                  <a:moveTo>
                    <a:pt x="2849" y="853"/>
                  </a:moveTo>
                  <a:cubicBezTo>
                    <a:pt x="2856" y="853"/>
                    <a:pt x="2862" y="848"/>
                    <a:pt x="2862" y="841"/>
                  </a:cubicBezTo>
                  <a:cubicBezTo>
                    <a:pt x="2862" y="834"/>
                    <a:pt x="2856" y="828"/>
                    <a:pt x="2849" y="828"/>
                  </a:cubicBezTo>
                  <a:cubicBezTo>
                    <a:pt x="2842" y="828"/>
                    <a:pt x="2836" y="834"/>
                    <a:pt x="2836" y="841"/>
                  </a:cubicBezTo>
                  <a:cubicBezTo>
                    <a:pt x="2836" y="848"/>
                    <a:pt x="2842" y="853"/>
                    <a:pt x="2849" y="853"/>
                  </a:cubicBezTo>
                  <a:close/>
                  <a:moveTo>
                    <a:pt x="2888" y="853"/>
                  </a:moveTo>
                  <a:cubicBezTo>
                    <a:pt x="2895" y="853"/>
                    <a:pt x="2901" y="848"/>
                    <a:pt x="2901" y="841"/>
                  </a:cubicBezTo>
                  <a:cubicBezTo>
                    <a:pt x="2901" y="834"/>
                    <a:pt x="2895" y="828"/>
                    <a:pt x="2888" y="828"/>
                  </a:cubicBezTo>
                  <a:cubicBezTo>
                    <a:pt x="2881" y="828"/>
                    <a:pt x="2875" y="834"/>
                    <a:pt x="2875" y="841"/>
                  </a:cubicBezTo>
                  <a:cubicBezTo>
                    <a:pt x="2875" y="848"/>
                    <a:pt x="2881" y="853"/>
                    <a:pt x="2888" y="853"/>
                  </a:cubicBezTo>
                  <a:close/>
                  <a:moveTo>
                    <a:pt x="641" y="893"/>
                  </a:moveTo>
                  <a:cubicBezTo>
                    <a:pt x="648" y="893"/>
                    <a:pt x="654" y="887"/>
                    <a:pt x="654" y="880"/>
                  </a:cubicBezTo>
                  <a:cubicBezTo>
                    <a:pt x="654" y="873"/>
                    <a:pt x="648" y="867"/>
                    <a:pt x="641" y="867"/>
                  </a:cubicBezTo>
                  <a:cubicBezTo>
                    <a:pt x="634" y="867"/>
                    <a:pt x="628" y="873"/>
                    <a:pt x="628" y="880"/>
                  </a:cubicBezTo>
                  <a:cubicBezTo>
                    <a:pt x="628" y="887"/>
                    <a:pt x="634" y="893"/>
                    <a:pt x="641" y="893"/>
                  </a:cubicBezTo>
                  <a:close/>
                  <a:moveTo>
                    <a:pt x="680" y="893"/>
                  </a:moveTo>
                  <a:cubicBezTo>
                    <a:pt x="687" y="893"/>
                    <a:pt x="693" y="887"/>
                    <a:pt x="693" y="880"/>
                  </a:cubicBezTo>
                  <a:cubicBezTo>
                    <a:pt x="693" y="873"/>
                    <a:pt x="687" y="867"/>
                    <a:pt x="680" y="867"/>
                  </a:cubicBezTo>
                  <a:cubicBezTo>
                    <a:pt x="673" y="867"/>
                    <a:pt x="668" y="873"/>
                    <a:pt x="668" y="880"/>
                  </a:cubicBezTo>
                  <a:cubicBezTo>
                    <a:pt x="668" y="887"/>
                    <a:pt x="673" y="893"/>
                    <a:pt x="680" y="893"/>
                  </a:cubicBezTo>
                  <a:close/>
                  <a:moveTo>
                    <a:pt x="1548" y="893"/>
                  </a:moveTo>
                  <a:cubicBezTo>
                    <a:pt x="1555" y="893"/>
                    <a:pt x="1561" y="887"/>
                    <a:pt x="1561" y="880"/>
                  </a:cubicBezTo>
                  <a:cubicBezTo>
                    <a:pt x="1561" y="873"/>
                    <a:pt x="1555" y="867"/>
                    <a:pt x="1548" y="867"/>
                  </a:cubicBezTo>
                  <a:cubicBezTo>
                    <a:pt x="1541" y="867"/>
                    <a:pt x="1535" y="873"/>
                    <a:pt x="1535" y="880"/>
                  </a:cubicBezTo>
                  <a:cubicBezTo>
                    <a:pt x="1535" y="887"/>
                    <a:pt x="1541" y="893"/>
                    <a:pt x="1548" y="893"/>
                  </a:cubicBezTo>
                  <a:close/>
                  <a:moveTo>
                    <a:pt x="1587" y="893"/>
                  </a:moveTo>
                  <a:cubicBezTo>
                    <a:pt x="1594" y="893"/>
                    <a:pt x="1600" y="887"/>
                    <a:pt x="1600" y="880"/>
                  </a:cubicBezTo>
                  <a:cubicBezTo>
                    <a:pt x="1600" y="873"/>
                    <a:pt x="1594" y="867"/>
                    <a:pt x="1587" y="867"/>
                  </a:cubicBezTo>
                  <a:cubicBezTo>
                    <a:pt x="1580" y="867"/>
                    <a:pt x="1574" y="873"/>
                    <a:pt x="1574" y="880"/>
                  </a:cubicBezTo>
                  <a:cubicBezTo>
                    <a:pt x="1574" y="887"/>
                    <a:pt x="1580" y="893"/>
                    <a:pt x="1587" y="893"/>
                  </a:cubicBezTo>
                  <a:close/>
                  <a:moveTo>
                    <a:pt x="1627" y="893"/>
                  </a:moveTo>
                  <a:cubicBezTo>
                    <a:pt x="1634" y="893"/>
                    <a:pt x="1639" y="887"/>
                    <a:pt x="1639" y="880"/>
                  </a:cubicBezTo>
                  <a:cubicBezTo>
                    <a:pt x="1639" y="873"/>
                    <a:pt x="1634" y="867"/>
                    <a:pt x="1627" y="867"/>
                  </a:cubicBezTo>
                  <a:cubicBezTo>
                    <a:pt x="1620" y="867"/>
                    <a:pt x="1614" y="873"/>
                    <a:pt x="1614" y="880"/>
                  </a:cubicBezTo>
                  <a:cubicBezTo>
                    <a:pt x="1614" y="887"/>
                    <a:pt x="1620" y="893"/>
                    <a:pt x="1627" y="893"/>
                  </a:cubicBezTo>
                  <a:close/>
                  <a:moveTo>
                    <a:pt x="1666" y="893"/>
                  </a:moveTo>
                  <a:cubicBezTo>
                    <a:pt x="1673" y="893"/>
                    <a:pt x="1679" y="887"/>
                    <a:pt x="1679" y="880"/>
                  </a:cubicBezTo>
                  <a:cubicBezTo>
                    <a:pt x="1679" y="873"/>
                    <a:pt x="1673" y="867"/>
                    <a:pt x="1666" y="867"/>
                  </a:cubicBezTo>
                  <a:cubicBezTo>
                    <a:pt x="1659" y="867"/>
                    <a:pt x="1653" y="873"/>
                    <a:pt x="1653" y="880"/>
                  </a:cubicBezTo>
                  <a:cubicBezTo>
                    <a:pt x="1653" y="887"/>
                    <a:pt x="1659" y="893"/>
                    <a:pt x="1666" y="893"/>
                  </a:cubicBezTo>
                  <a:close/>
                  <a:moveTo>
                    <a:pt x="1705" y="893"/>
                  </a:moveTo>
                  <a:cubicBezTo>
                    <a:pt x="1713" y="893"/>
                    <a:pt x="1718" y="887"/>
                    <a:pt x="1718" y="880"/>
                  </a:cubicBezTo>
                  <a:cubicBezTo>
                    <a:pt x="1718" y="873"/>
                    <a:pt x="1713" y="867"/>
                    <a:pt x="1705" y="867"/>
                  </a:cubicBezTo>
                  <a:cubicBezTo>
                    <a:pt x="1698" y="867"/>
                    <a:pt x="1693" y="873"/>
                    <a:pt x="1693" y="880"/>
                  </a:cubicBezTo>
                  <a:cubicBezTo>
                    <a:pt x="1693" y="887"/>
                    <a:pt x="1698" y="893"/>
                    <a:pt x="1705" y="893"/>
                  </a:cubicBezTo>
                  <a:close/>
                  <a:moveTo>
                    <a:pt x="1745" y="893"/>
                  </a:moveTo>
                  <a:cubicBezTo>
                    <a:pt x="1752" y="893"/>
                    <a:pt x="1758" y="887"/>
                    <a:pt x="1758" y="880"/>
                  </a:cubicBezTo>
                  <a:cubicBezTo>
                    <a:pt x="1758" y="873"/>
                    <a:pt x="1752" y="867"/>
                    <a:pt x="1745" y="867"/>
                  </a:cubicBezTo>
                  <a:cubicBezTo>
                    <a:pt x="1738" y="867"/>
                    <a:pt x="1732" y="873"/>
                    <a:pt x="1732" y="880"/>
                  </a:cubicBezTo>
                  <a:cubicBezTo>
                    <a:pt x="1732" y="887"/>
                    <a:pt x="1738" y="893"/>
                    <a:pt x="1745" y="893"/>
                  </a:cubicBezTo>
                  <a:close/>
                  <a:moveTo>
                    <a:pt x="1784" y="893"/>
                  </a:moveTo>
                  <a:cubicBezTo>
                    <a:pt x="1791" y="893"/>
                    <a:pt x="1797" y="887"/>
                    <a:pt x="1797" y="880"/>
                  </a:cubicBezTo>
                  <a:cubicBezTo>
                    <a:pt x="1797" y="873"/>
                    <a:pt x="1791" y="867"/>
                    <a:pt x="1784" y="867"/>
                  </a:cubicBezTo>
                  <a:cubicBezTo>
                    <a:pt x="1777" y="867"/>
                    <a:pt x="1772" y="873"/>
                    <a:pt x="1772" y="880"/>
                  </a:cubicBezTo>
                  <a:cubicBezTo>
                    <a:pt x="1772" y="887"/>
                    <a:pt x="1777" y="893"/>
                    <a:pt x="1784" y="893"/>
                  </a:cubicBezTo>
                  <a:close/>
                  <a:moveTo>
                    <a:pt x="1824" y="893"/>
                  </a:moveTo>
                  <a:cubicBezTo>
                    <a:pt x="1831" y="893"/>
                    <a:pt x="1836" y="887"/>
                    <a:pt x="1836" y="880"/>
                  </a:cubicBezTo>
                  <a:cubicBezTo>
                    <a:pt x="1836" y="873"/>
                    <a:pt x="1831" y="867"/>
                    <a:pt x="1824" y="867"/>
                  </a:cubicBezTo>
                  <a:cubicBezTo>
                    <a:pt x="1817" y="867"/>
                    <a:pt x="1811" y="873"/>
                    <a:pt x="1811" y="880"/>
                  </a:cubicBezTo>
                  <a:cubicBezTo>
                    <a:pt x="1811" y="887"/>
                    <a:pt x="1817" y="893"/>
                    <a:pt x="1824" y="893"/>
                  </a:cubicBezTo>
                  <a:close/>
                  <a:moveTo>
                    <a:pt x="1863" y="893"/>
                  </a:moveTo>
                  <a:cubicBezTo>
                    <a:pt x="1870" y="893"/>
                    <a:pt x="1876" y="887"/>
                    <a:pt x="1876" y="880"/>
                  </a:cubicBezTo>
                  <a:cubicBezTo>
                    <a:pt x="1876" y="873"/>
                    <a:pt x="1870" y="867"/>
                    <a:pt x="1863" y="867"/>
                  </a:cubicBezTo>
                  <a:cubicBezTo>
                    <a:pt x="1856" y="867"/>
                    <a:pt x="1850" y="873"/>
                    <a:pt x="1850" y="880"/>
                  </a:cubicBezTo>
                  <a:cubicBezTo>
                    <a:pt x="1850" y="887"/>
                    <a:pt x="1856" y="893"/>
                    <a:pt x="1863" y="893"/>
                  </a:cubicBezTo>
                  <a:close/>
                  <a:moveTo>
                    <a:pt x="1903" y="893"/>
                  </a:moveTo>
                  <a:cubicBezTo>
                    <a:pt x="1910" y="893"/>
                    <a:pt x="1915" y="887"/>
                    <a:pt x="1915" y="880"/>
                  </a:cubicBezTo>
                  <a:cubicBezTo>
                    <a:pt x="1915" y="873"/>
                    <a:pt x="1910" y="867"/>
                    <a:pt x="1903" y="867"/>
                  </a:cubicBezTo>
                  <a:cubicBezTo>
                    <a:pt x="1896" y="867"/>
                    <a:pt x="1890" y="873"/>
                    <a:pt x="1890" y="880"/>
                  </a:cubicBezTo>
                  <a:cubicBezTo>
                    <a:pt x="1890" y="887"/>
                    <a:pt x="1896" y="893"/>
                    <a:pt x="1903" y="893"/>
                  </a:cubicBezTo>
                  <a:close/>
                  <a:moveTo>
                    <a:pt x="1942" y="893"/>
                  </a:moveTo>
                  <a:cubicBezTo>
                    <a:pt x="1949" y="893"/>
                    <a:pt x="1955" y="887"/>
                    <a:pt x="1955" y="880"/>
                  </a:cubicBezTo>
                  <a:cubicBezTo>
                    <a:pt x="1955" y="873"/>
                    <a:pt x="1949" y="867"/>
                    <a:pt x="1942" y="867"/>
                  </a:cubicBezTo>
                  <a:cubicBezTo>
                    <a:pt x="1935" y="867"/>
                    <a:pt x="1929" y="873"/>
                    <a:pt x="1929" y="880"/>
                  </a:cubicBezTo>
                  <a:cubicBezTo>
                    <a:pt x="1929" y="887"/>
                    <a:pt x="1935" y="893"/>
                    <a:pt x="1942" y="893"/>
                  </a:cubicBezTo>
                  <a:close/>
                  <a:moveTo>
                    <a:pt x="1981" y="893"/>
                  </a:moveTo>
                  <a:cubicBezTo>
                    <a:pt x="1988" y="893"/>
                    <a:pt x="1994" y="887"/>
                    <a:pt x="1994" y="880"/>
                  </a:cubicBezTo>
                  <a:cubicBezTo>
                    <a:pt x="1994" y="873"/>
                    <a:pt x="1988" y="867"/>
                    <a:pt x="1981" y="867"/>
                  </a:cubicBezTo>
                  <a:cubicBezTo>
                    <a:pt x="1974" y="867"/>
                    <a:pt x="1969" y="873"/>
                    <a:pt x="1969" y="880"/>
                  </a:cubicBezTo>
                  <a:cubicBezTo>
                    <a:pt x="1969" y="887"/>
                    <a:pt x="1974" y="893"/>
                    <a:pt x="1981" y="893"/>
                  </a:cubicBezTo>
                  <a:close/>
                  <a:moveTo>
                    <a:pt x="2021" y="893"/>
                  </a:moveTo>
                  <a:cubicBezTo>
                    <a:pt x="2028" y="893"/>
                    <a:pt x="2034" y="887"/>
                    <a:pt x="2034" y="880"/>
                  </a:cubicBezTo>
                  <a:cubicBezTo>
                    <a:pt x="2034" y="873"/>
                    <a:pt x="2028" y="867"/>
                    <a:pt x="2021" y="867"/>
                  </a:cubicBezTo>
                  <a:cubicBezTo>
                    <a:pt x="2014" y="867"/>
                    <a:pt x="2008" y="873"/>
                    <a:pt x="2008" y="880"/>
                  </a:cubicBezTo>
                  <a:cubicBezTo>
                    <a:pt x="2008" y="887"/>
                    <a:pt x="2014" y="893"/>
                    <a:pt x="2021" y="893"/>
                  </a:cubicBezTo>
                  <a:close/>
                  <a:moveTo>
                    <a:pt x="2100" y="893"/>
                  </a:moveTo>
                  <a:cubicBezTo>
                    <a:pt x="2107" y="893"/>
                    <a:pt x="2112" y="887"/>
                    <a:pt x="2112" y="880"/>
                  </a:cubicBezTo>
                  <a:cubicBezTo>
                    <a:pt x="2112" y="873"/>
                    <a:pt x="2107" y="867"/>
                    <a:pt x="2100" y="867"/>
                  </a:cubicBezTo>
                  <a:cubicBezTo>
                    <a:pt x="2093" y="867"/>
                    <a:pt x="2087" y="873"/>
                    <a:pt x="2087" y="880"/>
                  </a:cubicBezTo>
                  <a:cubicBezTo>
                    <a:pt x="2087" y="887"/>
                    <a:pt x="2093" y="893"/>
                    <a:pt x="2100" y="893"/>
                  </a:cubicBezTo>
                  <a:close/>
                  <a:moveTo>
                    <a:pt x="2139" y="893"/>
                  </a:moveTo>
                  <a:cubicBezTo>
                    <a:pt x="2146" y="893"/>
                    <a:pt x="2152" y="887"/>
                    <a:pt x="2152" y="880"/>
                  </a:cubicBezTo>
                  <a:cubicBezTo>
                    <a:pt x="2152" y="873"/>
                    <a:pt x="2146" y="867"/>
                    <a:pt x="2139" y="867"/>
                  </a:cubicBezTo>
                  <a:cubicBezTo>
                    <a:pt x="2132" y="867"/>
                    <a:pt x="2126" y="873"/>
                    <a:pt x="2126" y="880"/>
                  </a:cubicBezTo>
                  <a:cubicBezTo>
                    <a:pt x="2126" y="887"/>
                    <a:pt x="2132" y="893"/>
                    <a:pt x="2139" y="893"/>
                  </a:cubicBezTo>
                  <a:close/>
                  <a:moveTo>
                    <a:pt x="2179" y="893"/>
                  </a:moveTo>
                  <a:cubicBezTo>
                    <a:pt x="2186" y="893"/>
                    <a:pt x="2191" y="887"/>
                    <a:pt x="2191" y="880"/>
                  </a:cubicBezTo>
                  <a:cubicBezTo>
                    <a:pt x="2191" y="873"/>
                    <a:pt x="2186" y="867"/>
                    <a:pt x="2179" y="867"/>
                  </a:cubicBezTo>
                  <a:cubicBezTo>
                    <a:pt x="2172" y="867"/>
                    <a:pt x="2166" y="873"/>
                    <a:pt x="2166" y="880"/>
                  </a:cubicBezTo>
                  <a:cubicBezTo>
                    <a:pt x="2166" y="887"/>
                    <a:pt x="2172" y="893"/>
                    <a:pt x="2179" y="893"/>
                  </a:cubicBezTo>
                  <a:close/>
                  <a:moveTo>
                    <a:pt x="2218" y="893"/>
                  </a:moveTo>
                  <a:cubicBezTo>
                    <a:pt x="2225" y="893"/>
                    <a:pt x="2231" y="887"/>
                    <a:pt x="2231" y="880"/>
                  </a:cubicBezTo>
                  <a:cubicBezTo>
                    <a:pt x="2231" y="873"/>
                    <a:pt x="2225" y="867"/>
                    <a:pt x="2218" y="867"/>
                  </a:cubicBezTo>
                  <a:cubicBezTo>
                    <a:pt x="2211" y="867"/>
                    <a:pt x="2205" y="873"/>
                    <a:pt x="2205" y="880"/>
                  </a:cubicBezTo>
                  <a:cubicBezTo>
                    <a:pt x="2205" y="887"/>
                    <a:pt x="2211" y="893"/>
                    <a:pt x="2218" y="893"/>
                  </a:cubicBezTo>
                  <a:close/>
                  <a:moveTo>
                    <a:pt x="2257" y="867"/>
                  </a:moveTo>
                  <a:cubicBezTo>
                    <a:pt x="2250" y="867"/>
                    <a:pt x="2245" y="873"/>
                    <a:pt x="2245" y="880"/>
                  </a:cubicBezTo>
                  <a:cubicBezTo>
                    <a:pt x="2245" y="887"/>
                    <a:pt x="2250" y="893"/>
                    <a:pt x="2257" y="893"/>
                  </a:cubicBezTo>
                  <a:cubicBezTo>
                    <a:pt x="2264" y="893"/>
                    <a:pt x="2270" y="887"/>
                    <a:pt x="2270" y="880"/>
                  </a:cubicBezTo>
                  <a:cubicBezTo>
                    <a:pt x="2270" y="873"/>
                    <a:pt x="2264" y="867"/>
                    <a:pt x="2257" y="867"/>
                  </a:cubicBezTo>
                  <a:close/>
                  <a:moveTo>
                    <a:pt x="2415" y="867"/>
                  </a:moveTo>
                  <a:cubicBezTo>
                    <a:pt x="2408" y="867"/>
                    <a:pt x="2402" y="873"/>
                    <a:pt x="2402" y="880"/>
                  </a:cubicBezTo>
                  <a:cubicBezTo>
                    <a:pt x="2402" y="887"/>
                    <a:pt x="2408" y="893"/>
                    <a:pt x="2415" y="893"/>
                  </a:cubicBezTo>
                  <a:cubicBezTo>
                    <a:pt x="2422" y="893"/>
                    <a:pt x="2428" y="887"/>
                    <a:pt x="2428" y="880"/>
                  </a:cubicBezTo>
                  <a:cubicBezTo>
                    <a:pt x="2428" y="873"/>
                    <a:pt x="2422" y="867"/>
                    <a:pt x="2415" y="867"/>
                  </a:cubicBezTo>
                  <a:close/>
                  <a:moveTo>
                    <a:pt x="2455" y="893"/>
                  </a:moveTo>
                  <a:cubicBezTo>
                    <a:pt x="2462" y="893"/>
                    <a:pt x="2467" y="887"/>
                    <a:pt x="2467" y="880"/>
                  </a:cubicBezTo>
                  <a:cubicBezTo>
                    <a:pt x="2467" y="873"/>
                    <a:pt x="2462" y="867"/>
                    <a:pt x="2455" y="867"/>
                  </a:cubicBezTo>
                  <a:cubicBezTo>
                    <a:pt x="2447" y="867"/>
                    <a:pt x="2442" y="873"/>
                    <a:pt x="2442" y="880"/>
                  </a:cubicBezTo>
                  <a:cubicBezTo>
                    <a:pt x="2442" y="887"/>
                    <a:pt x="2447" y="893"/>
                    <a:pt x="2455" y="893"/>
                  </a:cubicBezTo>
                  <a:close/>
                  <a:moveTo>
                    <a:pt x="2494" y="893"/>
                  </a:moveTo>
                  <a:cubicBezTo>
                    <a:pt x="2501" y="893"/>
                    <a:pt x="2507" y="887"/>
                    <a:pt x="2507" y="880"/>
                  </a:cubicBezTo>
                  <a:cubicBezTo>
                    <a:pt x="2507" y="873"/>
                    <a:pt x="2501" y="867"/>
                    <a:pt x="2494" y="867"/>
                  </a:cubicBezTo>
                  <a:cubicBezTo>
                    <a:pt x="2487" y="867"/>
                    <a:pt x="2481" y="873"/>
                    <a:pt x="2481" y="880"/>
                  </a:cubicBezTo>
                  <a:cubicBezTo>
                    <a:pt x="2481" y="887"/>
                    <a:pt x="2487" y="893"/>
                    <a:pt x="2494" y="893"/>
                  </a:cubicBezTo>
                  <a:close/>
                  <a:moveTo>
                    <a:pt x="2533" y="893"/>
                  </a:moveTo>
                  <a:cubicBezTo>
                    <a:pt x="2540" y="893"/>
                    <a:pt x="2546" y="887"/>
                    <a:pt x="2546" y="880"/>
                  </a:cubicBezTo>
                  <a:cubicBezTo>
                    <a:pt x="2546" y="873"/>
                    <a:pt x="2540" y="867"/>
                    <a:pt x="2533" y="867"/>
                  </a:cubicBezTo>
                  <a:cubicBezTo>
                    <a:pt x="2526" y="867"/>
                    <a:pt x="2521" y="873"/>
                    <a:pt x="2521" y="880"/>
                  </a:cubicBezTo>
                  <a:cubicBezTo>
                    <a:pt x="2521" y="887"/>
                    <a:pt x="2526" y="893"/>
                    <a:pt x="2533" y="893"/>
                  </a:cubicBezTo>
                  <a:close/>
                  <a:moveTo>
                    <a:pt x="2573" y="893"/>
                  </a:moveTo>
                  <a:cubicBezTo>
                    <a:pt x="2580" y="893"/>
                    <a:pt x="2586" y="887"/>
                    <a:pt x="2586" y="880"/>
                  </a:cubicBezTo>
                  <a:cubicBezTo>
                    <a:pt x="2586" y="873"/>
                    <a:pt x="2580" y="867"/>
                    <a:pt x="2573" y="867"/>
                  </a:cubicBezTo>
                  <a:cubicBezTo>
                    <a:pt x="2566" y="867"/>
                    <a:pt x="2560" y="873"/>
                    <a:pt x="2560" y="880"/>
                  </a:cubicBezTo>
                  <a:cubicBezTo>
                    <a:pt x="2560" y="887"/>
                    <a:pt x="2566" y="893"/>
                    <a:pt x="2573" y="893"/>
                  </a:cubicBezTo>
                  <a:close/>
                  <a:moveTo>
                    <a:pt x="2612" y="867"/>
                  </a:moveTo>
                  <a:cubicBezTo>
                    <a:pt x="2605" y="867"/>
                    <a:pt x="2599" y="873"/>
                    <a:pt x="2599" y="880"/>
                  </a:cubicBezTo>
                  <a:cubicBezTo>
                    <a:pt x="2599" y="887"/>
                    <a:pt x="2605" y="893"/>
                    <a:pt x="2612" y="893"/>
                  </a:cubicBezTo>
                  <a:cubicBezTo>
                    <a:pt x="2619" y="893"/>
                    <a:pt x="2625" y="887"/>
                    <a:pt x="2625" y="880"/>
                  </a:cubicBezTo>
                  <a:cubicBezTo>
                    <a:pt x="2625" y="873"/>
                    <a:pt x="2619" y="867"/>
                    <a:pt x="2612" y="867"/>
                  </a:cubicBezTo>
                  <a:close/>
                  <a:moveTo>
                    <a:pt x="2652" y="893"/>
                  </a:moveTo>
                  <a:cubicBezTo>
                    <a:pt x="2659" y="893"/>
                    <a:pt x="2664" y="887"/>
                    <a:pt x="2664" y="880"/>
                  </a:cubicBezTo>
                  <a:cubicBezTo>
                    <a:pt x="2664" y="873"/>
                    <a:pt x="2659" y="867"/>
                    <a:pt x="2652" y="867"/>
                  </a:cubicBezTo>
                  <a:cubicBezTo>
                    <a:pt x="2645" y="867"/>
                    <a:pt x="2639" y="873"/>
                    <a:pt x="2639" y="880"/>
                  </a:cubicBezTo>
                  <a:cubicBezTo>
                    <a:pt x="2639" y="887"/>
                    <a:pt x="2645" y="893"/>
                    <a:pt x="2652" y="893"/>
                  </a:cubicBezTo>
                  <a:close/>
                  <a:moveTo>
                    <a:pt x="2691" y="893"/>
                  </a:moveTo>
                  <a:cubicBezTo>
                    <a:pt x="2698" y="893"/>
                    <a:pt x="2704" y="887"/>
                    <a:pt x="2704" y="880"/>
                  </a:cubicBezTo>
                  <a:cubicBezTo>
                    <a:pt x="2704" y="873"/>
                    <a:pt x="2698" y="867"/>
                    <a:pt x="2691" y="867"/>
                  </a:cubicBezTo>
                  <a:cubicBezTo>
                    <a:pt x="2684" y="867"/>
                    <a:pt x="2678" y="873"/>
                    <a:pt x="2678" y="880"/>
                  </a:cubicBezTo>
                  <a:cubicBezTo>
                    <a:pt x="2678" y="887"/>
                    <a:pt x="2684" y="893"/>
                    <a:pt x="2691" y="893"/>
                  </a:cubicBezTo>
                  <a:close/>
                  <a:moveTo>
                    <a:pt x="2730" y="893"/>
                  </a:moveTo>
                  <a:cubicBezTo>
                    <a:pt x="2738" y="893"/>
                    <a:pt x="2743" y="887"/>
                    <a:pt x="2743" y="880"/>
                  </a:cubicBezTo>
                  <a:cubicBezTo>
                    <a:pt x="2743" y="873"/>
                    <a:pt x="2738" y="867"/>
                    <a:pt x="2730" y="867"/>
                  </a:cubicBezTo>
                  <a:cubicBezTo>
                    <a:pt x="2723" y="867"/>
                    <a:pt x="2718" y="873"/>
                    <a:pt x="2718" y="880"/>
                  </a:cubicBezTo>
                  <a:cubicBezTo>
                    <a:pt x="2718" y="887"/>
                    <a:pt x="2723" y="893"/>
                    <a:pt x="2730" y="893"/>
                  </a:cubicBezTo>
                  <a:close/>
                  <a:moveTo>
                    <a:pt x="2770" y="893"/>
                  </a:moveTo>
                  <a:cubicBezTo>
                    <a:pt x="2777" y="893"/>
                    <a:pt x="2783" y="887"/>
                    <a:pt x="2783" y="880"/>
                  </a:cubicBezTo>
                  <a:cubicBezTo>
                    <a:pt x="2783" y="873"/>
                    <a:pt x="2777" y="867"/>
                    <a:pt x="2770" y="867"/>
                  </a:cubicBezTo>
                  <a:cubicBezTo>
                    <a:pt x="2763" y="867"/>
                    <a:pt x="2757" y="873"/>
                    <a:pt x="2757" y="880"/>
                  </a:cubicBezTo>
                  <a:cubicBezTo>
                    <a:pt x="2757" y="887"/>
                    <a:pt x="2763" y="893"/>
                    <a:pt x="2770" y="893"/>
                  </a:cubicBezTo>
                  <a:close/>
                  <a:moveTo>
                    <a:pt x="2809" y="893"/>
                  </a:moveTo>
                  <a:cubicBezTo>
                    <a:pt x="2816" y="893"/>
                    <a:pt x="2822" y="887"/>
                    <a:pt x="2822" y="880"/>
                  </a:cubicBezTo>
                  <a:cubicBezTo>
                    <a:pt x="2822" y="873"/>
                    <a:pt x="2816" y="867"/>
                    <a:pt x="2809" y="867"/>
                  </a:cubicBezTo>
                  <a:cubicBezTo>
                    <a:pt x="2802" y="867"/>
                    <a:pt x="2797" y="873"/>
                    <a:pt x="2797" y="880"/>
                  </a:cubicBezTo>
                  <a:cubicBezTo>
                    <a:pt x="2797" y="887"/>
                    <a:pt x="2802" y="893"/>
                    <a:pt x="2809" y="893"/>
                  </a:cubicBezTo>
                  <a:close/>
                  <a:moveTo>
                    <a:pt x="2849" y="893"/>
                  </a:moveTo>
                  <a:cubicBezTo>
                    <a:pt x="2856" y="893"/>
                    <a:pt x="2862" y="887"/>
                    <a:pt x="2862" y="880"/>
                  </a:cubicBezTo>
                  <a:cubicBezTo>
                    <a:pt x="2862" y="873"/>
                    <a:pt x="2856" y="867"/>
                    <a:pt x="2849" y="867"/>
                  </a:cubicBezTo>
                  <a:cubicBezTo>
                    <a:pt x="2842" y="867"/>
                    <a:pt x="2836" y="873"/>
                    <a:pt x="2836" y="880"/>
                  </a:cubicBezTo>
                  <a:cubicBezTo>
                    <a:pt x="2836" y="887"/>
                    <a:pt x="2842" y="893"/>
                    <a:pt x="2849" y="893"/>
                  </a:cubicBezTo>
                  <a:close/>
                  <a:moveTo>
                    <a:pt x="2888" y="893"/>
                  </a:moveTo>
                  <a:cubicBezTo>
                    <a:pt x="2895" y="893"/>
                    <a:pt x="2901" y="887"/>
                    <a:pt x="2901" y="880"/>
                  </a:cubicBezTo>
                  <a:cubicBezTo>
                    <a:pt x="2901" y="873"/>
                    <a:pt x="2895" y="867"/>
                    <a:pt x="2888" y="867"/>
                  </a:cubicBezTo>
                  <a:cubicBezTo>
                    <a:pt x="2881" y="867"/>
                    <a:pt x="2875" y="873"/>
                    <a:pt x="2875" y="880"/>
                  </a:cubicBezTo>
                  <a:cubicBezTo>
                    <a:pt x="2875" y="887"/>
                    <a:pt x="2881" y="893"/>
                    <a:pt x="2888" y="893"/>
                  </a:cubicBezTo>
                  <a:close/>
                  <a:moveTo>
                    <a:pt x="2928" y="893"/>
                  </a:moveTo>
                  <a:cubicBezTo>
                    <a:pt x="2935" y="893"/>
                    <a:pt x="2940" y="887"/>
                    <a:pt x="2940" y="880"/>
                  </a:cubicBezTo>
                  <a:cubicBezTo>
                    <a:pt x="2940" y="873"/>
                    <a:pt x="2935" y="867"/>
                    <a:pt x="2928" y="867"/>
                  </a:cubicBezTo>
                  <a:cubicBezTo>
                    <a:pt x="2921" y="867"/>
                    <a:pt x="2915" y="873"/>
                    <a:pt x="2915" y="880"/>
                  </a:cubicBezTo>
                  <a:cubicBezTo>
                    <a:pt x="2915" y="887"/>
                    <a:pt x="2921" y="893"/>
                    <a:pt x="2928" y="893"/>
                  </a:cubicBezTo>
                  <a:close/>
                  <a:moveTo>
                    <a:pt x="641" y="907"/>
                  </a:moveTo>
                  <a:cubicBezTo>
                    <a:pt x="634" y="907"/>
                    <a:pt x="628" y="912"/>
                    <a:pt x="628" y="919"/>
                  </a:cubicBezTo>
                  <a:cubicBezTo>
                    <a:pt x="628" y="926"/>
                    <a:pt x="634" y="932"/>
                    <a:pt x="641" y="932"/>
                  </a:cubicBezTo>
                  <a:cubicBezTo>
                    <a:pt x="648" y="932"/>
                    <a:pt x="654" y="926"/>
                    <a:pt x="654" y="919"/>
                  </a:cubicBezTo>
                  <a:cubicBezTo>
                    <a:pt x="654" y="912"/>
                    <a:pt x="648" y="907"/>
                    <a:pt x="641" y="907"/>
                  </a:cubicBezTo>
                  <a:close/>
                  <a:moveTo>
                    <a:pt x="680" y="907"/>
                  </a:moveTo>
                  <a:cubicBezTo>
                    <a:pt x="673" y="907"/>
                    <a:pt x="668" y="912"/>
                    <a:pt x="668" y="919"/>
                  </a:cubicBezTo>
                  <a:cubicBezTo>
                    <a:pt x="668" y="926"/>
                    <a:pt x="673" y="932"/>
                    <a:pt x="680" y="932"/>
                  </a:cubicBezTo>
                  <a:cubicBezTo>
                    <a:pt x="687" y="932"/>
                    <a:pt x="693" y="926"/>
                    <a:pt x="693" y="919"/>
                  </a:cubicBezTo>
                  <a:cubicBezTo>
                    <a:pt x="693" y="912"/>
                    <a:pt x="687" y="907"/>
                    <a:pt x="680" y="907"/>
                  </a:cubicBezTo>
                  <a:close/>
                  <a:moveTo>
                    <a:pt x="799" y="907"/>
                  </a:moveTo>
                  <a:cubicBezTo>
                    <a:pt x="792" y="907"/>
                    <a:pt x="786" y="912"/>
                    <a:pt x="786" y="919"/>
                  </a:cubicBezTo>
                  <a:cubicBezTo>
                    <a:pt x="786" y="926"/>
                    <a:pt x="792" y="932"/>
                    <a:pt x="799" y="932"/>
                  </a:cubicBezTo>
                  <a:cubicBezTo>
                    <a:pt x="806" y="932"/>
                    <a:pt x="811" y="926"/>
                    <a:pt x="811" y="919"/>
                  </a:cubicBezTo>
                  <a:cubicBezTo>
                    <a:pt x="811" y="912"/>
                    <a:pt x="806" y="907"/>
                    <a:pt x="799" y="907"/>
                  </a:cubicBezTo>
                  <a:close/>
                  <a:moveTo>
                    <a:pt x="930" y="919"/>
                  </a:moveTo>
                  <a:cubicBezTo>
                    <a:pt x="930" y="912"/>
                    <a:pt x="924" y="907"/>
                    <a:pt x="917" y="907"/>
                  </a:cubicBezTo>
                  <a:cubicBezTo>
                    <a:pt x="910" y="907"/>
                    <a:pt x="904" y="912"/>
                    <a:pt x="904" y="919"/>
                  </a:cubicBezTo>
                  <a:cubicBezTo>
                    <a:pt x="904" y="926"/>
                    <a:pt x="910" y="932"/>
                    <a:pt x="917" y="932"/>
                  </a:cubicBezTo>
                  <a:cubicBezTo>
                    <a:pt x="924" y="932"/>
                    <a:pt x="930" y="926"/>
                    <a:pt x="930" y="919"/>
                  </a:cubicBezTo>
                  <a:close/>
                  <a:moveTo>
                    <a:pt x="1548" y="932"/>
                  </a:moveTo>
                  <a:cubicBezTo>
                    <a:pt x="1555" y="932"/>
                    <a:pt x="1561" y="926"/>
                    <a:pt x="1561" y="919"/>
                  </a:cubicBezTo>
                  <a:cubicBezTo>
                    <a:pt x="1561" y="912"/>
                    <a:pt x="1555" y="907"/>
                    <a:pt x="1548" y="907"/>
                  </a:cubicBezTo>
                  <a:cubicBezTo>
                    <a:pt x="1541" y="907"/>
                    <a:pt x="1535" y="912"/>
                    <a:pt x="1535" y="919"/>
                  </a:cubicBezTo>
                  <a:cubicBezTo>
                    <a:pt x="1535" y="926"/>
                    <a:pt x="1541" y="932"/>
                    <a:pt x="1548" y="932"/>
                  </a:cubicBezTo>
                  <a:close/>
                  <a:moveTo>
                    <a:pt x="1587" y="932"/>
                  </a:moveTo>
                  <a:cubicBezTo>
                    <a:pt x="1594" y="932"/>
                    <a:pt x="1600" y="926"/>
                    <a:pt x="1600" y="919"/>
                  </a:cubicBezTo>
                  <a:cubicBezTo>
                    <a:pt x="1600" y="912"/>
                    <a:pt x="1594" y="907"/>
                    <a:pt x="1587" y="907"/>
                  </a:cubicBezTo>
                  <a:cubicBezTo>
                    <a:pt x="1580" y="907"/>
                    <a:pt x="1574" y="912"/>
                    <a:pt x="1574" y="919"/>
                  </a:cubicBezTo>
                  <a:cubicBezTo>
                    <a:pt x="1574" y="926"/>
                    <a:pt x="1580" y="932"/>
                    <a:pt x="1587" y="932"/>
                  </a:cubicBezTo>
                  <a:close/>
                  <a:moveTo>
                    <a:pt x="1627" y="932"/>
                  </a:moveTo>
                  <a:cubicBezTo>
                    <a:pt x="1634" y="932"/>
                    <a:pt x="1639" y="926"/>
                    <a:pt x="1639" y="919"/>
                  </a:cubicBezTo>
                  <a:cubicBezTo>
                    <a:pt x="1639" y="912"/>
                    <a:pt x="1634" y="907"/>
                    <a:pt x="1627" y="907"/>
                  </a:cubicBezTo>
                  <a:cubicBezTo>
                    <a:pt x="1620" y="907"/>
                    <a:pt x="1614" y="912"/>
                    <a:pt x="1614" y="919"/>
                  </a:cubicBezTo>
                  <a:cubicBezTo>
                    <a:pt x="1614" y="926"/>
                    <a:pt x="1620" y="932"/>
                    <a:pt x="1627" y="932"/>
                  </a:cubicBezTo>
                  <a:close/>
                  <a:moveTo>
                    <a:pt x="1666" y="932"/>
                  </a:moveTo>
                  <a:cubicBezTo>
                    <a:pt x="1673" y="932"/>
                    <a:pt x="1679" y="926"/>
                    <a:pt x="1679" y="919"/>
                  </a:cubicBezTo>
                  <a:cubicBezTo>
                    <a:pt x="1679" y="912"/>
                    <a:pt x="1673" y="907"/>
                    <a:pt x="1666" y="907"/>
                  </a:cubicBezTo>
                  <a:cubicBezTo>
                    <a:pt x="1659" y="907"/>
                    <a:pt x="1653" y="912"/>
                    <a:pt x="1653" y="919"/>
                  </a:cubicBezTo>
                  <a:cubicBezTo>
                    <a:pt x="1653" y="926"/>
                    <a:pt x="1659" y="932"/>
                    <a:pt x="1666" y="932"/>
                  </a:cubicBezTo>
                  <a:close/>
                  <a:moveTo>
                    <a:pt x="1705" y="932"/>
                  </a:moveTo>
                  <a:cubicBezTo>
                    <a:pt x="1713" y="932"/>
                    <a:pt x="1718" y="926"/>
                    <a:pt x="1718" y="919"/>
                  </a:cubicBezTo>
                  <a:cubicBezTo>
                    <a:pt x="1718" y="912"/>
                    <a:pt x="1713" y="907"/>
                    <a:pt x="1705" y="907"/>
                  </a:cubicBezTo>
                  <a:cubicBezTo>
                    <a:pt x="1698" y="907"/>
                    <a:pt x="1693" y="912"/>
                    <a:pt x="1693" y="919"/>
                  </a:cubicBezTo>
                  <a:cubicBezTo>
                    <a:pt x="1693" y="926"/>
                    <a:pt x="1698" y="932"/>
                    <a:pt x="1705" y="932"/>
                  </a:cubicBezTo>
                  <a:close/>
                  <a:moveTo>
                    <a:pt x="1745" y="932"/>
                  </a:moveTo>
                  <a:cubicBezTo>
                    <a:pt x="1752" y="932"/>
                    <a:pt x="1758" y="926"/>
                    <a:pt x="1758" y="919"/>
                  </a:cubicBezTo>
                  <a:cubicBezTo>
                    <a:pt x="1758" y="912"/>
                    <a:pt x="1752" y="907"/>
                    <a:pt x="1745" y="907"/>
                  </a:cubicBezTo>
                  <a:cubicBezTo>
                    <a:pt x="1738" y="907"/>
                    <a:pt x="1732" y="912"/>
                    <a:pt x="1732" y="919"/>
                  </a:cubicBezTo>
                  <a:cubicBezTo>
                    <a:pt x="1732" y="926"/>
                    <a:pt x="1738" y="932"/>
                    <a:pt x="1745" y="932"/>
                  </a:cubicBezTo>
                  <a:close/>
                  <a:moveTo>
                    <a:pt x="1784" y="932"/>
                  </a:moveTo>
                  <a:cubicBezTo>
                    <a:pt x="1791" y="932"/>
                    <a:pt x="1797" y="926"/>
                    <a:pt x="1797" y="919"/>
                  </a:cubicBezTo>
                  <a:cubicBezTo>
                    <a:pt x="1797" y="912"/>
                    <a:pt x="1791" y="907"/>
                    <a:pt x="1784" y="907"/>
                  </a:cubicBezTo>
                  <a:cubicBezTo>
                    <a:pt x="1777" y="907"/>
                    <a:pt x="1772" y="912"/>
                    <a:pt x="1772" y="919"/>
                  </a:cubicBezTo>
                  <a:cubicBezTo>
                    <a:pt x="1772" y="926"/>
                    <a:pt x="1777" y="932"/>
                    <a:pt x="1784" y="932"/>
                  </a:cubicBezTo>
                  <a:close/>
                  <a:moveTo>
                    <a:pt x="1824" y="932"/>
                  </a:moveTo>
                  <a:cubicBezTo>
                    <a:pt x="1831" y="932"/>
                    <a:pt x="1836" y="926"/>
                    <a:pt x="1836" y="919"/>
                  </a:cubicBezTo>
                  <a:cubicBezTo>
                    <a:pt x="1836" y="912"/>
                    <a:pt x="1831" y="907"/>
                    <a:pt x="1824" y="907"/>
                  </a:cubicBezTo>
                  <a:cubicBezTo>
                    <a:pt x="1817" y="907"/>
                    <a:pt x="1811" y="912"/>
                    <a:pt x="1811" y="919"/>
                  </a:cubicBezTo>
                  <a:cubicBezTo>
                    <a:pt x="1811" y="926"/>
                    <a:pt x="1817" y="932"/>
                    <a:pt x="1824" y="932"/>
                  </a:cubicBezTo>
                  <a:close/>
                  <a:moveTo>
                    <a:pt x="1863" y="932"/>
                  </a:moveTo>
                  <a:cubicBezTo>
                    <a:pt x="1870" y="932"/>
                    <a:pt x="1876" y="926"/>
                    <a:pt x="1876" y="919"/>
                  </a:cubicBezTo>
                  <a:cubicBezTo>
                    <a:pt x="1876" y="912"/>
                    <a:pt x="1870" y="907"/>
                    <a:pt x="1863" y="907"/>
                  </a:cubicBezTo>
                  <a:cubicBezTo>
                    <a:pt x="1856" y="907"/>
                    <a:pt x="1850" y="912"/>
                    <a:pt x="1850" y="919"/>
                  </a:cubicBezTo>
                  <a:cubicBezTo>
                    <a:pt x="1850" y="926"/>
                    <a:pt x="1856" y="932"/>
                    <a:pt x="1863" y="932"/>
                  </a:cubicBezTo>
                  <a:close/>
                  <a:moveTo>
                    <a:pt x="1903" y="932"/>
                  </a:moveTo>
                  <a:cubicBezTo>
                    <a:pt x="1910" y="932"/>
                    <a:pt x="1915" y="926"/>
                    <a:pt x="1915" y="919"/>
                  </a:cubicBezTo>
                  <a:cubicBezTo>
                    <a:pt x="1915" y="912"/>
                    <a:pt x="1910" y="907"/>
                    <a:pt x="1903" y="907"/>
                  </a:cubicBezTo>
                  <a:cubicBezTo>
                    <a:pt x="1896" y="907"/>
                    <a:pt x="1890" y="912"/>
                    <a:pt x="1890" y="919"/>
                  </a:cubicBezTo>
                  <a:cubicBezTo>
                    <a:pt x="1890" y="926"/>
                    <a:pt x="1896" y="932"/>
                    <a:pt x="1903" y="932"/>
                  </a:cubicBezTo>
                  <a:close/>
                  <a:moveTo>
                    <a:pt x="1942" y="932"/>
                  </a:moveTo>
                  <a:cubicBezTo>
                    <a:pt x="1949" y="932"/>
                    <a:pt x="1955" y="926"/>
                    <a:pt x="1955" y="919"/>
                  </a:cubicBezTo>
                  <a:cubicBezTo>
                    <a:pt x="1955" y="912"/>
                    <a:pt x="1949" y="907"/>
                    <a:pt x="1942" y="907"/>
                  </a:cubicBezTo>
                  <a:cubicBezTo>
                    <a:pt x="1935" y="907"/>
                    <a:pt x="1929" y="912"/>
                    <a:pt x="1929" y="919"/>
                  </a:cubicBezTo>
                  <a:cubicBezTo>
                    <a:pt x="1929" y="926"/>
                    <a:pt x="1935" y="932"/>
                    <a:pt x="1942" y="932"/>
                  </a:cubicBezTo>
                  <a:close/>
                  <a:moveTo>
                    <a:pt x="1981" y="932"/>
                  </a:moveTo>
                  <a:cubicBezTo>
                    <a:pt x="1988" y="932"/>
                    <a:pt x="1994" y="926"/>
                    <a:pt x="1994" y="919"/>
                  </a:cubicBezTo>
                  <a:cubicBezTo>
                    <a:pt x="1994" y="912"/>
                    <a:pt x="1988" y="907"/>
                    <a:pt x="1981" y="907"/>
                  </a:cubicBezTo>
                  <a:cubicBezTo>
                    <a:pt x="1974" y="907"/>
                    <a:pt x="1969" y="912"/>
                    <a:pt x="1969" y="919"/>
                  </a:cubicBezTo>
                  <a:cubicBezTo>
                    <a:pt x="1969" y="926"/>
                    <a:pt x="1974" y="932"/>
                    <a:pt x="1981" y="932"/>
                  </a:cubicBezTo>
                  <a:close/>
                  <a:moveTo>
                    <a:pt x="2021" y="932"/>
                  </a:moveTo>
                  <a:cubicBezTo>
                    <a:pt x="2028" y="932"/>
                    <a:pt x="2034" y="926"/>
                    <a:pt x="2034" y="919"/>
                  </a:cubicBezTo>
                  <a:cubicBezTo>
                    <a:pt x="2034" y="912"/>
                    <a:pt x="2028" y="907"/>
                    <a:pt x="2021" y="907"/>
                  </a:cubicBezTo>
                  <a:cubicBezTo>
                    <a:pt x="2014" y="907"/>
                    <a:pt x="2008" y="912"/>
                    <a:pt x="2008" y="919"/>
                  </a:cubicBezTo>
                  <a:cubicBezTo>
                    <a:pt x="2008" y="926"/>
                    <a:pt x="2014" y="932"/>
                    <a:pt x="2021" y="932"/>
                  </a:cubicBezTo>
                  <a:close/>
                  <a:moveTo>
                    <a:pt x="2060" y="932"/>
                  </a:moveTo>
                  <a:cubicBezTo>
                    <a:pt x="2067" y="932"/>
                    <a:pt x="2073" y="926"/>
                    <a:pt x="2073" y="919"/>
                  </a:cubicBezTo>
                  <a:cubicBezTo>
                    <a:pt x="2073" y="912"/>
                    <a:pt x="2067" y="907"/>
                    <a:pt x="2060" y="907"/>
                  </a:cubicBezTo>
                  <a:cubicBezTo>
                    <a:pt x="2053" y="907"/>
                    <a:pt x="2048" y="912"/>
                    <a:pt x="2048" y="919"/>
                  </a:cubicBezTo>
                  <a:cubicBezTo>
                    <a:pt x="2048" y="926"/>
                    <a:pt x="2053" y="932"/>
                    <a:pt x="2060" y="932"/>
                  </a:cubicBezTo>
                  <a:close/>
                  <a:moveTo>
                    <a:pt x="2100" y="932"/>
                  </a:moveTo>
                  <a:cubicBezTo>
                    <a:pt x="2107" y="932"/>
                    <a:pt x="2112" y="926"/>
                    <a:pt x="2112" y="919"/>
                  </a:cubicBezTo>
                  <a:cubicBezTo>
                    <a:pt x="2112" y="912"/>
                    <a:pt x="2107" y="907"/>
                    <a:pt x="2100" y="907"/>
                  </a:cubicBezTo>
                  <a:cubicBezTo>
                    <a:pt x="2093" y="907"/>
                    <a:pt x="2087" y="912"/>
                    <a:pt x="2087" y="919"/>
                  </a:cubicBezTo>
                  <a:cubicBezTo>
                    <a:pt x="2087" y="926"/>
                    <a:pt x="2093" y="932"/>
                    <a:pt x="2100" y="932"/>
                  </a:cubicBezTo>
                  <a:close/>
                  <a:moveTo>
                    <a:pt x="2139" y="932"/>
                  </a:moveTo>
                  <a:cubicBezTo>
                    <a:pt x="2146" y="932"/>
                    <a:pt x="2152" y="926"/>
                    <a:pt x="2152" y="919"/>
                  </a:cubicBezTo>
                  <a:cubicBezTo>
                    <a:pt x="2152" y="912"/>
                    <a:pt x="2146" y="907"/>
                    <a:pt x="2139" y="907"/>
                  </a:cubicBezTo>
                  <a:cubicBezTo>
                    <a:pt x="2132" y="907"/>
                    <a:pt x="2126" y="912"/>
                    <a:pt x="2126" y="919"/>
                  </a:cubicBezTo>
                  <a:cubicBezTo>
                    <a:pt x="2126" y="926"/>
                    <a:pt x="2132" y="932"/>
                    <a:pt x="2139" y="932"/>
                  </a:cubicBezTo>
                  <a:close/>
                  <a:moveTo>
                    <a:pt x="2179" y="932"/>
                  </a:moveTo>
                  <a:cubicBezTo>
                    <a:pt x="2186" y="932"/>
                    <a:pt x="2191" y="926"/>
                    <a:pt x="2191" y="919"/>
                  </a:cubicBezTo>
                  <a:cubicBezTo>
                    <a:pt x="2191" y="912"/>
                    <a:pt x="2186" y="907"/>
                    <a:pt x="2179" y="907"/>
                  </a:cubicBezTo>
                  <a:cubicBezTo>
                    <a:pt x="2172" y="907"/>
                    <a:pt x="2166" y="912"/>
                    <a:pt x="2166" y="919"/>
                  </a:cubicBezTo>
                  <a:cubicBezTo>
                    <a:pt x="2166" y="926"/>
                    <a:pt x="2172" y="932"/>
                    <a:pt x="2179" y="932"/>
                  </a:cubicBezTo>
                  <a:close/>
                  <a:moveTo>
                    <a:pt x="2218" y="932"/>
                  </a:moveTo>
                  <a:cubicBezTo>
                    <a:pt x="2225" y="932"/>
                    <a:pt x="2231" y="926"/>
                    <a:pt x="2231" y="919"/>
                  </a:cubicBezTo>
                  <a:cubicBezTo>
                    <a:pt x="2231" y="912"/>
                    <a:pt x="2225" y="907"/>
                    <a:pt x="2218" y="907"/>
                  </a:cubicBezTo>
                  <a:cubicBezTo>
                    <a:pt x="2211" y="907"/>
                    <a:pt x="2205" y="912"/>
                    <a:pt x="2205" y="919"/>
                  </a:cubicBezTo>
                  <a:cubicBezTo>
                    <a:pt x="2205" y="926"/>
                    <a:pt x="2211" y="932"/>
                    <a:pt x="2218" y="932"/>
                  </a:cubicBezTo>
                  <a:close/>
                  <a:moveTo>
                    <a:pt x="2257" y="907"/>
                  </a:moveTo>
                  <a:cubicBezTo>
                    <a:pt x="2250" y="907"/>
                    <a:pt x="2245" y="912"/>
                    <a:pt x="2245" y="919"/>
                  </a:cubicBezTo>
                  <a:cubicBezTo>
                    <a:pt x="2245" y="926"/>
                    <a:pt x="2250" y="932"/>
                    <a:pt x="2257" y="932"/>
                  </a:cubicBezTo>
                  <a:cubicBezTo>
                    <a:pt x="2264" y="932"/>
                    <a:pt x="2270" y="926"/>
                    <a:pt x="2270" y="919"/>
                  </a:cubicBezTo>
                  <a:cubicBezTo>
                    <a:pt x="2270" y="912"/>
                    <a:pt x="2264" y="907"/>
                    <a:pt x="2257" y="907"/>
                  </a:cubicBezTo>
                  <a:close/>
                  <a:moveTo>
                    <a:pt x="2455" y="932"/>
                  </a:moveTo>
                  <a:cubicBezTo>
                    <a:pt x="2462" y="932"/>
                    <a:pt x="2467" y="926"/>
                    <a:pt x="2467" y="919"/>
                  </a:cubicBezTo>
                  <a:cubicBezTo>
                    <a:pt x="2467" y="912"/>
                    <a:pt x="2462" y="907"/>
                    <a:pt x="2455" y="907"/>
                  </a:cubicBezTo>
                  <a:cubicBezTo>
                    <a:pt x="2447" y="907"/>
                    <a:pt x="2442" y="912"/>
                    <a:pt x="2442" y="919"/>
                  </a:cubicBezTo>
                  <a:cubicBezTo>
                    <a:pt x="2442" y="926"/>
                    <a:pt x="2447" y="932"/>
                    <a:pt x="2455" y="932"/>
                  </a:cubicBezTo>
                  <a:close/>
                  <a:moveTo>
                    <a:pt x="2494" y="932"/>
                  </a:moveTo>
                  <a:cubicBezTo>
                    <a:pt x="2501" y="932"/>
                    <a:pt x="2507" y="926"/>
                    <a:pt x="2507" y="919"/>
                  </a:cubicBezTo>
                  <a:cubicBezTo>
                    <a:pt x="2507" y="912"/>
                    <a:pt x="2501" y="907"/>
                    <a:pt x="2494" y="907"/>
                  </a:cubicBezTo>
                  <a:cubicBezTo>
                    <a:pt x="2487" y="907"/>
                    <a:pt x="2481" y="912"/>
                    <a:pt x="2481" y="919"/>
                  </a:cubicBezTo>
                  <a:cubicBezTo>
                    <a:pt x="2481" y="926"/>
                    <a:pt x="2487" y="932"/>
                    <a:pt x="2494" y="932"/>
                  </a:cubicBezTo>
                  <a:close/>
                  <a:moveTo>
                    <a:pt x="2533" y="907"/>
                  </a:moveTo>
                  <a:cubicBezTo>
                    <a:pt x="2526" y="907"/>
                    <a:pt x="2521" y="912"/>
                    <a:pt x="2521" y="919"/>
                  </a:cubicBezTo>
                  <a:cubicBezTo>
                    <a:pt x="2521" y="926"/>
                    <a:pt x="2526" y="932"/>
                    <a:pt x="2533" y="932"/>
                  </a:cubicBezTo>
                  <a:cubicBezTo>
                    <a:pt x="2540" y="932"/>
                    <a:pt x="2546" y="926"/>
                    <a:pt x="2546" y="919"/>
                  </a:cubicBezTo>
                  <a:cubicBezTo>
                    <a:pt x="2546" y="912"/>
                    <a:pt x="2540" y="907"/>
                    <a:pt x="2533" y="907"/>
                  </a:cubicBezTo>
                  <a:close/>
                  <a:moveTo>
                    <a:pt x="2573" y="907"/>
                  </a:moveTo>
                  <a:cubicBezTo>
                    <a:pt x="2566" y="907"/>
                    <a:pt x="2560" y="912"/>
                    <a:pt x="2560" y="919"/>
                  </a:cubicBezTo>
                  <a:cubicBezTo>
                    <a:pt x="2560" y="926"/>
                    <a:pt x="2566" y="932"/>
                    <a:pt x="2573" y="932"/>
                  </a:cubicBezTo>
                  <a:cubicBezTo>
                    <a:pt x="2580" y="932"/>
                    <a:pt x="2586" y="926"/>
                    <a:pt x="2586" y="919"/>
                  </a:cubicBezTo>
                  <a:cubicBezTo>
                    <a:pt x="2586" y="912"/>
                    <a:pt x="2580" y="907"/>
                    <a:pt x="2573" y="907"/>
                  </a:cubicBezTo>
                  <a:close/>
                  <a:moveTo>
                    <a:pt x="2652" y="907"/>
                  </a:moveTo>
                  <a:cubicBezTo>
                    <a:pt x="2645" y="907"/>
                    <a:pt x="2639" y="912"/>
                    <a:pt x="2639" y="919"/>
                  </a:cubicBezTo>
                  <a:cubicBezTo>
                    <a:pt x="2639" y="926"/>
                    <a:pt x="2645" y="932"/>
                    <a:pt x="2652" y="932"/>
                  </a:cubicBezTo>
                  <a:cubicBezTo>
                    <a:pt x="2659" y="932"/>
                    <a:pt x="2664" y="926"/>
                    <a:pt x="2664" y="919"/>
                  </a:cubicBezTo>
                  <a:cubicBezTo>
                    <a:pt x="2664" y="912"/>
                    <a:pt x="2659" y="907"/>
                    <a:pt x="2652" y="907"/>
                  </a:cubicBezTo>
                  <a:close/>
                  <a:moveTo>
                    <a:pt x="2691" y="932"/>
                  </a:moveTo>
                  <a:cubicBezTo>
                    <a:pt x="2698" y="932"/>
                    <a:pt x="2704" y="926"/>
                    <a:pt x="2704" y="919"/>
                  </a:cubicBezTo>
                  <a:cubicBezTo>
                    <a:pt x="2704" y="912"/>
                    <a:pt x="2698" y="907"/>
                    <a:pt x="2691" y="907"/>
                  </a:cubicBezTo>
                  <a:cubicBezTo>
                    <a:pt x="2684" y="907"/>
                    <a:pt x="2678" y="912"/>
                    <a:pt x="2678" y="919"/>
                  </a:cubicBezTo>
                  <a:cubicBezTo>
                    <a:pt x="2678" y="926"/>
                    <a:pt x="2684" y="932"/>
                    <a:pt x="2691" y="932"/>
                  </a:cubicBezTo>
                  <a:close/>
                  <a:moveTo>
                    <a:pt x="2730" y="907"/>
                  </a:moveTo>
                  <a:cubicBezTo>
                    <a:pt x="2723" y="907"/>
                    <a:pt x="2718" y="912"/>
                    <a:pt x="2718" y="919"/>
                  </a:cubicBezTo>
                  <a:cubicBezTo>
                    <a:pt x="2718" y="926"/>
                    <a:pt x="2723" y="932"/>
                    <a:pt x="2730" y="932"/>
                  </a:cubicBezTo>
                  <a:cubicBezTo>
                    <a:pt x="2738" y="932"/>
                    <a:pt x="2743" y="926"/>
                    <a:pt x="2743" y="919"/>
                  </a:cubicBezTo>
                  <a:cubicBezTo>
                    <a:pt x="2743" y="912"/>
                    <a:pt x="2738" y="907"/>
                    <a:pt x="2730" y="907"/>
                  </a:cubicBezTo>
                  <a:close/>
                  <a:moveTo>
                    <a:pt x="2770" y="932"/>
                  </a:moveTo>
                  <a:cubicBezTo>
                    <a:pt x="2777" y="932"/>
                    <a:pt x="2783" y="926"/>
                    <a:pt x="2783" y="919"/>
                  </a:cubicBezTo>
                  <a:cubicBezTo>
                    <a:pt x="2783" y="912"/>
                    <a:pt x="2777" y="907"/>
                    <a:pt x="2770" y="907"/>
                  </a:cubicBezTo>
                  <a:cubicBezTo>
                    <a:pt x="2763" y="907"/>
                    <a:pt x="2757" y="912"/>
                    <a:pt x="2757" y="919"/>
                  </a:cubicBezTo>
                  <a:cubicBezTo>
                    <a:pt x="2757" y="926"/>
                    <a:pt x="2763" y="932"/>
                    <a:pt x="2770" y="932"/>
                  </a:cubicBezTo>
                  <a:close/>
                  <a:moveTo>
                    <a:pt x="720" y="946"/>
                  </a:moveTo>
                  <a:cubicBezTo>
                    <a:pt x="713" y="946"/>
                    <a:pt x="707" y="952"/>
                    <a:pt x="707" y="959"/>
                  </a:cubicBezTo>
                  <a:cubicBezTo>
                    <a:pt x="707" y="966"/>
                    <a:pt x="713" y="972"/>
                    <a:pt x="720" y="972"/>
                  </a:cubicBezTo>
                  <a:cubicBezTo>
                    <a:pt x="727" y="972"/>
                    <a:pt x="733" y="966"/>
                    <a:pt x="733" y="959"/>
                  </a:cubicBezTo>
                  <a:cubicBezTo>
                    <a:pt x="733" y="952"/>
                    <a:pt x="727" y="946"/>
                    <a:pt x="720" y="946"/>
                  </a:cubicBezTo>
                  <a:close/>
                  <a:moveTo>
                    <a:pt x="759" y="946"/>
                  </a:moveTo>
                  <a:cubicBezTo>
                    <a:pt x="752" y="946"/>
                    <a:pt x="747" y="952"/>
                    <a:pt x="747" y="959"/>
                  </a:cubicBezTo>
                  <a:cubicBezTo>
                    <a:pt x="747" y="966"/>
                    <a:pt x="752" y="972"/>
                    <a:pt x="759" y="972"/>
                  </a:cubicBezTo>
                  <a:cubicBezTo>
                    <a:pt x="766" y="972"/>
                    <a:pt x="772" y="966"/>
                    <a:pt x="772" y="959"/>
                  </a:cubicBezTo>
                  <a:cubicBezTo>
                    <a:pt x="772" y="952"/>
                    <a:pt x="766" y="946"/>
                    <a:pt x="759" y="946"/>
                  </a:cubicBezTo>
                  <a:close/>
                  <a:moveTo>
                    <a:pt x="799" y="952"/>
                  </a:moveTo>
                  <a:cubicBezTo>
                    <a:pt x="795" y="952"/>
                    <a:pt x="791" y="955"/>
                    <a:pt x="791" y="959"/>
                  </a:cubicBezTo>
                  <a:cubicBezTo>
                    <a:pt x="791" y="963"/>
                    <a:pt x="795" y="966"/>
                    <a:pt x="799" y="966"/>
                  </a:cubicBezTo>
                  <a:cubicBezTo>
                    <a:pt x="803" y="966"/>
                    <a:pt x="806" y="963"/>
                    <a:pt x="806" y="959"/>
                  </a:cubicBezTo>
                  <a:cubicBezTo>
                    <a:pt x="806" y="955"/>
                    <a:pt x="803" y="952"/>
                    <a:pt x="799" y="952"/>
                  </a:cubicBezTo>
                  <a:close/>
                  <a:moveTo>
                    <a:pt x="1548" y="972"/>
                  </a:moveTo>
                  <a:cubicBezTo>
                    <a:pt x="1555" y="972"/>
                    <a:pt x="1561" y="966"/>
                    <a:pt x="1561" y="959"/>
                  </a:cubicBezTo>
                  <a:cubicBezTo>
                    <a:pt x="1561" y="952"/>
                    <a:pt x="1555" y="946"/>
                    <a:pt x="1548" y="946"/>
                  </a:cubicBezTo>
                  <a:cubicBezTo>
                    <a:pt x="1541" y="946"/>
                    <a:pt x="1535" y="952"/>
                    <a:pt x="1535" y="959"/>
                  </a:cubicBezTo>
                  <a:cubicBezTo>
                    <a:pt x="1535" y="966"/>
                    <a:pt x="1541" y="972"/>
                    <a:pt x="1548" y="972"/>
                  </a:cubicBezTo>
                  <a:close/>
                  <a:moveTo>
                    <a:pt x="1587" y="946"/>
                  </a:moveTo>
                  <a:cubicBezTo>
                    <a:pt x="1580" y="946"/>
                    <a:pt x="1574" y="952"/>
                    <a:pt x="1574" y="959"/>
                  </a:cubicBezTo>
                  <a:cubicBezTo>
                    <a:pt x="1574" y="966"/>
                    <a:pt x="1580" y="972"/>
                    <a:pt x="1587" y="972"/>
                  </a:cubicBezTo>
                  <a:cubicBezTo>
                    <a:pt x="1594" y="972"/>
                    <a:pt x="1600" y="966"/>
                    <a:pt x="1600" y="959"/>
                  </a:cubicBezTo>
                  <a:cubicBezTo>
                    <a:pt x="1600" y="952"/>
                    <a:pt x="1594" y="946"/>
                    <a:pt x="1587" y="946"/>
                  </a:cubicBezTo>
                  <a:close/>
                  <a:moveTo>
                    <a:pt x="1627" y="946"/>
                  </a:moveTo>
                  <a:cubicBezTo>
                    <a:pt x="1620" y="946"/>
                    <a:pt x="1614" y="952"/>
                    <a:pt x="1614" y="959"/>
                  </a:cubicBezTo>
                  <a:cubicBezTo>
                    <a:pt x="1614" y="966"/>
                    <a:pt x="1620" y="972"/>
                    <a:pt x="1627" y="972"/>
                  </a:cubicBezTo>
                  <a:cubicBezTo>
                    <a:pt x="1634" y="972"/>
                    <a:pt x="1639" y="966"/>
                    <a:pt x="1639" y="959"/>
                  </a:cubicBezTo>
                  <a:cubicBezTo>
                    <a:pt x="1639" y="952"/>
                    <a:pt x="1634" y="946"/>
                    <a:pt x="1627" y="946"/>
                  </a:cubicBezTo>
                  <a:close/>
                  <a:moveTo>
                    <a:pt x="1666" y="972"/>
                  </a:moveTo>
                  <a:cubicBezTo>
                    <a:pt x="1673" y="972"/>
                    <a:pt x="1679" y="966"/>
                    <a:pt x="1679" y="959"/>
                  </a:cubicBezTo>
                  <a:cubicBezTo>
                    <a:pt x="1679" y="952"/>
                    <a:pt x="1673" y="946"/>
                    <a:pt x="1666" y="946"/>
                  </a:cubicBezTo>
                  <a:cubicBezTo>
                    <a:pt x="1659" y="946"/>
                    <a:pt x="1653" y="952"/>
                    <a:pt x="1653" y="959"/>
                  </a:cubicBezTo>
                  <a:cubicBezTo>
                    <a:pt x="1653" y="966"/>
                    <a:pt x="1659" y="972"/>
                    <a:pt x="1666" y="972"/>
                  </a:cubicBezTo>
                  <a:close/>
                  <a:moveTo>
                    <a:pt x="1705" y="972"/>
                  </a:moveTo>
                  <a:cubicBezTo>
                    <a:pt x="1713" y="972"/>
                    <a:pt x="1718" y="966"/>
                    <a:pt x="1718" y="959"/>
                  </a:cubicBezTo>
                  <a:cubicBezTo>
                    <a:pt x="1718" y="952"/>
                    <a:pt x="1713" y="946"/>
                    <a:pt x="1705" y="946"/>
                  </a:cubicBezTo>
                  <a:cubicBezTo>
                    <a:pt x="1698" y="946"/>
                    <a:pt x="1693" y="952"/>
                    <a:pt x="1693" y="959"/>
                  </a:cubicBezTo>
                  <a:cubicBezTo>
                    <a:pt x="1693" y="966"/>
                    <a:pt x="1698" y="972"/>
                    <a:pt x="1705" y="972"/>
                  </a:cubicBezTo>
                  <a:close/>
                  <a:moveTo>
                    <a:pt x="1745" y="972"/>
                  </a:moveTo>
                  <a:cubicBezTo>
                    <a:pt x="1752" y="972"/>
                    <a:pt x="1758" y="966"/>
                    <a:pt x="1758" y="959"/>
                  </a:cubicBezTo>
                  <a:cubicBezTo>
                    <a:pt x="1758" y="952"/>
                    <a:pt x="1752" y="946"/>
                    <a:pt x="1745" y="946"/>
                  </a:cubicBezTo>
                  <a:cubicBezTo>
                    <a:pt x="1738" y="946"/>
                    <a:pt x="1732" y="952"/>
                    <a:pt x="1732" y="959"/>
                  </a:cubicBezTo>
                  <a:cubicBezTo>
                    <a:pt x="1732" y="966"/>
                    <a:pt x="1738" y="972"/>
                    <a:pt x="1745" y="972"/>
                  </a:cubicBezTo>
                  <a:close/>
                  <a:moveTo>
                    <a:pt x="1784" y="972"/>
                  </a:moveTo>
                  <a:cubicBezTo>
                    <a:pt x="1791" y="972"/>
                    <a:pt x="1797" y="966"/>
                    <a:pt x="1797" y="959"/>
                  </a:cubicBezTo>
                  <a:cubicBezTo>
                    <a:pt x="1797" y="952"/>
                    <a:pt x="1791" y="946"/>
                    <a:pt x="1784" y="946"/>
                  </a:cubicBezTo>
                  <a:cubicBezTo>
                    <a:pt x="1777" y="946"/>
                    <a:pt x="1772" y="952"/>
                    <a:pt x="1772" y="959"/>
                  </a:cubicBezTo>
                  <a:cubicBezTo>
                    <a:pt x="1772" y="966"/>
                    <a:pt x="1777" y="972"/>
                    <a:pt x="1784" y="972"/>
                  </a:cubicBezTo>
                  <a:close/>
                  <a:moveTo>
                    <a:pt x="1824" y="972"/>
                  </a:moveTo>
                  <a:cubicBezTo>
                    <a:pt x="1831" y="972"/>
                    <a:pt x="1836" y="966"/>
                    <a:pt x="1836" y="959"/>
                  </a:cubicBezTo>
                  <a:cubicBezTo>
                    <a:pt x="1836" y="952"/>
                    <a:pt x="1831" y="946"/>
                    <a:pt x="1824" y="946"/>
                  </a:cubicBezTo>
                  <a:cubicBezTo>
                    <a:pt x="1817" y="946"/>
                    <a:pt x="1811" y="952"/>
                    <a:pt x="1811" y="959"/>
                  </a:cubicBezTo>
                  <a:cubicBezTo>
                    <a:pt x="1811" y="966"/>
                    <a:pt x="1817" y="972"/>
                    <a:pt x="1824" y="972"/>
                  </a:cubicBezTo>
                  <a:close/>
                  <a:moveTo>
                    <a:pt x="1863" y="946"/>
                  </a:moveTo>
                  <a:cubicBezTo>
                    <a:pt x="1856" y="946"/>
                    <a:pt x="1850" y="952"/>
                    <a:pt x="1850" y="959"/>
                  </a:cubicBezTo>
                  <a:cubicBezTo>
                    <a:pt x="1850" y="966"/>
                    <a:pt x="1856" y="972"/>
                    <a:pt x="1863" y="972"/>
                  </a:cubicBezTo>
                  <a:cubicBezTo>
                    <a:pt x="1870" y="972"/>
                    <a:pt x="1876" y="966"/>
                    <a:pt x="1876" y="959"/>
                  </a:cubicBezTo>
                  <a:cubicBezTo>
                    <a:pt x="1876" y="952"/>
                    <a:pt x="1870" y="946"/>
                    <a:pt x="1863" y="946"/>
                  </a:cubicBezTo>
                  <a:close/>
                  <a:moveTo>
                    <a:pt x="1903" y="972"/>
                  </a:moveTo>
                  <a:cubicBezTo>
                    <a:pt x="1910" y="972"/>
                    <a:pt x="1915" y="966"/>
                    <a:pt x="1915" y="959"/>
                  </a:cubicBezTo>
                  <a:cubicBezTo>
                    <a:pt x="1915" y="952"/>
                    <a:pt x="1910" y="946"/>
                    <a:pt x="1903" y="946"/>
                  </a:cubicBezTo>
                  <a:cubicBezTo>
                    <a:pt x="1896" y="946"/>
                    <a:pt x="1890" y="952"/>
                    <a:pt x="1890" y="959"/>
                  </a:cubicBezTo>
                  <a:cubicBezTo>
                    <a:pt x="1890" y="966"/>
                    <a:pt x="1896" y="972"/>
                    <a:pt x="1903" y="972"/>
                  </a:cubicBezTo>
                  <a:close/>
                  <a:moveTo>
                    <a:pt x="1942" y="972"/>
                  </a:moveTo>
                  <a:cubicBezTo>
                    <a:pt x="1949" y="972"/>
                    <a:pt x="1955" y="966"/>
                    <a:pt x="1955" y="959"/>
                  </a:cubicBezTo>
                  <a:cubicBezTo>
                    <a:pt x="1955" y="952"/>
                    <a:pt x="1949" y="946"/>
                    <a:pt x="1942" y="946"/>
                  </a:cubicBezTo>
                  <a:cubicBezTo>
                    <a:pt x="1935" y="946"/>
                    <a:pt x="1929" y="952"/>
                    <a:pt x="1929" y="959"/>
                  </a:cubicBezTo>
                  <a:cubicBezTo>
                    <a:pt x="1929" y="966"/>
                    <a:pt x="1935" y="972"/>
                    <a:pt x="1942" y="972"/>
                  </a:cubicBezTo>
                  <a:close/>
                  <a:moveTo>
                    <a:pt x="1981" y="972"/>
                  </a:moveTo>
                  <a:cubicBezTo>
                    <a:pt x="1988" y="972"/>
                    <a:pt x="1994" y="966"/>
                    <a:pt x="1994" y="959"/>
                  </a:cubicBezTo>
                  <a:cubicBezTo>
                    <a:pt x="1994" y="952"/>
                    <a:pt x="1988" y="946"/>
                    <a:pt x="1981" y="946"/>
                  </a:cubicBezTo>
                  <a:cubicBezTo>
                    <a:pt x="1974" y="946"/>
                    <a:pt x="1969" y="952"/>
                    <a:pt x="1969" y="959"/>
                  </a:cubicBezTo>
                  <a:cubicBezTo>
                    <a:pt x="1969" y="966"/>
                    <a:pt x="1974" y="972"/>
                    <a:pt x="1981" y="972"/>
                  </a:cubicBezTo>
                  <a:close/>
                  <a:moveTo>
                    <a:pt x="2021" y="972"/>
                  </a:moveTo>
                  <a:cubicBezTo>
                    <a:pt x="2028" y="972"/>
                    <a:pt x="2034" y="966"/>
                    <a:pt x="2034" y="959"/>
                  </a:cubicBezTo>
                  <a:cubicBezTo>
                    <a:pt x="2034" y="952"/>
                    <a:pt x="2028" y="946"/>
                    <a:pt x="2021" y="946"/>
                  </a:cubicBezTo>
                  <a:cubicBezTo>
                    <a:pt x="2014" y="946"/>
                    <a:pt x="2008" y="952"/>
                    <a:pt x="2008" y="959"/>
                  </a:cubicBezTo>
                  <a:cubicBezTo>
                    <a:pt x="2008" y="966"/>
                    <a:pt x="2014" y="972"/>
                    <a:pt x="2021" y="972"/>
                  </a:cubicBezTo>
                  <a:close/>
                  <a:moveTo>
                    <a:pt x="2060" y="972"/>
                  </a:moveTo>
                  <a:cubicBezTo>
                    <a:pt x="2067" y="972"/>
                    <a:pt x="2073" y="966"/>
                    <a:pt x="2073" y="959"/>
                  </a:cubicBezTo>
                  <a:cubicBezTo>
                    <a:pt x="2073" y="952"/>
                    <a:pt x="2067" y="946"/>
                    <a:pt x="2060" y="946"/>
                  </a:cubicBezTo>
                  <a:cubicBezTo>
                    <a:pt x="2053" y="946"/>
                    <a:pt x="2048" y="952"/>
                    <a:pt x="2048" y="959"/>
                  </a:cubicBezTo>
                  <a:cubicBezTo>
                    <a:pt x="2048" y="966"/>
                    <a:pt x="2053" y="972"/>
                    <a:pt x="2060" y="972"/>
                  </a:cubicBezTo>
                  <a:close/>
                  <a:moveTo>
                    <a:pt x="2139" y="972"/>
                  </a:moveTo>
                  <a:cubicBezTo>
                    <a:pt x="2146" y="972"/>
                    <a:pt x="2152" y="966"/>
                    <a:pt x="2152" y="959"/>
                  </a:cubicBezTo>
                  <a:cubicBezTo>
                    <a:pt x="2152" y="952"/>
                    <a:pt x="2146" y="946"/>
                    <a:pt x="2139" y="946"/>
                  </a:cubicBezTo>
                  <a:cubicBezTo>
                    <a:pt x="2132" y="946"/>
                    <a:pt x="2126" y="952"/>
                    <a:pt x="2126" y="959"/>
                  </a:cubicBezTo>
                  <a:cubicBezTo>
                    <a:pt x="2126" y="966"/>
                    <a:pt x="2132" y="972"/>
                    <a:pt x="2139" y="972"/>
                  </a:cubicBezTo>
                  <a:close/>
                  <a:moveTo>
                    <a:pt x="2179" y="972"/>
                  </a:moveTo>
                  <a:cubicBezTo>
                    <a:pt x="2186" y="972"/>
                    <a:pt x="2191" y="966"/>
                    <a:pt x="2191" y="959"/>
                  </a:cubicBezTo>
                  <a:cubicBezTo>
                    <a:pt x="2191" y="952"/>
                    <a:pt x="2186" y="946"/>
                    <a:pt x="2179" y="946"/>
                  </a:cubicBezTo>
                  <a:cubicBezTo>
                    <a:pt x="2172" y="946"/>
                    <a:pt x="2166" y="952"/>
                    <a:pt x="2166" y="959"/>
                  </a:cubicBezTo>
                  <a:cubicBezTo>
                    <a:pt x="2166" y="966"/>
                    <a:pt x="2172" y="972"/>
                    <a:pt x="2179" y="972"/>
                  </a:cubicBezTo>
                  <a:close/>
                  <a:moveTo>
                    <a:pt x="2218" y="946"/>
                  </a:moveTo>
                  <a:cubicBezTo>
                    <a:pt x="2211" y="946"/>
                    <a:pt x="2205" y="952"/>
                    <a:pt x="2205" y="959"/>
                  </a:cubicBezTo>
                  <a:cubicBezTo>
                    <a:pt x="2205" y="966"/>
                    <a:pt x="2211" y="972"/>
                    <a:pt x="2218" y="972"/>
                  </a:cubicBezTo>
                  <a:cubicBezTo>
                    <a:pt x="2225" y="972"/>
                    <a:pt x="2231" y="966"/>
                    <a:pt x="2231" y="959"/>
                  </a:cubicBezTo>
                  <a:cubicBezTo>
                    <a:pt x="2231" y="952"/>
                    <a:pt x="2225" y="946"/>
                    <a:pt x="2218" y="946"/>
                  </a:cubicBezTo>
                  <a:close/>
                  <a:moveTo>
                    <a:pt x="2455" y="946"/>
                  </a:moveTo>
                  <a:cubicBezTo>
                    <a:pt x="2447" y="946"/>
                    <a:pt x="2442" y="952"/>
                    <a:pt x="2442" y="959"/>
                  </a:cubicBezTo>
                  <a:cubicBezTo>
                    <a:pt x="2442" y="966"/>
                    <a:pt x="2447" y="972"/>
                    <a:pt x="2455" y="972"/>
                  </a:cubicBezTo>
                  <a:cubicBezTo>
                    <a:pt x="2462" y="972"/>
                    <a:pt x="2467" y="966"/>
                    <a:pt x="2467" y="959"/>
                  </a:cubicBezTo>
                  <a:cubicBezTo>
                    <a:pt x="2467" y="952"/>
                    <a:pt x="2462" y="946"/>
                    <a:pt x="2455" y="946"/>
                  </a:cubicBezTo>
                  <a:close/>
                  <a:moveTo>
                    <a:pt x="2494" y="946"/>
                  </a:moveTo>
                  <a:cubicBezTo>
                    <a:pt x="2487" y="946"/>
                    <a:pt x="2481" y="952"/>
                    <a:pt x="2481" y="959"/>
                  </a:cubicBezTo>
                  <a:cubicBezTo>
                    <a:pt x="2481" y="966"/>
                    <a:pt x="2487" y="972"/>
                    <a:pt x="2494" y="972"/>
                  </a:cubicBezTo>
                  <a:cubicBezTo>
                    <a:pt x="2501" y="972"/>
                    <a:pt x="2507" y="966"/>
                    <a:pt x="2507" y="959"/>
                  </a:cubicBezTo>
                  <a:cubicBezTo>
                    <a:pt x="2507" y="952"/>
                    <a:pt x="2501" y="946"/>
                    <a:pt x="2494" y="946"/>
                  </a:cubicBezTo>
                  <a:close/>
                  <a:moveTo>
                    <a:pt x="2691" y="946"/>
                  </a:moveTo>
                  <a:cubicBezTo>
                    <a:pt x="2684" y="946"/>
                    <a:pt x="2678" y="952"/>
                    <a:pt x="2678" y="959"/>
                  </a:cubicBezTo>
                  <a:cubicBezTo>
                    <a:pt x="2678" y="966"/>
                    <a:pt x="2684" y="972"/>
                    <a:pt x="2691" y="972"/>
                  </a:cubicBezTo>
                  <a:cubicBezTo>
                    <a:pt x="2698" y="972"/>
                    <a:pt x="2704" y="966"/>
                    <a:pt x="2704" y="959"/>
                  </a:cubicBezTo>
                  <a:cubicBezTo>
                    <a:pt x="2704" y="952"/>
                    <a:pt x="2698" y="946"/>
                    <a:pt x="2691" y="946"/>
                  </a:cubicBezTo>
                  <a:close/>
                  <a:moveTo>
                    <a:pt x="2730" y="972"/>
                  </a:moveTo>
                  <a:cubicBezTo>
                    <a:pt x="2738" y="972"/>
                    <a:pt x="2743" y="966"/>
                    <a:pt x="2743" y="959"/>
                  </a:cubicBezTo>
                  <a:cubicBezTo>
                    <a:pt x="2743" y="952"/>
                    <a:pt x="2738" y="946"/>
                    <a:pt x="2730" y="946"/>
                  </a:cubicBezTo>
                  <a:cubicBezTo>
                    <a:pt x="2723" y="946"/>
                    <a:pt x="2718" y="952"/>
                    <a:pt x="2718" y="959"/>
                  </a:cubicBezTo>
                  <a:cubicBezTo>
                    <a:pt x="2718" y="966"/>
                    <a:pt x="2723" y="972"/>
                    <a:pt x="2730" y="972"/>
                  </a:cubicBezTo>
                  <a:close/>
                  <a:moveTo>
                    <a:pt x="2770" y="972"/>
                  </a:moveTo>
                  <a:cubicBezTo>
                    <a:pt x="2777" y="972"/>
                    <a:pt x="2783" y="966"/>
                    <a:pt x="2783" y="959"/>
                  </a:cubicBezTo>
                  <a:cubicBezTo>
                    <a:pt x="2783" y="952"/>
                    <a:pt x="2777" y="946"/>
                    <a:pt x="2770" y="946"/>
                  </a:cubicBezTo>
                  <a:cubicBezTo>
                    <a:pt x="2763" y="946"/>
                    <a:pt x="2757" y="952"/>
                    <a:pt x="2757" y="959"/>
                  </a:cubicBezTo>
                  <a:cubicBezTo>
                    <a:pt x="2757" y="966"/>
                    <a:pt x="2763" y="972"/>
                    <a:pt x="2770" y="972"/>
                  </a:cubicBezTo>
                  <a:close/>
                  <a:moveTo>
                    <a:pt x="2928" y="972"/>
                  </a:moveTo>
                  <a:cubicBezTo>
                    <a:pt x="2935" y="972"/>
                    <a:pt x="2940" y="966"/>
                    <a:pt x="2940" y="959"/>
                  </a:cubicBezTo>
                  <a:cubicBezTo>
                    <a:pt x="2940" y="952"/>
                    <a:pt x="2935" y="946"/>
                    <a:pt x="2928" y="946"/>
                  </a:cubicBezTo>
                  <a:cubicBezTo>
                    <a:pt x="2921" y="946"/>
                    <a:pt x="2915" y="952"/>
                    <a:pt x="2915" y="959"/>
                  </a:cubicBezTo>
                  <a:cubicBezTo>
                    <a:pt x="2915" y="966"/>
                    <a:pt x="2921" y="972"/>
                    <a:pt x="2928" y="972"/>
                  </a:cubicBezTo>
                  <a:close/>
                  <a:moveTo>
                    <a:pt x="838" y="986"/>
                  </a:moveTo>
                  <a:cubicBezTo>
                    <a:pt x="831" y="986"/>
                    <a:pt x="825" y="991"/>
                    <a:pt x="825" y="998"/>
                  </a:cubicBezTo>
                  <a:cubicBezTo>
                    <a:pt x="825" y="1005"/>
                    <a:pt x="831" y="1011"/>
                    <a:pt x="838" y="1011"/>
                  </a:cubicBezTo>
                  <a:cubicBezTo>
                    <a:pt x="845" y="1011"/>
                    <a:pt x="851" y="1005"/>
                    <a:pt x="851" y="998"/>
                  </a:cubicBezTo>
                  <a:cubicBezTo>
                    <a:pt x="851" y="991"/>
                    <a:pt x="845" y="986"/>
                    <a:pt x="838" y="986"/>
                  </a:cubicBezTo>
                  <a:close/>
                  <a:moveTo>
                    <a:pt x="1548" y="986"/>
                  </a:moveTo>
                  <a:cubicBezTo>
                    <a:pt x="1541" y="986"/>
                    <a:pt x="1535" y="991"/>
                    <a:pt x="1535" y="998"/>
                  </a:cubicBezTo>
                  <a:cubicBezTo>
                    <a:pt x="1535" y="1005"/>
                    <a:pt x="1541" y="1011"/>
                    <a:pt x="1548" y="1011"/>
                  </a:cubicBezTo>
                  <a:cubicBezTo>
                    <a:pt x="1555" y="1011"/>
                    <a:pt x="1561" y="1005"/>
                    <a:pt x="1561" y="998"/>
                  </a:cubicBezTo>
                  <a:cubicBezTo>
                    <a:pt x="1561" y="991"/>
                    <a:pt x="1555" y="986"/>
                    <a:pt x="1548" y="986"/>
                  </a:cubicBezTo>
                  <a:close/>
                  <a:moveTo>
                    <a:pt x="1587" y="1011"/>
                  </a:moveTo>
                  <a:cubicBezTo>
                    <a:pt x="1594" y="1011"/>
                    <a:pt x="1600" y="1005"/>
                    <a:pt x="1600" y="998"/>
                  </a:cubicBezTo>
                  <a:cubicBezTo>
                    <a:pt x="1600" y="991"/>
                    <a:pt x="1594" y="986"/>
                    <a:pt x="1587" y="986"/>
                  </a:cubicBezTo>
                  <a:cubicBezTo>
                    <a:pt x="1580" y="986"/>
                    <a:pt x="1574" y="991"/>
                    <a:pt x="1574" y="998"/>
                  </a:cubicBezTo>
                  <a:cubicBezTo>
                    <a:pt x="1574" y="1005"/>
                    <a:pt x="1580" y="1011"/>
                    <a:pt x="1587" y="1011"/>
                  </a:cubicBezTo>
                  <a:close/>
                  <a:moveTo>
                    <a:pt x="1627" y="1011"/>
                  </a:moveTo>
                  <a:cubicBezTo>
                    <a:pt x="1634" y="1011"/>
                    <a:pt x="1639" y="1005"/>
                    <a:pt x="1639" y="998"/>
                  </a:cubicBezTo>
                  <a:cubicBezTo>
                    <a:pt x="1639" y="991"/>
                    <a:pt x="1634" y="986"/>
                    <a:pt x="1627" y="986"/>
                  </a:cubicBezTo>
                  <a:cubicBezTo>
                    <a:pt x="1620" y="986"/>
                    <a:pt x="1614" y="991"/>
                    <a:pt x="1614" y="998"/>
                  </a:cubicBezTo>
                  <a:cubicBezTo>
                    <a:pt x="1614" y="1005"/>
                    <a:pt x="1620" y="1011"/>
                    <a:pt x="1627" y="1011"/>
                  </a:cubicBezTo>
                  <a:close/>
                  <a:moveTo>
                    <a:pt x="1666" y="1011"/>
                  </a:moveTo>
                  <a:cubicBezTo>
                    <a:pt x="1673" y="1011"/>
                    <a:pt x="1679" y="1005"/>
                    <a:pt x="1679" y="998"/>
                  </a:cubicBezTo>
                  <a:cubicBezTo>
                    <a:pt x="1679" y="991"/>
                    <a:pt x="1673" y="986"/>
                    <a:pt x="1666" y="986"/>
                  </a:cubicBezTo>
                  <a:cubicBezTo>
                    <a:pt x="1659" y="986"/>
                    <a:pt x="1653" y="991"/>
                    <a:pt x="1653" y="998"/>
                  </a:cubicBezTo>
                  <a:cubicBezTo>
                    <a:pt x="1653" y="1005"/>
                    <a:pt x="1659" y="1011"/>
                    <a:pt x="1666" y="1011"/>
                  </a:cubicBezTo>
                  <a:close/>
                  <a:moveTo>
                    <a:pt x="1705" y="1011"/>
                  </a:moveTo>
                  <a:cubicBezTo>
                    <a:pt x="1713" y="1011"/>
                    <a:pt x="1718" y="1005"/>
                    <a:pt x="1718" y="998"/>
                  </a:cubicBezTo>
                  <a:cubicBezTo>
                    <a:pt x="1718" y="991"/>
                    <a:pt x="1713" y="986"/>
                    <a:pt x="1705" y="986"/>
                  </a:cubicBezTo>
                  <a:cubicBezTo>
                    <a:pt x="1698" y="986"/>
                    <a:pt x="1693" y="991"/>
                    <a:pt x="1693" y="998"/>
                  </a:cubicBezTo>
                  <a:cubicBezTo>
                    <a:pt x="1693" y="1005"/>
                    <a:pt x="1698" y="1011"/>
                    <a:pt x="1705" y="1011"/>
                  </a:cubicBezTo>
                  <a:close/>
                  <a:moveTo>
                    <a:pt x="1745" y="1011"/>
                  </a:moveTo>
                  <a:cubicBezTo>
                    <a:pt x="1752" y="1011"/>
                    <a:pt x="1758" y="1005"/>
                    <a:pt x="1758" y="998"/>
                  </a:cubicBezTo>
                  <a:cubicBezTo>
                    <a:pt x="1758" y="991"/>
                    <a:pt x="1752" y="986"/>
                    <a:pt x="1745" y="986"/>
                  </a:cubicBezTo>
                  <a:cubicBezTo>
                    <a:pt x="1738" y="986"/>
                    <a:pt x="1732" y="991"/>
                    <a:pt x="1732" y="998"/>
                  </a:cubicBezTo>
                  <a:cubicBezTo>
                    <a:pt x="1732" y="1005"/>
                    <a:pt x="1738" y="1011"/>
                    <a:pt x="1745" y="1011"/>
                  </a:cubicBezTo>
                  <a:close/>
                  <a:moveTo>
                    <a:pt x="1784" y="1011"/>
                  </a:moveTo>
                  <a:cubicBezTo>
                    <a:pt x="1791" y="1011"/>
                    <a:pt x="1797" y="1005"/>
                    <a:pt x="1797" y="998"/>
                  </a:cubicBezTo>
                  <a:cubicBezTo>
                    <a:pt x="1797" y="991"/>
                    <a:pt x="1791" y="986"/>
                    <a:pt x="1784" y="986"/>
                  </a:cubicBezTo>
                  <a:cubicBezTo>
                    <a:pt x="1777" y="986"/>
                    <a:pt x="1772" y="991"/>
                    <a:pt x="1772" y="998"/>
                  </a:cubicBezTo>
                  <a:cubicBezTo>
                    <a:pt x="1772" y="1005"/>
                    <a:pt x="1777" y="1011"/>
                    <a:pt x="1784" y="1011"/>
                  </a:cubicBezTo>
                  <a:close/>
                  <a:moveTo>
                    <a:pt x="1824" y="1011"/>
                  </a:moveTo>
                  <a:cubicBezTo>
                    <a:pt x="1831" y="1011"/>
                    <a:pt x="1836" y="1005"/>
                    <a:pt x="1836" y="998"/>
                  </a:cubicBezTo>
                  <a:cubicBezTo>
                    <a:pt x="1836" y="991"/>
                    <a:pt x="1831" y="986"/>
                    <a:pt x="1824" y="986"/>
                  </a:cubicBezTo>
                  <a:cubicBezTo>
                    <a:pt x="1817" y="986"/>
                    <a:pt x="1811" y="991"/>
                    <a:pt x="1811" y="998"/>
                  </a:cubicBezTo>
                  <a:cubicBezTo>
                    <a:pt x="1811" y="1005"/>
                    <a:pt x="1817" y="1011"/>
                    <a:pt x="1824" y="1011"/>
                  </a:cubicBezTo>
                  <a:close/>
                  <a:moveTo>
                    <a:pt x="1863" y="1011"/>
                  </a:moveTo>
                  <a:cubicBezTo>
                    <a:pt x="1870" y="1011"/>
                    <a:pt x="1876" y="1005"/>
                    <a:pt x="1876" y="998"/>
                  </a:cubicBezTo>
                  <a:cubicBezTo>
                    <a:pt x="1876" y="991"/>
                    <a:pt x="1870" y="986"/>
                    <a:pt x="1863" y="986"/>
                  </a:cubicBezTo>
                  <a:cubicBezTo>
                    <a:pt x="1856" y="986"/>
                    <a:pt x="1850" y="991"/>
                    <a:pt x="1850" y="998"/>
                  </a:cubicBezTo>
                  <a:cubicBezTo>
                    <a:pt x="1850" y="1005"/>
                    <a:pt x="1856" y="1011"/>
                    <a:pt x="1863" y="1011"/>
                  </a:cubicBezTo>
                  <a:close/>
                  <a:moveTo>
                    <a:pt x="1903" y="986"/>
                  </a:moveTo>
                  <a:cubicBezTo>
                    <a:pt x="1896" y="986"/>
                    <a:pt x="1890" y="991"/>
                    <a:pt x="1890" y="998"/>
                  </a:cubicBezTo>
                  <a:cubicBezTo>
                    <a:pt x="1890" y="1005"/>
                    <a:pt x="1896" y="1011"/>
                    <a:pt x="1903" y="1011"/>
                  </a:cubicBezTo>
                  <a:cubicBezTo>
                    <a:pt x="1910" y="1011"/>
                    <a:pt x="1915" y="1005"/>
                    <a:pt x="1915" y="998"/>
                  </a:cubicBezTo>
                  <a:cubicBezTo>
                    <a:pt x="1915" y="991"/>
                    <a:pt x="1910" y="986"/>
                    <a:pt x="1903" y="986"/>
                  </a:cubicBezTo>
                  <a:close/>
                  <a:moveTo>
                    <a:pt x="1942" y="1011"/>
                  </a:moveTo>
                  <a:cubicBezTo>
                    <a:pt x="1949" y="1011"/>
                    <a:pt x="1955" y="1005"/>
                    <a:pt x="1955" y="998"/>
                  </a:cubicBezTo>
                  <a:cubicBezTo>
                    <a:pt x="1955" y="991"/>
                    <a:pt x="1949" y="986"/>
                    <a:pt x="1942" y="986"/>
                  </a:cubicBezTo>
                  <a:cubicBezTo>
                    <a:pt x="1935" y="986"/>
                    <a:pt x="1929" y="991"/>
                    <a:pt x="1929" y="998"/>
                  </a:cubicBezTo>
                  <a:cubicBezTo>
                    <a:pt x="1929" y="1005"/>
                    <a:pt x="1935" y="1011"/>
                    <a:pt x="1942" y="1011"/>
                  </a:cubicBezTo>
                  <a:close/>
                  <a:moveTo>
                    <a:pt x="1981" y="1011"/>
                  </a:moveTo>
                  <a:cubicBezTo>
                    <a:pt x="1988" y="1011"/>
                    <a:pt x="1994" y="1005"/>
                    <a:pt x="1994" y="998"/>
                  </a:cubicBezTo>
                  <a:cubicBezTo>
                    <a:pt x="1994" y="991"/>
                    <a:pt x="1988" y="986"/>
                    <a:pt x="1981" y="986"/>
                  </a:cubicBezTo>
                  <a:cubicBezTo>
                    <a:pt x="1974" y="986"/>
                    <a:pt x="1969" y="991"/>
                    <a:pt x="1969" y="998"/>
                  </a:cubicBezTo>
                  <a:cubicBezTo>
                    <a:pt x="1969" y="1005"/>
                    <a:pt x="1974" y="1011"/>
                    <a:pt x="1981" y="1011"/>
                  </a:cubicBezTo>
                  <a:close/>
                  <a:moveTo>
                    <a:pt x="2008" y="998"/>
                  </a:moveTo>
                  <a:cubicBezTo>
                    <a:pt x="2008" y="1005"/>
                    <a:pt x="2014" y="1011"/>
                    <a:pt x="2021" y="1011"/>
                  </a:cubicBezTo>
                  <a:cubicBezTo>
                    <a:pt x="2028" y="1011"/>
                    <a:pt x="2034" y="1005"/>
                    <a:pt x="2034" y="998"/>
                  </a:cubicBezTo>
                  <a:cubicBezTo>
                    <a:pt x="2034" y="991"/>
                    <a:pt x="2028" y="986"/>
                    <a:pt x="2021" y="986"/>
                  </a:cubicBezTo>
                  <a:cubicBezTo>
                    <a:pt x="2014" y="986"/>
                    <a:pt x="2008" y="991"/>
                    <a:pt x="2008" y="998"/>
                  </a:cubicBezTo>
                  <a:close/>
                  <a:moveTo>
                    <a:pt x="2060" y="1011"/>
                  </a:moveTo>
                  <a:cubicBezTo>
                    <a:pt x="2067" y="1011"/>
                    <a:pt x="2073" y="1005"/>
                    <a:pt x="2073" y="998"/>
                  </a:cubicBezTo>
                  <a:cubicBezTo>
                    <a:pt x="2073" y="991"/>
                    <a:pt x="2067" y="986"/>
                    <a:pt x="2060" y="986"/>
                  </a:cubicBezTo>
                  <a:cubicBezTo>
                    <a:pt x="2053" y="986"/>
                    <a:pt x="2048" y="991"/>
                    <a:pt x="2048" y="998"/>
                  </a:cubicBezTo>
                  <a:cubicBezTo>
                    <a:pt x="2048" y="1005"/>
                    <a:pt x="2053" y="1011"/>
                    <a:pt x="2060" y="1011"/>
                  </a:cubicBezTo>
                  <a:close/>
                  <a:moveTo>
                    <a:pt x="2100" y="1011"/>
                  </a:moveTo>
                  <a:cubicBezTo>
                    <a:pt x="2107" y="1011"/>
                    <a:pt x="2112" y="1005"/>
                    <a:pt x="2112" y="998"/>
                  </a:cubicBezTo>
                  <a:cubicBezTo>
                    <a:pt x="2112" y="991"/>
                    <a:pt x="2107" y="986"/>
                    <a:pt x="2100" y="986"/>
                  </a:cubicBezTo>
                  <a:cubicBezTo>
                    <a:pt x="2093" y="986"/>
                    <a:pt x="2087" y="991"/>
                    <a:pt x="2087" y="998"/>
                  </a:cubicBezTo>
                  <a:cubicBezTo>
                    <a:pt x="2087" y="1005"/>
                    <a:pt x="2093" y="1011"/>
                    <a:pt x="2100" y="1011"/>
                  </a:cubicBezTo>
                  <a:close/>
                  <a:moveTo>
                    <a:pt x="2139" y="1011"/>
                  </a:moveTo>
                  <a:cubicBezTo>
                    <a:pt x="2146" y="1011"/>
                    <a:pt x="2152" y="1005"/>
                    <a:pt x="2152" y="998"/>
                  </a:cubicBezTo>
                  <a:cubicBezTo>
                    <a:pt x="2152" y="991"/>
                    <a:pt x="2146" y="986"/>
                    <a:pt x="2139" y="986"/>
                  </a:cubicBezTo>
                  <a:cubicBezTo>
                    <a:pt x="2132" y="986"/>
                    <a:pt x="2126" y="991"/>
                    <a:pt x="2126" y="998"/>
                  </a:cubicBezTo>
                  <a:cubicBezTo>
                    <a:pt x="2126" y="1005"/>
                    <a:pt x="2132" y="1011"/>
                    <a:pt x="2139" y="1011"/>
                  </a:cubicBezTo>
                  <a:close/>
                  <a:moveTo>
                    <a:pt x="2455" y="993"/>
                  </a:moveTo>
                  <a:cubicBezTo>
                    <a:pt x="2452" y="993"/>
                    <a:pt x="2449" y="995"/>
                    <a:pt x="2449" y="998"/>
                  </a:cubicBezTo>
                  <a:cubicBezTo>
                    <a:pt x="2449" y="1001"/>
                    <a:pt x="2452" y="1003"/>
                    <a:pt x="2455" y="1003"/>
                  </a:cubicBezTo>
                  <a:cubicBezTo>
                    <a:pt x="2457" y="1003"/>
                    <a:pt x="2460" y="1001"/>
                    <a:pt x="2460" y="998"/>
                  </a:cubicBezTo>
                  <a:cubicBezTo>
                    <a:pt x="2460" y="995"/>
                    <a:pt x="2457" y="993"/>
                    <a:pt x="2455" y="993"/>
                  </a:cubicBezTo>
                  <a:close/>
                  <a:moveTo>
                    <a:pt x="2494" y="986"/>
                  </a:moveTo>
                  <a:cubicBezTo>
                    <a:pt x="2487" y="986"/>
                    <a:pt x="2481" y="991"/>
                    <a:pt x="2481" y="998"/>
                  </a:cubicBezTo>
                  <a:cubicBezTo>
                    <a:pt x="2481" y="1005"/>
                    <a:pt x="2487" y="1011"/>
                    <a:pt x="2494" y="1011"/>
                  </a:cubicBezTo>
                  <a:cubicBezTo>
                    <a:pt x="2501" y="1011"/>
                    <a:pt x="2507" y="1005"/>
                    <a:pt x="2507" y="998"/>
                  </a:cubicBezTo>
                  <a:cubicBezTo>
                    <a:pt x="2507" y="991"/>
                    <a:pt x="2501" y="986"/>
                    <a:pt x="2494" y="986"/>
                  </a:cubicBezTo>
                  <a:close/>
                  <a:moveTo>
                    <a:pt x="2730" y="1011"/>
                  </a:moveTo>
                  <a:cubicBezTo>
                    <a:pt x="2738" y="1011"/>
                    <a:pt x="2743" y="1005"/>
                    <a:pt x="2743" y="998"/>
                  </a:cubicBezTo>
                  <a:cubicBezTo>
                    <a:pt x="2743" y="991"/>
                    <a:pt x="2738" y="986"/>
                    <a:pt x="2730" y="986"/>
                  </a:cubicBezTo>
                  <a:cubicBezTo>
                    <a:pt x="2723" y="986"/>
                    <a:pt x="2718" y="991"/>
                    <a:pt x="2718" y="998"/>
                  </a:cubicBezTo>
                  <a:cubicBezTo>
                    <a:pt x="2718" y="1005"/>
                    <a:pt x="2723" y="1011"/>
                    <a:pt x="2730" y="1011"/>
                  </a:cubicBezTo>
                  <a:close/>
                  <a:moveTo>
                    <a:pt x="2770" y="1011"/>
                  </a:moveTo>
                  <a:cubicBezTo>
                    <a:pt x="2777" y="1011"/>
                    <a:pt x="2783" y="1005"/>
                    <a:pt x="2783" y="998"/>
                  </a:cubicBezTo>
                  <a:cubicBezTo>
                    <a:pt x="2783" y="991"/>
                    <a:pt x="2777" y="986"/>
                    <a:pt x="2770" y="986"/>
                  </a:cubicBezTo>
                  <a:cubicBezTo>
                    <a:pt x="2763" y="986"/>
                    <a:pt x="2757" y="991"/>
                    <a:pt x="2757" y="998"/>
                  </a:cubicBezTo>
                  <a:cubicBezTo>
                    <a:pt x="2757" y="1005"/>
                    <a:pt x="2763" y="1011"/>
                    <a:pt x="2770" y="1011"/>
                  </a:cubicBezTo>
                  <a:close/>
                  <a:moveTo>
                    <a:pt x="2940" y="998"/>
                  </a:moveTo>
                  <a:cubicBezTo>
                    <a:pt x="2940" y="991"/>
                    <a:pt x="2935" y="986"/>
                    <a:pt x="2928" y="986"/>
                  </a:cubicBezTo>
                  <a:cubicBezTo>
                    <a:pt x="2921" y="986"/>
                    <a:pt x="2915" y="991"/>
                    <a:pt x="2915" y="998"/>
                  </a:cubicBezTo>
                  <a:cubicBezTo>
                    <a:pt x="2915" y="1005"/>
                    <a:pt x="2921" y="1011"/>
                    <a:pt x="2928" y="1011"/>
                  </a:cubicBezTo>
                  <a:cubicBezTo>
                    <a:pt x="2935" y="1011"/>
                    <a:pt x="2940" y="1005"/>
                    <a:pt x="2940" y="998"/>
                  </a:cubicBezTo>
                  <a:close/>
                  <a:moveTo>
                    <a:pt x="878" y="1029"/>
                  </a:moveTo>
                  <a:cubicBezTo>
                    <a:pt x="873" y="1029"/>
                    <a:pt x="869" y="1033"/>
                    <a:pt x="869" y="1038"/>
                  </a:cubicBezTo>
                  <a:cubicBezTo>
                    <a:pt x="869" y="1042"/>
                    <a:pt x="873" y="1046"/>
                    <a:pt x="878" y="1046"/>
                  </a:cubicBezTo>
                  <a:cubicBezTo>
                    <a:pt x="882" y="1046"/>
                    <a:pt x="886" y="1042"/>
                    <a:pt x="886" y="1038"/>
                  </a:cubicBezTo>
                  <a:cubicBezTo>
                    <a:pt x="886" y="1033"/>
                    <a:pt x="882" y="1029"/>
                    <a:pt x="878" y="1029"/>
                  </a:cubicBezTo>
                  <a:close/>
                  <a:moveTo>
                    <a:pt x="944" y="1038"/>
                  </a:moveTo>
                  <a:cubicBezTo>
                    <a:pt x="944" y="1045"/>
                    <a:pt x="949" y="1050"/>
                    <a:pt x="956" y="1050"/>
                  </a:cubicBezTo>
                  <a:cubicBezTo>
                    <a:pt x="963" y="1050"/>
                    <a:pt x="969" y="1045"/>
                    <a:pt x="969" y="1038"/>
                  </a:cubicBezTo>
                  <a:cubicBezTo>
                    <a:pt x="969" y="1031"/>
                    <a:pt x="963" y="1025"/>
                    <a:pt x="956" y="1025"/>
                  </a:cubicBezTo>
                  <a:cubicBezTo>
                    <a:pt x="949" y="1025"/>
                    <a:pt x="944" y="1031"/>
                    <a:pt x="944" y="1038"/>
                  </a:cubicBezTo>
                  <a:close/>
                  <a:moveTo>
                    <a:pt x="996" y="1025"/>
                  </a:moveTo>
                  <a:cubicBezTo>
                    <a:pt x="989" y="1025"/>
                    <a:pt x="983" y="1031"/>
                    <a:pt x="983" y="1038"/>
                  </a:cubicBezTo>
                  <a:cubicBezTo>
                    <a:pt x="983" y="1045"/>
                    <a:pt x="989" y="1050"/>
                    <a:pt x="996" y="1050"/>
                  </a:cubicBezTo>
                  <a:cubicBezTo>
                    <a:pt x="1003" y="1050"/>
                    <a:pt x="1009" y="1045"/>
                    <a:pt x="1009" y="1038"/>
                  </a:cubicBezTo>
                  <a:cubicBezTo>
                    <a:pt x="1009" y="1031"/>
                    <a:pt x="1003" y="1025"/>
                    <a:pt x="996" y="1025"/>
                  </a:cubicBezTo>
                  <a:close/>
                  <a:moveTo>
                    <a:pt x="1035" y="1025"/>
                  </a:moveTo>
                  <a:cubicBezTo>
                    <a:pt x="1028" y="1025"/>
                    <a:pt x="1023" y="1031"/>
                    <a:pt x="1023" y="1038"/>
                  </a:cubicBezTo>
                  <a:cubicBezTo>
                    <a:pt x="1023" y="1045"/>
                    <a:pt x="1028" y="1050"/>
                    <a:pt x="1035" y="1050"/>
                  </a:cubicBezTo>
                  <a:cubicBezTo>
                    <a:pt x="1042" y="1050"/>
                    <a:pt x="1048" y="1045"/>
                    <a:pt x="1048" y="1038"/>
                  </a:cubicBezTo>
                  <a:cubicBezTo>
                    <a:pt x="1048" y="1031"/>
                    <a:pt x="1042" y="1025"/>
                    <a:pt x="1035" y="1025"/>
                  </a:cubicBezTo>
                  <a:close/>
                  <a:moveTo>
                    <a:pt x="1075" y="1050"/>
                  </a:moveTo>
                  <a:cubicBezTo>
                    <a:pt x="1082" y="1050"/>
                    <a:pt x="1087" y="1045"/>
                    <a:pt x="1087" y="1038"/>
                  </a:cubicBezTo>
                  <a:cubicBezTo>
                    <a:pt x="1087" y="1031"/>
                    <a:pt x="1082" y="1025"/>
                    <a:pt x="1075" y="1025"/>
                  </a:cubicBezTo>
                  <a:cubicBezTo>
                    <a:pt x="1068" y="1025"/>
                    <a:pt x="1062" y="1031"/>
                    <a:pt x="1062" y="1038"/>
                  </a:cubicBezTo>
                  <a:cubicBezTo>
                    <a:pt x="1062" y="1045"/>
                    <a:pt x="1068" y="1050"/>
                    <a:pt x="1075" y="1050"/>
                  </a:cubicBezTo>
                  <a:close/>
                  <a:moveTo>
                    <a:pt x="1587" y="1025"/>
                  </a:moveTo>
                  <a:cubicBezTo>
                    <a:pt x="1580" y="1025"/>
                    <a:pt x="1574" y="1031"/>
                    <a:pt x="1574" y="1038"/>
                  </a:cubicBezTo>
                  <a:cubicBezTo>
                    <a:pt x="1574" y="1045"/>
                    <a:pt x="1580" y="1050"/>
                    <a:pt x="1587" y="1050"/>
                  </a:cubicBezTo>
                  <a:cubicBezTo>
                    <a:pt x="1594" y="1050"/>
                    <a:pt x="1600" y="1045"/>
                    <a:pt x="1600" y="1038"/>
                  </a:cubicBezTo>
                  <a:cubicBezTo>
                    <a:pt x="1600" y="1031"/>
                    <a:pt x="1594" y="1025"/>
                    <a:pt x="1587" y="1025"/>
                  </a:cubicBezTo>
                  <a:close/>
                  <a:moveTo>
                    <a:pt x="1627" y="1025"/>
                  </a:moveTo>
                  <a:cubicBezTo>
                    <a:pt x="1620" y="1025"/>
                    <a:pt x="1614" y="1031"/>
                    <a:pt x="1614" y="1038"/>
                  </a:cubicBezTo>
                  <a:cubicBezTo>
                    <a:pt x="1614" y="1045"/>
                    <a:pt x="1620" y="1050"/>
                    <a:pt x="1627" y="1050"/>
                  </a:cubicBezTo>
                  <a:cubicBezTo>
                    <a:pt x="1634" y="1050"/>
                    <a:pt x="1639" y="1045"/>
                    <a:pt x="1639" y="1038"/>
                  </a:cubicBezTo>
                  <a:cubicBezTo>
                    <a:pt x="1639" y="1031"/>
                    <a:pt x="1634" y="1025"/>
                    <a:pt x="1627" y="1025"/>
                  </a:cubicBezTo>
                  <a:close/>
                  <a:moveTo>
                    <a:pt x="1666" y="1025"/>
                  </a:moveTo>
                  <a:cubicBezTo>
                    <a:pt x="1659" y="1025"/>
                    <a:pt x="1653" y="1031"/>
                    <a:pt x="1653" y="1038"/>
                  </a:cubicBezTo>
                  <a:cubicBezTo>
                    <a:pt x="1653" y="1045"/>
                    <a:pt x="1659" y="1050"/>
                    <a:pt x="1666" y="1050"/>
                  </a:cubicBezTo>
                  <a:cubicBezTo>
                    <a:pt x="1673" y="1050"/>
                    <a:pt x="1679" y="1045"/>
                    <a:pt x="1679" y="1038"/>
                  </a:cubicBezTo>
                  <a:cubicBezTo>
                    <a:pt x="1679" y="1031"/>
                    <a:pt x="1673" y="1025"/>
                    <a:pt x="1666" y="1025"/>
                  </a:cubicBezTo>
                  <a:close/>
                  <a:moveTo>
                    <a:pt x="1705" y="1025"/>
                  </a:moveTo>
                  <a:cubicBezTo>
                    <a:pt x="1698" y="1025"/>
                    <a:pt x="1693" y="1031"/>
                    <a:pt x="1693" y="1038"/>
                  </a:cubicBezTo>
                  <a:cubicBezTo>
                    <a:pt x="1693" y="1045"/>
                    <a:pt x="1698" y="1050"/>
                    <a:pt x="1705" y="1050"/>
                  </a:cubicBezTo>
                  <a:cubicBezTo>
                    <a:pt x="1713" y="1050"/>
                    <a:pt x="1718" y="1045"/>
                    <a:pt x="1718" y="1038"/>
                  </a:cubicBezTo>
                  <a:cubicBezTo>
                    <a:pt x="1718" y="1031"/>
                    <a:pt x="1713" y="1025"/>
                    <a:pt x="1705" y="1025"/>
                  </a:cubicBezTo>
                  <a:close/>
                  <a:moveTo>
                    <a:pt x="1745" y="1025"/>
                  </a:moveTo>
                  <a:cubicBezTo>
                    <a:pt x="1738" y="1025"/>
                    <a:pt x="1732" y="1031"/>
                    <a:pt x="1732" y="1038"/>
                  </a:cubicBezTo>
                  <a:cubicBezTo>
                    <a:pt x="1732" y="1045"/>
                    <a:pt x="1738" y="1050"/>
                    <a:pt x="1745" y="1050"/>
                  </a:cubicBezTo>
                  <a:cubicBezTo>
                    <a:pt x="1752" y="1050"/>
                    <a:pt x="1758" y="1045"/>
                    <a:pt x="1758" y="1038"/>
                  </a:cubicBezTo>
                  <a:cubicBezTo>
                    <a:pt x="1758" y="1031"/>
                    <a:pt x="1752" y="1025"/>
                    <a:pt x="1745" y="1025"/>
                  </a:cubicBezTo>
                  <a:close/>
                  <a:moveTo>
                    <a:pt x="1784" y="1025"/>
                  </a:moveTo>
                  <a:cubicBezTo>
                    <a:pt x="1777" y="1025"/>
                    <a:pt x="1772" y="1031"/>
                    <a:pt x="1772" y="1038"/>
                  </a:cubicBezTo>
                  <a:cubicBezTo>
                    <a:pt x="1772" y="1045"/>
                    <a:pt x="1777" y="1050"/>
                    <a:pt x="1784" y="1050"/>
                  </a:cubicBezTo>
                  <a:cubicBezTo>
                    <a:pt x="1791" y="1050"/>
                    <a:pt x="1797" y="1045"/>
                    <a:pt x="1797" y="1038"/>
                  </a:cubicBezTo>
                  <a:cubicBezTo>
                    <a:pt x="1797" y="1031"/>
                    <a:pt x="1791" y="1025"/>
                    <a:pt x="1784" y="1025"/>
                  </a:cubicBezTo>
                  <a:close/>
                  <a:moveTo>
                    <a:pt x="1824" y="1050"/>
                  </a:moveTo>
                  <a:cubicBezTo>
                    <a:pt x="1831" y="1050"/>
                    <a:pt x="1836" y="1045"/>
                    <a:pt x="1836" y="1038"/>
                  </a:cubicBezTo>
                  <a:cubicBezTo>
                    <a:pt x="1836" y="1031"/>
                    <a:pt x="1831" y="1025"/>
                    <a:pt x="1824" y="1025"/>
                  </a:cubicBezTo>
                  <a:cubicBezTo>
                    <a:pt x="1817" y="1025"/>
                    <a:pt x="1811" y="1031"/>
                    <a:pt x="1811" y="1038"/>
                  </a:cubicBezTo>
                  <a:cubicBezTo>
                    <a:pt x="1811" y="1045"/>
                    <a:pt x="1817" y="1050"/>
                    <a:pt x="1824" y="1050"/>
                  </a:cubicBezTo>
                  <a:close/>
                  <a:moveTo>
                    <a:pt x="1863" y="1025"/>
                  </a:moveTo>
                  <a:cubicBezTo>
                    <a:pt x="1856" y="1025"/>
                    <a:pt x="1850" y="1031"/>
                    <a:pt x="1850" y="1038"/>
                  </a:cubicBezTo>
                  <a:cubicBezTo>
                    <a:pt x="1850" y="1045"/>
                    <a:pt x="1856" y="1050"/>
                    <a:pt x="1863" y="1050"/>
                  </a:cubicBezTo>
                  <a:cubicBezTo>
                    <a:pt x="1870" y="1050"/>
                    <a:pt x="1876" y="1045"/>
                    <a:pt x="1876" y="1038"/>
                  </a:cubicBezTo>
                  <a:cubicBezTo>
                    <a:pt x="1876" y="1031"/>
                    <a:pt x="1870" y="1025"/>
                    <a:pt x="1863" y="1025"/>
                  </a:cubicBezTo>
                  <a:close/>
                  <a:moveTo>
                    <a:pt x="1903" y="1025"/>
                  </a:moveTo>
                  <a:cubicBezTo>
                    <a:pt x="1896" y="1025"/>
                    <a:pt x="1890" y="1031"/>
                    <a:pt x="1890" y="1038"/>
                  </a:cubicBezTo>
                  <a:cubicBezTo>
                    <a:pt x="1890" y="1045"/>
                    <a:pt x="1896" y="1050"/>
                    <a:pt x="1903" y="1050"/>
                  </a:cubicBezTo>
                  <a:cubicBezTo>
                    <a:pt x="1910" y="1050"/>
                    <a:pt x="1915" y="1045"/>
                    <a:pt x="1915" y="1038"/>
                  </a:cubicBezTo>
                  <a:cubicBezTo>
                    <a:pt x="1915" y="1031"/>
                    <a:pt x="1910" y="1025"/>
                    <a:pt x="1903" y="1025"/>
                  </a:cubicBezTo>
                  <a:close/>
                  <a:moveTo>
                    <a:pt x="1942" y="1050"/>
                  </a:moveTo>
                  <a:cubicBezTo>
                    <a:pt x="1949" y="1050"/>
                    <a:pt x="1955" y="1045"/>
                    <a:pt x="1955" y="1038"/>
                  </a:cubicBezTo>
                  <a:cubicBezTo>
                    <a:pt x="1955" y="1031"/>
                    <a:pt x="1949" y="1025"/>
                    <a:pt x="1942" y="1025"/>
                  </a:cubicBezTo>
                  <a:cubicBezTo>
                    <a:pt x="1935" y="1025"/>
                    <a:pt x="1929" y="1031"/>
                    <a:pt x="1929" y="1038"/>
                  </a:cubicBezTo>
                  <a:cubicBezTo>
                    <a:pt x="1929" y="1045"/>
                    <a:pt x="1935" y="1050"/>
                    <a:pt x="1942" y="1050"/>
                  </a:cubicBezTo>
                  <a:close/>
                  <a:moveTo>
                    <a:pt x="1981" y="1025"/>
                  </a:moveTo>
                  <a:cubicBezTo>
                    <a:pt x="1974" y="1025"/>
                    <a:pt x="1969" y="1031"/>
                    <a:pt x="1969" y="1038"/>
                  </a:cubicBezTo>
                  <a:cubicBezTo>
                    <a:pt x="1969" y="1045"/>
                    <a:pt x="1974" y="1050"/>
                    <a:pt x="1981" y="1050"/>
                  </a:cubicBezTo>
                  <a:cubicBezTo>
                    <a:pt x="1988" y="1050"/>
                    <a:pt x="1994" y="1045"/>
                    <a:pt x="1994" y="1038"/>
                  </a:cubicBezTo>
                  <a:cubicBezTo>
                    <a:pt x="1994" y="1031"/>
                    <a:pt x="1988" y="1025"/>
                    <a:pt x="1981" y="1025"/>
                  </a:cubicBezTo>
                  <a:close/>
                  <a:moveTo>
                    <a:pt x="2021" y="1050"/>
                  </a:moveTo>
                  <a:cubicBezTo>
                    <a:pt x="2028" y="1050"/>
                    <a:pt x="2034" y="1045"/>
                    <a:pt x="2034" y="1038"/>
                  </a:cubicBezTo>
                  <a:cubicBezTo>
                    <a:pt x="2034" y="1031"/>
                    <a:pt x="2028" y="1025"/>
                    <a:pt x="2021" y="1025"/>
                  </a:cubicBezTo>
                  <a:cubicBezTo>
                    <a:pt x="2014" y="1025"/>
                    <a:pt x="2008" y="1031"/>
                    <a:pt x="2008" y="1038"/>
                  </a:cubicBezTo>
                  <a:cubicBezTo>
                    <a:pt x="2008" y="1045"/>
                    <a:pt x="2014" y="1050"/>
                    <a:pt x="2021" y="1050"/>
                  </a:cubicBezTo>
                  <a:close/>
                  <a:moveTo>
                    <a:pt x="2060" y="1050"/>
                  </a:moveTo>
                  <a:cubicBezTo>
                    <a:pt x="2067" y="1050"/>
                    <a:pt x="2073" y="1045"/>
                    <a:pt x="2073" y="1038"/>
                  </a:cubicBezTo>
                  <a:cubicBezTo>
                    <a:pt x="2073" y="1031"/>
                    <a:pt x="2067" y="1025"/>
                    <a:pt x="2060" y="1025"/>
                  </a:cubicBezTo>
                  <a:cubicBezTo>
                    <a:pt x="2053" y="1025"/>
                    <a:pt x="2048" y="1031"/>
                    <a:pt x="2048" y="1038"/>
                  </a:cubicBezTo>
                  <a:cubicBezTo>
                    <a:pt x="2048" y="1045"/>
                    <a:pt x="2053" y="1050"/>
                    <a:pt x="2060" y="1050"/>
                  </a:cubicBezTo>
                  <a:close/>
                  <a:moveTo>
                    <a:pt x="2100" y="1025"/>
                  </a:moveTo>
                  <a:cubicBezTo>
                    <a:pt x="2093" y="1025"/>
                    <a:pt x="2087" y="1031"/>
                    <a:pt x="2087" y="1038"/>
                  </a:cubicBezTo>
                  <a:cubicBezTo>
                    <a:pt x="2087" y="1045"/>
                    <a:pt x="2093" y="1050"/>
                    <a:pt x="2100" y="1050"/>
                  </a:cubicBezTo>
                  <a:cubicBezTo>
                    <a:pt x="2107" y="1050"/>
                    <a:pt x="2112" y="1045"/>
                    <a:pt x="2112" y="1038"/>
                  </a:cubicBezTo>
                  <a:cubicBezTo>
                    <a:pt x="2112" y="1031"/>
                    <a:pt x="2107" y="1025"/>
                    <a:pt x="2100" y="1025"/>
                  </a:cubicBezTo>
                  <a:close/>
                  <a:moveTo>
                    <a:pt x="2139" y="1050"/>
                  </a:moveTo>
                  <a:cubicBezTo>
                    <a:pt x="2146" y="1050"/>
                    <a:pt x="2152" y="1045"/>
                    <a:pt x="2152" y="1038"/>
                  </a:cubicBezTo>
                  <a:cubicBezTo>
                    <a:pt x="2152" y="1031"/>
                    <a:pt x="2146" y="1025"/>
                    <a:pt x="2139" y="1025"/>
                  </a:cubicBezTo>
                  <a:cubicBezTo>
                    <a:pt x="2132" y="1025"/>
                    <a:pt x="2126" y="1031"/>
                    <a:pt x="2126" y="1038"/>
                  </a:cubicBezTo>
                  <a:cubicBezTo>
                    <a:pt x="2126" y="1045"/>
                    <a:pt x="2132" y="1050"/>
                    <a:pt x="2139" y="1050"/>
                  </a:cubicBezTo>
                  <a:close/>
                  <a:moveTo>
                    <a:pt x="2179" y="1050"/>
                  </a:moveTo>
                  <a:cubicBezTo>
                    <a:pt x="2186" y="1050"/>
                    <a:pt x="2191" y="1045"/>
                    <a:pt x="2191" y="1038"/>
                  </a:cubicBezTo>
                  <a:cubicBezTo>
                    <a:pt x="2191" y="1031"/>
                    <a:pt x="2186" y="1025"/>
                    <a:pt x="2179" y="1025"/>
                  </a:cubicBezTo>
                  <a:cubicBezTo>
                    <a:pt x="2172" y="1025"/>
                    <a:pt x="2166" y="1031"/>
                    <a:pt x="2166" y="1038"/>
                  </a:cubicBezTo>
                  <a:cubicBezTo>
                    <a:pt x="2166" y="1045"/>
                    <a:pt x="2172" y="1050"/>
                    <a:pt x="2179" y="1050"/>
                  </a:cubicBezTo>
                  <a:close/>
                  <a:moveTo>
                    <a:pt x="2977" y="1038"/>
                  </a:moveTo>
                  <a:cubicBezTo>
                    <a:pt x="2977" y="1032"/>
                    <a:pt x="2973" y="1028"/>
                    <a:pt x="2967" y="1028"/>
                  </a:cubicBezTo>
                  <a:cubicBezTo>
                    <a:pt x="2962" y="1028"/>
                    <a:pt x="2957" y="1032"/>
                    <a:pt x="2957" y="1038"/>
                  </a:cubicBezTo>
                  <a:cubicBezTo>
                    <a:pt x="2957" y="1043"/>
                    <a:pt x="2962" y="1048"/>
                    <a:pt x="2967" y="1048"/>
                  </a:cubicBezTo>
                  <a:cubicBezTo>
                    <a:pt x="2973" y="1048"/>
                    <a:pt x="2977" y="1043"/>
                    <a:pt x="2977" y="1038"/>
                  </a:cubicBezTo>
                  <a:close/>
                  <a:moveTo>
                    <a:pt x="917" y="1090"/>
                  </a:moveTo>
                  <a:cubicBezTo>
                    <a:pt x="924" y="1090"/>
                    <a:pt x="930" y="1084"/>
                    <a:pt x="930" y="1077"/>
                  </a:cubicBezTo>
                  <a:cubicBezTo>
                    <a:pt x="930" y="1070"/>
                    <a:pt x="924" y="1064"/>
                    <a:pt x="917" y="1064"/>
                  </a:cubicBezTo>
                  <a:cubicBezTo>
                    <a:pt x="910" y="1064"/>
                    <a:pt x="904" y="1070"/>
                    <a:pt x="904" y="1077"/>
                  </a:cubicBezTo>
                  <a:cubicBezTo>
                    <a:pt x="904" y="1084"/>
                    <a:pt x="910" y="1090"/>
                    <a:pt x="917" y="1090"/>
                  </a:cubicBezTo>
                  <a:close/>
                  <a:moveTo>
                    <a:pt x="956" y="1090"/>
                  </a:moveTo>
                  <a:cubicBezTo>
                    <a:pt x="963" y="1090"/>
                    <a:pt x="969" y="1084"/>
                    <a:pt x="969" y="1077"/>
                  </a:cubicBezTo>
                  <a:cubicBezTo>
                    <a:pt x="969" y="1070"/>
                    <a:pt x="963" y="1064"/>
                    <a:pt x="956" y="1064"/>
                  </a:cubicBezTo>
                  <a:cubicBezTo>
                    <a:pt x="949" y="1064"/>
                    <a:pt x="944" y="1070"/>
                    <a:pt x="944" y="1077"/>
                  </a:cubicBezTo>
                  <a:cubicBezTo>
                    <a:pt x="944" y="1084"/>
                    <a:pt x="949" y="1090"/>
                    <a:pt x="956" y="1090"/>
                  </a:cubicBezTo>
                  <a:close/>
                  <a:moveTo>
                    <a:pt x="996" y="1090"/>
                  </a:moveTo>
                  <a:cubicBezTo>
                    <a:pt x="1003" y="1090"/>
                    <a:pt x="1009" y="1084"/>
                    <a:pt x="1009" y="1077"/>
                  </a:cubicBezTo>
                  <a:cubicBezTo>
                    <a:pt x="1009" y="1070"/>
                    <a:pt x="1003" y="1064"/>
                    <a:pt x="996" y="1064"/>
                  </a:cubicBezTo>
                  <a:cubicBezTo>
                    <a:pt x="989" y="1064"/>
                    <a:pt x="983" y="1070"/>
                    <a:pt x="983" y="1077"/>
                  </a:cubicBezTo>
                  <a:cubicBezTo>
                    <a:pt x="983" y="1084"/>
                    <a:pt x="989" y="1090"/>
                    <a:pt x="996" y="1090"/>
                  </a:cubicBezTo>
                  <a:close/>
                  <a:moveTo>
                    <a:pt x="1035" y="1090"/>
                  </a:moveTo>
                  <a:cubicBezTo>
                    <a:pt x="1042" y="1090"/>
                    <a:pt x="1048" y="1084"/>
                    <a:pt x="1048" y="1077"/>
                  </a:cubicBezTo>
                  <a:cubicBezTo>
                    <a:pt x="1048" y="1070"/>
                    <a:pt x="1042" y="1064"/>
                    <a:pt x="1035" y="1064"/>
                  </a:cubicBezTo>
                  <a:cubicBezTo>
                    <a:pt x="1028" y="1064"/>
                    <a:pt x="1023" y="1070"/>
                    <a:pt x="1023" y="1077"/>
                  </a:cubicBezTo>
                  <a:cubicBezTo>
                    <a:pt x="1023" y="1084"/>
                    <a:pt x="1028" y="1090"/>
                    <a:pt x="1035" y="1090"/>
                  </a:cubicBezTo>
                  <a:close/>
                  <a:moveTo>
                    <a:pt x="1075" y="1090"/>
                  </a:moveTo>
                  <a:cubicBezTo>
                    <a:pt x="1082" y="1090"/>
                    <a:pt x="1087" y="1084"/>
                    <a:pt x="1087" y="1077"/>
                  </a:cubicBezTo>
                  <a:cubicBezTo>
                    <a:pt x="1087" y="1070"/>
                    <a:pt x="1082" y="1064"/>
                    <a:pt x="1075" y="1064"/>
                  </a:cubicBezTo>
                  <a:cubicBezTo>
                    <a:pt x="1068" y="1064"/>
                    <a:pt x="1062" y="1070"/>
                    <a:pt x="1062" y="1077"/>
                  </a:cubicBezTo>
                  <a:cubicBezTo>
                    <a:pt x="1062" y="1084"/>
                    <a:pt x="1068" y="1090"/>
                    <a:pt x="1075" y="1090"/>
                  </a:cubicBezTo>
                  <a:close/>
                  <a:moveTo>
                    <a:pt x="1114" y="1090"/>
                  </a:moveTo>
                  <a:cubicBezTo>
                    <a:pt x="1121" y="1090"/>
                    <a:pt x="1127" y="1084"/>
                    <a:pt x="1127" y="1077"/>
                  </a:cubicBezTo>
                  <a:cubicBezTo>
                    <a:pt x="1127" y="1070"/>
                    <a:pt x="1121" y="1064"/>
                    <a:pt x="1114" y="1064"/>
                  </a:cubicBezTo>
                  <a:cubicBezTo>
                    <a:pt x="1107" y="1064"/>
                    <a:pt x="1101" y="1070"/>
                    <a:pt x="1101" y="1077"/>
                  </a:cubicBezTo>
                  <a:cubicBezTo>
                    <a:pt x="1101" y="1084"/>
                    <a:pt x="1107" y="1090"/>
                    <a:pt x="1114" y="1090"/>
                  </a:cubicBezTo>
                  <a:close/>
                  <a:moveTo>
                    <a:pt x="1154" y="1090"/>
                  </a:moveTo>
                  <a:cubicBezTo>
                    <a:pt x="1161" y="1090"/>
                    <a:pt x="1166" y="1084"/>
                    <a:pt x="1166" y="1077"/>
                  </a:cubicBezTo>
                  <a:cubicBezTo>
                    <a:pt x="1166" y="1070"/>
                    <a:pt x="1161" y="1064"/>
                    <a:pt x="1154" y="1064"/>
                  </a:cubicBezTo>
                  <a:cubicBezTo>
                    <a:pt x="1147" y="1064"/>
                    <a:pt x="1141" y="1070"/>
                    <a:pt x="1141" y="1077"/>
                  </a:cubicBezTo>
                  <a:cubicBezTo>
                    <a:pt x="1141" y="1084"/>
                    <a:pt x="1147" y="1090"/>
                    <a:pt x="1154" y="1090"/>
                  </a:cubicBezTo>
                  <a:close/>
                  <a:moveTo>
                    <a:pt x="1627" y="1064"/>
                  </a:moveTo>
                  <a:cubicBezTo>
                    <a:pt x="1620" y="1064"/>
                    <a:pt x="1614" y="1070"/>
                    <a:pt x="1614" y="1077"/>
                  </a:cubicBezTo>
                  <a:cubicBezTo>
                    <a:pt x="1614" y="1084"/>
                    <a:pt x="1620" y="1090"/>
                    <a:pt x="1627" y="1090"/>
                  </a:cubicBezTo>
                  <a:cubicBezTo>
                    <a:pt x="1634" y="1090"/>
                    <a:pt x="1639" y="1084"/>
                    <a:pt x="1639" y="1077"/>
                  </a:cubicBezTo>
                  <a:cubicBezTo>
                    <a:pt x="1639" y="1070"/>
                    <a:pt x="1634" y="1064"/>
                    <a:pt x="1627" y="1064"/>
                  </a:cubicBezTo>
                  <a:close/>
                  <a:moveTo>
                    <a:pt x="1666" y="1064"/>
                  </a:moveTo>
                  <a:cubicBezTo>
                    <a:pt x="1659" y="1064"/>
                    <a:pt x="1653" y="1070"/>
                    <a:pt x="1653" y="1077"/>
                  </a:cubicBezTo>
                  <a:cubicBezTo>
                    <a:pt x="1653" y="1084"/>
                    <a:pt x="1659" y="1090"/>
                    <a:pt x="1666" y="1090"/>
                  </a:cubicBezTo>
                  <a:cubicBezTo>
                    <a:pt x="1673" y="1090"/>
                    <a:pt x="1679" y="1084"/>
                    <a:pt x="1679" y="1077"/>
                  </a:cubicBezTo>
                  <a:cubicBezTo>
                    <a:pt x="1679" y="1070"/>
                    <a:pt x="1673" y="1064"/>
                    <a:pt x="1666" y="1064"/>
                  </a:cubicBezTo>
                  <a:close/>
                  <a:moveTo>
                    <a:pt x="1784" y="1064"/>
                  </a:moveTo>
                  <a:cubicBezTo>
                    <a:pt x="1777" y="1064"/>
                    <a:pt x="1772" y="1070"/>
                    <a:pt x="1772" y="1077"/>
                  </a:cubicBezTo>
                  <a:cubicBezTo>
                    <a:pt x="1772" y="1084"/>
                    <a:pt x="1777" y="1090"/>
                    <a:pt x="1784" y="1090"/>
                  </a:cubicBezTo>
                  <a:cubicBezTo>
                    <a:pt x="1791" y="1090"/>
                    <a:pt x="1797" y="1084"/>
                    <a:pt x="1797" y="1077"/>
                  </a:cubicBezTo>
                  <a:cubicBezTo>
                    <a:pt x="1797" y="1070"/>
                    <a:pt x="1791" y="1064"/>
                    <a:pt x="1784" y="1064"/>
                  </a:cubicBezTo>
                  <a:close/>
                  <a:moveTo>
                    <a:pt x="1824" y="1090"/>
                  </a:moveTo>
                  <a:cubicBezTo>
                    <a:pt x="1831" y="1090"/>
                    <a:pt x="1836" y="1084"/>
                    <a:pt x="1836" y="1077"/>
                  </a:cubicBezTo>
                  <a:cubicBezTo>
                    <a:pt x="1836" y="1070"/>
                    <a:pt x="1831" y="1064"/>
                    <a:pt x="1824" y="1064"/>
                  </a:cubicBezTo>
                  <a:cubicBezTo>
                    <a:pt x="1817" y="1064"/>
                    <a:pt x="1811" y="1070"/>
                    <a:pt x="1811" y="1077"/>
                  </a:cubicBezTo>
                  <a:cubicBezTo>
                    <a:pt x="1811" y="1084"/>
                    <a:pt x="1817" y="1090"/>
                    <a:pt x="1824" y="1090"/>
                  </a:cubicBezTo>
                  <a:close/>
                  <a:moveTo>
                    <a:pt x="1863" y="1090"/>
                  </a:moveTo>
                  <a:cubicBezTo>
                    <a:pt x="1870" y="1090"/>
                    <a:pt x="1876" y="1084"/>
                    <a:pt x="1876" y="1077"/>
                  </a:cubicBezTo>
                  <a:cubicBezTo>
                    <a:pt x="1876" y="1070"/>
                    <a:pt x="1870" y="1064"/>
                    <a:pt x="1863" y="1064"/>
                  </a:cubicBezTo>
                  <a:cubicBezTo>
                    <a:pt x="1856" y="1064"/>
                    <a:pt x="1850" y="1070"/>
                    <a:pt x="1850" y="1077"/>
                  </a:cubicBezTo>
                  <a:cubicBezTo>
                    <a:pt x="1850" y="1084"/>
                    <a:pt x="1856" y="1090"/>
                    <a:pt x="1863" y="1090"/>
                  </a:cubicBezTo>
                  <a:close/>
                  <a:moveTo>
                    <a:pt x="1903" y="1090"/>
                  </a:moveTo>
                  <a:cubicBezTo>
                    <a:pt x="1910" y="1090"/>
                    <a:pt x="1915" y="1084"/>
                    <a:pt x="1915" y="1077"/>
                  </a:cubicBezTo>
                  <a:cubicBezTo>
                    <a:pt x="1915" y="1070"/>
                    <a:pt x="1910" y="1064"/>
                    <a:pt x="1903" y="1064"/>
                  </a:cubicBezTo>
                  <a:cubicBezTo>
                    <a:pt x="1896" y="1064"/>
                    <a:pt x="1890" y="1070"/>
                    <a:pt x="1890" y="1077"/>
                  </a:cubicBezTo>
                  <a:cubicBezTo>
                    <a:pt x="1890" y="1084"/>
                    <a:pt x="1896" y="1090"/>
                    <a:pt x="1903" y="1090"/>
                  </a:cubicBezTo>
                  <a:close/>
                  <a:moveTo>
                    <a:pt x="1942" y="1090"/>
                  </a:moveTo>
                  <a:cubicBezTo>
                    <a:pt x="1949" y="1090"/>
                    <a:pt x="1955" y="1084"/>
                    <a:pt x="1955" y="1077"/>
                  </a:cubicBezTo>
                  <a:cubicBezTo>
                    <a:pt x="1955" y="1070"/>
                    <a:pt x="1949" y="1064"/>
                    <a:pt x="1942" y="1064"/>
                  </a:cubicBezTo>
                  <a:cubicBezTo>
                    <a:pt x="1935" y="1064"/>
                    <a:pt x="1929" y="1070"/>
                    <a:pt x="1929" y="1077"/>
                  </a:cubicBezTo>
                  <a:cubicBezTo>
                    <a:pt x="1929" y="1084"/>
                    <a:pt x="1935" y="1090"/>
                    <a:pt x="1942" y="1090"/>
                  </a:cubicBezTo>
                  <a:close/>
                  <a:moveTo>
                    <a:pt x="1981" y="1090"/>
                  </a:moveTo>
                  <a:cubicBezTo>
                    <a:pt x="1988" y="1090"/>
                    <a:pt x="1994" y="1084"/>
                    <a:pt x="1994" y="1077"/>
                  </a:cubicBezTo>
                  <a:cubicBezTo>
                    <a:pt x="1994" y="1070"/>
                    <a:pt x="1988" y="1064"/>
                    <a:pt x="1981" y="1064"/>
                  </a:cubicBezTo>
                  <a:cubicBezTo>
                    <a:pt x="1974" y="1064"/>
                    <a:pt x="1969" y="1070"/>
                    <a:pt x="1969" y="1077"/>
                  </a:cubicBezTo>
                  <a:cubicBezTo>
                    <a:pt x="1969" y="1084"/>
                    <a:pt x="1974" y="1090"/>
                    <a:pt x="1981" y="1090"/>
                  </a:cubicBezTo>
                  <a:close/>
                  <a:moveTo>
                    <a:pt x="2008" y="1077"/>
                  </a:moveTo>
                  <a:cubicBezTo>
                    <a:pt x="2008" y="1084"/>
                    <a:pt x="2014" y="1090"/>
                    <a:pt x="2021" y="1090"/>
                  </a:cubicBezTo>
                  <a:cubicBezTo>
                    <a:pt x="2028" y="1090"/>
                    <a:pt x="2034" y="1084"/>
                    <a:pt x="2034" y="1077"/>
                  </a:cubicBezTo>
                  <a:cubicBezTo>
                    <a:pt x="2034" y="1070"/>
                    <a:pt x="2028" y="1064"/>
                    <a:pt x="2021" y="1064"/>
                  </a:cubicBezTo>
                  <a:cubicBezTo>
                    <a:pt x="2014" y="1064"/>
                    <a:pt x="2008" y="1070"/>
                    <a:pt x="2008" y="1077"/>
                  </a:cubicBezTo>
                  <a:close/>
                  <a:moveTo>
                    <a:pt x="2060" y="1090"/>
                  </a:moveTo>
                  <a:cubicBezTo>
                    <a:pt x="2067" y="1090"/>
                    <a:pt x="2073" y="1084"/>
                    <a:pt x="2073" y="1077"/>
                  </a:cubicBezTo>
                  <a:cubicBezTo>
                    <a:pt x="2073" y="1070"/>
                    <a:pt x="2067" y="1064"/>
                    <a:pt x="2060" y="1064"/>
                  </a:cubicBezTo>
                  <a:cubicBezTo>
                    <a:pt x="2053" y="1064"/>
                    <a:pt x="2048" y="1070"/>
                    <a:pt x="2048" y="1077"/>
                  </a:cubicBezTo>
                  <a:cubicBezTo>
                    <a:pt x="2048" y="1084"/>
                    <a:pt x="2053" y="1090"/>
                    <a:pt x="2060" y="1090"/>
                  </a:cubicBezTo>
                  <a:close/>
                  <a:moveTo>
                    <a:pt x="2100" y="1090"/>
                  </a:moveTo>
                  <a:cubicBezTo>
                    <a:pt x="2107" y="1090"/>
                    <a:pt x="2112" y="1084"/>
                    <a:pt x="2112" y="1077"/>
                  </a:cubicBezTo>
                  <a:cubicBezTo>
                    <a:pt x="2112" y="1070"/>
                    <a:pt x="2107" y="1064"/>
                    <a:pt x="2100" y="1064"/>
                  </a:cubicBezTo>
                  <a:cubicBezTo>
                    <a:pt x="2093" y="1064"/>
                    <a:pt x="2087" y="1070"/>
                    <a:pt x="2087" y="1077"/>
                  </a:cubicBezTo>
                  <a:cubicBezTo>
                    <a:pt x="2087" y="1084"/>
                    <a:pt x="2093" y="1090"/>
                    <a:pt x="2100" y="1090"/>
                  </a:cubicBezTo>
                  <a:close/>
                  <a:moveTo>
                    <a:pt x="2139" y="1090"/>
                  </a:moveTo>
                  <a:cubicBezTo>
                    <a:pt x="2146" y="1090"/>
                    <a:pt x="2152" y="1084"/>
                    <a:pt x="2152" y="1077"/>
                  </a:cubicBezTo>
                  <a:cubicBezTo>
                    <a:pt x="2152" y="1070"/>
                    <a:pt x="2146" y="1064"/>
                    <a:pt x="2139" y="1064"/>
                  </a:cubicBezTo>
                  <a:cubicBezTo>
                    <a:pt x="2132" y="1064"/>
                    <a:pt x="2126" y="1070"/>
                    <a:pt x="2126" y="1077"/>
                  </a:cubicBezTo>
                  <a:cubicBezTo>
                    <a:pt x="2126" y="1084"/>
                    <a:pt x="2132" y="1090"/>
                    <a:pt x="2139" y="1090"/>
                  </a:cubicBezTo>
                  <a:close/>
                  <a:moveTo>
                    <a:pt x="2179" y="1064"/>
                  </a:moveTo>
                  <a:cubicBezTo>
                    <a:pt x="2172" y="1064"/>
                    <a:pt x="2166" y="1070"/>
                    <a:pt x="2166" y="1077"/>
                  </a:cubicBezTo>
                  <a:cubicBezTo>
                    <a:pt x="2166" y="1084"/>
                    <a:pt x="2172" y="1090"/>
                    <a:pt x="2179" y="1090"/>
                  </a:cubicBezTo>
                  <a:cubicBezTo>
                    <a:pt x="2186" y="1090"/>
                    <a:pt x="2191" y="1084"/>
                    <a:pt x="2191" y="1077"/>
                  </a:cubicBezTo>
                  <a:cubicBezTo>
                    <a:pt x="2191" y="1070"/>
                    <a:pt x="2186" y="1064"/>
                    <a:pt x="2179" y="1064"/>
                  </a:cubicBezTo>
                  <a:close/>
                  <a:moveTo>
                    <a:pt x="2730" y="1064"/>
                  </a:moveTo>
                  <a:cubicBezTo>
                    <a:pt x="2723" y="1064"/>
                    <a:pt x="2718" y="1070"/>
                    <a:pt x="2718" y="1077"/>
                  </a:cubicBezTo>
                  <a:cubicBezTo>
                    <a:pt x="2718" y="1084"/>
                    <a:pt x="2723" y="1090"/>
                    <a:pt x="2730" y="1090"/>
                  </a:cubicBezTo>
                  <a:cubicBezTo>
                    <a:pt x="2738" y="1090"/>
                    <a:pt x="2743" y="1084"/>
                    <a:pt x="2743" y="1077"/>
                  </a:cubicBezTo>
                  <a:cubicBezTo>
                    <a:pt x="2743" y="1070"/>
                    <a:pt x="2738" y="1064"/>
                    <a:pt x="2730" y="1064"/>
                  </a:cubicBezTo>
                  <a:close/>
                  <a:moveTo>
                    <a:pt x="2888" y="1090"/>
                  </a:moveTo>
                  <a:cubicBezTo>
                    <a:pt x="2895" y="1090"/>
                    <a:pt x="2901" y="1084"/>
                    <a:pt x="2901" y="1077"/>
                  </a:cubicBezTo>
                  <a:cubicBezTo>
                    <a:pt x="2901" y="1070"/>
                    <a:pt x="2895" y="1064"/>
                    <a:pt x="2888" y="1064"/>
                  </a:cubicBezTo>
                  <a:cubicBezTo>
                    <a:pt x="2881" y="1064"/>
                    <a:pt x="2875" y="1070"/>
                    <a:pt x="2875" y="1077"/>
                  </a:cubicBezTo>
                  <a:cubicBezTo>
                    <a:pt x="2875" y="1084"/>
                    <a:pt x="2881" y="1090"/>
                    <a:pt x="2888" y="1090"/>
                  </a:cubicBezTo>
                  <a:close/>
                  <a:moveTo>
                    <a:pt x="917" y="1129"/>
                  </a:moveTo>
                  <a:cubicBezTo>
                    <a:pt x="924" y="1129"/>
                    <a:pt x="930" y="1124"/>
                    <a:pt x="930" y="1117"/>
                  </a:cubicBezTo>
                  <a:cubicBezTo>
                    <a:pt x="930" y="1110"/>
                    <a:pt x="924" y="1104"/>
                    <a:pt x="917" y="1104"/>
                  </a:cubicBezTo>
                  <a:cubicBezTo>
                    <a:pt x="910" y="1104"/>
                    <a:pt x="904" y="1110"/>
                    <a:pt x="904" y="1117"/>
                  </a:cubicBezTo>
                  <a:cubicBezTo>
                    <a:pt x="904" y="1124"/>
                    <a:pt x="910" y="1129"/>
                    <a:pt x="917" y="1129"/>
                  </a:cubicBezTo>
                  <a:close/>
                  <a:moveTo>
                    <a:pt x="956" y="1129"/>
                  </a:moveTo>
                  <a:cubicBezTo>
                    <a:pt x="963" y="1129"/>
                    <a:pt x="969" y="1124"/>
                    <a:pt x="969" y="1117"/>
                  </a:cubicBezTo>
                  <a:cubicBezTo>
                    <a:pt x="969" y="1110"/>
                    <a:pt x="963" y="1104"/>
                    <a:pt x="956" y="1104"/>
                  </a:cubicBezTo>
                  <a:cubicBezTo>
                    <a:pt x="949" y="1104"/>
                    <a:pt x="944" y="1110"/>
                    <a:pt x="944" y="1117"/>
                  </a:cubicBezTo>
                  <a:cubicBezTo>
                    <a:pt x="944" y="1124"/>
                    <a:pt x="949" y="1129"/>
                    <a:pt x="956" y="1129"/>
                  </a:cubicBezTo>
                  <a:close/>
                  <a:moveTo>
                    <a:pt x="996" y="1129"/>
                  </a:moveTo>
                  <a:cubicBezTo>
                    <a:pt x="1003" y="1129"/>
                    <a:pt x="1009" y="1124"/>
                    <a:pt x="1009" y="1117"/>
                  </a:cubicBezTo>
                  <a:cubicBezTo>
                    <a:pt x="1009" y="1110"/>
                    <a:pt x="1003" y="1104"/>
                    <a:pt x="996" y="1104"/>
                  </a:cubicBezTo>
                  <a:cubicBezTo>
                    <a:pt x="989" y="1104"/>
                    <a:pt x="983" y="1110"/>
                    <a:pt x="983" y="1117"/>
                  </a:cubicBezTo>
                  <a:cubicBezTo>
                    <a:pt x="983" y="1124"/>
                    <a:pt x="989" y="1129"/>
                    <a:pt x="996" y="1129"/>
                  </a:cubicBezTo>
                  <a:close/>
                  <a:moveTo>
                    <a:pt x="1035" y="1129"/>
                  </a:moveTo>
                  <a:cubicBezTo>
                    <a:pt x="1042" y="1129"/>
                    <a:pt x="1048" y="1124"/>
                    <a:pt x="1048" y="1117"/>
                  </a:cubicBezTo>
                  <a:cubicBezTo>
                    <a:pt x="1048" y="1110"/>
                    <a:pt x="1042" y="1104"/>
                    <a:pt x="1035" y="1104"/>
                  </a:cubicBezTo>
                  <a:cubicBezTo>
                    <a:pt x="1028" y="1104"/>
                    <a:pt x="1023" y="1110"/>
                    <a:pt x="1023" y="1117"/>
                  </a:cubicBezTo>
                  <a:cubicBezTo>
                    <a:pt x="1023" y="1124"/>
                    <a:pt x="1028" y="1129"/>
                    <a:pt x="1035" y="1129"/>
                  </a:cubicBezTo>
                  <a:close/>
                  <a:moveTo>
                    <a:pt x="1075" y="1129"/>
                  </a:moveTo>
                  <a:cubicBezTo>
                    <a:pt x="1082" y="1129"/>
                    <a:pt x="1087" y="1124"/>
                    <a:pt x="1087" y="1117"/>
                  </a:cubicBezTo>
                  <a:cubicBezTo>
                    <a:pt x="1087" y="1110"/>
                    <a:pt x="1082" y="1104"/>
                    <a:pt x="1075" y="1104"/>
                  </a:cubicBezTo>
                  <a:cubicBezTo>
                    <a:pt x="1068" y="1104"/>
                    <a:pt x="1062" y="1110"/>
                    <a:pt x="1062" y="1117"/>
                  </a:cubicBezTo>
                  <a:cubicBezTo>
                    <a:pt x="1062" y="1124"/>
                    <a:pt x="1068" y="1129"/>
                    <a:pt x="1075" y="1129"/>
                  </a:cubicBezTo>
                  <a:close/>
                  <a:moveTo>
                    <a:pt x="1114" y="1129"/>
                  </a:moveTo>
                  <a:cubicBezTo>
                    <a:pt x="1121" y="1129"/>
                    <a:pt x="1127" y="1124"/>
                    <a:pt x="1127" y="1117"/>
                  </a:cubicBezTo>
                  <a:cubicBezTo>
                    <a:pt x="1127" y="1110"/>
                    <a:pt x="1121" y="1104"/>
                    <a:pt x="1114" y="1104"/>
                  </a:cubicBezTo>
                  <a:cubicBezTo>
                    <a:pt x="1107" y="1104"/>
                    <a:pt x="1101" y="1110"/>
                    <a:pt x="1101" y="1117"/>
                  </a:cubicBezTo>
                  <a:cubicBezTo>
                    <a:pt x="1101" y="1124"/>
                    <a:pt x="1107" y="1129"/>
                    <a:pt x="1114" y="1129"/>
                  </a:cubicBezTo>
                  <a:close/>
                  <a:moveTo>
                    <a:pt x="1154" y="1129"/>
                  </a:moveTo>
                  <a:cubicBezTo>
                    <a:pt x="1161" y="1129"/>
                    <a:pt x="1166" y="1124"/>
                    <a:pt x="1166" y="1117"/>
                  </a:cubicBezTo>
                  <a:cubicBezTo>
                    <a:pt x="1166" y="1110"/>
                    <a:pt x="1161" y="1104"/>
                    <a:pt x="1154" y="1104"/>
                  </a:cubicBezTo>
                  <a:cubicBezTo>
                    <a:pt x="1146" y="1104"/>
                    <a:pt x="1141" y="1110"/>
                    <a:pt x="1141" y="1117"/>
                  </a:cubicBezTo>
                  <a:cubicBezTo>
                    <a:pt x="1141" y="1124"/>
                    <a:pt x="1146" y="1129"/>
                    <a:pt x="1154" y="1129"/>
                  </a:cubicBezTo>
                  <a:close/>
                  <a:moveTo>
                    <a:pt x="1824" y="1104"/>
                  </a:moveTo>
                  <a:cubicBezTo>
                    <a:pt x="1817" y="1104"/>
                    <a:pt x="1811" y="1110"/>
                    <a:pt x="1811" y="1117"/>
                  </a:cubicBezTo>
                  <a:cubicBezTo>
                    <a:pt x="1811" y="1124"/>
                    <a:pt x="1817" y="1129"/>
                    <a:pt x="1824" y="1129"/>
                  </a:cubicBezTo>
                  <a:cubicBezTo>
                    <a:pt x="1831" y="1129"/>
                    <a:pt x="1836" y="1124"/>
                    <a:pt x="1836" y="1117"/>
                  </a:cubicBezTo>
                  <a:cubicBezTo>
                    <a:pt x="1836" y="1110"/>
                    <a:pt x="1831" y="1104"/>
                    <a:pt x="1824" y="1104"/>
                  </a:cubicBezTo>
                  <a:close/>
                  <a:moveTo>
                    <a:pt x="1863" y="1104"/>
                  </a:moveTo>
                  <a:cubicBezTo>
                    <a:pt x="1856" y="1104"/>
                    <a:pt x="1850" y="1110"/>
                    <a:pt x="1850" y="1117"/>
                  </a:cubicBezTo>
                  <a:cubicBezTo>
                    <a:pt x="1850" y="1124"/>
                    <a:pt x="1856" y="1129"/>
                    <a:pt x="1863" y="1129"/>
                  </a:cubicBezTo>
                  <a:cubicBezTo>
                    <a:pt x="1870" y="1129"/>
                    <a:pt x="1876" y="1124"/>
                    <a:pt x="1876" y="1117"/>
                  </a:cubicBezTo>
                  <a:cubicBezTo>
                    <a:pt x="1876" y="1110"/>
                    <a:pt x="1870" y="1104"/>
                    <a:pt x="1863" y="1104"/>
                  </a:cubicBezTo>
                  <a:close/>
                  <a:moveTo>
                    <a:pt x="1903" y="1104"/>
                  </a:moveTo>
                  <a:cubicBezTo>
                    <a:pt x="1896" y="1104"/>
                    <a:pt x="1890" y="1110"/>
                    <a:pt x="1890" y="1117"/>
                  </a:cubicBezTo>
                  <a:cubicBezTo>
                    <a:pt x="1890" y="1124"/>
                    <a:pt x="1896" y="1129"/>
                    <a:pt x="1903" y="1129"/>
                  </a:cubicBezTo>
                  <a:cubicBezTo>
                    <a:pt x="1910" y="1129"/>
                    <a:pt x="1915" y="1124"/>
                    <a:pt x="1915" y="1117"/>
                  </a:cubicBezTo>
                  <a:cubicBezTo>
                    <a:pt x="1915" y="1110"/>
                    <a:pt x="1910" y="1104"/>
                    <a:pt x="1903" y="1104"/>
                  </a:cubicBezTo>
                  <a:close/>
                  <a:moveTo>
                    <a:pt x="1942" y="1129"/>
                  </a:moveTo>
                  <a:cubicBezTo>
                    <a:pt x="1949" y="1129"/>
                    <a:pt x="1955" y="1124"/>
                    <a:pt x="1955" y="1117"/>
                  </a:cubicBezTo>
                  <a:cubicBezTo>
                    <a:pt x="1955" y="1110"/>
                    <a:pt x="1949" y="1104"/>
                    <a:pt x="1942" y="1104"/>
                  </a:cubicBezTo>
                  <a:cubicBezTo>
                    <a:pt x="1935" y="1104"/>
                    <a:pt x="1929" y="1110"/>
                    <a:pt x="1929" y="1117"/>
                  </a:cubicBezTo>
                  <a:cubicBezTo>
                    <a:pt x="1929" y="1124"/>
                    <a:pt x="1935" y="1129"/>
                    <a:pt x="1942" y="1129"/>
                  </a:cubicBezTo>
                  <a:close/>
                  <a:moveTo>
                    <a:pt x="1981" y="1104"/>
                  </a:moveTo>
                  <a:cubicBezTo>
                    <a:pt x="1974" y="1104"/>
                    <a:pt x="1969" y="1110"/>
                    <a:pt x="1969" y="1117"/>
                  </a:cubicBezTo>
                  <a:cubicBezTo>
                    <a:pt x="1969" y="1124"/>
                    <a:pt x="1974" y="1129"/>
                    <a:pt x="1981" y="1129"/>
                  </a:cubicBezTo>
                  <a:cubicBezTo>
                    <a:pt x="1988" y="1129"/>
                    <a:pt x="1994" y="1124"/>
                    <a:pt x="1994" y="1117"/>
                  </a:cubicBezTo>
                  <a:cubicBezTo>
                    <a:pt x="1994" y="1110"/>
                    <a:pt x="1988" y="1104"/>
                    <a:pt x="1981" y="1104"/>
                  </a:cubicBezTo>
                  <a:close/>
                  <a:moveTo>
                    <a:pt x="2021" y="1129"/>
                  </a:moveTo>
                  <a:cubicBezTo>
                    <a:pt x="2028" y="1129"/>
                    <a:pt x="2034" y="1124"/>
                    <a:pt x="2034" y="1117"/>
                  </a:cubicBezTo>
                  <a:cubicBezTo>
                    <a:pt x="2034" y="1110"/>
                    <a:pt x="2028" y="1104"/>
                    <a:pt x="2021" y="1104"/>
                  </a:cubicBezTo>
                  <a:cubicBezTo>
                    <a:pt x="2014" y="1104"/>
                    <a:pt x="2008" y="1110"/>
                    <a:pt x="2008" y="1117"/>
                  </a:cubicBezTo>
                  <a:cubicBezTo>
                    <a:pt x="2008" y="1124"/>
                    <a:pt x="2014" y="1129"/>
                    <a:pt x="2021" y="1129"/>
                  </a:cubicBezTo>
                  <a:close/>
                  <a:moveTo>
                    <a:pt x="2060" y="1129"/>
                  </a:moveTo>
                  <a:cubicBezTo>
                    <a:pt x="2067" y="1129"/>
                    <a:pt x="2073" y="1124"/>
                    <a:pt x="2073" y="1117"/>
                  </a:cubicBezTo>
                  <a:cubicBezTo>
                    <a:pt x="2073" y="1110"/>
                    <a:pt x="2067" y="1104"/>
                    <a:pt x="2060" y="1104"/>
                  </a:cubicBezTo>
                  <a:cubicBezTo>
                    <a:pt x="2053" y="1104"/>
                    <a:pt x="2048" y="1110"/>
                    <a:pt x="2048" y="1117"/>
                  </a:cubicBezTo>
                  <a:cubicBezTo>
                    <a:pt x="2048" y="1124"/>
                    <a:pt x="2053" y="1129"/>
                    <a:pt x="2060" y="1129"/>
                  </a:cubicBezTo>
                  <a:close/>
                  <a:moveTo>
                    <a:pt x="2100" y="1129"/>
                  </a:moveTo>
                  <a:cubicBezTo>
                    <a:pt x="2107" y="1129"/>
                    <a:pt x="2112" y="1124"/>
                    <a:pt x="2112" y="1117"/>
                  </a:cubicBezTo>
                  <a:cubicBezTo>
                    <a:pt x="2112" y="1110"/>
                    <a:pt x="2107" y="1104"/>
                    <a:pt x="2100" y="1104"/>
                  </a:cubicBezTo>
                  <a:cubicBezTo>
                    <a:pt x="2093" y="1104"/>
                    <a:pt x="2087" y="1110"/>
                    <a:pt x="2087" y="1117"/>
                  </a:cubicBezTo>
                  <a:cubicBezTo>
                    <a:pt x="2087" y="1124"/>
                    <a:pt x="2093" y="1129"/>
                    <a:pt x="2100" y="1129"/>
                  </a:cubicBezTo>
                  <a:close/>
                  <a:moveTo>
                    <a:pt x="2139" y="1129"/>
                  </a:moveTo>
                  <a:cubicBezTo>
                    <a:pt x="2146" y="1129"/>
                    <a:pt x="2152" y="1124"/>
                    <a:pt x="2152" y="1117"/>
                  </a:cubicBezTo>
                  <a:cubicBezTo>
                    <a:pt x="2152" y="1110"/>
                    <a:pt x="2146" y="1104"/>
                    <a:pt x="2139" y="1104"/>
                  </a:cubicBezTo>
                  <a:cubicBezTo>
                    <a:pt x="2132" y="1104"/>
                    <a:pt x="2126" y="1110"/>
                    <a:pt x="2126" y="1117"/>
                  </a:cubicBezTo>
                  <a:cubicBezTo>
                    <a:pt x="2126" y="1124"/>
                    <a:pt x="2132" y="1129"/>
                    <a:pt x="2139" y="1129"/>
                  </a:cubicBezTo>
                  <a:close/>
                  <a:moveTo>
                    <a:pt x="2730" y="1104"/>
                  </a:moveTo>
                  <a:cubicBezTo>
                    <a:pt x="2723" y="1104"/>
                    <a:pt x="2718" y="1110"/>
                    <a:pt x="2718" y="1117"/>
                  </a:cubicBezTo>
                  <a:cubicBezTo>
                    <a:pt x="2718" y="1124"/>
                    <a:pt x="2723" y="1129"/>
                    <a:pt x="2730" y="1129"/>
                  </a:cubicBezTo>
                  <a:cubicBezTo>
                    <a:pt x="2738" y="1129"/>
                    <a:pt x="2743" y="1124"/>
                    <a:pt x="2743" y="1117"/>
                  </a:cubicBezTo>
                  <a:cubicBezTo>
                    <a:pt x="2743" y="1110"/>
                    <a:pt x="2738" y="1104"/>
                    <a:pt x="2730" y="1104"/>
                  </a:cubicBezTo>
                  <a:close/>
                  <a:moveTo>
                    <a:pt x="2809" y="1104"/>
                  </a:moveTo>
                  <a:cubicBezTo>
                    <a:pt x="2802" y="1104"/>
                    <a:pt x="2797" y="1110"/>
                    <a:pt x="2797" y="1117"/>
                  </a:cubicBezTo>
                  <a:cubicBezTo>
                    <a:pt x="2797" y="1124"/>
                    <a:pt x="2802" y="1129"/>
                    <a:pt x="2809" y="1129"/>
                  </a:cubicBezTo>
                  <a:cubicBezTo>
                    <a:pt x="2816" y="1129"/>
                    <a:pt x="2822" y="1124"/>
                    <a:pt x="2822" y="1117"/>
                  </a:cubicBezTo>
                  <a:cubicBezTo>
                    <a:pt x="2822" y="1110"/>
                    <a:pt x="2816" y="1104"/>
                    <a:pt x="2809" y="1104"/>
                  </a:cubicBezTo>
                  <a:close/>
                  <a:moveTo>
                    <a:pt x="2849" y="1104"/>
                  </a:moveTo>
                  <a:cubicBezTo>
                    <a:pt x="2842" y="1104"/>
                    <a:pt x="2836" y="1110"/>
                    <a:pt x="2836" y="1117"/>
                  </a:cubicBezTo>
                  <a:cubicBezTo>
                    <a:pt x="2836" y="1124"/>
                    <a:pt x="2842" y="1129"/>
                    <a:pt x="2849" y="1129"/>
                  </a:cubicBezTo>
                  <a:cubicBezTo>
                    <a:pt x="2856" y="1129"/>
                    <a:pt x="2862" y="1124"/>
                    <a:pt x="2862" y="1117"/>
                  </a:cubicBezTo>
                  <a:cubicBezTo>
                    <a:pt x="2862" y="1110"/>
                    <a:pt x="2856" y="1104"/>
                    <a:pt x="2849" y="1104"/>
                  </a:cubicBezTo>
                  <a:close/>
                  <a:moveTo>
                    <a:pt x="2888" y="1129"/>
                  </a:moveTo>
                  <a:cubicBezTo>
                    <a:pt x="2895" y="1129"/>
                    <a:pt x="2901" y="1124"/>
                    <a:pt x="2901" y="1117"/>
                  </a:cubicBezTo>
                  <a:cubicBezTo>
                    <a:pt x="2901" y="1110"/>
                    <a:pt x="2895" y="1104"/>
                    <a:pt x="2888" y="1104"/>
                  </a:cubicBezTo>
                  <a:cubicBezTo>
                    <a:pt x="2881" y="1104"/>
                    <a:pt x="2875" y="1110"/>
                    <a:pt x="2875" y="1117"/>
                  </a:cubicBezTo>
                  <a:cubicBezTo>
                    <a:pt x="2875" y="1124"/>
                    <a:pt x="2881" y="1129"/>
                    <a:pt x="2888" y="1129"/>
                  </a:cubicBezTo>
                  <a:close/>
                  <a:moveTo>
                    <a:pt x="2919" y="1117"/>
                  </a:moveTo>
                  <a:cubicBezTo>
                    <a:pt x="2919" y="1121"/>
                    <a:pt x="2923" y="1125"/>
                    <a:pt x="2928" y="1125"/>
                  </a:cubicBezTo>
                  <a:cubicBezTo>
                    <a:pt x="2932" y="1125"/>
                    <a:pt x="2936" y="1121"/>
                    <a:pt x="2936" y="1117"/>
                  </a:cubicBezTo>
                  <a:cubicBezTo>
                    <a:pt x="2936" y="1112"/>
                    <a:pt x="2932" y="1108"/>
                    <a:pt x="2928" y="1108"/>
                  </a:cubicBezTo>
                  <a:cubicBezTo>
                    <a:pt x="2923" y="1108"/>
                    <a:pt x="2919" y="1112"/>
                    <a:pt x="2919" y="1117"/>
                  </a:cubicBezTo>
                  <a:close/>
                  <a:moveTo>
                    <a:pt x="882" y="1156"/>
                  </a:moveTo>
                  <a:cubicBezTo>
                    <a:pt x="882" y="1154"/>
                    <a:pt x="880" y="1152"/>
                    <a:pt x="878" y="1152"/>
                  </a:cubicBezTo>
                  <a:cubicBezTo>
                    <a:pt x="875" y="1152"/>
                    <a:pt x="873" y="1154"/>
                    <a:pt x="873" y="1156"/>
                  </a:cubicBezTo>
                  <a:cubicBezTo>
                    <a:pt x="873" y="1158"/>
                    <a:pt x="875" y="1160"/>
                    <a:pt x="878" y="1160"/>
                  </a:cubicBezTo>
                  <a:cubicBezTo>
                    <a:pt x="880" y="1160"/>
                    <a:pt x="882" y="1158"/>
                    <a:pt x="882" y="1156"/>
                  </a:cubicBezTo>
                  <a:close/>
                  <a:moveTo>
                    <a:pt x="917" y="1169"/>
                  </a:moveTo>
                  <a:cubicBezTo>
                    <a:pt x="924" y="1169"/>
                    <a:pt x="930" y="1163"/>
                    <a:pt x="930" y="1156"/>
                  </a:cubicBezTo>
                  <a:cubicBezTo>
                    <a:pt x="930" y="1149"/>
                    <a:pt x="924" y="1143"/>
                    <a:pt x="917" y="1143"/>
                  </a:cubicBezTo>
                  <a:cubicBezTo>
                    <a:pt x="910" y="1143"/>
                    <a:pt x="904" y="1149"/>
                    <a:pt x="904" y="1156"/>
                  </a:cubicBezTo>
                  <a:cubicBezTo>
                    <a:pt x="904" y="1163"/>
                    <a:pt x="910" y="1169"/>
                    <a:pt x="917" y="1169"/>
                  </a:cubicBezTo>
                  <a:close/>
                  <a:moveTo>
                    <a:pt x="956" y="1169"/>
                  </a:moveTo>
                  <a:cubicBezTo>
                    <a:pt x="963" y="1169"/>
                    <a:pt x="969" y="1163"/>
                    <a:pt x="969" y="1156"/>
                  </a:cubicBezTo>
                  <a:cubicBezTo>
                    <a:pt x="969" y="1149"/>
                    <a:pt x="963" y="1143"/>
                    <a:pt x="956" y="1143"/>
                  </a:cubicBezTo>
                  <a:cubicBezTo>
                    <a:pt x="949" y="1143"/>
                    <a:pt x="944" y="1149"/>
                    <a:pt x="944" y="1156"/>
                  </a:cubicBezTo>
                  <a:cubicBezTo>
                    <a:pt x="944" y="1163"/>
                    <a:pt x="949" y="1169"/>
                    <a:pt x="956" y="1169"/>
                  </a:cubicBezTo>
                  <a:close/>
                  <a:moveTo>
                    <a:pt x="996" y="1169"/>
                  </a:moveTo>
                  <a:cubicBezTo>
                    <a:pt x="1003" y="1169"/>
                    <a:pt x="1009" y="1163"/>
                    <a:pt x="1009" y="1156"/>
                  </a:cubicBezTo>
                  <a:cubicBezTo>
                    <a:pt x="1009" y="1149"/>
                    <a:pt x="1003" y="1143"/>
                    <a:pt x="996" y="1143"/>
                  </a:cubicBezTo>
                  <a:cubicBezTo>
                    <a:pt x="989" y="1143"/>
                    <a:pt x="983" y="1149"/>
                    <a:pt x="983" y="1156"/>
                  </a:cubicBezTo>
                  <a:cubicBezTo>
                    <a:pt x="983" y="1163"/>
                    <a:pt x="989" y="1169"/>
                    <a:pt x="996" y="1169"/>
                  </a:cubicBezTo>
                  <a:close/>
                  <a:moveTo>
                    <a:pt x="1035" y="1169"/>
                  </a:moveTo>
                  <a:cubicBezTo>
                    <a:pt x="1042" y="1169"/>
                    <a:pt x="1048" y="1163"/>
                    <a:pt x="1048" y="1156"/>
                  </a:cubicBezTo>
                  <a:cubicBezTo>
                    <a:pt x="1048" y="1149"/>
                    <a:pt x="1042" y="1143"/>
                    <a:pt x="1035" y="1143"/>
                  </a:cubicBezTo>
                  <a:cubicBezTo>
                    <a:pt x="1028" y="1143"/>
                    <a:pt x="1023" y="1149"/>
                    <a:pt x="1023" y="1156"/>
                  </a:cubicBezTo>
                  <a:cubicBezTo>
                    <a:pt x="1023" y="1163"/>
                    <a:pt x="1028" y="1169"/>
                    <a:pt x="1035" y="1169"/>
                  </a:cubicBezTo>
                  <a:close/>
                  <a:moveTo>
                    <a:pt x="1075" y="1169"/>
                  </a:moveTo>
                  <a:cubicBezTo>
                    <a:pt x="1082" y="1169"/>
                    <a:pt x="1087" y="1163"/>
                    <a:pt x="1087" y="1156"/>
                  </a:cubicBezTo>
                  <a:cubicBezTo>
                    <a:pt x="1087" y="1149"/>
                    <a:pt x="1082" y="1143"/>
                    <a:pt x="1075" y="1143"/>
                  </a:cubicBezTo>
                  <a:cubicBezTo>
                    <a:pt x="1068" y="1143"/>
                    <a:pt x="1062" y="1149"/>
                    <a:pt x="1062" y="1156"/>
                  </a:cubicBezTo>
                  <a:cubicBezTo>
                    <a:pt x="1062" y="1163"/>
                    <a:pt x="1068" y="1169"/>
                    <a:pt x="1075" y="1169"/>
                  </a:cubicBezTo>
                  <a:close/>
                  <a:moveTo>
                    <a:pt x="1114" y="1169"/>
                  </a:moveTo>
                  <a:cubicBezTo>
                    <a:pt x="1121" y="1169"/>
                    <a:pt x="1127" y="1163"/>
                    <a:pt x="1127" y="1156"/>
                  </a:cubicBezTo>
                  <a:cubicBezTo>
                    <a:pt x="1127" y="1149"/>
                    <a:pt x="1121" y="1143"/>
                    <a:pt x="1114" y="1143"/>
                  </a:cubicBezTo>
                  <a:cubicBezTo>
                    <a:pt x="1107" y="1143"/>
                    <a:pt x="1101" y="1149"/>
                    <a:pt x="1101" y="1156"/>
                  </a:cubicBezTo>
                  <a:cubicBezTo>
                    <a:pt x="1101" y="1163"/>
                    <a:pt x="1107" y="1169"/>
                    <a:pt x="1114" y="1169"/>
                  </a:cubicBezTo>
                  <a:close/>
                  <a:moveTo>
                    <a:pt x="1154" y="1169"/>
                  </a:moveTo>
                  <a:cubicBezTo>
                    <a:pt x="1161" y="1169"/>
                    <a:pt x="1166" y="1163"/>
                    <a:pt x="1166" y="1156"/>
                  </a:cubicBezTo>
                  <a:cubicBezTo>
                    <a:pt x="1166" y="1149"/>
                    <a:pt x="1161" y="1143"/>
                    <a:pt x="1154" y="1143"/>
                  </a:cubicBezTo>
                  <a:cubicBezTo>
                    <a:pt x="1146" y="1143"/>
                    <a:pt x="1141" y="1149"/>
                    <a:pt x="1141" y="1156"/>
                  </a:cubicBezTo>
                  <a:cubicBezTo>
                    <a:pt x="1141" y="1163"/>
                    <a:pt x="1146" y="1169"/>
                    <a:pt x="1154" y="1169"/>
                  </a:cubicBezTo>
                  <a:close/>
                  <a:moveTo>
                    <a:pt x="1193" y="1169"/>
                  </a:moveTo>
                  <a:cubicBezTo>
                    <a:pt x="1200" y="1169"/>
                    <a:pt x="1206" y="1163"/>
                    <a:pt x="1206" y="1156"/>
                  </a:cubicBezTo>
                  <a:cubicBezTo>
                    <a:pt x="1206" y="1149"/>
                    <a:pt x="1200" y="1143"/>
                    <a:pt x="1193" y="1143"/>
                  </a:cubicBezTo>
                  <a:cubicBezTo>
                    <a:pt x="1186" y="1143"/>
                    <a:pt x="1180" y="1149"/>
                    <a:pt x="1180" y="1156"/>
                  </a:cubicBezTo>
                  <a:cubicBezTo>
                    <a:pt x="1180" y="1163"/>
                    <a:pt x="1186" y="1169"/>
                    <a:pt x="1193" y="1169"/>
                  </a:cubicBezTo>
                  <a:close/>
                  <a:moveTo>
                    <a:pt x="1232" y="1169"/>
                  </a:moveTo>
                  <a:cubicBezTo>
                    <a:pt x="1239" y="1169"/>
                    <a:pt x="1245" y="1163"/>
                    <a:pt x="1245" y="1156"/>
                  </a:cubicBezTo>
                  <a:cubicBezTo>
                    <a:pt x="1245" y="1149"/>
                    <a:pt x="1239" y="1143"/>
                    <a:pt x="1232" y="1143"/>
                  </a:cubicBezTo>
                  <a:cubicBezTo>
                    <a:pt x="1225" y="1143"/>
                    <a:pt x="1220" y="1149"/>
                    <a:pt x="1220" y="1156"/>
                  </a:cubicBezTo>
                  <a:cubicBezTo>
                    <a:pt x="1220" y="1163"/>
                    <a:pt x="1225" y="1169"/>
                    <a:pt x="1232" y="1169"/>
                  </a:cubicBezTo>
                  <a:close/>
                  <a:moveTo>
                    <a:pt x="1824" y="1169"/>
                  </a:moveTo>
                  <a:cubicBezTo>
                    <a:pt x="1831" y="1169"/>
                    <a:pt x="1836" y="1163"/>
                    <a:pt x="1836" y="1156"/>
                  </a:cubicBezTo>
                  <a:cubicBezTo>
                    <a:pt x="1836" y="1149"/>
                    <a:pt x="1831" y="1143"/>
                    <a:pt x="1824" y="1143"/>
                  </a:cubicBezTo>
                  <a:cubicBezTo>
                    <a:pt x="1817" y="1143"/>
                    <a:pt x="1811" y="1149"/>
                    <a:pt x="1811" y="1156"/>
                  </a:cubicBezTo>
                  <a:cubicBezTo>
                    <a:pt x="1811" y="1163"/>
                    <a:pt x="1817" y="1169"/>
                    <a:pt x="1824" y="1169"/>
                  </a:cubicBezTo>
                  <a:close/>
                  <a:moveTo>
                    <a:pt x="1863" y="1169"/>
                  </a:moveTo>
                  <a:cubicBezTo>
                    <a:pt x="1870" y="1169"/>
                    <a:pt x="1876" y="1163"/>
                    <a:pt x="1876" y="1156"/>
                  </a:cubicBezTo>
                  <a:cubicBezTo>
                    <a:pt x="1876" y="1149"/>
                    <a:pt x="1870" y="1143"/>
                    <a:pt x="1863" y="1143"/>
                  </a:cubicBezTo>
                  <a:cubicBezTo>
                    <a:pt x="1856" y="1143"/>
                    <a:pt x="1850" y="1149"/>
                    <a:pt x="1850" y="1156"/>
                  </a:cubicBezTo>
                  <a:cubicBezTo>
                    <a:pt x="1850" y="1163"/>
                    <a:pt x="1856" y="1169"/>
                    <a:pt x="1863" y="1169"/>
                  </a:cubicBezTo>
                  <a:close/>
                  <a:moveTo>
                    <a:pt x="1903" y="1169"/>
                  </a:moveTo>
                  <a:cubicBezTo>
                    <a:pt x="1910" y="1169"/>
                    <a:pt x="1915" y="1163"/>
                    <a:pt x="1915" y="1156"/>
                  </a:cubicBezTo>
                  <a:cubicBezTo>
                    <a:pt x="1915" y="1149"/>
                    <a:pt x="1910" y="1143"/>
                    <a:pt x="1903" y="1143"/>
                  </a:cubicBezTo>
                  <a:cubicBezTo>
                    <a:pt x="1896" y="1143"/>
                    <a:pt x="1890" y="1149"/>
                    <a:pt x="1890" y="1156"/>
                  </a:cubicBezTo>
                  <a:cubicBezTo>
                    <a:pt x="1890" y="1163"/>
                    <a:pt x="1896" y="1169"/>
                    <a:pt x="1903" y="1169"/>
                  </a:cubicBezTo>
                  <a:close/>
                  <a:moveTo>
                    <a:pt x="1942" y="1169"/>
                  </a:moveTo>
                  <a:cubicBezTo>
                    <a:pt x="1949" y="1169"/>
                    <a:pt x="1955" y="1163"/>
                    <a:pt x="1955" y="1156"/>
                  </a:cubicBezTo>
                  <a:cubicBezTo>
                    <a:pt x="1955" y="1149"/>
                    <a:pt x="1949" y="1143"/>
                    <a:pt x="1942" y="1143"/>
                  </a:cubicBezTo>
                  <a:cubicBezTo>
                    <a:pt x="1935" y="1143"/>
                    <a:pt x="1929" y="1149"/>
                    <a:pt x="1929" y="1156"/>
                  </a:cubicBezTo>
                  <a:cubicBezTo>
                    <a:pt x="1929" y="1163"/>
                    <a:pt x="1935" y="1169"/>
                    <a:pt x="1942" y="1169"/>
                  </a:cubicBezTo>
                  <a:close/>
                  <a:moveTo>
                    <a:pt x="1981" y="1169"/>
                  </a:moveTo>
                  <a:cubicBezTo>
                    <a:pt x="1988" y="1169"/>
                    <a:pt x="1994" y="1163"/>
                    <a:pt x="1994" y="1156"/>
                  </a:cubicBezTo>
                  <a:cubicBezTo>
                    <a:pt x="1994" y="1149"/>
                    <a:pt x="1988" y="1143"/>
                    <a:pt x="1981" y="1143"/>
                  </a:cubicBezTo>
                  <a:cubicBezTo>
                    <a:pt x="1974" y="1143"/>
                    <a:pt x="1969" y="1149"/>
                    <a:pt x="1969" y="1156"/>
                  </a:cubicBezTo>
                  <a:cubicBezTo>
                    <a:pt x="1969" y="1163"/>
                    <a:pt x="1974" y="1169"/>
                    <a:pt x="1981" y="1169"/>
                  </a:cubicBezTo>
                  <a:close/>
                  <a:moveTo>
                    <a:pt x="2021" y="1169"/>
                  </a:moveTo>
                  <a:cubicBezTo>
                    <a:pt x="2028" y="1169"/>
                    <a:pt x="2034" y="1163"/>
                    <a:pt x="2034" y="1156"/>
                  </a:cubicBezTo>
                  <a:cubicBezTo>
                    <a:pt x="2034" y="1149"/>
                    <a:pt x="2028" y="1143"/>
                    <a:pt x="2021" y="1143"/>
                  </a:cubicBezTo>
                  <a:cubicBezTo>
                    <a:pt x="2014" y="1143"/>
                    <a:pt x="2008" y="1149"/>
                    <a:pt x="2008" y="1156"/>
                  </a:cubicBezTo>
                  <a:cubicBezTo>
                    <a:pt x="2008" y="1163"/>
                    <a:pt x="2014" y="1169"/>
                    <a:pt x="2021" y="1169"/>
                  </a:cubicBezTo>
                  <a:close/>
                  <a:moveTo>
                    <a:pt x="2060" y="1169"/>
                  </a:moveTo>
                  <a:cubicBezTo>
                    <a:pt x="2067" y="1169"/>
                    <a:pt x="2073" y="1163"/>
                    <a:pt x="2073" y="1156"/>
                  </a:cubicBezTo>
                  <a:cubicBezTo>
                    <a:pt x="2073" y="1149"/>
                    <a:pt x="2067" y="1143"/>
                    <a:pt x="2060" y="1143"/>
                  </a:cubicBezTo>
                  <a:cubicBezTo>
                    <a:pt x="2053" y="1143"/>
                    <a:pt x="2048" y="1149"/>
                    <a:pt x="2048" y="1156"/>
                  </a:cubicBezTo>
                  <a:cubicBezTo>
                    <a:pt x="2048" y="1163"/>
                    <a:pt x="2053" y="1169"/>
                    <a:pt x="2060" y="1169"/>
                  </a:cubicBezTo>
                  <a:close/>
                  <a:moveTo>
                    <a:pt x="2100" y="1143"/>
                  </a:moveTo>
                  <a:cubicBezTo>
                    <a:pt x="2093" y="1143"/>
                    <a:pt x="2087" y="1149"/>
                    <a:pt x="2087" y="1156"/>
                  </a:cubicBezTo>
                  <a:cubicBezTo>
                    <a:pt x="2087" y="1163"/>
                    <a:pt x="2093" y="1169"/>
                    <a:pt x="2100" y="1169"/>
                  </a:cubicBezTo>
                  <a:cubicBezTo>
                    <a:pt x="2107" y="1169"/>
                    <a:pt x="2112" y="1163"/>
                    <a:pt x="2112" y="1156"/>
                  </a:cubicBezTo>
                  <a:cubicBezTo>
                    <a:pt x="2112" y="1149"/>
                    <a:pt x="2107" y="1143"/>
                    <a:pt x="2100" y="1143"/>
                  </a:cubicBezTo>
                  <a:close/>
                  <a:moveTo>
                    <a:pt x="2730" y="1143"/>
                  </a:moveTo>
                  <a:cubicBezTo>
                    <a:pt x="2723" y="1143"/>
                    <a:pt x="2718" y="1149"/>
                    <a:pt x="2718" y="1156"/>
                  </a:cubicBezTo>
                  <a:cubicBezTo>
                    <a:pt x="2718" y="1163"/>
                    <a:pt x="2723" y="1169"/>
                    <a:pt x="2730" y="1169"/>
                  </a:cubicBezTo>
                  <a:cubicBezTo>
                    <a:pt x="2738" y="1169"/>
                    <a:pt x="2743" y="1163"/>
                    <a:pt x="2743" y="1156"/>
                  </a:cubicBezTo>
                  <a:cubicBezTo>
                    <a:pt x="2743" y="1149"/>
                    <a:pt x="2738" y="1143"/>
                    <a:pt x="2730" y="1143"/>
                  </a:cubicBezTo>
                  <a:close/>
                  <a:moveTo>
                    <a:pt x="2849" y="1143"/>
                  </a:moveTo>
                  <a:cubicBezTo>
                    <a:pt x="2842" y="1143"/>
                    <a:pt x="2836" y="1149"/>
                    <a:pt x="2836" y="1156"/>
                  </a:cubicBezTo>
                  <a:cubicBezTo>
                    <a:pt x="2836" y="1163"/>
                    <a:pt x="2842" y="1169"/>
                    <a:pt x="2849" y="1169"/>
                  </a:cubicBezTo>
                  <a:cubicBezTo>
                    <a:pt x="2856" y="1169"/>
                    <a:pt x="2862" y="1163"/>
                    <a:pt x="2862" y="1156"/>
                  </a:cubicBezTo>
                  <a:cubicBezTo>
                    <a:pt x="2862" y="1149"/>
                    <a:pt x="2856" y="1143"/>
                    <a:pt x="2849" y="1143"/>
                  </a:cubicBezTo>
                  <a:close/>
                  <a:moveTo>
                    <a:pt x="2928" y="1169"/>
                  </a:moveTo>
                  <a:cubicBezTo>
                    <a:pt x="2935" y="1169"/>
                    <a:pt x="2940" y="1163"/>
                    <a:pt x="2940" y="1156"/>
                  </a:cubicBezTo>
                  <a:cubicBezTo>
                    <a:pt x="2940" y="1149"/>
                    <a:pt x="2935" y="1143"/>
                    <a:pt x="2928" y="1143"/>
                  </a:cubicBezTo>
                  <a:cubicBezTo>
                    <a:pt x="2921" y="1143"/>
                    <a:pt x="2915" y="1149"/>
                    <a:pt x="2915" y="1156"/>
                  </a:cubicBezTo>
                  <a:cubicBezTo>
                    <a:pt x="2915" y="1163"/>
                    <a:pt x="2921" y="1169"/>
                    <a:pt x="2928" y="1169"/>
                  </a:cubicBezTo>
                  <a:close/>
                  <a:moveTo>
                    <a:pt x="3046" y="1144"/>
                  </a:moveTo>
                  <a:cubicBezTo>
                    <a:pt x="3039" y="1144"/>
                    <a:pt x="3034" y="1149"/>
                    <a:pt x="3034" y="1156"/>
                  </a:cubicBezTo>
                  <a:cubicBezTo>
                    <a:pt x="3034" y="1163"/>
                    <a:pt x="3039" y="1168"/>
                    <a:pt x="3046" y="1168"/>
                  </a:cubicBezTo>
                  <a:cubicBezTo>
                    <a:pt x="3053" y="1168"/>
                    <a:pt x="3058" y="1163"/>
                    <a:pt x="3058" y="1156"/>
                  </a:cubicBezTo>
                  <a:cubicBezTo>
                    <a:pt x="3058" y="1149"/>
                    <a:pt x="3053" y="1144"/>
                    <a:pt x="3046" y="1144"/>
                  </a:cubicBezTo>
                  <a:close/>
                  <a:moveTo>
                    <a:pt x="3085" y="1169"/>
                  </a:moveTo>
                  <a:cubicBezTo>
                    <a:pt x="3092" y="1169"/>
                    <a:pt x="3098" y="1163"/>
                    <a:pt x="3098" y="1156"/>
                  </a:cubicBezTo>
                  <a:cubicBezTo>
                    <a:pt x="3098" y="1149"/>
                    <a:pt x="3092" y="1143"/>
                    <a:pt x="3085" y="1143"/>
                  </a:cubicBezTo>
                  <a:cubicBezTo>
                    <a:pt x="3078" y="1143"/>
                    <a:pt x="3073" y="1149"/>
                    <a:pt x="3073" y="1156"/>
                  </a:cubicBezTo>
                  <a:cubicBezTo>
                    <a:pt x="3073" y="1163"/>
                    <a:pt x="3078" y="1169"/>
                    <a:pt x="3085" y="1169"/>
                  </a:cubicBezTo>
                  <a:close/>
                  <a:moveTo>
                    <a:pt x="3125" y="1167"/>
                  </a:moveTo>
                  <a:cubicBezTo>
                    <a:pt x="3131" y="1167"/>
                    <a:pt x="3136" y="1162"/>
                    <a:pt x="3136" y="1156"/>
                  </a:cubicBezTo>
                  <a:cubicBezTo>
                    <a:pt x="3136" y="1150"/>
                    <a:pt x="3131" y="1145"/>
                    <a:pt x="3125" y="1145"/>
                  </a:cubicBezTo>
                  <a:cubicBezTo>
                    <a:pt x="3118" y="1145"/>
                    <a:pt x="3113" y="1150"/>
                    <a:pt x="3113" y="1156"/>
                  </a:cubicBezTo>
                  <a:cubicBezTo>
                    <a:pt x="3113" y="1162"/>
                    <a:pt x="3118" y="1167"/>
                    <a:pt x="3125" y="1167"/>
                  </a:cubicBezTo>
                  <a:close/>
                  <a:moveTo>
                    <a:pt x="878" y="1188"/>
                  </a:moveTo>
                  <a:cubicBezTo>
                    <a:pt x="873" y="1188"/>
                    <a:pt x="870" y="1191"/>
                    <a:pt x="870" y="1195"/>
                  </a:cubicBezTo>
                  <a:cubicBezTo>
                    <a:pt x="870" y="1199"/>
                    <a:pt x="873" y="1203"/>
                    <a:pt x="878" y="1203"/>
                  </a:cubicBezTo>
                  <a:cubicBezTo>
                    <a:pt x="882" y="1203"/>
                    <a:pt x="885" y="1199"/>
                    <a:pt x="885" y="1195"/>
                  </a:cubicBezTo>
                  <a:cubicBezTo>
                    <a:pt x="885" y="1191"/>
                    <a:pt x="882" y="1188"/>
                    <a:pt x="878" y="1188"/>
                  </a:cubicBezTo>
                  <a:close/>
                  <a:moveTo>
                    <a:pt x="917" y="1183"/>
                  </a:moveTo>
                  <a:cubicBezTo>
                    <a:pt x="910" y="1183"/>
                    <a:pt x="904" y="1188"/>
                    <a:pt x="904" y="1195"/>
                  </a:cubicBezTo>
                  <a:cubicBezTo>
                    <a:pt x="904" y="1202"/>
                    <a:pt x="910" y="1208"/>
                    <a:pt x="917" y="1208"/>
                  </a:cubicBezTo>
                  <a:cubicBezTo>
                    <a:pt x="924" y="1208"/>
                    <a:pt x="930" y="1202"/>
                    <a:pt x="930" y="1195"/>
                  </a:cubicBezTo>
                  <a:cubicBezTo>
                    <a:pt x="930" y="1188"/>
                    <a:pt x="924" y="1183"/>
                    <a:pt x="917" y="1183"/>
                  </a:cubicBezTo>
                  <a:close/>
                  <a:moveTo>
                    <a:pt x="956" y="1183"/>
                  </a:moveTo>
                  <a:cubicBezTo>
                    <a:pt x="949" y="1183"/>
                    <a:pt x="944" y="1188"/>
                    <a:pt x="944" y="1195"/>
                  </a:cubicBezTo>
                  <a:cubicBezTo>
                    <a:pt x="944" y="1202"/>
                    <a:pt x="949" y="1208"/>
                    <a:pt x="956" y="1208"/>
                  </a:cubicBezTo>
                  <a:cubicBezTo>
                    <a:pt x="963" y="1208"/>
                    <a:pt x="969" y="1202"/>
                    <a:pt x="969" y="1195"/>
                  </a:cubicBezTo>
                  <a:cubicBezTo>
                    <a:pt x="969" y="1188"/>
                    <a:pt x="963" y="1183"/>
                    <a:pt x="956" y="1183"/>
                  </a:cubicBezTo>
                  <a:close/>
                  <a:moveTo>
                    <a:pt x="996" y="1208"/>
                  </a:moveTo>
                  <a:cubicBezTo>
                    <a:pt x="1003" y="1208"/>
                    <a:pt x="1009" y="1202"/>
                    <a:pt x="1009" y="1195"/>
                  </a:cubicBezTo>
                  <a:cubicBezTo>
                    <a:pt x="1009" y="1188"/>
                    <a:pt x="1003" y="1183"/>
                    <a:pt x="996" y="1183"/>
                  </a:cubicBezTo>
                  <a:cubicBezTo>
                    <a:pt x="989" y="1183"/>
                    <a:pt x="983" y="1188"/>
                    <a:pt x="983" y="1195"/>
                  </a:cubicBezTo>
                  <a:cubicBezTo>
                    <a:pt x="983" y="1202"/>
                    <a:pt x="989" y="1208"/>
                    <a:pt x="996" y="1208"/>
                  </a:cubicBezTo>
                  <a:close/>
                  <a:moveTo>
                    <a:pt x="1035" y="1208"/>
                  </a:moveTo>
                  <a:cubicBezTo>
                    <a:pt x="1042" y="1208"/>
                    <a:pt x="1048" y="1202"/>
                    <a:pt x="1048" y="1195"/>
                  </a:cubicBezTo>
                  <a:cubicBezTo>
                    <a:pt x="1048" y="1188"/>
                    <a:pt x="1042" y="1183"/>
                    <a:pt x="1035" y="1183"/>
                  </a:cubicBezTo>
                  <a:cubicBezTo>
                    <a:pt x="1028" y="1183"/>
                    <a:pt x="1023" y="1188"/>
                    <a:pt x="1023" y="1195"/>
                  </a:cubicBezTo>
                  <a:cubicBezTo>
                    <a:pt x="1023" y="1202"/>
                    <a:pt x="1028" y="1208"/>
                    <a:pt x="1035" y="1208"/>
                  </a:cubicBezTo>
                  <a:close/>
                  <a:moveTo>
                    <a:pt x="1075" y="1208"/>
                  </a:moveTo>
                  <a:cubicBezTo>
                    <a:pt x="1082" y="1208"/>
                    <a:pt x="1087" y="1202"/>
                    <a:pt x="1087" y="1195"/>
                  </a:cubicBezTo>
                  <a:cubicBezTo>
                    <a:pt x="1087" y="1188"/>
                    <a:pt x="1082" y="1183"/>
                    <a:pt x="1075" y="1183"/>
                  </a:cubicBezTo>
                  <a:cubicBezTo>
                    <a:pt x="1068" y="1183"/>
                    <a:pt x="1062" y="1188"/>
                    <a:pt x="1062" y="1195"/>
                  </a:cubicBezTo>
                  <a:cubicBezTo>
                    <a:pt x="1062" y="1202"/>
                    <a:pt x="1068" y="1208"/>
                    <a:pt x="1075" y="1208"/>
                  </a:cubicBezTo>
                  <a:close/>
                  <a:moveTo>
                    <a:pt x="1114" y="1183"/>
                  </a:moveTo>
                  <a:cubicBezTo>
                    <a:pt x="1107" y="1183"/>
                    <a:pt x="1101" y="1188"/>
                    <a:pt x="1101" y="1195"/>
                  </a:cubicBezTo>
                  <a:cubicBezTo>
                    <a:pt x="1101" y="1202"/>
                    <a:pt x="1107" y="1208"/>
                    <a:pt x="1114" y="1208"/>
                  </a:cubicBezTo>
                  <a:cubicBezTo>
                    <a:pt x="1121" y="1208"/>
                    <a:pt x="1127" y="1202"/>
                    <a:pt x="1127" y="1195"/>
                  </a:cubicBezTo>
                  <a:cubicBezTo>
                    <a:pt x="1127" y="1188"/>
                    <a:pt x="1121" y="1183"/>
                    <a:pt x="1114" y="1183"/>
                  </a:cubicBezTo>
                  <a:close/>
                  <a:moveTo>
                    <a:pt x="1154" y="1183"/>
                  </a:moveTo>
                  <a:cubicBezTo>
                    <a:pt x="1146" y="1183"/>
                    <a:pt x="1141" y="1188"/>
                    <a:pt x="1141" y="1195"/>
                  </a:cubicBezTo>
                  <a:cubicBezTo>
                    <a:pt x="1141" y="1202"/>
                    <a:pt x="1146" y="1208"/>
                    <a:pt x="1154" y="1208"/>
                  </a:cubicBezTo>
                  <a:cubicBezTo>
                    <a:pt x="1161" y="1208"/>
                    <a:pt x="1166" y="1202"/>
                    <a:pt x="1166" y="1195"/>
                  </a:cubicBezTo>
                  <a:cubicBezTo>
                    <a:pt x="1166" y="1188"/>
                    <a:pt x="1161" y="1183"/>
                    <a:pt x="1154" y="1183"/>
                  </a:cubicBezTo>
                  <a:close/>
                  <a:moveTo>
                    <a:pt x="1193" y="1183"/>
                  </a:moveTo>
                  <a:cubicBezTo>
                    <a:pt x="1186" y="1183"/>
                    <a:pt x="1180" y="1188"/>
                    <a:pt x="1180" y="1195"/>
                  </a:cubicBezTo>
                  <a:cubicBezTo>
                    <a:pt x="1180" y="1202"/>
                    <a:pt x="1186" y="1208"/>
                    <a:pt x="1193" y="1208"/>
                  </a:cubicBezTo>
                  <a:cubicBezTo>
                    <a:pt x="1200" y="1208"/>
                    <a:pt x="1206" y="1202"/>
                    <a:pt x="1206" y="1195"/>
                  </a:cubicBezTo>
                  <a:cubicBezTo>
                    <a:pt x="1206" y="1188"/>
                    <a:pt x="1200" y="1183"/>
                    <a:pt x="1193" y="1183"/>
                  </a:cubicBezTo>
                  <a:close/>
                  <a:moveTo>
                    <a:pt x="1232" y="1183"/>
                  </a:moveTo>
                  <a:cubicBezTo>
                    <a:pt x="1225" y="1183"/>
                    <a:pt x="1220" y="1188"/>
                    <a:pt x="1220" y="1195"/>
                  </a:cubicBezTo>
                  <a:cubicBezTo>
                    <a:pt x="1220" y="1202"/>
                    <a:pt x="1225" y="1208"/>
                    <a:pt x="1232" y="1208"/>
                  </a:cubicBezTo>
                  <a:cubicBezTo>
                    <a:pt x="1239" y="1208"/>
                    <a:pt x="1245" y="1202"/>
                    <a:pt x="1245" y="1195"/>
                  </a:cubicBezTo>
                  <a:cubicBezTo>
                    <a:pt x="1245" y="1188"/>
                    <a:pt x="1239" y="1183"/>
                    <a:pt x="1232" y="1183"/>
                  </a:cubicBezTo>
                  <a:close/>
                  <a:moveTo>
                    <a:pt x="1272" y="1208"/>
                  </a:moveTo>
                  <a:cubicBezTo>
                    <a:pt x="1279" y="1208"/>
                    <a:pt x="1285" y="1202"/>
                    <a:pt x="1285" y="1195"/>
                  </a:cubicBezTo>
                  <a:cubicBezTo>
                    <a:pt x="1285" y="1188"/>
                    <a:pt x="1279" y="1183"/>
                    <a:pt x="1272" y="1183"/>
                  </a:cubicBezTo>
                  <a:cubicBezTo>
                    <a:pt x="1265" y="1183"/>
                    <a:pt x="1259" y="1188"/>
                    <a:pt x="1259" y="1195"/>
                  </a:cubicBezTo>
                  <a:cubicBezTo>
                    <a:pt x="1259" y="1202"/>
                    <a:pt x="1265" y="1208"/>
                    <a:pt x="1272" y="1208"/>
                  </a:cubicBezTo>
                  <a:close/>
                  <a:moveTo>
                    <a:pt x="1311" y="1183"/>
                  </a:moveTo>
                  <a:cubicBezTo>
                    <a:pt x="1304" y="1183"/>
                    <a:pt x="1298" y="1188"/>
                    <a:pt x="1298" y="1195"/>
                  </a:cubicBezTo>
                  <a:cubicBezTo>
                    <a:pt x="1298" y="1202"/>
                    <a:pt x="1304" y="1208"/>
                    <a:pt x="1311" y="1208"/>
                  </a:cubicBezTo>
                  <a:cubicBezTo>
                    <a:pt x="1318" y="1208"/>
                    <a:pt x="1324" y="1202"/>
                    <a:pt x="1324" y="1195"/>
                  </a:cubicBezTo>
                  <a:cubicBezTo>
                    <a:pt x="1324" y="1188"/>
                    <a:pt x="1318" y="1183"/>
                    <a:pt x="1311" y="1183"/>
                  </a:cubicBezTo>
                  <a:close/>
                  <a:moveTo>
                    <a:pt x="1824" y="1183"/>
                  </a:moveTo>
                  <a:cubicBezTo>
                    <a:pt x="1817" y="1183"/>
                    <a:pt x="1811" y="1188"/>
                    <a:pt x="1811" y="1195"/>
                  </a:cubicBezTo>
                  <a:cubicBezTo>
                    <a:pt x="1811" y="1202"/>
                    <a:pt x="1817" y="1208"/>
                    <a:pt x="1824" y="1208"/>
                  </a:cubicBezTo>
                  <a:cubicBezTo>
                    <a:pt x="1831" y="1208"/>
                    <a:pt x="1836" y="1202"/>
                    <a:pt x="1836" y="1195"/>
                  </a:cubicBezTo>
                  <a:cubicBezTo>
                    <a:pt x="1836" y="1188"/>
                    <a:pt x="1831" y="1183"/>
                    <a:pt x="1824" y="1183"/>
                  </a:cubicBezTo>
                  <a:close/>
                  <a:moveTo>
                    <a:pt x="1863" y="1208"/>
                  </a:moveTo>
                  <a:cubicBezTo>
                    <a:pt x="1870" y="1208"/>
                    <a:pt x="1876" y="1202"/>
                    <a:pt x="1876" y="1195"/>
                  </a:cubicBezTo>
                  <a:cubicBezTo>
                    <a:pt x="1876" y="1188"/>
                    <a:pt x="1870" y="1183"/>
                    <a:pt x="1863" y="1183"/>
                  </a:cubicBezTo>
                  <a:cubicBezTo>
                    <a:pt x="1856" y="1183"/>
                    <a:pt x="1850" y="1188"/>
                    <a:pt x="1850" y="1195"/>
                  </a:cubicBezTo>
                  <a:cubicBezTo>
                    <a:pt x="1850" y="1202"/>
                    <a:pt x="1856" y="1208"/>
                    <a:pt x="1863" y="1208"/>
                  </a:cubicBezTo>
                  <a:close/>
                  <a:moveTo>
                    <a:pt x="1903" y="1183"/>
                  </a:moveTo>
                  <a:cubicBezTo>
                    <a:pt x="1896" y="1183"/>
                    <a:pt x="1890" y="1188"/>
                    <a:pt x="1890" y="1195"/>
                  </a:cubicBezTo>
                  <a:cubicBezTo>
                    <a:pt x="1890" y="1202"/>
                    <a:pt x="1896" y="1208"/>
                    <a:pt x="1903" y="1208"/>
                  </a:cubicBezTo>
                  <a:cubicBezTo>
                    <a:pt x="1910" y="1208"/>
                    <a:pt x="1915" y="1202"/>
                    <a:pt x="1915" y="1195"/>
                  </a:cubicBezTo>
                  <a:cubicBezTo>
                    <a:pt x="1915" y="1188"/>
                    <a:pt x="1910" y="1183"/>
                    <a:pt x="1903" y="1183"/>
                  </a:cubicBezTo>
                  <a:close/>
                  <a:moveTo>
                    <a:pt x="1942" y="1183"/>
                  </a:moveTo>
                  <a:cubicBezTo>
                    <a:pt x="1935" y="1183"/>
                    <a:pt x="1929" y="1188"/>
                    <a:pt x="1929" y="1195"/>
                  </a:cubicBezTo>
                  <a:cubicBezTo>
                    <a:pt x="1929" y="1202"/>
                    <a:pt x="1935" y="1208"/>
                    <a:pt x="1942" y="1208"/>
                  </a:cubicBezTo>
                  <a:cubicBezTo>
                    <a:pt x="1949" y="1208"/>
                    <a:pt x="1955" y="1202"/>
                    <a:pt x="1955" y="1195"/>
                  </a:cubicBezTo>
                  <a:cubicBezTo>
                    <a:pt x="1955" y="1188"/>
                    <a:pt x="1949" y="1183"/>
                    <a:pt x="1942" y="1183"/>
                  </a:cubicBezTo>
                  <a:close/>
                  <a:moveTo>
                    <a:pt x="1981" y="1183"/>
                  </a:moveTo>
                  <a:cubicBezTo>
                    <a:pt x="1974" y="1183"/>
                    <a:pt x="1969" y="1188"/>
                    <a:pt x="1969" y="1195"/>
                  </a:cubicBezTo>
                  <a:cubicBezTo>
                    <a:pt x="1969" y="1202"/>
                    <a:pt x="1974" y="1208"/>
                    <a:pt x="1981" y="1208"/>
                  </a:cubicBezTo>
                  <a:cubicBezTo>
                    <a:pt x="1988" y="1208"/>
                    <a:pt x="1994" y="1202"/>
                    <a:pt x="1994" y="1195"/>
                  </a:cubicBezTo>
                  <a:cubicBezTo>
                    <a:pt x="1994" y="1188"/>
                    <a:pt x="1988" y="1183"/>
                    <a:pt x="1981" y="1183"/>
                  </a:cubicBezTo>
                  <a:close/>
                  <a:moveTo>
                    <a:pt x="2021" y="1183"/>
                  </a:moveTo>
                  <a:cubicBezTo>
                    <a:pt x="2014" y="1183"/>
                    <a:pt x="2008" y="1188"/>
                    <a:pt x="2008" y="1195"/>
                  </a:cubicBezTo>
                  <a:cubicBezTo>
                    <a:pt x="2008" y="1202"/>
                    <a:pt x="2014" y="1208"/>
                    <a:pt x="2021" y="1208"/>
                  </a:cubicBezTo>
                  <a:cubicBezTo>
                    <a:pt x="2028" y="1208"/>
                    <a:pt x="2034" y="1202"/>
                    <a:pt x="2034" y="1195"/>
                  </a:cubicBezTo>
                  <a:cubicBezTo>
                    <a:pt x="2034" y="1188"/>
                    <a:pt x="2028" y="1183"/>
                    <a:pt x="2021" y="1183"/>
                  </a:cubicBezTo>
                  <a:close/>
                  <a:moveTo>
                    <a:pt x="2060" y="1183"/>
                  </a:moveTo>
                  <a:cubicBezTo>
                    <a:pt x="2053" y="1183"/>
                    <a:pt x="2048" y="1188"/>
                    <a:pt x="2048" y="1195"/>
                  </a:cubicBezTo>
                  <a:cubicBezTo>
                    <a:pt x="2048" y="1202"/>
                    <a:pt x="2053" y="1208"/>
                    <a:pt x="2060" y="1208"/>
                  </a:cubicBezTo>
                  <a:cubicBezTo>
                    <a:pt x="2067" y="1208"/>
                    <a:pt x="2073" y="1202"/>
                    <a:pt x="2073" y="1195"/>
                  </a:cubicBezTo>
                  <a:cubicBezTo>
                    <a:pt x="2073" y="1188"/>
                    <a:pt x="2067" y="1183"/>
                    <a:pt x="2060" y="1183"/>
                  </a:cubicBezTo>
                  <a:close/>
                  <a:moveTo>
                    <a:pt x="2770" y="1183"/>
                  </a:moveTo>
                  <a:cubicBezTo>
                    <a:pt x="2763" y="1183"/>
                    <a:pt x="2757" y="1188"/>
                    <a:pt x="2757" y="1195"/>
                  </a:cubicBezTo>
                  <a:cubicBezTo>
                    <a:pt x="2757" y="1202"/>
                    <a:pt x="2763" y="1208"/>
                    <a:pt x="2770" y="1208"/>
                  </a:cubicBezTo>
                  <a:cubicBezTo>
                    <a:pt x="2777" y="1208"/>
                    <a:pt x="2783" y="1202"/>
                    <a:pt x="2783" y="1195"/>
                  </a:cubicBezTo>
                  <a:cubicBezTo>
                    <a:pt x="2783" y="1188"/>
                    <a:pt x="2777" y="1183"/>
                    <a:pt x="2770" y="1183"/>
                  </a:cubicBezTo>
                  <a:close/>
                  <a:moveTo>
                    <a:pt x="3125" y="1208"/>
                  </a:moveTo>
                  <a:cubicBezTo>
                    <a:pt x="3132" y="1208"/>
                    <a:pt x="3137" y="1202"/>
                    <a:pt x="3137" y="1195"/>
                  </a:cubicBezTo>
                  <a:cubicBezTo>
                    <a:pt x="3137" y="1188"/>
                    <a:pt x="3132" y="1183"/>
                    <a:pt x="3125" y="1183"/>
                  </a:cubicBezTo>
                  <a:cubicBezTo>
                    <a:pt x="3118" y="1183"/>
                    <a:pt x="3112" y="1188"/>
                    <a:pt x="3112" y="1195"/>
                  </a:cubicBezTo>
                  <a:cubicBezTo>
                    <a:pt x="3112" y="1202"/>
                    <a:pt x="3118" y="1208"/>
                    <a:pt x="3125" y="1208"/>
                  </a:cubicBezTo>
                  <a:close/>
                  <a:moveTo>
                    <a:pt x="3164" y="1208"/>
                  </a:moveTo>
                  <a:cubicBezTo>
                    <a:pt x="3171" y="1208"/>
                    <a:pt x="3177" y="1202"/>
                    <a:pt x="3177" y="1195"/>
                  </a:cubicBezTo>
                  <a:cubicBezTo>
                    <a:pt x="3177" y="1188"/>
                    <a:pt x="3171" y="1183"/>
                    <a:pt x="3164" y="1183"/>
                  </a:cubicBezTo>
                  <a:cubicBezTo>
                    <a:pt x="3157" y="1183"/>
                    <a:pt x="3151" y="1188"/>
                    <a:pt x="3151" y="1195"/>
                  </a:cubicBezTo>
                  <a:cubicBezTo>
                    <a:pt x="3151" y="1202"/>
                    <a:pt x="3157" y="1208"/>
                    <a:pt x="3164" y="1208"/>
                  </a:cubicBezTo>
                  <a:close/>
                  <a:moveTo>
                    <a:pt x="917" y="1222"/>
                  </a:moveTo>
                  <a:cubicBezTo>
                    <a:pt x="910" y="1222"/>
                    <a:pt x="904" y="1228"/>
                    <a:pt x="904" y="1235"/>
                  </a:cubicBezTo>
                  <a:cubicBezTo>
                    <a:pt x="904" y="1242"/>
                    <a:pt x="910" y="1248"/>
                    <a:pt x="917" y="1248"/>
                  </a:cubicBezTo>
                  <a:cubicBezTo>
                    <a:pt x="924" y="1248"/>
                    <a:pt x="930" y="1242"/>
                    <a:pt x="930" y="1235"/>
                  </a:cubicBezTo>
                  <a:cubicBezTo>
                    <a:pt x="930" y="1228"/>
                    <a:pt x="924" y="1222"/>
                    <a:pt x="917" y="1222"/>
                  </a:cubicBezTo>
                  <a:close/>
                  <a:moveTo>
                    <a:pt x="956" y="1222"/>
                  </a:moveTo>
                  <a:cubicBezTo>
                    <a:pt x="949" y="1222"/>
                    <a:pt x="944" y="1228"/>
                    <a:pt x="944" y="1235"/>
                  </a:cubicBezTo>
                  <a:cubicBezTo>
                    <a:pt x="944" y="1242"/>
                    <a:pt x="949" y="1248"/>
                    <a:pt x="956" y="1248"/>
                  </a:cubicBezTo>
                  <a:cubicBezTo>
                    <a:pt x="963" y="1248"/>
                    <a:pt x="969" y="1242"/>
                    <a:pt x="969" y="1235"/>
                  </a:cubicBezTo>
                  <a:cubicBezTo>
                    <a:pt x="969" y="1228"/>
                    <a:pt x="963" y="1222"/>
                    <a:pt x="956" y="1222"/>
                  </a:cubicBezTo>
                  <a:close/>
                  <a:moveTo>
                    <a:pt x="996" y="1222"/>
                  </a:moveTo>
                  <a:cubicBezTo>
                    <a:pt x="989" y="1222"/>
                    <a:pt x="983" y="1228"/>
                    <a:pt x="983" y="1235"/>
                  </a:cubicBezTo>
                  <a:cubicBezTo>
                    <a:pt x="983" y="1242"/>
                    <a:pt x="989" y="1248"/>
                    <a:pt x="996" y="1248"/>
                  </a:cubicBezTo>
                  <a:cubicBezTo>
                    <a:pt x="1003" y="1248"/>
                    <a:pt x="1009" y="1242"/>
                    <a:pt x="1009" y="1235"/>
                  </a:cubicBezTo>
                  <a:cubicBezTo>
                    <a:pt x="1009" y="1228"/>
                    <a:pt x="1003" y="1222"/>
                    <a:pt x="996" y="1222"/>
                  </a:cubicBezTo>
                  <a:close/>
                  <a:moveTo>
                    <a:pt x="1035" y="1222"/>
                  </a:moveTo>
                  <a:cubicBezTo>
                    <a:pt x="1028" y="1222"/>
                    <a:pt x="1023" y="1228"/>
                    <a:pt x="1023" y="1235"/>
                  </a:cubicBezTo>
                  <a:cubicBezTo>
                    <a:pt x="1023" y="1242"/>
                    <a:pt x="1028" y="1248"/>
                    <a:pt x="1035" y="1248"/>
                  </a:cubicBezTo>
                  <a:cubicBezTo>
                    <a:pt x="1042" y="1248"/>
                    <a:pt x="1048" y="1242"/>
                    <a:pt x="1048" y="1235"/>
                  </a:cubicBezTo>
                  <a:cubicBezTo>
                    <a:pt x="1048" y="1228"/>
                    <a:pt x="1042" y="1222"/>
                    <a:pt x="1035" y="1222"/>
                  </a:cubicBezTo>
                  <a:close/>
                  <a:moveTo>
                    <a:pt x="1075" y="1222"/>
                  </a:moveTo>
                  <a:cubicBezTo>
                    <a:pt x="1068" y="1222"/>
                    <a:pt x="1062" y="1228"/>
                    <a:pt x="1062" y="1235"/>
                  </a:cubicBezTo>
                  <a:cubicBezTo>
                    <a:pt x="1062" y="1242"/>
                    <a:pt x="1068" y="1248"/>
                    <a:pt x="1075" y="1248"/>
                  </a:cubicBezTo>
                  <a:cubicBezTo>
                    <a:pt x="1082" y="1248"/>
                    <a:pt x="1087" y="1242"/>
                    <a:pt x="1087" y="1235"/>
                  </a:cubicBezTo>
                  <a:cubicBezTo>
                    <a:pt x="1087" y="1228"/>
                    <a:pt x="1082" y="1222"/>
                    <a:pt x="1075" y="1222"/>
                  </a:cubicBezTo>
                  <a:close/>
                  <a:moveTo>
                    <a:pt x="1114" y="1248"/>
                  </a:moveTo>
                  <a:cubicBezTo>
                    <a:pt x="1121" y="1248"/>
                    <a:pt x="1127" y="1242"/>
                    <a:pt x="1127" y="1235"/>
                  </a:cubicBezTo>
                  <a:cubicBezTo>
                    <a:pt x="1127" y="1228"/>
                    <a:pt x="1121" y="1222"/>
                    <a:pt x="1114" y="1222"/>
                  </a:cubicBezTo>
                  <a:cubicBezTo>
                    <a:pt x="1107" y="1222"/>
                    <a:pt x="1101" y="1228"/>
                    <a:pt x="1101" y="1235"/>
                  </a:cubicBezTo>
                  <a:cubicBezTo>
                    <a:pt x="1101" y="1242"/>
                    <a:pt x="1107" y="1248"/>
                    <a:pt x="1114" y="1248"/>
                  </a:cubicBezTo>
                  <a:close/>
                  <a:moveTo>
                    <a:pt x="1154" y="1248"/>
                  </a:moveTo>
                  <a:cubicBezTo>
                    <a:pt x="1161" y="1248"/>
                    <a:pt x="1166" y="1242"/>
                    <a:pt x="1166" y="1235"/>
                  </a:cubicBezTo>
                  <a:cubicBezTo>
                    <a:pt x="1166" y="1228"/>
                    <a:pt x="1161" y="1222"/>
                    <a:pt x="1154" y="1222"/>
                  </a:cubicBezTo>
                  <a:cubicBezTo>
                    <a:pt x="1146" y="1222"/>
                    <a:pt x="1141" y="1228"/>
                    <a:pt x="1141" y="1235"/>
                  </a:cubicBezTo>
                  <a:cubicBezTo>
                    <a:pt x="1141" y="1242"/>
                    <a:pt x="1146" y="1248"/>
                    <a:pt x="1154" y="1248"/>
                  </a:cubicBezTo>
                  <a:close/>
                  <a:moveTo>
                    <a:pt x="1193" y="1222"/>
                  </a:moveTo>
                  <a:cubicBezTo>
                    <a:pt x="1186" y="1222"/>
                    <a:pt x="1180" y="1228"/>
                    <a:pt x="1180" y="1235"/>
                  </a:cubicBezTo>
                  <a:cubicBezTo>
                    <a:pt x="1180" y="1242"/>
                    <a:pt x="1186" y="1248"/>
                    <a:pt x="1193" y="1248"/>
                  </a:cubicBezTo>
                  <a:cubicBezTo>
                    <a:pt x="1200" y="1248"/>
                    <a:pt x="1206" y="1242"/>
                    <a:pt x="1206" y="1235"/>
                  </a:cubicBezTo>
                  <a:cubicBezTo>
                    <a:pt x="1206" y="1228"/>
                    <a:pt x="1200" y="1222"/>
                    <a:pt x="1193" y="1222"/>
                  </a:cubicBezTo>
                  <a:close/>
                  <a:moveTo>
                    <a:pt x="1232" y="1248"/>
                  </a:moveTo>
                  <a:cubicBezTo>
                    <a:pt x="1239" y="1248"/>
                    <a:pt x="1245" y="1242"/>
                    <a:pt x="1245" y="1235"/>
                  </a:cubicBezTo>
                  <a:cubicBezTo>
                    <a:pt x="1245" y="1228"/>
                    <a:pt x="1239" y="1222"/>
                    <a:pt x="1232" y="1222"/>
                  </a:cubicBezTo>
                  <a:cubicBezTo>
                    <a:pt x="1225" y="1222"/>
                    <a:pt x="1220" y="1228"/>
                    <a:pt x="1220" y="1235"/>
                  </a:cubicBezTo>
                  <a:cubicBezTo>
                    <a:pt x="1220" y="1242"/>
                    <a:pt x="1225" y="1248"/>
                    <a:pt x="1232" y="1248"/>
                  </a:cubicBezTo>
                  <a:close/>
                  <a:moveTo>
                    <a:pt x="1272" y="1222"/>
                  </a:moveTo>
                  <a:cubicBezTo>
                    <a:pt x="1265" y="1222"/>
                    <a:pt x="1259" y="1228"/>
                    <a:pt x="1259" y="1235"/>
                  </a:cubicBezTo>
                  <a:cubicBezTo>
                    <a:pt x="1259" y="1242"/>
                    <a:pt x="1265" y="1248"/>
                    <a:pt x="1272" y="1248"/>
                  </a:cubicBezTo>
                  <a:cubicBezTo>
                    <a:pt x="1279" y="1248"/>
                    <a:pt x="1285" y="1242"/>
                    <a:pt x="1285" y="1235"/>
                  </a:cubicBezTo>
                  <a:cubicBezTo>
                    <a:pt x="1285" y="1228"/>
                    <a:pt x="1279" y="1222"/>
                    <a:pt x="1272" y="1222"/>
                  </a:cubicBezTo>
                  <a:close/>
                  <a:moveTo>
                    <a:pt x="1311" y="1222"/>
                  </a:moveTo>
                  <a:cubicBezTo>
                    <a:pt x="1304" y="1222"/>
                    <a:pt x="1298" y="1228"/>
                    <a:pt x="1298" y="1235"/>
                  </a:cubicBezTo>
                  <a:cubicBezTo>
                    <a:pt x="1298" y="1242"/>
                    <a:pt x="1304" y="1248"/>
                    <a:pt x="1311" y="1248"/>
                  </a:cubicBezTo>
                  <a:cubicBezTo>
                    <a:pt x="1318" y="1248"/>
                    <a:pt x="1324" y="1242"/>
                    <a:pt x="1324" y="1235"/>
                  </a:cubicBezTo>
                  <a:cubicBezTo>
                    <a:pt x="1324" y="1228"/>
                    <a:pt x="1318" y="1222"/>
                    <a:pt x="1311" y="1222"/>
                  </a:cubicBezTo>
                  <a:close/>
                  <a:moveTo>
                    <a:pt x="1863" y="1248"/>
                  </a:moveTo>
                  <a:cubicBezTo>
                    <a:pt x="1870" y="1248"/>
                    <a:pt x="1876" y="1242"/>
                    <a:pt x="1876" y="1235"/>
                  </a:cubicBezTo>
                  <a:cubicBezTo>
                    <a:pt x="1876" y="1228"/>
                    <a:pt x="1870" y="1222"/>
                    <a:pt x="1863" y="1222"/>
                  </a:cubicBezTo>
                  <a:cubicBezTo>
                    <a:pt x="1856" y="1222"/>
                    <a:pt x="1850" y="1228"/>
                    <a:pt x="1850" y="1235"/>
                  </a:cubicBezTo>
                  <a:cubicBezTo>
                    <a:pt x="1850" y="1242"/>
                    <a:pt x="1856" y="1248"/>
                    <a:pt x="1863" y="1248"/>
                  </a:cubicBezTo>
                  <a:close/>
                  <a:moveTo>
                    <a:pt x="1903" y="1222"/>
                  </a:moveTo>
                  <a:cubicBezTo>
                    <a:pt x="1896" y="1222"/>
                    <a:pt x="1890" y="1228"/>
                    <a:pt x="1890" y="1235"/>
                  </a:cubicBezTo>
                  <a:cubicBezTo>
                    <a:pt x="1890" y="1242"/>
                    <a:pt x="1896" y="1248"/>
                    <a:pt x="1903" y="1248"/>
                  </a:cubicBezTo>
                  <a:cubicBezTo>
                    <a:pt x="1910" y="1248"/>
                    <a:pt x="1915" y="1242"/>
                    <a:pt x="1915" y="1235"/>
                  </a:cubicBezTo>
                  <a:cubicBezTo>
                    <a:pt x="1915" y="1228"/>
                    <a:pt x="1910" y="1222"/>
                    <a:pt x="1903" y="1222"/>
                  </a:cubicBezTo>
                  <a:close/>
                  <a:moveTo>
                    <a:pt x="1942" y="1222"/>
                  </a:moveTo>
                  <a:cubicBezTo>
                    <a:pt x="1935" y="1222"/>
                    <a:pt x="1929" y="1228"/>
                    <a:pt x="1929" y="1235"/>
                  </a:cubicBezTo>
                  <a:cubicBezTo>
                    <a:pt x="1929" y="1242"/>
                    <a:pt x="1935" y="1248"/>
                    <a:pt x="1942" y="1248"/>
                  </a:cubicBezTo>
                  <a:cubicBezTo>
                    <a:pt x="1949" y="1248"/>
                    <a:pt x="1955" y="1242"/>
                    <a:pt x="1955" y="1235"/>
                  </a:cubicBezTo>
                  <a:cubicBezTo>
                    <a:pt x="1955" y="1228"/>
                    <a:pt x="1949" y="1222"/>
                    <a:pt x="1942" y="1222"/>
                  </a:cubicBezTo>
                  <a:close/>
                  <a:moveTo>
                    <a:pt x="1981" y="1222"/>
                  </a:moveTo>
                  <a:cubicBezTo>
                    <a:pt x="1974" y="1222"/>
                    <a:pt x="1969" y="1228"/>
                    <a:pt x="1969" y="1235"/>
                  </a:cubicBezTo>
                  <a:cubicBezTo>
                    <a:pt x="1969" y="1242"/>
                    <a:pt x="1974" y="1248"/>
                    <a:pt x="1981" y="1248"/>
                  </a:cubicBezTo>
                  <a:cubicBezTo>
                    <a:pt x="1988" y="1248"/>
                    <a:pt x="1994" y="1242"/>
                    <a:pt x="1994" y="1235"/>
                  </a:cubicBezTo>
                  <a:cubicBezTo>
                    <a:pt x="1994" y="1228"/>
                    <a:pt x="1988" y="1222"/>
                    <a:pt x="1981" y="1222"/>
                  </a:cubicBezTo>
                  <a:close/>
                  <a:moveTo>
                    <a:pt x="2021" y="1222"/>
                  </a:moveTo>
                  <a:cubicBezTo>
                    <a:pt x="2014" y="1222"/>
                    <a:pt x="2008" y="1228"/>
                    <a:pt x="2008" y="1235"/>
                  </a:cubicBezTo>
                  <a:cubicBezTo>
                    <a:pt x="2008" y="1242"/>
                    <a:pt x="2014" y="1248"/>
                    <a:pt x="2021" y="1248"/>
                  </a:cubicBezTo>
                  <a:cubicBezTo>
                    <a:pt x="2028" y="1248"/>
                    <a:pt x="2034" y="1242"/>
                    <a:pt x="2034" y="1235"/>
                  </a:cubicBezTo>
                  <a:cubicBezTo>
                    <a:pt x="2034" y="1228"/>
                    <a:pt x="2028" y="1222"/>
                    <a:pt x="2021" y="1222"/>
                  </a:cubicBezTo>
                  <a:close/>
                  <a:moveTo>
                    <a:pt x="2060" y="1222"/>
                  </a:moveTo>
                  <a:cubicBezTo>
                    <a:pt x="2053" y="1222"/>
                    <a:pt x="2048" y="1228"/>
                    <a:pt x="2048" y="1235"/>
                  </a:cubicBezTo>
                  <a:cubicBezTo>
                    <a:pt x="2048" y="1242"/>
                    <a:pt x="2053" y="1248"/>
                    <a:pt x="2060" y="1248"/>
                  </a:cubicBezTo>
                  <a:cubicBezTo>
                    <a:pt x="2067" y="1248"/>
                    <a:pt x="2073" y="1242"/>
                    <a:pt x="2073" y="1235"/>
                  </a:cubicBezTo>
                  <a:cubicBezTo>
                    <a:pt x="2073" y="1228"/>
                    <a:pt x="2067" y="1222"/>
                    <a:pt x="2060" y="1222"/>
                  </a:cubicBezTo>
                  <a:close/>
                  <a:moveTo>
                    <a:pt x="2100" y="1222"/>
                  </a:moveTo>
                  <a:cubicBezTo>
                    <a:pt x="2093" y="1222"/>
                    <a:pt x="2087" y="1228"/>
                    <a:pt x="2087" y="1235"/>
                  </a:cubicBezTo>
                  <a:cubicBezTo>
                    <a:pt x="2087" y="1242"/>
                    <a:pt x="2093" y="1248"/>
                    <a:pt x="2100" y="1248"/>
                  </a:cubicBezTo>
                  <a:cubicBezTo>
                    <a:pt x="2107" y="1248"/>
                    <a:pt x="2112" y="1242"/>
                    <a:pt x="2112" y="1235"/>
                  </a:cubicBezTo>
                  <a:cubicBezTo>
                    <a:pt x="2112" y="1228"/>
                    <a:pt x="2107" y="1222"/>
                    <a:pt x="2100" y="1222"/>
                  </a:cubicBezTo>
                  <a:close/>
                  <a:moveTo>
                    <a:pt x="956" y="1287"/>
                  </a:moveTo>
                  <a:cubicBezTo>
                    <a:pt x="963" y="1287"/>
                    <a:pt x="969" y="1281"/>
                    <a:pt x="969" y="1274"/>
                  </a:cubicBezTo>
                  <a:cubicBezTo>
                    <a:pt x="969" y="1267"/>
                    <a:pt x="963" y="1261"/>
                    <a:pt x="956" y="1261"/>
                  </a:cubicBezTo>
                  <a:cubicBezTo>
                    <a:pt x="949" y="1261"/>
                    <a:pt x="944" y="1267"/>
                    <a:pt x="944" y="1274"/>
                  </a:cubicBezTo>
                  <a:cubicBezTo>
                    <a:pt x="944" y="1281"/>
                    <a:pt x="949" y="1287"/>
                    <a:pt x="956" y="1287"/>
                  </a:cubicBezTo>
                  <a:close/>
                  <a:moveTo>
                    <a:pt x="996" y="1261"/>
                  </a:moveTo>
                  <a:cubicBezTo>
                    <a:pt x="989" y="1261"/>
                    <a:pt x="983" y="1267"/>
                    <a:pt x="983" y="1274"/>
                  </a:cubicBezTo>
                  <a:cubicBezTo>
                    <a:pt x="983" y="1281"/>
                    <a:pt x="989" y="1287"/>
                    <a:pt x="996" y="1287"/>
                  </a:cubicBezTo>
                  <a:cubicBezTo>
                    <a:pt x="1003" y="1287"/>
                    <a:pt x="1009" y="1281"/>
                    <a:pt x="1009" y="1274"/>
                  </a:cubicBezTo>
                  <a:cubicBezTo>
                    <a:pt x="1009" y="1267"/>
                    <a:pt x="1003" y="1261"/>
                    <a:pt x="996" y="1261"/>
                  </a:cubicBezTo>
                  <a:close/>
                  <a:moveTo>
                    <a:pt x="1035" y="1261"/>
                  </a:moveTo>
                  <a:cubicBezTo>
                    <a:pt x="1028" y="1261"/>
                    <a:pt x="1023" y="1267"/>
                    <a:pt x="1023" y="1274"/>
                  </a:cubicBezTo>
                  <a:cubicBezTo>
                    <a:pt x="1023" y="1281"/>
                    <a:pt x="1028" y="1287"/>
                    <a:pt x="1035" y="1287"/>
                  </a:cubicBezTo>
                  <a:cubicBezTo>
                    <a:pt x="1042" y="1287"/>
                    <a:pt x="1048" y="1281"/>
                    <a:pt x="1048" y="1274"/>
                  </a:cubicBezTo>
                  <a:cubicBezTo>
                    <a:pt x="1048" y="1267"/>
                    <a:pt x="1042" y="1261"/>
                    <a:pt x="1035" y="1261"/>
                  </a:cubicBezTo>
                  <a:close/>
                  <a:moveTo>
                    <a:pt x="1075" y="1261"/>
                  </a:moveTo>
                  <a:cubicBezTo>
                    <a:pt x="1068" y="1261"/>
                    <a:pt x="1062" y="1267"/>
                    <a:pt x="1062" y="1274"/>
                  </a:cubicBezTo>
                  <a:cubicBezTo>
                    <a:pt x="1062" y="1281"/>
                    <a:pt x="1068" y="1287"/>
                    <a:pt x="1075" y="1287"/>
                  </a:cubicBezTo>
                  <a:cubicBezTo>
                    <a:pt x="1082" y="1287"/>
                    <a:pt x="1087" y="1281"/>
                    <a:pt x="1087" y="1274"/>
                  </a:cubicBezTo>
                  <a:cubicBezTo>
                    <a:pt x="1087" y="1267"/>
                    <a:pt x="1082" y="1261"/>
                    <a:pt x="1075" y="1261"/>
                  </a:cubicBezTo>
                  <a:close/>
                  <a:moveTo>
                    <a:pt x="1114" y="1261"/>
                  </a:moveTo>
                  <a:cubicBezTo>
                    <a:pt x="1107" y="1261"/>
                    <a:pt x="1101" y="1267"/>
                    <a:pt x="1101" y="1274"/>
                  </a:cubicBezTo>
                  <a:cubicBezTo>
                    <a:pt x="1101" y="1281"/>
                    <a:pt x="1107" y="1287"/>
                    <a:pt x="1114" y="1287"/>
                  </a:cubicBezTo>
                  <a:cubicBezTo>
                    <a:pt x="1121" y="1287"/>
                    <a:pt x="1127" y="1281"/>
                    <a:pt x="1127" y="1274"/>
                  </a:cubicBezTo>
                  <a:cubicBezTo>
                    <a:pt x="1127" y="1267"/>
                    <a:pt x="1121" y="1261"/>
                    <a:pt x="1114" y="1261"/>
                  </a:cubicBezTo>
                  <a:close/>
                  <a:moveTo>
                    <a:pt x="1141" y="1274"/>
                  </a:moveTo>
                  <a:cubicBezTo>
                    <a:pt x="1141" y="1281"/>
                    <a:pt x="1146" y="1287"/>
                    <a:pt x="1154" y="1287"/>
                  </a:cubicBezTo>
                  <a:cubicBezTo>
                    <a:pt x="1161" y="1287"/>
                    <a:pt x="1166" y="1281"/>
                    <a:pt x="1166" y="1274"/>
                  </a:cubicBezTo>
                  <a:cubicBezTo>
                    <a:pt x="1166" y="1267"/>
                    <a:pt x="1161" y="1261"/>
                    <a:pt x="1154" y="1261"/>
                  </a:cubicBezTo>
                  <a:cubicBezTo>
                    <a:pt x="1146" y="1261"/>
                    <a:pt x="1141" y="1267"/>
                    <a:pt x="1141" y="1274"/>
                  </a:cubicBezTo>
                  <a:close/>
                  <a:moveTo>
                    <a:pt x="1180" y="1274"/>
                  </a:moveTo>
                  <a:cubicBezTo>
                    <a:pt x="1180" y="1281"/>
                    <a:pt x="1186" y="1287"/>
                    <a:pt x="1193" y="1287"/>
                  </a:cubicBezTo>
                  <a:cubicBezTo>
                    <a:pt x="1200" y="1287"/>
                    <a:pt x="1206" y="1281"/>
                    <a:pt x="1206" y="1274"/>
                  </a:cubicBezTo>
                  <a:cubicBezTo>
                    <a:pt x="1206" y="1267"/>
                    <a:pt x="1200" y="1261"/>
                    <a:pt x="1193" y="1261"/>
                  </a:cubicBezTo>
                  <a:cubicBezTo>
                    <a:pt x="1186" y="1261"/>
                    <a:pt x="1180" y="1267"/>
                    <a:pt x="1180" y="1274"/>
                  </a:cubicBezTo>
                  <a:close/>
                  <a:moveTo>
                    <a:pt x="1232" y="1287"/>
                  </a:moveTo>
                  <a:cubicBezTo>
                    <a:pt x="1239" y="1287"/>
                    <a:pt x="1245" y="1281"/>
                    <a:pt x="1245" y="1274"/>
                  </a:cubicBezTo>
                  <a:cubicBezTo>
                    <a:pt x="1245" y="1267"/>
                    <a:pt x="1239" y="1261"/>
                    <a:pt x="1232" y="1261"/>
                  </a:cubicBezTo>
                  <a:cubicBezTo>
                    <a:pt x="1225" y="1261"/>
                    <a:pt x="1220" y="1267"/>
                    <a:pt x="1220" y="1274"/>
                  </a:cubicBezTo>
                  <a:cubicBezTo>
                    <a:pt x="1220" y="1281"/>
                    <a:pt x="1225" y="1287"/>
                    <a:pt x="1232" y="1287"/>
                  </a:cubicBezTo>
                  <a:close/>
                  <a:moveTo>
                    <a:pt x="1272" y="1261"/>
                  </a:moveTo>
                  <a:cubicBezTo>
                    <a:pt x="1265" y="1261"/>
                    <a:pt x="1259" y="1267"/>
                    <a:pt x="1259" y="1274"/>
                  </a:cubicBezTo>
                  <a:cubicBezTo>
                    <a:pt x="1259" y="1281"/>
                    <a:pt x="1265" y="1287"/>
                    <a:pt x="1272" y="1287"/>
                  </a:cubicBezTo>
                  <a:cubicBezTo>
                    <a:pt x="1279" y="1287"/>
                    <a:pt x="1285" y="1281"/>
                    <a:pt x="1285" y="1274"/>
                  </a:cubicBezTo>
                  <a:cubicBezTo>
                    <a:pt x="1285" y="1267"/>
                    <a:pt x="1279" y="1261"/>
                    <a:pt x="1272" y="1261"/>
                  </a:cubicBezTo>
                  <a:close/>
                  <a:moveTo>
                    <a:pt x="1824" y="1261"/>
                  </a:moveTo>
                  <a:cubicBezTo>
                    <a:pt x="1817" y="1261"/>
                    <a:pt x="1811" y="1267"/>
                    <a:pt x="1811" y="1274"/>
                  </a:cubicBezTo>
                  <a:cubicBezTo>
                    <a:pt x="1811" y="1281"/>
                    <a:pt x="1817" y="1287"/>
                    <a:pt x="1824" y="1287"/>
                  </a:cubicBezTo>
                  <a:cubicBezTo>
                    <a:pt x="1831" y="1287"/>
                    <a:pt x="1837" y="1281"/>
                    <a:pt x="1837" y="1274"/>
                  </a:cubicBezTo>
                  <a:cubicBezTo>
                    <a:pt x="1837" y="1267"/>
                    <a:pt x="1831" y="1261"/>
                    <a:pt x="1824" y="1261"/>
                  </a:cubicBezTo>
                  <a:close/>
                  <a:moveTo>
                    <a:pt x="1863" y="1287"/>
                  </a:moveTo>
                  <a:cubicBezTo>
                    <a:pt x="1870" y="1287"/>
                    <a:pt x="1876" y="1281"/>
                    <a:pt x="1876" y="1274"/>
                  </a:cubicBezTo>
                  <a:cubicBezTo>
                    <a:pt x="1876" y="1267"/>
                    <a:pt x="1870" y="1261"/>
                    <a:pt x="1863" y="1261"/>
                  </a:cubicBezTo>
                  <a:cubicBezTo>
                    <a:pt x="1856" y="1261"/>
                    <a:pt x="1850" y="1267"/>
                    <a:pt x="1850" y="1274"/>
                  </a:cubicBezTo>
                  <a:cubicBezTo>
                    <a:pt x="1850" y="1281"/>
                    <a:pt x="1856" y="1287"/>
                    <a:pt x="1863" y="1287"/>
                  </a:cubicBezTo>
                  <a:close/>
                  <a:moveTo>
                    <a:pt x="1903" y="1261"/>
                  </a:moveTo>
                  <a:cubicBezTo>
                    <a:pt x="1896" y="1261"/>
                    <a:pt x="1890" y="1267"/>
                    <a:pt x="1890" y="1274"/>
                  </a:cubicBezTo>
                  <a:cubicBezTo>
                    <a:pt x="1890" y="1281"/>
                    <a:pt x="1896" y="1287"/>
                    <a:pt x="1903" y="1287"/>
                  </a:cubicBezTo>
                  <a:cubicBezTo>
                    <a:pt x="1910" y="1287"/>
                    <a:pt x="1915" y="1281"/>
                    <a:pt x="1915" y="1274"/>
                  </a:cubicBezTo>
                  <a:cubicBezTo>
                    <a:pt x="1915" y="1267"/>
                    <a:pt x="1910" y="1261"/>
                    <a:pt x="1903" y="1261"/>
                  </a:cubicBezTo>
                  <a:close/>
                  <a:moveTo>
                    <a:pt x="1942" y="1261"/>
                  </a:moveTo>
                  <a:cubicBezTo>
                    <a:pt x="1935" y="1261"/>
                    <a:pt x="1929" y="1267"/>
                    <a:pt x="1929" y="1274"/>
                  </a:cubicBezTo>
                  <a:cubicBezTo>
                    <a:pt x="1929" y="1281"/>
                    <a:pt x="1935" y="1287"/>
                    <a:pt x="1942" y="1287"/>
                  </a:cubicBezTo>
                  <a:cubicBezTo>
                    <a:pt x="1949" y="1287"/>
                    <a:pt x="1955" y="1281"/>
                    <a:pt x="1955" y="1274"/>
                  </a:cubicBezTo>
                  <a:cubicBezTo>
                    <a:pt x="1955" y="1267"/>
                    <a:pt x="1949" y="1261"/>
                    <a:pt x="1942" y="1261"/>
                  </a:cubicBezTo>
                  <a:close/>
                  <a:moveTo>
                    <a:pt x="1981" y="1261"/>
                  </a:moveTo>
                  <a:cubicBezTo>
                    <a:pt x="1974" y="1261"/>
                    <a:pt x="1969" y="1267"/>
                    <a:pt x="1969" y="1274"/>
                  </a:cubicBezTo>
                  <a:cubicBezTo>
                    <a:pt x="1969" y="1281"/>
                    <a:pt x="1974" y="1287"/>
                    <a:pt x="1981" y="1287"/>
                  </a:cubicBezTo>
                  <a:cubicBezTo>
                    <a:pt x="1988" y="1287"/>
                    <a:pt x="1994" y="1281"/>
                    <a:pt x="1994" y="1274"/>
                  </a:cubicBezTo>
                  <a:cubicBezTo>
                    <a:pt x="1994" y="1267"/>
                    <a:pt x="1988" y="1261"/>
                    <a:pt x="1981" y="1261"/>
                  </a:cubicBezTo>
                  <a:close/>
                  <a:moveTo>
                    <a:pt x="2021" y="1261"/>
                  </a:moveTo>
                  <a:cubicBezTo>
                    <a:pt x="2014" y="1261"/>
                    <a:pt x="2008" y="1267"/>
                    <a:pt x="2008" y="1274"/>
                  </a:cubicBezTo>
                  <a:cubicBezTo>
                    <a:pt x="2008" y="1281"/>
                    <a:pt x="2014" y="1287"/>
                    <a:pt x="2021" y="1287"/>
                  </a:cubicBezTo>
                  <a:cubicBezTo>
                    <a:pt x="2028" y="1287"/>
                    <a:pt x="2034" y="1281"/>
                    <a:pt x="2034" y="1274"/>
                  </a:cubicBezTo>
                  <a:cubicBezTo>
                    <a:pt x="2034" y="1267"/>
                    <a:pt x="2028" y="1261"/>
                    <a:pt x="2021" y="1261"/>
                  </a:cubicBezTo>
                  <a:close/>
                  <a:moveTo>
                    <a:pt x="2060" y="1287"/>
                  </a:moveTo>
                  <a:cubicBezTo>
                    <a:pt x="2067" y="1287"/>
                    <a:pt x="2073" y="1281"/>
                    <a:pt x="2073" y="1274"/>
                  </a:cubicBezTo>
                  <a:cubicBezTo>
                    <a:pt x="2073" y="1267"/>
                    <a:pt x="2067" y="1262"/>
                    <a:pt x="2060" y="1262"/>
                  </a:cubicBezTo>
                  <a:cubicBezTo>
                    <a:pt x="2053" y="1262"/>
                    <a:pt x="2048" y="1267"/>
                    <a:pt x="2048" y="1274"/>
                  </a:cubicBezTo>
                  <a:cubicBezTo>
                    <a:pt x="2048" y="1281"/>
                    <a:pt x="2053" y="1287"/>
                    <a:pt x="2060" y="1287"/>
                  </a:cubicBezTo>
                  <a:close/>
                  <a:moveTo>
                    <a:pt x="2100" y="1261"/>
                  </a:moveTo>
                  <a:cubicBezTo>
                    <a:pt x="2093" y="1261"/>
                    <a:pt x="2087" y="1267"/>
                    <a:pt x="2087" y="1274"/>
                  </a:cubicBezTo>
                  <a:cubicBezTo>
                    <a:pt x="2087" y="1281"/>
                    <a:pt x="2093" y="1287"/>
                    <a:pt x="2100" y="1287"/>
                  </a:cubicBezTo>
                  <a:cubicBezTo>
                    <a:pt x="2107" y="1287"/>
                    <a:pt x="2112" y="1281"/>
                    <a:pt x="2112" y="1274"/>
                  </a:cubicBezTo>
                  <a:cubicBezTo>
                    <a:pt x="2112" y="1267"/>
                    <a:pt x="2107" y="1261"/>
                    <a:pt x="2100" y="1261"/>
                  </a:cubicBezTo>
                  <a:close/>
                  <a:moveTo>
                    <a:pt x="3046" y="1287"/>
                  </a:moveTo>
                  <a:cubicBezTo>
                    <a:pt x="3053" y="1287"/>
                    <a:pt x="3059" y="1281"/>
                    <a:pt x="3059" y="1274"/>
                  </a:cubicBezTo>
                  <a:cubicBezTo>
                    <a:pt x="3059" y="1267"/>
                    <a:pt x="3053" y="1261"/>
                    <a:pt x="3046" y="1261"/>
                  </a:cubicBezTo>
                  <a:cubicBezTo>
                    <a:pt x="3039" y="1261"/>
                    <a:pt x="3033" y="1267"/>
                    <a:pt x="3033" y="1274"/>
                  </a:cubicBezTo>
                  <a:cubicBezTo>
                    <a:pt x="3033" y="1281"/>
                    <a:pt x="3039" y="1287"/>
                    <a:pt x="3046" y="1287"/>
                  </a:cubicBezTo>
                  <a:close/>
                  <a:moveTo>
                    <a:pt x="996" y="1326"/>
                  </a:moveTo>
                  <a:cubicBezTo>
                    <a:pt x="1003" y="1326"/>
                    <a:pt x="1009" y="1321"/>
                    <a:pt x="1009" y="1314"/>
                  </a:cubicBezTo>
                  <a:cubicBezTo>
                    <a:pt x="1009" y="1307"/>
                    <a:pt x="1003" y="1301"/>
                    <a:pt x="996" y="1301"/>
                  </a:cubicBezTo>
                  <a:cubicBezTo>
                    <a:pt x="989" y="1301"/>
                    <a:pt x="983" y="1307"/>
                    <a:pt x="983" y="1314"/>
                  </a:cubicBezTo>
                  <a:cubicBezTo>
                    <a:pt x="983" y="1321"/>
                    <a:pt x="989" y="1326"/>
                    <a:pt x="996" y="1326"/>
                  </a:cubicBezTo>
                  <a:close/>
                  <a:moveTo>
                    <a:pt x="1035" y="1326"/>
                  </a:moveTo>
                  <a:cubicBezTo>
                    <a:pt x="1042" y="1326"/>
                    <a:pt x="1048" y="1321"/>
                    <a:pt x="1048" y="1314"/>
                  </a:cubicBezTo>
                  <a:cubicBezTo>
                    <a:pt x="1048" y="1307"/>
                    <a:pt x="1042" y="1301"/>
                    <a:pt x="1035" y="1301"/>
                  </a:cubicBezTo>
                  <a:cubicBezTo>
                    <a:pt x="1028" y="1301"/>
                    <a:pt x="1023" y="1307"/>
                    <a:pt x="1023" y="1314"/>
                  </a:cubicBezTo>
                  <a:cubicBezTo>
                    <a:pt x="1023" y="1321"/>
                    <a:pt x="1028" y="1326"/>
                    <a:pt x="1035" y="1326"/>
                  </a:cubicBezTo>
                  <a:close/>
                  <a:moveTo>
                    <a:pt x="1075" y="1326"/>
                  </a:moveTo>
                  <a:cubicBezTo>
                    <a:pt x="1082" y="1326"/>
                    <a:pt x="1087" y="1321"/>
                    <a:pt x="1087" y="1314"/>
                  </a:cubicBezTo>
                  <a:cubicBezTo>
                    <a:pt x="1087" y="1307"/>
                    <a:pt x="1082" y="1301"/>
                    <a:pt x="1075" y="1301"/>
                  </a:cubicBezTo>
                  <a:cubicBezTo>
                    <a:pt x="1068" y="1301"/>
                    <a:pt x="1062" y="1307"/>
                    <a:pt x="1062" y="1314"/>
                  </a:cubicBezTo>
                  <a:cubicBezTo>
                    <a:pt x="1062" y="1321"/>
                    <a:pt x="1068" y="1326"/>
                    <a:pt x="1075" y="1326"/>
                  </a:cubicBezTo>
                  <a:close/>
                  <a:moveTo>
                    <a:pt x="1114" y="1326"/>
                  </a:moveTo>
                  <a:cubicBezTo>
                    <a:pt x="1121" y="1326"/>
                    <a:pt x="1127" y="1321"/>
                    <a:pt x="1127" y="1314"/>
                  </a:cubicBezTo>
                  <a:cubicBezTo>
                    <a:pt x="1127" y="1307"/>
                    <a:pt x="1121" y="1301"/>
                    <a:pt x="1114" y="1301"/>
                  </a:cubicBezTo>
                  <a:cubicBezTo>
                    <a:pt x="1107" y="1301"/>
                    <a:pt x="1101" y="1307"/>
                    <a:pt x="1101" y="1314"/>
                  </a:cubicBezTo>
                  <a:cubicBezTo>
                    <a:pt x="1101" y="1321"/>
                    <a:pt x="1107" y="1326"/>
                    <a:pt x="1114" y="1326"/>
                  </a:cubicBezTo>
                  <a:close/>
                  <a:moveTo>
                    <a:pt x="1154" y="1326"/>
                  </a:moveTo>
                  <a:cubicBezTo>
                    <a:pt x="1161" y="1326"/>
                    <a:pt x="1166" y="1321"/>
                    <a:pt x="1166" y="1314"/>
                  </a:cubicBezTo>
                  <a:cubicBezTo>
                    <a:pt x="1166" y="1307"/>
                    <a:pt x="1161" y="1301"/>
                    <a:pt x="1154" y="1301"/>
                  </a:cubicBezTo>
                  <a:cubicBezTo>
                    <a:pt x="1146" y="1301"/>
                    <a:pt x="1141" y="1307"/>
                    <a:pt x="1141" y="1314"/>
                  </a:cubicBezTo>
                  <a:cubicBezTo>
                    <a:pt x="1141" y="1321"/>
                    <a:pt x="1146" y="1326"/>
                    <a:pt x="1154" y="1326"/>
                  </a:cubicBezTo>
                  <a:close/>
                  <a:moveTo>
                    <a:pt x="1193" y="1326"/>
                  </a:moveTo>
                  <a:cubicBezTo>
                    <a:pt x="1200" y="1326"/>
                    <a:pt x="1206" y="1321"/>
                    <a:pt x="1206" y="1314"/>
                  </a:cubicBezTo>
                  <a:cubicBezTo>
                    <a:pt x="1206" y="1307"/>
                    <a:pt x="1200" y="1301"/>
                    <a:pt x="1193" y="1301"/>
                  </a:cubicBezTo>
                  <a:cubicBezTo>
                    <a:pt x="1186" y="1301"/>
                    <a:pt x="1180" y="1307"/>
                    <a:pt x="1180" y="1314"/>
                  </a:cubicBezTo>
                  <a:cubicBezTo>
                    <a:pt x="1180" y="1321"/>
                    <a:pt x="1186" y="1326"/>
                    <a:pt x="1193" y="1326"/>
                  </a:cubicBezTo>
                  <a:close/>
                  <a:moveTo>
                    <a:pt x="1232" y="1326"/>
                  </a:moveTo>
                  <a:cubicBezTo>
                    <a:pt x="1239" y="1326"/>
                    <a:pt x="1245" y="1321"/>
                    <a:pt x="1245" y="1314"/>
                  </a:cubicBezTo>
                  <a:cubicBezTo>
                    <a:pt x="1245" y="1307"/>
                    <a:pt x="1239" y="1301"/>
                    <a:pt x="1232" y="1301"/>
                  </a:cubicBezTo>
                  <a:cubicBezTo>
                    <a:pt x="1225" y="1301"/>
                    <a:pt x="1220" y="1307"/>
                    <a:pt x="1220" y="1314"/>
                  </a:cubicBezTo>
                  <a:cubicBezTo>
                    <a:pt x="1220" y="1321"/>
                    <a:pt x="1225" y="1326"/>
                    <a:pt x="1232" y="1326"/>
                  </a:cubicBezTo>
                  <a:close/>
                  <a:moveTo>
                    <a:pt x="1272" y="1301"/>
                  </a:moveTo>
                  <a:cubicBezTo>
                    <a:pt x="1265" y="1301"/>
                    <a:pt x="1259" y="1307"/>
                    <a:pt x="1259" y="1314"/>
                  </a:cubicBezTo>
                  <a:cubicBezTo>
                    <a:pt x="1259" y="1321"/>
                    <a:pt x="1265" y="1326"/>
                    <a:pt x="1272" y="1326"/>
                  </a:cubicBezTo>
                  <a:cubicBezTo>
                    <a:pt x="1279" y="1326"/>
                    <a:pt x="1285" y="1321"/>
                    <a:pt x="1285" y="1314"/>
                  </a:cubicBezTo>
                  <a:cubicBezTo>
                    <a:pt x="1285" y="1307"/>
                    <a:pt x="1279" y="1301"/>
                    <a:pt x="1272" y="1301"/>
                  </a:cubicBezTo>
                  <a:close/>
                  <a:moveTo>
                    <a:pt x="1824" y="1301"/>
                  </a:moveTo>
                  <a:cubicBezTo>
                    <a:pt x="1817" y="1301"/>
                    <a:pt x="1811" y="1307"/>
                    <a:pt x="1811" y="1314"/>
                  </a:cubicBezTo>
                  <a:cubicBezTo>
                    <a:pt x="1811" y="1321"/>
                    <a:pt x="1817" y="1326"/>
                    <a:pt x="1824" y="1326"/>
                  </a:cubicBezTo>
                  <a:cubicBezTo>
                    <a:pt x="1831" y="1326"/>
                    <a:pt x="1837" y="1321"/>
                    <a:pt x="1837" y="1314"/>
                  </a:cubicBezTo>
                  <a:cubicBezTo>
                    <a:pt x="1837" y="1307"/>
                    <a:pt x="1831" y="1301"/>
                    <a:pt x="1824" y="1301"/>
                  </a:cubicBezTo>
                  <a:close/>
                  <a:moveTo>
                    <a:pt x="1863" y="1326"/>
                  </a:moveTo>
                  <a:cubicBezTo>
                    <a:pt x="1870" y="1326"/>
                    <a:pt x="1876" y="1321"/>
                    <a:pt x="1876" y="1314"/>
                  </a:cubicBezTo>
                  <a:cubicBezTo>
                    <a:pt x="1876" y="1307"/>
                    <a:pt x="1870" y="1301"/>
                    <a:pt x="1863" y="1301"/>
                  </a:cubicBezTo>
                  <a:cubicBezTo>
                    <a:pt x="1856" y="1301"/>
                    <a:pt x="1850" y="1307"/>
                    <a:pt x="1850" y="1314"/>
                  </a:cubicBezTo>
                  <a:cubicBezTo>
                    <a:pt x="1850" y="1321"/>
                    <a:pt x="1856" y="1326"/>
                    <a:pt x="1863" y="1326"/>
                  </a:cubicBezTo>
                  <a:close/>
                  <a:moveTo>
                    <a:pt x="1903" y="1326"/>
                  </a:moveTo>
                  <a:cubicBezTo>
                    <a:pt x="1910" y="1326"/>
                    <a:pt x="1915" y="1321"/>
                    <a:pt x="1915" y="1314"/>
                  </a:cubicBezTo>
                  <a:cubicBezTo>
                    <a:pt x="1915" y="1307"/>
                    <a:pt x="1910" y="1301"/>
                    <a:pt x="1903" y="1301"/>
                  </a:cubicBezTo>
                  <a:cubicBezTo>
                    <a:pt x="1896" y="1301"/>
                    <a:pt x="1890" y="1307"/>
                    <a:pt x="1890" y="1314"/>
                  </a:cubicBezTo>
                  <a:cubicBezTo>
                    <a:pt x="1890" y="1321"/>
                    <a:pt x="1896" y="1326"/>
                    <a:pt x="1903" y="1326"/>
                  </a:cubicBezTo>
                  <a:close/>
                  <a:moveTo>
                    <a:pt x="1942" y="1326"/>
                  </a:moveTo>
                  <a:cubicBezTo>
                    <a:pt x="1949" y="1326"/>
                    <a:pt x="1955" y="1321"/>
                    <a:pt x="1955" y="1314"/>
                  </a:cubicBezTo>
                  <a:cubicBezTo>
                    <a:pt x="1955" y="1307"/>
                    <a:pt x="1949" y="1301"/>
                    <a:pt x="1942" y="1301"/>
                  </a:cubicBezTo>
                  <a:cubicBezTo>
                    <a:pt x="1935" y="1301"/>
                    <a:pt x="1929" y="1307"/>
                    <a:pt x="1929" y="1314"/>
                  </a:cubicBezTo>
                  <a:cubicBezTo>
                    <a:pt x="1929" y="1321"/>
                    <a:pt x="1935" y="1326"/>
                    <a:pt x="1942" y="1326"/>
                  </a:cubicBezTo>
                  <a:close/>
                  <a:moveTo>
                    <a:pt x="1981" y="1301"/>
                  </a:moveTo>
                  <a:cubicBezTo>
                    <a:pt x="1974" y="1301"/>
                    <a:pt x="1969" y="1307"/>
                    <a:pt x="1969" y="1314"/>
                  </a:cubicBezTo>
                  <a:cubicBezTo>
                    <a:pt x="1969" y="1321"/>
                    <a:pt x="1974" y="1326"/>
                    <a:pt x="1981" y="1326"/>
                  </a:cubicBezTo>
                  <a:cubicBezTo>
                    <a:pt x="1988" y="1326"/>
                    <a:pt x="1994" y="1321"/>
                    <a:pt x="1994" y="1314"/>
                  </a:cubicBezTo>
                  <a:cubicBezTo>
                    <a:pt x="1994" y="1307"/>
                    <a:pt x="1988" y="1301"/>
                    <a:pt x="1981" y="1301"/>
                  </a:cubicBezTo>
                  <a:close/>
                  <a:moveTo>
                    <a:pt x="2021" y="1326"/>
                  </a:moveTo>
                  <a:cubicBezTo>
                    <a:pt x="2028" y="1326"/>
                    <a:pt x="2034" y="1321"/>
                    <a:pt x="2034" y="1314"/>
                  </a:cubicBezTo>
                  <a:cubicBezTo>
                    <a:pt x="2034" y="1307"/>
                    <a:pt x="2028" y="1301"/>
                    <a:pt x="2021" y="1301"/>
                  </a:cubicBezTo>
                  <a:cubicBezTo>
                    <a:pt x="2014" y="1301"/>
                    <a:pt x="2008" y="1307"/>
                    <a:pt x="2008" y="1314"/>
                  </a:cubicBezTo>
                  <a:cubicBezTo>
                    <a:pt x="2008" y="1321"/>
                    <a:pt x="2014" y="1326"/>
                    <a:pt x="2021" y="1326"/>
                  </a:cubicBezTo>
                  <a:close/>
                  <a:moveTo>
                    <a:pt x="2060" y="1301"/>
                  </a:moveTo>
                  <a:cubicBezTo>
                    <a:pt x="2053" y="1301"/>
                    <a:pt x="2048" y="1307"/>
                    <a:pt x="2048" y="1314"/>
                  </a:cubicBezTo>
                  <a:cubicBezTo>
                    <a:pt x="2048" y="1321"/>
                    <a:pt x="2053" y="1326"/>
                    <a:pt x="2060" y="1326"/>
                  </a:cubicBezTo>
                  <a:cubicBezTo>
                    <a:pt x="2067" y="1326"/>
                    <a:pt x="2073" y="1321"/>
                    <a:pt x="2073" y="1314"/>
                  </a:cubicBezTo>
                  <a:cubicBezTo>
                    <a:pt x="2073" y="1307"/>
                    <a:pt x="2067" y="1301"/>
                    <a:pt x="2060" y="1301"/>
                  </a:cubicBezTo>
                  <a:close/>
                  <a:moveTo>
                    <a:pt x="2179" y="1301"/>
                  </a:moveTo>
                  <a:cubicBezTo>
                    <a:pt x="2172" y="1301"/>
                    <a:pt x="2166" y="1307"/>
                    <a:pt x="2166" y="1314"/>
                  </a:cubicBezTo>
                  <a:cubicBezTo>
                    <a:pt x="2166" y="1321"/>
                    <a:pt x="2172" y="1326"/>
                    <a:pt x="2179" y="1326"/>
                  </a:cubicBezTo>
                  <a:cubicBezTo>
                    <a:pt x="2186" y="1326"/>
                    <a:pt x="2191" y="1321"/>
                    <a:pt x="2191" y="1314"/>
                  </a:cubicBezTo>
                  <a:cubicBezTo>
                    <a:pt x="2191" y="1307"/>
                    <a:pt x="2186" y="1301"/>
                    <a:pt x="2179" y="1301"/>
                  </a:cubicBezTo>
                  <a:close/>
                  <a:moveTo>
                    <a:pt x="2967" y="1326"/>
                  </a:moveTo>
                  <a:cubicBezTo>
                    <a:pt x="2974" y="1326"/>
                    <a:pt x="2980" y="1321"/>
                    <a:pt x="2980" y="1314"/>
                  </a:cubicBezTo>
                  <a:cubicBezTo>
                    <a:pt x="2980" y="1307"/>
                    <a:pt x="2974" y="1301"/>
                    <a:pt x="2967" y="1301"/>
                  </a:cubicBezTo>
                  <a:cubicBezTo>
                    <a:pt x="2960" y="1301"/>
                    <a:pt x="2954" y="1307"/>
                    <a:pt x="2954" y="1314"/>
                  </a:cubicBezTo>
                  <a:cubicBezTo>
                    <a:pt x="2954" y="1321"/>
                    <a:pt x="2960" y="1326"/>
                    <a:pt x="2967" y="1326"/>
                  </a:cubicBezTo>
                  <a:close/>
                  <a:moveTo>
                    <a:pt x="3006" y="1326"/>
                  </a:moveTo>
                  <a:cubicBezTo>
                    <a:pt x="3014" y="1326"/>
                    <a:pt x="3019" y="1321"/>
                    <a:pt x="3019" y="1314"/>
                  </a:cubicBezTo>
                  <a:cubicBezTo>
                    <a:pt x="3019" y="1307"/>
                    <a:pt x="3014" y="1301"/>
                    <a:pt x="3006" y="1301"/>
                  </a:cubicBezTo>
                  <a:cubicBezTo>
                    <a:pt x="2999" y="1301"/>
                    <a:pt x="2994" y="1307"/>
                    <a:pt x="2994" y="1314"/>
                  </a:cubicBezTo>
                  <a:cubicBezTo>
                    <a:pt x="2994" y="1321"/>
                    <a:pt x="2999" y="1326"/>
                    <a:pt x="3006" y="1326"/>
                  </a:cubicBezTo>
                  <a:close/>
                  <a:moveTo>
                    <a:pt x="3046" y="1326"/>
                  </a:moveTo>
                  <a:cubicBezTo>
                    <a:pt x="3053" y="1326"/>
                    <a:pt x="3059" y="1321"/>
                    <a:pt x="3059" y="1314"/>
                  </a:cubicBezTo>
                  <a:cubicBezTo>
                    <a:pt x="3059" y="1307"/>
                    <a:pt x="3053" y="1301"/>
                    <a:pt x="3046" y="1301"/>
                  </a:cubicBezTo>
                  <a:cubicBezTo>
                    <a:pt x="3039" y="1301"/>
                    <a:pt x="3033" y="1307"/>
                    <a:pt x="3033" y="1314"/>
                  </a:cubicBezTo>
                  <a:cubicBezTo>
                    <a:pt x="3033" y="1321"/>
                    <a:pt x="3039" y="1326"/>
                    <a:pt x="3046" y="1326"/>
                  </a:cubicBezTo>
                  <a:close/>
                  <a:moveTo>
                    <a:pt x="3085" y="1326"/>
                  </a:moveTo>
                  <a:cubicBezTo>
                    <a:pt x="3092" y="1326"/>
                    <a:pt x="3098" y="1321"/>
                    <a:pt x="3098" y="1314"/>
                  </a:cubicBezTo>
                  <a:cubicBezTo>
                    <a:pt x="3098" y="1307"/>
                    <a:pt x="3092" y="1301"/>
                    <a:pt x="3085" y="1301"/>
                  </a:cubicBezTo>
                  <a:cubicBezTo>
                    <a:pt x="3078" y="1301"/>
                    <a:pt x="3073" y="1307"/>
                    <a:pt x="3073" y="1314"/>
                  </a:cubicBezTo>
                  <a:cubicBezTo>
                    <a:pt x="3073" y="1321"/>
                    <a:pt x="3078" y="1326"/>
                    <a:pt x="3085" y="1326"/>
                  </a:cubicBezTo>
                  <a:close/>
                  <a:moveTo>
                    <a:pt x="3125" y="1326"/>
                  </a:moveTo>
                  <a:cubicBezTo>
                    <a:pt x="3132" y="1326"/>
                    <a:pt x="3137" y="1321"/>
                    <a:pt x="3137" y="1314"/>
                  </a:cubicBezTo>
                  <a:cubicBezTo>
                    <a:pt x="3137" y="1307"/>
                    <a:pt x="3132" y="1301"/>
                    <a:pt x="3125" y="1301"/>
                  </a:cubicBezTo>
                  <a:cubicBezTo>
                    <a:pt x="3118" y="1301"/>
                    <a:pt x="3112" y="1307"/>
                    <a:pt x="3112" y="1314"/>
                  </a:cubicBezTo>
                  <a:cubicBezTo>
                    <a:pt x="3112" y="1321"/>
                    <a:pt x="3118" y="1326"/>
                    <a:pt x="3125" y="1326"/>
                  </a:cubicBezTo>
                  <a:close/>
                  <a:moveTo>
                    <a:pt x="3164" y="1326"/>
                  </a:moveTo>
                  <a:cubicBezTo>
                    <a:pt x="3171" y="1326"/>
                    <a:pt x="3177" y="1321"/>
                    <a:pt x="3177" y="1314"/>
                  </a:cubicBezTo>
                  <a:cubicBezTo>
                    <a:pt x="3177" y="1307"/>
                    <a:pt x="3171" y="1301"/>
                    <a:pt x="3164" y="1301"/>
                  </a:cubicBezTo>
                  <a:cubicBezTo>
                    <a:pt x="3157" y="1301"/>
                    <a:pt x="3151" y="1307"/>
                    <a:pt x="3151" y="1314"/>
                  </a:cubicBezTo>
                  <a:cubicBezTo>
                    <a:pt x="3151" y="1321"/>
                    <a:pt x="3157" y="1326"/>
                    <a:pt x="3164" y="1326"/>
                  </a:cubicBezTo>
                  <a:close/>
                  <a:moveTo>
                    <a:pt x="996" y="1366"/>
                  </a:moveTo>
                  <a:cubicBezTo>
                    <a:pt x="1003" y="1366"/>
                    <a:pt x="1009" y="1360"/>
                    <a:pt x="1009" y="1353"/>
                  </a:cubicBezTo>
                  <a:cubicBezTo>
                    <a:pt x="1009" y="1346"/>
                    <a:pt x="1003" y="1340"/>
                    <a:pt x="996" y="1340"/>
                  </a:cubicBezTo>
                  <a:cubicBezTo>
                    <a:pt x="989" y="1340"/>
                    <a:pt x="983" y="1346"/>
                    <a:pt x="983" y="1353"/>
                  </a:cubicBezTo>
                  <a:cubicBezTo>
                    <a:pt x="983" y="1360"/>
                    <a:pt x="989" y="1366"/>
                    <a:pt x="996" y="1366"/>
                  </a:cubicBezTo>
                  <a:close/>
                  <a:moveTo>
                    <a:pt x="1035" y="1366"/>
                  </a:moveTo>
                  <a:cubicBezTo>
                    <a:pt x="1042" y="1366"/>
                    <a:pt x="1048" y="1360"/>
                    <a:pt x="1048" y="1353"/>
                  </a:cubicBezTo>
                  <a:cubicBezTo>
                    <a:pt x="1048" y="1346"/>
                    <a:pt x="1042" y="1340"/>
                    <a:pt x="1035" y="1340"/>
                  </a:cubicBezTo>
                  <a:cubicBezTo>
                    <a:pt x="1028" y="1340"/>
                    <a:pt x="1023" y="1346"/>
                    <a:pt x="1023" y="1353"/>
                  </a:cubicBezTo>
                  <a:cubicBezTo>
                    <a:pt x="1023" y="1360"/>
                    <a:pt x="1028" y="1366"/>
                    <a:pt x="1035" y="1366"/>
                  </a:cubicBezTo>
                  <a:close/>
                  <a:moveTo>
                    <a:pt x="1075" y="1366"/>
                  </a:moveTo>
                  <a:cubicBezTo>
                    <a:pt x="1082" y="1366"/>
                    <a:pt x="1087" y="1360"/>
                    <a:pt x="1087" y="1353"/>
                  </a:cubicBezTo>
                  <a:cubicBezTo>
                    <a:pt x="1087" y="1346"/>
                    <a:pt x="1082" y="1340"/>
                    <a:pt x="1075" y="1340"/>
                  </a:cubicBezTo>
                  <a:cubicBezTo>
                    <a:pt x="1068" y="1340"/>
                    <a:pt x="1062" y="1346"/>
                    <a:pt x="1062" y="1353"/>
                  </a:cubicBezTo>
                  <a:cubicBezTo>
                    <a:pt x="1062" y="1360"/>
                    <a:pt x="1068" y="1366"/>
                    <a:pt x="1075" y="1366"/>
                  </a:cubicBezTo>
                  <a:close/>
                  <a:moveTo>
                    <a:pt x="1114" y="1366"/>
                  </a:moveTo>
                  <a:cubicBezTo>
                    <a:pt x="1121" y="1366"/>
                    <a:pt x="1127" y="1360"/>
                    <a:pt x="1127" y="1353"/>
                  </a:cubicBezTo>
                  <a:cubicBezTo>
                    <a:pt x="1127" y="1346"/>
                    <a:pt x="1121" y="1340"/>
                    <a:pt x="1114" y="1340"/>
                  </a:cubicBezTo>
                  <a:cubicBezTo>
                    <a:pt x="1107" y="1340"/>
                    <a:pt x="1101" y="1346"/>
                    <a:pt x="1101" y="1353"/>
                  </a:cubicBezTo>
                  <a:cubicBezTo>
                    <a:pt x="1101" y="1360"/>
                    <a:pt x="1107" y="1366"/>
                    <a:pt x="1114" y="1366"/>
                  </a:cubicBezTo>
                  <a:close/>
                  <a:moveTo>
                    <a:pt x="1154" y="1366"/>
                  </a:moveTo>
                  <a:cubicBezTo>
                    <a:pt x="1161" y="1366"/>
                    <a:pt x="1166" y="1360"/>
                    <a:pt x="1166" y="1353"/>
                  </a:cubicBezTo>
                  <a:cubicBezTo>
                    <a:pt x="1166" y="1346"/>
                    <a:pt x="1161" y="1340"/>
                    <a:pt x="1154" y="1340"/>
                  </a:cubicBezTo>
                  <a:cubicBezTo>
                    <a:pt x="1146" y="1340"/>
                    <a:pt x="1141" y="1346"/>
                    <a:pt x="1141" y="1353"/>
                  </a:cubicBezTo>
                  <a:cubicBezTo>
                    <a:pt x="1141" y="1360"/>
                    <a:pt x="1146" y="1366"/>
                    <a:pt x="1154" y="1366"/>
                  </a:cubicBezTo>
                  <a:close/>
                  <a:moveTo>
                    <a:pt x="1193" y="1366"/>
                  </a:moveTo>
                  <a:cubicBezTo>
                    <a:pt x="1200" y="1366"/>
                    <a:pt x="1206" y="1360"/>
                    <a:pt x="1206" y="1353"/>
                  </a:cubicBezTo>
                  <a:cubicBezTo>
                    <a:pt x="1206" y="1346"/>
                    <a:pt x="1200" y="1340"/>
                    <a:pt x="1193" y="1340"/>
                  </a:cubicBezTo>
                  <a:cubicBezTo>
                    <a:pt x="1186" y="1340"/>
                    <a:pt x="1180" y="1346"/>
                    <a:pt x="1180" y="1353"/>
                  </a:cubicBezTo>
                  <a:cubicBezTo>
                    <a:pt x="1180" y="1360"/>
                    <a:pt x="1186" y="1366"/>
                    <a:pt x="1193" y="1366"/>
                  </a:cubicBezTo>
                  <a:close/>
                  <a:moveTo>
                    <a:pt x="1232" y="1340"/>
                  </a:moveTo>
                  <a:cubicBezTo>
                    <a:pt x="1225" y="1340"/>
                    <a:pt x="1220" y="1346"/>
                    <a:pt x="1220" y="1353"/>
                  </a:cubicBezTo>
                  <a:cubicBezTo>
                    <a:pt x="1220" y="1360"/>
                    <a:pt x="1225" y="1366"/>
                    <a:pt x="1232" y="1366"/>
                  </a:cubicBezTo>
                  <a:cubicBezTo>
                    <a:pt x="1239" y="1366"/>
                    <a:pt x="1245" y="1360"/>
                    <a:pt x="1245" y="1353"/>
                  </a:cubicBezTo>
                  <a:cubicBezTo>
                    <a:pt x="1245" y="1346"/>
                    <a:pt x="1239" y="1340"/>
                    <a:pt x="1232" y="1340"/>
                  </a:cubicBezTo>
                  <a:close/>
                  <a:moveTo>
                    <a:pt x="1272" y="1340"/>
                  </a:moveTo>
                  <a:cubicBezTo>
                    <a:pt x="1265" y="1340"/>
                    <a:pt x="1259" y="1346"/>
                    <a:pt x="1259" y="1353"/>
                  </a:cubicBezTo>
                  <a:cubicBezTo>
                    <a:pt x="1259" y="1360"/>
                    <a:pt x="1265" y="1366"/>
                    <a:pt x="1272" y="1366"/>
                  </a:cubicBezTo>
                  <a:cubicBezTo>
                    <a:pt x="1279" y="1366"/>
                    <a:pt x="1285" y="1360"/>
                    <a:pt x="1285" y="1353"/>
                  </a:cubicBezTo>
                  <a:cubicBezTo>
                    <a:pt x="1285" y="1346"/>
                    <a:pt x="1279" y="1340"/>
                    <a:pt x="1272" y="1340"/>
                  </a:cubicBezTo>
                  <a:close/>
                  <a:moveTo>
                    <a:pt x="1863" y="1366"/>
                  </a:moveTo>
                  <a:cubicBezTo>
                    <a:pt x="1870" y="1366"/>
                    <a:pt x="1876" y="1360"/>
                    <a:pt x="1876" y="1353"/>
                  </a:cubicBezTo>
                  <a:cubicBezTo>
                    <a:pt x="1876" y="1346"/>
                    <a:pt x="1870" y="1340"/>
                    <a:pt x="1863" y="1340"/>
                  </a:cubicBezTo>
                  <a:cubicBezTo>
                    <a:pt x="1856" y="1340"/>
                    <a:pt x="1850" y="1346"/>
                    <a:pt x="1850" y="1353"/>
                  </a:cubicBezTo>
                  <a:cubicBezTo>
                    <a:pt x="1850" y="1360"/>
                    <a:pt x="1856" y="1366"/>
                    <a:pt x="1863" y="1366"/>
                  </a:cubicBezTo>
                  <a:close/>
                  <a:moveTo>
                    <a:pt x="1903" y="1366"/>
                  </a:moveTo>
                  <a:cubicBezTo>
                    <a:pt x="1910" y="1366"/>
                    <a:pt x="1915" y="1360"/>
                    <a:pt x="1915" y="1353"/>
                  </a:cubicBezTo>
                  <a:cubicBezTo>
                    <a:pt x="1915" y="1346"/>
                    <a:pt x="1910" y="1340"/>
                    <a:pt x="1903" y="1340"/>
                  </a:cubicBezTo>
                  <a:cubicBezTo>
                    <a:pt x="1896" y="1340"/>
                    <a:pt x="1890" y="1346"/>
                    <a:pt x="1890" y="1353"/>
                  </a:cubicBezTo>
                  <a:cubicBezTo>
                    <a:pt x="1890" y="1360"/>
                    <a:pt x="1896" y="1366"/>
                    <a:pt x="1903" y="1366"/>
                  </a:cubicBezTo>
                  <a:close/>
                  <a:moveTo>
                    <a:pt x="1942" y="1366"/>
                  </a:moveTo>
                  <a:cubicBezTo>
                    <a:pt x="1949" y="1366"/>
                    <a:pt x="1955" y="1360"/>
                    <a:pt x="1955" y="1353"/>
                  </a:cubicBezTo>
                  <a:cubicBezTo>
                    <a:pt x="1955" y="1346"/>
                    <a:pt x="1949" y="1340"/>
                    <a:pt x="1942" y="1340"/>
                  </a:cubicBezTo>
                  <a:cubicBezTo>
                    <a:pt x="1935" y="1340"/>
                    <a:pt x="1929" y="1346"/>
                    <a:pt x="1929" y="1353"/>
                  </a:cubicBezTo>
                  <a:cubicBezTo>
                    <a:pt x="1929" y="1360"/>
                    <a:pt x="1935" y="1366"/>
                    <a:pt x="1942" y="1366"/>
                  </a:cubicBezTo>
                  <a:close/>
                  <a:moveTo>
                    <a:pt x="1981" y="1366"/>
                  </a:moveTo>
                  <a:cubicBezTo>
                    <a:pt x="1988" y="1366"/>
                    <a:pt x="1994" y="1360"/>
                    <a:pt x="1994" y="1353"/>
                  </a:cubicBezTo>
                  <a:cubicBezTo>
                    <a:pt x="1994" y="1346"/>
                    <a:pt x="1988" y="1340"/>
                    <a:pt x="1981" y="1340"/>
                  </a:cubicBezTo>
                  <a:cubicBezTo>
                    <a:pt x="1974" y="1340"/>
                    <a:pt x="1969" y="1346"/>
                    <a:pt x="1969" y="1353"/>
                  </a:cubicBezTo>
                  <a:cubicBezTo>
                    <a:pt x="1969" y="1360"/>
                    <a:pt x="1974" y="1366"/>
                    <a:pt x="1981" y="1366"/>
                  </a:cubicBezTo>
                  <a:close/>
                  <a:moveTo>
                    <a:pt x="2021" y="1366"/>
                  </a:moveTo>
                  <a:cubicBezTo>
                    <a:pt x="2028" y="1366"/>
                    <a:pt x="2034" y="1360"/>
                    <a:pt x="2034" y="1353"/>
                  </a:cubicBezTo>
                  <a:cubicBezTo>
                    <a:pt x="2034" y="1346"/>
                    <a:pt x="2028" y="1340"/>
                    <a:pt x="2021" y="1340"/>
                  </a:cubicBezTo>
                  <a:cubicBezTo>
                    <a:pt x="2014" y="1340"/>
                    <a:pt x="2008" y="1346"/>
                    <a:pt x="2008" y="1353"/>
                  </a:cubicBezTo>
                  <a:cubicBezTo>
                    <a:pt x="2008" y="1360"/>
                    <a:pt x="2014" y="1366"/>
                    <a:pt x="2021" y="1366"/>
                  </a:cubicBezTo>
                  <a:close/>
                  <a:moveTo>
                    <a:pt x="2139" y="1340"/>
                  </a:moveTo>
                  <a:cubicBezTo>
                    <a:pt x="2132" y="1340"/>
                    <a:pt x="2126" y="1346"/>
                    <a:pt x="2126" y="1353"/>
                  </a:cubicBezTo>
                  <a:cubicBezTo>
                    <a:pt x="2126" y="1360"/>
                    <a:pt x="2132" y="1366"/>
                    <a:pt x="2139" y="1366"/>
                  </a:cubicBezTo>
                  <a:cubicBezTo>
                    <a:pt x="2146" y="1366"/>
                    <a:pt x="2152" y="1360"/>
                    <a:pt x="2152" y="1353"/>
                  </a:cubicBezTo>
                  <a:cubicBezTo>
                    <a:pt x="2152" y="1346"/>
                    <a:pt x="2146" y="1340"/>
                    <a:pt x="2139" y="1340"/>
                  </a:cubicBezTo>
                  <a:close/>
                  <a:moveTo>
                    <a:pt x="2179" y="1340"/>
                  </a:moveTo>
                  <a:cubicBezTo>
                    <a:pt x="2172" y="1340"/>
                    <a:pt x="2166" y="1346"/>
                    <a:pt x="2166" y="1353"/>
                  </a:cubicBezTo>
                  <a:cubicBezTo>
                    <a:pt x="2166" y="1360"/>
                    <a:pt x="2172" y="1366"/>
                    <a:pt x="2179" y="1366"/>
                  </a:cubicBezTo>
                  <a:cubicBezTo>
                    <a:pt x="2186" y="1366"/>
                    <a:pt x="2191" y="1360"/>
                    <a:pt x="2191" y="1353"/>
                  </a:cubicBezTo>
                  <a:cubicBezTo>
                    <a:pt x="2191" y="1346"/>
                    <a:pt x="2186" y="1340"/>
                    <a:pt x="2179" y="1340"/>
                  </a:cubicBezTo>
                  <a:close/>
                  <a:moveTo>
                    <a:pt x="2888" y="1366"/>
                  </a:moveTo>
                  <a:cubicBezTo>
                    <a:pt x="2895" y="1366"/>
                    <a:pt x="2901" y="1360"/>
                    <a:pt x="2901" y="1353"/>
                  </a:cubicBezTo>
                  <a:cubicBezTo>
                    <a:pt x="2901" y="1346"/>
                    <a:pt x="2895" y="1340"/>
                    <a:pt x="2888" y="1340"/>
                  </a:cubicBezTo>
                  <a:cubicBezTo>
                    <a:pt x="2881" y="1340"/>
                    <a:pt x="2875" y="1346"/>
                    <a:pt x="2875" y="1353"/>
                  </a:cubicBezTo>
                  <a:cubicBezTo>
                    <a:pt x="2875" y="1360"/>
                    <a:pt x="2881" y="1366"/>
                    <a:pt x="2888" y="1366"/>
                  </a:cubicBezTo>
                  <a:close/>
                  <a:moveTo>
                    <a:pt x="2928" y="1366"/>
                  </a:moveTo>
                  <a:cubicBezTo>
                    <a:pt x="2935" y="1366"/>
                    <a:pt x="2940" y="1360"/>
                    <a:pt x="2940" y="1353"/>
                  </a:cubicBezTo>
                  <a:cubicBezTo>
                    <a:pt x="2940" y="1346"/>
                    <a:pt x="2935" y="1340"/>
                    <a:pt x="2928" y="1340"/>
                  </a:cubicBezTo>
                  <a:cubicBezTo>
                    <a:pt x="2921" y="1340"/>
                    <a:pt x="2915" y="1346"/>
                    <a:pt x="2915" y="1353"/>
                  </a:cubicBezTo>
                  <a:cubicBezTo>
                    <a:pt x="2915" y="1360"/>
                    <a:pt x="2921" y="1366"/>
                    <a:pt x="2928" y="1366"/>
                  </a:cubicBezTo>
                  <a:close/>
                  <a:moveTo>
                    <a:pt x="2967" y="1366"/>
                  </a:moveTo>
                  <a:cubicBezTo>
                    <a:pt x="2974" y="1366"/>
                    <a:pt x="2980" y="1360"/>
                    <a:pt x="2980" y="1353"/>
                  </a:cubicBezTo>
                  <a:cubicBezTo>
                    <a:pt x="2980" y="1346"/>
                    <a:pt x="2974" y="1340"/>
                    <a:pt x="2967" y="1340"/>
                  </a:cubicBezTo>
                  <a:cubicBezTo>
                    <a:pt x="2960" y="1340"/>
                    <a:pt x="2954" y="1346"/>
                    <a:pt x="2954" y="1353"/>
                  </a:cubicBezTo>
                  <a:cubicBezTo>
                    <a:pt x="2954" y="1360"/>
                    <a:pt x="2960" y="1366"/>
                    <a:pt x="2967" y="1366"/>
                  </a:cubicBezTo>
                  <a:close/>
                  <a:moveTo>
                    <a:pt x="3006" y="1366"/>
                  </a:moveTo>
                  <a:cubicBezTo>
                    <a:pt x="3014" y="1366"/>
                    <a:pt x="3019" y="1360"/>
                    <a:pt x="3019" y="1353"/>
                  </a:cubicBezTo>
                  <a:cubicBezTo>
                    <a:pt x="3019" y="1346"/>
                    <a:pt x="3014" y="1340"/>
                    <a:pt x="3006" y="1340"/>
                  </a:cubicBezTo>
                  <a:cubicBezTo>
                    <a:pt x="2999" y="1340"/>
                    <a:pt x="2994" y="1346"/>
                    <a:pt x="2994" y="1353"/>
                  </a:cubicBezTo>
                  <a:cubicBezTo>
                    <a:pt x="2994" y="1360"/>
                    <a:pt x="2999" y="1366"/>
                    <a:pt x="3006" y="1366"/>
                  </a:cubicBezTo>
                  <a:close/>
                  <a:moveTo>
                    <a:pt x="3046" y="1366"/>
                  </a:moveTo>
                  <a:cubicBezTo>
                    <a:pt x="3053" y="1366"/>
                    <a:pt x="3059" y="1360"/>
                    <a:pt x="3059" y="1353"/>
                  </a:cubicBezTo>
                  <a:cubicBezTo>
                    <a:pt x="3059" y="1346"/>
                    <a:pt x="3053" y="1340"/>
                    <a:pt x="3046" y="1340"/>
                  </a:cubicBezTo>
                  <a:cubicBezTo>
                    <a:pt x="3039" y="1340"/>
                    <a:pt x="3033" y="1346"/>
                    <a:pt x="3033" y="1353"/>
                  </a:cubicBezTo>
                  <a:cubicBezTo>
                    <a:pt x="3033" y="1360"/>
                    <a:pt x="3039" y="1366"/>
                    <a:pt x="3046" y="1366"/>
                  </a:cubicBezTo>
                  <a:close/>
                  <a:moveTo>
                    <a:pt x="3085" y="1366"/>
                  </a:moveTo>
                  <a:cubicBezTo>
                    <a:pt x="3092" y="1366"/>
                    <a:pt x="3098" y="1360"/>
                    <a:pt x="3098" y="1353"/>
                  </a:cubicBezTo>
                  <a:cubicBezTo>
                    <a:pt x="3098" y="1346"/>
                    <a:pt x="3092" y="1340"/>
                    <a:pt x="3085" y="1340"/>
                  </a:cubicBezTo>
                  <a:cubicBezTo>
                    <a:pt x="3078" y="1340"/>
                    <a:pt x="3073" y="1346"/>
                    <a:pt x="3073" y="1353"/>
                  </a:cubicBezTo>
                  <a:cubicBezTo>
                    <a:pt x="3073" y="1360"/>
                    <a:pt x="3078" y="1366"/>
                    <a:pt x="3085" y="1366"/>
                  </a:cubicBezTo>
                  <a:close/>
                  <a:moveTo>
                    <a:pt x="3125" y="1366"/>
                  </a:moveTo>
                  <a:cubicBezTo>
                    <a:pt x="3132" y="1366"/>
                    <a:pt x="3137" y="1360"/>
                    <a:pt x="3137" y="1353"/>
                  </a:cubicBezTo>
                  <a:cubicBezTo>
                    <a:pt x="3137" y="1346"/>
                    <a:pt x="3132" y="1340"/>
                    <a:pt x="3125" y="1340"/>
                  </a:cubicBezTo>
                  <a:cubicBezTo>
                    <a:pt x="3118" y="1340"/>
                    <a:pt x="3112" y="1346"/>
                    <a:pt x="3112" y="1353"/>
                  </a:cubicBezTo>
                  <a:cubicBezTo>
                    <a:pt x="3112" y="1360"/>
                    <a:pt x="3118" y="1366"/>
                    <a:pt x="3125" y="1366"/>
                  </a:cubicBezTo>
                  <a:close/>
                  <a:moveTo>
                    <a:pt x="3164" y="1366"/>
                  </a:moveTo>
                  <a:cubicBezTo>
                    <a:pt x="3171" y="1366"/>
                    <a:pt x="3177" y="1360"/>
                    <a:pt x="3177" y="1353"/>
                  </a:cubicBezTo>
                  <a:cubicBezTo>
                    <a:pt x="3177" y="1346"/>
                    <a:pt x="3171" y="1340"/>
                    <a:pt x="3164" y="1340"/>
                  </a:cubicBezTo>
                  <a:cubicBezTo>
                    <a:pt x="3157" y="1340"/>
                    <a:pt x="3151" y="1346"/>
                    <a:pt x="3151" y="1353"/>
                  </a:cubicBezTo>
                  <a:cubicBezTo>
                    <a:pt x="3151" y="1360"/>
                    <a:pt x="3157" y="1366"/>
                    <a:pt x="3164" y="1366"/>
                  </a:cubicBezTo>
                  <a:close/>
                  <a:moveTo>
                    <a:pt x="3204" y="1366"/>
                  </a:moveTo>
                  <a:cubicBezTo>
                    <a:pt x="3211" y="1366"/>
                    <a:pt x="3216" y="1360"/>
                    <a:pt x="3216" y="1353"/>
                  </a:cubicBezTo>
                  <a:cubicBezTo>
                    <a:pt x="3216" y="1346"/>
                    <a:pt x="3211" y="1340"/>
                    <a:pt x="3204" y="1340"/>
                  </a:cubicBezTo>
                  <a:cubicBezTo>
                    <a:pt x="3197" y="1340"/>
                    <a:pt x="3191" y="1346"/>
                    <a:pt x="3191" y="1353"/>
                  </a:cubicBezTo>
                  <a:cubicBezTo>
                    <a:pt x="3191" y="1360"/>
                    <a:pt x="3197" y="1366"/>
                    <a:pt x="3204" y="1366"/>
                  </a:cubicBezTo>
                  <a:close/>
                  <a:moveTo>
                    <a:pt x="996" y="1405"/>
                  </a:moveTo>
                  <a:cubicBezTo>
                    <a:pt x="1003" y="1405"/>
                    <a:pt x="1009" y="1400"/>
                    <a:pt x="1009" y="1393"/>
                  </a:cubicBezTo>
                  <a:cubicBezTo>
                    <a:pt x="1009" y="1385"/>
                    <a:pt x="1003" y="1380"/>
                    <a:pt x="996" y="1380"/>
                  </a:cubicBezTo>
                  <a:cubicBezTo>
                    <a:pt x="989" y="1380"/>
                    <a:pt x="983" y="1385"/>
                    <a:pt x="983" y="1393"/>
                  </a:cubicBezTo>
                  <a:cubicBezTo>
                    <a:pt x="983" y="1400"/>
                    <a:pt x="989" y="1405"/>
                    <a:pt x="996" y="1405"/>
                  </a:cubicBezTo>
                  <a:close/>
                  <a:moveTo>
                    <a:pt x="1035" y="1405"/>
                  </a:moveTo>
                  <a:cubicBezTo>
                    <a:pt x="1042" y="1405"/>
                    <a:pt x="1048" y="1400"/>
                    <a:pt x="1048" y="1393"/>
                  </a:cubicBezTo>
                  <a:cubicBezTo>
                    <a:pt x="1048" y="1385"/>
                    <a:pt x="1042" y="1380"/>
                    <a:pt x="1035" y="1380"/>
                  </a:cubicBezTo>
                  <a:cubicBezTo>
                    <a:pt x="1028" y="1380"/>
                    <a:pt x="1023" y="1385"/>
                    <a:pt x="1023" y="1393"/>
                  </a:cubicBezTo>
                  <a:cubicBezTo>
                    <a:pt x="1023" y="1400"/>
                    <a:pt x="1028" y="1405"/>
                    <a:pt x="1035" y="1405"/>
                  </a:cubicBezTo>
                  <a:close/>
                  <a:moveTo>
                    <a:pt x="1075" y="1405"/>
                  </a:moveTo>
                  <a:cubicBezTo>
                    <a:pt x="1082" y="1405"/>
                    <a:pt x="1087" y="1400"/>
                    <a:pt x="1087" y="1393"/>
                  </a:cubicBezTo>
                  <a:cubicBezTo>
                    <a:pt x="1087" y="1385"/>
                    <a:pt x="1082" y="1380"/>
                    <a:pt x="1075" y="1380"/>
                  </a:cubicBezTo>
                  <a:cubicBezTo>
                    <a:pt x="1068" y="1380"/>
                    <a:pt x="1062" y="1385"/>
                    <a:pt x="1062" y="1393"/>
                  </a:cubicBezTo>
                  <a:cubicBezTo>
                    <a:pt x="1062" y="1400"/>
                    <a:pt x="1068" y="1405"/>
                    <a:pt x="1075" y="1405"/>
                  </a:cubicBezTo>
                  <a:close/>
                  <a:moveTo>
                    <a:pt x="1114" y="1405"/>
                  </a:moveTo>
                  <a:cubicBezTo>
                    <a:pt x="1121" y="1405"/>
                    <a:pt x="1127" y="1400"/>
                    <a:pt x="1127" y="1393"/>
                  </a:cubicBezTo>
                  <a:cubicBezTo>
                    <a:pt x="1127" y="1385"/>
                    <a:pt x="1121" y="1380"/>
                    <a:pt x="1114" y="1380"/>
                  </a:cubicBezTo>
                  <a:cubicBezTo>
                    <a:pt x="1107" y="1380"/>
                    <a:pt x="1101" y="1385"/>
                    <a:pt x="1101" y="1393"/>
                  </a:cubicBezTo>
                  <a:cubicBezTo>
                    <a:pt x="1101" y="1400"/>
                    <a:pt x="1107" y="1405"/>
                    <a:pt x="1114" y="1405"/>
                  </a:cubicBezTo>
                  <a:close/>
                  <a:moveTo>
                    <a:pt x="1154" y="1405"/>
                  </a:moveTo>
                  <a:cubicBezTo>
                    <a:pt x="1161" y="1405"/>
                    <a:pt x="1166" y="1400"/>
                    <a:pt x="1166" y="1393"/>
                  </a:cubicBezTo>
                  <a:cubicBezTo>
                    <a:pt x="1166" y="1385"/>
                    <a:pt x="1161" y="1380"/>
                    <a:pt x="1154" y="1380"/>
                  </a:cubicBezTo>
                  <a:cubicBezTo>
                    <a:pt x="1146" y="1380"/>
                    <a:pt x="1141" y="1385"/>
                    <a:pt x="1141" y="1393"/>
                  </a:cubicBezTo>
                  <a:cubicBezTo>
                    <a:pt x="1141" y="1400"/>
                    <a:pt x="1146" y="1405"/>
                    <a:pt x="1154" y="1405"/>
                  </a:cubicBezTo>
                  <a:close/>
                  <a:moveTo>
                    <a:pt x="1193" y="1380"/>
                  </a:moveTo>
                  <a:cubicBezTo>
                    <a:pt x="1186" y="1380"/>
                    <a:pt x="1180" y="1385"/>
                    <a:pt x="1180" y="1393"/>
                  </a:cubicBezTo>
                  <a:cubicBezTo>
                    <a:pt x="1180" y="1400"/>
                    <a:pt x="1186" y="1405"/>
                    <a:pt x="1193" y="1405"/>
                  </a:cubicBezTo>
                  <a:cubicBezTo>
                    <a:pt x="1200" y="1405"/>
                    <a:pt x="1206" y="1400"/>
                    <a:pt x="1206" y="1393"/>
                  </a:cubicBezTo>
                  <a:cubicBezTo>
                    <a:pt x="1206" y="1385"/>
                    <a:pt x="1200" y="1380"/>
                    <a:pt x="1193" y="1380"/>
                  </a:cubicBezTo>
                  <a:close/>
                  <a:moveTo>
                    <a:pt x="1863" y="1380"/>
                  </a:moveTo>
                  <a:cubicBezTo>
                    <a:pt x="1856" y="1380"/>
                    <a:pt x="1850" y="1385"/>
                    <a:pt x="1850" y="1393"/>
                  </a:cubicBezTo>
                  <a:cubicBezTo>
                    <a:pt x="1850" y="1400"/>
                    <a:pt x="1856" y="1405"/>
                    <a:pt x="1863" y="1405"/>
                  </a:cubicBezTo>
                  <a:cubicBezTo>
                    <a:pt x="1870" y="1405"/>
                    <a:pt x="1876" y="1400"/>
                    <a:pt x="1876" y="1393"/>
                  </a:cubicBezTo>
                  <a:cubicBezTo>
                    <a:pt x="1876" y="1385"/>
                    <a:pt x="1870" y="1380"/>
                    <a:pt x="1863" y="1380"/>
                  </a:cubicBezTo>
                  <a:close/>
                  <a:moveTo>
                    <a:pt x="1903" y="1405"/>
                  </a:moveTo>
                  <a:cubicBezTo>
                    <a:pt x="1910" y="1405"/>
                    <a:pt x="1915" y="1400"/>
                    <a:pt x="1915" y="1393"/>
                  </a:cubicBezTo>
                  <a:cubicBezTo>
                    <a:pt x="1915" y="1385"/>
                    <a:pt x="1910" y="1380"/>
                    <a:pt x="1903" y="1380"/>
                  </a:cubicBezTo>
                  <a:cubicBezTo>
                    <a:pt x="1896" y="1380"/>
                    <a:pt x="1890" y="1385"/>
                    <a:pt x="1890" y="1393"/>
                  </a:cubicBezTo>
                  <a:cubicBezTo>
                    <a:pt x="1890" y="1400"/>
                    <a:pt x="1896" y="1405"/>
                    <a:pt x="1903" y="1405"/>
                  </a:cubicBezTo>
                  <a:close/>
                  <a:moveTo>
                    <a:pt x="1942" y="1405"/>
                  </a:moveTo>
                  <a:cubicBezTo>
                    <a:pt x="1949" y="1405"/>
                    <a:pt x="1955" y="1400"/>
                    <a:pt x="1955" y="1393"/>
                  </a:cubicBezTo>
                  <a:cubicBezTo>
                    <a:pt x="1955" y="1385"/>
                    <a:pt x="1949" y="1380"/>
                    <a:pt x="1942" y="1380"/>
                  </a:cubicBezTo>
                  <a:cubicBezTo>
                    <a:pt x="1935" y="1380"/>
                    <a:pt x="1929" y="1385"/>
                    <a:pt x="1929" y="1393"/>
                  </a:cubicBezTo>
                  <a:cubicBezTo>
                    <a:pt x="1929" y="1400"/>
                    <a:pt x="1935" y="1405"/>
                    <a:pt x="1942" y="1405"/>
                  </a:cubicBezTo>
                  <a:close/>
                  <a:moveTo>
                    <a:pt x="1981" y="1405"/>
                  </a:moveTo>
                  <a:cubicBezTo>
                    <a:pt x="1988" y="1405"/>
                    <a:pt x="1994" y="1400"/>
                    <a:pt x="1994" y="1393"/>
                  </a:cubicBezTo>
                  <a:cubicBezTo>
                    <a:pt x="1994" y="1385"/>
                    <a:pt x="1988" y="1380"/>
                    <a:pt x="1981" y="1380"/>
                  </a:cubicBezTo>
                  <a:cubicBezTo>
                    <a:pt x="1974" y="1380"/>
                    <a:pt x="1969" y="1385"/>
                    <a:pt x="1969" y="1393"/>
                  </a:cubicBezTo>
                  <a:cubicBezTo>
                    <a:pt x="1969" y="1400"/>
                    <a:pt x="1974" y="1405"/>
                    <a:pt x="1981" y="1405"/>
                  </a:cubicBezTo>
                  <a:close/>
                  <a:moveTo>
                    <a:pt x="2021" y="1380"/>
                  </a:moveTo>
                  <a:cubicBezTo>
                    <a:pt x="2014" y="1380"/>
                    <a:pt x="2008" y="1385"/>
                    <a:pt x="2008" y="1393"/>
                  </a:cubicBezTo>
                  <a:cubicBezTo>
                    <a:pt x="2008" y="1400"/>
                    <a:pt x="2014" y="1405"/>
                    <a:pt x="2021" y="1405"/>
                  </a:cubicBezTo>
                  <a:cubicBezTo>
                    <a:pt x="2028" y="1405"/>
                    <a:pt x="2034" y="1400"/>
                    <a:pt x="2034" y="1393"/>
                  </a:cubicBezTo>
                  <a:cubicBezTo>
                    <a:pt x="2034" y="1385"/>
                    <a:pt x="2028" y="1380"/>
                    <a:pt x="2021" y="1380"/>
                  </a:cubicBezTo>
                  <a:close/>
                  <a:moveTo>
                    <a:pt x="2888" y="1405"/>
                  </a:moveTo>
                  <a:cubicBezTo>
                    <a:pt x="2895" y="1405"/>
                    <a:pt x="2901" y="1400"/>
                    <a:pt x="2901" y="1393"/>
                  </a:cubicBezTo>
                  <a:cubicBezTo>
                    <a:pt x="2901" y="1385"/>
                    <a:pt x="2895" y="1380"/>
                    <a:pt x="2888" y="1380"/>
                  </a:cubicBezTo>
                  <a:cubicBezTo>
                    <a:pt x="2881" y="1380"/>
                    <a:pt x="2875" y="1385"/>
                    <a:pt x="2875" y="1393"/>
                  </a:cubicBezTo>
                  <a:cubicBezTo>
                    <a:pt x="2875" y="1400"/>
                    <a:pt x="2881" y="1405"/>
                    <a:pt x="2888" y="1405"/>
                  </a:cubicBezTo>
                  <a:close/>
                  <a:moveTo>
                    <a:pt x="2928" y="1405"/>
                  </a:moveTo>
                  <a:cubicBezTo>
                    <a:pt x="2935" y="1405"/>
                    <a:pt x="2940" y="1400"/>
                    <a:pt x="2940" y="1393"/>
                  </a:cubicBezTo>
                  <a:cubicBezTo>
                    <a:pt x="2940" y="1385"/>
                    <a:pt x="2935" y="1380"/>
                    <a:pt x="2928" y="1380"/>
                  </a:cubicBezTo>
                  <a:cubicBezTo>
                    <a:pt x="2921" y="1380"/>
                    <a:pt x="2915" y="1385"/>
                    <a:pt x="2915" y="1393"/>
                  </a:cubicBezTo>
                  <a:cubicBezTo>
                    <a:pt x="2915" y="1400"/>
                    <a:pt x="2921" y="1405"/>
                    <a:pt x="2928" y="1405"/>
                  </a:cubicBezTo>
                  <a:close/>
                  <a:moveTo>
                    <a:pt x="2967" y="1405"/>
                  </a:moveTo>
                  <a:cubicBezTo>
                    <a:pt x="2974" y="1405"/>
                    <a:pt x="2980" y="1400"/>
                    <a:pt x="2980" y="1393"/>
                  </a:cubicBezTo>
                  <a:cubicBezTo>
                    <a:pt x="2980" y="1385"/>
                    <a:pt x="2974" y="1380"/>
                    <a:pt x="2967" y="1380"/>
                  </a:cubicBezTo>
                  <a:cubicBezTo>
                    <a:pt x="2960" y="1380"/>
                    <a:pt x="2954" y="1385"/>
                    <a:pt x="2954" y="1393"/>
                  </a:cubicBezTo>
                  <a:cubicBezTo>
                    <a:pt x="2954" y="1400"/>
                    <a:pt x="2960" y="1405"/>
                    <a:pt x="2967" y="1405"/>
                  </a:cubicBezTo>
                  <a:close/>
                  <a:moveTo>
                    <a:pt x="3006" y="1380"/>
                  </a:moveTo>
                  <a:cubicBezTo>
                    <a:pt x="2999" y="1380"/>
                    <a:pt x="2994" y="1385"/>
                    <a:pt x="2994" y="1393"/>
                  </a:cubicBezTo>
                  <a:cubicBezTo>
                    <a:pt x="2994" y="1400"/>
                    <a:pt x="2999" y="1405"/>
                    <a:pt x="3006" y="1405"/>
                  </a:cubicBezTo>
                  <a:cubicBezTo>
                    <a:pt x="3014" y="1405"/>
                    <a:pt x="3019" y="1400"/>
                    <a:pt x="3019" y="1393"/>
                  </a:cubicBezTo>
                  <a:cubicBezTo>
                    <a:pt x="3019" y="1385"/>
                    <a:pt x="3014" y="1380"/>
                    <a:pt x="3006" y="1380"/>
                  </a:cubicBezTo>
                  <a:close/>
                  <a:moveTo>
                    <a:pt x="3046" y="1405"/>
                  </a:moveTo>
                  <a:cubicBezTo>
                    <a:pt x="3053" y="1405"/>
                    <a:pt x="3059" y="1400"/>
                    <a:pt x="3059" y="1393"/>
                  </a:cubicBezTo>
                  <a:cubicBezTo>
                    <a:pt x="3059" y="1385"/>
                    <a:pt x="3053" y="1380"/>
                    <a:pt x="3046" y="1380"/>
                  </a:cubicBezTo>
                  <a:cubicBezTo>
                    <a:pt x="3039" y="1380"/>
                    <a:pt x="3033" y="1385"/>
                    <a:pt x="3033" y="1393"/>
                  </a:cubicBezTo>
                  <a:cubicBezTo>
                    <a:pt x="3033" y="1400"/>
                    <a:pt x="3039" y="1405"/>
                    <a:pt x="3046" y="1405"/>
                  </a:cubicBezTo>
                  <a:close/>
                  <a:moveTo>
                    <a:pt x="3085" y="1380"/>
                  </a:moveTo>
                  <a:cubicBezTo>
                    <a:pt x="3078" y="1380"/>
                    <a:pt x="3073" y="1385"/>
                    <a:pt x="3073" y="1393"/>
                  </a:cubicBezTo>
                  <a:cubicBezTo>
                    <a:pt x="3073" y="1400"/>
                    <a:pt x="3078" y="1405"/>
                    <a:pt x="3085" y="1405"/>
                  </a:cubicBezTo>
                  <a:cubicBezTo>
                    <a:pt x="3092" y="1405"/>
                    <a:pt x="3098" y="1400"/>
                    <a:pt x="3098" y="1393"/>
                  </a:cubicBezTo>
                  <a:cubicBezTo>
                    <a:pt x="3098" y="1385"/>
                    <a:pt x="3092" y="1380"/>
                    <a:pt x="3085" y="1380"/>
                  </a:cubicBezTo>
                  <a:close/>
                  <a:moveTo>
                    <a:pt x="3125" y="1405"/>
                  </a:moveTo>
                  <a:cubicBezTo>
                    <a:pt x="3132" y="1405"/>
                    <a:pt x="3137" y="1400"/>
                    <a:pt x="3137" y="1393"/>
                  </a:cubicBezTo>
                  <a:cubicBezTo>
                    <a:pt x="3137" y="1385"/>
                    <a:pt x="3132" y="1380"/>
                    <a:pt x="3125" y="1380"/>
                  </a:cubicBezTo>
                  <a:cubicBezTo>
                    <a:pt x="3118" y="1380"/>
                    <a:pt x="3112" y="1385"/>
                    <a:pt x="3112" y="1393"/>
                  </a:cubicBezTo>
                  <a:cubicBezTo>
                    <a:pt x="3112" y="1400"/>
                    <a:pt x="3118" y="1405"/>
                    <a:pt x="3125" y="1405"/>
                  </a:cubicBezTo>
                  <a:close/>
                  <a:moveTo>
                    <a:pt x="3164" y="1405"/>
                  </a:moveTo>
                  <a:cubicBezTo>
                    <a:pt x="3171" y="1405"/>
                    <a:pt x="3177" y="1400"/>
                    <a:pt x="3177" y="1393"/>
                  </a:cubicBezTo>
                  <a:cubicBezTo>
                    <a:pt x="3177" y="1385"/>
                    <a:pt x="3171" y="1380"/>
                    <a:pt x="3164" y="1380"/>
                  </a:cubicBezTo>
                  <a:cubicBezTo>
                    <a:pt x="3157" y="1380"/>
                    <a:pt x="3151" y="1385"/>
                    <a:pt x="3151" y="1393"/>
                  </a:cubicBezTo>
                  <a:cubicBezTo>
                    <a:pt x="3151" y="1400"/>
                    <a:pt x="3157" y="1405"/>
                    <a:pt x="3164" y="1405"/>
                  </a:cubicBezTo>
                  <a:close/>
                  <a:moveTo>
                    <a:pt x="3204" y="1380"/>
                  </a:moveTo>
                  <a:cubicBezTo>
                    <a:pt x="3197" y="1380"/>
                    <a:pt x="3191" y="1385"/>
                    <a:pt x="3191" y="1393"/>
                  </a:cubicBezTo>
                  <a:cubicBezTo>
                    <a:pt x="3191" y="1400"/>
                    <a:pt x="3197" y="1405"/>
                    <a:pt x="3204" y="1405"/>
                  </a:cubicBezTo>
                  <a:cubicBezTo>
                    <a:pt x="3211" y="1405"/>
                    <a:pt x="3216" y="1400"/>
                    <a:pt x="3216" y="1393"/>
                  </a:cubicBezTo>
                  <a:cubicBezTo>
                    <a:pt x="3216" y="1385"/>
                    <a:pt x="3211" y="1380"/>
                    <a:pt x="3204" y="1380"/>
                  </a:cubicBezTo>
                  <a:close/>
                  <a:moveTo>
                    <a:pt x="3243" y="1405"/>
                  </a:moveTo>
                  <a:cubicBezTo>
                    <a:pt x="3250" y="1405"/>
                    <a:pt x="3256" y="1400"/>
                    <a:pt x="3256" y="1393"/>
                  </a:cubicBezTo>
                  <a:cubicBezTo>
                    <a:pt x="3256" y="1385"/>
                    <a:pt x="3250" y="1380"/>
                    <a:pt x="3243" y="1380"/>
                  </a:cubicBezTo>
                  <a:cubicBezTo>
                    <a:pt x="3236" y="1380"/>
                    <a:pt x="3230" y="1385"/>
                    <a:pt x="3230" y="1393"/>
                  </a:cubicBezTo>
                  <a:cubicBezTo>
                    <a:pt x="3230" y="1400"/>
                    <a:pt x="3236" y="1405"/>
                    <a:pt x="3243" y="1405"/>
                  </a:cubicBezTo>
                  <a:close/>
                  <a:moveTo>
                    <a:pt x="996" y="1445"/>
                  </a:moveTo>
                  <a:cubicBezTo>
                    <a:pt x="1003" y="1445"/>
                    <a:pt x="1009" y="1439"/>
                    <a:pt x="1009" y="1432"/>
                  </a:cubicBezTo>
                  <a:cubicBezTo>
                    <a:pt x="1009" y="1425"/>
                    <a:pt x="1003" y="1419"/>
                    <a:pt x="996" y="1419"/>
                  </a:cubicBezTo>
                  <a:cubicBezTo>
                    <a:pt x="989" y="1419"/>
                    <a:pt x="983" y="1425"/>
                    <a:pt x="983" y="1432"/>
                  </a:cubicBezTo>
                  <a:cubicBezTo>
                    <a:pt x="983" y="1439"/>
                    <a:pt x="989" y="1445"/>
                    <a:pt x="996" y="1445"/>
                  </a:cubicBezTo>
                  <a:close/>
                  <a:moveTo>
                    <a:pt x="1035" y="1445"/>
                  </a:moveTo>
                  <a:cubicBezTo>
                    <a:pt x="1042" y="1445"/>
                    <a:pt x="1048" y="1439"/>
                    <a:pt x="1048" y="1432"/>
                  </a:cubicBezTo>
                  <a:cubicBezTo>
                    <a:pt x="1048" y="1425"/>
                    <a:pt x="1042" y="1419"/>
                    <a:pt x="1035" y="1419"/>
                  </a:cubicBezTo>
                  <a:cubicBezTo>
                    <a:pt x="1028" y="1419"/>
                    <a:pt x="1023" y="1425"/>
                    <a:pt x="1023" y="1432"/>
                  </a:cubicBezTo>
                  <a:cubicBezTo>
                    <a:pt x="1023" y="1439"/>
                    <a:pt x="1028" y="1445"/>
                    <a:pt x="1035" y="1445"/>
                  </a:cubicBezTo>
                  <a:close/>
                  <a:moveTo>
                    <a:pt x="1075" y="1445"/>
                  </a:moveTo>
                  <a:cubicBezTo>
                    <a:pt x="1082" y="1445"/>
                    <a:pt x="1087" y="1439"/>
                    <a:pt x="1087" y="1432"/>
                  </a:cubicBezTo>
                  <a:cubicBezTo>
                    <a:pt x="1087" y="1425"/>
                    <a:pt x="1082" y="1419"/>
                    <a:pt x="1075" y="1419"/>
                  </a:cubicBezTo>
                  <a:cubicBezTo>
                    <a:pt x="1068" y="1419"/>
                    <a:pt x="1062" y="1425"/>
                    <a:pt x="1062" y="1432"/>
                  </a:cubicBezTo>
                  <a:cubicBezTo>
                    <a:pt x="1062" y="1439"/>
                    <a:pt x="1068" y="1445"/>
                    <a:pt x="1075" y="1445"/>
                  </a:cubicBezTo>
                  <a:close/>
                  <a:moveTo>
                    <a:pt x="1114" y="1445"/>
                  </a:moveTo>
                  <a:cubicBezTo>
                    <a:pt x="1121" y="1445"/>
                    <a:pt x="1127" y="1439"/>
                    <a:pt x="1127" y="1432"/>
                  </a:cubicBezTo>
                  <a:cubicBezTo>
                    <a:pt x="1127" y="1425"/>
                    <a:pt x="1121" y="1419"/>
                    <a:pt x="1114" y="1419"/>
                  </a:cubicBezTo>
                  <a:cubicBezTo>
                    <a:pt x="1107" y="1419"/>
                    <a:pt x="1101" y="1425"/>
                    <a:pt x="1101" y="1432"/>
                  </a:cubicBezTo>
                  <a:cubicBezTo>
                    <a:pt x="1101" y="1439"/>
                    <a:pt x="1107" y="1445"/>
                    <a:pt x="1114" y="1445"/>
                  </a:cubicBezTo>
                  <a:close/>
                  <a:moveTo>
                    <a:pt x="1154" y="1445"/>
                  </a:moveTo>
                  <a:cubicBezTo>
                    <a:pt x="1161" y="1445"/>
                    <a:pt x="1166" y="1439"/>
                    <a:pt x="1166" y="1432"/>
                  </a:cubicBezTo>
                  <a:cubicBezTo>
                    <a:pt x="1166" y="1425"/>
                    <a:pt x="1161" y="1419"/>
                    <a:pt x="1154" y="1419"/>
                  </a:cubicBezTo>
                  <a:cubicBezTo>
                    <a:pt x="1146" y="1419"/>
                    <a:pt x="1141" y="1425"/>
                    <a:pt x="1141" y="1432"/>
                  </a:cubicBezTo>
                  <a:cubicBezTo>
                    <a:pt x="1141" y="1439"/>
                    <a:pt x="1146" y="1445"/>
                    <a:pt x="1154" y="1445"/>
                  </a:cubicBezTo>
                  <a:close/>
                  <a:moveTo>
                    <a:pt x="1193" y="1419"/>
                  </a:moveTo>
                  <a:cubicBezTo>
                    <a:pt x="1186" y="1419"/>
                    <a:pt x="1180" y="1425"/>
                    <a:pt x="1180" y="1432"/>
                  </a:cubicBezTo>
                  <a:cubicBezTo>
                    <a:pt x="1180" y="1439"/>
                    <a:pt x="1186" y="1445"/>
                    <a:pt x="1193" y="1445"/>
                  </a:cubicBezTo>
                  <a:cubicBezTo>
                    <a:pt x="1200" y="1445"/>
                    <a:pt x="1206" y="1439"/>
                    <a:pt x="1206" y="1432"/>
                  </a:cubicBezTo>
                  <a:cubicBezTo>
                    <a:pt x="1206" y="1425"/>
                    <a:pt x="1200" y="1419"/>
                    <a:pt x="1193" y="1419"/>
                  </a:cubicBezTo>
                  <a:close/>
                  <a:moveTo>
                    <a:pt x="1903" y="1419"/>
                  </a:moveTo>
                  <a:cubicBezTo>
                    <a:pt x="1896" y="1419"/>
                    <a:pt x="1890" y="1425"/>
                    <a:pt x="1890" y="1432"/>
                  </a:cubicBezTo>
                  <a:cubicBezTo>
                    <a:pt x="1890" y="1439"/>
                    <a:pt x="1896" y="1445"/>
                    <a:pt x="1903" y="1445"/>
                  </a:cubicBezTo>
                  <a:cubicBezTo>
                    <a:pt x="1910" y="1445"/>
                    <a:pt x="1915" y="1439"/>
                    <a:pt x="1915" y="1432"/>
                  </a:cubicBezTo>
                  <a:cubicBezTo>
                    <a:pt x="1915" y="1425"/>
                    <a:pt x="1910" y="1419"/>
                    <a:pt x="1903" y="1419"/>
                  </a:cubicBezTo>
                  <a:close/>
                  <a:moveTo>
                    <a:pt x="1942" y="1445"/>
                  </a:moveTo>
                  <a:cubicBezTo>
                    <a:pt x="1949" y="1445"/>
                    <a:pt x="1955" y="1439"/>
                    <a:pt x="1955" y="1432"/>
                  </a:cubicBezTo>
                  <a:cubicBezTo>
                    <a:pt x="1955" y="1425"/>
                    <a:pt x="1949" y="1419"/>
                    <a:pt x="1942" y="1419"/>
                  </a:cubicBezTo>
                  <a:cubicBezTo>
                    <a:pt x="1935" y="1419"/>
                    <a:pt x="1929" y="1425"/>
                    <a:pt x="1929" y="1432"/>
                  </a:cubicBezTo>
                  <a:cubicBezTo>
                    <a:pt x="1929" y="1439"/>
                    <a:pt x="1935" y="1445"/>
                    <a:pt x="1942" y="1445"/>
                  </a:cubicBezTo>
                  <a:close/>
                  <a:moveTo>
                    <a:pt x="1981" y="1445"/>
                  </a:moveTo>
                  <a:cubicBezTo>
                    <a:pt x="1988" y="1445"/>
                    <a:pt x="1994" y="1439"/>
                    <a:pt x="1994" y="1432"/>
                  </a:cubicBezTo>
                  <a:cubicBezTo>
                    <a:pt x="1994" y="1425"/>
                    <a:pt x="1988" y="1419"/>
                    <a:pt x="1981" y="1419"/>
                  </a:cubicBezTo>
                  <a:cubicBezTo>
                    <a:pt x="1974" y="1419"/>
                    <a:pt x="1969" y="1425"/>
                    <a:pt x="1969" y="1432"/>
                  </a:cubicBezTo>
                  <a:cubicBezTo>
                    <a:pt x="1969" y="1439"/>
                    <a:pt x="1974" y="1445"/>
                    <a:pt x="1981" y="1445"/>
                  </a:cubicBezTo>
                  <a:close/>
                  <a:moveTo>
                    <a:pt x="2888" y="1419"/>
                  </a:moveTo>
                  <a:cubicBezTo>
                    <a:pt x="2881" y="1419"/>
                    <a:pt x="2875" y="1425"/>
                    <a:pt x="2875" y="1432"/>
                  </a:cubicBezTo>
                  <a:cubicBezTo>
                    <a:pt x="2875" y="1439"/>
                    <a:pt x="2881" y="1445"/>
                    <a:pt x="2888" y="1445"/>
                  </a:cubicBezTo>
                  <a:cubicBezTo>
                    <a:pt x="2895" y="1445"/>
                    <a:pt x="2901" y="1439"/>
                    <a:pt x="2901" y="1432"/>
                  </a:cubicBezTo>
                  <a:cubicBezTo>
                    <a:pt x="2901" y="1425"/>
                    <a:pt x="2895" y="1419"/>
                    <a:pt x="2888" y="1419"/>
                  </a:cubicBezTo>
                  <a:close/>
                  <a:moveTo>
                    <a:pt x="2928" y="1419"/>
                  </a:moveTo>
                  <a:cubicBezTo>
                    <a:pt x="2921" y="1419"/>
                    <a:pt x="2915" y="1425"/>
                    <a:pt x="2915" y="1432"/>
                  </a:cubicBezTo>
                  <a:cubicBezTo>
                    <a:pt x="2915" y="1439"/>
                    <a:pt x="2921" y="1445"/>
                    <a:pt x="2928" y="1445"/>
                  </a:cubicBezTo>
                  <a:cubicBezTo>
                    <a:pt x="2935" y="1445"/>
                    <a:pt x="2940" y="1439"/>
                    <a:pt x="2940" y="1432"/>
                  </a:cubicBezTo>
                  <a:cubicBezTo>
                    <a:pt x="2940" y="1425"/>
                    <a:pt x="2935" y="1419"/>
                    <a:pt x="2928" y="1419"/>
                  </a:cubicBezTo>
                  <a:close/>
                  <a:moveTo>
                    <a:pt x="2967" y="1445"/>
                  </a:moveTo>
                  <a:cubicBezTo>
                    <a:pt x="2974" y="1445"/>
                    <a:pt x="2980" y="1439"/>
                    <a:pt x="2980" y="1432"/>
                  </a:cubicBezTo>
                  <a:cubicBezTo>
                    <a:pt x="2980" y="1425"/>
                    <a:pt x="2974" y="1419"/>
                    <a:pt x="2967" y="1419"/>
                  </a:cubicBezTo>
                  <a:cubicBezTo>
                    <a:pt x="2960" y="1419"/>
                    <a:pt x="2954" y="1425"/>
                    <a:pt x="2954" y="1432"/>
                  </a:cubicBezTo>
                  <a:cubicBezTo>
                    <a:pt x="2954" y="1439"/>
                    <a:pt x="2960" y="1445"/>
                    <a:pt x="2967" y="1445"/>
                  </a:cubicBezTo>
                  <a:close/>
                  <a:moveTo>
                    <a:pt x="3006" y="1419"/>
                  </a:moveTo>
                  <a:cubicBezTo>
                    <a:pt x="2999" y="1419"/>
                    <a:pt x="2994" y="1425"/>
                    <a:pt x="2994" y="1432"/>
                  </a:cubicBezTo>
                  <a:cubicBezTo>
                    <a:pt x="2994" y="1439"/>
                    <a:pt x="2999" y="1445"/>
                    <a:pt x="3006" y="1445"/>
                  </a:cubicBezTo>
                  <a:cubicBezTo>
                    <a:pt x="3014" y="1445"/>
                    <a:pt x="3019" y="1439"/>
                    <a:pt x="3019" y="1432"/>
                  </a:cubicBezTo>
                  <a:cubicBezTo>
                    <a:pt x="3019" y="1425"/>
                    <a:pt x="3014" y="1419"/>
                    <a:pt x="3006" y="1419"/>
                  </a:cubicBezTo>
                  <a:close/>
                  <a:moveTo>
                    <a:pt x="3046" y="1419"/>
                  </a:moveTo>
                  <a:cubicBezTo>
                    <a:pt x="3039" y="1419"/>
                    <a:pt x="3033" y="1425"/>
                    <a:pt x="3033" y="1432"/>
                  </a:cubicBezTo>
                  <a:cubicBezTo>
                    <a:pt x="3033" y="1439"/>
                    <a:pt x="3039" y="1445"/>
                    <a:pt x="3046" y="1445"/>
                  </a:cubicBezTo>
                  <a:cubicBezTo>
                    <a:pt x="3053" y="1445"/>
                    <a:pt x="3059" y="1439"/>
                    <a:pt x="3059" y="1432"/>
                  </a:cubicBezTo>
                  <a:cubicBezTo>
                    <a:pt x="3059" y="1425"/>
                    <a:pt x="3053" y="1419"/>
                    <a:pt x="3046" y="1419"/>
                  </a:cubicBezTo>
                  <a:close/>
                  <a:moveTo>
                    <a:pt x="3085" y="1445"/>
                  </a:moveTo>
                  <a:cubicBezTo>
                    <a:pt x="3092" y="1445"/>
                    <a:pt x="3098" y="1439"/>
                    <a:pt x="3098" y="1432"/>
                  </a:cubicBezTo>
                  <a:cubicBezTo>
                    <a:pt x="3098" y="1425"/>
                    <a:pt x="3092" y="1419"/>
                    <a:pt x="3085" y="1419"/>
                  </a:cubicBezTo>
                  <a:cubicBezTo>
                    <a:pt x="3078" y="1419"/>
                    <a:pt x="3073" y="1425"/>
                    <a:pt x="3073" y="1432"/>
                  </a:cubicBezTo>
                  <a:cubicBezTo>
                    <a:pt x="3073" y="1439"/>
                    <a:pt x="3078" y="1445"/>
                    <a:pt x="3085" y="1445"/>
                  </a:cubicBezTo>
                  <a:close/>
                  <a:moveTo>
                    <a:pt x="3125" y="1419"/>
                  </a:moveTo>
                  <a:cubicBezTo>
                    <a:pt x="3118" y="1419"/>
                    <a:pt x="3112" y="1425"/>
                    <a:pt x="3112" y="1432"/>
                  </a:cubicBezTo>
                  <a:cubicBezTo>
                    <a:pt x="3112" y="1439"/>
                    <a:pt x="3118" y="1445"/>
                    <a:pt x="3125" y="1445"/>
                  </a:cubicBezTo>
                  <a:cubicBezTo>
                    <a:pt x="3132" y="1445"/>
                    <a:pt x="3137" y="1439"/>
                    <a:pt x="3137" y="1432"/>
                  </a:cubicBezTo>
                  <a:cubicBezTo>
                    <a:pt x="3137" y="1425"/>
                    <a:pt x="3132" y="1419"/>
                    <a:pt x="3125" y="1419"/>
                  </a:cubicBezTo>
                  <a:close/>
                  <a:moveTo>
                    <a:pt x="3164" y="1445"/>
                  </a:moveTo>
                  <a:cubicBezTo>
                    <a:pt x="3171" y="1445"/>
                    <a:pt x="3177" y="1439"/>
                    <a:pt x="3177" y="1432"/>
                  </a:cubicBezTo>
                  <a:cubicBezTo>
                    <a:pt x="3177" y="1425"/>
                    <a:pt x="3171" y="1419"/>
                    <a:pt x="3164" y="1419"/>
                  </a:cubicBezTo>
                  <a:cubicBezTo>
                    <a:pt x="3157" y="1419"/>
                    <a:pt x="3151" y="1425"/>
                    <a:pt x="3151" y="1432"/>
                  </a:cubicBezTo>
                  <a:cubicBezTo>
                    <a:pt x="3151" y="1439"/>
                    <a:pt x="3157" y="1445"/>
                    <a:pt x="3164" y="1445"/>
                  </a:cubicBezTo>
                  <a:close/>
                  <a:moveTo>
                    <a:pt x="3204" y="1445"/>
                  </a:moveTo>
                  <a:cubicBezTo>
                    <a:pt x="3211" y="1445"/>
                    <a:pt x="3216" y="1439"/>
                    <a:pt x="3216" y="1432"/>
                  </a:cubicBezTo>
                  <a:cubicBezTo>
                    <a:pt x="3216" y="1425"/>
                    <a:pt x="3211" y="1419"/>
                    <a:pt x="3204" y="1419"/>
                  </a:cubicBezTo>
                  <a:cubicBezTo>
                    <a:pt x="3197" y="1419"/>
                    <a:pt x="3191" y="1425"/>
                    <a:pt x="3191" y="1432"/>
                  </a:cubicBezTo>
                  <a:cubicBezTo>
                    <a:pt x="3191" y="1439"/>
                    <a:pt x="3197" y="1445"/>
                    <a:pt x="3204" y="1445"/>
                  </a:cubicBezTo>
                  <a:close/>
                  <a:moveTo>
                    <a:pt x="3243" y="1419"/>
                  </a:moveTo>
                  <a:cubicBezTo>
                    <a:pt x="3236" y="1419"/>
                    <a:pt x="3230" y="1425"/>
                    <a:pt x="3230" y="1432"/>
                  </a:cubicBezTo>
                  <a:cubicBezTo>
                    <a:pt x="3230" y="1439"/>
                    <a:pt x="3236" y="1445"/>
                    <a:pt x="3243" y="1445"/>
                  </a:cubicBezTo>
                  <a:cubicBezTo>
                    <a:pt x="3250" y="1445"/>
                    <a:pt x="3256" y="1439"/>
                    <a:pt x="3256" y="1432"/>
                  </a:cubicBezTo>
                  <a:cubicBezTo>
                    <a:pt x="3256" y="1425"/>
                    <a:pt x="3250" y="1419"/>
                    <a:pt x="3243" y="1419"/>
                  </a:cubicBezTo>
                  <a:close/>
                  <a:moveTo>
                    <a:pt x="996" y="1484"/>
                  </a:moveTo>
                  <a:cubicBezTo>
                    <a:pt x="1003" y="1484"/>
                    <a:pt x="1009" y="1478"/>
                    <a:pt x="1009" y="1471"/>
                  </a:cubicBezTo>
                  <a:cubicBezTo>
                    <a:pt x="1009" y="1464"/>
                    <a:pt x="1003" y="1459"/>
                    <a:pt x="996" y="1459"/>
                  </a:cubicBezTo>
                  <a:cubicBezTo>
                    <a:pt x="989" y="1459"/>
                    <a:pt x="983" y="1464"/>
                    <a:pt x="983" y="1471"/>
                  </a:cubicBezTo>
                  <a:cubicBezTo>
                    <a:pt x="983" y="1478"/>
                    <a:pt x="989" y="1484"/>
                    <a:pt x="996" y="1484"/>
                  </a:cubicBezTo>
                  <a:close/>
                  <a:moveTo>
                    <a:pt x="1035" y="1484"/>
                  </a:moveTo>
                  <a:cubicBezTo>
                    <a:pt x="1042" y="1484"/>
                    <a:pt x="1048" y="1478"/>
                    <a:pt x="1048" y="1471"/>
                  </a:cubicBezTo>
                  <a:cubicBezTo>
                    <a:pt x="1048" y="1464"/>
                    <a:pt x="1042" y="1459"/>
                    <a:pt x="1035" y="1459"/>
                  </a:cubicBezTo>
                  <a:cubicBezTo>
                    <a:pt x="1028" y="1459"/>
                    <a:pt x="1023" y="1464"/>
                    <a:pt x="1023" y="1471"/>
                  </a:cubicBezTo>
                  <a:cubicBezTo>
                    <a:pt x="1023" y="1478"/>
                    <a:pt x="1028" y="1484"/>
                    <a:pt x="1035" y="1484"/>
                  </a:cubicBezTo>
                  <a:close/>
                  <a:moveTo>
                    <a:pt x="1075" y="1484"/>
                  </a:moveTo>
                  <a:cubicBezTo>
                    <a:pt x="1082" y="1484"/>
                    <a:pt x="1087" y="1478"/>
                    <a:pt x="1087" y="1471"/>
                  </a:cubicBezTo>
                  <a:cubicBezTo>
                    <a:pt x="1087" y="1464"/>
                    <a:pt x="1082" y="1459"/>
                    <a:pt x="1075" y="1459"/>
                  </a:cubicBezTo>
                  <a:cubicBezTo>
                    <a:pt x="1068" y="1459"/>
                    <a:pt x="1062" y="1464"/>
                    <a:pt x="1062" y="1471"/>
                  </a:cubicBezTo>
                  <a:cubicBezTo>
                    <a:pt x="1062" y="1478"/>
                    <a:pt x="1068" y="1484"/>
                    <a:pt x="1075" y="1484"/>
                  </a:cubicBezTo>
                  <a:close/>
                  <a:moveTo>
                    <a:pt x="1114" y="1459"/>
                  </a:moveTo>
                  <a:cubicBezTo>
                    <a:pt x="1107" y="1459"/>
                    <a:pt x="1101" y="1464"/>
                    <a:pt x="1101" y="1471"/>
                  </a:cubicBezTo>
                  <a:cubicBezTo>
                    <a:pt x="1101" y="1478"/>
                    <a:pt x="1107" y="1484"/>
                    <a:pt x="1114" y="1484"/>
                  </a:cubicBezTo>
                  <a:cubicBezTo>
                    <a:pt x="1121" y="1484"/>
                    <a:pt x="1127" y="1478"/>
                    <a:pt x="1127" y="1471"/>
                  </a:cubicBezTo>
                  <a:cubicBezTo>
                    <a:pt x="1127" y="1464"/>
                    <a:pt x="1121" y="1459"/>
                    <a:pt x="1114" y="1459"/>
                  </a:cubicBezTo>
                  <a:close/>
                  <a:moveTo>
                    <a:pt x="1154" y="1459"/>
                  </a:moveTo>
                  <a:cubicBezTo>
                    <a:pt x="1146" y="1459"/>
                    <a:pt x="1141" y="1464"/>
                    <a:pt x="1141" y="1471"/>
                  </a:cubicBezTo>
                  <a:cubicBezTo>
                    <a:pt x="1141" y="1478"/>
                    <a:pt x="1146" y="1484"/>
                    <a:pt x="1154" y="1484"/>
                  </a:cubicBezTo>
                  <a:cubicBezTo>
                    <a:pt x="1161" y="1484"/>
                    <a:pt x="1166" y="1478"/>
                    <a:pt x="1166" y="1471"/>
                  </a:cubicBezTo>
                  <a:cubicBezTo>
                    <a:pt x="1166" y="1464"/>
                    <a:pt x="1161" y="1459"/>
                    <a:pt x="1154" y="1459"/>
                  </a:cubicBezTo>
                  <a:close/>
                  <a:moveTo>
                    <a:pt x="1903" y="1459"/>
                  </a:moveTo>
                  <a:cubicBezTo>
                    <a:pt x="1896" y="1459"/>
                    <a:pt x="1890" y="1464"/>
                    <a:pt x="1890" y="1471"/>
                  </a:cubicBezTo>
                  <a:cubicBezTo>
                    <a:pt x="1890" y="1478"/>
                    <a:pt x="1896" y="1484"/>
                    <a:pt x="1903" y="1484"/>
                  </a:cubicBezTo>
                  <a:cubicBezTo>
                    <a:pt x="1910" y="1484"/>
                    <a:pt x="1915" y="1478"/>
                    <a:pt x="1915" y="1471"/>
                  </a:cubicBezTo>
                  <a:cubicBezTo>
                    <a:pt x="1915" y="1464"/>
                    <a:pt x="1910" y="1459"/>
                    <a:pt x="1903" y="1459"/>
                  </a:cubicBezTo>
                  <a:close/>
                  <a:moveTo>
                    <a:pt x="1942" y="1459"/>
                  </a:moveTo>
                  <a:cubicBezTo>
                    <a:pt x="1935" y="1459"/>
                    <a:pt x="1929" y="1464"/>
                    <a:pt x="1929" y="1471"/>
                  </a:cubicBezTo>
                  <a:cubicBezTo>
                    <a:pt x="1929" y="1478"/>
                    <a:pt x="1935" y="1484"/>
                    <a:pt x="1942" y="1484"/>
                  </a:cubicBezTo>
                  <a:cubicBezTo>
                    <a:pt x="1949" y="1484"/>
                    <a:pt x="1955" y="1478"/>
                    <a:pt x="1955" y="1471"/>
                  </a:cubicBezTo>
                  <a:cubicBezTo>
                    <a:pt x="1955" y="1464"/>
                    <a:pt x="1949" y="1459"/>
                    <a:pt x="1942" y="1459"/>
                  </a:cubicBezTo>
                  <a:close/>
                  <a:moveTo>
                    <a:pt x="1981" y="1459"/>
                  </a:moveTo>
                  <a:cubicBezTo>
                    <a:pt x="1974" y="1459"/>
                    <a:pt x="1969" y="1464"/>
                    <a:pt x="1969" y="1471"/>
                  </a:cubicBezTo>
                  <a:cubicBezTo>
                    <a:pt x="1969" y="1478"/>
                    <a:pt x="1974" y="1484"/>
                    <a:pt x="1981" y="1484"/>
                  </a:cubicBezTo>
                  <a:cubicBezTo>
                    <a:pt x="1988" y="1484"/>
                    <a:pt x="1994" y="1478"/>
                    <a:pt x="1994" y="1471"/>
                  </a:cubicBezTo>
                  <a:cubicBezTo>
                    <a:pt x="1994" y="1464"/>
                    <a:pt x="1988" y="1459"/>
                    <a:pt x="1981" y="1459"/>
                  </a:cubicBezTo>
                  <a:close/>
                  <a:moveTo>
                    <a:pt x="2888" y="1459"/>
                  </a:moveTo>
                  <a:cubicBezTo>
                    <a:pt x="2881" y="1459"/>
                    <a:pt x="2875" y="1464"/>
                    <a:pt x="2875" y="1471"/>
                  </a:cubicBezTo>
                  <a:cubicBezTo>
                    <a:pt x="2875" y="1478"/>
                    <a:pt x="2881" y="1484"/>
                    <a:pt x="2888" y="1484"/>
                  </a:cubicBezTo>
                  <a:cubicBezTo>
                    <a:pt x="2895" y="1484"/>
                    <a:pt x="2901" y="1478"/>
                    <a:pt x="2901" y="1471"/>
                  </a:cubicBezTo>
                  <a:cubicBezTo>
                    <a:pt x="2901" y="1464"/>
                    <a:pt x="2895" y="1459"/>
                    <a:pt x="2888" y="1459"/>
                  </a:cubicBezTo>
                  <a:close/>
                  <a:moveTo>
                    <a:pt x="2928" y="1459"/>
                  </a:moveTo>
                  <a:cubicBezTo>
                    <a:pt x="2921" y="1459"/>
                    <a:pt x="2915" y="1464"/>
                    <a:pt x="2915" y="1471"/>
                  </a:cubicBezTo>
                  <a:cubicBezTo>
                    <a:pt x="2915" y="1478"/>
                    <a:pt x="2921" y="1484"/>
                    <a:pt x="2928" y="1484"/>
                  </a:cubicBezTo>
                  <a:cubicBezTo>
                    <a:pt x="2935" y="1484"/>
                    <a:pt x="2940" y="1478"/>
                    <a:pt x="2940" y="1471"/>
                  </a:cubicBezTo>
                  <a:cubicBezTo>
                    <a:pt x="2940" y="1464"/>
                    <a:pt x="2935" y="1459"/>
                    <a:pt x="2928" y="1459"/>
                  </a:cubicBezTo>
                  <a:close/>
                  <a:moveTo>
                    <a:pt x="2967" y="1459"/>
                  </a:moveTo>
                  <a:cubicBezTo>
                    <a:pt x="2960" y="1459"/>
                    <a:pt x="2954" y="1464"/>
                    <a:pt x="2954" y="1471"/>
                  </a:cubicBezTo>
                  <a:cubicBezTo>
                    <a:pt x="2954" y="1478"/>
                    <a:pt x="2960" y="1484"/>
                    <a:pt x="2967" y="1484"/>
                  </a:cubicBezTo>
                  <a:cubicBezTo>
                    <a:pt x="2974" y="1484"/>
                    <a:pt x="2980" y="1478"/>
                    <a:pt x="2980" y="1471"/>
                  </a:cubicBezTo>
                  <a:cubicBezTo>
                    <a:pt x="2980" y="1464"/>
                    <a:pt x="2974" y="1459"/>
                    <a:pt x="2967" y="1459"/>
                  </a:cubicBezTo>
                  <a:close/>
                  <a:moveTo>
                    <a:pt x="3085" y="1459"/>
                  </a:moveTo>
                  <a:cubicBezTo>
                    <a:pt x="3078" y="1459"/>
                    <a:pt x="3073" y="1464"/>
                    <a:pt x="3073" y="1471"/>
                  </a:cubicBezTo>
                  <a:cubicBezTo>
                    <a:pt x="3073" y="1478"/>
                    <a:pt x="3078" y="1484"/>
                    <a:pt x="3085" y="1484"/>
                  </a:cubicBezTo>
                  <a:cubicBezTo>
                    <a:pt x="3092" y="1484"/>
                    <a:pt x="3098" y="1478"/>
                    <a:pt x="3098" y="1471"/>
                  </a:cubicBezTo>
                  <a:cubicBezTo>
                    <a:pt x="3098" y="1464"/>
                    <a:pt x="3092" y="1459"/>
                    <a:pt x="3085" y="1459"/>
                  </a:cubicBezTo>
                  <a:close/>
                  <a:moveTo>
                    <a:pt x="3125" y="1459"/>
                  </a:moveTo>
                  <a:cubicBezTo>
                    <a:pt x="3118" y="1459"/>
                    <a:pt x="3112" y="1464"/>
                    <a:pt x="3112" y="1471"/>
                  </a:cubicBezTo>
                  <a:cubicBezTo>
                    <a:pt x="3112" y="1478"/>
                    <a:pt x="3118" y="1484"/>
                    <a:pt x="3125" y="1484"/>
                  </a:cubicBezTo>
                  <a:cubicBezTo>
                    <a:pt x="3132" y="1484"/>
                    <a:pt x="3137" y="1478"/>
                    <a:pt x="3137" y="1471"/>
                  </a:cubicBezTo>
                  <a:cubicBezTo>
                    <a:pt x="3137" y="1464"/>
                    <a:pt x="3132" y="1459"/>
                    <a:pt x="3125" y="1459"/>
                  </a:cubicBezTo>
                  <a:close/>
                  <a:moveTo>
                    <a:pt x="3164" y="1459"/>
                  </a:moveTo>
                  <a:cubicBezTo>
                    <a:pt x="3157" y="1459"/>
                    <a:pt x="3151" y="1464"/>
                    <a:pt x="3151" y="1471"/>
                  </a:cubicBezTo>
                  <a:cubicBezTo>
                    <a:pt x="3151" y="1478"/>
                    <a:pt x="3157" y="1484"/>
                    <a:pt x="3164" y="1484"/>
                  </a:cubicBezTo>
                  <a:cubicBezTo>
                    <a:pt x="3171" y="1484"/>
                    <a:pt x="3177" y="1478"/>
                    <a:pt x="3177" y="1471"/>
                  </a:cubicBezTo>
                  <a:cubicBezTo>
                    <a:pt x="3177" y="1464"/>
                    <a:pt x="3171" y="1459"/>
                    <a:pt x="3164" y="1459"/>
                  </a:cubicBezTo>
                  <a:close/>
                  <a:moveTo>
                    <a:pt x="3204" y="1459"/>
                  </a:moveTo>
                  <a:cubicBezTo>
                    <a:pt x="3197" y="1459"/>
                    <a:pt x="3191" y="1464"/>
                    <a:pt x="3191" y="1471"/>
                  </a:cubicBezTo>
                  <a:cubicBezTo>
                    <a:pt x="3191" y="1478"/>
                    <a:pt x="3197" y="1484"/>
                    <a:pt x="3204" y="1484"/>
                  </a:cubicBezTo>
                  <a:cubicBezTo>
                    <a:pt x="3211" y="1484"/>
                    <a:pt x="3216" y="1478"/>
                    <a:pt x="3216" y="1471"/>
                  </a:cubicBezTo>
                  <a:cubicBezTo>
                    <a:pt x="3216" y="1464"/>
                    <a:pt x="3211" y="1459"/>
                    <a:pt x="3204" y="1459"/>
                  </a:cubicBezTo>
                  <a:close/>
                  <a:moveTo>
                    <a:pt x="3243" y="1466"/>
                  </a:moveTo>
                  <a:cubicBezTo>
                    <a:pt x="3240" y="1466"/>
                    <a:pt x="3238" y="1469"/>
                    <a:pt x="3238" y="1471"/>
                  </a:cubicBezTo>
                  <a:cubicBezTo>
                    <a:pt x="3238" y="1474"/>
                    <a:pt x="3240" y="1476"/>
                    <a:pt x="3243" y="1476"/>
                  </a:cubicBezTo>
                  <a:cubicBezTo>
                    <a:pt x="3246" y="1476"/>
                    <a:pt x="3248" y="1474"/>
                    <a:pt x="3248" y="1471"/>
                  </a:cubicBezTo>
                  <a:cubicBezTo>
                    <a:pt x="3248" y="1469"/>
                    <a:pt x="3246" y="1466"/>
                    <a:pt x="3243" y="1466"/>
                  </a:cubicBezTo>
                  <a:close/>
                  <a:moveTo>
                    <a:pt x="996" y="1498"/>
                  </a:moveTo>
                  <a:cubicBezTo>
                    <a:pt x="989" y="1498"/>
                    <a:pt x="983" y="1504"/>
                    <a:pt x="983" y="1511"/>
                  </a:cubicBezTo>
                  <a:cubicBezTo>
                    <a:pt x="983" y="1518"/>
                    <a:pt x="989" y="1524"/>
                    <a:pt x="996" y="1524"/>
                  </a:cubicBezTo>
                  <a:cubicBezTo>
                    <a:pt x="1003" y="1524"/>
                    <a:pt x="1009" y="1518"/>
                    <a:pt x="1009" y="1511"/>
                  </a:cubicBezTo>
                  <a:cubicBezTo>
                    <a:pt x="1009" y="1504"/>
                    <a:pt x="1003" y="1498"/>
                    <a:pt x="996" y="1498"/>
                  </a:cubicBezTo>
                  <a:close/>
                  <a:moveTo>
                    <a:pt x="1035" y="1498"/>
                  </a:moveTo>
                  <a:cubicBezTo>
                    <a:pt x="1028" y="1498"/>
                    <a:pt x="1023" y="1504"/>
                    <a:pt x="1023" y="1511"/>
                  </a:cubicBezTo>
                  <a:cubicBezTo>
                    <a:pt x="1023" y="1518"/>
                    <a:pt x="1028" y="1524"/>
                    <a:pt x="1035" y="1524"/>
                  </a:cubicBezTo>
                  <a:cubicBezTo>
                    <a:pt x="1042" y="1524"/>
                    <a:pt x="1048" y="1518"/>
                    <a:pt x="1048" y="1511"/>
                  </a:cubicBezTo>
                  <a:cubicBezTo>
                    <a:pt x="1048" y="1504"/>
                    <a:pt x="1042" y="1498"/>
                    <a:pt x="1035" y="1498"/>
                  </a:cubicBezTo>
                  <a:close/>
                  <a:moveTo>
                    <a:pt x="1075" y="1498"/>
                  </a:moveTo>
                  <a:cubicBezTo>
                    <a:pt x="1068" y="1498"/>
                    <a:pt x="1062" y="1504"/>
                    <a:pt x="1062" y="1511"/>
                  </a:cubicBezTo>
                  <a:cubicBezTo>
                    <a:pt x="1062" y="1518"/>
                    <a:pt x="1068" y="1524"/>
                    <a:pt x="1075" y="1524"/>
                  </a:cubicBezTo>
                  <a:cubicBezTo>
                    <a:pt x="1082" y="1524"/>
                    <a:pt x="1087" y="1518"/>
                    <a:pt x="1087" y="1511"/>
                  </a:cubicBezTo>
                  <a:cubicBezTo>
                    <a:pt x="1087" y="1504"/>
                    <a:pt x="1082" y="1498"/>
                    <a:pt x="1075" y="1498"/>
                  </a:cubicBezTo>
                  <a:close/>
                  <a:moveTo>
                    <a:pt x="3085" y="1498"/>
                  </a:moveTo>
                  <a:cubicBezTo>
                    <a:pt x="3078" y="1498"/>
                    <a:pt x="3073" y="1504"/>
                    <a:pt x="3073" y="1511"/>
                  </a:cubicBezTo>
                  <a:cubicBezTo>
                    <a:pt x="3073" y="1518"/>
                    <a:pt x="3078" y="1524"/>
                    <a:pt x="3085" y="1524"/>
                  </a:cubicBezTo>
                  <a:cubicBezTo>
                    <a:pt x="3092" y="1524"/>
                    <a:pt x="3098" y="1518"/>
                    <a:pt x="3098" y="1511"/>
                  </a:cubicBezTo>
                  <a:cubicBezTo>
                    <a:pt x="3098" y="1504"/>
                    <a:pt x="3092" y="1498"/>
                    <a:pt x="3085" y="1498"/>
                  </a:cubicBezTo>
                  <a:close/>
                  <a:moveTo>
                    <a:pt x="3125" y="1498"/>
                  </a:moveTo>
                  <a:cubicBezTo>
                    <a:pt x="3118" y="1498"/>
                    <a:pt x="3112" y="1504"/>
                    <a:pt x="3112" y="1511"/>
                  </a:cubicBezTo>
                  <a:cubicBezTo>
                    <a:pt x="3112" y="1518"/>
                    <a:pt x="3118" y="1524"/>
                    <a:pt x="3125" y="1524"/>
                  </a:cubicBezTo>
                  <a:cubicBezTo>
                    <a:pt x="3132" y="1524"/>
                    <a:pt x="3137" y="1518"/>
                    <a:pt x="3137" y="1511"/>
                  </a:cubicBezTo>
                  <a:cubicBezTo>
                    <a:pt x="3137" y="1504"/>
                    <a:pt x="3132" y="1498"/>
                    <a:pt x="3125" y="1498"/>
                  </a:cubicBezTo>
                  <a:close/>
                  <a:moveTo>
                    <a:pt x="3164" y="1498"/>
                  </a:moveTo>
                  <a:cubicBezTo>
                    <a:pt x="3157" y="1498"/>
                    <a:pt x="3151" y="1504"/>
                    <a:pt x="3151" y="1511"/>
                  </a:cubicBezTo>
                  <a:cubicBezTo>
                    <a:pt x="3151" y="1518"/>
                    <a:pt x="3157" y="1524"/>
                    <a:pt x="3164" y="1524"/>
                  </a:cubicBezTo>
                  <a:cubicBezTo>
                    <a:pt x="3171" y="1524"/>
                    <a:pt x="3177" y="1518"/>
                    <a:pt x="3177" y="1511"/>
                  </a:cubicBezTo>
                  <a:cubicBezTo>
                    <a:pt x="3177" y="1504"/>
                    <a:pt x="3171" y="1498"/>
                    <a:pt x="3164" y="1498"/>
                  </a:cubicBezTo>
                  <a:close/>
                  <a:moveTo>
                    <a:pt x="3204" y="1498"/>
                  </a:moveTo>
                  <a:cubicBezTo>
                    <a:pt x="3197" y="1498"/>
                    <a:pt x="3191" y="1504"/>
                    <a:pt x="3191" y="1511"/>
                  </a:cubicBezTo>
                  <a:cubicBezTo>
                    <a:pt x="3191" y="1518"/>
                    <a:pt x="3197" y="1524"/>
                    <a:pt x="3204" y="1524"/>
                  </a:cubicBezTo>
                  <a:cubicBezTo>
                    <a:pt x="3211" y="1524"/>
                    <a:pt x="3216" y="1518"/>
                    <a:pt x="3216" y="1511"/>
                  </a:cubicBezTo>
                  <a:cubicBezTo>
                    <a:pt x="3216" y="1504"/>
                    <a:pt x="3211" y="1498"/>
                    <a:pt x="3204" y="1498"/>
                  </a:cubicBezTo>
                  <a:close/>
                  <a:moveTo>
                    <a:pt x="956" y="1537"/>
                  </a:moveTo>
                  <a:cubicBezTo>
                    <a:pt x="949" y="1537"/>
                    <a:pt x="944" y="1543"/>
                    <a:pt x="944" y="1550"/>
                  </a:cubicBezTo>
                  <a:cubicBezTo>
                    <a:pt x="944" y="1557"/>
                    <a:pt x="949" y="1563"/>
                    <a:pt x="956" y="1563"/>
                  </a:cubicBezTo>
                  <a:cubicBezTo>
                    <a:pt x="963" y="1563"/>
                    <a:pt x="969" y="1557"/>
                    <a:pt x="969" y="1550"/>
                  </a:cubicBezTo>
                  <a:cubicBezTo>
                    <a:pt x="969" y="1543"/>
                    <a:pt x="963" y="1537"/>
                    <a:pt x="956" y="1537"/>
                  </a:cubicBezTo>
                  <a:close/>
                  <a:moveTo>
                    <a:pt x="996" y="1537"/>
                  </a:moveTo>
                  <a:cubicBezTo>
                    <a:pt x="989" y="1537"/>
                    <a:pt x="983" y="1543"/>
                    <a:pt x="983" y="1550"/>
                  </a:cubicBezTo>
                  <a:cubicBezTo>
                    <a:pt x="983" y="1557"/>
                    <a:pt x="989" y="1563"/>
                    <a:pt x="996" y="1563"/>
                  </a:cubicBezTo>
                  <a:cubicBezTo>
                    <a:pt x="1003" y="1563"/>
                    <a:pt x="1009" y="1557"/>
                    <a:pt x="1009" y="1550"/>
                  </a:cubicBezTo>
                  <a:cubicBezTo>
                    <a:pt x="1009" y="1543"/>
                    <a:pt x="1003" y="1537"/>
                    <a:pt x="996" y="1537"/>
                  </a:cubicBezTo>
                  <a:close/>
                  <a:moveTo>
                    <a:pt x="1035" y="1537"/>
                  </a:moveTo>
                  <a:cubicBezTo>
                    <a:pt x="1028" y="1537"/>
                    <a:pt x="1023" y="1543"/>
                    <a:pt x="1023" y="1550"/>
                  </a:cubicBezTo>
                  <a:cubicBezTo>
                    <a:pt x="1023" y="1557"/>
                    <a:pt x="1028" y="1563"/>
                    <a:pt x="1035" y="1563"/>
                  </a:cubicBezTo>
                  <a:cubicBezTo>
                    <a:pt x="1042" y="1563"/>
                    <a:pt x="1048" y="1557"/>
                    <a:pt x="1048" y="1550"/>
                  </a:cubicBezTo>
                  <a:cubicBezTo>
                    <a:pt x="1048" y="1543"/>
                    <a:pt x="1042" y="1537"/>
                    <a:pt x="1035" y="1537"/>
                  </a:cubicBezTo>
                  <a:close/>
                  <a:moveTo>
                    <a:pt x="3480" y="1537"/>
                  </a:moveTo>
                  <a:cubicBezTo>
                    <a:pt x="3473" y="1537"/>
                    <a:pt x="3467" y="1543"/>
                    <a:pt x="3467" y="1550"/>
                  </a:cubicBezTo>
                  <a:cubicBezTo>
                    <a:pt x="3467" y="1557"/>
                    <a:pt x="3473" y="1563"/>
                    <a:pt x="3480" y="1563"/>
                  </a:cubicBezTo>
                  <a:cubicBezTo>
                    <a:pt x="3487" y="1563"/>
                    <a:pt x="3492" y="1557"/>
                    <a:pt x="3492" y="1550"/>
                  </a:cubicBezTo>
                  <a:cubicBezTo>
                    <a:pt x="3492" y="1543"/>
                    <a:pt x="3487" y="1537"/>
                    <a:pt x="3480" y="1537"/>
                  </a:cubicBezTo>
                  <a:close/>
                  <a:moveTo>
                    <a:pt x="965" y="1590"/>
                  </a:moveTo>
                  <a:cubicBezTo>
                    <a:pt x="965" y="1585"/>
                    <a:pt x="961" y="1581"/>
                    <a:pt x="956" y="1581"/>
                  </a:cubicBezTo>
                  <a:cubicBezTo>
                    <a:pt x="952" y="1581"/>
                    <a:pt x="948" y="1585"/>
                    <a:pt x="948" y="1590"/>
                  </a:cubicBezTo>
                  <a:cubicBezTo>
                    <a:pt x="948" y="1594"/>
                    <a:pt x="952" y="1598"/>
                    <a:pt x="956" y="1598"/>
                  </a:cubicBezTo>
                  <a:cubicBezTo>
                    <a:pt x="961" y="1598"/>
                    <a:pt x="965" y="1594"/>
                    <a:pt x="965" y="1590"/>
                  </a:cubicBezTo>
                  <a:close/>
                  <a:moveTo>
                    <a:pt x="996" y="1577"/>
                  </a:moveTo>
                  <a:cubicBezTo>
                    <a:pt x="989" y="1577"/>
                    <a:pt x="983" y="1583"/>
                    <a:pt x="983" y="1590"/>
                  </a:cubicBezTo>
                  <a:cubicBezTo>
                    <a:pt x="983" y="1597"/>
                    <a:pt x="989" y="1602"/>
                    <a:pt x="996" y="1602"/>
                  </a:cubicBezTo>
                  <a:cubicBezTo>
                    <a:pt x="1003" y="1602"/>
                    <a:pt x="1009" y="1597"/>
                    <a:pt x="1009" y="1590"/>
                  </a:cubicBezTo>
                  <a:cubicBezTo>
                    <a:pt x="1009" y="1583"/>
                    <a:pt x="1003" y="1577"/>
                    <a:pt x="996" y="1577"/>
                  </a:cubicBezTo>
                  <a:close/>
                  <a:moveTo>
                    <a:pt x="1035" y="1577"/>
                  </a:moveTo>
                  <a:cubicBezTo>
                    <a:pt x="1028" y="1577"/>
                    <a:pt x="1023" y="1583"/>
                    <a:pt x="1023" y="1590"/>
                  </a:cubicBezTo>
                  <a:cubicBezTo>
                    <a:pt x="1023" y="1597"/>
                    <a:pt x="1028" y="1602"/>
                    <a:pt x="1035" y="1602"/>
                  </a:cubicBezTo>
                  <a:cubicBezTo>
                    <a:pt x="1042" y="1602"/>
                    <a:pt x="1048" y="1597"/>
                    <a:pt x="1048" y="1590"/>
                  </a:cubicBezTo>
                  <a:cubicBezTo>
                    <a:pt x="1048" y="1583"/>
                    <a:pt x="1042" y="1577"/>
                    <a:pt x="1035" y="1577"/>
                  </a:cubicBezTo>
                  <a:close/>
                  <a:moveTo>
                    <a:pt x="3440" y="1577"/>
                  </a:moveTo>
                  <a:cubicBezTo>
                    <a:pt x="3433" y="1577"/>
                    <a:pt x="3427" y="1583"/>
                    <a:pt x="3427" y="1590"/>
                  </a:cubicBezTo>
                  <a:cubicBezTo>
                    <a:pt x="3427" y="1597"/>
                    <a:pt x="3433" y="1602"/>
                    <a:pt x="3440" y="1602"/>
                  </a:cubicBezTo>
                  <a:cubicBezTo>
                    <a:pt x="3447" y="1602"/>
                    <a:pt x="3453" y="1597"/>
                    <a:pt x="3453" y="1590"/>
                  </a:cubicBezTo>
                  <a:cubicBezTo>
                    <a:pt x="3453" y="1583"/>
                    <a:pt x="3447" y="1577"/>
                    <a:pt x="3440" y="1577"/>
                  </a:cubicBezTo>
                  <a:close/>
                  <a:moveTo>
                    <a:pt x="944" y="1629"/>
                  </a:moveTo>
                  <a:cubicBezTo>
                    <a:pt x="944" y="1636"/>
                    <a:pt x="949" y="1642"/>
                    <a:pt x="956" y="1642"/>
                  </a:cubicBezTo>
                  <a:cubicBezTo>
                    <a:pt x="963" y="1642"/>
                    <a:pt x="969" y="1636"/>
                    <a:pt x="969" y="1629"/>
                  </a:cubicBezTo>
                  <a:cubicBezTo>
                    <a:pt x="969" y="1622"/>
                    <a:pt x="963" y="1616"/>
                    <a:pt x="956" y="1616"/>
                  </a:cubicBezTo>
                  <a:cubicBezTo>
                    <a:pt x="949" y="1616"/>
                    <a:pt x="944" y="1622"/>
                    <a:pt x="944" y="1629"/>
                  </a:cubicBezTo>
                  <a:close/>
                  <a:moveTo>
                    <a:pt x="996" y="1616"/>
                  </a:moveTo>
                  <a:cubicBezTo>
                    <a:pt x="989" y="1616"/>
                    <a:pt x="983" y="1622"/>
                    <a:pt x="983" y="1629"/>
                  </a:cubicBezTo>
                  <a:cubicBezTo>
                    <a:pt x="983" y="1636"/>
                    <a:pt x="989" y="1642"/>
                    <a:pt x="996" y="1642"/>
                  </a:cubicBezTo>
                  <a:cubicBezTo>
                    <a:pt x="1003" y="1642"/>
                    <a:pt x="1009" y="1636"/>
                    <a:pt x="1009" y="1629"/>
                  </a:cubicBezTo>
                  <a:cubicBezTo>
                    <a:pt x="1009" y="1622"/>
                    <a:pt x="1003" y="1616"/>
                    <a:pt x="996" y="1616"/>
                  </a:cubicBezTo>
                  <a:close/>
                  <a:moveTo>
                    <a:pt x="3401" y="1616"/>
                  </a:moveTo>
                  <a:cubicBezTo>
                    <a:pt x="3394" y="1616"/>
                    <a:pt x="3388" y="1622"/>
                    <a:pt x="3388" y="1629"/>
                  </a:cubicBezTo>
                  <a:cubicBezTo>
                    <a:pt x="3388" y="1636"/>
                    <a:pt x="3394" y="1642"/>
                    <a:pt x="3401" y="1642"/>
                  </a:cubicBezTo>
                  <a:cubicBezTo>
                    <a:pt x="3408" y="1642"/>
                    <a:pt x="3413" y="1636"/>
                    <a:pt x="3413" y="1629"/>
                  </a:cubicBezTo>
                  <a:cubicBezTo>
                    <a:pt x="3413" y="1622"/>
                    <a:pt x="3408" y="1616"/>
                    <a:pt x="3401" y="1616"/>
                  </a:cubicBezTo>
                  <a:close/>
                  <a:moveTo>
                    <a:pt x="956" y="1656"/>
                  </a:moveTo>
                  <a:cubicBezTo>
                    <a:pt x="949" y="1656"/>
                    <a:pt x="944" y="1661"/>
                    <a:pt x="944" y="1668"/>
                  </a:cubicBezTo>
                  <a:cubicBezTo>
                    <a:pt x="944" y="1676"/>
                    <a:pt x="949" y="1681"/>
                    <a:pt x="956" y="1681"/>
                  </a:cubicBezTo>
                  <a:cubicBezTo>
                    <a:pt x="963" y="1681"/>
                    <a:pt x="969" y="1676"/>
                    <a:pt x="969" y="1668"/>
                  </a:cubicBezTo>
                  <a:cubicBezTo>
                    <a:pt x="969" y="1661"/>
                    <a:pt x="963" y="1656"/>
                    <a:pt x="956" y="1656"/>
                  </a:cubicBezTo>
                  <a:close/>
                  <a:moveTo>
                    <a:pt x="996" y="1656"/>
                  </a:moveTo>
                  <a:cubicBezTo>
                    <a:pt x="989" y="1656"/>
                    <a:pt x="983" y="1661"/>
                    <a:pt x="983" y="1668"/>
                  </a:cubicBezTo>
                  <a:cubicBezTo>
                    <a:pt x="983" y="1676"/>
                    <a:pt x="989" y="1681"/>
                    <a:pt x="996" y="1681"/>
                  </a:cubicBezTo>
                  <a:cubicBezTo>
                    <a:pt x="1003" y="1681"/>
                    <a:pt x="1009" y="1676"/>
                    <a:pt x="1009" y="1668"/>
                  </a:cubicBezTo>
                  <a:cubicBezTo>
                    <a:pt x="1009" y="1661"/>
                    <a:pt x="1003" y="1656"/>
                    <a:pt x="996" y="1656"/>
                  </a:cubicBezTo>
                  <a:close/>
                  <a:moveTo>
                    <a:pt x="956" y="1696"/>
                  </a:moveTo>
                  <a:cubicBezTo>
                    <a:pt x="950" y="1696"/>
                    <a:pt x="945" y="1702"/>
                    <a:pt x="945" y="1708"/>
                  </a:cubicBezTo>
                  <a:cubicBezTo>
                    <a:pt x="945" y="1714"/>
                    <a:pt x="950" y="1719"/>
                    <a:pt x="956" y="1719"/>
                  </a:cubicBezTo>
                  <a:cubicBezTo>
                    <a:pt x="963" y="1719"/>
                    <a:pt x="968" y="1714"/>
                    <a:pt x="968" y="1708"/>
                  </a:cubicBezTo>
                  <a:cubicBezTo>
                    <a:pt x="968" y="1702"/>
                    <a:pt x="963" y="1696"/>
                    <a:pt x="956" y="1696"/>
                  </a:cubicBezTo>
                  <a:close/>
                  <a:moveTo>
                    <a:pt x="996" y="1719"/>
                  </a:moveTo>
                  <a:cubicBezTo>
                    <a:pt x="1002" y="1719"/>
                    <a:pt x="1007" y="1714"/>
                    <a:pt x="1007" y="1708"/>
                  </a:cubicBezTo>
                  <a:cubicBezTo>
                    <a:pt x="1007" y="1702"/>
                    <a:pt x="1002" y="1697"/>
                    <a:pt x="996" y="1697"/>
                  </a:cubicBezTo>
                  <a:cubicBezTo>
                    <a:pt x="990" y="1697"/>
                    <a:pt x="985" y="1702"/>
                    <a:pt x="985" y="1708"/>
                  </a:cubicBezTo>
                  <a:cubicBezTo>
                    <a:pt x="985" y="1714"/>
                    <a:pt x="990" y="1719"/>
                    <a:pt x="996" y="1719"/>
                  </a:cubicBezTo>
                  <a:close/>
                  <a:moveTo>
                    <a:pt x="996" y="1735"/>
                  </a:moveTo>
                  <a:cubicBezTo>
                    <a:pt x="989" y="1735"/>
                    <a:pt x="983" y="1740"/>
                    <a:pt x="983" y="1747"/>
                  </a:cubicBezTo>
                  <a:cubicBezTo>
                    <a:pt x="983" y="1754"/>
                    <a:pt x="989" y="1760"/>
                    <a:pt x="996" y="1760"/>
                  </a:cubicBezTo>
                  <a:cubicBezTo>
                    <a:pt x="1003" y="1760"/>
                    <a:pt x="1009" y="1754"/>
                    <a:pt x="1009" y="1747"/>
                  </a:cubicBezTo>
                  <a:cubicBezTo>
                    <a:pt x="1009" y="1740"/>
                    <a:pt x="1003" y="1735"/>
                    <a:pt x="996" y="1735"/>
                  </a:cubicBezTo>
                  <a:close/>
                </a:path>
              </a:pathLst>
            </a:custGeom>
            <a:solidFill>
              <a:schemeClr val="bg1">
                <a:lumMod val="85000"/>
                <a:alpha val="25000"/>
              </a:schemeClr>
            </a:solidFill>
            <a:ln>
              <a:noFill/>
            </a:ln>
          </p:spPr>
          <p:txBody>
            <a:bodyPr wrap="square" lIns="91440" tIns="45720" rIns="91440" bIns="45720" anchor="ctr">
              <a:normAutofit/>
            </a:bodyPr>
            <a:lstStyle/>
            <a:p>
              <a:pPr algn="ctr"/>
              <a:endParaRPr/>
            </a:p>
          </p:txBody>
        </p:sp>
        <p:grpSp>
          <p:nvGrpSpPr>
            <p:cNvPr id="42" name="işḷîdé">
              <a:extLst>
                <a:ext uri="{FF2B5EF4-FFF2-40B4-BE49-F238E27FC236}">
                  <a16:creationId xmlns:a16="http://schemas.microsoft.com/office/drawing/2014/main" xmlns="" id="{C134C062-5D68-42E7-8E48-4E52F2E36F1B}"/>
                </a:ext>
              </a:extLst>
            </p:cNvPr>
            <p:cNvGrpSpPr/>
            <p:nvPr/>
          </p:nvGrpSpPr>
          <p:grpSpPr>
            <a:xfrm>
              <a:off x="660400" y="1874528"/>
              <a:ext cx="10858500" cy="1554472"/>
              <a:chOff x="660400" y="1516687"/>
              <a:chExt cx="10858500" cy="1554472"/>
            </a:xfrm>
          </p:grpSpPr>
          <p:grpSp>
            <p:nvGrpSpPr>
              <p:cNvPr id="60" name="îšļïḓê">
                <a:extLst>
                  <a:ext uri="{FF2B5EF4-FFF2-40B4-BE49-F238E27FC236}">
                    <a16:creationId xmlns:a16="http://schemas.microsoft.com/office/drawing/2014/main" xmlns="" id="{85AB7103-0D71-49F2-B1D5-A86F39201D49}"/>
                  </a:ext>
                </a:extLst>
              </p:cNvPr>
              <p:cNvGrpSpPr/>
              <p:nvPr/>
            </p:nvGrpSpPr>
            <p:grpSpPr>
              <a:xfrm>
                <a:off x="660400" y="1936332"/>
                <a:ext cx="2556183" cy="1134827"/>
                <a:chOff x="660400" y="1441949"/>
                <a:chExt cx="1947863" cy="1134827"/>
              </a:xfrm>
            </p:grpSpPr>
            <p:sp>
              <p:nvSpPr>
                <p:cNvPr id="74" name="ïṩlíďé">
                  <a:extLst>
                    <a:ext uri="{FF2B5EF4-FFF2-40B4-BE49-F238E27FC236}">
                      <a16:creationId xmlns:a16="http://schemas.microsoft.com/office/drawing/2014/main" xmlns="" id="{44F7A29F-040E-4858-B017-5D567F8A7A25}"/>
                    </a:ext>
                  </a:extLst>
                </p:cNvPr>
                <p:cNvSpPr/>
                <p:nvPr/>
              </p:nvSpPr>
              <p:spPr bwMode="auto">
                <a:xfrm>
                  <a:off x="660400" y="1883754"/>
                  <a:ext cx="1947863" cy="69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dirty="0"/>
                    <a:t>Supporting </a:t>
                  </a:r>
                  <a:r>
                    <a:rPr lang="en-US" altLang="zh-CN" sz="1100"/>
                    <a:t>text </a:t>
                  </a:r>
                  <a:r>
                    <a:rPr lang="en-US" altLang="zh-CN" sz="100"/>
                    <a:t> </a:t>
                  </a:r>
                  <a:r>
                    <a:rPr lang="en-US" altLang="zh-CN" sz="1100"/>
                    <a:t>here</a:t>
                  </a:r>
                  <a:r>
                    <a:rPr lang="en-US" altLang="zh-CN" sz="1100" dirty="0"/>
                    <a:t>. </a:t>
                  </a:r>
                </a:p>
                <a:p>
                  <a:pPr algn="ctr">
                    <a:lnSpc>
                      <a:spcPct val="150000"/>
                    </a:lnSpc>
                    <a:spcBef>
                      <a:spcPct val="0"/>
                    </a:spcBef>
                  </a:pPr>
                  <a:r>
                    <a:rPr lang="en-US" altLang="zh-CN" sz="1100"/>
                    <a:t>… …</a:t>
                  </a:r>
                  <a:endParaRPr lang="zh-CN" altLang="en-US" sz="1100" dirty="0"/>
                </a:p>
              </p:txBody>
            </p:sp>
            <p:sp>
              <p:nvSpPr>
                <p:cNvPr id="75" name="ïṧľîḑê">
                  <a:extLst>
                    <a:ext uri="{FF2B5EF4-FFF2-40B4-BE49-F238E27FC236}">
                      <a16:creationId xmlns:a16="http://schemas.microsoft.com/office/drawing/2014/main" xmlns="" id="{91B15A95-78C5-4BB5-80D6-85737521594D}"/>
                    </a:ext>
                  </a:extLst>
                </p:cNvPr>
                <p:cNvSpPr txBox="1"/>
                <p:nvPr/>
              </p:nvSpPr>
              <p:spPr bwMode="auto">
                <a:xfrm>
                  <a:off x="660400" y="1441949"/>
                  <a:ext cx="1947863" cy="44180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600" b="1" dirty="0"/>
                    <a:t>添加标题</a:t>
                  </a:r>
                  <a:endParaRPr lang="en-US" altLang="zh-CN" sz="1600" b="1" dirty="0"/>
                </a:p>
              </p:txBody>
            </p:sp>
          </p:grpSp>
          <p:grpSp>
            <p:nvGrpSpPr>
              <p:cNvPr id="61" name="í$ḻïdè">
                <a:extLst>
                  <a:ext uri="{FF2B5EF4-FFF2-40B4-BE49-F238E27FC236}">
                    <a16:creationId xmlns:a16="http://schemas.microsoft.com/office/drawing/2014/main" xmlns="" id="{E7BF08DD-CF2C-48B2-B3FC-631733E96DDA}"/>
                  </a:ext>
                </a:extLst>
              </p:cNvPr>
              <p:cNvGrpSpPr/>
              <p:nvPr/>
            </p:nvGrpSpPr>
            <p:grpSpPr>
              <a:xfrm>
                <a:off x="3427839" y="1936332"/>
                <a:ext cx="2556183" cy="1134827"/>
                <a:chOff x="660400" y="1441949"/>
                <a:chExt cx="1947863" cy="1134827"/>
              </a:xfrm>
            </p:grpSpPr>
            <p:sp>
              <p:nvSpPr>
                <p:cNvPr id="72" name="ïśļîḓè">
                  <a:extLst>
                    <a:ext uri="{FF2B5EF4-FFF2-40B4-BE49-F238E27FC236}">
                      <a16:creationId xmlns:a16="http://schemas.microsoft.com/office/drawing/2014/main" xmlns="" id="{C9C35BC2-8E78-4E81-B902-2216E5629DB8}"/>
                    </a:ext>
                  </a:extLst>
                </p:cNvPr>
                <p:cNvSpPr/>
                <p:nvPr/>
              </p:nvSpPr>
              <p:spPr bwMode="auto">
                <a:xfrm>
                  <a:off x="660400" y="1883754"/>
                  <a:ext cx="1947863" cy="69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dirty="0"/>
                    <a:t>Supporting </a:t>
                  </a:r>
                  <a:r>
                    <a:rPr lang="en-US" altLang="zh-CN" sz="1100"/>
                    <a:t>text </a:t>
                  </a:r>
                  <a:r>
                    <a:rPr lang="en-US" altLang="zh-CN" sz="100"/>
                    <a:t> </a:t>
                  </a:r>
                  <a:r>
                    <a:rPr lang="en-US" altLang="zh-CN" sz="1100"/>
                    <a:t>here</a:t>
                  </a:r>
                  <a:r>
                    <a:rPr lang="en-US" altLang="zh-CN" sz="1100" dirty="0"/>
                    <a:t>. </a:t>
                  </a:r>
                </a:p>
                <a:p>
                  <a:pPr algn="ctr">
                    <a:lnSpc>
                      <a:spcPct val="150000"/>
                    </a:lnSpc>
                    <a:spcBef>
                      <a:spcPct val="0"/>
                    </a:spcBef>
                  </a:pPr>
                  <a:r>
                    <a:rPr lang="en-US" altLang="zh-CN" sz="1100"/>
                    <a:t>… …</a:t>
                  </a:r>
                  <a:endParaRPr lang="zh-CN" altLang="en-US" sz="1100" dirty="0"/>
                </a:p>
              </p:txBody>
            </p:sp>
            <p:sp>
              <p:nvSpPr>
                <p:cNvPr id="73" name="íSļîḍe">
                  <a:extLst>
                    <a:ext uri="{FF2B5EF4-FFF2-40B4-BE49-F238E27FC236}">
                      <a16:creationId xmlns:a16="http://schemas.microsoft.com/office/drawing/2014/main" xmlns="" id="{D04B6A6A-493E-47C6-A3F8-A831194FA87D}"/>
                    </a:ext>
                  </a:extLst>
                </p:cNvPr>
                <p:cNvSpPr txBox="1"/>
                <p:nvPr/>
              </p:nvSpPr>
              <p:spPr bwMode="auto">
                <a:xfrm>
                  <a:off x="660400" y="1441949"/>
                  <a:ext cx="1947863" cy="44180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600" b="1" dirty="0"/>
                    <a:t>添加标题</a:t>
                  </a:r>
                  <a:endParaRPr lang="en-US" altLang="zh-CN" sz="1600" b="1" dirty="0"/>
                </a:p>
              </p:txBody>
            </p:sp>
          </p:grpSp>
          <p:grpSp>
            <p:nvGrpSpPr>
              <p:cNvPr id="62" name="íşľïdè">
                <a:extLst>
                  <a:ext uri="{FF2B5EF4-FFF2-40B4-BE49-F238E27FC236}">
                    <a16:creationId xmlns:a16="http://schemas.microsoft.com/office/drawing/2014/main" xmlns="" id="{300CF01B-FE17-4487-AA21-E46D123FB390}"/>
                  </a:ext>
                </a:extLst>
              </p:cNvPr>
              <p:cNvGrpSpPr/>
              <p:nvPr/>
            </p:nvGrpSpPr>
            <p:grpSpPr>
              <a:xfrm>
                <a:off x="6195278" y="1936332"/>
                <a:ext cx="2556183" cy="1134827"/>
                <a:chOff x="660400" y="1441949"/>
                <a:chExt cx="1947863" cy="1134827"/>
              </a:xfrm>
            </p:grpSpPr>
            <p:sp>
              <p:nvSpPr>
                <p:cNvPr id="70" name="íSḻïḓe">
                  <a:extLst>
                    <a:ext uri="{FF2B5EF4-FFF2-40B4-BE49-F238E27FC236}">
                      <a16:creationId xmlns:a16="http://schemas.microsoft.com/office/drawing/2014/main" xmlns="" id="{DF7FFA94-9CA3-42B6-88C1-887995A5B742}"/>
                    </a:ext>
                  </a:extLst>
                </p:cNvPr>
                <p:cNvSpPr/>
                <p:nvPr/>
              </p:nvSpPr>
              <p:spPr bwMode="auto">
                <a:xfrm>
                  <a:off x="660400" y="1883754"/>
                  <a:ext cx="1947863" cy="69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dirty="0"/>
                    <a:t>Supporting </a:t>
                  </a:r>
                  <a:r>
                    <a:rPr lang="en-US" altLang="zh-CN" sz="1100"/>
                    <a:t>text </a:t>
                  </a:r>
                  <a:r>
                    <a:rPr lang="en-US" altLang="zh-CN" sz="100"/>
                    <a:t> </a:t>
                  </a:r>
                  <a:r>
                    <a:rPr lang="en-US" altLang="zh-CN" sz="1100"/>
                    <a:t>here</a:t>
                  </a:r>
                  <a:r>
                    <a:rPr lang="en-US" altLang="zh-CN" sz="1100" dirty="0"/>
                    <a:t>. </a:t>
                  </a:r>
                </a:p>
                <a:p>
                  <a:pPr algn="ctr">
                    <a:lnSpc>
                      <a:spcPct val="150000"/>
                    </a:lnSpc>
                    <a:spcBef>
                      <a:spcPct val="0"/>
                    </a:spcBef>
                  </a:pPr>
                  <a:r>
                    <a:rPr lang="en-US" altLang="zh-CN" sz="1100"/>
                    <a:t>… …</a:t>
                  </a:r>
                  <a:endParaRPr lang="zh-CN" altLang="en-US" sz="1100" dirty="0"/>
                </a:p>
              </p:txBody>
            </p:sp>
            <p:sp>
              <p:nvSpPr>
                <p:cNvPr id="71" name="îṩ1îḑè">
                  <a:extLst>
                    <a:ext uri="{FF2B5EF4-FFF2-40B4-BE49-F238E27FC236}">
                      <a16:creationId xmlns:a16="http://schemas.microsoft.com/office/drawing/2014/main" xmlns="" id="{213B036B-13A4-462B-916C-57933E168117}"/>
                    </a:ext>
                  </a:extLst>
                </p:cNvPr>
                <p:cNvSpPr txBox="1"/>
                <p:nvPr/>
              </p:nvSpPr>
              <p:spPr bwMode="auto">
                <a:xfrm>
                  <a:off x="660400" y="1441949"/>
                  <a:ext cx="1947863" cy="44180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600" b="1" dirty="0"/>
                    <a:t>添加标题</a:t>
                  </a:r>
                  <a:endParaRPr lang="en-US" altLang="zh-CN" sz="1600" b="1" dirty="0"/>
                </a:p>
              </p:txBody>
            </p:sp>
          </p:grpSp>
          <p:grpSp>
            <p:nvGrpSpPr>
              <p:cNvPr id="63" name="iṥḷidè">
                <a:extLst>
                  <a:ext uri="{FF2B5EF4-FFF2-40B4-BE49-F238E27FC236}">
                    <a16:creationId xmlns:a16="http://schemas.microsoft.com/office/drawing/2014/main" xmlns="" id="{24BE8972-8608-4556-86F0-E72DA1DE807A}"/>
                  </a:ext>
                </a:extLst>
              </p:cNvPr>
              <p:cNvGrpSpPr/>
              <p:nvPr/>
            </p:nvGrpSpPr>
            <p:grpSpPr>
              <a:xfrm>
                <a:off x="8962717" y="1936332"/>
                <a:ext cx="2556183" cy="1134827"/>
                <a:chOff x="660400" y="1441949"/>
                <a:chExt cx="1947863" cy="1134827"/>
              </a:xfrm>
            </p:grpSpPr>
            <p:sp>
              <p:nvSpPr>
                <p:cNvPr id="68" name="iślidê">
                  <a:extLst>
                    <a:ext uri="{FF2B5EF4-FFF2-40B4-BE49-F238E27FC236}">
                      <a16:creationId xmlns:a16="http://schemas.microsoft.com/office/drawing/2014/main" xmlns="" id="{F372334B-6542-474C-874C-E0EABE1608AB}"/>
                    </a:ext>
                  </a:extLst>
                </p:cNvPr>
                <p:cNvSpPr/>
                <p:nvPr/>
              </p:nvSpPr>
              <p:spPr bwMode="auto">
                <a:xfrm>
                  <a:off x="660400" y="1883754"/>
                  <a:ext cx="1947863" cy="69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dirty="0"/>
                    <a:t>Supporting </a:t>
                  </a:r>
                  <a:r>
                    <a:rPr lang="en-US" altLang="zh-CN" sz="1100"/>
                    <a:t>text </a:t>
                  </a:r>
                  <a:r>
                    <a:rPr lang="en-US" altLang="zh-CN" sz="100"/>
                    <a:t> </a:t>
                  </a:r>
                  <a:r>
                    <a:rPr lang="en-US" altLang="zh-CN" sz="1100"/>
                    <a:t>here</a:t>
                  </a:r>
                  <a:r>
                    <a:rPr lang="en-US" altLang="zh-CN" sz="1100" dirty="0"/>
                    <a:t>. </a:t>
                  </a:r>
                </a:p>
                <a:p>
                  <a:pPr algn="ctr">
                    <a:lnSpc>
                      <a:spcPct val="150000"/>
                    </a:lnSpc>
                    <a:spcBef>
                      <a:spcPct val="0"/>
                    </a:spcBef>
                  </a:pPr>
                  <a:r>
                    <a:rPr lang="en-US" altLang="zh-CN" sz="1100"/>
                    <a:t>… …</a:t>
                  </a:r>
                  <a:endParaRPr lang="zh-CN" altLang="en-US" sz="1100" dirty="0"/>
                </a:p>
              </p:txBody>
            </p:sp>
            <p:sp>
              <p:nvSpPr>
                <p:cNvPr id="69" name="ïş1íḍe">
                  <a:extLst>
                    <a:ext uri="{FF2B5EF4-FFF2-40B4-BE49-F238E27FC236}">
                      <a16:creationId xmlns:a16="http://schemas.microsoft.com/office/drawing/2014/main" xmlns="" id="{07A1631D-B931-4429-A5FE-998DEB3A4964}"/>
                    </a:ext>
                  </a:extLst>
                </p:cNvPr>
                <p:cNvSpPr txBox="1"/>
                <p:nvPr/>
              </p:nvSpPr>
              <p:spPr bwMode="auto">
                <a:xfrm>
                  <a:off x="660400" y="1441949"/>
                  <a:ext cx="1947863" cy="44180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600" b="1" dirty="0"/>
                    <a:t>添加标题</a:t>
                  </a:r>
                  <a:endParaRPr lang="en-US" altLang="zh-CN" sz="1600" b="1" dirty="0"/>
                </a:p>
              </p:txBody>
            </p:sp>
          </p:grpSp>
          <p:sp>
            <p:nvSpPr>
              <p:cNvPr id="64" name="îṣļîḍé">
                <a:extLst>
                  <a:ext uri="{FF2B5EF4-FFF2-40B4-BE49-F238E27FC236}">
                    <a16:creationId xmlns:a16="http://schemas.microsoft.com/office/drawing/2014/main" xmlns="" id="{92E64059-5493-4AB8-81D0-E66FF3B05277}"/>
                  </a:ext>
                </a:extLst>
              </p:cNvPr>
              <p:cNvSpPr/>
              <p:nvPr/>
            </p:nvSpPr>
            <p:spPr bwMode="auto">
              <a:xfrm>
                <a:off x="4545758" y="1516687"/>
                <a:ext cx="320343" cy="321340"/>
              </a:xfrm>
              <a:custGeom>
                <a:avLst/>
                <a:gdLst>
                  <a:gd name="connsiteX0" fmla="*/ 222793 w 335506"/>
                  <a:gd name="connsiteY0" fmla="*/ 130175 h 336550"/>
                  <a:gd name="connsiteX1" fmla="*/ 208505 w 335506"/>
                  <a:gd name="connsiteY1" fmla="*/ 152400 h 336550"/>
                  <a:gd name="connsiteX2" fmla="*/ 222793 w 335506"/>
                  <a:gd name="connsiteY2" fmla="*/ 152400 h 336550"/>
                  <a:gd name="connsiteX3" fmla="*/ 222793 w 335506"/>
                  <a:gd name="connsiteY3" fmla="*/ 100012 h 336550"/>
                  <a:gd name="connsiteX4" fmla="*/ 241843 w 335506"/>
                  <a:gd name="connsiteY4" fmla="*/ 100012 h 336550"/>
                  <a:gd name="connsiteX5" fmla="*/ 241843 w 335506"/>
                  <a:gd name="connsiteY5" fmla="*/ 152400 h 336550"/>
                  <a:gd name="connsiteX6" fmla="*/ 251368 w 335506"/>
                  <a:gd name="connsiteY6" fmla="*/ 152400 h 336550"/>
                  <a:gd name="connsiteX7" fmla="*/ 251368 w 335506"/>
                  <a:gd name="connsiteY7" fmla="*/ 168275 h 336550"/>
                  <a:gd name="connsiteX8" fmla="*/ 241843 w 335506"/>
                  <a:gd name="connsiteY8" fmla="*/ 168275 h 336550"/>
                  <a:gd name="connsiteX9" fmla="*/ 241843 w 335506"/>
                  <a:gd name="connsiteY9" fmla="*/ 185737 h 336550"/>
                  <a:gd name="connsiteX10" fmla="*/ 222793 w 335506"/>
                  <a:gd name="connsiteY10" fmla="*/ 185737 h 336550"/>
                  <a:gd name="connsiteX11" fmla="*/ 222793 w 335506"/>
                  <a:gd name="connsiteY11" fmla="*/ 168275 h 336550"/>
                  <a:gd name="connsiteX12" fmla="*/ 187868 w 335506"/>
                  <a:gd name="connsiteY12" fmla="*/ 168275 h 336550"/>
                  <a:gd name="connsiteX13" fmla="*/ 187868 w 335506"/>
                  <a:gd name="connsiteY13" fmla="*/ 155575 h 336550"/>
                  <a:gd name="connsiteX14" fmla="*/ 149903 w 335506"/>
                  <a:gd name="connsiteY14" fmla="*/ 100012 h 336550"/>
                  <a:gd name="connsiteX15" fmla="*/ 170979 w 335506"/>
                  <a:gd name="connsiteY15" fmla="*/ 106506 h 336550"/>
                  <a:gd name="connsiteX16" fmla="*/ 178883 w 335506"/>
                  <a:gd name="connsiteY16" fmla="*/ 124690 h 336550"/>
                  <a:gd name="connsiteX17" fmla="*/ 174931 w 335506"/>
                  <a:gd name="connsiteY17" fmla="*/ 140277 h 336550"/>
                  <a:gd name="connsiteX18" fmla="*/ 160441 w 335506"/>
                  <a:gd name="connsiteY18" fmla="*/ 155863 h 336550"/>
                  <a:gd name="connsiteX19" fmla="*/ 148585 w 335506"/>
                  <a:gd name="connsiteY19" fmla="*/ 168852 h 336550"/>
                  <a:gd name="connsiteX20" fmla="*/ 181518 w 335506"/>
                  <a:gd name="connsiteY20" fmla="*/ 168852 h 336550"/>
                  <a:gd name="connsiteX21" fmla="*/ 181518 w 335506"/>
                  <a:gd name="connsiteY21" fmla="*/ 185737 h 336550"/>
                  <a:gd name="connsiteX22" fmla="*/ 122239 w 335506"/>
                  <a:gd name="connsiteY22" fmla="*/ 185737 h 336550"/>
                  <a:gd name="connsiteX23" fmla="*/ 122239 w 335506"/>
                  <a:gd name="connsiteY23" fmla="*/ 171450 h 336550"/>
                  <a:gd name="connsiteX24" fmla="*/ 148585 w 335506"/>
                  <a:gd name="connsiteY24" fmla="*/ 142875 h 336550"/>
                  <a:gd name="connsiteX25" fmla="*/ 156489 w 335506"/>
                  <a:gd name="connsiteY25" fmla="*/ 132484 h 336550"/>
                  <a:gd name="connsiteX26" fmla="*/ 159124 w 335506"/>
                  <a:gd name="connsiteY26" fmla="*/ 125989 h 336550"/>
                  <a:gd name="connsiteX27" fmla="*/ 156489 w 335506"/>
                  <a:gd name="connsiteY27" fmla="*/ 118196 h 336550"/>
                  <a:gd name="connsiteX28" fmla="*/ 149903 w 335506"/>
                  <a:gd name="connsiteY28" fmla="*/ 115598 h 336550"/>
                  <a:gd name="connsiteX29" fmla="*/ 143316 w 335506"/>
                  <a:gd name="connsiteY29" fmla="*/ 119495 h 336550"/>
                  <a:gd name="connsiteX30" fmla="*/ 140682 w 335506"/>
                  <a:gd name="connsiteY30" fmla="*/ 127288 h 336550"/>
                  <a:gd name="connsiteX31" fmla="*/ 140682 w 335506"/>
                  <a:gd name="connsiteY31" fmla="*/ 129886 h 336550"/>
                  <a:gd name="connsiteX32" fmla="*/ 120922 w 335506"/>
                  <a:gd name="connsiteY32" fmla="*/ 129886 h 336550"/>
                  <a:gd name="connsiteX33" fmla="*/ 120922 w 335506"/>
                  <a:gd name="connsiteY33" fmla="*/ 127288 h 336550"/>
                  <a:gd name="connsiteX34" fmla="*/ 127509 w 335506"/>
                  <a:gd name="connsiteY34" fmla="*/ 107805 h 336550"/>
                  <a:gd name="connsiteX35" fmla="*/ 149903 w 335506"/>
                  <a:gd name="connsiteY35" fmla="*/ 100012 h 336550"/>
                  <a:gd name="connsiteX36" fmla="*/ 186027 w 335506"/>
                  <a:gd name="connsiteY36" fmla="*/ 26987 h 336550"/>
                  <a:gd name="connsiteX37" fmla="*/ 72756 w 335506"/>
                  <a:gd name="connsiteY37" fmla="*/ 104608 h 336550"/>
                  <a:gd name="connsiteX38" fmla="*/ 75390 w 335506"/>
                  <a:gd name="connsiteY38" fmla="*/ 107239 h 336550"/>
                  <a:gd name="connsiteX39" fmla="*/ 75390 w 335506"/>
                  <a:gd name="connsiteY39" fmla="*/ 169073 h 336550"/>
                  <a:gd name="connsiteX40" fmla="*/ 72756 w 335506"/>
                  <a:gd name="connsiteY40" fmla="*/ 171704 h 336550"/>
                  <a:gd name="connsiteX41" fmla="*/ 78024 w 335506"/>
                  <a:gd name="connsiteY41" fmla="*/ 192754 h 336550"/>
                  <a:gd name="connsiteX42" fmla="*/ 108318 w 335506"/>
                  <a:gd name="connsiteY42" fmla="*/ 228275 h 336550"/>
                  <a:gd name="connsiteX43" fmla="*/ 161002 w 335506"/>
                  <a:gd name="connsiteY43" fmla="*/ 265112 h 336550"/>
                  <a:gd name="connsiteX44" fmla="*/ 164953 w 335506"/>
                  <a:gd name="connsiteY44" fmla="*/ 263796 h 336550"/>
                  <a:gd name="connsiteX45" fmla="*/ 167588 w 335506"/>
                  <a:gd name="connsiteY45" fmla="*/ 261165 h 336550"/>
                  <a:gd name="connsiteX46" fmla="*/ 195247 w 335506"/>
                  <a:gd name="connsiteY46" fmla="*/ 245378 h 336550"/>
                  <a:gd name="connsiteX47" fmla="*/ 229492 w 335506"/>
                  <a:gd name="connsiteY47" fmla="*/ 261165 h 336550"/>
                  <a:gd name="connsiteX48" fmla="*/ 230809 w 335506"/>
                  <a:gd name="connsiteY48" fmla="*/ 263796 h 336550"/>
                  <a:gd name="connsiteX49" fmla="*/ 308518 w 335506"/>
                  <a:gd name="connsiteY49" fmla="*/ 149339 h 336550"/>
                  <a:gd name="connsiteX50" fmla="*/ 186027 w 335506"/>
                  <a:gd name="connsiteY50" fmla="*/ 26987 h 336550"/>
                  <a:gd name="connsiteX51" fmla="*/ 185515 w 335506"/>
                  <a:gd name="connsiteY51" fmla="*/ 0 h 336550"/>
                  <a:gd name="connsiteX52" fmla="*/ 335506 w 335506"/>
                  <a:gd name="connsiteY52" fmla="*/ 149870 h 336550"/>
                  <a:gd name="connsiteX53" fmla="*/ 247354 w 335506"/>
                  <a:gd name="connsiteY53" fmla="*/ 286593 h 336550"/>
                  <a:gd name="connsiteX54" fmla="*/ 247354 w 335506"/>
                  <a:gd name="connsiteY54" fmla="*/ 290537 h 336550"/>
                  <a:gd name="connsiteX55" fmla="*/ 226302 w 335506"/>
                  <a:gd name="connsiteY55" fmla="*/ 324718 h 336550"/>
                  <a:gd name="connsiteX56" fmla="*/ 222355 w 335506"/>
                  <a:gd name="connsiteY56" fmla="*/ 328662 h 336550"/>
                  <a:gd name="connsiteX57" fmla="*/ 198672 w 335506"/>
                  <a:gd name="connsiteY57" fmla="*/ 336550 h 336550"/>
                  <a:gd name="connsiteX58" fmla="*/ 71048 w 335506"/>
                  <a:gd name="connsiteY58" fmla="*/ 265559 h 336550"/>
                  <a:gd name="connsiteX59" fmla="*/ 7893 w 335506"/>
                  <a:gd name="connsiteY59" fmla="*/ 174848 h 336550"/>
                  <a:gd name="connsiteX60" fmla="*/ 7893 w 335506"/>
                  <a:gd name="connsiteY60" fmla="*/ 114374 h 336550"/>
                  <a:gd name="connsiteX61" fmla="*/ 13156 w 335506"/>
                  <a:gd name="connsiteY61" fmla="*/ 110430 h 336550"/>
                  <a:gd name="connsiteX62" fmla="*/ 44733 w 335506"/>
                  <a:gd name="connsiteY62" fmla="*/ 89396 h 336550"/>
                  <a:gd name="connsiteX63" fmla="*/ 48681 w 335506"/>
                  <a:gd name="connsiteY63" fmla="*/ 90711 h 336550"/>
                  <a:gd name="connsiteX64" fmla="*/ 185515 w 335506"/>
                  <a:gd name="connsiteY6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5506" h="336550">
                    <a:moveTo>
                      <a:pt x="222793" y="130175"/>
                    </a:moveTo>
                    <a:lnTo>
                      <a:pt x="208505" y="152400"/>
                    </a:lnTo>
                    <a:lnTo>
                      <a:pt x="222793" y="152400"/>
                    </a:lnTo>
                    <a:close/>
                    <a:moveTo>
                      <a:pt x="222793" y="100012"/>
                    </a:moveTo>
                    <a:lnTo>
                      <a:pt x="241843" y="100012"/>
                    </a:lnTo>
                    <a:lnTo>
                      <a:pt x="241843" y="152400"/>
                    </a:lnTo>
                    <a:lnTo>
                      <a:pt x="251368" y="152400"/>
                    </a:lnTo>
                    <a:lnTo>
                      <a:pt x="251368" y="168275"/>
                    </a:lnTo>
                    <a:lnTo>
                      <a:pt x="241843" y="168275"/>
                    </a:lnTo>
                    <a:lnTo>
                      <a:pt x="241843" y="185737"/>
                    </a:lnTo>
                    <a:lnTo>
                      <a:pt x="222793" y="185737"/>
                    </a:lnTo>
                    <a:lnTo>
                      <a:pt x="222793" y="168275"/>
                    </a:lnTo>
                    <a:lnTo>
                      <a:pt x="187868" y="168275"/>
                    </a:lnTo>
                    <a:lnTo>
                      <a:pt x="187868" y="155575"/>
                    </a:lnTo>
                    <a:close/>
                    <a:moveTo>
                      <a:pt x="149903" y="100012"/>
                    </a:moveTo>
                    <a:cubicBezTo>
                      <a:pt x="159124" y="100012"/>
                      <a:pt x="165710" y="101311"/>
                      <a:pt x="170979" y="106506"/>
                    </a:cubicBezTo>
                    <a:cubicBezTo>
                      <a:pt x="176249" y="111702"/>
                      <a:pt x="178883" y="116897"/>
                      <a:pt x="178883" y="124690"/>
                    </a:cubicBezTo>
                    <a:cubicBezTo>
                      <a:pt x="178883" y="129886"/>
                      <a:pt x="177566" y="135081"/>
                      <a:pt x="174931" y="140277"/>
                    </a:cubicBezTo>
                    <a:cubicBezTo>
                      <a:pt x="172297" y="144173"/>
                      <a:pt x="167027" y="149369"/>
                      <a:pt x="160441" y="155863"/>
                    </a:cubicBezTo>
                    <a:lnTo>
                      <a:pt x="148585" y="168852"/>
                    </a:lnTo>
                    <a:cubicBezTo>
                      <a:pt x="148585" y="168852"/>
                      <a:pt x="148585" y="168852"/>
                      <a:pt x="181518" y="168852"/>
                    </a:cubicBezTo>
                    <a:cubicBezTo>
                      <a:pt x="181518" y="168852"/>
                      <a:pt x="181518" y="168852"/>
                      <a:pt x="181518" y="185737"/>
                    </a:cubicBezTo>
                    <a:cubicBezTo>
                      <a:pt x="181518" y="185737"/>
                      <a:pt x="181518" y="185737"/>
                      <a:pt x="122239" y="185737"/>
                    </a:cubicBezTo>
                    <a:cubicBezTo>
                      <a:pt x="122239" y="185737"/>
                      <a:pt x="122239" y="185737"/>
                      <a:pt x="122239" y="171450"/>
                    </a:cubicBezTo>
                    <a:cubicBezTo>
                      <a:pt x="122239" y="171450"/>
                      <a:pt x="122239" y="171450"/>
                      <a:pt x="148585" y="142875"/>
                    </a:cubicBezTo>
                    <a:cubicBezTo>
                      <a:pt x="152537" y="138978"/>
                      <a:pt x="155172" y="135081"/>
                      <a:pt x="156489" y="132484"/>
                    </a:cubicBezTo>
                    <a:cubicBezTo>
                      <a:pt x="157806" y="129886"/>
                      <a:pt x="159124" y="127288"/>
                      <a:pt x="159124" y="125989"/>
                    </a:cubicBezTo>
                    <a:cubicBezTo>
                      <a:pt x="159124" y="122093"/>
                      <a:pt x="157806" y="120794"/>
                      <a:pt x="156489" y="118196"/>
                    </a:cubicBezTo>
                    <a:cubicBezTo>
                      <a:pt x="155172" y="116897"/>
                      <a:pt x="152537" y="115598"/>
                      <a:pt x="149903" y="115598"/>
                    </a:cubicBezTo>
                    <a:cubicBezTo>
                      <a:pt x="147268" y="115598"/>
                      <a:pt x="144633" y="116897"/>
                      <a:pt x="143316" y="119495"/>
                    </a:cubicBezTo>
                    <a:cubicBezTo>
                      <a:pt x="140682" y="120794"/>
                      <a:pt x="140682" y="124690"/>
                      <a:pt x="140682" y="127288"/>
                    </a:cubicBezTo>
                    <a:cubicBezTo>
                      <a:pt x="140682" y="127288"/>
                      <a:pt x="140682" y="127288"/>
                      <a:pt x="140682" y="129886"/>
                    </a:cubicBezTo>
                    <a:cubicBezTo>
                      <a:pt x="140682" y="129886"/>
                      <a:pt x="140682" y="129886"/>
                      <a:pt x="120922" y="129886"/>
                    </a:cubicBezTo>
                    <a:cubicBezTo>
                      <a:pt x="120922" y="129886"/>
                      <a:pt x="120922" y="129886"/>
                      <a:pt x="120922" y="127288"/>
                    </a:cubicBezTo>
                    <a:cubicBezTo>
                      <a:pt x="119605" y="119495"/>
                      <a:pt x="122239" y="113001"/>
                      <a:pt x="127509" y="107805"/>
                    </a:cubicBezTo>
                    <a:cubicBezTo>
                      <a:pt x="134095" y="102610"/>
                      <a:pt x="140682" y="100012"/>
                      <a:pt x="149903" y="100012"/>
                    </a:cubicBezTo>
                    <a:close/>
                    <a:moveTo>
                      <a:pt x="186027" y="26987"/>
                    </a:moveTo>
                    <a:cubicBezTo>
                      <a:pt x="134660" y="26987"/>
                      <a:pt x="89878" y="59877"/>
                      <a:pt x="72756" y="104608"/>
                    </a:cubicBezTo>
                    <a:cubicBezTo>
                      <a:pt x="72756" y="105923"/>
                      <a:pt x="74073" y="105923"/>
                      <a:pt x="75390" y="107239"/>
                    </a:cubicBezTo>
                    <a:cubicBezTo>
                      <a:pt x="103049" y="142761"/>
                      <a:pt x="91196" y="154601"/>
                      <a:pt x="75390" y="169073"/>
                    </a:cubicBezTo>
                    <a:cubicBezTo>
                      <a:pt x="75390" y="170388"/>
                      <a:pt x="74073" y="171704"/>
                      <a:pt x="72756" y="171704"/>
                    </a:cubicBezTo>
                    <a:cubicBezTo>
                      <a:pt x="68805" y="176966"/>
                      <a:pt x="75390" y="187491"/>
                      <a:pt x="78024" y="192754"/>
                    </a:cubicBezTo>
                    <a:cubicBezTo>
                      <a:pt x="84610" y="201963"/>
                      <a:pt x="95147" y="213803"/>
                      <a:pt x="108318" y="228275"/>
                    </a:cubicBezTo>
                    <a:cubicBezTo>
                      <a:pt x="139928" y="258534"/>
                      <a:pt x="154417" y="265112"/>
                      <a:pt x="161002" y="265112"/>
                    </a:cubicBezTo>
                    <a:cubicBezTo>
                      <a:pt x="162319" y="265112"/>
                      <a:pt x="163636" y="265112"/>
                      <a:pt x="164953" y="263796"/>
                    </a:cubicBezTo>
                    <a:cubicBezTo>
                      <a:pt x="166270" y="262481"/>
                      <a:pt x="166270" y="261165"/>
                      <a:pt x="167588" y="261165"/>
                    </a:cubicBezTo>
                    <a:cubicBezTo>
                      <a:pt x="175490" y="253272"/>
                      <a:pt x="183393" y="245378"/>
                      <a:pt x="195247" y="245378"/>
                    </a:cubicBezTo>
                    <a:cubicBezTo>
                      <a:pt x="204467" y="245378"/>
                      <a:pt x="215004" y="250640"/>
                      <a:pt x="229492" y="261165"/>
                    </a:cubicBezTo>
                    <a:cubicBezTo>
                      <a:pt x="229492" y="262481"/>
                      <a:pt x="230809" y="262481"/>
                      <a:pt x="230809" y="263796"/>
                    </a:cubicBezTo>
                    <a:cubicBezTo>
                      <a:pt x="276908" y="245378"/>
                      <a:pt x="308518" y="200647"/>
                      <a:pt x="308518" y="149339"/>
                    </a:cubicBezTo>
                    <a:cubicBezTo>
                      <a:pt x="308518" y="82242"/>
                      <a:pt x="253200" y="26987"/>
                      <a:pt x="186027" y="26987"/>
                    </a:cubicBezTo>
                    <a:close/>
                    <a:moveTo>
                      <a:pt x="185515" y="0"/>
                    </a:moveTo>
                    <a:cubicBezTo>
                      <a:pt x="268405" y="0"/>
                      <a:pt x="335506" y="67047"/>
                      <a:pt x="335506" y="149870"/>
                    </a:cubicBezTo>
                    <a:cubicBezTo>
                      <a:pt x="335506" y="211658"/>
                      <a:pt x="298666" y="264244"/>
                      <a:pt x="247354" y="286593"/>
                    </a:cubicBezTo>
                    <a:cubicBezTo>
                      <a:pt x="247354" y="287908"/>
                      <a:pt x="247354" y="289223"/>
                      <a:pt x="247354" y="290537"/>
                    </a:cubicBezTo>
                    <a:cubicBezTo>
                      <a:pt x="247354" y="304999"/>
                      <a:pt x="236828" y="315516"/>
                      <a:pt x="226302" y="324718"/>
                    </a:cubicBezTo>
                    <a:cubicBezTo>
                      <a:pt x="224986" y="326033"/>
                      <a:pt x="223671" y="327348"/>
                      <a:pt x="222355" y="328662"/>
                    </a:cubicBezTo>
                    <a:cubicBezTo>
                      <a:pt x="217092" y="333921"/>
                      <a:pt x="209198" y="336550"/>
                      <a:pt x="198672" y="336550"/>
                    </a:cubicBezTo>
                    <a:cubicBezTo>
                      <a:pt x="172357" y="336550"/>
                      <a:pt x="122360" y="318145"/>
                      <a:pt x="71048" y="265559"/>
                    </a:cubicBezTo>
                    <a:cubicBezTo>
                      <a:pt x="42102" y="236637"/>
                      <a:pt x="19735" y="203771"/>
                      <a:pt x="7893" y="174848"/>
                    </a:cubicBezTo>
                    <a:cubicBezTo>
                      <a:pt x="-2632" y="147241"/>
                      <a:pt x="-2632" y="124892"/>
                      <a:pt x="7893" y="114374"/>
                    </a:cubicBezTo>
                    <a:cubicBezTo>
                      <a:pt x="9209" y="113060"/>
                      <a:pt x="10525" y="111745"/>
                      <a:pt x="13156" y="110430"/>
                    </a:cubicBezTo>
                    <a:cubicBezTo>
                      <a:pt x="21051" y="101228"/>
                      <a:pt x="31576" y="89396"/>
                      <a:pt x="44733" y="89396"/>
                    </a:cubicBezTo>
                    <a:cubicBezTo>
                      <a:pt x="46049" y="89396"/>
                      <a:pt x="47365" y="89396"/>
                      <a:pt x="48681" y="90711"/>
                    </a:cubicBezTo>
                    <a:cubicBezTo>
                      <a:pt x="71048" y="36810"/>
                      <a:pt x="123676" y="0"/>
                      <a:pt x="185515" y="0"/>
                    </a:cubicBezTo>
                    <a:close/>
                  </a:path>
                </a:pathLst>
              </a:custGeom>
              <a:solidFill>
                <a:schemeClr val="accent3">
                  <a:lumMod val="100000"/>
                </a:schemeClr>
              </a:solidFill>
              <a:ln>
                <a:noFill/>
              </a:ln>
            </p:spPr>
          </p:sp>
          <p:sp>
            <p:nvSpPr>
              <p:cNvPr id="65" name="ïsḻiďê">
                <a:extLst>
                  <a:ext uri="{FF2B5EF4-FFF2-40B4-BE49-F238E27FC236}">
                    <a16:creationId xmlns:a16="http://schemas.microsoft.com/office/drawing/2014/main" xmlns="" id="{0849382C-E644-4515-A5B0-50FD38AB3606}"/>
                  </a:ext>
                </a:extLst>
              </p:cNvPr>
              <p:cNvSpPr/>
              <p:nvPr/>
            </p:nvSpPr>
            <p:spPr bwMode="auto">
              <a:xfrm>
                <a:off x="1778319" y="1516687"/>
                <a:ext cx="320343" cy="321340"/>
              </a:xfrm>
              <a:custGeom>
                <a:avLst/>
                <a:gdLst>
                  <a:gd name="connsiteX0" fmla="*/ 222793 w 335506"/>
                  <a:gd name="connsiteY0" fmla="*/ 130175 h 336550"/>
                  <a:gd name="connsiteX1" fmla="*/ 208505 w 335506"/>
                  <a:gd name="connsiteY1" fmla="*/ 152400 h 336550"/>
                  <a:gd name="connsiteX2" fmla="*/ 222793 w 335506"/>
                  <a:gd name="connsiteY2" fmla="*/ 152400 h 336550"/>
                  <a:gd name="connsiteX3" fmla="*/ 222793 w 335506"/>
                  <a:gd name="connsiteY3" fmla="*/ 100012 h 336550"/>
                  <a:gd name="connsiteX4" fmla="*/ 241843 w 335506"/>
                  <a:gd name="connsiteY4" fmla="*/ 100012 h 336550"/>
                  <a:gd name="connsiteX5" fmla="*/ 241843 w 335506"/>
                  <a:gd name="connsiteY5" fmla="*/ 152400 h 336550"/>
                  <a:gd name="connsiteX6" fmla="*/ 251368 w 335506"/>
                  <a:gd name="connsiteY6" fmla="*/ 152400 h 336550"/>
                  <a:gd name="connsiteX7" fmla="*/ 251368 w 335506"/>
                  <a:gd name="connsiteY7" fmla="*/ 168275 h 336550"/>
                  <a:gd name="connsiteX8" fmla="*/ 241843 w 335506"/>
                  <a:gd name="connsiteY8" fmla="*/ 168275 h 336550"/>
                  <a:gd name="connsiteX9" fmla="*/ 241843 w 335506"/>
                  <a:gd name="connsiteY9" fmla="*/ 185737 h 336550"/>
                  <a:gd name="connsiteX10" fmla="*/ 222793 w 335506"/>
                  <a:gd name="connsiteY10" fmla="*/ 185737 h 336550"/>
                  <a:gd name="connsiteX11" fmla="*/ 222793 w 335506"/>
                  <a:gd name="connsiteY11" fmla="*/ 168275 h 336550"/>
                  <a:gd name="connsiteX12" fmla="*/ 187868 w 335506"/>
                  <a:gd name="connsiteY12" fmla="*/ 168275 h 336550"/>
                  <a:gd name="connsiteX13" fmla="*/ 187868 w 335506"/>
                  <a:gd name="connsiteY13" fmla="*/ 155575 h 336550"/>
                  <a:gd name="connsiteX14" fmla="*/ 149903 w 335506"/>
                  <a:gd name="connsiteY14" fmla="*/ 100012 h 336550"/>
                  <a:gd name="connsiteX15" fmla="*/ 170979 w 335506"/>
                  <a:gd name="connsiteY15" fmla="*/ 106506 h 336550"/>
                  <a:gd name="connsiteX16" fmla="*/ 178883 w 335506"/>
                  <a:gd name="connsiteY16" fmla="*/ 124690 h 336550"/>
                  <a:gd name="connsiteX17" fmla="*/ 174931 w 335506"/>
                  <a:gd name="connsiteY17" fmla="*/ 140277 h 336550"/>
                  <a:gd name="connsiteX18" fmla="*/ 160441 w 335506"/>
                  <a:gd name="connsiteY18" fmla="*/ 155863 h 336550"/>
                  <a:gd name="connsiteX19" fmla="*/ 148585 w 335506"/>
                  <a:gd name="connsiteY19" fmla="*/ 168852 h 336550"/>
                  <a:gd name="connsiteX20" fmla="*/ 181518 w 335506"/>
                  <a:gd name="connsiteY20" fmla="*/ 168852 h 336550"/>
                  <a:gd name="connsiteX21" fmla="*/ 181518 w 335506"/>
                  <a:gd name="connsiteY21" fmla="*/ 185737 h 336550"/>
                  <a:gd name="connsiteX22" fmla="*/ 122239 w 335506"/>
                  <a:gd name="connsiteY22" fmla="*/ 185737 h 336550"/>
                  <a:gd name="connsiteX23" fmla="*/ 122239 w 335506"/>
                  <a:gd name="connsiteY23" fmla="*/ 171450 h 336550"/>
                  <a:gd name="connsiteX24" fmla="*/ 148585 w 335506"/>
                  <a:gd name="connsiteY24" fmla="*/ 142875 h 336550"/>
                  <a:gd name="connsiteX25" fmla="*/ 156489 w 335506"/>
                  <a:gd name="connsiteY25" fmla="*/ 132484 h 336550"/>
                  <a:gd name="connsiteX26" fmla="*/ 159124 w 335506"/>
                  <a:gd name="connsiteY26" fmla="*/ 125989 h 336550"/>
                  <a:gd name="connsiteX27" fmla="*/ 156489 w 335506"/>
                  <a:gd name="connsiteY27" fmla="*/ 118196 h 336550"/>
                  <a:gd name="connsiteX28" fmla="*/ 149903 w 335506"/>
                  <a:gd name="connsiteY28" fmla="*/ 115598 h 336550"/>
                  <a:gd name="connsiteX29" fmla="*/ 143316 w 335506"/>
                  <a:gd name="connsiteY29" fmla="*/ 119495 h 336550"/>
                  <a:gd name="connsiteX30" fmla="*/ 140682 w 335506"/>
                  <a:gd name="connsiteY30" fmla="*/ 127288 h 336550"/>
                  <a:gd name="connsiteX31" fmla="*/ 140682 w 335506"/>
                  <a:gd name="connsiteY31" fmla="*/ 129886 h 336550"/>
                  <a:gd name="connsiteX32" fmla="*/ 120922 w 335506"/>
                  <a:gd name="connsiteY32" fmla="*/ 129886 h 336550"/>
                  <a:gd name="connsiteX33" fmla="*/ 120922 w 335506"/>
                  <a:gd name="connsiteY33" fmla="*/ 127288 h 336550"/>
                  <a:gd name="connsiteX34" fmla="*/ 127509 w 335506"/>
                  <a:gd name="connsiteY34" fmla="*/ 107805 h 336550"/>
                  <a:gd name="connsiteX35" fmla="*/ 149903 w 335506"/>
                  <a:gd name="connsiteY35" fmla="*/ 100012 h 336550"/>
                  <a:gd name="connsiteX36" fmla="*/ 186027 w 335506"/>
                  <a:gd name="connsiteY36" fmla="*/ 26987 h 336550"/>
                  <a:gd name="connsiteX37" fmla="*/ 72756 w 335506"/>
                  <a:gd name="connsiteY37" fmla="*/ 104608 h 336550"/>
                  <a:gd name="connsiteX38" fmla="*/ 75390 w 335506"/>
                  <a:gd name="connsiteY38" fmla="*/ 107239 h 336550"/>
                  <a:gd name="connsiteX39" fmla="*/ 75390 w 335506"/>
                  <a:gd name="connsiteY39" fmla="*/ 169073 h 336550"/>
                  <a:gd name="connsiteX40" fmla="*/ 72756 w 335506"/>
                  <a:gd name="connsiteY40" fmla="*/ 171704 h 336550"/>
                  <a:gd name="connsiteX41" fmla="*/ 78024 w 335506"/>
                  <a:gd name="connsiteY41" fmla="*/ 192754 h 336550"/>
                  <a:gd name="connsiteX42" fmla="*/ 108318 w 335506"/>
                  <a:gd name="connsiteY42" fmla="*/ 228275 h 336550"/>
                  <a:gd name="connsiteX43" fmla="*/ 161002 w 335506"/>
                  <a:gd name="connsiteY43" fmla="*/ 265112 h 336550"/>
                  <a:gd name="connsiteX44" fmla="*/ 164953 w 335506"/>
                  <a:gd name="connsiteY44" fmla="*/ 263796 h 336550"/>
                  <a:gd name="connsiteX45" fmla="*/ 167588 w 335506"/>
                  <a:gd name="connsiteY45" fmla="*/ 261165 h 336550"/>
                  <a:gd name="connsiteX46" fmla="*/ 195247 w 335506"/>
                  <a:gd name="connsiteY46" fmla="*/ 245378 h 336550"/>
                  <a:gd name="connsiteX47" fmla="*/ 229492 w 335506"/>
                  <a:gd name="connsiteY47" fmla="*/ 261165 h 336550"/>
                  <a:gd name="connsiteX48" fmla="*/ 230809 w 335506"/>
                  <a:gd name="connsiteY48" fmla="*/ 263796 h 336550"/>
                  <a:gd name="connsiteX49" fmla="*/ 308518 w 335506"/>
                  <a:gd name="connsiteY49" fmla="*/ 149339 h 336550"/>
                  <a:gd name="connsiteX50" fmla="*/ 186027 w 335506"/>
                  <a:gd name="connsiteY50" fmla="*/ 26987 h 336550"/>
                  <a:gd name="connsiteX51" fmla="*/ 185515 w 335506"/>
                  <a:gd name="connsiteY51" fmla="*/ 0 h 336550"/>
                  <a:gd name="connsiteX52" fmla="*/ 335506 w 335506"/>
                  <a:gd name="connsiteY52" fmla="*/ 149870 h 336550"/>
                  <a:gd name="connsiteX53" fmla="*/ 247354 w 335506"/>
                  <a:gd name="connsiteY53" fmla="*/ 286593 h 336550"/>
                  <a:gd name="connsiteX54" fmla="*/ 247354 w 335506"/>
                  <a:gd name="connsiteY54" fmla="*/ 290537 h 336550"/>
                  <a:gd name="connsiteX55" fmla="*/ 226302 w 335506"/>
                  <a:gd name="connsiteY55" fmla="*/ 324718 h 336550"/>
                  <a:gd name="connsiteX56" fmla="*/ 222355 w 335506"/>
                  <a:gd name="connsiteY56" fmla="*/ 328662 h 336550"/>
                  <a:gd name="connsiteX57" fmla="*/ 198672 w 335506"/>
                  <a:gd name="connsiteY57" fmla="*/ 336550 h 336550"/>
                  <a:gd name="connsiteX58" fmla="*/ 71048 w 335506"/>
                  <a:gd name="connsiteY58" fmla="*/ 265559 h 336550"/>
                  <a:gd name="connsiteX59" fmla="*/ 7893 w 335506"/>
                  <a:gd name="connsiteY59" fmla="*/ 174848 h 336550"/>
                  <a:gd name="connsiteX60" fmla="*/ 7893 w 335506"/>
                  <a:gd name="connsiteY60" fmla="*/ 114374 h 336550"/>
                  <a:gd name="connsiteX61" fmla="*/ 13156 w 335506"/>
                  <a:gd name="connsiteY61" fmla="*/ 110430 h 336550"/>
                  <a:gd name="connsiteX62" fmla="*/ 44733 w 335506"/>
                  <a:gd name="connsiteY62" fmla="*/ 89396 h 336550"/>
                  <a:gd name="connsiteX63" fmla="*/ 48681 w 335506"/>
                  <a:gd name="connsiteY63" fmla="*/ 90711 h 336550"/>
                  <a:gd name="connsiteX64" fmla="*/ 185515 w 335506"/>
                  <a:gd name="connsiteY6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5506" h="336550">
                    <a:moveTo>
                      <a:pt x="222793" y="130175"/>
                    </a:moveTo>
                    <a:lnTo>
                      <a:pt x="208505" y="152400"/>
                    </a:lnTo>
                    <a:lnTo>
                      <a:pt x="222793" y="152400"/>
                    </a:lnTo>
                    <a:close/>
                    <a:moveTo>
                      <a:pt x="222793" y="100012"/>
                    </a:moveTo>
                    <a:lnTo>
                      <a:pt x="241843" y="100012"/>
                    </a:lnTo>
                    <a:lnTo>
                      <a:pt x="241843" y="152400"/>
                    </a:lnTo>
                    <a:lnTo>
                      <a:pt x="251368" y="152400"/>
                    </a:lnTo>
                    <a:lnTo>
                      <a:pt x="251368" y="168275"/>
                    </a:lnTo>
                    <a:lnTo>
                      <a:pt x="241843" y="168275"/>
                    </a:lnTo>
                    <a:lnTo>
                      <a:pt x="241843" y="185737"/>
                    </a:lnTo>
                    <a:lnTo>
                      <a:pt x="222793" y="185737"/>
                    </a:lnTo>
                    <a:lnTo>
                      <a:pt x="222793" y="168275"/>
                    </a:lnTo>
                    <a:lnTo>
                      <a:pt x="187868" y="168275"/>
                    </a:lnTo>
                    <a:lnTo>
                      <a:pt x="187868" y="155575"/>
                    </a:lnTo>
                    <a:close/>
                    <a:moveTo>
                      <a:pt x="149903" y="100012"/>
                    </a:moveTo>
                    <a:cubicBezTo>
                      <a:pt x="159124" y="100012"/>
                      <a:pt x="165710" y="101311"/>
                      <a:pt x="170979" y="106506"/>
                    </a:cubicBezTo>
                    <a:cubicBezTo>
                      <a:pt x="176249" y="111702"/>
                      <a:pt x="178883" y="116897"/>
                      <a:pt x="178883" y="124690"/>
                    </a:cubicBezTo>
                    <a:cubicBezTo>
                      <a:pt x="178883" y="129886"/>
                      <a:pt x="177566" y="135081"/>
                      <a:pt x="174931" y="140277"/>
                    </a:cubicBezTo>
                    <a:cubicBezTo>
                      <a:pt x="172297" y="144173"/>
                      <a:pt x="167027" y="149369"/>
                      <a:pt x="160441" y="155863"/>
                    </a:cubicBezTo>
                    <a:lnTo>
                      <a:pt x="148585" y="168852"/>
                    </a:lnTo>
                    <a:cubicBezTo>
                      <a:pt x="148585" y="168852"/>
                      <a:pt x="148585" y="168852"/>
                      <a:pt x="181518" y="168852"/>
                    </a:cubicBezTo>
                    <a:cubicBezTo>
                      <a:pt x="181518" y="168852"/>
                      <a:pt x="181518" y="168852"/>
                      <a:pt x="181518" y="185737"/>
                    </a:cubicBezTo>
                    <a:cubicBezTo>
                      <a:pt x="181518" y="185737"/>
                      <a:pt x="181518" y="185737"/>
                      <a:pt x="122239" y="185737"/>
                    </a:cubicBezTo>
                    <a:cubicBezTo>
                      <a:pt x="122239" y="185737"/>
                      <a:pt x="122239" y="185737"/>
                      <a:pt x="122239" y="171450"/>
                    </a:cubicBezTo>
                    <a:cubicBezTo>
                      <a:pt x="122239" y="171450"/>
                      <a:pt x="122239" y="171450"/>
                      <a:pt x="148585" y="142875"/>
                    </a:cubicBezTo>
                    <a:cubicBezTo>
                      <a:pt x="152537" y="138978"/>
                      <a:pt x="155172" y="135081"/>
                      <a:pt x="156489" y="132484"/>
                    </a:cubicBezTo>
                    <a:cubicBezTo>
                      <a:pt x="157806" y="129886"/>
                      <a:pt x="159124" y="127288"/>
                      <a:pt x="159124" y="125989"/>
                    </a:cubicBezTo>
                    <a:cubicBezTo>
                      <a:pt x="159124" y="122093"/>
                      <a:pt x="157806" y="120794"/>
                      <a:pt x="156489" y="118196"/>
                    </a:cubicBezTo>
                    <a:cubicBezTo>
                      <a:pt x="155172" y="116897"/>
                      <a:pt x="152537" y="115598"/>
                      <a:pt x="149903" y="115598"/>
                    </a:cubicBezTo>
                    <a:cubicBezTo>
                      <a:pt x="147268" y="115598"/>
                      <a:pt x="144633" y="116897"/>
                      <a:pt x="143316" y="119495"/>
                    </a:cubicBezTo>
                    <a:cubicBezTo>
                      <a:pt x="140682" y="120794"/>
                      <a:pt x="140682" y="124690"/>
                      <a:pt x="140682" y="127288"/>
                    </a:cubicBezTo>
                    <a:cubicBezTo>
                      <a:pt x="140682" y="127288"/>
                      <a:pt x="140682" y="127288"/>
                      <a:pt x="140682" y="129886"/>
                    </a:cubicBezTo>
                    <a:cubicBezTo>
                      <a:pt x="140682" y="129886"/>
                      <a:pt x="140682" y="129886"/>
                      <a:pt x="120922" y="129886"/>
                    </a:cubicBezTo>
                    <a:cubicBezTo>
                      <a:pt x="120922" y="129886"/>
                      <a:pt x="120922" y="129886"/>
                      <a:pt x="120922" y="127288"/>
                    </a:cubicBezTo>
                    <a:cubicBezTo>
                      <a:pt x="119605" y="119495"/>
                      <a:pt x="122239" y="113001"/>
                      <a:pt x="127509" y="107805"/>
                    </a:cubicBezTo>
                    <a:cubicBezTo>
                      <a:pt x="134095" y="102610"/>
                      <a:pt x="140682" y="100012"/>
                      <a:pt x="149903" y="100012"/>
                    </a:cubicBezTo>
                    <a:close/>
                    <a:moveTo>
                      <a:pt x="186027" y="26987"/>
                    </a:moveTo>
                    <a:cubicBezTo>
                      <a:pt x="134660" y="26987"/>
                      <a:pt x="89878" y="59877"/>
                      <a:pt x="72756" y="104608"/>
                    </a:cubicBezTo>
                    <a:cubicBezTo>
                      <a:pt x="72756" y="105923"/>
                      <a:pt x="74073" y="105923"/>
                      <a:pt x="75390" y="107239"/>
                    </a:cubicBezTo>
                    <a:cubicBezTo>
                      <a:pt x="103049" y="142761"/>
                      <a:pt x="91196" y="154601"/>
                      <a:pt x="75390" y="169073"/>
                    </a:cubicBezTo>
                    <a:cubicBezTo>
                      <a:pt x="75390" y="170388"/>
                      <a:pt x="74073" y="171704"/>
                      <a:pt x="72756" y="171704"/>
                    </a:cubicBezTo>
                    <a:cubicBezTo>
                      <a:pt x="68805" y="176966"/>
                      <a:pt x="75390" y="187491"/>
                      <a:pt x="78024" y="192754"/>
                    </a:cubicBezTo>
                    <a:cubicBezTo>
                      <a:pt x="84610" y="201963"/>
                      <a:pt x="95147" y="213803"/>
                      <a:pt x="108318" y="228275"/>
                    </a:cubicBezTo>
                    <a:cubicBezTo>
                      <a:pt x="139928" y="258534"/>
                      <a:pt x="154417" y="265112"/>
                      <a:pt x="161002" y="265112"/>
                    </a:cubicBezTo>
                    <a:cubicBezTo>
                      <a:pt x="162319" y="265112"/>
                      <a:pt x="163636" y="265112"/>
                      <a:pt x="164953" y="263796"/>
                    </a:cubicBezTo>
                    <a:cubicBezTo>
                      <a:pt x="166270" y="262481"/>
                      <a:pt x="166270" y="261165"/>
                      <a:pt x="167588" y="261165"/>
                    </a:cubicBezTo>
                    <a:cubicBezTo>
                      <a:pt x="175490" y="253272"/>
                      <a:pt x="183393" y="245378"/>
                      <a:pt x="195247" y="245378"/>
                    </a:cubicBezTo>
                    <a:cubicBezTo>
                      <a:pt x="204467" y="245378"/>
                      <a:pt x="215004" y="250640"/>
                      <a:pt x="229492" y="261165"/>
                    </a:cubicBezTo>
                    <a:cubicBezTo>
                      <a:pt x="229492" y="262481"/>
                      <a:pt x="230809" y="262481"/>
                      <a:pt x="230809" y="263796"/>
                    </a:cubicBezTo>
                    <a:cubicBezTo>
                      <a:pt x="276908" y="245378"/>
                      <a:pt x="308518" y="200647"/>
                      <a:pt x="308518" y="149339"/>
                    </a:cubicBezTo>
                    <a:cubicBezTo>
                      <a:pt x="308518" y="82242"/>
                      <a:pt x="253200" y="26987"/>
                      <a:pt x="186027" y="26987"/>
                    </a:cubicBezTo>
                    <a:close/>
                    <a:moveTo>
                      <a:pt x="185515" y="0"/>
                    </a:moveTo>
                    <a:cubicBezTo>
                      <a:pt x="268405" y="0"/>
                      <a:pt x="335506" y="67047"/>
                      <a:pt x="335506" y="149870"/>
                    </a:cubicBezTo>
                    <a:cubicBezTo>
                      <a:pt x="335506" y="211658"/>
                      <a:pt x="298666" y="264244"/>
                      <a:pt x="247354" y="286593"/>
                    </a:cubicBezTo>
                    <a:cubicBezTo>
                      <a:pt x="247354" y="287908"/>
                      <a:pt x="247354" y="289223"/>
                      <a:pt x="247354" y="290537"/>
                    </a:cubicBezTo>
                    <a:cubicBezTo>
                      <a:pt x="247354" y="304999"/>
                      <a:pt x="236828" y="315516"/>
                      <a:pt x="226302" y="324718"/>
                    </a:cubicBezTo>
                    <a:cubicBezTo>
                      <a:pt x="224986" y="326033"/>
                      <a:pt x="223671" y="327348"/>
                      <a:pt x="222355" y="328662"/>
                    </a:cubicBezTo>
                    <a:cubicBezTo>
                      <a:pt x="217092" y="333921"/>
                      <a:pt x="209198" y="336550"/>
                      <a:pt x="198672" y="336550"/>
                    </a:cubicBezTo>
                    <a:cubicBezTo>
                      <a:pt x="172357" y="336550"/>
                      <a:pt x="122360" y="318145"/>
                      <a:pt x="71048" y="265559"/>
                    </a:cubicBezTo>
                    <a:cubicBezTo>
                      <a:pt x="42102" y="236637"/>
                      <a:pt x="19735" y="203771"/>
                      <a:pt x="7893" y="174848"/>
                    </a:cubicBezTo>
                    <a:cubicBezTo>
                      <a:pt x="-2632" y="147241"/>
                      <a:pt x="-2632" y="124892"/>
                      <a:pt x="7893" y="114374"/>
                    </a:cubicBezTo>
                    <a:cubicBezTo>
                      <a:pt x="9209" y="113060"/>
                      <a:pt x="10525" y="111745"/>
                      <a:pt x="13156" y="110430"/>
                    </a:cubicBezTo>
                    <a:cubicBezTo>
                      <a:pt x="21051" y="101228"/>
                      <a:pt x="31576" y="89396"/>
                      <a:pt x="44733" y="89396"/>
                    </a:cubicBezTo>
                    <a:cubicBezTo>
                      <a:pt x="46049" y="89396"/>
                      <a:pt x="47365" y="89396"/>
                      <a:pt x="48681" y="90711"/>
                    </a:cubicBezTo>
                    <a:cubicBezTo>
                      <a:pt x="71048" y="36810"/>
                      <a:pt x="123676" y="0"/>
                      <a:pt x="185515" y="0"/>
                    </a:cubicBezTo>
                    <a:close/>
                  </a:path>
                </a:pathLst>
              </a:custGeom>
              <a:solidFill>
                <a:schemeClr val="accent3">
                  <a:lumMod val="100000"/>
                </a:schemeClr>
              </a:solidFill>
              <a:ln>
                <a:noFill/>
              </a:ln>
            </p:spPr>
          </p:sp>
          <p:sp>
            <p:nvSpPr>
              <p:cNvPr id="66" name="îš1íde">
                <a:extLst>
                  <a:ext uri="{FF2B5EF4-FFF2-40B4-BE49-F238E27FC236}">
                    <a16:creationId xmlns:a16="http://schemas.microsoft.com/office/drawing/2014/main" xmlns="" id="{CB3F6456-FC8D-4BCA-8082-C6E91C020ACD}"/>
                  </a:ext>
                </a:extLst>
              </p:cNvPr>
              <p:cNvSpPr/>
              <p:nvPr/>
            </p:nvSpPr>
            <p:spPr bwMode="auto">
              <a:xfrm>
                <a:off x="7313197" y="1516687"/>
                <a:ext cx="320343" cy="321340"/>
              </a:xfrm>
              <a:custGeom>
                <a:avLst/>
                <a:gdLst>
                  <a:gd name="connsiteX0" fmla="*/ 222793 w 335506"/>
                  <a:gd name="connsiteY0" fmla="*/ 130175 h 336550"/>
                  <a:gd name="connsiteX1" fmla="*/ 208505 w 335506"/>
                  <a:gd name="connsiteY1" fmla="*/ 152400 h 336550"/>
                  <a:gd name="connsiteX2" fmla="*/ 222793 w 335506"/>
                  <a:gd name="connsiteY2" fmla="*/ 152400 h 336550"/>
                  <a:gd name="connsiteX3" fmla="*/ 222793 w 335506"/>
                  <a:gd name="connsiteY3" fmla="*/ 100012 h 336550"/>
                  <a:gd name="connsiteX4" fmla="*/ 241843 w 335506"/>
                  <a:gd name="connsiteY4" fmla="*/ 100012 h 336550"/>
                  <a:gd name="connsiteX5" fmla="*/ 241843 w 335506"/>
                  <a:gd name="connsiteY5" fmla="*/ 152400 h 336550"/>
                  <a:gd name="connsiteX6" fmla="*/ 251368 w 335506"/>
                  <a:gd name="connsiteY6" fmla="*/ 152400 h 336550"/>
                  <a:gd name="connsiteX7" fmla="*/ 251368 w 335506"/>
                  <a:gd name="connsiteY7" fmla="*/ 168275 h 336550"/>
                  <a:gd name="connsiteX8" fmla="*/ 241843 w 335506"/>
                  <a:gd name="connsiteY8" fmla="*/ 168275 h 336550"/>
                  <a:gd name="connsiteX9" fmla="*/ 241843 w 335506"/>
                  <a:gd name="connsiteY9" fmla="*/ 185737 h 336550"/>
                  <a:gd name="connsiteX10" fmla="*/ 222793 w 335506"/>
                  <a:gd name="connsiteY10" fmla="*/ 185737 h 336550"/>
                  <a:gd name="connsiteX11" fmla="*/ 222793 w 335506"/>
                  <a:gd name="connsiteY11" fmla="*/ 168275 h 336550"/>
                  <a:gd name="connsiteX12" fmla="*/ 187868 w 335506"/>
                  <a:gd name="connsiteY12" fmla="*/ 168275 h 336550"/>
                  <a:gd name="connsiteX13" fmla="*/ 187868 w 335506"/>
                  <a:gd name="connsiteY13" fmla="*/ 155575 h 336550"/>
                  <a:gd name="connsiteX14" fmla="*/ 149903 w 335506"/>
                  <a:gd name="connsiteY14" fmla="*/ 100012 h 336550"/>
                  <a:gd name="connsiteX15" fmla="*/ 170979 w 335506"/>
                  <a:gd name="connsiteY15" fmla="*/ 106506 h 336550"/>
                  <a:gd name="connsiteX16" fmla="*/ 178883 w 335506"/>
                  <a:gd name="connsiteY16" fmla="*/ 124690 h 336550"/>
                  <a:gd name="connsiteX17" fmla="*/ 174931 w 335506"/>
                  <a:gd name="connsiteY17" fmla="*/ 140277 h 336550"/>
                  <a:gd name="connsiteX18" fmla="*/ 160441 w 335506"/>
                  <a:gd name="connsiteY18" fmla="*/ 155863 h 336550"/>
                  <a:gd name="connsiteX19" fmla="*/ 148585 w 335506"/>
                  <a:gd name="connsiteY19" fmla="*/ 168852 h 336550"/>
                  <a:gd name="connsiteX20" fmla="*/ 181518 w 335506"/>
                  <a:gd name="connsiteY20" fmla="*/ 168852 h 336550"/>
                  <a:gd name="connsiteX21" fmla="*/ 181518 w 335506"/>
                  <a:gd name="connsiteY21" fmla="*/ 185737 h 336550"/>
                  <a:gd name="connsiteX22" fmla="*/ 122239 w 335506"/>
                  <a:gd name="connsiteY22" fmla="*/ 185737 h 336550"/>
                  <a:gd name="connsiteX23" fmla="*/ 122239 w 335506"/>
                  <a:gd name="connsiteY23" fmla="*/ 171450 h 336550"/>
                  <a:gd name="connsiteX24" fmla="*/ 148585 w 335506"/>
                  <a:gd name="connsiteY24" fmla="*/ 142875 h 336550"/>
                  <a:gd name="connsiteX25" fmla="*/ 156489 w 335506"/>
                  <a:gd name="connsiteY25" fmla="*/ 132484 h 336550"/>
                  <a:gd name="connsiteX26" fmla="*/ 159124 w 335506"/>
                  <a:gd name="connsiteY26" fmla="*/ 125989 h 336550"/>
                  <a:gd name="connsiteX27" fmla="*/ 156489 w 335506"/>
                  <a:gd name="connsiteY27" fmla="*/ 118196 h 336550"/>
                  <a:gd name="connsiteX28" fmla="*/ 149903 w 335506"/>
                  <a:gd name="connsiteY28" fmla="*/ 115598 h 336550"/>
                  <a:gd name="connsiteX29" fmla="*/ 143316 w 335506"/>
                  <a:gd name="connsiteY29" fmla="*/ 119495 h 336550"/>
                  <a:gd name="connsiteX30" fmla="*/ 140682 w 335506"/>
                  <a:gd name="connsiteY30" fmla="*/ 127288 h 336550"/>
                  <a:gd name="connsiteX31" fmla="*/ 140682 w 335506"/>
                  <a:gd name="connsiteY31" fmla="*/ 129886 h 336550"/>
                  <a:gd name="connsiteX32" fmla="*/ 120922 w 335506"/>
                  <a:gd name="connsiteY32" fmla="*/ 129886 h 336550"/>
                  <a:gd name="connsiteX33" fmla="*/ 120922 w 335506"/>
                  <a:gd name="connsiteY33" fmla="*/ 127288 h 336550"/>
                  <a:gd name="connsiteX34" fmla="*/ 127509 w 335506"/>
                  <a:gd name="connsiteY34" fmla="*/ 107805 h 336550"/>
                  <a:gd name="connsiteX35" fmla="*/ 149903 w 335506"/>
                  <a:gd name="connsiteY35" fmla="*/ 100012 h 336550"/>
                  <a:gd name="connsiteX36" fmla="*/ 186027 w 335506"/>
                  <a:gd name="connsiteY36" fmla="*/ 26987 h 336550"/>
                  <a:gd name="connsiteX37" fmla="*/ 72756 w 335506"/>
                  <a:gd name="connsiteY37" fmla="*/ 104608 h 336550"/>
                  <a:gd name="connsiteX38" fmla="*/ 75390 w 335506"/>
                  <a:gd name="connsiteY38" fmla="*/ 107239 h 336550"/>
                  <a:gd name="connsiteX39" fmla="*/ 75390 w 335506"/>
                  <a:gd name="connsiteY39" fmla="*/ 169073 h 336550"/>
                  <a:gd name="connsiteX40" fmla="*/ 72756 w 335506"/>
                  <a:gd name="connsiteY40" fmla="*/ 171704 h 336550"/>
                  <a:gd name="connsiteX41" fmla="*/ 78024 w 335506"/>
                  <a:gd name="connsiteY41" fmla="*/ 192754 h 336550"/>
                  <a:gd name="connsiteX42" fmla="*/ 108318 w 335506"/>
                  <a:gd name="connsiteY42" fmla="*/ 228275 h 336550"/>
                  <a:gd name="connsiteX43" fmla="*/ 161002 w 335506"/>
                  <a:gd name="connsiteY43" fmla="*/ 265112 h 336550"/>
                  <a:gd name="connsiteX44" fmla="*/ 164953 w 335506"/>
                  <a:gd name="connsiteY44" fmla="*/ 263796 h 336550"/>
                  <a:gd name="connsiteX45" fmla="*/ 167588 w 335506"/>
                  <a:gd name="connsiteY45" fmla="*/ 261165 h 336550"/>
                  <a:gd name="connsiteX46" fmla="*/ 195247 w 335506"/>
                  <a:gd name="connsiteY46" fmla="*/ 245378 h 336550"/>
                  <a:gd name="connsiteX47" fmla="*/ 229492 w 335506"/>
                  <a:gd name="connsiteY47" fmla="*/ 261165 h 336550"/>
                  <a:gd name="connsiteX48" fmla="*/ 230809 w 335506"/>
                  <a:gd name="connsiteY48" fmla="*/ 263796 h 336550"/>
                  <a:gd name="connsiteX49" fmla="*/ 308518 w 335506"/>
                  <a:gd name="connsiteY49" fmla="*/ 149339 h 336550"/>
                  <a:gd name="connsiteX50" fmla="*/ 186027 w 335506"/>
                  <a:gd name="connsiteY50" fmla="*/ 26987 h 336550"/>
                  <a:gd name="connsiteX51" fmla="*/ 185515 w 335506"/>
                  <a:gd name="connsiteY51" fmla="*/ 0 h 336550"/>
                  <a:gd name="connsiteX52" fmla="*/ 335506 w 335506"/>
                  <a:gd name="connsiteY52" fmla="*/ 149870 h 336550"/>
                  <a:gd name="connsiteX53" fmla="*/ 247354 w 335506"/>
                  <a:gd name="connsiteY53" fmla="*/ 286593 h 336550"/>
                  <a:gd name="connsiteX54" fmla="*/ 247354 w 335506"/>
                  <a:gd name="connsiteY54" fmla="*/ 290537 h 336550"/>
                  <a:gd name="connsiteX55" fmla="*/ 226302 w 335506"/>
                  <a:gd name="connsiteY55" fmla="*/ 324718 h 336550"/>
                  <a:gd name="connsiteX56" fmla="*/ 222355 w 335506"/>
                  <a:gd name="connsiteY56" fmla="*/ 328662 h 336550"/>
                  <a:gd name="connsiteX57" fmla="*/ 198672 w 335506"/>
                  <a:gd name="connsiteY57" fmla="*/ 336550 h 336550"/>
                  <a:gd name="connsiteX58" fmla="*/ 71048 w 335506"/>
                  <a:gd name="connsiteY58" fmla="*/ 265559 h 336550"/>
                  <a:gd name="connsiteX59" fmla="*/ 7893 w 335506"/>
                  <a:gd name="connsiteY59" fmla="*/ 174848 h 336550"/>
                  <a:gd name="connsiteX60" fmla="*/ 7893 w 335506"/>
                  <a:gd name="connsiteY60" fmla="*/ 114374 h 336550"/>
                  <a:gd name="connsiteX61" fmla="*/ 13156 w 335506"/>
                  <a:gd name="connsiteY61" fmla="*/ 110430 h 336550"/>
                  <a:gd name="connsiteX62" fmla="*/ 44733 w 335506"/>
                  <a:gd name="connsiteY62" fmla="*/ 89396 h 336550"/>
                  <a:gd name="connsiteX63" fmla="*/ 48681 w 335506"/>
                  <a:gd name="connsiteY63" fmla="*/ 90711 h 336550"/>
                  <a:gd name="connsiteX64" fmla="*/ 185515 w 335506"/>
                  <a:gd name="connsiteY6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5506" h="336550">
                    <a:moveTo>
                      <a:pt x="222793" y="130175"/>
                    </a:moveTo>
                    <a:lnTo>
                      <a:pt x="208505" y="152400"/>
                    </a:lnTo>
                    <a:lnTo>
                      <a:pt x="222793" y="152400"/>
                    </a:lnTo>
                    <a:close/>
                    <a:moveTo>
                      <a:pt x="222793" y="100012"/>
                    </a:moveTo>
                    <a:lnTo>
                      <a:pt x="241843" y="100012"/>
                    </a:lnTo>
                    <a:lnTo>
                      <a:pt x="241843" y="152400"/>
                    </a:lnTo>
                    <a:lnTo>
                      <a:pt x="251368" y="152400"/>
                    </a:lnTo>
                    <a:lnTo>
                      <a:pt x="251368" y="168275"/>
                    </a:lnTo>
                    <a:lnTo>
                      <a:pt x="241843" y="168275"/>
                    </a:lnTo>
                    <a:lnTo>
                      <a:pt x="241843" y="185737"/>
                    </a:lnTo>
                    <a:lnTo>
                      <a:pt x="222793" y="185737"/>
                    </a:lnTo>
                    <a:lnTo>
                      <a:pt x="222793" y="168275"/>
                    </a:lnTo>
                    <a:lnTo>
                      <a:pt x="187868" y="168275"/>
                    </a:lnTo>
                    <a:lnTo>
                      <a:pt x="187868" y="155575"/>
                    </a:lnTo>
                    <a:close/>
                    <a:moveTo>
                      <a:pt x="149903" y="100012"/>
                    </a:moveTo>
                    <a:cubicBezTo>
                      <a:pt x="159124" y="100012"/>
                      <a:pt x="165710" y="101311"/>
                      <a:pt x="170979" y="106506"/>
                    </a:cubicBezTo>
                    <a:cubicBezTo>
                      <a:pt x="176249" y="111702"/>
                      <a:pt x="178883" y="116897"/>
                      <a:pt x="178883" y="124690"/>
                    </a:cubicBezTo>
                    <a:cubicBezTo>
                      <a:pt x="178883" y="129886"/>
                      <a:pt x="177566" y="135081"/>
                      <a:pt x="174931" y="140277"/>
                    </a:cubicBezTo>
                    <a:cubicBezTo>
                      <a:pt x="172297" y="144173"/>
                      <a:pt x="167027" y="149369"/>
                      <a:pt x="160441" y="155863"/>
                    </a:cubicBezTo>
                    <a:lnTo>
                      <a:pt x="148585" y="168852"/>
                    </a:lnTo>
                    <a:cubicBezTo>
                      <a:pt x="148585" y="168852"/>
                      <a:pt x="148585" y="168852"/>
                      <a:pt x="181518" y="168852"/>
                    </a:cubicBezTo>
                    <a:cubicBezTo>
                      <a:pt x="181518" y="168852"/>
                      <a:pt x="181518" y="168852"/>
                      <a:pt x="181518" y="185737"/>
                    </a:cubicBezTo>
                    <a:cubicBezTo>
                      <a:pt x="181518" y="185737"/>
                      <a:pt x="181518" y="185737"/>
                      <a:pt x="122239" y="185737"/>
                    </a:cubicBezTo>
                    <a:cubicBezTo>
                      <a:pt x="122239" y="185737"/>
                      <a:pt x="122239" y="185737"/>
                      <a:pt x="122239" y="171450"/>
                    </a:cubicBezTo>
                    <a:cubicBezTo>
                      <a:pt x="122239" y="171450"/>
                      <a:pt x="122239" y="171450"/>
                      <a:pt x="148585" y="142875"/>
                    </a:cubicBezTo>
                    <a:cubicBezTo>
                      <a:pt x="152537" y="138978"/>
                      <a:pt x="155172" y="135081"/>
                      <a:pt x="156489" y="132484"/>
                    </a:cubicBezTo>
                    <a:cubicBezTo>
                      <a:pt x="157806" y="129886"/>
                      <a:pt x="159124" y="127288"/>
                      <a:pt x="159124" y="125989"/>
                    </a:cubicBezTo>
                    <a:cubicBezTo>
                      <a:pt x="159124" y="122093"/>
                      <a:pt x="157806" y="120794"/>
                      <a:pt x="156489" y="118196"/>
                    </a:cubicBezTo>
                    <a:cubicBezTo>
                      <a:pt x="155172" y="116897"/>
                      <a:pt x="152537" y="115598"/>
                      <a:pt x="149903" y="115598"/>
                    </a:cubicBezTo>
                    <a:cubicBezTo>
                      <a:pt x="147268" y="115598"/>
                      <a:pt x="144633" y="116897"/>
                      <a:pt x="143316" y="119495"/>
                    </a:cubicBezTo>
                    <a:cubicBezTo>
                      <a:pt x="140682" y="120794"/>
                      <a:pt x="140682" y="124690"/>
                      <a:pt x="140682" y="127288"/>
                    </a:cubicBezTo>
                    <a:cubicBezTo>
                      <a:pt x="140682" y="127288"/>
                      <a:pt x="140682" y="127288"/>
                      <a:pt x="140682" y="129886"/>
                    </a:cubicBezTo>
                    <a:cubicBezTo>
                      <a:pt x="140682" y="129886"/>
                      <a:pt x="140682" y="129886"/>
                      <a:pt x="120922" y="129886"/>
                    </a:cubicBezTo>
                    <a:cubicBezTo>
                      <a:pt x="120922" y="129886"/>
                      <a:pt x="120922" y="129886"/>
                      <a:pt x="120922" y="127288"/>
                    </a:cubicBezTo>
                    <a:cubicBezTo>
                      <a:pt x="119605" y="119495"/>
                      <a:pt x="122239" y="113001"/>
                      <a:pt x="127509" y="107805"/>
                    </a:cubicBezTo>
                    <a:cubicBezTo>
                      <a:pt x="134095" y="102610"/>
                      <a:pt x="140682" y="100012"/>
                      <a:pt x="149903" y="100012"/>
                    </a:cubicBezTo>
                    <a:close/>
                    <a:moveTo>
                      <a:pt x="186027" y="26987"/>
                    </a:moveTo>
                    <a:cubicBezTo>
                      <a:pt x="134660" y="26987"/>
                      <a:pt x="89878" y="59877"/>
                      <a:pt x="72756" y="104608"/>
                    </a:cubicBezTo>
                    <a:cubicBezTo>
                      <a:pt x="72756" y="105923"/>
                      <a:pt x="74073" y="105923"/>
                      <a:pt x="75390" y="107239"/>
                    </a:cubicBezTo>
                    <a:cubicBezTo>
                      <a:pt x="103049" y="142761"/>
                      <a:pt x="91196" y="154601"/>
                      <a:pt x="75390" y="169073"/>
                    </a:cubicBezTo>
                    <a:cubicBezTo>
                      <a:pt x="75390" y="170388"/>
                      <a:pt x="74073" y="171704"/>
                      <a:pt x="72756" y="171704"/>
                    </a:cubicBezTo>
                    <a:cubicBezTo>
                      <a:pt x="68805" y="176966"/>
                      <a:pt x="75390" y="187491"/>
                      <a:pt x="78024" y="192754"/>
                    </a:cubicBezTo>
                    <a:cubicBezTo>
                      <a:pt x="84610" y="201963"/>
                      <a:pt x="95147" y="213803"/>
                      <a:pt x="108318" y="228275"/>
                    </a:cubicBezTo>
                    <a:cubicBezTo>
                      <a:pt x="139928" y="258534"/>
                      <a:pt x="154417" y="265112"/>
                      <a:pt x="161002" y="265112"/>
                    </a:cubicBezTo>
                    <a:cubicBezTo>
                      <a:pt x="162319" y="265112"/>
                      <a:pt x="163636" y="265112"/>
                      <a:pt x="164953" y="263796"/>
                    </a:cubicBezTo>
                    <a:cubicBezTo>
                      <a:pt x="166270" y="262481"/>
                      <a:pt x="166270" y="261165"/>
                      <a:pt x="167588" y="261165"/>
                    </a:cubicBezTo>
                    <a:cubicBezTo>
                      <a:pt x="175490" y="253272"/>
                      <a:pt x="183393" y="245378"/>
                      <a:pt x="195247" y="245378"/>
                    </a:cubicBezTo>
                    <a:cubicBezTo>
                      <a:pt x="204467" y="245378"/>
                      <a:pt x="215004" y="250640"/>
                      <a:pt x="229492" y="261165"/>
                    </a:cubicBezTo>
                    <a:cubicBezTo>
                      <a:pt x="229492" y="262481"/>
                      <a:pt x="230809" y="262481"/>
                      <a:pt x="230809" y="263796"/>
                    </a:cubicBezTo>
                    <a:cubicBezTo>
                      <a:pt x="276908" y="245378"/>
                      <a:pt x="308518" y="200647"/>
                      <a:pt x="308518" y="149339"/>
                    </a:cubicBezTo>
                    <a:cubicBezTo>
                      <a:pt x="308518" y="82242"/>
                      <a:pt x="253200" y="26987"/>
                      <a:pt x="186027" y="26987"/>
                    </a:cubicBezTo>
                    <a:close/>
                    <a:moveTo>
                      <a:pt x="185515" y="0"/>
                    </a:moveTo>
                    <a:cubicBezTo>
                      <a:pt x="268405" y="0"/>
                      <a:pt x="335506" y="67047"/>
                      <a:pt x="335506" y="149870"/>
                    </a:cubicBezTo>
                    <a:cubicBezTo>
                      <a:pt x="335506" y="211658"/>
                      <a:pt x="298666" y="264244"/>
                      <a:pt x="247354" y="286593"/>
                    </a:cubicBezTo>
                    <a:cubicBezTo>
                      <a:pt x="247354" y="287908"/>
                      <a:pt x="247354" y="289223"/>
                      <a:pt x="247354" y="290537"/>
                    </a:cubicBezTo>
                    <a:cubicBezTo>
                      <a:pt x="247354" y="304999"/>
                      <a:pt x="236828" y="315516"/>
                      <a:pt x="226302" y="324718"/>
                    </a:cubicBezTo>
                    <a:cubicBezTo>
                      <a:pt x="224986" y="326033"/>
                      <a:pt x="223671" y="327348"/>
                      <a:pt x="222355" y="328662"/>
                    </a:cubicBezTo>
                    <a:cubicBezTo>
                      <a:pt x="217092" y="333921"/>
                      <a:pt x="209198" y="336550"/>
                      <a:pt x="198672" y="336550"/>
                    </a:cubicBezTo>
                    <a:cubicBezTo>
                      <a:pt x="172357" y="336550"/>
                      <a:pt x="122360" y="318145"/>
                      <a:pt x="71048" y="265559"/>
                    </a:cubicBezTo>
                    <a:cubicBezTo>
                      <a:pt x="42102" y="236637"/>
                      <a:pt x="19735" y="203771"/>
                      <a:pt x="7893" y="174848"/>
                    </a:cubicBezTo>
                    <a:cubicBezTo>
                      <a:pt x="-2632" y="147241"/>
                      <a:pt x="-2632" y="124892"/>
                      <a:pt x="7893" y="114374"/>
                    </a:cubicBezTo>
                    <a:cubicBezTo>
                      <a:pt x="9209" y="113060"/>
                      <a:pt x="10525" y="111745"/>
                      <a:pt x="13156" y="110430"/>
                    </a:cubicBezTo>
                    <a:cubicBezTo>
                      <a:pt x="21051" y="101228"/>
                      <a:pt x="31576" y="89396"/>
                      <a:pt x="44733" y="89396"/>
                    </a:cubicBezTo>
                    <a:cubicBezTo>
                      <a:pt x="46049" y="89396"/>
                      <a:pt x="47365" y="89396"/>
                      <a:pt x="48681" y="90711"/>
                    </a:cubicBezTo>
                    <a:cubicBezTo>
                      <a:pt x="71048" y="36810"/>
                      <a:pt x="123676" y="0"/>
                      <a:pt x="185515" y="0"/>
                    </a:cubicBezTo>
                    <a:close/>
                  </a:path>
                </a:pathLst>
              </a:custGeom>
              <a:solidFill>
                <a:schemeClr val="accent3">
                  <a:lumMod val="100000"/>
                </a:schemeClr>
              </a:solidFill>
              <a:ln>
                <a:noFill/>
              </a:ln>
            </p:spPr>
          </p:sp>
          <p:sp>
            <p:nvSpPr>
              <p:cNvPr id="67" name="ïṡḷiḍè">
                <a:extLst>
                  <a:ext uri="{FF2B5EF4-FFF2-40B4-BE49-F238E27FC236}">
                    <a16:creationId xmlns:a16="http://schemas.microsoft.com/office/drawing/2014/main" xmlns="" id="{EB071657-3C2F-4877-A7B4-CBAE094158E8}"/>
                  </a:ext>
                </a:extLst>
              </p:cNvPr>
              <p:cNvSpPr/>
              <p:nvPr/>
            </p:nvSpPr>
            <p:spPr bwMode="auto">
              <a:xfrm>
                <a:off x="10080637" y="1516687"/>
                <a:ext cx="320343" cy="321340"/>
              </a:xfrm>
              <a:custGeom>
                <a:avLst/>
                <a:gdLst>
                  <a:gd name="connsiteX0" fmla="*/ 222793 w 335506"/>
                  <a:gd name="connsiteY0" fmla="*/ 130175 h 336550"/>
                  <a:gd name="connsiteX1" fmla="*/ 208505 w 335506"/>
                  <a:gd name="connsiteY1" fmla="*/ 152400 h 336550"/>
                  <a:gd name="connsiteX2" fmla="*/ 222793 w 335506"/>
                  <a:gd name="connsiteY2" fmla="*/ 152400 h 336550"/>
                  <a:gd name="connsiteX3" fmla="*/ 222793 w 335506"/>
                  <a:gd name="connsiteY3" fmla="*/ 100012 h 336550"/>
                  <a:gd name="connsiteX4" fmla="*/ 241843 w 335506"/>
                  <a:gd name="connsiteY4" fmla="*/ 100012 h 336550"/>
                  <a:gd name="connsiteX5" fmla="*/ 241843 w 335506"/>
                  <a:gd name="connsiteY5" fmla="*/ 152400 h 336550"/>
                  <a:gd name="connsiteX6" fmla="*/ 251368 w 335506"/>
                  <a:gd name="connsiteY6" fmla="*/ 152400 h 336550"/>
                  <a:gd name="connsiteX7" fmla="*/ 251368 w 335506"/>
                  <a:gd name="connsiteY7" fmla="*/ 168275 h 336550"/>
                  <a:gd name="connsiteX8" fmla="*/ 241843 w 335506"/>
                  <a:gd name="connsiteY8" fmla="*/ 168275 h 336550"/>
                  <a:gd name="connsiteX9" fmla="*/ 241843 w 335506"/>
                  <a:gd name="connsiteY9" fmla="*/ 185737 h 336550"/>
                  <a:gd name="connsiteX10" fmla="*/ 222793 w 335506"/>
                  <a:gd name="connsiteY10" fmla="*/ 185737 h 336550"/>
                  <a:gd name="connsiteX11" fmla="*/ 222793 w 335506"/>
                  <a:gd name="connsiteY11" fmla="*/ 168275 h 336550"/>
                  <a:gd name="connsiteX12" fmla="*/ 187868 w 335506"/>
                  <a:gd name="connsiteY12" fmla="*/ 168275 h 336550"/>
                  <a:gd name="connsiteX13" fmla="*/ 187868 w 335506"/>
                  <a:gd name="connsiteY13" fmla="*/ 155575 h 336550"/>
                  <a:gd name="connsiteX14" fmla="*/ 149903 w 335506"/>
                  <a:gd name="connsiteY14" fmla="*/ 100012 h 336550"/>
                  <a:gd name="connsiteX15" fmla="*/ 170979 w 335506"/>
                  <a:gd name="connsiteY15" fmla="*/ 106506 h 336550"/>
                  <a:gd name="connsiteX16" fmla="*/ 178883 w 335506"/>
                  <a:gd name="connsiteY16" fmla="*/ 124690 h 336550"/>
                  <a:gd name="connsiteX17" fmla="*/ 174931 w 335506"/>
                  <a:gd name="connsiteY17" fmla="*/ 140277 h 336550"/>
                  <a:gd name="connsiteX18" fmla="*/ 160441 w 335506"/>
                  <a:gd name="connsiteY18" fmla="*/ 155863 h 336550"/>
                  <a:gd name="connsiteX19" fmla="*/ 148585 w 335506"/>
                  <a:gd name="connsiteY19" fmla="*/ 168852 h 336550"/>
                  <a:gd name="connsiteX20" fmla="*/ 181518 w 335506"/>
                  <a:gd name="connsiteY20" fmla="*/ 168852 h 336550"/>
                  <a:gd name="connsiteX21" fmla="*/ 181518 w 335506"/>
                  <a:gd name="connsiteY21" fmla="*/ 185737 h 336550"/>
                  <a:gd name="connsiteX22" fmla="*/ 122239 w 335506"/>
                  <a:gd name="connsiteY22" fmla="*/ 185737 h 336550"/>
                  <a:gd name="connsiteX23" fmla="*/ 122239 w 335506"/>
                  <a:gd name="connsiteY23" fmla="*/ 171450 h 336550"/>
                  <a:gd name="connsiteX24" fmla="*/ 148585 w 335506"/>
                  <a:gd name="connsiteY24" fmla="*/ 142875 h 336550"/>
                  <a:gd name="connsiteX25" fmla="*/ 156489 w 335506"/>
                  <a:gd name="connsiteY25" fmla="*/ 132484 h 336550"/>
                  <a:gd name="connsiteX26" fmla="*/ 159124 w 335506"/>
                  <a:gd name="connsiteY26" fmla="*/ 125989 h 336550"/>
                  <a:gd name="connsiteX27" fmla="*/ 156489 w 335506"/>
                  <a:gd name="connsiteY27" fmla="*/ 118196 h 336550"/>
                  <a:gd name="connsiteX28" fmla="*/ 149903 w 335506"/>
                  <a:gd name="connsiteY28" fmla="*/ 115598 h 336550"/>
                  <a:gd name="connsiteX29" fmla="*/ 143316 w 335506"/>
                  <a:gd name="connsiteY29" fmla="*/ 119495 h 336550"/>
                  <a:gd name="connsiteX30" fmla="*/ 140682 w 335506"/>
                  <a:gd name="connsiteY30" fmla="*/ 127288 h 336550"/>
                  <a:gd name="connsiteX31" fmla="*/ 140682 w 335506"/>
                  <a:gd name="connsiteY31" fmla="*/ 129886 h 336550"/>
                  <a:gd name="connsiteX32" fmla="*/ 120922 w 335506"/>
                  <a:gd name="connsiteY32" fmla="*/ 129886 h 336550"/>
                  <a:gd name="connsiteX33" fmla="*/ 120922 w 335506"/>
                  <a:gd name="connsiteY33" fmla="*/ 127288 h 336550"/>
                  <a:gd name="connsiteX34" fmla="*/ 127509 w 335506"/>
                  <a:gd name="connsiteY34" fmla="*/ 107805 h 336550"/>
                  <a:gd name="connsiteX35" fmla="*/ 149903 w 335506"/>
                  <a:gd name="connsiteY35" fmla="*/ 100012 h 336550"/>
                  <a:gd name="connsiteX36" fmla="*/ 186027 w 335506"/>
                  <a:gd name="connsiteY36" fmla="*/ 26987 h 336550"/>
                  <a:gd name="connsiteX37" fmla="*/ 72756 w 335506"/>
                  <a:gd name="connsiteY37" fmla="*/ 104608 h 336550"/>
                  <a:gd name="connsiteX38" fmla="*/ 75390 w 335506"/>
                  <a:gd name="connsiteY38" fmla="*/ 107239 h 336550"/>
                  <a:gd name="connsiteX39" fmla="*/ 75390 w 335506"/>
                  <a:gd name="connsiteY39" fmla="*/ 169073 h 336550"/>
                  <a:gd name="connsiteX40" fmla="*/ 72756 w 335506"/>
                  <a:gd name="connsiteY40" fmla="*/ 171704 h 336550"/>
                  <a:gd name="connsiteX41" fmla="*/ 78024 w 335506"/>
                  <a:gd name="connsiteY41" fmla="*/ 192754 h 336550"/>
                  <a:gd name="connsiteX42" fmla="*/ 108318 w 335506"/>
                  <a:gd name="connsiteY42" fmla="*/ 228275 h 336550"/>
                  <a:gd name="connsiteX43" fmla="*/ 161002 w 335506"/>
                  <a:gd name="connsiteY43" fmla="*/ 265112 h 336550"/>
                  <a:gd name="connsiteX44" fmla="*/ 164953 w 335506"/>
                  <a:gd name="connsiteY44" fmla="*/ 263796 h 336550"/>
                  <a:gd name="connsiteX45" fmla="*/ 167588 w 335506"/>
                  <a:gd name="connsiteY45" fmla="*/ 261165 h 336550"/>
                  <a:gd name="connsiteX46" fmla="*/ 195247 w 335506"/>
                  <a:gd name="connsiteY46" fmla="*/ 245378 h 336550"/>
                  <a:gd name="connsiteX47" fmla="*/ 229492 w 335506"/>
                  <a:gd name="connsiteY47" fmla="*/ 261165 h 336550"/>
                  <a:gd name="connsiteX48" fmla="*/ 230809 w 335506"/>
                  <a:gd name="connsiteY48" fmla="*/ 263796 h 336550"/>
                  <a:gd name="connsiteX49" fmla="*/ 308518 w 335506"/>
                  <a:gd name="connsiteY49" fmla="*/ 149339 h 336550"/>
                  <a:gd name="connsiteX50" fmla="*/ 186027 w 335506"/>
                  <a:gd name="connsiteY50" fmla="*/ 26987 h 336550"/>
                  <a:gd name="connsiteX51" fmla="*/ 185515 w 335506"/>
                  <a:gd name="connsiteY51" fmla="*/ 0 h 336550"/>
                  <a:gd name="connsiteX52" fmla="*/ 335506 w 335506"/>
                  <a:gd name="connsiteY52" fmla="*/ 149870 h 336550"/>
                  <a:gd name="connsiteX53" fmla="*/ 247354 w 335506"/>
                  <a:gd name="connsiteY53" fmla="*/ 286593 h 336550"/>
                  <a:gd name="connsiteX54" fmla="*/ 247354 w 335506"/>
                  <a:gd name="connsiteY54" fmla="*/ 290537 h 336550"/>
                  <a:gd name="connsiteX55" fmla="*/ 226302 w 335506"/>
                  <a:gd name="connsiteY55" fmla="*/ 324718 h 336550"/>
                  <a:gd name="connsiteX56" fmla="*/ 222355 w 335506"/>
                  <a:gd name="connsiteY56" fmla="*/ 328662 h 336550"/>
                  <a:gd name="connsiteX57" fmla="*/ 198672 w 335506"/>
                  <a:gd name="connsiteY57" fmla="*/ 336550 h 336550"/>
                  <a:gd name="connsiteX58" fmla="*/ 71048 w 335506"/>
                  <a:gd name="connsiteY58" fmla="*/ 265559 h 336550"/>
                  <a:gd name="connsiteX59" fmla="*/ 7893 w 335506"/>
                  <a:gd name="connsiteY59" fmla="*/ 174848 h 336550"/>
                  <a:gd name="connsiteX60" fmla="*/ 7893 w 335506"/>
                  <a:gd name="connsiteY60" fmla="*/ 114374 h 336550"/>
                  <a:gd name="connsiteX61" fmla="*/ 13156 w 335506"/>
                  <a:gd name="connsiteY61" fmla="*/ 110430 h 336550"/>
                  <a:gd name="connsiteX62" fmla="*/ 44733 w 335506"/>
                  <a:gd name="connsiteY62" fmla="*/ 89396 h 336550"/>
                  <a:gd name="connsiteX63" fmla="*/ 48681 w 335506"/>
                  <a:gd name="connsiteY63" fmla="*/ 90711 h 336550"/>
                  <a:gd name="connsiteX64" fmla="*/ 185515 w 335506"/>
                  <a:gd name="connsiteY6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5506" h="336550">
                    <a:moveTo>
                      <a:pt x="222793" y="130175"/>
                    </a:moveTo>
                    <a:lnTo>
                      <a:pt x="208505" y="152400"/>
                    </a:lnTo>
                    <a:lnTo>
                      <a:pt x="222793" y="152400"/>
                    </a:lnTo>
                    <a:close/>
                    <a:moveTo>
                      <a:pt x="222793" y="100012"/>
                    </a:moveTo>
                    <a:lnTo>
                      <a:pt x="241843" y="100012"/>
                    </a:lnTo>
                    <a:lnTo>
                      <a:pt x="241843" y="152400"/>
                    </a:lnTo>
                    <a:lnTo>
                      <a:pt x="251368" y="152400"/>
                    </a:lnTo>
                    <a:lnTo>
                      <a:pt x="251368" y="168275"/>
                    </a:lnTo>
                    <a:lnTo>
                      <a:pt x="241843" y="168275"/>
                    </a:lnTo>
                    <a:lnTo>
                      <a:pt x="241843" y="185737"/>
                    </a:lnTo>
                    <a:lnTo>
                      <a:pt x="222793" y="185737"/>
                    </a:lnTo>
                    <a:lnTo>
                      <a:pt x="222793" y="168275"/>
                    </a:lnTo>
                    <a:lnTo>
                      <a:pt x="187868" y="168275"/>
                    </a:lnTo>
                    <a:lnTo>
                      <a:pt x="187868" y="155575"/>
                    </a:lnTo>
                    <a:close/>
                    <a:moveTo>
                      <a:pt x="149903" y="100012"/>
                    </a:moveTo>
                    <a:cubicBezTo>
                      <a:pt x="159124" y="100012"/>
                      <a:pt x="165710" y="101311"/>
                      <a:pt x="170979" y="106506"/>
                    </a:cubicBezTo>
                    <a:cubicBezTo>
                      <a:pt x="176249" y="111702"/>
                      <a:pt x="178883" y="116897"/>
                      <a:pt x="178883" y="124690"/>
                    </a:cubicBezTo>
                    <a:cubicBezTo>
                      <a:pt x="178883" y="129886"/>
                      <a:pt x="177566" y="135081"/>
                      <a:pt x="174931" y="140277"/>
                    </a:cubicBezTo>
                    <a:cubicBezTo>
                      <a:pt x="172297" y="144173"/>
                      <a:pt x="167027" y="149369"/>
                      <a:pt x="160441" y="155863"/>
                    </a:cubicBezTo>
                    <a:lnTo>
                      <a:pt x="148585" y="168852"/>
                    </a:lnTo>
                    <a:cubicBezTo>
                      <a:pt x="148585" y="168852"/>
                      <a:pt x="148585" y="168852"/>
                      <a:pt x="181518" y="168852"/>
                    </a:cubicBezTo>
                    <a:cubicBezTo>
                      <a:pt x="181518" y="168852"/>
                      <a:pt x="181518" y="168852"/>
                      <a:pt x="181518" y="185737"/>
                    </a:cubicBezTo>
                    <a:cubicBezTo>
                      <a:pt x="181518" y="185737"/>
                      <a:pt x="181518" y="185737"/>
                      <a:pt x="122239" y="185737"/>
                    </a:cubicBezTo>
                    <a:cubicBezTo>
                      <a:pt x="122239" y="185737"/>
                      <a:pt x="122239" y="185737"/>
                      <a:pt x="122239" y="171450"/>
                    </a:cubicBezTo>
                    <a:cubicBezTo>
                      <a:pt x="122239" y="171450"/>
                      <a:pt x="122239" y="171450"/>
                      <a:pt x="148585" y="142875"/>
                    </a:cubicBezTo>
                    <a:cubicBezTo>
                      <a:pt x="152537" y="138978"/>
                      <a:pt x="155172" y="135081"/>
                      <a:pt x="156489" y="132484"/>
                    </a:cubicBezTo>
                    <a:cubicBezTo>
                      <a:pt x="157806" y="129886"/>
                      <a:pt x="159124" y="127288"/>
                      <a:pt x="159124" y="125989"/>
                    </a:cubicBezTo>
                    <a:cubicBezTo>
                      <a:pt x="159124" y="122093"/>
                      <a:pt x="157806" y="120794"/>
                      <a:pt x="156489" y="118196"/>
                    </a:cubicBezTo>
                    <a:cubicBezTo>
                      <a:pt x="155172" y="116897"/>
                      <a:pt x="152537" y="115598"/>
                      <a:pt x="149903" y="115598"/>
                    </a:cubicBezTo>
                    <a:cubicBezTo>
                      <a:pt x="147268" y="115598"/>
                      <a:pt x="144633" y="116897"/>
                      <a:pt x="143316" y="119495"/>
                    </a:cubicBezTo>
                    <a:cubicBezTo>
                      <a:pt x="140682" y="120794"/>
                      <a:pt x="140682" y="124690"/>
                      <a:pt x="140682" y="127288"/>
                    </a:cubicBezTo>
                    <a:cubicBezTo>
                      <a:pt x="140682" y="127288"/>
                      <a:pt x="140682" y="127288"/>
                      <a:pt x="140682" y="129886"/>
                    </a:cubicBezTo>
                    <a:cubicBezTo>
                      <a:pt x="140682" y="129886"/>
                      <a:pt x="140682" y="129886"/>
                      <a:pt x="120922" y="129886"/>
                    </a:cubicBezTo>
                    <a:cubicBezTo>
                      <a:pt x="120922" y="129886"/>
                      <a:pt x="120922" y="129886"/>
                      <a:pt x="120922" y="127288"/>
                    </a:cubicBezTo>
                    <a:cubicBezTo>
                      <a:pt x="119605" y="119495"/>
                      <a:pt x="122239" y="113001"/>
                      <a:pt x="127509" y="107805"/>
                    </a:cubicBezTo>
                    <a:cubicBezTo>
                      <a:pt x="134095" y="102610"/>
                      <a:pt x="140682" y="100012"/>
                      <a:pt x="149903" y="100012"/>
                    </a:cubicBezTo>
                    <a:close/>
                    <a:moveTo>
                      <a:pt x="186027" y="26987"/>
                    </a:moveTo>
                    <a:cubicBezTo>
                      <a:pt x="134660" y="26987"/>
                      <a:pt x="89878" y="59877"/>
                      <a:pt x="72756" y="104608"/>
                    </a:cubicBezTo>
                    <a:cubicBezTo>
                      <a:pt x="72756" y="105923"/>
                      <a:pt x="74073" y="105923"/>
                      <a:pt x="75390" y="107239"/>
                    </a:cubicBezTo>
                    <a:cubicBezTo>
                      <a:pt x="103049" y="142761"/>
                      <a:pt x="91196" y="154601"/>
                      <a:pt x="75390" y="169073"/>
                    </a:cubicBezTo>
                    <a:cubicBezTo>
                      <a:pt x="75390" y="170388"/>
                      <a:pt x="74073" y="171704"/>
                      <a:pt x="72756" y="171704"/>
                    </a:cubicBezTo>
                    <a:cubicBezTo>
                      <a:pt x="68805" y="176966"/>
                      <a:pt x="75390" y="187491"/>
                      <a:pt x="78024" y="192754"/>
                    </a:cubicBezTo>
                    <a:cubicBezTo>
                      <a:pt x="84610" y="201963"/>
                      <a:pt x="95147" y="213803"/>
                      <a:pt x="108318" y="228275"/>
                    </a:cubicBezTo>
                    <a:cubicBezTo>
                      <a:pt x="139928" y="258534"/>
                      <a:pt x="154417" y="265112"/>
                      <a:pt x="161002" y="265112"/>
                    </a:cubicBezTo>
                    <a:cubicBezTo>
                      <a:pt x="162319" y="265112"/>
                      <a:pt x="163636" y="265112"/>
                      <a:pt x="164953" y="263796"/>
                    </a:cubicBezTo>
                    <a:cubicBezTo>
                      <a:pt x="166270" y="262481"/>
                      <a:pt x="166270" y="261165"/>
                      <a:pt x="167588" y="261165"/>
                    </a:cubicBezTo>
                    <a:cubicBezTo>
                      <a:pt x="175490" y="253272"/>
                      <a:pt x="183393" y="245378"/>
                      <a:pt x="195247" y="245378"/>
                    </a:cubicBezTo>
                    <a:cubicBezTo>
                      <a:pt x="204467" y="245378"/>
                      <a:pt x="215004" y="250640"/>
                      <a:pt x="229492" y="261165"/>
                    </a:cubicBezTo>
                    <a:cubicBezTo>
                      <a:pt x="229492" y="262481"/>
                      <a:pt x="230809" y="262481"/>
                      <a:pt x="230809" y="263796"/>
                    </a:cubicBezTo>
                    <a:cubicBezTo>
                      <a:pt x="276908" y="245378"/>
                      <a:pt x="308518" y="200647"/>
                      <a:pt x="308518" y="149339"/>
                    </a:cubicBezTo>
                    <a:cubicBezTo>
                      <a:pt x="308518" y="82242"/>
                      <a:pt x="253200" y="26987"/>
                      <a:pt x="186027" y="26987"/>
                    </a:cubicBezTo>
                    <a:close/>
                    <a:moveTo>
                      <a:pt x="185515" y="0"/>
                    </a:moveTo>
                    <a:cubicBezTo>
                      <a:pt x="268405" y="0"/>
                      <a:pt x="335506" y="67047"/>
                      <a:pt x="335506" y="149870"/>
                    </a:cubicBezTo>
                    <a:cubicBezTo>
                      <a:pt x="335506" y="211658"/>
                      <a:pt x="298666" y="264244"/>
                      <a:pt x="247354" y="286593"/>
                    </a:cubicBezTo>
                    <a:cubicBezTo>
                      <a:pt x="247354" y="287908"/>
                      <a:pt x="247354" y="289223"/>
                      <a:pt x="247354" y="290537"/>
                    </a:cubicBezTo>
                    <a:cubicBezTo>
                      <a:pt x="247354" y="304999"/>
                      <a:pt x="236828" y="315516"/>
                      <a:pt x="226302" y="324718"/>
                    </a:cubicBezTo>
                    <a:cubicBezTo>
                      <a:pt x="224986" y="326033"/>
                      <a:pt x="223671" y="327348"/>
                      <a:pt x="222355" y="328662"/>
                    </a:cubicBezTo>
                    <a:cubicBezTo>
                      <a:pt x="217092" y="333921"/>
                      <a:pt x="209198" y="336550"/>
                      <a:pt x="198672" y="336550"/>
                    </a:cubicBezTo>
                    <a:cubicBezTo>
                      <a:pt x="172357" y="336550"/>
                      <a:pt x="122360" y="318145"/>
                      <a:pt x="71048" y="265559"/>
                    </a:cubicBezTo>
                    <a:cubicBezTo>
                      <a:pt x="42102" y="236637"/>
                      <a:pt x="19735" y="203771"/>
                      <a:pt x="7893" y="174848"/>
                    </a:cubicBezTo>
                    <a:cubicBezTo>
                      <a:pt x="-2632" y="147241"/>
                      <a:pt x="-2632" y="124892"/>
                      <a:pt x="7893" y="114374"/>
                    </a:cubicBezTo>
                    <a:cubicBezTo>
                      <a:pt x="9209" y="113060"/>
                      <a:pt x="10525" y="111745"/>
                      <a:pt x="13156" y="110430"/>
                    </a:cubicBezTo>
                    <a:cubicBezTo>
                      <a:pt x="21051" y="101228"/>
                      <a:pt x="31576" y="89396"/>
                      <a:pt x="44733" y="89396"/>
                    </a:cubicBezTo>
                    <a:cubicBezTo>
                      <a:pt x="46049" y="89396"/>
                      <a:pt x="47365" y="89396"/>
                      <a:pt x="48681" y="90711"/>
                    </a:cubicBezTo>
                    <a:cubicBezTo>
                      <a:pt x="71048" y="36810"/>
                      <a:pt x="123676" y="0"/>
                      <a:pt x="185515" y="0"/>
                    </a:cubicBezTo>
                    <a:close/>
                  </a:path>
                </a:pathLst>
              </a:custGeom>
              <a:solidFill>
                <a:schemeClr val="accent3">
                  <a:lumMod val="100000"/>
                </a:schemeClr>
              </a:solidFill>
              <a:ln>
                <a:noFill/>
              </a:ln>
            </p:spPr>
          </p:sp>
        </p:grpSp>
        <p:grpSp>
          <p:nvGrpSpPr>
            <p:cNvPr id="43" name="í$ḻidé">
              <a:extLst>
                <a:ext uri="{FF2B5EF4-FFF2-40B4-BE49-F238E27FC236}">
                  <a16:creationId xmlns:a16="http://schemas.microsoft.com/office/drawing/2014/main" xmlns="" id="{31FD86C2-A822-4AB4-A69E-60F25D116223}"/>
                </a:ext>
              </a:extLst>
            </p:cNvPr>
            <p:cNvGrpSpPr/>
            <p:nvPr/>
          </p:nvGrpSpPr>
          <p:grpSpPr>
            <a:xfrm>
              <a:off x="660400" y="3995558"/>
              <a:ext cx="10858500" cy="1554472"/>
              <a:chOff x="660400" y="1516687"/>
              <a:chExt cx="10858500" cy="1554472"/>
            </a:xfrm>
          </p:grpSpPr>
          <p:grpSp>
            <p:nvGrpSpPr>
              <p:cNvPr id="44" name="ïṥḷídê">
                <a:extLst>
                  <a:ext uri="{FF2B5EF4-FFF2-40B4-BE49-F238E27FC236}">
                    <a16:creationId xmlns:a16="http://schemas.microsoft.com/office/drawing/2014/main" xmlns="" id="{53DD73CD-9BFE-4D58-BAEF-B5B7686ED6C8}"/>
                  </a:ext>
                </a:extLst>
              </p:cNvPr>
              <p:cNvGrpSpPr/>
              <p:nvPr/>
            </p:nvGrpSpPr>
            <p:grpSpPr>
              <a:xfrm>
                <a:off x="660400" y="1936332"/>
                <a:ext cx="2556183" cy="1134827"/>
                <a:chOff x="660400" y="1441949"/>
                <a:chExt cx="1947863" cy="1134827"/>
              </a:xfrm>
            </p:grpSpPr>
            <p:sp>
              <p:nvSpPr>
                <p:cNvPr id="58" name="íśḻîďè">
                  <a:extLst>
                    <a:ext uri="{FF2B5EF4-FFF2-40B4-BE49-F238E27FC236}">
                      <a16:creationId xmlns:a16="http://schemas.microsoft.com/office/drawing/2014/main" xmlns="" id="{98B5C789-2BE6-417D-B80E-6F2DFD762EBC}"/>
                    </a:ext>
                  </a:extLst>
                </p:cNvPr>
                <p:cNvSpPr/>
                <p:nvPr/>
              </p:nvSpPr>
              <p:spPr bwMode="auto">
                <a:xfrm>
                  <a:off x="660400" y="1883754"/>
                  <a:ext cx="1947863" cy="69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dirty="0"/>
                    <a:t>Supporting </a:t>
                  </a:r>
                  <a:r>
                    <a:rPr lang="en-US" altLang="zh-CN" sz="1100"/>
                    <a:t>text </a:t>
                  </a:r>
                  <a:r>
                    <a:rPr lang="en-US" altLang="zh-CN" sz="100"/>
                    <a:t> </a:t>
                  </a:r>
                  <a:r>
                    <a:rPr lang="en-US" altLang="zh-CN" sz="1100"/>
                    <a:t>here</a:t>
                  </a:r>
                  <a:r>
                    <a:rPr lang="en-US" altLang="zh-CN" sz="1100" dirty="0"/>
                    <a:t>. </a:t>
                  </a:r>
                </a:p>
                <a:p>
                  <a:pPr algn="ctr">
                    <a:lnSpc>
                      <a:spcPct val="150000"/>
                    </a:lnSpc>
                    <a:spcBef>
                      <a:spcPct val="0"/>
                    </a:spcBef>
                  </a:pPr>
                  <a:r>
                    <a:rPr lang="en-US" altLang="zh-CN" sz="1100"/>
                    <a:t>… …</a:t>
                  </a:r>
                  <a:endParaRPr lang="zh-CN" altLang="en-US" sz="1100" dirty="0"/>
                </a:p>
              </p:txBody>
            </p:sp>
            <p:sp>
              <p:nvSpPr>
                <p:cNvPr id="59" name="ïSļîḋe">
                  <a:extLst>
                    <a:ext uri="{FF2B5EF4-FFF2-40B4-BE49-F238E27FC236}">
                      <a16:creationId xmlns:a16="http://schemas.microsoft.com/office/drawing/2014/main" xmlns="" id="{106C3871-523D-463D-BF5E-154C227B06B2}"/>
                    </a:ext>
                  </a:extLst>
                </p:cNvPr>
                <p:cNvSpPr txBox="1"/>
                <p:nvPr/>
              </p:nvSpPr>
              <p:spPr bwMode="auto">
                <a:xfrm>
                  <a:off x="660400" y="1441949"/>
                  <a:ext cx="1947863" cy="44180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600" b="1" dirty="0"/>
                    <a:t>添加标题</a:t>
                  </a:r>
                  <a:endParaRPr lang="en-US" altLang="zh-CN" sz="1600" b="1" dirty="0"/>
                </a:p>
              </p:txBody>
            </p:sp>
          </p:grpSp>
          <p:grpSp>
            <p:nvGrpSpPr>
              <p:cNvPr id="45" name="ïṥlîḋe">
                <a:extLst>
                  <a:ext uri="{FF2B5EF4-FFF2-40B4-BE49-F238E27FC236}">
                    <a16:creationId xmlns:a16="http://schemas.microsoft.com/office/drawing/2014/main" xmlns="" id="{49983307-B9AB-4103-A77C-43D1E211C926}"/>
                  </a:ext>
                </a:extLst>
              </p:cNvPr>
              <p:cNvGrpSpPr/>
              <p:nvPr/>
            </p:nvGrpSpPr>
            <p:grpSpPr>
              <a:xfrm>
                <a:off x="3427839" y="1936332"/>
                <a:ext cx="2556183" cy="1134827"/>
                <a:chOff x="660400" y="1441949"/>
                <a:chExt cx="1947863" cy="1134827"/>
              </a:xfrm>
            </p:grpSpPr>
            <p:sp>
              <p:nvSpPr>
                <p:cNvPr id="56" name="íS1íḓè">
                  <a:extLst>
                    <a:ext uri="{FF2B5EF4-FFF2-40B4-BE49-F238E27FC236}">
                      <a16:creationId xmlns:a16="http://schemas.microsoft.com/office/drawing/2014/main" xmlns="" id="{2FE9F5A5-C09D-4CFC-B1D3-0A2BF9F422AD}"/>
                    </a:ext>
                  </a:extLst>
                </p:cNvPr>
                <p:cNvSpPr/>
                <p:nvPr/>
              </p:nvSpPr>
              <p:spPr bwMode="auto">
                <a:xfrm>
                  <a:off x="660400" y="1883754"/>
                  <a:ext cx="1947863" cy="69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dirty="0"/>
                    <a:t>S</a:t>
                  </a:r>
                  <a:r>
                    <a:rPr lang="en-US" altLang="zh-CN" sz="100" dirty="0"/>
                    <a:t> </a:t>
                  </a:r>
                  <a:r>
                    <a:rPr lang="en-US" altLang="zh-CN" sz="1100" err="1"/>
                    <a:t>upporting</a:t>
                  </a:r>
                  <a:r>
                    <a:rPr lang="en-US" altLang="zh-CN" sz="1100"/>
                    <a:t> text here. </a:t>
                  </a:r>
                  <a:endParaRPr lang="en-US" altLang="zh-CN" sz="1100" dirty="0"/>
                </a:p>
                <a:p>
                  <a:pPr algn="ctr">
                    <a:lnSpc>
                      <a:spcPct val="150000"/>
                    </a:lnSpc>
                    <a:spcBef>
                      <a:spcPct val="0"/>
                    </a:spcBef>
                  </a:pPr>
                  <a:r>
                    <a:rPr lang="en-US" altLang="zh-CN" sz="1100" dirty="0"/>
                    <a:t>… …</a:t>
                  </a:r>
                  <a:endParaRPr lang="zh-CN" altLang="en-US" sz="1100" dirty="0"/>
                </a:p>
              </p:txBody>
            </p:sp>
            <p:sp>
              <p:nvSpPr>
                <p:cNvPr id="57" name="íSľíḍe">
                  <a:extLst>
                    <a:ext uri="{FF2B5EF4-FFF2-40B4-BE49-F238E27FC236}">
                      <a16:creationId xmlns:a16="http://schemas.microsoft.com/office/drawing/2014/main" xmlns="" id="{A29E6BAF-369F-4023-B51D-6A484A8BE64E}"/>
                    </a:ext>
                  </a:extLst>
                </p:cNvPr>
                <p:cNvSpPr txBox="1"/>
                <p:nvPr/>
              </p:nvSpPr>
              <p:spPr bwMode="auto">
                <a:xfrm>
                  <a:off x="660400" y="1441949"/>
                  <a:ext cx="1947863" cy="44180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600" b="1" dirty="0"/>
                    <a:t>添加标题</a:t>
                  </a:r>
                  <a:endParaRPr lang="en-US" altLang="zh-CN" sz="1600" b="1" dirty="0"/>
                </a:p>
              </p:txBody>
            </p:sp>
          </p:grpSp>
          <p:grpSp>
            <p:nvGrpSpPr>
              <p:cNvPr id="46" name="îsľíḓé">
                <a:extLst>
                  <a:ext uri="{FF2B5EF4-FFF2-40B4-BE49-F238E27FC236}">
                    <a16:creationId xmlns:a16="http://schemas.microsoft.com/office/drawing/2014/main" xmlns="" id="{144CA337-A709-4030-BC96-384ACCCBA9F5}"/>
                  </a:ext>
                </a:extLst>
              </p:cNvPr>
              <p:cNvGrpSpPr/>
              <p:nvPr/>
            </p:nvGrpSpPr>
            <p:grpSpPr>
              <a:xfrm>
                <a:off x="6195278" y="1936332"/>
                <a:ext cx="2556183" cy="1134827"/>
                <a:chOff x="660400" y="1441949"/>
                <a:chExt cx="1947863" cy="1134827"/>
              </a:xfrm>
            </p:grpSpPr>
            <p:sp>
              <p:nvSpPr>
                <p:cNvPr id="54" name="ïṩḻïḍê">
                  <a:extLst>
                    <a:ext uri="{FF2B5EF4-FFF2-40B4-BE49-F238E27FC236}">
                      <a16:creationId xmlns:a16="http://schemas.microsoft.com/office/drawing/2014/main" xmlns="" id="{08F01968-1DB0-45EB-975D-09BBFB47A520}"/>
                    </a:ext>
                  </a:extLst>
                </p:cNvPr>
                <p:cNvSpPr/>
                <p:nvPr/>
              </p:nvSpPr>
              <p:spPr bwMode="auto">
                <a:xfrm>
                  <a:off x="660400" y="1883754"/>
                  <a:ext cx="1947863" cy="69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dirty="0"/>
                    <a:t>S</a:t>
                  </a:r>
                  <a:r>
                    <a:rPr lang="en-US" altLang="zh-CN" sz="100" dirty="0"/>
                    <a:t> </a:t>
                  </a:r>
                  <a:r>
                    <a:rPr lang="en-US" altLang="zh-CN" sz="1100" err="1"/>
                    <a:t>upporting</a:t>
                  </a:r>
                  <a:r>
                    <a:rPr lang="en-US" altLang="zh-CN" sz="1100"/>
                    <a:t> text here. </a:t>
                  </a:r>
                  <a:endParaRPr lang="en-US" altLang="zh-CN" sz="1100" dirty="0"/>
                </a:p>
                <a:p>
                  <a:pPr algn="ctr">
                    <a:lnSpc>
                      <a:spcPct val="150000"/>
                    </a:lnSpc>
                    <a:spcBef>
                      <a:spcPct val="0"/>
                    </a:spcBef>
                  </a:pPr>
                  <a:r>
                    <a:rPr lang="en-US" altLang="zh-CN" sz="1100" dirty="0"/>
                    <a:t>… …</a:t>
                  </a:r>
                  <a:endParaRPr lang="zh-CN" altLang="en-US" sz="1100" dirty="0"/>
                </a:p>
              </p:txBody>
            </p:sp>
            <p:sp>
              <p:nvSpPr>
                <p:cNvPr id="55" name="íṣliḋe">
                  <a:extLst>
                    <a:ext uri="{FF2B5EF4-FFF2-40B4-BE49-F238E27FC236}">
                      <a16:creationId xmlns:a16="http://schemas.microsoft.com/office/drawing/2014/main" xmlns="" id="{F9C3FD2E-EF44-43EF-A82A-94CB4BE6FA53}"/>
                    </a:ext>
                  </a:extLst>
                </p:cNvPr>
                <p:cNvSpPr txBox="1"/>
                <p:nvPr/>
              </p:nvSpPr>
              <p:spPr bwMode="auto">
                <a:xfrm>
                  <a:off x="660400" y="1441949"/>
                  <a:ext cx="1947863" cy="44180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600" b="1" dirty="0"/>
                    <a:t>添加标题</a:t>
                  </a:r>
                  <a:endParaRPr lang="en-US" altLang="zh-CN" sz="1600" b="1" dirty="0"/>
                </a:p>
              </p:txBody>
            </p:sp>
          </p:grpSp>
          <p:grpSp>
            <p:nvGrpSpPr>
              <p:cNvPr id="47" name="iśḻíḍé">
                <a:extLst>
                  <a:ext uri="{FF2B5EF4-FFF2-40B4-BE49-F238E27FC236}">
                    <a16:creationId xmlns:a16="http://schemas.microsoft.com/office/drawing/2014/main" xmlns="" id="{B12A4274-1597-44A1-82CD-180C47DA9B07}"/>
                  </a:ext>
                </a:extLst>
              </p:cNvPr>
              <p:cNvGrpSpPr/>
              <p:nvPr/>
            </p:nvGrpSpPr>
            <p:grpSpPr>
              <a:xfrm>
                <a:off x="8962717" y="1936332"/>
                <a:ext cx="2556183" cy="1134827"/>
                <a:chOff x="660400" y="1441949"/>
                <a:chExt cx="1947863" cy="1134827"/>
              </a:xfrm>
            </p:grpSpPr>
            <p:sp>
              <p:nvSpPr>
                <p:cNvPr id="52" name="î$lîḋê">
                  <a:extLst>
                    <a:ext uri="{FF2B5EF4-FFF2-40B4-BE49-F238E27FC236}">
                      <a16:creationId xmlns:a16="http://schemas.microsoft.com/office/drawing/2014/main" xmlns="" id="{BA68F2DF-7C78-4D3A-A12F-3053C747911E}"/>
                    </a:ext>
                  </a:extLst>
                </p:cNvPr>
                <p:cNvSpPr/>
                <p:nvPr/>
              </p:nvSpPr>
              <p:spPr bwMode="auto">
                <a:xfrm>
                  <a:off x="660400" y="1883754"/>
                  <a:ext cx="1947863" cy="693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en-US" altLang="zh-CN" sz="1100" dirty="0"/>
                    <a:t>S</a:t>
                  </a:r>
                  <a:r>
                    <a:rPr lang="en-US" altLang="zh-CN" sz="100" dirty="0"/>
                    <a:t> </a:t>
                  </a:r>
                  <a:r>
                    <a:rPr lang="en-US" altLang="zh-CN" sz="1100" err="1"/>
                    <a:t>upporting</a:t>
                  </a:r>
                  <a:r>
                    <a:rPr lang="en-US" altLang="zh-CN" sz="1100"/>
                    <a:t> text here. </a:t>
                  </a:r>
                  <a:endParaRPr lang="en-US" altLang="zh-CN" sz="1100" dirty="0"/>
                </a:p>
                <a:p>
                  <a:pPr algn="ctr">
                    <a:lnSpc>
                      <a:spcPct val="150000"/>
                    </a:lnSpc>
                    <a:spcBef>
                      <a:spcPct val="0"/>
                    </a:spcBef>
                  </a:pPr>
                  <a:r>
                    <a:rPr lang="en-US" altLang="zh-CN" sz="1100" dirty="0"/>
                    <a:t>… …</a:t>
                  </a:r>
                  <a:endParaRPr lang="zh-CN" altLang="en-US" sz="1100" dirty="0"/>
                </a:p>
              </p:txBody>
            </p:sp>
            <p:sp>
              <p:nvSpPr>
                <p:cNvPr id="53" name="işļiďê">
                  <a:extLst>
                    <a:ext uri="{FF2B5EF4-FFF2-40B4-BE49-F238E27FC236}">
                      <a16:creationId xmlns:a16="http://schemas.microsoft.com/office/drawing/2014/main" xmlns="" id="{EF5DC778-4F1D-4C5F-AA9D-08D7C7B99106}"/>
                    </a:ext>
                  </a:extLst>
                </p:cNvPr>
                <p:cNvSpPr txBox="1"/>
                <p:nvPr/>
              </p:nvSpPr>
              <p:spPr bwMode="auto">
                <a:xfrm>
                  <a:off x="660400" y="1441949"/>
                  <a:ext cx="1947863" cy="441805"/>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ctr">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spcBef>
                      <a:spcPct val="0"/>
                    </a:spcBef>
                  </a:pPr>
                  <a:r>
                    <a:rPr lang="zh-CN" altLang="en-US" sz="1600" b="1" dirty="0"/>
                    <a:t>添加标题</a:t>
                  </a:r>
                  <a:endParaRPr lang="en-US" altLang="zh-CN" sz="1600" b="1" dirty="0"/>
                </a:p>
              </p:txBody>
            </p:sp>
          </p:grpSp>
          <p:sp>
            <p:nvSpPr>
              <p:cNvPr id="48" name="iṥļíḑè">
                <a:extLst>
                  <a:ext uri="{FF2B5EF4-FFF2-40B4-BE49-F238E27FC236}">
                    <a16:creationId xmlns:a16="http://schemas.microsoft.com/office/drawing/2014/main" xmlns="" id="{14630AEC-9CCA-40D6-81D8-252999A7E7C0}"/>
                  </a:ext>
                </a:extLst>
              </p:cNvPr>
              <p:cNvSpPr/>
              <p:nvPr/>
            </p:nvSpPr>
            <p:spPr bwMode="auto">
              <a:xfrm>
                <a:off x="4545758" y="1516687"/>
                <a:ext cx="320343" cy="321340"/>
              </a:xfrm>
              <a:custGeom>
                <a:avLst/>
                <a:gdLst>
                  <a:gd name="connsiteX0" fmla="*/ 222793 w 335506"/>
                  <a:gd name="connsiteY0" fmla="*/ 130175 h 336550"/>
                  <a:gd name="connsiteX1" fmla="*/ 208505 w 335506"/>
                  <a:gd name="connsiteY1" fmla="*/ 152400 h 336550"/>
                  <a:gd name="connsiteX2" fmla="*/ 222793 w 335506"/>
                  <a:gd name="connsiteY2" fmla="*/ 152400 h 336550"/>
                  <a:gd name="connsiteX3" fmla="*/ 222793 w 335506"/>
                  <a:gd name="connsiteY3" fmla="*/ 100012 h 336550"/>
                  <a:gd name="connsiteX4" fmla="*/ 241843 w 335506"/>
                  <a:gd name="connsiteY4" fmla="*/ 100012 h 336550"/>
                  <a:gd name="connsiteX5" fmla="*/ 241843 w 335506"/>
                  <a:gd name="connsiteY5" fmla="*/ 152400 h 336550"/>
                  <a:gd name="connsiteX6" fmla="*/ 251368 w 335506"/>
                  <a:gd name="connsiteY6" fmla="*/ 152400 h 336550"/>
                  <a:gd name="connsiteX7" fmla="*/ 251368 w 335506"/>
                  <a:gd name="connsiteY7" fmla="*/ 168275 h 336550"/>
                  <a:gd name="connsiteX8" fmla="*/ 241843 w 335506"/>
                  <a:gd name="connsiteY8" fmla="*/ 168275 h 336550"/>
                  <a:gd name="connsiteX9" fmla="*/ 241843 w 335506"/>
                  <a:gd name="connsiteY9" fmla="*/ 185737 h 336550"/>
                  <a:gd name="connsiteX10" fmla="*/ 222793 w 335506"/>
                  <a:gd name="connsiteY10" fmla="*/ 185737 h 336550"/>
                  <a:gd name="connsiteX11" fmla="*/ 222793 w 335506"/>
                  <a:gd name="connsiteY11" fmla="*/ 168275 h 336550"/>
                  <a:gd name="connsiteX12" fmla="*/ 187868 w 335506"/>
                  <a:gd name="connsiteY12" fmla="*/ 168275 h 336550"/>
                  <a:gd name="connsiteX13" fmla="*/ 187868 w 335506"/>
                  <a:gd name="connsiteY13" fmla="*/ 155575 h 336550"/>
                  <a:gd name="connsiteX14" fmla="*/ 149903 w 335506"/>
                  <a:gd name="connsiteY14" fmla="*/ 100012 h 336550"/>
                  <a:gd name="connsiteX15" fmla="*/ 170979 w 335506"/>
                  <a:gd name="connsiteY15" fmla="*/ 106506 h 336550"/>
                  <a:gd name="connsiteX16" fmla="*/ 178883 w 335506"/>
                  <a:gd name="connsiteY16" fmla="*/ 124690 h 336550"/>
                  <a:gd name="connsiteX17" fmla="*/ 174931 w 335506"/>
                  <a:gd name="connsiteY17" fmla="*/ 140277 h 336550"/>
                  <a:gd name="connsiteX18" fmla="*/ 160441 w 335506"/>
                  <a:gd name="connsiteY18" fmla="*/ 155863 h 336550"/>
                  <a:gd name="connsiteX19" fmla="*/ 148585 w 335506"/>
                  <a:gd name="connsiteY19" fmla="*/ 168852 h 336550"/>
                  <a:gd name="connsiteX20" fmla="*/ 181518 w 335506"/>
                  <a:gd name="connsiteY20" fmla="*/ 168852 h 336550"/>
                  <a:gd name="connsiteX21" fmla="*/ 181518 w 335506"/>
                  <a:gd name="connsiteY21" fmla="*/ 185737 h 336550"/>
                  <a:gd name="connsiteX22" fmla="*/ 122239 w 335506"/>
                  <a:gd name="connsiteY22" fmla="*/ 185737 h 336550"/>
                  <a:gd name="connsiteX23" fmla="*/ 122239 w 335506"/>
                  <a:gd name="connsiteY23" fmla="*/ 171450 h 336550"/>
                  <a:gd name="connsiteX24" fmla="*/ 148585 w 335506"/>
                  <a:gd name="connsiteY24" fmla="*/ 142875 h 336550"/>
                  <a:gd name="connsiteX25" fmla="*/ 156489 w 335506"/>
                  <a:gd name="connsiteY25" fmla="*/ 132484 h 336550"/>
                  <a:gd name="connsiteX26" fmla="*/ 159124 w 335506"/>
                  <a:gd name="connsiteY26" fmla="*/ 125989 h 336550"/>
                  <a:gd name="connsiteX27" fmla="*/ 156489 w 335506"/>
                  <a:gd name="connsiteY27" fmla="*/ 118196 h 336550"/>
                  <a:gd name="connsiteX28" fmla="*/ 149903 w 335506"/>
                  <a:gd name="connsiteY28" fmla="*/ 115598 h 336550"/>
                  <a:gd name="connsiteX29" fmla="*/ 143316 w 335506"/>
                  <a:gd name="connsiteY29" fmla="*/ 119495 h 336550"/>
                  <a:gd name="connsiteX30" fmla="*/ 140682 w 335506"/>
                  <a:gd name="connsiteY30" fmla="*/ 127288 h 336550"/>
                  <a:gd name="connsiteX31" fmla="*/ 140682 w 335506"/>
                  <a:gd name="connsiteY31" fmla="*/ 129886 h 336550"/>
                  <a:gd name="connsiteX32" fmla="*/ 120922 w 335506"/>
                  <a:gd name="connsiteY32" fmla="*/ 129886 h 336550"/>
                  <a:gd name="connsiteX33" fmla="*/ 120922 w 335506"/>
                  <a:gd name="connsiteY33" fmla="*/ 127288 h 336550"/>
                  <a:gd name="connsiteX34" fmla="*/ 127509 w 335506"/>
                  <a:gd name="connsiteY34" fmla="*/ 107805 h 336550"/>
                  <a:gd name="connsiteX35" fmla="*/ 149903 w 335506"/>
                  <a:gd name="connsiteY35" fmla="*/ 100012 h 336550"/>
                  <a:gd name="connsiteX36" fmla="*/ 186027 w 335506"/>
                  <a:gd name="connsiteY36" fmla="*/ 26987 h 336550"/>
                  <a:gd name="connsiteX37" fmla="*/ 72756 w 335506"/>
                  <a:gd name="connsiteY37" fmla="*/ 104608 h 336550"/>
                  <a:gd name="connsiteX38" fmla="*/ 75390 w 335506"/>
                  <a:gd name="connsiteY38" fmla="*/ 107239 h 336550"/>
                  <a:gd name="connsiteX39" fmla="*/ 75390 w 335506"/>
                  <a:gd name="connsiteY39" fmla="*/ 169073 h 336550"/>
                  <a:gd name="connsiteX40" fmla="*/ 72756 w 335506"/>
                  <a:gd name="connsiteY40" fmla="*/ 171704 h 336550"/>
                  <a:gd name="connsiteX41" fmla="*/ 78024 w 335506"/>
                  <a:gd name="connsiteY41" fmla="*/ 192754 h 336550"/>
                  <a:gd name="connsiteX42" fmla="*/ 108318 w 335506"/>
                  <a:gd name="connsiteY42" fmla="*/ 228275 h 336550"/>
                  <a:gd name="connsiteX43" fmla="*/ 161002 w 335506"/>
                  <a:gd name="connsiteY43" fmla="*/ 265112 h 336550"/>
                  <a:gd name="connsiteX44" fmla="*/ 164953 w 335506"/>
                  <a:gd name="connsiteY44" fmla="*/ 263796 h 336550"/>
                  <a:gd name="connsiteX45" fmla="*/ 167588 w 335506"/>
                  <a:gd name="connsiteY45" fmla="*/ 261165 h 336550"/>
                  <a:gd name="connsiteX46" fmla="*/ 195247 w 335506"/>
                  <a:gd name="connsiteY46" fmla="*/ 245378 h 336550"/>
                  <a:gd name="connsiteX47" fmla="*/ 229492 w 335506"/>
                  <a:gd name="connsiteY47" fmla="*/ 261165 h 336550"/>
                  <a:gd name="connsiteX48" fmla="*/ 230809 w 335506"/>
                  <a:gd name="connsiteY48" fmla="*/ 263796 h 336550"/>
                  <a:gd name="connsiteX49" fmla="*/ 308518 w 335506"/>
                  <a:gd name="connsiteY49" fmla="*/ 149339 h 336550"/>
                  <a:gd name="connsiteX50" fmla="*/ 186027 w 335506"/>
                  <a:gd name="connsiteY50" fmla="*/ 26987 h 336550"/>
                  <a:gd name="connsiteX51" fmla="*/ 185515 w 335506"/>
                  <a:gd name="connsiteY51" fmla="*/ 0 h 336550"/>
                  <a:gd name="connsiteX52" fmla="*/ 335506 w 335506"/>
                  <a:gd name="connsiteY52" fmla="*/ 149870 h 336550"/>
                  <a:gd name="connsiteX53" fmla="*/ 247354 w 335506"/>
                  <a:gd name="connsiteY53" fmla="*/ 286593 h 336550"/>
                  <a:gd name="connsiteX54" fmla="*/ 247354 w 335506"/>
                  <a:gd name="connsiteY54" fmla="*/ 290537 h 336550"/>
                  <a:gd name="connsiteX55" fmla="*/ 226302 w 335506"/>
                  <a:gd name="connsiteY55" fmla="*/ 324718 h 336550"/>
                  <a:gd name="connsiteX56" fmla="*/ 222355 w 335506"/>
                  <a:gd name="connsiteY56" fmla="*/ 328662 h 336550"/>
                  <a:gd name="connsiteX57" fmla="*/ 198672 w 335506"/>
                  <a:gd name="connsiteY57" fmla="*/ 336550 h 336550"/>
                  <a:gd name="connsiteX58" fmla="*/ 71048 w 335506"/>
                  <a:gd name="connsiteY58" fmla="*/ 265559 h 336550"/>
                  <a:gd name="connsiteX59" fmla="*/ 7893 w 335506"/>
                  <a:gd name="connsiteY59" fmla="*/ 174848 h 336550"/>
                  <a:gd name="connsiteX60" fmla="*/ 7893 w 335506"/>
                  <a:gd name="connsiteY60" fmla="*/ 114374 h 336550"/>
                  <a:gd name="connsiteX61" fmla="*/ 13156 w 335506"/>
                  <a:gd name="connsiteY61" fmla="*/ 110430 h 336550"/>
                  <a:gd name="connsiteX62" fmla="*/ 44733 w 335506"/>
                  <a:gd name="connsiteY62" fmla="*/ 89396 h 336550"/>
                  <a:gd name="connsiteX63" fmla="*/ 48681 w 335506"/>
                  <a:gd name="connsiteY63" fmla="*/ 90711 h 336550"/>
                  <a:gd name="connsiteX64" fmla="*/ 185515 w 335506"/>
                  <a:gd name="connsiteY6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5506" h="336550">
                    <a:moveTo>
                      <a:pt x="222793" y="130175"/>
                    </a:moveTo>
                    <a:lnTo>
                      <a:pt x="208505" y="152400"/>
                    </a:lnTo>
                    <a:lnTo>
                      <a:pt x="222793" y="152400"/>
                    </a:lnTo>
                    <a:close/>
                    <a:moveTo>
                      <a:pt x="222793" y="100012"/>
                    </a:moveTo>
                    <a:lnTo>
                      <a:pt x="241843" y="100012"/>
                    </a:lnTo>
                    <a:lnTo>
                      <a:pt x="241843" y="152400"/>
                    </a:lnTo>
                    <a:lnTo>
                      <a:pt x="251368" y="152400"/>
                    </a:lnTo>
                    <a:lnTo>
                      <a:pt x="251368" y="168275"/>
                    </a:lnTo>
                    <a:lnTo>
                      <a:pt x="241843" y="168275"/>
                    </a:lnTo>
                    <a:lnTo>
                      <a:pt x="241843" y="185737"/>
                    </a:lnTo>
                    <a:lnTo>
                      <a:pt x="222793" y="185737"/>
                    </a:lnTo>
                    <a:lnTo>
                      <a:pt x="222793" y="168275"/>
                    </a:lnTo>
                    <a:lnTo>
                      <a:pt x="187868" y="168275"/>
                    </a:lnTo>
                    <a:lnTo>
                      <a:pt x="187868" y="155575"/>
                    </a:lnTo>
                    <a:close/>
                    <a:moveTo>
                      <a:pt x="149903" y="100012"/>
                    </a:moveTo>
                    <a:cubicBezTo>
                      <a:pt x="159124" y="100012"/>
                      <a:pt x="165710" y="101311"/>
                      <a:pt x="170979" y="106506"/>
                    </a:cubicBezTo>
                    <a:cubicBezTo>
                      <a:pt x="176249" y="111702"/>
                      <a:pt x="178883" y="116897"/>
                      <a:pt x="178883" y="124690"/>
                    </a:cubicBezTo>
                    <a:cubicBezTo>
                      <a:pt x="178883" y="129886"/>
                      <a:pt x="177566" y="135081"/>
                      <a:pt x="174931" y="140277"/>
                    </a:cubicBezTo>
                    <a:cubicBezTo>
                      <a:pt x="172297" y="144173"/>
                      <a:pt x="167027" y="149369"/>
                      <a:pt x="160441" y="155863"/>
                    </a:cubicBezTo>
                    <a:lnTo>
                      <a:pt x="148585" y="168852"/>
                    </a:lnTo>
                    <a:cubicBezTo>
                      <a:pt x="148585" y="168852"/>
                      <a:pt x="148585" y="168852"/>
                      <a:pt x="181518" y="168852"/>
                    </a:cubicBezTo>
                    <a:cubicBezTo>
                      <a:pt x="181518" y="168852"/>
                      <a:pt x="181518" y="168852"/>
                      <a:pt x="181518" y="185737"/>
                    </a:cubicBezTo>
                    <a:cubicBezTo>
                      <a:pt x="181518" y="185737"/>
                      <a:pt x="181518" y="185737"/>
                      <a:pt x="122239" y="185737"/>
                    </a:cubicBezTo>
                    <a:cubicBezTo>
                      <a:pt x="122239" y="185737"/>
                      <a:pt x="122239" y="185737"/>
                      <a:pt x="122239" y="171450"/>
                    </a:cubicBezTo>
                    <a:cubicBezTo>
                      <a:pt x="122239" y="171450"/>
                      <a:pt x="122239" y="171450"/>
                      <a:pt x="148585" y="142875"/>
                    </a:cubicBezTo>
                    <a:cubicBezTo>
                      <a:pt x="152537" y="138978"/>
                      <a:pt x="155172" y="135081"/>
                      <a:pt x="156489" y="132484"/>
                    </a:cubicBezTo>
                    <a:cubicBezTo>
                      <a:pt x="157806" y="129886"/>
                      <a:pt x="159124" y="127288"/>
                      <a:pt x="159124" y="125989"/>
                    </a:cubicBezTo>
                    <a:cubicBezTo>
                      <a:pt x="159124" y="122093"/>
                      <a:pt x="157806" y="120794"/>
                      <a:pt x="156489" y="118196"/>
                    </a:cubicBezTo>
                    <a:cubicBezTo>
                      <a:pt x="155172" y="116897"/>
                      <a:pt x="152537" y="115598"/>
                      <a:pt x="149903" y="115598"/>
                    </a:cubicBezTo>
                    <a:cubicBezTo>
                      <a:pt x="147268" y="115598"/>
                      <a:pt x="144633" y="116897"/>
                      <a:pt x="143316" y="119495"/>
                    </a:cubicBezTo>
                    <a:cubicBezTo>
                      <a:pt x="140682" y="120794"/>
                      <a:pt x="140682" y="124690"/>
                      <a:pt x="140682" y="127288"/>
                    </a:cubicBezTo>
                    <a:cubicBezTo>
                      <a:pt x="140682" y="127288"/>
                      <a:pt x="140682" y="127288"/>
                      <a:pt x="140682" y="129886"/>
                    </a:cubicBezTo>
                    <a:cubicBezTo>
                      <a:pt x="140682" y="129886"/>
                      <a:pt x="140682" y="129886"/>
                      <a:pt x="120922" y="129886"/>
                    </a:cubicBezTo>
                    <a:cubicBezTo>
                      <a:pt x="120922" y="129886"/>
                      <a:pt x="120922" y="129886"/>
                      <a:pt x="120922" y="127288"/>
                    </a:cubicBezTo>
                    <a:cubicBezTo>
                      <a:pt x="119605" y="119495"/>
                      <a:pt x="122239" y="113001"/>
                      <a:pt x="127509" y="107805"/>
                    </a:cubicBezTo>
                    <a:cubicBezTo>
                      <a:pt x="134095" y="102610"/>
                      <a:pt x="140682" y="100012"/>
                      <a:pt x="149903" y="100012"/>
                    </a:cubicBezTo>
                    <a:close/>
                    <a:moveTo>
                      <a:pt x="186027" y="26987"/>
                    </a:moveTo>
                    <a:cubicBezTo>
                      <a:pt x="134660" y="26987"/>
                      <a:pt x="89878" y="59877"/>
                      <a:pt x="72756" y="104608"/>
                    </a:cubicBezTo>
                    <a:cubicBezTo>
                      <a:pt x="72756" y="105923"/>
                      <a:pt x="74073" y="105923"/>
                      <a:pt x="75390" y="107239"/>
                    </a:cubicBezTo>
                    <a:cubicBezTo>
                      <a:pt x="103049" y="142761"/>
                      <a:pt x="91196" y="154601"/>
                      <a:pt x="75390" y="169073"/>
                    </a:cubicBezTo>
                    <a:cubicBezTo>
                      <a:pt x="75390" y="170388"/>
                      <a:pt x="74073" y="171704"/>
                      <a:pt x="72756" y="171704"/>
                    </a:cubicBezTo>
                    <a:cubicBezTo>
                      <a:pt x="68805" y="176966"/>
                      <a:pt x="75390" y="187491"/>
                      <a:pt x="78024" y="192754"/>
                    </a:cubicBezTo>
                    <a:cubicBezTo>
                      <a:pt x="84610" y="201963"/>
                      <a:pt x="95147" y="213803"/>
                      <a:pt x="108318" y="228275"/>
                    </a:cubicBezTo>
                    <a:cubicBezTo>
                      <a:pt x="139928" y="258534"/>
                      <a:pt x="154417" y="265112"/>
                      <a:pt x="161002" y="265112"/>
                    </a:cubicBezTo>
                    <a:cubicBezTo>
                      <a:pt x="162319" y="265112"/>
                      <a:pt x="163636" y="265112"/>
                      <a:pt x="164953" y="263796"/>
                    </a:cubicBezTo>
                    <a:cubicBezTo>
                      <a:pt x="166270" y="262481"/>
                      <a:pt x="166270" y="261165"/>
                      <a:pt x="167588" y="261165"/>
                    </a:cubicBezTo>
                    <a:cubicBezTo>
                      <a:pt x="175490" y="253272"/>
                      <a:pt x="183393" y="245378"/>
                      <a:pt x="195247" y="245378"/>
                    </a:cubicBezTo>
                    <a:cubicBezTo>
                      <a:pt x="204467" y="245378"/>
                      <a:pt x="215004" y="250640"/>
                      <a:pt x="229492" y="261165"/>
                    </a:cubicBezTo>
                    <a:cubicBezTo>
                      <a:pt x="229492" y="262481"/>
                      <a:pt x="230809" y="262481"/>
                      <a:pt x="230809" y="263796"/>
                    </a:cubicBezTo>
                    <a:cubicBezTo>
                      <a:pt x="276908" y="245378"/>
                      <a:pt x="308518" y="200647"/>
                      <a:pt x="308518" y="149339"/>
                    </a:cubicBezTo>
                    <a:cubicBezTo>
                      <a:pt x="308518" y="82242"/>
                      <a:pt x="253200" y="26987"/>
                      <a:pt x="186027" y="26987"/>
                    </a:cubicBezTo>
                    <a:close/>
                    <a:moveTo>
                      <a:pt x="185515" y="0"/>
                    </a:moveTo>
                    <a:cubicBezTo>
                      <a:pt x="268405" y="0"/>
                      <a:pt x="335506" y="67047"/>
                      <a:pt x="335506" y="149870"/>
                    </a:cubicBezTo>
                    <a:cubicBezTo>
                      <a:pt x="335506" y="211658"/>
                      <a:pt x="298666" y="264244"/>
                      <a:pt x="247354" y="286593"/>
                    </a:cubicBezTo>
                    <a:cubicBezTo>
                      <a:pt x="247354" y="287908"/>
                      <a:pt x="247354" y="289223"/>
                      <a:pt x="247354" y="290537"/>
                    </a:cubicBezTo>
                    <a:cubicBezTo>
                      <a:pt x="247354" y="304999"/>
                      <a:pt x="236828" y="315516"/>
                      <a:pt x="226302" y="324718"/>
                    </a:cubicBezTo>
                    <a:cubicBezTo>
                      <a:pt x="224986" y="326033"/>
                      <a:pt x="223671" y="327348"/>
                      <a:pt x="222355" y="328662"/>
                    </a:cubicBezTo>
                    <a:cubicBezTo>
                      <a:pt x="217092" y="333921"/>
                      <a:pt x="209198" y="336550"/>
                      <a:pt x="198672" y="336550"/>
                    </a:cubicBezTo>
                    <a:cubicBezTo>
                      <a:pt x="172357" y="336550"/>
                      <a:pt x="122360" y="318145"/>
                      <a:pt x="71048" y="265559"/>
                    </a:cubicBezTo>
                    <a:cubicBezTo>
                      <a:pt x="42102" y="236637"/>
                      <a:pt x="19735" y="203771"/>
                      <a:pt x="7893" y="174848"/>
                    </a:cubicBezTo>
                    <a:cubicBezTo>
                      <a:pt x="-2632" y="147241"/>
                      <a:pt x="-2632" y="124892"/>
                      <a:pt x="7893" y="114374"/>
                    </a:cubicBezTo>
                    <a:cubicBezTo>
                      <a:pt x="9209" y="113060"/>
                      <a:pt x="10525" y="111745"/>
                      <a:pt x="13156" y="110430"/>
                    </a:cubicBezTo>
                    <a:cubicBezTo>
                      <a:pt x="21051" y="101228"/>
                      <a:pt x="31576" y="89396"/>
                      <a:pt x="44733" y="89396"/>
                    </a:cubicBezTo>
                    <a:cubicBezTo>
                      <a:pt x="46049" y="89396"/>
                      <a:pt x="47365" y="89396"/>
                      <a:pt x="48681" y="90711"/>
                    </a:cubicBezTo>
                    <a:cubicBezTo>
                      <a:pt x="71048" y="36810"/>
                      <a:pt x="123676" y="0"/>
                      <a:pt x="185515" y="0"/>
                    </a:cubicBezTo>
                    <a:close/>
                  </a:path>
                </a:pathLst>
              </a:custGeom>
              <a:solidFill>
                <a:schemeClr val="accent3">
                  <a:lumMod val="100000"/>
                </a:schemeClr>
              </a:solidFill>
              <a:ln>
                <a:noFill/>
              </a:ln>
            </p:spPr>
          </p:sp>
          <p:sp>
            <p:nvSpPr>
              <p:cNvPr id="49" name="işḻîḓè">
                <a:extLst>
                  <a:ext uri="{FF2B5EF4-FFF2-40B4-BE49-F238E27FC236}">
                    <a16:creationId xmlns:a16="http://schemas.microsoft.com/office/drawing/2014/main" xmlns="" id="{4033DB23-DB53-4279-8814-01F5898B650A}"/>
                  </a:ext>
                </a:extLst>
              </p:cNvPr>
              <p:cNvSpPr/>
              <p:nvPr/>
            </p:nvSpPr>
            <p:spPr bwMode="auto">
              <a:xfrm>
                <a:off x="1778319" y="1516687"/>
                <a:ext cx="320343" cy="321340"/>
              </a:xfrm>
              <a:custGeom>
                <a:avLst/>
                <a:gdLst>
                  <a:gd name="connsiteX0" fmla="*/ 222793 w 335506"/>
                  <a:gd name="connsiteY0" fmla="*/ 130175 h 336550"/>
                  <a:gd name="connsiteX1" fmla="*/ 208505 w 335506"/>
                  <a:gd name="connsiteY1" fmla="*/ 152400 h 336550"/>
                  <a:gd name="connsiteX2" fmla="*/ 222793 w 335506"/>
                  <a:gd name="connsiteY2" fmla="*/ 152400 h 336550"/>
                  <a:gd name="connsiteX3" fmla="*/ 222793 w 335506"/>
                  <a:gd name="connsiteY3" fmla="*/ 100012 h 336550"/>
                  <a:gd name="connsiteX4" fmla="*/ 241843 w 335506"/>
                  <a:gd name="connsiteY4" fmla="*/ 100012 h 336550"/>
                  <a:gd name="connsiteX5" fmla="*/ 241843 w 335506"/>
                  <a:gd name="connsiteY5" fmla="*/ 152400 h 336550"/>
                  <a:gd name="connsiteX6" fmla="*/ 251368 w 335506"/>
                  <a:gd name="connsiteY6" fmla="*/ 152400 h 336550"/>
                  <a:gd name="connsiteX7" fmla="*/ 251368 w 335506"/>
                  <a:gd name="connsiteY7" fmla="*/ 168275 h 336550"/>
                  <a:gd name="connsiteX8" fmla="*/ 241843 w 335506"/>
                  <a:gd name="connsiteY8" fmla="*/ 168275 h 336550"/>
                  <a:gd name="connsiteX9" fmla="*/ 241843 w 335506"/>
                  <a:gd name="connsiteY9" fmla="*/ 185737 h 336550"/>
                  <a:gd name="connsiteX10" fmla="*/ 222793 w 335506"/>
                  <a:gd name="connsiteY10" fmla="*/ 185737 h 336550"/>
                  <a:gd name="connsiteX11" fmla="*/ 222793 w 335506"/>
                  <a:gd name="connsiteY11" fmla="*/ 168275 h 336550"/>
                  <a:gd name="connsiteX12" fmla="*/ 187868 w 335506"/>
                  <a:gd name="connsiteY12" fmla="*/ 168275 h 336550"/>
                  <a:gd name="connsiteX13" fmla="*/ 187868 w 335506"/>
                  <a:gd name="connsiteY13" fmla="*/ 155575 h 336550"/>
                  <a:gd name="connsiteX14" fmla="*/ 149903 w 335506"/>
                  <a:gd name="connsiteY14" fmla="*/ 100012 h 336550"/>
                  <a:gd name="connsiteX15" fmla="*/ 170979 w 335506"/>
                  <a:gd name="connsiteY15" fmla="*/ 106506 h 336550"/>
                  <a:gd name="connsiteX16" fmla="*/ 178883 w 335506"/>
                  <a:gd name="connsiteY16" fmla="*/ 124690 h 336550"/>
                  <a:gd name="connsiteX17" fmla="*/ 174931 w 335506"/>
                  <a:gd name="connsiteY17" fmla="*/ 140277 h 336550"/>
                  <a:gd name="connsiteX18" fmla="*/ 160441 w 335506"/>
                  <a:gd name="connsiteY18" fmla="*/ 155863 h 336550"/>
                  <a:gd name="connsiteX19" fmla="*/ 148585 w 335506"/>
                  <a:gd name="connsiteY19" fmla="*/ 168852 h 336550"/>
                  <a:gd name="connsiteX20" fmla="*/ 181518 w 335506"/>
                  <a:gd name="connsiteY20" fmla="*/ 168852 h 336550"/>
                  <a:gd name="connsiteX21" fmla="*/ 181518 w 335506"/>
                  <a:gd name="connsiteY21" fmla="*/ 185737 h 336550"/>
                  <a:gd name="connsiteX22" fmla="*/ 122239 w 335506"/>
                  <a:gd name="connsiteY22" fmla="*/ 185737 h 336550"/>
                  <a:gd name="connsiteX23" fmla="*/ 122239 w 335506"/>
                  <a:gd name="connsiteY23" fmla="*/ 171450 h 336550"/>
                  <a:gd name="connsiteX24" fmla="*/ 148585 w 335506"/>
                  <a:gd name="connsiteY24" fmla="*/ 142875 h 336550"/>
                  <a:gd name="connsiteX25" fmla="*/ 156489 w 335506"/>
                  <a:gd name="connsiteY25" fmla="*/ 132484 h 336550"/>
                  <a:gd name="connsiteX26" fmla="*/ 159124 w 335506"/>
                  <a:gd name="connsiteY26" fmla="*/ 125989 h 336550"/>
                  <a:gd name="connsiteX27" fmla="*/ 156489 w 335506"/>
                  <a:gd name="connsiteY27" fmla="*/ 118196 h 336550"/>
                  <a:gd name="connsiteX28" fmla="*/ 149903 w 335506"/>
                  <a:gd name="connsiteY28" fmla="*/ 115598 h 336550"/>
                  <a:gd name="connsiteX29" fmla="*/ 143316 w 335506"/>
                  <a:gd name="connsiteY29" fmla="*/ 119495 h 336550"/>
                  <a:gd name="connsiteX30" fmla="*/ 140682 w 335506"/>
                  <a:gd name="connsiteY30" fmla="*/ 127288 h 336550"/>
                  <a:gd name="connsiteX31" fmla="*/ 140682 w 335506"/>
                  <a:gd name="connsiteY31" fmla="*/ 129886 h 336550"/>
                  <a:gd name="connsiteX32" fmla="*/ 120922 w 335506"/>
                  <a:gd name="connsiteY32" fmla="*/ 129886 h 336550"/>
                  <a:gd name="connsiteX33" fmla="*/ 120922 w 335506"/>
                  <a:gd name="connsiteY33" fmla="*/ 127288 h 336550"/>
                  <a:gd name="connsiteX34" fmla="*/ 127509 w 335506"/>
                  <a:gd name="connsiteY34" fmla="*/ 107805 h 336550"/>
                  <a:gd name="connsiteX35" fmla="*/ 149903 w 335506"/>
                  <a:gd name="connsiteY35" fmla="*/ 100012 h 336550"/>
                  <a:gd name="connsiteX36" fmla="*/ 186027 w 335506"/>
                  <a:gd name="connsiteY36" fmla="*/ 26987 h 336550"/>
                  <a:gd name="connsiteX37" fmla="*/ 72756 w 335506"/>
                  <a:gd name="connsiteY37" fmla="*/ 104608 h 336550"/>
                  <a:gd name="connsiteX38" fmla="*/ 75390 w 335506"/>
                  <a:gd name="connsiteY38" fmla="*/ 107239 h 336550"/>
                  <a:gd name="connsiteX39" fmla="*/ 75390 w 335506"/>
                  <a:gd name="connsiteY39" fmla="*/ 169073 h 336550"/>
                  <a:gd name="connsiteX40" fmla="*/ 72756 w 335506"/>
                  <a:gd name="connsiteY40" fmla="*/ 171704 h 336550"/>
                  <a:gd name="connsiteX41" fmla="*/ 78024 w 335506"/>
                  <a:gd name="connsiteY41" fmla="*/ 192754 h 336550"/>
                  <a:gd name="connsiteX42" fmla="*/ 108318 w 335506"/>
                  <a:gd name="connsiteY42" fmla="*/ 228275 h 336550"/>
                  <a:gd name="connsiteX43" fmla="*/ 161002 w 335506"/>
                  <a:gd name="connsiteY43" fmla="*/ 265112 h 336550"/>
                  <a:gd name="connsiteX44" fmla="*/ 164953 w 335506"/>
                  <a:gd name="connsiteY44" fmla="*/ 263796 h 336550"/>
                  <a:gd name="connsiteX45" fmla="*/ 167588 w 335506"/>
                  <a:gd name="connsiteY45" fmla="*/ 261165 h 336550"/>
                  <a:gd name="connsiteX46" fmla="*/ 195247 w 335506"/>
                  <a:gd name="connsiteY46" fmla="*/ 245378 h 336550"/>
                  <a:gd name="connsiteX47" fmla="*/ 229492 w 335506"/>
                  <a:gd name="connsiteY47" fmla="*/ 261165 h 336550"/>
                  <a:gd name="connsiteX48" fmla="*/ 230809 w 335506"/>
                  <a:gd name="connsiteY48" fmla="*/ 263796 h 336550"/>
                  <a:gd name="connsiteX49" fmla="*/ 308518 w 335506"/>
                  <a:gd name="connsiteY49" fmla="*/ 149339 h 336550"/>
                  <a:gd name="connsiteX50" fmla="*/ 186027 w 335506"/>
                  <a:gd name="connsiteY50" fmla="*/ 26987 h 336550"/>
                  <a:gd name="connsiteX51" fmla="*/ 185515 w 335506"/>
                  <a:gd name="connsiteY51" fmla="*/ 0 h 336550"/>
                  <a:gd name="connsiteX52" fmla="*/ 335506 w 335506"/>
                  <a:gd name="connsiteY52" fmla="*/ 149870 h 336550"/>
                  <a:gd name="connsiteX53" fmla="*/ 247354 w 335506"/>
                  <a:gd name="connsiteY53" fmla="*/ 286593 h 336550"/>
                  <a:gd name="connsiteX54" fmla="*/ 247354 w 335506"/>
                  <a:gd name="connsiteY54" fmla="*/ 290537 h 336550"/>
                  <a:gd name="connsiteX55" fmla="*/ 226302 w 335506"/>
                  <a:gd name="connsiteY55" fmla="*/ 324718 h 336550"/>
                  <a:gd name="connsiteX56" fmla="*/ 222355 w 335506"/>
                  <a:gd name="connsiteY56" fmla="*/ 328662 h 336550"/>
                  <a:gd name="connsiteX57" fmla="*/ 198672 w 335506"/>
                  <a:gd name="connsiteY57" fmla="*/ 336550 h 336550"/>
                  <a:gd name="connsiteX58" fmla="*/ 71048 w 335506"/>
                  <a:gd name="connsiteY58" fmla="*/ 265559 h 336550"/>
                  <a:gd name="connsiteX59" fmla="*/ 7893 w 335506"/>
                  <a:gd name="connsiteY59" fmla="*/ 174848 h 336550"/>
                  <a:gd name="connsiteX60" fmla="*/ 7893 w 335506"/>
                  <a:gd name="connsiteY60" fmla="*/ 114374 h 336550"/>
                  <a:gd name="connsiteX61" fmla="*/ 13156 w 335506"/>
                  <a:gd name="connsiteY61" fmla="*/ 110430 h 336550"/>
                  <a:gd name="connsiteX62" fmla="*/ 44733 w 335506"/>
                  <a:gd name="connsiteY62" fmla="*/ 89396 h 336550"/>
                  <a:gd name="connsiteX63" fmla="*/ 48681 w 335506"/>
                  <a:gd name="connsiteY63" fmla="*/ 90711 h 336550"/>
                  <a:gd name="connsiteX64" fmla="*/ 185515 w 335506"/>
                  <a:gd name="connsiteY6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5506" h="336550">
                    <a:moveTo>
                      <a:pt x="222793" y="130175"/>
                    </a:moveTo>
                    <a:lnTo>
                      <a:pt x="208505" y="152400"/>
                    </a:lnTo>
                    <a:lnTo>
                      <a:pt x="222793" y="152400"/>
                    </a:lnTo>
                    <a:close/>
                    <a:moveTo>
                      <a:pt x="222793" y="100012"/>
                    </a:moveTo>
                    <a:lnTo>
                      <a:pt x="241843" y="100012"/>
                    </a:lnTo>
                    <a:lnTo>
                      <a:pt x="241843" y="152400"/>
                    </a:lnTo>
                    <a:lnTo>
                      <a:pt x="251368" y="152400"/>
                    </a:lnTo>
                    <a:lnTo>
                      <a:pt x="251368" y="168275"/>
                    </a:lnTo>
                    <a:lnTo>
                      <a:pt x="241843" y="168275"/>
                    </a:lnTo>
                    <a:lnTo>
                      <a:pt x="241843" y="185737"/>
                    </a:lnTo>
                    <a:lnTo>
                      <a:pt x="222793" y="185737"/>
                    </a:lnTo>
                    <a:lnTo>
                      <a:pt x="222793" y="168275"/>
                    </a:lnTo>
                    <a:lnTo>
                      <a:pt x="187868" y="168275"/>
                    </a:lnTo>
                    <a:lnTo>
                      <a:pt x="187868" y="155575"/>
                    </a:lnTo>
                    <a:close/>
                    <a:moveTo>
                      <a:pt x="149903" y="100012"/>
                    </a:moveTo>
                    <a:cubicBezTo>
                      <a:pt x="159124" y="100012"/>
                      <a:pt x="165710" y="101311"/>
                      <a:pt x="170979" y="106506"/>
                    </a:cubicBezTo>
                    <a:cubicBezTo>
                      <a:pt x="176249" y="111702"/>
                      <a:pt x="178883" y="116897"/>
                      <a:pt x="178883" y="124690"/>
                    </a:cubicBezTo>
                    <a:cubicBezTo>
                      <a:pt x="178883" y="129886"/>
                      <a:pt x="177566" y="135081"/>
                      <a:pt x="174931" y="140277"/>
                    </a:cubicBezTo>
                    <a:cubicBezTo>
                      <a:pt x="172297" y="144173"/>
                      <a:pt x="167027" y="149369"/>
                      <a:pt x="160441" y="155863"/>
                    </a:cubicBezTo>
                    <a:lnTo>
                      <a:pt x="148585" y="168852"/>
                    </a:lnTo>
                    <a:cubicBezTo>
                      <a:pt x="148585" y="168852"/>
                      <a:pt x="148585" y="168852"/>
                      <a:pt x="181518" y="168852"/>
                    </a:cubicBezTo>
                    <a:cubicBezTo>
                      <a:pt x="181518" y="168852"/>
                      <a:pt x="181518" y="168852"/>
                      <a:pt x="181518" y="185737"/>
                    </a:cubicBezTo>
                    <a:cubicBezTo>
                      <a:pt x="181518" y="185737"/>
                      <a:pt x="181518" y="185737"/>
                      <a:pt x="122239" y="185737"/>
                    </a:cubicBezTo>
                    <a:cubicBezTo>
                      <a:pt x="122239" y="185737"/>
                      <a:pt x="122239" y="185737"/>
                      <a:pt x="122239" y="171450"/>
                    </a:cubicBezTo>
                    <a:cubicBezTo>
                      <a:pt x="122239" y="171450"/>
                      <a:pt x="122239" y="171450"/>
                      <a:pt x="148585" y="142875"/>
                    </a:cubicBezTo>
                    <a:cubicBezTo>
                      <a:pt x="152537" y="138978"/>
                      <a:pt x="155172" y="135081"/>
                      <a:pt x="156489" y="132484"/>
                    </a:cubicBezTo>
                    <a:cubicBezTo>
                      <a:pt x="157806" y="129886"/>
                      <a:pt x="159124" y="127288"/>
                      <a:pt x="159124" y="125989"/>
                    </a:cubicBezTo>
                    <a:cubicBezTo>
                      <a:pt x="159124" y="122093"/>
                      <a:pt x="157806" y="120794"/>
                      <a:pt x="156489" y="118196"/>
                    </a:cubicBezTo>
                    <a:cubicBezTo>
                      <a:pt x="155172" y="116897"/>
                      <a:pt x="152537" y="115598"/>
                      <a:pt x="149903" y="115598"/>
                    </a:cubicBezTo>
                    <a:cubicBezTo>
                      <a:pt x="147268" y="115598"/>
                      <a:pt x="144633" y="116897"/>
                      <a:pt x="143316" y="119495"/>
                    </a:cubicBezTo>
                    <a:cubicBezTo>
                      <a:pt x="140682" y="120794"/>
                      <a:pt x="140682" y="124690"/>
                      <a:pt x="140682" y="127288"/>
                    </a:cubicBezTo>
                    <a:cubicBezTo>
                      <a:pt x="140682" y="127288"/>
                      <a:pt x="140682" y="127288"/>
                      <a:pt x="140682" y="129886"/>
                    </a:cubicBezTo>
                    <a:cubicBezTo>
                      <a:pt x="140682" y="129886"/>
                      <a:pt x="140682" y="129886"/>
                      <a:pt x="120922" y="129886"/>
                    </a:cubicBezTo>
                    <a:cubicBezTo>
                      <a:pt x="120922" y="129886"/>
                      <a:pt x="120922" y="129886"/>
                      <a:pt x="120922" y="127288"/>
                    </a:cubicBezTo>
                    <a:cubicBezTo>
                      <a:pt x="119605" y="119495"/>
                      <a:pt x="122239" y="113001"/>
                      <a:pt x="127509" y="107805"/>
                    </a:cubicBezTo>
                    <a:cubicBezTo>
                      <a:pt x="134095" y="102610"/>
                      <a:pt x="140682" y="100012"/>
                      <a:pt x="149903" y="100012"/>
                    </a:cubicBezTo>
                    <a:close/>
                    <a:moveTo>
                      <a:pt x="186027" y="26987"/>
                    </a:moveTo>
                    <a:cubicBezTo>
                      <a:pt x="134660" y="26987"/>
                      <a:pt x="89878" y="59877"/>
                      <a:pt x="72756" y="104608"/>
                    </a:cubicBezTo>
                    <a:cubicBezTo>
                      <a:pt x="72756" y="105923"/>
                      <a:pt x="74073" y="105923"/>
                      <a:pt x="75390" y="107239"/>
                    </a:cubicBezTo>
                    <a:cubicBezTo>
                      <a:pt x="103049" y="142761"/>
                      <a:pt x="91196" y="154601"/>
                      <a:pt x="75390" y="169073"/>
                    </a:cubicBezTo>
                    <a:cubicBezTo>
                      <a:pt x="75390" y="170388"/>
                      <a:pt x="74073" y="171704"/>
                      <a:pt x="72756" y="171704"/>
                    </a:cubicBezTo>
                    <a:cubicBezTo>
                      <a:pt x="68805" y="176966"/>
                      <a:pt x="75390" y="187491"/>
                      <a:pt x="78024" y="192754"/>
                    </a:cubicBezTo>
                    <a:cubicBezTo>
                      <a:pt x="84610" y="201963"/>
                      <a:pt x="95147" y="213803"/>
                      <a:pt x="108318" y="228275"/>
                    </a:cubicBezTo>
                    <a:cubicBezTo>
                      <a:pt x="139928" y="258534"/>
                      <a:pt x="154417" y="265112"/>
                      <a:pt x="161002" y="265112"/>
                    </a:cubicBezTo>
                    <a:cubicBezTo>
                      <a:pt x="162319" y="265112"/>
                      <a:pt x="163636" y="265112"/>
                      <a:pt x="164953" y="263796"/>
                    </a:cubicBezTo>
                    <a:cubicBezTo>
                      <a:pt x="166270" y="262481"/>
                      <a:pt x="166270" y="261165"/>
                      <a:pt x="167588" y="261165"/>
                    </a:cubicBezTo>
                    <a:cubicBezTo>
                      <a:pt x="175490" y="253272"/>
                      <a:pt x="183393" y="245378"/>
                      <a:pt x="195247" y="245378"/>
                    </a:cubicBezTo>
                    <a:cubicBezTo>
                      <a:pt x="204467" y="245378"/>
                      <a:pt x="215004" y="250640"/>
                      <a:pt x="229492" y="261165"/>
                    </a:cubicBezTo>
                    <a:cubicBezTo>
                      <a:pt x="229492" y="262481"/>
                      <a:pt x="230809" y="262481"/>
                      <a:pt x="230809" y="263796"/>
                    </a:cubicBezTo>
                    <a:cubicBezTo>
                      <a:pt x="276908" y="245378"/>
                      <a:pt x="308518" y="200647"/>
                      <a:pt x="308518" y="149339"/>
                    </a:cubicBezTo>
                    <a:cubicBezTo>
                      <a:pt x="308518" y="82242"/>
                      <a:pt x="253200" y="26987"/>
                      <a:pt x="186027" y="26987"/>
                    </a:cubicBezTo>
                    <a:close/>
                    <a:moveTo>
                      <a:pt x="185515" y="0"/>
                    </a:moveTo>
                    <a:cubicBezTo>
                      <a:pt x="268405" y="0"/>
                      <a:pt x="335506" y="67047"/>
                      <a:pt x="335506" y="149870"/>
                    </a:cubicBezTo>
                    <a:cubicBezTo>
                      <a:pt x="335506" y="211658"/>
                      <a:pt x="298666" y="264244"/>
                      <a:pt x="247354" y="286593"/>
                    </a:cubicBezTo>
                    <a:cubicBezTo>
                      <a:pt x="247354" y="287908"/>
                      <a:pt x="247354" y="289223"/>
                      <a:pt x="247354" y="290537"/>
                    </a:cubicBezTo>
                    <a:cubicBezTo>
                      <a:pt x="247354" y="304999"/>
                      <a:pt x="236828" y="315516"/>
                      <a:pt x="226302" y="324718"/>
                    </a:cubicBezTo>
                    <a:cubicBezTo>
                      <a:pt x="224986" y="326033"/>
                      <a:pt x="223671" y="327348"/>
                      <a:pt x="222355" y="328662"/>
                    </a:cubicBezTo>
                    <a:cubicBezTo>
                      <a:pt x="217092" y="333921"/>
                      <a:pt x="209198" y="336550"/>
                      <a:pt x="198672" y="336550"/>
                    </a:cubicBezTo>
                    <a:cubicBezTo>
                      <a:pt x="172357" y="336550"/>
                      <a:pt x="122360" y="318145"/>
                      <a:pt x="71048" y="265559"/>
                    </a:cubicBezTo>
                    <a:cubicBezTo>
                      <a:pt x="42102" y="236637"/>
                      <a:pt x="19735" y="203771"/>
                      <a:pt x="7893" y="174848"/>
                    </a:cubicBezTo>
                    <a:cubicBezTo>
                      <a:pt x="-2632" y="147241"/>
                      <a:pt x="-2632" y="124892"/>
                      <a:pt x="7893" y="114374"/>
                    </a:cubicBezTo>
                    <a:cubicBezTo>
                      <a:pt x="9209" y="113060"/>
                      <a:pt x="10525" y="111745"/>
                      <a:pt x="13156" y="110430"/>
                    </a:cubicBezTo>
                    <a:cubicBezTo>
                      <a:pt x="21051" y="101228"/>
                      <a:pt x="31576" y="89396"/>
                      <a:pt x="44733" y="89396"/>
                    </a:cubicBezTo>
                    <a:cubicBezTo>
                      <a:pt x="46049" y="89396"/>
                      <a:pt x="47365" y="89396"/>
                      <a:pt x="48681" y="90711"/>
                    </a:cubicBezTo>
                    <a:cubicBezTo>
                      <a:pt x="71048" y="36810"/>
                      <a:pt x="123676" y="0"/>
                      <a:pt x="185515" y="0"/>
                    </a:cubicBezTo>
                    <a:close/>
                  </a:path>
                </a:pathLst>
              </a:custGeom>
              <a:solidFill>
                <a:schemeClr val="accent3">
                  <a:lumMod val="100000"/>
                </a:schemeClr>
              </a:solidFill>
              <a:ln>
                <a:noFill/>
              </a:ln>
            </p:spPr>
          </p:sp>
          <p:sp>
            <p:nvSpPr>
              <p:cNvPr id="50" name="îşļîḋé">
                <a:extLst>
                  <a:ext uri="{FF2B5EF4-FFF2-40B4-BE49-F238E27FC236}">
                    <a16:creationId xmlns:a16="http://schemas.microsoft.com/office/drawing/2014/main" xmlns="" id="{C8379049-7AAB-4527-8B70-2B7A58DC8D02}"/>
                  </a:ext>
                </a:extLst>
              </p:cNvPr>
              <p:cNvSpPr/>
              <p:nvPr/>
            </p:nvSpPr>
            <p:spPr bwMode="auto">
              <a:xfrm>
                <a:off x="7313197" y="1516687"/>
                <a:ext cx="320343" cy="321340"/>
              </a:xfrm>
              <a:custGeom>
                <a:avLst/>
                <a:gdLst>
                  <a:gd name="connsiteX0" fmla="*/ 222793 w 335506"/>
                  <a:gd name="connsiteY0" fmla="*/ 130175 h 336550"/>
                  <a:gd name="connsiteX1" fmla="*/ 208505 w 335506"/>
                  <a:gd name="connsiteY1" fmla="*/ 152400 h 336550"/>
                  <a:gd name="connsiteX2" fmla="*/ 222793 w 335506"/>
                  <a:gd name="connsiteY2" fmla="*/ 152400 h 336550"/>
                  <a:gd name="connsiteX3" fmla="*/ 222793 w 335506"/>
                  <a:gd name="connsiteY3" fmla="*/ 100012 h 336550"/>
                  <a:gd name="connsiteX4" fmla="*/ 241843 w 335506"/>
                  <a:gd name="connsiteY4" fmla="*/ 100012 h 336550"/>
                  <a:gd name="connsiteX5" fmla="*/ 241843 w 335506"/>
                  <a:gd name="connsiteY5" fmla="*/ 152400 h 336550"/>
                  <a:gd name="connsiteX6" fmla="*/ 251368 w 335506"/>
                  <a:gd name="connsiteY6" fmla="*/ 152400 h 336550"/>
                  <a:gd name="connsiteX7" fmla="*/ 251368 w 335506"/>
                  <a:gd name="connsiteY7" fmla="*/ 168275 h 336550"/>
                  <a:gd name="connsiteX8" fmla="*/ 241843 w 335506"/>
                  <a:gd name="connsiteY8" fmla="*/ 168275 h 336550"/>
                  <a:gd name="connsiteX9" fmla="*/ 241843 w 335506"/>
                  <a:gd name="connsiteY9" fmla="*/ 185737 h 336550"/>
                  <a:gd name="connsiteX10" fmla="*/ 222793 w 335506"/>
                  <a:gd name="connsiteY10" fmla="*/ 185737 h 336550"/>
                  <a:gd name="connsiteX11" fmla="*/ 222793 w 335506"/>
                  <a:gd name="connsiteY11" fmla="*/ 168275 h 336550"/>
                  <a:gd name="connsiteX12" fmla="*/ 187868 w 335506"/>
                  <a:gd name="connsiteY12" fmla="*/ 168275 h 336550"/>
                  <a:gd name="connsiteX13" fmla="*/ 187868 w 335506"/>
                  <a:gd name="connsiteY13" fmla="*/ 155575 h 336550"/>
                  <a:gd name="connsiteX14" fmla="*/ 149903 w 335506"/>
                  <a:gd name="connsiteY14" fmla="*/ 100012 h 336550"/>
                  <a:gd name="connsiteX15" fmla="*/ 170979 w 335506"/>
                  <a:gd name="connsiteY15" fmla="*/ 106506 h 336550"/>
                  <a:gd name="connsiteX16" fmla="*/ 178883 w 335506"/>
                  <a:gd name="connsiteY16" fmla="*/ 124690 h 336550"/>
                  <a:gd name="connsiteX17" fmla="*/ 174931 w 335506"/>
                  <a:gd name="connsiteY17" fmla="*/ 140277 h 336550"/>
                  <a:gd name="connsiteX18" fmla="*/ 160441 w 335506"/>
                  <a:gd name="connsiteY18" fmla="*/ 155863 h 336550"/>
                  <a:gd name="connsiteX19" fmla="*/ 148585 w 335506"/>
                  <a:gd name="connsiteY19" fmla="*/ 168852 h 336550"/>
                  <a:gd name="connsiteX20" fmla="*/ 181518 w 335506"/>
                  <a:gd name="connsiteY20" fmla="*/ 168852 h 336550"/>
                  <a:gd name="connsiteX21" fmla="*/ 181518 w 335506"/>
                  <a:gd name="connsiteY21" fmla="*/ 185737 h 336550"/>
                  <a:gd name="connsiteX22" fmla="*/ 122239 w 335506"/>
                  <a:gd name="connsiteY22" fmla="*/ 185737 h 336550"/>
                  <a:gd name="connsiteX23" fmla="*/ 122239 w 335506"/>
                  <a:gd name="connsiteY23" fmla="*/ 171450 h 336550"/>
                  <a:gd name="connsiteX24" fmla="*/ 148585 w 335506"/>
                  <a:gd name="connsiteY24" fmla="*/ 142875 h 336550"/>
                  <a:gd name="connsiteX25" fmla="*/ 156489 w 335506"/>
                  <a:gd name="connsiteY25" fmla="*/ 132484 h 336550"/>
                  <a:gd name="connsiteX26" fmla="*/ 159124 w 335506"/>
                  <a:gd name="connsiteY26" fmla="*/ 125989 h 336550"/>
                  <a:gd name="connsiteX27" fmla="*/ 156489 w 335506"/>
                  <a:gd name="connsiteY27" fmla="*/ 118196 h 336550"/>
                  <a:gd name="connsiteX28" fmla="*/ 149903 w 335506"/>
                  <a:gd name="connsiteY28" fmla="*/ 115598 h 336550"/>
                  <a:gd name="connsiteX29" fmla="*/ 143316 w 335506"/>
                  <a:gd name="connsiteY29" fmla="*/ 119495 h 336550"/>
                  <a:gd name="connsiteX30" fmla="*/ 140682 w 335506"/>
                  <a:gd name="connsiteY30" fmla="*/ 127288 h 336550"/>
                  <a:gd name="connsiteX31" fmla="*/ 140682 w 335506"/>
                  <a:gd name="connsiteY31" fmla="*/ 129886 h 336550"/>
                  <a:gd name="connsiteX32" fmla="*/ 120922 w 335506"/>
                  <a:gd name="connsiteY32" fmla="*/ 129886 h 336550"/>
                  <a:gd name="connsiteX33" fmla="*/ 120922 w 335506"/>
                  <a:gd name="connsiteY33" fmla="*/ 127288 h 336550"/>
                  <a:gd name="connsiteX34" fmla="*/ 127509 w 335506"/>
                  <a:gd name="connsiteY34" fmla="*/ 107805 h 336550"/>
                  <a:gd name="connsiteX35" fmla="*/ 149903 w 335506"/>
                  <a:gd name="connsiteY35" fmla="*/ 100012 h 336550"/>
                  <a:gd name="connsiteX36" fmla="*/ 186027 w 335506"/>
                  <a:gd name="connsiteY36" fmla="*/ 26987 h 336550"/>
                  <a:gd name="connsiteX37" fmla="*/ 72756 w 335506"/>
                  <a:gd name="connsiteY37" fmla="*/ 104608 h 336550"/>
                  <a:gd name="connsiteX38" fmla="*/ 75390 w 335506"/>
                  <a:gd name="connsiteY38" fmla="*/ 107239 h 336550"/>
                  <a:gd name="connsiteX39" fmla="*/ 75390 w 335506"/>
                  <a:gd name="connsiteY39" fmla="*/ 169073 h 336550"/>
                  <a:gd name="connsiteX40" fmla="*/ 72756 w 335506"/>
                  <a:gd name="connsiteY40" fmla="*/ 171704 h 336550"/>
                  <a:gd name="connsiteX41" fmla="*/ 78024 w 335506"/>
                  <a:gd name="connsiteY41" fmla="*/ 192754 h 336550"/>
                  <a:gd name="connsiteX42" fmla="*/ 108318 w 335506"/>
                  <a:gd name="connsiteY42" fmla="*/ 228275 h 336550"/>
                  <a:gd name="connsiteX43" fmla="*/ 161002 w 335506"/>
                  <a:gd name="connsiteY43" fmla="*/ 265112 h 336550"/>
                  <a:gd name="connsiteX44" fmla="*/ 164953 w 335506"/>
                  <a:gd name="connsiteY44" fmla="*/ 263796 h 336550"/>
                  <a:gd name="connsiteX45" fmla="*/ 167588 w 335506"/>
                  <a:gd name="connsiteY45" fmla="*/ 261165 h 336550"/>
                  <a:gd name="connsiteX46" fmla="*/ 195247 w 335506"/>
                  <a:gd name="connsiteY46" fmla="*/ 245378 h 336550"/>
                  <a:gd name="connsiteX47" fmla="*/ 229492 w 335506"/>
                  <a:gd name="connsiteY47" fmla="*/ 261165 h 336550"/>
                  <a:gd name="connsiteX48" fmla="*/ 230809 w 335506"/>
                  <a:gd name="connsiteY48" fmla="*/ 263796 h 336550"/>
                  <a:gd name="connsiteX49" fmla="*/ 308518 w 335506"/>
                  <a:gd name="connsiteY49" fmla="*/ 149339 h 336550"/>
                  <a:gd name="connsiteX50" fmla="*/ 186027 w 335506"/>
                  <a:gd name="connsiteY50" fmla="*/ 26987 h 336550"/>
                  <a:gd name="connsiteX51" fmla="*/ 185515 w 335506"/>
                  <a:gd name="connsiteY51" fmla="*/ 0 h 336550"/>
                  <a:gd name="connsiteX52" fmla="*/ 335506 w 335506"/>
                  <a:gd name="connsiteY52" fmla="*/ 149870 h 336550"/>
                  <a:gd name="connsiteX53" fmla="*/ 247354 w 335506"/>
                  <a:gd name="connsiteY53" fmla="*/ 286593 h 336550"/>
                  <a:gd name="connsiteX54" fmla="*/ 247354 w 335506"/>
                  <a:gd name="connsiteY54" fmla="*/ 290537 h 336550"/>
                  <a:gd name="connsiteX55" fmla="*/ 226302 w 335506"/>
                  <a:gd name="connsiteY55" fmla="*/ 324718 h 336550"/>
                  <a:gd name="connsiteX56" fmla="*/ 222355 w 335506"/>
                  <a:gd name="connsiteY56" fmla="*/ 328662 h 336550"/>
                  <a:gd name="connsiteX57" fmla="*/ 198672 w 335506"/>
                  <a:gd name="connsiteY57" fmla="*/ 336550 h 336550"/>
                  <a:gd name="connsiteX58" fmla="*/ 71048 w 335506"/>
                  <a:gd name="connsiteY58" fmla="*/ 265559 h 336550"/>
                  <a:gd name="connsiteX59" fmla="*/ 7893 w 335506"/>
                  <a:gd name="connsiteY59" fmla="*/ 174848 h 336550"/>
                  <a:gd name="connsiteX60" fmla="*/ 7893 w 335506"/>
                  <a:gd name="connsiteY60" fmla="*/ 114374 h 336550"/>
                  <a:gd name="connsiteX61" fmla="*/ 13156 w 335506"/>
                  <a:gd name="connsiteY61" fmla="*/ 110430 h 336550"/>
                  <a:gd name="connsiteX62" fmla="*/ 44733 w 335506"/>
                  <a:gd name="connsiteY62" fmla="*/ 89396 h 336550"/>
                  <a:gd name="connsiteX63" fmla="*/ 48681 w 335506"/>
                  <a:gd name="connsiteY63" fmla="*/ 90711 h 336550"/>
                  <a:gd name="connsiteX64" fmla="*/ 185515 w 335506"/>
                  <a:gd name="connsiteY6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5506" h="336550">
                    <a:moveTo>
                      <a:pt x="222793" y="130175"/>
                    </a:moveTo>
                    <a:lnTo>
                      <a:pt x="208505" y="152400"/>
                    </a:lnTo>
                    <a:lnTo>
                      <a:pt x="222793" y="152400"/>
                    </a:lnTo>
                    <a:close/>
                    <a:moveTo>
                      <a:pt x="222793" y="100012"/>
                    </a:moveTo>
                    <a:lnTo>
                      <a:pt x="241843" y="100012"/>
                    </a:lnTo>
                    <a:lnTo>
                      <a:pt x="241843" y="152400"/>
                    </a:lnTo>
                    <a:lnTo>
                      <a:pt x="251368" y="152400"/>
                    </a:lnTo>
                    <a:lnTo>
                      <a:pt x="251368" y="168275"/>
                    </a:lnTo>
                    <a:lnTo>
                      <a:pt x="241843" y="168275"/>
                    </a:lnTo>
                    <a:lnTo>
                      <a:pt x="241843" y="185737"/>
                    </a:lnTo>
                    <a:lnTo>
                      <a:pt x="222793" y="185737"/>
                    </a:lnTo>
                    <a:lnTo>
                      <a:pt x="222793" y="168275"/>
                    </a:lnTo>
                    <a:lnTo>
                      <a:pt x="187868" y="168275"/>
                    </a:lnTo>
                    <a:lnTo>
                      <a:pt x="187868" y="155575"/>
                    </a:lnTo>
                    <a:close/>
                    <a:moveTo>
                      <a:pt x="149903" y="100012"/>
                    </a:moveTo>
                    <a:cubicBezTo>
                      <a:pt x="159124" y="100012"/>
                      <a:pt x="165710" y="101311"/>
                      <a:pt x="170979" y="106506"/>
                    </a:cubicBezTo>
                    <a:cubicBezTo>
                      <a:pt x="176249" y="111702"/>
                      <a:pt x="178883" y="116897"/>
                      <a:pt x="178883" y="124690"/>
                    </a:cubicBezTo>
                    <a:cubicBezTo>
                      <a:pt x="178883" y="129886"/>
                      <a:pt x="177566" y="135081"/>
                      <a:pt x="174931" y="140277"/>
                    </a:cubicBezTo>
                    <a:cubicBezTo>
                      <a:pt x="172297" y="144173"/>
                      <a:pt x="167027" y="149369"/>
                      <a:pt x="160441" y="155863"/>
                    </a:cubicBezTo>
                    <a:lnTo>
                      <a:pt x="148585" y="168852"/>
                    </a:lnTo>
                    <a:cubicBezTo>
                      <a:pt x="148585" y="168852"/>
                      <a:pt x="148585" y="168852"/>
                      <a:pt x="181518" y="168852"/>
                    </a:cubicBezTo>
                    <a:cubicBezTo>
                      <a:pt x="181518" y="168852"/>
                      <a:pt x="181518" y="168852"/>
                      <a:pt x="181518" y="185737"/>
                    </a:cubicBezTo>
                    <a:cubicBezTo>
                      <a:pt x="181518" y="185737"/>
                      <a:pt x="181518" y="185737"/>
                      <a:pt x="122239" y="185737"/>
                    </a:cubicBezTo>
                    <a:cubicBezTo>
                      <a:pt x="122239" y="185737"/>
                      <a:pt x="122239" y="185737"/>
                      <a:pt x="122239" y="171450"/>
                    </a:cubicBezTo>
                    <a:cubicBezTo>
                      <a:pt x="122239" y="171450"/>
                      <a:pt x="122239" y="171450"/>
                      <a:pt x="148585" y="142875"/>
                    </a:cubicBezTo>
                    <a:cubicBezTo>
                      <a:pt x="152537" y="138978"/>
                      <a:pt x="155172" y="135081"/>
                      <a:pt x="156489" y="132484"/>
                    </a:cubicBezTo>
                    <a:cubicBezTo>
                      <a:pt x="157806" y="129886"/>
                      <a:pt x="159124" y="127288"/>
                      <a:pt x="159124" y="125989"/>
                    </a:cubicBezTo>
                    <a:cubicBezTo>
                      <a:pt x="159124" y="122093"/>
                      <a:pt x="157806" y="120794"/>
                      <a:pt x="156489" y="118196"/>
                    </a:cubicBezTo>
                    <a:cubicBezTo>
                      <a:pt x="155172" y="116897"/>
                      <a:pt x="152537" y="115598"/>
                      <a:pt x="149903" y="115598"/>
                    </a:cubicBezTo>
                    <a:cubicBezTo>
                      <a:pt x="147268" y="115598"/>
                      <a:pt x="144633" y="116897"/>
                      <a:pt x="143316" y="119495"/>
                    </a:cubicBezTo>
                    <a:cubicBezTo>
                      <a:pt x="140682" y="120794"/>
                      <a:pt x="140682" y="124690"/>
                      <a:pt x="140682" y="127288"/>
                    </a:cubicBezTo>
                    <a:cubicBezTo>
                      <a:pt x="140682" y="127288"/>
                      <a:pt x="140682" y="127288"/>
                      <a:pt x="140682" y="129886"/>
                    </a:cubicBezTo>
                    <a:cubicBezTo>
                      <a:pt x="140682" y="129886"/>
                      <a:pt x="140682" y="129886"/>
                      <a:pt x="120922" y="129886"/>
                    </a:cubicBezTo>
                    <a:cubicBezTo>
                      <a:pt x="120922" y="129886"/>
                      <a:pt x="120922" y="129886"/>
                      <a:pt x="120922" y="127288"/>
                    </a:cubicBezTo>
                    <a:cubicBezTo>
                      <a:pt x="119605" y="119495"/>
                      <a:pt x="122239" y="113001"/>
                      <a:pt x="127509" y="107805"/>
                    </a:cubicBezTo>
                    <a:cubicBezTo>
                      <a:pt x="134095" y="102610"/>
                      <a:pt x="140682" y="100012"/>
                      <a:pt x="149903" y="100012"/>
                    </a:cubicBezTo>
                    <a:close/>
                    <a:moveTo>
                      <a:pt x="186027" y="26987"/>
                    </a:moveTo>
                    <a:cubicBezTo>
                      <a:pt x="134660" y="26987"/>
                      <a:pt x="89878" y="59877"/>
                      <a:pt x="72756" y="104608"/>
                    </a:cubicBezTo>
                    <a:cubicBezTo>
                      <a:pt x="72756" y="105923"/>
                      <a:pt x="74073" y="105923"/>
                      <a:pt x="75390" y="107239"/>
                    </a:cubicBezTo>
                    <a:cubicBezTo>
                      <a:pt x="103049" y="142761"/>
                      <a:pt x="91196" y="154601"/>
                      <a:pt x="75390" y="169073"/>
                    </a:cubicBezTo>
                    <a:cubicBezTo>
                      <a:pt x="75390" y="170388"/>
                      <a:pt x="74073" y="171704"/>
                      <a:pt x="72756" y="171704"/>
                    </a:cubicBezTo>
                    <a:cubicBezTo>
                      <a:pt x="68805" y="176966"/>
                      <a:pt x="75390" y="187491"/>
                      <a:pt x="78024" y="192754"/>
                    </a:cubicBezTo>
                    <a:cubicBezTo>
                      <a:pt x="84610" y="201963"/>
                      <a:pt x="95147" y="213803"/>
                      <a:pt x="108318" y="228275"/>
                    </a:cubicBezTo>
                    <a:cubicBezTo>
                      <a:pt x="139928" y="258534"/>
                      <a:pt x="154417" y="265112"/>
                      <a:pt x="161002" y="265112"/>
                    </a:cubicBezTo>
                    <a:cubicBezTo>
                      <a:pt x="162319" y="265112"/>
                      <a:pt x="163636" y="265112"/>
                      <a:pt x="164953" y="263796"/>
                    </a:cubicBezTo>
                    <a:cubicBezTo>
                      <a:pt x="166270" y="262481"/>
                      <a:pt x="166270" y="261165"/>
                      <a:pt x="167588" y="261165"/>
                    </a:cubicBezTo>
                    <a:cubicBezTo>
                      <a:pt x="175490" y="253272"/>
                      <a:pt x="183393" y="245378"/>
                      <a:pt x="195247" y="245378"/>
                    </a:cubicBezTo>
                    <a:cubicBezTo>
                      <a:pt x="204467" y="245378"/>
                      <a:pt x="215004" y="250640"/>
                      <a:pt x="229492" y="261165"/>
                    </a:cubicBezTo>
                    <a:cubicBezTo>
                      <a:pt x="229492" y="262481"/>
                      <a:pt x="230809" y="262481"/>
                      <a:pt x="230809" y="263796"/>
                    </a:cubicBezTo>
                    <a:cubicBezTo>
                      <a:pt x="276908" y="245378"/>
                      <a:pt x="308518" y="200647"/>
                      <a:pt x="308518" y="149339"/>
                    </a:cubicBezTo>
                    <a:cubicBezTo>
                      <a:pt x="308518" y="82242"/>
                      <a:pt x="253200" y="26987"/>
                      <a:pt x="186027" y="26987"/>
                    </a:cubicBezTo>
                    <a:close/>
                    <a:moveTo>
                      <a:pt x="185515" y="0"/>
                    </a:moveTo>
                    <a:cubicBezTo>
                      <a:pt x="268405" y="0"/>
                      <a:pt x="335506" y="67047"/>
                      <a:pt x="335506" y="149870"/>
                    </a:cubicBezTo>
                    <a:cubicBezTo>
                      <a:pt x="335506" y="211658"/>
                      <a:pt x="298666" y="264244"/>
                      <a:pt x="247354" y="286593"/>
                    </a:cubicBezTo>
                    <a:cubicBezTo>
                      <a:pt x="247354" y="287908"/>
                      <a:pt x="247354" y="289223"/>
                      <a:pt x="247354" y="290537"/>
                    </a:cubicBezTo>
                    <a:cubicBezTo>
                      <a:pt x="247354" y="304999"/>
                      <a:pt x="236828" y="315516"/>
                      <a:pt x="226302" y="324718"/>
                    </a:cubicBezTo>
                    <a:cubicBezTo>
                      <a:pt x="224986" y="326033"/>
                      <a:pt x="223671" y="327348"/>
                      <a:pt x="222355" y="328662"/>
                    </a:cubicBezTo>
                    <a:cubicBezTo>
                      <a:pt x="217092" y="333921"/>
                      <a:pt x="209198" y="336550"/>
                      <a:pt x="198672" y="336550"/>
                    </a:cubicBezTo>
                    <a:cubicBezTo>
                      <a:pt x="172357" y="336550"/>
                      <a:pt x="122360" y="318145"/>
                      <a:pt x="71048" y="265559"/>
                    </a:cubicBezTo>
                    <a:cubicBezTo>
                      <a:pt x="42102" y="236637"/>
                      <a:pt x="19735" y="203771"/>
                      <a:pt x="7893" y="174848"/>
                    </a:cubicBezTo>
                    <a:cubicBezTo>
                      <a:pt x="-2632" y="147241"/>
                      <a:pt x="-2632" y="124892"/>
                      <a:pt x="7893" y="114374"/>
                    </a:cubicBezTo>
                    <a:cubicBezTo>
                      <a:pt x="9209" y="113060"/>
                      <a:pt x="10525" y="111745"/>
                      <a:pt x="13156" y="110430"/>
                    </a:cubicBezTo>
                    <a:cubicBezTo>
                      <a:pt x="21051" y="101228"/>
                      <a:pt x="31576" y="89396"/>
                      <a:pt x="44733" y="89396"/>
                    </a:cubicBezTo>
                    <a:cubicBezTo>
                      <a:pt x="46049" y="89396"/>
                      <a:pt x="47365" y="89396"/>
                      <a:pt x="48681" y="90711"/>
                    </a:cubicBezTo>
                    <a:cubicBezTo>
                      <a:pt x="71048" y="36810"/>
                      <a:pt x="123676" y="0"/>
                      <a:pt x="185515" y="0"/>
                    </a:cubicBezTo>
                    <a:close/>
                  </a:path>
                </a:pathLst>
              </a:custGeom>
              <a:solidFill>
                <a:schemeClr val="accent3">
                  <a:lumMod val="100000"/>
                </a:schemeClr>
              </a:solidFill>
              <a:ln>
                <a:noFill/>
              </a:ln>
            </p:spPr>
          </p:sp>
          <p:sp>
            <p:nvSpPr>
              <p:cNvPr id="51" name="ïṡḷïḑé">
                <a:extLst>
                  <a:ext uri="{FF2B5EF4-FFF2-40B4-BE49-F238E27FC236}">
                    <a16:creationId xmlns:a16="http://schemas.microsoft.com/office/drawing/2014/main" xmlns="" id="{23E84ABE-893E-4CFD-A39C-58055F260EAC}"/>
                  </a:ext>
                </a:extLst>
              </p:cNvPr>
              <p:cNvSpPr/>
              <p:nvPr/>
            </p:nvSpPr>
            <p:spPr bwMode="auto">
              <a:xfrm>
                <a:off x="10080637" y="1516687"/>
                <a:ext cx="320343" cy="321340"/>
              </a:xfrm>
              <a:custGeom>
                <a:avLst/>
                <a:gdLst>
                  <a:gd name="connsiteX0" fmla="*/ 222793 w 335506"/>
                  <a:gd name="connsiteY0" fmla="*/ 130175 h 336550"/>
                  <a:gd name="connsiteX1" fmla="*/ 208505 w 335506"/>
                  <a:gd name="connsiteY1" fmla="*/ 152400 h 336550"/>
                  <a:gd name="connsiteX2" fmla="*/ 222793 w 335506"/>
                  <a:gd name="connsiteY2" fmla="*/ 152400 h 336550"/>
                  <a:gd name="connsiteX3" fmla="*/ 222793 w 335506"/>
                  <a:gd name="connsiteY3" fmla="*/ 100012 h 336550"/>
                  <a:gd name="connsiteX4" fmla="*/ 241843 w 335506"/>
                  <a:gd name="connsiteY4" fmla="*/ 100012 h 336550"/>
                  <a:gd name="connsiteX5" fmla="*/ 241843 w 335506"/>
                  <a:gd name="connsiteY5" fmla="*/ 152400 h 336550"/>
                  <a:gd name="connsiteX6" fmla="*/ 251368 w 335506"/>
                  <a:gd name="connsiteY6" fmla="*/ 152400 h 336550"/>
                  <a:gd name="connsiteX7" fmla="*/ 251368 w 335506"/>
                  <a:gd name="connsiteY7" fmla="*/ 168275 h 336550"/>
                  <a:gd name="connsiteX8" fmla="*/ 241843 w 335506"/>
                  <a:gd name="connsiteY8" fmla="*/ 168275 h 336550"/>
                  <a:gd name="connsiteX9" fmla="*/ 241843 w 335506"/>
                  <a:gd name="connsiteY9" fmla="*/ 185737 h 336550"/>
                  <a:gd name="connsiteX10" fmla="*/ 222793 w 335506"/>
                  <a:gd name="connsiteY10" fmla="*/ 185737 h 336550"/>
                  <a:gd name="connsiteX11" fmla="*/ 222793 w 335506"/>
                  <a:gd name="connsiteY11" fmla="*/ 168275 h 336550"/>
                  <a:gd name="connsiteX12" fmla="*/ 187868 w 335506"/>
                  <a:gd name="connsiteY12" fmla="*/ 168275 h 336550"/>
                  <a:gd name="connsiteX13" fmla="*/ 187868 w 335506"/>
                  <a:gd name="connsiteY13" fmla="*/ 155575 h 336550"/>
                  <a:gd name="connsiteX14" fmla="*/ 149903 w 335506"/>
                  <a:gd name="connsiteY14" fmla="*/ 100012 h 336550"/>
                  <a:gd name="connsiteX15" fmla="*/ 170979 w 335506"/>
                  <a:gd name="connsiteY15" fmla="*/ 106506 h 336550"/>
                  <a:gd name="connsiteX16" fmla="*/ 178883 w 335506"/>
                  <a:gd name="connsiteY16" fmla="*/ 124690 h 336550"/>
                  <a:gd name="connsiteX17" fmla="*/ 174931 w 335506"/>
                  <a:gd name="connsiteY17" fmla="*/ 140277 h 336550"/>
                  <a:gd name="connsiteX18" fmla="*/ 160441 w 335506"/>
                  <a:gd name="connsiteY18" fmla="*/ 155863 h 336550"/>
                  <a:gd name="connsiteX19" fmla="*/ 148585 w 335506"/>
                  <a:gd name="connsiteY19" fmla="*/ 168852 h 336550"/>
                  <a:gd name="connsiteX20" fmla="*/ 181518 w 335506"/>
                  <a:gd name="connsiteY20" fmla="*/ 168852 h 336550"/>
                  <a:gd name="connsiteX21" fmla="*/ 181518 w 335506"/>
                  <a:gd name="connsiteY21" fmla="*/ 185737 h 336550"/>
                  <a:gd name="connsiteX22" fmla="*/ 122239 w 335506"/>
                  <a:gd name="connsiteY22" fmla="*/ 185737 h 336550"/>
                  <a:gd name="connsiteX23" fmla="*/ 122239 w 335506"/>
                  <a:gd name="connsiteY23" fmla="*/ 171450 h 336550"/>
                  <a:gd name="connsiteX24" fmla="*/ 148585 w 335506"/>
                  <a:gd name="connsiteY24" fmla="*/ 142875 h 336550"/>
                  <a:gd name="connsiteX25" fmla="*/ 156489 w 335506"/>
                  <a:gd name="connsiteY25" fmla="*/ 132484 h 336550"/>
                  <a:gd name="connsiteX26" fmla="*/ 159124 w 335506"/>
                  <a:gd name="connsiteY26" fmla="*/ 125989 h 336550"/>
                  <a:gd name="connsiteX27" fmla="*/ 156489 w 335506"/>
                  <a:gd name="connsiteY27" fmla="*/ 118196 h 336550"/>
                  <a:gd name="connsiteX28" fmla="*/ 149903 w 335506"/>
                  <a:gd name="connsiteY28" fmla="*/ 115598 h 336550"/>
                  <a:gd name="connsiteX29" fmla="*/ 143316 w 335506"/>
                  <a:gd name="connsiteY29" fmla="*/ 119495 h 336550"/>
                  <a:gd name="connsiteX30" fmla="*/ 140682 w 335506"/>
                  <a:gd name="connsiteY30" fmla="*/ 127288 h 336550"/>
                  <a:gd name="connsiteX31" fmla="*/ 140682 w 335506"/>
                  <a:gd name="connsiteY31" fmla="*/ 129886 h 336550"/>
                  <a:gd name="connsiteX32" fmla="*/ 120922 w 335506"/>
                  <a:gd name="connsiteY32" fmla="*/ 129886 h 336550"/>
                  <a:gd name="connsiteX33" fmla="*/ 120922 w 335506"/>
                  <a:gd name="connsiteY33" fmla="*/ 127288 h 336550"/>
                  <a:gd name="connsiteX34" fmla="*/ 127509 w 335506"/>
                  <a:gd name="connsiteY34" fmla="*/ 107805 h 336550"/>
                  <a:gd name="connsiteX35" fmla="*/ 149903 w 335506"/>
                  <a:gd name="connsiteY35" fmla="*/ 100012 h 336550"/>
                  <a:gd name="connsiteX36" fmla="*/ 186027 w 335506"/>
                  <a:gd name="connsiteY36" fmla="*/ 26987 h 336550"/>
                  <a:gd name="connsiteX37" fmla="*/ 72756 w 335506"/>
                  <a:gd name="connsiteY37" fmla="*/ 104608 h 336550"/>
                  <a:gd name="connsiteX38" fmla="*/ 75390 w 335506"/>
                  <a:gd name="connsiteY38" fmla="*/ 107239 h 336550"/>
                  <a:gd name="connsiteX39" fmla="*/ 75390 w 335506"/>
                  <a:gd name="connsiteY39" fmla="*/ 169073 h 336550"/>
                  <a:gd name="connsiteX40" fmla="*/ 72756 w 335506"/>
                  <a:gd name="connsiteY40" fmla="*/ 171704 h 336550"/>
                  <a:gd name="connsiteX41" fmla="*/ 78024 w 335506"/>
                  <a:gd name="connsiteY41" fmla="*/ 192754 h 336550"/>
                  <a:gd name="connsiteX42" fmla="*/ 108318 w 335506"/>
                  <a:gd name="connsiteY42" fmla="*/ 228275 h 336550"/>
                  <a:gd name="connsiteX43" fmla="*/ 161002 w 335506"/>
                  <a:gd name="connsiteY43" fmla="*/ 265112 h 336550"/>
                  <a:gd name="connsiteX44" fmla="*/ 164953 w 335506"/>
                  <a:gd name="connsiteY44" fmla="*/ 263796 h 336550"/>
                  <a:gd name="connsiteX45" fmla="*/ 167588 w 335506"/>
                  <a:gd name="connsiteY45" fmla="*/ 261165 h 336550"/>
                  <a:gd name="connsiteX46" fmla="*/ 195247 w 335506"/>
                  <a:gd name="connsiteY46" fmla="*/ 245378 h 336550"/>
                  <a:gd name="connsiteX47" fmla="*/ 229492 w 335506"/>
                  <a:gd name="connsiteY47" fmla="*/ 261165 h 336550"/>
                  <a:gd name="connsiteX48" fmla="*/ 230809 w 335506"/>
                  <a:gd name="connsiteY48" fmla="*/ 263796 h 336550"/>
                  <a:gd name="connsiteX49" fmla="*/ 308518 w 335506"/>
                  <a:gd name="connsiteY49" fmla="*/ 149339 h 336550"/>
                  <a:gd name="connsiteX50" fmla="*/ 186027 w 335506"/>
                  <a:gd name="connsiteY50" fmla="*/ 26987 h 336550"/>
                  <a:gd name="connsiteX51" fmla="*/ 185515 w 335506"/>
                  <a:gd name="connsiteY51" fmla="*/ 0 h 336550"/>
                  <a:gd name="connsiteX52" fmla="*/ 335506 w 335506"/>
                  <a:gd name="connsiteY52" fmla="*/ 149870 h 336550"/>
                  <a:gd name="connsiteX53" fmla="*/ 247354 w 335506"/>
                  <a:gd name="connsiteY53" fmla="*/ 286593 h 336550"/>
                  <a:gd name="connsiteX54" fmla="*/ 247354 w 335506"/>
                  <a:gd name="connsiteY54" fmla="*/ 290537 h 336550"/>
                  <a:gd name="connsiteX55" fmla="*/ 226302 w 335506"/>
                  <a:gd name="connsiteY55" fmla="*/ 324718 h 336550"/>
                  <a:gd name="connsiteX56" fmla="*/ 222355 w 335506"/>
                  <a:gd name="connsiteY56" fmla="*/ 328662 h 336550"/>
                  <a:gd name="connsiteX57" fmla="*/ 198672 w 335506"/>
                  <a:gd name="connsiteY57" fmla="*/ 336550 h 336550"/>
                  <a:gd name="connsiteX58" fmla="*/ 71048 w 335506"/>
                  <a:gd name="connsiteY58" fmla="*/ 265559 h 336550"/>
                  <a:gd name="connsiteX59" fmla="*/ 7893 w 335506"/>
                  <a:gd name="connsiteY59" fmla="*/ 174848 h 336550"/>
                  <a:gd name="connsiteX60" fmla="*/ 7893 w 335506"/>
                  <a:gd name="connsiteY60" fmla="*/ 114374 h 336550"/>
                  <a:gd name="connsiteX61" fmla="*/ 13156 w 335506"/>
                  <a:gd name="connsiteY61" fmla="*/ 110430 h 336550"/>
                  <a:gd name="connsiteX62" fmla="*/ 44733 w 335506"/>
                  <a:gd name="connsiteY62" fmla="*/ 89396 h 336550"/>
                  <a:gd name="connsiteX63" fmla="*/ 48681 w 335506"/>
                  <a:gd name="connsiteY63" fmla="*/ 90711 h 336550"/>
                  <a:gd name="connsiteX64" fmla="*/ 185515 w 335506"/>
                  <a:gd name="connsiteY64"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35506" h="336550">
                    <a:moveTo>
                      <a:pt x="222793" y="130175"/>
                    </a:moveTo>
                    <a:lnTo>
                      <a:pt x="208505" y="152400"/>
                    </a:lnTo>
                    <a:lnTo>
                      <a:pt x="222793" y="152400"/>
                    </a:lnTo>
                    <a:close/>
                    <a:moveTo>
                      <a:pt x="222793" y="100012"/>
                    </a:moveTo>
                    <a:lnTo>
                      <a:pt x="241843" y="100012"/>
                    </a:lnTo>
                    <a:lnTo>
                      <a:pt x="241843" y="152400"/>
                    </a:lnTo>
                    <a:lnTo>
                      <a:pt x="251368" y="152400"/>
                    </a:lnTo>
                    <a:lnTo>
                      <a:pt x="251368" y="168275"/>
                    </a:lnTo>
                    <a:lnTo>
                      <a:pt x="241843" y="168275"/>
                    </a:lnTo>
                    <a:lnTo>
                      <a:pt x="241843" y="185737"/>
                    </a:lnTo>
                    <a:lnTo>
                      <a:pt x="222793" y="185737"/>
                    </a:lnTo>
                    <a:lnTo>
                      <a:pt x="222793" y="168275"/>
                    </a:lnTo>
                    <a:lnTo>
                      <a:pt x="187868" y="168275"/>
                    </a:lnTo>
                    <a:lnTo>
                      <a:pt x="187868" y="155575"/>
                    </a:lnTo>
                    <a:close/>
                    <a:moveTo>
                      <a:pt x="149903" y="100012"/>
                    </a:moveTo>
                    <a:cubicBezTo>
                      <a:pt x="159124" y="100012"/>
                      <a:pt x="165710" y="101311"/>
                      <a:pt x="170979" y="106506"/>
                    </a:cubicBezTo>
                    <a:cubicBezTo>
                      <a:pt x="176249" y="111702"/>
                      <a:pt x="178883" y="116897"/>
                      <a:pt x="178883" y="124690"/>
                    </a:cubicBezTo>
                    <a:cubicBezTo>
                      <a:pt x="178883" y="129886"/>
                      <a:pt x="177566" y="135081"/>
                      <a:pt x="174931" y="140277"/>
                    </a:cubicBezTo>
                    <a:cubicBezTo>
                      <a:pt x="172297" y="144173"/>
                      <a:pt x="167027" y="149369"/>
                      <a:pt x="160441" y="155863"/>
                    </a:cubicBezTo>
                    <a:lnTo>
                      <a:pt x="148585" y="168852"/>
                    </a:lnTo>
                    <a:cubicBezTo>
                      <a:pt x="148585" y="168852"/>
                      <a:pt x="148585" y="168852"/>
                      <a:pt x="181518" y="168852"/>
                    </a:cubicBezTo>
                    <a:cubicBezTo>
                      <a:pt x="181518" y="168852"/>
                      <a:pt x="181518" y="168852"/>
                      <a:pt x="181518" y="185737"/>
                    </a:cubicBezTo>
                    <a:cubicBezTo>
                      <a:pt x="181518" y="185737"/>
                      <a:pt x="181518" y="185737"/>
                      <a:pt x="122239" y="185737"/>
                    </a:cubicBezTo>
                    <a:cubicBezTo>
                      <a:pt x="122239" y="185737"/>
                      <a:pt x="122239" y="185737"/>
                      <a:pt x="122239" y="171450"/>
                    </a:cubicBezTo>
                    <a:cubicBezTo>
                      <a:pt x="122239" y="171450"/>
                      <a:pt x="122239" y="171450"/>
                      <a:pt x="148585" y="142875"/>
                    </a:cubicBezTo>
                    <a:cubicBezTo>
                      <a:pt x="152537" y="138978"/>
                      <a:pt x="155172" y="135081"/>
                      <a:pt x="156489" y="132484"/>
                    </a:cubicBezTo>
                    <a:cubicBezTo>
                      <a:pt x="157806" y="129886"/>
                      <a:pt x="159124" y="127288"/>
                      <a:pt x="159124" y="125989"/>
                    </a:cubicBezTo>
                    <a:cubicBezTo>
                      <a:pt x="159124" y="122093"/>
                      <a:pt x="157806" y="120794"/>
                      <a:pt x="156489" y="118196"/>
                    </a:cubicBezTo>
                    <a:cubicBezTo>
                      <a:pt x="155172" y="116897"/>
                      <a:pt x="152537" y="115598"/>
                      <a:pt x="149903" y="115598"/>
                    </a:cubicBezTo>
                    <a:cubicBezTo>
                      <a:pt x="147268" y="115598"/>
                      <a:pt x="144633" y="116897"/>
                      <a:pt x="143316" y="119495"/>
                    </a:cubicBezTo>
                    <a:cubicBezTo>
                      <a:pt x="140682" y="120794"/>
                      <a:pt x="140682" y="124690"/>
                      <a:pt x="140682" y="127288"/>
                    </a:cubicBezTo>
                    <a:cubicBezTo>
                      <a:pt x="140682" y="127288"/>
                      <a:pt x="140682" y="127288"/>
                      <a:pt x="140682" y="129886"/>
                    </a:cubicBezTo>
                    <a:cubicBezTo>
                      <a:pt x="140682" y="129886"/>
                      <a:pt x="140682" y="129886"/>
                      <a:pt x="120922" y="129886"/>
                    </a:cubicBezTo>
                    <a:cubicBezTo>
                      <a:pt x="120922" y="129886"/>
                      <a:pt x="120922" y="129886"/>
                      <a:pt x="120922" y="127288"/>
                    </a:cubicBezTo>
                    <a:cubicBezTo>
                      <a:pt x="119605" y="119495"/>
                      <a:pt x="122239" y="113001"/>
                      <a:pt x="127509" y="107805"/>
                    </a:cubicBezTo>
                    <a:cubicBezTo>
                      <a:pt x="134095" y="102610"/>
                      <a:pt x="140682" y="100012"/>
                      <a:pt x="149903" y="100012"/>
                    </a:cubicBezTo>
                    <a:close/>
                    <a:moveTo>
                      <a:pt x="186027" y="26987"/>
                    </a:moveTo>
                    <a:cubicBezTo>
                      <a:pt x="134660" y="26987"/>
                      <a:pt x="89878" y="59877"/>
                      <a:pt x="72756" y="104608"/>
                    </a:cubicBezTo>
                    <a:cubicBezTo>
                      <a:pt x="72756" y="105923"/>
                      <a:pt x="74073" y="105923"/>
                      <a:pt x="75390" y="107239"/>
                    </a:cubicBezTo>
                    <a:cubicBezTo>
                      <a:pt x="103049" y="142761"/>
                      <a:pt x="91196" y="154601"/>
                      <a:pt x="75390" y="169073"/>
                    </a:cubicBezTo>
                    <a:cubicBezTo>
                      <a:pt x="75390" y="170388"/>
                      <a:pt x="74073" y="171704"/>
                      <a:pt x="72756" y="171704"/>
                    </a:cubicBezTo>
                    <a:cubicBezTo>
                      <a:pt x="68805" y="176966"/>
                      <a:pt x="75390" y="187491"/>
                      <a:pt x="78024" y="192754"/>
                    </a:cubicBezTo>
                    <a:cubicBezTo>
                      <a:pt x="84610" y="201963"/>
                      <a:pt x="95147" y="213803"/>
                      <a:pt x="108318" y="228275"/>
                    </a:cubicBezTo>
                    <a:cubicBezTo>
                      <a:pt x="139928" y="258534"/>
                      <a:pt x="154417" y="265112"/>
                      <a:pt x="161002" y="265112"/>
                    </a:cubicBezTo>
                    <a:cubicBezTo>
                      <a:pt x="162319" y="265112"/>
                      <a:pt x="163636" y="265112"/>
                      <a:pt x="164953" y="263796"/>
                    </a:cubicBezTo>
                    <a:cubicBezTo>
                      <a:pt x="166270" y="262481"/>
                      <a:pt x="166270" y="261165"/>
                      <a:pt x="167588" y="261165"/>
                    </a:cubicBezTo>
                    <a:cubicBezTo>
                      <a:pt x="175490" y="253272"/>
                      <a:pt x="183393" y="245378"/>
                      <a:pt x="195247" y="245378"/>
                    </a:cubicBezTo>
                    <a:cubicBezTo>
                      <a:pt x="204467" y="245378"/>
                      <a:pt x="215004" y="250640"/>
                      <a:pt x="229492" y="261165"/>
                    </a:cubicBezTo>
                    <a:cubicBezTo>
                      <a:pt x="229492" y="262481"/>
                      <a:pt x="230809" y="262481"/>
                      <a:pt x="230809" y="263796"/>
                    </a:cubicBezTo>
                    <a:cubicBezTo>
                      <a:pt x="276908" y="245378"/>
                      <a:pt x="308518" y="200647"/>
                      <a:pt x="308518" y="149339"/>
                    </a:cubicBezTo>
                    <a:cubicBezTo>
                      <a:pt x="308518" y="82242"/>
                      <a:pt x="253200" y="26987"/>
                      <a:pt x="186027" y="26987"/>
                    </a:cubicBezTo>
                    <a:close/>
                    <a:moveTo>
                      <a:pt x="185515" y="0"/>
                    </a:moveTo>
                    <a:cubicBezTo>
                      <a:pt x="268405" y="0"/>
                      <a:pt x="335506" y="67047"/>
                      <a:pt x="335506" y="149870"/>
                    </a:cubicBezTo>
                    <a:cubicBezTo>
                      <a:pt x="335506" y="211658"/>
                      <a:pt x="298666" y="264244"/>
                      <a:pt x="247354" y="286593"/>
                    </a:cubicBezTo>
                    <a:cubicBezTo>
                      <a:pt x="247354" y="287908"/>
                      <a:pt x="247354" y="289223"/>
                      <a:pt x="247354" y="290537"/>
                    </a:cubicBezTo>
                    <a:cubicBezTo>
                      <a:pt x="247354" y="304999"/>
                      <a:pt x="236828" y="315516"/>
                      <a:pt x="226302" y="324718"/>
                    </a:cubicBezTo>
                    <a:cubicBezTo>
                      <a:pt x="224986" y="326033"/>
                      <a:pt x="223671" y="327348"/>
                      <a:pt x="222355" y="328662"/>
                    </a:cubicBezTo>
                    <a:cubicBezTo>
                      <a:pt x="217092" y="333921"/>
                      <a:pt x="209198" y="336550"/>
                      <a:pt x="198672" y="336550"/>
                    </a:cubicBezTo>
                    <a:cubicBezTo>
                      <a:pt x="172357" y="336550"/>
                      <a:pt x="122360" y="318145"/>
                      <a:pt x="71048" y="265559"/>
                    </a:cubicBezTo>
                    <a:cubicBezTo>
                      <a:pt x="42102" y="236637"/>
                      <a:pt x="19735" y="203771"/>
                      <a:pt x="7893" y="174848"/>
                    </a:cubicBezTo>
                    <a:cubicBezTo>
                      <a:pt x="-2632" y="147241"/>
                      <a:pt x="-2632" y="124892"/>
                      <a:pt x="7893" y="114374"/>
                    </a:cubicBezTo>
                    <a:cubicBezTo>
                      <a:pt x="9209" y="113060"/>
                      <a:pt x="10525" y="111745"/>
                      <a:pt x="13156" y="110430"/>
                    </a:cubicBezTo>
                    <a:cubicBezTo>
                      <a:pt x="21051" y="101228"/>
                      <a:pt x="31576" y="89396"/>
                      <a:pt x="44733" y="89396"/>
                    </a:cubicBezTo>
                    <a:cubicBezTo>
                      <a:pt x="46049" y="89396"/>
                      <a:pt x="47365" y="89396"/>
                      <a:pt x="48681" y="90711"/>
                    </a:cubicBezTo>
                    <a:cubicBezTo>
                      <a:pt x="71048" y="36810"/>
                      <a:pt x="123676" y="0"/>
                      <a:pt x="185515" y="0"/>
                    </a:cubicBezTo>
                    <a:close/>
                  </a:path>
                </a:pathLst>
              </a:custGeom>
              <a:solidFill>
                <a:schemeClr val="accent3">
                  <a:lumMod val="100000"/>
                </a:schemeClr>
              </a:solidFill>
              <a:ln>
                <a:noFill/>
              </a:ln>
            </p:spPr>
          </p:sp>
        </p:grpSp>
      </p:grpSp>
      <p:sp>
        <p:nvSpPr>
          <p:cNvPr id="76" name="矩形 75">
            <a:extLst>
              <a:ext uri="{FF2B5EF4-FFF2-40B4-BE49-F238E27FC236}">
                <a16:creationId xmlns:a16="http://schemas.microsoft.com/office/drawing/2014/main" xmlns="" id="{9BC00D1D-D467-4D55-B856-AB34000ABA28}"/>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77" name="文本框 76">
            <a:extLst>
              <a:ext uri="{FF2B5EF4-FFF2-40B4-BE49-F238E27FC236}">
                <a16:creationId xmlns:a16="http://schemas.microsoft.com/office/drawing/2014/main" xmlns="" id="{CCF27BB7-F0DB-4BE3-A1E7-9D638896224A}"/>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18—</a:t>
            </a:r>
            <a:endParaRPr lang="zh-CN" altLang="en-US" sz="2000" b="1" dirty="0">
              <a:solidFill>
                <a:schemeClr val="accent3"/>
              </a:solidFill>
            </a:endParaRPr>
          </a:p>
        </p:txBody>
      </p:sp>
    </p:spTree>
    <p:extLst>
      <p:ext uri="{BB962C8B-B14F-4D97-AF65-F5344CB8AC3E}">
        <p14:creationId xmlns:p14="http://schemas.microsoft.com/office/powerpoint/2010/main" val="34473468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八分点内容页</a:t>
            </a:r>
          </a:p>
        </p:txBody>
      </p:sp>
      <p:grpSp>
        <p:nvGrpSpPr>
          <p:cNvPr id="86" name="#29474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425F8F6D-EB83-41B5-B667-73D572BBBE2B}"/>
              </a:ext>
            </a:extLst>
          </p:cNvPr>
          <p:cNvGrpSpPr>
            <a:grpSpLocks noChangeAspect="1"/>
          </p:cNvGrpSpPr>
          <p:nvPr>
            <p:custDataLst>
              <p:tags r:id="rId1"/>
            </p:custDataLst>
          </p:nvPr>
        </p:nvGrpSpPr>
        <p:grpSpPr>
          <a:xfrm>
            <a:off x="660400" y="0"/>
            <a:ext cx="10858500" cy="6858000"/>
            <a:chOff x="660400" y="0"/>
            <a:chExt cx="10858500" cy="6858000"/>
          </a:xfrm>
        </p:grpSpPr>
        <p:grpSp>
          <p:nvGrpSpPr>
            <p:cNvPr id="87" name="ïŝlîde">
              <a:extLst>
                <a:ext uri="{FF2B5EF4-FFF2-40B4-BE49-F238E27FC236}">
                  <a16:creationId xmlns:a16="http://schemas.microsoft.com/office/drawing/2014/main" xmlns="" id="{F7F7542B-9064-4D5A-A296-1995D45597EE}"/>
                </a:ext>
              </a:extLst>
            </p:cNvPr>
            <p:cNvGrpSpPr/>
            <p:nvPr/>
          </p:nvGrpSpPr>
          <p:grpSpPr>
            <a:xfrm>
              <a:off x="4405192" y="1585740"/>
              <a:ext cx="1692289" cy="1632806"/>
              <a:chOff x="4405192" y="1585740"/>
              <a:chExt cx="1692289" cy="1632806"/>
            </a:xfrm>
          </p:grpSpPr>
          <p:sp>
            <p:nvSpPr>
              <p:cNvPr id="168" name="ïSlíde">
                <a:extLst>
                  <a:ext uri="{FF2B5EF4-FFF2-40B4-BE49-F238E27FC236}">
                    <a16:creationId xmlns:a16="http://schemas.microsoft.com/office/drawing/2014/main" xmlns="" id="{04D53A1C-B8B7-4587-BE50-26CC94CE677D}"/>
                  </a:ext>
                </a:extLst>
              </p:cNvPr>
              <p:cNvSpPr/>
              <p:nvPr/>
            </p:nvSpPr>
            <p:spPr>
              <a:xfrm>
                <a:off x="4449152" y="1629700"/>
                <a:ext cx="1648329" cy="1588846"/>
              </a:xfrm>
              <a:custGeom>
                <a:avLst/>
                <a:gdLst/>
                <a:ahLst/>
                <a:cxnLst/>
                <a:rect l="l" t="t" r="r" b="b"/>
                <a:pathLst>
                  <a:path w="41336" h="39746" extrusionOk="0">
                    <a:moveTo>
                      <a:pt x="0" y="0"/>
                    </a:moveTo>
                    <a:lnTo>
                      <a:pt x="0" y="17847"/>
                    </a:lnTo>
                    <a:cubicBezTo>
                      <a:pt x="0" y="26284"/>
                      <a:pt x="6821" y="33130"/>
                      <a:pt x="15283" y="33130"/>
                    </a:cubicBezTo>
                    <a:lnTo>
                      <a:pt x="29386" y="33130"/>
                    </a:lnTo>
                    <a:cubicBezTo>
                      <a:pt x="31617" y="33130"/>
                      <a:pt x="33874" y="33874"/>
                      <a:pt x="35464" y="35361"/>
                    </a:cubicBezTo>
                    <a:lnTo>
                      <a:pt x="40387" y="39746"/>
                    </a:lnTo>
                    <a:lnTo>
                      <a:pt x="41336" y="38797"/>
                    </a:lnTo>
                    <a:lnTo>
                      <a:pt x="36848" y="34720"/>
                    </a:lnTo>
                    <a:cubicBezTo>
                      <a:pt x="34823" y="33028"/>
                      <a:pt x="33643" y="30463"/>
                      <a:pt x="33643" y="27771"/>
                    </a:cubicBezTo>
                    <a:lnTo>
                      <a:pt x="33643" y="15181"/>
                    </a:lnTo>
                    <a:cubicBezTo>
                      <a:pt x="33643" y="6744"/>
                      <a:pt x="26925" y="0"/>
                      <a:pt x="18488" y="0"/>
                    </a:cubicBez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defRPr>
                </a:lvl9pPr>
              </a:lstStyle>
              <a:p>
                <a:pPr marL="0" lvl="0" indent="0" algn="l" rtl="0">
                  <a:spcBef>
                    <a:spcPts val="0"/>
                  </a:spcBef>
                  <a:spcAft>
                    <a:spcPts val="0"/>
                  </a:spcAft>
                  <a:buNone/>
                </a:pPr>
                <a:endParaRPr/>
              </a:p>
            </p:txBody>
          </p:sp>
          <p:sp>
            <p:nvSpPr>
              <p:cNvPr id="169" name="isḻîďê">
                <a:extLst>
                  <a:ext uri="{FF2B5EF4-FFF2-40B4-BE49-F238E27FC236}">
                    <a16:creationId xmlns:a16="http://schemas.microsoft.com/office/drawing/2014/main" xmlns="" id="{6B04F4E6-BB1F-4500-9035-5441AB5CB532}"/>
                  </a:ext>
                </a:extLst>
              </p:cNvPr>
              <p:cNvSpPr/>
              <p:nvPr/>
            </p:nvSpPr>
            <p:spPr>
              <a:xfrm>
                <a:off x="4405192" y="1585740"/>
                <a:ext cx="345464" cy="345504"/>
              </a:xfrm>
              <a:custGeom>
                <a:avLst/>
                <a:gdLst/>
                <a:ahLst/>
                <a:cxnLst/>
                <a:rect l="l" t="t" r="r" b="b"/>
                <a:pathLst>
                  <a:path w="8642" h="8643" extrusionOk="0">
                    <a:moveTo>
                      <a:pt x="1" y="1"/>
                    </a:moveTo>
                    <a:lnTo>
                      <a:pt x="1" y="8642"/>
                    </a:lnTo>
                    <a:lnTo>
                      <a:pt x="8642" y="8642"/>
                    </a:lnTo>
                    <a:lnTo>
                      <a:pt x="8642" y="1"/>
                    </a:lnTo>
                    <a:close/>
                  </a:path>
                </a:pathLst>
              </a:custGeom>
              <a:solidFill>
                <a:schemeClr val="accent3">
                  <a:lumMod val="100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defRPr>
                </a:lvl9pPr>
              </a:lstStyle>
              <a:p>
                <a:pPr marL="0" lvl="0" indent="0" algn="l" rtl="0">
                  <a:spcBef>
                    <a:spcPts val="0"/>
                  </a:spcBef>
                  <a:spcAft>
                    <a:spcPts val="0"/>
                  </a:spcAft>
                  <a:buNone/>
                </a:pPr>
                <a:endParaRPr/>
              </a:p>
            </p:txBody>
          </p:sp>
          <p:sp>
            <p:nvSpPr>
              <p:cNvPr id="170" name="işḻîḋê">
                <a:extLst>
                  <a:ext uri="{FF2B5EF4-FFF2-40B4-BE49-F238E27FC236}">
                    <a16:creationId xmlns:a16="http://schemas.microsoft.com/office/drawing/2014/main" xmlns="" id="{EA6B7221-0DA8-44B8-BB6D-5B0246194E76}"/>
                  </a:ext>
                </a:extLst>
              </p:cNvPr>
              <p:cNvSpPr/>
              <p:nvPr/>
            </p:nvSpPr>
            <p:spPr>
              <a:xfrm>
                <a:off x="4469548" y="1652709"/>
                <a:ext cx="216752" cy="211568"/>
              </a:xfrm>
              <a:custGeom>
                <a:avLst/>
                <a:gdLst>
                  <a:gd name="connsiteX0" fmla="*/ 156242 w 548675"/>
                  <a:gd name="connsiteY0" fmla="*/ 232482 h 535553"/>
                  <a:gd name="connsiteX1" fmla="*/ 214187 w 548675"/>
                  <a:gd name="connsiteY1" fmla="*/ 256837 h 535553"/>
                  <a:gd name="connsiteX2" fmla="*/ 168993 w 548675"/>
                  <a:gd name="connsiteY2" fmla="*/ 300709 h 535553"/>
                  <a:gd name="connsiteX3" fmla="*/ 127674 w 548675"/>
                  <a:gd name="connsiteY3" fmla="*/ 312322 h 535553"/>
                  <a:gd name="connsiteX4" fmla="*/ 81189 w 548675"/>
                  <a:gd name="connsiteY4" fmla="*/ 357485 h 535553"/>
                  <a:gd name="connsiteX5" fmla="*/ 81189 w 548675"/>
                  <a:gd name="connsiteY5" fmla="*/ 414260 h 535553"/>
                  <a:gd name="connsiteX6" fmla="*/ 123800 w 548675"/>
                  <a:gd name="connsiteY6" fmla="*/ 456842 h 535553"/>
                  <a:gd name="connsiteX7" fmla="*/ 180615 w 548675"/>
                  <a:gd name="connsiteY7" fmla="*/ 456842 h 535553"/>
                  <a:gd name="connsiteX8" fmla="*/ 227099 w 548675"/>
                  <a:gd name="connsiteY8" fmla="*/ 411680 h 535553"/>
                  <a:gd name="connsiteX9" fmla="*/ 240012 w 548675"/>
                  <a:gd name="connsiteY9" fmla="*/ 370388 h 535553"/>
                  <a:gd name="connsiteX10" fmla="*/ 285205 w 548675"/>
                  <a:gd name="connsiteY10" fmla="*/ 326516 h 535553"/>
                  <a:gd name="connsiteX11" fmla="*/ 285205 w 548675"/>
                  <a:gd name="connsiteY11" fmla="*/ 440068 h 535553"/>
                  <a:gd name="connsiteX12" fmla="*/ 210313 w 548675"/>
                  <a:gd name="connsiteY12" fmla="*/ 512327 h 535553"/>
                  <a:gd name="connsiteX13" fmla="*/ 95392 w 548675"/>
                  <a:gd name="connsiteY13" fmla="*/ 512327 h 535553"/>
                  <a:gd name="connsiteX14" fmla="*/ 23083 w 548675"/>
                  <a:gd name="connsiteY14" fmla="*/ 441358 h 535553"/>
                  <a:gd name="connsiteX15" fmla="*/ 24374 w 548675"/>
                  <a:gd name="connsiteY15" fmla="*/ 329097 h 535553"/>
                  <a:gd name="connsiteX16" fmla="*/ 99266 w 548675"/>
                  <a:gd name="connsiteY16" fmla="*/ 255547 h 535553"/>
                  <a:gd name="connsiteX17" fmla="*/ 156242 w 548675"/>
                  <a:gd name="connsiteY17" fmla="*/ 232482 h 535553"/>
                  <a:gd name="connsiteX18" fmla="*/ 339490 w 548675"/>
                  <a:gd name="connsiteY18" fmla="*/ 176395 h 535553"/>
                  <a:gd name="connsiteX19" fmla="*/ 358873 w 548675"/>
                  <a:gd name="connsiteY19" fmla="*/ 184615 h 535553"/>
                  <a:gd name="connsiteX20" fmla="*/ 358873 w 548675"/>
                  <a:gd name="connsiteY20" fmla="*/ 223297 h 535553"/>
                  <a:gd name="connsiteX21" fmla="*/ 229652 w 548675"/>
                  <a:gd name="connsiteY21" fmla="*/ 349656 h 535553"/>
                  <a:gd name="connsiteX22" fmla="*/ 192178 w 548675"/>
                  <a:gd name="connsiteY22" fmla="*/ 349656 h 535553"/>
                  <a:gd name="connsiteX23" fmla="*/ 192178 w 548675"/>
                  <a:gd name="connsiteY23" fmla="*/ 312264 h 535553"/>
                  <a:gd name="connsiteX24" fmla="*/ 320107 w 548675"/>
                  <a:gd name="connsiteY24" fmla="*/ 184615 h 535553"/>
                  <a:gd name="connsiteX25" fmla="*/ 339490 w 548675"/>
                  <a:gd name="connsiteY25" fmla="*/ 176395 h 535553"/>
                  <a:gd name="connsiteX26" fmla="*/ 399515 w 548675"/>
                  <a:gd name="connsiteY26" fmla="*/ 2 h 535553"/>
                  <a:gd name="connsiteX27" fmla="*/ 455692 w 548675"/>
                  <a:gd name="connsiteY27" fmla="*/ 23378 h 535553"/>
                  <a:gd name="connsiteX28" fmla="*/ 525430 w 548675"/>
                  <a:gd name="connsiteY28" fmla="*/ 93022 h 535553"/>
                  <a:gd name="connsiteX29" fmla="*/ 525430 w 548675"/>
                  <a:gd name="connsiteY29" fmla="*/ 202648 h 535553"/>
                  <a:gd name="connsiteX30" fmla="*/ 447943 w 548675"/>
                  <a:gd name="connsiteY30" fmla="*/ 278741 h 535553"/>
                  <a:gd name="connsiteX31" fmla="*/ 334297 w 548675"/>
                  <a:gd name="connsiteY31" fmla="*/ 278741 h 535553"/>
                  <a:gd name="connsiteX32" fmla="*/ 378206 w 548675"/>
                  <a:gd name="connsiteY32" fmla="*/ 236180 h 535553"/>
                  <a:gd name="connsiteX33" fmla="*/ 419532 w 548675"/>
                  <a:gd name="connsiteY33" fmla="*/ 223283 h 535553"/>
                  <a:gd name="connsiteX34" fmla="*/ 468606 w 548675"/>
                  <a:gd name="connsiteY34" fmla="*/ 175564 h 535553"/>
                  <a:gd name="connsiteX35" fmla="*/ 469898 w 548675"/>
                  <a:gd name="connsiteY35" fmla="*/ 120106 h 535553"/>
                  <a:gd name="connsiteX36" fmla="*/ 427280 w 548675"/>
                  <a:gd name="connsiteY36" fmla="*/ 78836 h 535553"/>
                  <a:gd name="connsiteX37" fmla="*/ 370457 w 548675"/>
                  <a:gd name="connsiteY37" fmla="*/ 77546 h 535553"/>
                  <a:gd name="connsiteX38" fmla="*/ 321383 w 548675"/>
                  <a:gd name="connsiteY38" fmla="*/ 126555 h 535553"/>
                  <a:gd name="connsiteX39" fmla="*/ 308468 w 548675"/>
                  <a:gd name="connsiteY39" fmla="*/ 166536 h 535553"/>
                  <a:gd name="connsiteX40" fmla="*/ 264559 w 548675"/>
                  <a:gd name="connsiteY40" fmla="*/ 209097 h 535553"/>
                  <a:gd name="connsiteX41" fmla="*/ 264559 w 548675"/>
                  <a:gd name="connsiteY41" fmla="*/ 98181 h 535553"/>
                  <a:gd name="connsiteX42" fmla="*/ 343337 w 548675"/>
                  <a:gd name="connsiteY42" fmla="*/ 22088 h 535553"/>
                  <a:gd name="connsiteX43" fmla="*/ 399515 w 548675"/>
                  <a:gd name="connsiteY43" fmla="*/ 2 h 53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48675" h="535553">
                    <a:moveTo>
                      <a:pt x="156242" y="232482"/>
                    </a:moveTo>
                    <a:cubicBezTo>
                      <a:pt x="177064" y="232643"/>
                      <a:pt x="198046" y="240708"/>
                      <a:pt x="214187" y="256837"/>
                    </a:cubicBezTo>
                    <a:lnTo>
                      <a:pt x="168993" y="300709"/>
                    </a:lnTo>
                    <a:cubicBezTo>
                      <a:pt x="154790" y="295548"/>
                      <a:pt x="139295" y="301999"/>
                      <a:pt x="127674" y="312322"/>
                    </a:cubicBezTo>
                    <a:lnTo>
                      <a:pt x="81189" y="357485"/>
                    </a:lnTo>
                    <a:cubicBezTo>
                      <a:pt x="65694" y="372969"/>
                      <a:pt x="65694" y="398776"/>
                      <a:pt x="81189" y="414260"/>
                    </a:cubicBezTo>
                    <a:lnTo>
                      <a:pt x="123800" y="456842"/>
                    </a:lnTo>
                    <a:cubicBezTo>
                      <a:pt x="139295" y="472326"/>
                      <a:pt x="165120" y="472326"/>
                      <a:pt x="180615" y="456842"/>
                    </a:cubicBezTo>
                    <a:lnTo>
                      <a:pt x="227099" y="411680"/>
                    </a:lnTo>
                    <a:cubicBezTo>
                      <a:pt x="238720" y="401357"/>
                      <a:pt x="243885" y="383292"/>
                      <a:pt x="240012" y="370388"/>
                    </a:cubicBezTo>
                    <a:lnTo>
                      <a:pt x="285205" y="326516"/>
                    </a:lnTo>
                    <a:cubicBezTo>
                      <a:pt x="316195" y="358775"/>
                      <a:pt x="316195" y="409099"/>
                      <a:pt x="285205" y="440068"/>
                    </a:cubicBezTo>
                    <a:lnTo>
                      <a:pt x="210313" y="512327"/>
                    </a:lnTo>
                    <a:cubicBezTo>
                      <a:pt x="178032" y="543296"/>
                      <a:pt x="126382" y="543296"/>
                      <a:pt x="95392" y="512327"/>
                    </a:cubicBezTo>
                    <a:lnTo>
                      <a:pt x="23083" y="441358"/>
                    </a:lnTo>
                    <a:cubicBezTo>
                      <a:pt x="-7907" y="410389"/>
                      <a:pt x="-7907" y="360065"/>
                      <a:pt x="24374" y="329097"/>
                    </a:cubicBezTo>
                    <a:lnTo>
                      <a:pt x="99266" y="255547"/>
                    </a:lnTo>
                    <a:cubicBezTo>
                      <a:pt x="114761" y="240063"/>
                      <a:pt x="135421" y="232320"/>
                      <a:pt x="156242" y="232482"/>
                    </a:cubicBezTo>
                    <a:close/>
                    <a:moveTo>
                      <a:pt x="339490" y="176395"/>
                    </a:moveTo>
                    <a:cubicBezTo>
                      <a:pt x="346597" y="176557"/>
                      <a:pt x="353704" y="179458"/>
                      <a:pt x="358873" y="184615"/>
                    </a:cubicBezTo>
                    <a:cubicBezTo>
                      <a:pt x="369211" y="194930"/>
                      <a:pt x="369211" y="211692"/>
                      <a:pt x="358873" y="223297"/>
                    </a:cubicBezTo>
                    <a:lnTo>
                      <a:pt x="229652" y="349656"/>
                    </a:lnTo>
                    <a:cubicBezTo>
                      <a:pt x="219314" y="361260"/>
                      <a:pt x="202516" y="361260"/>
                      <a:pt x="192178" y="349656"/>
                    </a:cubicBezTo>
                    <a:cubicBezTo>
                      <a:pt x="180548" y="339341"/>
                      <a:pt x="180548" y="322579"/>
                      <a:pt x="192178" y="312264"/>
                    </a:cubicBezTo>
                    <a:lnTo>
                      <a:pt x="320107" y="184615"/>
                    </a:lnTo>
                    <a:cubicBezTo>
                      <a:pt x="325276" y="178813"/>
                      <a:pt x="332383" y="176234"/>
                      <a:pt x="339490" y="176395"/>
                    </a:cubicBezTo>
                    <a:close/>
                    <a:moveTo>
                      <a:pt x="399515" y="2"/>
                    </a:moveTo>
                    <a:cubicBezTo>
                      <a:pt x="419855" y="163"/>
                      <a:pt x="440195" y="7902"/>
                      <a:pt x="455692" y="23378"/>
                    </a:cubicBezTo>
                    <a:lnTo>
                      <a:pt x="525430" y="93022"/>
                    </a:lnTo>
                    <a:cubicBezTo>
                      <a:pt x="556424" y="122686"/>
                      <a:pt x="556424" y="172985"/>
                      <a:pt x="525430" y="202648"/>
                    </a:cubicBezTo>
                    <a:lnTo>
                      <a:pt x="447943" y="278741"/>
                    </a:lnTo>
                    <a:cubicBezTo>
                      <a:pt x="416949" y="309694"/>
                      <a:pt x="365291" y="309694"/>
                      <a:pt x="334297" y="278741"/>
                    </a:cubicBezTo>
                    <a:lnTo>
                      <a:pt x="378206" y="236180"/>
                    </a:lnTo>
                    <a:cubicBezTo>
                      <a:pt x="392412" y="238760"/>
                      <a:pt x="409200" y="233601"/>
                      <a:pt x="419532" y="223283"/>
                    </a:cubicBezTo>
                    <a:lnTo>
                      <a:pt x="468606" y="175564"/>
                    </a:lnTo>
                    <a:cubicBezTo>
                      <a:pt x="484104" y="160087"/>
                      <a:pt x="485395" y="135583"/>
                      <a:pt x="469898" y="120106"/>
                    </a:cubicBezTo>
                    <a:lnTo>
                      <a:pt x="427280" y="78836"/>
                    </a:lnTo>
                    <a:cubicBezTo>
                      <a:pt x="411783" y="63359"/>
                      <a:pt x="385954" y="63359"/>
                      <a:pt x="370457" y="77546"/>
                    </a:cubicBezTo>
                    <a:lnTo>
                      <a:pt x="321383" y="126555"/>
                    </a:lnTo>
                    <a:cubicBezTo>
                      <a:pt x="309760" y="136873"/>
                      <a:pt x="304594" y="152349"/>
                      <a:pt x="308468" y="166536"/>
                    </a:cubicBezTo>
                    <a:lnTo>
                      <a:pt x="264559" y="209097"/>
                    </a:lnTo>
                    <a:cubicBezTo>
                      <a:pt x="233565" y="178143"/>
                      <a:pt x="233565" y="129134"/>
                      <a:pt x="264559" y="98181"/>
                    </a:cubicBezTo>
                    <a:lnTo>
                      <a:pt x="343337" y="22088"/>
                    </a:lnTo>
                    <a:cubicBezTo>
                      <a:pt x="358834" y="7257"/>
                      <a:pt x="379174" y="-159"/>
                      <a:pt x="399515" y="2"/>
                    </a:cubicBezTo>
                    <a:close/>
                  </a:path>
                </a:pathLst>
              </a:cu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171" name="îŝļíḋé">
                <a:extLst>
                  <a:ext uri="{FF2B5EF4-FFF2-40B4-BE49-F238E27FC236}">
                    <a16:creationId xmlns:a16="http://schemas.microsoft.com/office/drawing/2014/main" xmlns="" id="{5E03E1D6-F1FD-4AB3-91F9-42715B189435}"/>
                  </a:ext>
                </a:extLst>
              </p:cNvPr>
              <p:cNvSpPr txBox="1"/>
              <p:nvPr/>
            </p:nvSpPr>
            <p:spPr bwMode="auto">
              <a:xfrm>
                <a:off x="4692758" y="2111511"/>
                <a:ext cx="897356" cy="431795"/>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400" dirty="0"/>
                  <a:t>…</a:t>
                </a:r>
                <a:r>
                  <a:rPr lang="en-US" altLang="zh-CN" sz="1400" dirty="0" err="1"/>
                  <a:t>te</a:t>
                </a:r>
                <a:r>
                  <a:rPr lang="en-US" altLang="zh-CN" sz="100" dirty="0"/>
                  <a:t> </a:t>
                </a:r>
                <a:r>
                  <a:rPr lang="en-US" altLang="zh-CN" sz="1400" dirty="0" err="1"/>
                  <a:t>xt</a:t>
                </a:r>
                <a:endParaRPr lang="en-US" altLang="zh-CN" sz="1400" dirty="0"/>
              </a:p>
            </p:txBody>
          </p:sp>
        </p:grpSp>
        <p:grpSp>
          <p:nvGrpSpPr>
            <p:cNvPr id="88" name="iṣlîďe">
              <a:extLst>
                <a:ext uri="{FF2B5EF4-FFF2-40B4-BE49-F238E27FC236}">
                  <a16:creationId xmlns:a16="http://schemas.microsoft.com/office/drawing/2014/main" xmlns="" id="{E346A045-60EB-4B43-B6B5-14FD281AEBF5}"/>
                </a:ext>
              </a:extLst>
            </p:cNvPr>
            <p:cNvGrpSpPr/>
            <p:nvPr/>
          </p:nvGrpSpPr>
          <p:grpSpPr>
            <a:xfrm>
              <a:off x="6081819" y="2405778"/>
              <a:ext cx="1692289" cy="1632806"/>
              <a:chOff x="6081819" y="2405778"/>
              <a:chExt cx="1692289" cy="1632806"/>
            </a:xfrm>
          </p:grpSpPr>
          <p:sp>
            <p:nvSpPr>
              <p:cNvPr id="128" name="îŝlîḍé">
                <a:extLst>
                  <a:ext uri="{FF2B5EF4-FFF2-40B4-BE49-F238E27FC236}">
                    <a16:creationId xmlns:a16="http://schemas.microsoft.com/office/drawing/2014/main" xmlns="" id="{5E6C5CC1-6A4F-4CF1-A838-9ED633871BB8}"/>
                  </a:ext>
                </a:extLst>
              </p:cNvPr>
              <p:cNvSpPr/>
              <p:nvPr/>
            </p:nvSpPr>
            <p:spPr>
              <a:xfrm>
                <a:off x="6081819" y="2449738"/>
                <a:ext cx="1648329" cy="1588846"/>
              </a:xfrm>
              <a:custGeom>
                <a:avLst/>
                <a:gdLst/>
                <a:ahLst/>
                <a:cxnLst/>
                <a:rect l="l" t="t" r="r" b="b"/>
                <a:pathLst>
                  <a:path w="41260" h="39747" extrusionOk="0">
                    <a:moveTo>
                      <a:pt x="22771" y="1"/>
                    </a:moveTo>
                    <a:cubicBezTo>
                      <a:pt x="14437" y="1"/>
                      <a:pt x="7591" y="6719"/>
                      <a:pt x="7591" y="15181"/>
                    </a:cubicBezTo>
                    <a:lnTo>
                      <a:pt x="7591" y="27771"/>
                    </a:lnTo>
                    <a:cubicBezTo>
                      <a:pt x="7591" y="30438"/>
                      <a:pt x="6514" y="33002"/>
                      <a:pt x="4488" y="34720"/>
                    </a:cubicBezTo>
                    <a:lnTo>
                      <a:pt x="1" y="38669"/>
                    </a:lnTo>
                    <a:lnTo>
                      <a:pt x="975" y="39746"/>
                    </a:lnTo>
                    <a:lnTo>
                      <a:pt x="5770" y="35362"/>
                    </a:lnTo>
                    <a:cubicBezTo>
                      <a:pt x="7488" y="33874"/>
                      <a:pt x="9719" y="33002"/>
                      <a:pt x="11976" y="33002"/>
                    </a:cubicBezTo>
                    <a:lnTo>
                      <a:pt x="26079" y="33002"/>
                    </a:lnTo>
                    <a:cubicBezTo>
                      <a:pt x="34515" y="33002"/>
                      <a:pt x="41259" y="26284"/>
                      <a:pt x="41259" y="17848"/>
                    </a:cubicBezTo>
                    <a:lnTo>
                      <a:pt x="41259" y="1"/>
                    </a:ln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defRPr>
                </a:lvl9pPr>
              </a:lstStyle>
              <a:p>
                <a:pPr marL="0" lvl="0" indent="0" algn="l" rtl="0">
                  <a:spcBef>
                    <a:spcPts val="0"/>
                  </a:spcBef>
                  <a:spcAft>
                    <a:spcPts val="0"/>
                  </a:spcAft>
                  <a:buNone/>
                </a:pPr>
                <a:endParaRPr/>
              </a:p>
            </p:txBody>
          </p:sp>
          <p:sp>
            <p:nvSpPr>
              <p:cNvPr id="129" name="íṩlíḓé">
                <a:extLst>
                  <a:ext uri="{FF2B5EF4-FFF2-40B4-BE49-F238E27FC236}">
                    <a16:creationId xmlns:a16="http://schemas.microsoft.com/office/drawing/2014/main" xmlns="" id="{0943F9F6-E2C9-4635-97D8-BB85AABF6605}"/>
                  </a:ext>
                </a:extLst>
              </p:cNvPr>
              <p:cNvSpPr/>
              <p:nvPr/>
            </p:nvSpPr>
            <p:spPr>
              <a:xfrm>
                <a:off x="7427605" y="2405778"/>
                <a:ext cx="346503" cy="345464"/>
              </a:xfrm>
              <a:custGeom>
                <a:avLst/>
                <a:gdLst/>
                <a:ahLst/>
                <a:cxnLst/>
                <a:rect l="l" t="t" r="r" b="b"/>
                <a:pathLst>
                  <a:path w="8668" h="8642" extrusionOk="0">
                    <a:moveTo>
                      <a:pt x="0" y="0"/>
                    </a:moveTo>
                    <a:lnTo>
                      <a:pt x="0" y="8642"/>
                    </a:lnTo>
                    <a:lnTo>
                      <a:pt x="8667" y="8642"/>
                    </a:lnTo>
                    <a:lnTo>
                      <a:pt x="8667" y="0"/>
                    </a:lnTo>
                    <a:close/>
                  </a:path>
                </a:pathLst>
              </a:custGeom>
              <a:solidFill>
                <a:schemeClr val="accent3">
                  <a:lumMod val="100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defRPr>
                </a:lvl9pPr>
              </a:lstStyle>
              <a:p>
                <a:pPr marL="0" lvl="0" indent="0" algn="l" rtl="0">
                  <a:spcBef>
                    <a:spcPts val="0"/>
                  </a:spcBef>
                  <a:spcAft>
                    <a:spcPts val="0"/>
                  </a:spcAft>
                  <a:buNone/>
                </a:pPr>
                <a:endParaRPr/>
              </a:p>
            </p:txBody>
          </p:sp>
          <p:sp>
            <p:nvSpPr>
              <p:cNvPr id="166" name="ïṥ1íďê">
                <a:extLst>
                  <a:ext uri="{FF2B5EF4-FFF2-40B4-BE49-F238E27FC236}">
                    <a16:creationId xmlns:a16="http://schemas.microsoft.com/office/drawing/2014/main" xmlns="" id="{9CAB691D-F117-40D1-B8CA-AF1C846DBEB8}"/>
                  </a:ext>
                </a:extLst>
              </p:cNvPr>
              <p:cNvSpPr/>
              <p:nvPr/>
            </p:nvSpPr>
            <p:spPr>
              <a:xfrm>
                <a:off x="7492480" y="2472727"/>
                <a:ext cx="216752" cy="211568"/>
              </a:xfrm>
              <a:custGeom>
                <a:avLst/>
                <a:gdLst>
                  <a:gd name="connsiteX0" fmla="*/ 156242 w 548675"/>
                  <a:gd name="connsiteY0" fmla="*/ 232482 h 535553"/>
                  <a:gd name="connsiteX1" fmla="*/ 214187 w 548675"/>
                  <a:gd name="connsiteY1" fmla="*/ 256837 h 535553"/>
                  <a:gd name="connsiteX2" fmla="*/ 168993 w 548675"/>
                  <a:gd name="connsiteY2" fmla="*/ 300709 h 535553"/>
                  <a:gd name="connsiteX3" fmla="*/ 127674 w 548675"/>
                  <a:gd name="connsiteY3" fmla="*/ 312322 h 535553"/>
                  <a:gd name="connsiteX4" fmla="*/ 81189 w 548675"/>
                  <a:gd name="connsiteY4" fmla="*/ 357485 h 535553"/>
                  <a:gd name="connsiteX5" fmla="*/ 81189 w 548675"/>
                  <a:gd name="connsiteY5" fmla="*/ 414260 h 535553"/>
                  <a:gd name="connsiteX6" fmla="*/ 123800 w 548675"/>
                  <a:gd name="connsiteY6" fmla="*/ 456842 h 535553"/>
                  <a:gd name="connsiteX7" fmla="*/ 180615 w 548675"/>
                  <a:gd name="connsiteY7" fmla="*/ 456842 h 535553"/>
                  <a:gd name="connsiteX8" fmla="*/ 227099 w 548675"/>
                  <a:gd name="connsiteY8" fmla="*/ 411680 h 535553"/>
                  <a:gd name="connsiteX9" fmla="*/ 240012 w 548675"/>
                  <a:gd name="connsiteY9" fmla="*/ 370388 h 535553"/>
                  <a:gd name="connsiteX10" fmla="*/ 285205 w 548675"/>
                  <a:gd name="connsiteY10" fmla="*/ 326516 h 535553"/>
                  <a:gd name="connsiteX11" fmla="*/ 285205 w 548675"/>
                  <a:gd name="connsiteY11" fmla="*/ 440068 h 535553"/>
                  <a:gd name="connsiteX12" fmla="*/ 210313 w 548675"/>
                  <a:gd name="connsiteY12" fmla="*/ 512327 h 535553"/>
                  <a:gd name="connsiteX13" fmla="*/ 95392 w 548675"/>
                  <a:gd name="connsiteY13" fmla="*/ 512327 h 535553"/>
                  <a:gd name="connsiteX14" fmla="*/ 23083 w 548675"/>
                  <a:gd name="connsiteY14" fmla="*/ 441358 h 535553"/>
                  <a:gd name="connsiteX15" fmla="*/ 24374 w 548675"/>
                  <a:gd name="connsiteY15" fmla="*/ 329097 h 535553"/>
                  <a:gd name="connsiteX16" fmla="*/ 99266 w 548675"/>
                  <a:gd name="connsiteY16" fmla="*/ 255547 h 535553"/>
                  <a:gd name="connsiteX17" fmla="*/ 156242 w 548675"/>
                  <a:gd name="connsiteY17" fmla="*/ 232482 h 535553"/>
                  <a:gd name="connsiteX18" fmla="*/ 339490 w 548675"/>
                  <a:gd name="connsiteY18" fmla="*/ 176395 h 535553"/>
                  <a:gd name="connsiteX19" fmla="*/ 358873 w 548675"/>
                  <a:gd name="connsiteY19" fmla="*/ 184615 h 535553"/>
                  <a:gd name="connsiteX20" fmla="*/ 358873 w 548675"/>
                  <a:gd name="connsiteY20" fmla="*/ 223297 h 535553"/>
                  <a:gd name="connsiteX21" fmla="*/ 229652 w 548675"/>
                  <a:gd name="connsiteY21" fmla="*/ 349656 h 535553"/>
                  <a:gd name="connsiteX22" fmla="*/ 192178 w 548675"/>
                  <a:gd name="connsiteY22" fmla="*/ 349656 h 535553"/>
                  <a:gd name="connsiteX23" fmla="*/ 192178 w 548675"/>
                  <a:gd name="connsiteY23" fmla="*/ 312264 h 535553"/>
                  <a:gd name="connsiteX24" fmla="*/ 320107 w 548675"/>
                  <a:gd name="connsiteY24" fmla="*/ 184615 h 535553"/>
                  <a:gd name="connsiteX25" fmla="*/ 339490 w 548675"/>
                  <a:gd name="connsiteY25" fmla="*/ 176395 h 535553"/>
                  <a:gd name="connsiteX26" fmla="*/ 399515 w 548675"/>
                  <a:gd name="connsiteY26" fmla="*/ 2 h 535553"/>
                  <a:gd name="connsiteX27" fmla="*/ 455692 w 548675"/>
                  <a:gd name="connsiteY27" fmla="*/ 23378 h 535553"/>
                  <a:gd name="connsiteX28" fmla="*/ 525430 w 548675"/>
                  <a:gd name="connsiteY28" fmla="*/ 93022 h 535553"/>
                  <a:gd name="connsiteX29" fmla="*/ 525430 w 548675"/>
                  <a:gd name="connsiteY29" fmla="*/ 202648 h 535553"/>
                  <a:gd name="connsiteX30" fmla="*/ 447943 w 548675"/>
                  <a:gd name="connsiteY30" fmla="*/ 278741 h 535553"/>
                  <a:gd name="connsiteX31" fmla="*/ 334297 w 548675"/>
                  <a:gd name="connsiteY31" fmla="*/ 278741 h 535553"/>
                  <a:gd name="connsiteX32" fmla="*/ 378206 w 548675"/>
                  <a:gd name="connsiteY32" fmla="*/ 236180 h 535553"/>
                  <a:gd name="connsiteX33" fmla="*/ 419532 w 548675"/>
                  <a:gd name="connsiteY33" fmla="*/ 223283 h 535553"/>
                  <a:gd name="connsiteX34" fmla="*/ 468606 w 548675"/>
                  <a:gd name="connsiteY34" fmla="*/ 175564 h 535553"/>
                  <a:gd name="connsiteX35" fmla="*/ 469898 w 548675"/>
                  <a:gd name="connsiteY35" fmla="*/ 120106 h 535553"/>
                  <a:gd name="connsiteX36" fmla="*/ 427280 w 548675"/>
                  <a:gd name="connsiteY36" fmla="*/ 78836 h 535553"/>
                  <a:gd name="connsiteX37" fmla="*/ 370457 w 548675"/>
                  <a:gd name="connsiteY37" fmla="*/ 77546 h 535553"/>
                  <a:gd name="connsiteX38" fmla="*/ 321383 w 548675"/>
                  <a:gd name="connsiteY38" fmla="*/ 126555 h 535553"/>
                  <a:gd name="connsiteX39" fmla="*/ 308468 w 548675"/>
                  <a:gd name="connsiteY39" fmla="*/ 166536 h 535553"/>
                  <a:gd name="connsiteX40" fmla="*/ 264559 w 548675"/>
                  <a:gd name="connsiteY40" fmla="*/ 209097 h 535553"/>
                  <a:gd name="connsiteX41" fmla="*/ 264559 w 548675"/>
                  <a:gd name="connsiteY41" fmla="*/ 98181 h 535553"/>
                  <a:gd name="connsiteX42" fmla="*/ 343337 w 548675"/>
                  <a:gd name="connsiteY42" fmla="*/ 22088 h 535553"/>
                  <a:gd name="connsiteX43" fmla="*/ 399515 w 548675"/>
                  <a:gd name="connsiteY43" fmla="*/ 2 h 53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48675" h="535553">
                    <a:moveTo>
                      <a:pt x="156242" y="232482"/>
                    </a:moveTo>
                    <a:cubicBezTo>
                      <a:pt x="177064" y="232643"/>
                      <a:pt x="198046" y="240708"/>
                      <a:pt x="214187" y="256837"/>
                    </a:cubicBezTo>
                    <a:lnTo>
                      <a:pt x="168993" y="300709"/>
                    </a:lnTo>
                    <a:cubicBezTo>
                      <a:pt x="154790" y="295548"/>
                      <a:pt x="139295" y="301999"/>
                      <a:pt x="127674" y="312322"/>
                    </a:cubicBezTo>
                    <a:lnTo>
                      <a:pt x="81189" y="357485"/>
                    </a:lnTo>
                    <a:cubicBezTo>
                      <a:pt x="65694" y="372969"/>
                      <a:pt x="65694" y="398776"/>
                      <a:pt x="81189" y="414260"/>
                    </a:cubicBezTo>
                    <a:lnTo>
                      <a:pt x="123800" y="456842"/>
                    </a:lnTo>
                    <a:cubicBezTo>
                      <a:pt x="139295" y="472326"/>
                      <a:pt x="165120" y="472326"/>
                      <a:pt x="180615" y="456842"/>
                    </a:cubicBezTo>
                    <a:lnTo>
                      <a:pt x="227099" y="411680"/>
                    </a:lnTo>
                    <a:cubicBezTo>
                      <a:pt x="238720" y="401357"/>
                      <a:pt x="243885" y="383292"/>
                      <a:pt x="240012" y="370388"/>
                    </a:cubicBezTo>
                    <a:lnTo>
                      <a:pt x="285205" y="326516"/>
                    </a:lnTo>
                    <a:cubicBezTo>
                      <a:pt x="316195" y="358775"/>
                      <a:pt x="316195" y="409099"/>
                      <a:pt x="285205" y="440068"/>
                    </a:cubicBezTo>
                    <a:lnTo>
                      <a:pt x="210313" y="512327"/>
                    </a:lnTo>
                    <a:cubicBezTo>
                      <a:pt x="178032" y="543296"/>
                      <a:pt x="126382" y="543296"/>
                      <a:pt x="95392" y="512327"/>
                    </a:cubicBezTo>
                    <a:lnTo>
                      <a:pt x="23083" y="441358"/>
                    </a:lnTo>
                    <a:cubicBezTo>
                      <a:pt x="-7907" y="410389"/>
                      <a:pt x="-7907" y="360065"/>
                      <a:pt x="24374" y="329097"/>
                    </a:cubicBezTo>
                    <a:lnTo>
                      <a:pt x="99266" y="255547"/>
                    </a:lnTo>
                    <a:cubicBezTo>
                      <a:pt x="114761" y="240063"/>
                      <a:pt x="135421" y="232320"/>
                      <a:pt x="156242" y="232482"/>
                    </a:cubicBezTo>
                    <a:close/>
                    <a:moveTo>
                      <a:pt x="339490" y="176395"/>
                    </a:moveTo>
                    <a:cubicBezTo>
                      <a:pt x="346597" y="176557"/>
                      <a:pt x="353704" y="179458"/>
                      <a:pt x="358873" y="184615"/>
                    </a:cubicBezTo>
                    <a:cubicBezTo>
                      <a:pt x="369211" y="194930"/>
                      <a:pt x="369211" y="211692"/>
                      <a:pt x="358873" y="223297"/>
                    </a:cubicBezTo>
                    <a:lnTo>
                      <a:pt x="229652" y="349656"/>
                    </a:lnTo>
                    <a:cubicBezTo>
                      <a:pt x="219314" y="361260"/>
                      <a:pt x="202516" y="361260"/>
                      <a:pt x="192178" y="349656"/>
                    </a:cubicBezTo>
                    <a:cubicBezTo>
                      <a:pt x="180548" y="339341"/>
                      <a:pt x="180548" y="322579"/>
                      <a:pt x="192178" y="312264"/>
                    </a:cubicBezTo>
                    <a:lnTo>
                      <a:pt x="320107" y="184615"/>
                    </a:lnTo>
                    <a:cubicBezTo>
                      <a:pt x="325276" y="178813"/>
                      <a:pt x="332383" y="176234"/>
                      <a:pt x="339490" y="176395"/>
                    </a:cubicBezTo>
                    <a:close/>
                    <a:moveTo>
                      <a:pt x="399515" y="2"/>
                    </a:moveTo>
                    <a:cubicBezTo>
                      <a:pt x="419855" y="163"/>
                      <a:pt x="440195" y="7902"/>
                      <a:pt x="455692" y="23378"/>
                    </a:cubicBezTo>
                    <a:lnTo>
                      <a:pt x="525430" y="93022"/>
                    </a:lnTo>
                    <a:cubicBezTo>
                      <a:pt x="556424" y="122686"/>
                      <a:pt x="556424" y="172985"/>
                      <a:pt x="525430" y="202648"/>
                    </a:cubicBezTo>
                    <a:lnTo>
                      <a:pt x="447943" y="278741"/>
                    </a:lnTo>
                    <a:cubicBezTo>
                      <a:pt x="416949" y="309694"/>
                      <a:pt x="365291" y="309694"/>
                      <a:pt x="334297" y="278741"/>
                    </a:cubicBezTo>
                    <a:lnTo>
                      <a:pt x="378206" y="236180"/>
                    </a:lnTo>
                    <a:cubicBezTo>
                      <a:pt x="392412" y="238760"/>
                      <a:pt x="409200" y="233601"/>
                      <a:pt x="419532" y="223283"/>
                    </a:cubicBezTo>
                    <a:lnTo>
                      <a:pt x="468606" y="175564"/>
                    </a:lnTo>
                    <a:cubicBezTo>
                      <a:pt x="484104" y="160087"/>
                      <a:pt x="485395" y="135583"/>
                      <a:pt x="469898" y="120106"/>
                    </a:cubicBezTo>
                    <a:lnTo>
                      <a:pt x="427280" y="78836"/>
                    </a:lnTo>
                    <a:cubicBezTo>
                      <a:pt x="411783" y="63359"/>
                      <a:pt x="385954" y="63359"/>
                      <a:pt x="370457" y="77546"/>
                    </a:cubicBezTo>
                    <a:lnTo>
                      <a:pt x="321383" y="126555"/>
                    </a:lnTo>
                    <a:cubicBezTo>
                      <a:pt x="309760" y="136873"/>
                      <a:pt x="304594" y="152349"/>
                      <a:pt x="308468" y="166536"/>
                    </a:cubicBezTo>
                    <a:lnTo>
                      <a:pt x="264559" y="209097"/>
                    </a:lnTo>
                    <a:cubicBezTo>
                      <a:pt x="233565" y="178143"/>
                      <a:pt x="233565" y="129134"/>
                      <a:pt x="264559" y="98181"/>
                    </a:cubicBezTo>
                    <a:lnTo>
                      <a:pt x="343337" y="22088"/>
                    </a:lnTo>
                    <a:cubicBezTo>
                      <a:pt x="358834" y="7257"/>
                      <a:pt x="379174" y="-159"/>
                      <a:pt x="399515" y="2"/>
                    </a:cubicBezTo>
                    <a:close/>
                  </a:path>
                </a:pathLst>
              </a:cu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167" name="iṧľîďé">
                <a:extLst>
                  <a:ext uri="{FF2B5EF4-FFF2-40B4-BE49-F238E27FC236}">
                    <a16:creationId xmlns:a16="http://schemas.microsoft.com/office/drawing/2014/main" xmlns="" id="{31838970-78C5-42A6-BB5A-618DB084CC9D}"/>
                  </a:ext>
                </a:extLst>
              </p:cNvPr>
              <p:cNvSpPr txBox="1"/>
              <p:nvPr/>
            </p:nvSpPr>
            <p:spPr bwMode="auto">
              <a:xfrm>
                <a:off x="6589185" y="2931549"/>
                <a:ext cx="897356" cy="431795"/>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400" dirty="0"/>
                  <a:t>…</a:t>
                </a:r>
                <a:r>
                  <a:rPr lang="en-US" altLang="zh-CN" sz="1400" dirty="0" err="1"/>
                  <a:t>te</a:t>
                </a:r>
                <a:r>
                  <a:rPr lang="en-US" altLang="zh-CN" sz="100" dirty="0"/>
                  <a:t> </a:t>
                </a:r>
                <a:r>
                  <a:rPr lang="en-US" altLang="zh-CN" sz="1400" dirty="0" err="1"/>
                  <a:t>xt</a:t>
                </a:r>
                <a:endParaRPr lang="en-US" altLang="zh-CN" sz="1400" dirty="0"/>
              </a:p>
            </p:txBody>
          </p:sp>
        </p:grpSp>
        <p:grpSp>
          <p:nvGrpSpPr>
            <p:cNvPr id="89" name="íṩḻiḑè">
              <a:extLst>
                <a:ext uri="{FF2B5EF4-FFF2-40B4-BE49-F238E27FC236}">
                  <a16:creationId xmlns:a16="http://schemas.microsoft.com/office/drawing/2014/main" xmlns="" id="{B3C87FE9-0C78-4F50-8D41-D8C50AC93343}"/>
                </a:ext>
              </a:extLst>
            </p:cNvPr>
            <p:cNvGrpSpPr/>
            <p:nvPr/>
          </p:nvGrpSpPr>
          <p:grpSpPr>
            <a:xfrm>
              <a:off x="6081819" y="4045853"/>
              <a:ext cx="1692289" cy="1632806"/>
              <a:chOff x="6081819" y="4045853"/>
              <a:chExt cx="1692289" cy="1632806"/>
            </a:xfrm>
          </p:grpSpPr>
          <p:sp>
            <p:nvSpPr>
              <p:cNvPr id="124" name="ïṧḻïďê">
                <a:extLst>
                  <a:ext uri="{FF2B5EF4-FFF2-40B4-BE49-F238E27FC236}">
                    <a16:creationId xmlns:a16="http://schemas.microsoft.com/office/drawing/2014/main" xmlns="" id="{5EFB1810-E1A8-4472-ACDA-18B60E6116C9}"/>
                  </a:ext>
                </a:extLst>
              </p:cNvPr>
              <p:cNvSpPr/>
              <p:nvPr/>
            </p:nvSpPr>
            <p:spPr>
              <a:xfrm>
                <a:off x="6081819" y="4089813"/>
                <a:ext cx="1648329" cy="1588846"/>
              </a:xfrm>
              <a:custGeom>
                <a:avLst/>
                <a:gdLst/>
                <a:ahLst/>
                <a:cxnLst/>
                <a:rect l="l" t="t" r="r" b="b"/>
                <a:pathLst>
                  <a:path w="41234" h="39746" extrusionOk="0">
                    <a:moveTo>
                      <a:pt x="22746" y="0"/>
                    </a:moveTo>
                    <a:cubicBezTo>
                      <a:pt x="14412" y="0"/>
                      <a:pt x="7591" y="6847"/>
                      <a:pt x="7591" y="15180"/>
                    </a:cubicBezTo>
                    <a:lnTo>
                      <a:pt x="7591" y="27899"/>
                    </a:lnTo>
                    <a:cubicBezTo>
                      <a:pt x="7591" y="30566"/>
                      <a:pt x="6514" y="33028"/>
                      <a:pt x="4488" y="34823"/>
                    </a:cubicBezTo>
                    <a:lnTo>
                      <a:pt x="1" y="38797"/>
                    </a:lnTo>
                    <a:lnTo>
                      <a:pt x="950" y="39746"/>
                    </a:lnTo>
                    <a:lnTo>
                      <a:pt x="5770" y="35464"/>
                    </a:lnTo>
                    <a:cubicBezTo>
                      <a:pt x="7463" y="33976"/>
                      <a:pt x="9719" y="33130"/>
                      <a:pt x="11950" y="33130"/>
                    </a:cubicBezTo>
                    <a:lnTo>
                      <a:pt x="26054" y="33130"/>
                    </a:lnTo>
                    <a:cubicBezTo>
                      <a:pt x="34516" y="33130"/>
                      <a:pt x="41234" y="26284"/>
                      <a:pt x="41234" y="17950"/>
                    </a:cubicBezTo>
                    <a:lnTo>
                      <a:pt x="41234" y="0"/>
                    </a:ln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defRPr>
                </a:lvl9pPr>
              </a:lstStyle>
              <a:p>
                <a:pPr marL="0" lvl="0" indent="0" algn="l" rtl="0">
                  <a:spcBef>
                    <a:spcPts val="0"/>
                  </a:spcBef>
                  <a:spcAft>
                    <a:spcPts val="0"/>
                  </a:spcAft>
                  <a:buNone/>
                </a:pPr>
                <a:endParaRPr/>
              </a:p>
            </p:txBody>
          </p:sp>
          <p:sp>
            <p:nvSpPr>
              <p:cNvPr id="125" name="îṥḷîḓè">
                <a:extLst>
                  <a:ext uri="{FF2B5EF4-FFF2-40B4-BE49-F238E27FC236}">
                    <a16:creationId xmlns:a16="http://schemas.microsoft.com/office/drawing/2014/main" xmlns="" id="{977CB137-E9AE-4430-8D53-3CFC175DFFA4}"/>
                  </a:ext>
                </a:extLst>
              </p:cNvPr>
              <p:cNvSpPr/>
              <p:nvPr/>
            </p:nvSpPr>
            <p:spPr>
              <a:xfrm>
                <a:off x="7427605" y="4045853"/>
                <a:ext cx="346503" cy="345464"/>
              </a:xfrm>
              <a:custGeom>
                <a:avLst/>
                <a:gdLst/>
                <a:ahLst/>
                <a:cxnLst/>
                <a:rect l="l" t="t" r="r" b="b"/>
                <a:pathLst>
                  <a:path w="8668" h="8642" extrusionOk="0">
                    <a:moveTo>
                      <a:pt x="0" y="0"/>
                    </a:moveTo>
                    <a:lnTo>
                      <a:pt x="0" y="8642"/>
                    </a:lnTo>
                    <a:lnTo>
                      <a:pt x="8667" y="8642"/>
                    </a:lnTo>
                    <a:lnTo>
                      <a:pt x="8667" y="0"/>
                    </a:lnTo>
                    <a:close/>
                  </a:path>
                </a:pathLst>
              </a:custGeom>
              <a:solidFill>
                <a:schemeClr val="accent4"/>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defRPr>
                </a:lvl9pPr>
              </a:lstStyle>
              <a:p>
                <a:pPr marL="0" lvl="0" indent="0" algn="l" rtl="0">
                  <a:spcBef>
                    <a:spcPts val="0"/>
                  </a:spcBef>
                  <a:spcAft>
                    <a:spcPts val="0"/>
                  </a:spcAft>
                  <a:buNone/>
                </a:pPr>
                <a:endParaRPr/>
              </a:p>
            </p:txBody>
          </p:sp>
          <p:sp>
            <p:nvSpPr>
              <p:cNvPr id="126" name="ïṩļíḋè">
                <a:extLst>
                  <a:ext uri="{FF2B5EF4-FFF2-40B4-BE49-F238E27FC236}">
                    <a16:creationId xmlns:a16="http://schemas.microsoft.com/office/drawing/2014/main" xmlns="" id="{1B0C4FB9-AB9B-4DAC-BF50-2D481AC0DA54}"/>
                  </a:ext>
                </a:extLst>
              </p:cNvPr>
              <p:cNvSpPr/>
              <p:nvPr/>
            </p:nvSpPr>
            <p:spPr>
              <a:xfrm>
                <a:off x="7492480" y="4112802"/>
                <a:ext cx="216752" cy="211568"/>
              </a:xfrm>
              <a:custGeom>
                <a:avLst/>
                <a:gdLst>
                  <a:gd name="connsiteX0" fmla="*/ 156242 w 548675"/>
                  <a:gd name="connsiteY0" fmla="*/ 232482 h 535553"/>
                  <a:gd name="connsiteX1" fmla="*/ 214187 w 548675"/>
                  <a:gd name="connsiteY1" fmla="*/ 256837 h 535553"/>
                  <a:gd name="connsiteX2" fmla="*/ 168993 w 548675"/>
                  <a:gd name="connsiteY2" fmla="*/ 300709 h 535553"/>
                  <a:gd name="connsiteX3" fmla="*/ 127674 w 548675"/>
                  <a:gd name="connsiteY3" fmla="*/ 312322 h 535553"/>
                  <a:gd name="connsiteX4" fmla="*/ 81189 w 548675"/>
                  <a:gd name="connsiteY4" fmla="*/ 357485 h 535553"/>
                  <a:gd name="connsiteX5" fmla="*/ 81189 w 548675"/>
                  <a:gd name="connsiteY5" fmla="*/ 414260 h 535553"/>
                  <a:gd name="connsiteX6" fmla="*/ 123800 w 548675"/>
                  <a:gd name="connsiteY6" fmla="*/ 456842 h 535553"/>
                  <a:gd name="connsiteX7" fmla="*/ 180615 w 548675"/>
                  <a:gd name="connsiteY7" fmla="*/ 456842 h 535553"/>
                  <a:gd name="connsiteX8" fmla="*/ 227099 w 548675"/>
                  <a:gd name="connsiteY8" fmla="*/ 411680 h 535553"/>
                  <a:gd name="connsiteX9" fmla="*/ 240012 w 548675"/>
                  <a:gd name="connsiteY9" fmla="*/ 370388 h 535553"/>
                  <a:gd name="connsiteX10" fmla="*/ 285205 w 548675"/>
                  <a:gd name="connsiteY10" fmla="*/ 326516 h 535553"/>
                  <a:gd name="connsiteX11" fmla="*/ 285205 w 548675"/>
                  <a:gd name="connsiteY11" fmla="*/ 440068 h 535553"/>
                  <a:gd name="connsiteX12" fmla="*/ 210313 w 548675"/>
                  <a:gd name="connsiteY12" fmla="*/ 512327 h 535553"/>
                  <a:gd name="connsiteX13" fmla="*/ 95392 w 548675"/>
                  <a:gd name="connsiteY13" fmla="*/ 512327 h 535553"/>
                  <a:gd name="connsiteX14" fmla="*/ 23083 w 548675"/>
                  <a:gd name="connsiteY14" fmla="*/ 441358 h 535553"/>
                  <a:gd name="connsiteX15" fmla="*/ 24374 w 548675"/>
                  <a:gd name="connsiteY15" fmla="*/ 329097 h 535553"/>
                  <a:gd name="connsiteX16" fmla="*/ 99266 w 548675"/>
                  <a:gd name="connsiteY16" fmla="*/ 255547 h 535553"/>
                  <a:gd name="connsiteX17" fmla="*/ 156242 w 548675"/>
                  <a:gd name="connsiteY17" fmla="*/ 232482 h 535553"/>
                  <a:gd name="connsiteX18" fmla="*/ 339490 w 548675"/>
                  <a:gd name="connsiteY18" fmla="*/ 176395 h 535553"/>
                  <a:gd name="connsiteX19" fmla="*/ 358873 w 548675"/>
                  <a:gd name="connsiteY19" fmla="*/ 184615 h 535553"/>
                  <a:gd name="connsiteX20" fmla="*/ 358873 w 548675"/>
                  <a:gd name="connsiteY20" fmla="*/ 223297 h 535553"/>
                  <a:gd name="connsiteX21" fmla="*/ 229652 w 548675"/>
                  <a:gd name="connsiteY21" fmla="*/ 349656 h 535553"/>
                  <a:gd name="connsiteX22" fmla="*/ 192178 w 548675"/>
                  <a:gd name="connsiteY22" fmla="*/ 349656 h 535553"/>
                  <a:gd name="connsiteX23" fmla="*/ 192178 w 548675"/>
                  <a:gd name="connsiteY23" fmla="*/ 312264 h 535553"/>
                  <a:gd name="connsiteX24" fmla="*/ 320107 w 548675"/>
                  <a:gd name="connsiteY24" fmla="*/ 184615 h 535553"/>
                  <a:gd name="connsiteX25" fmla="*/ 339490 w 548675"/>
                  <a:gd name="connsiteY25" fmla="*/ 176395 h 535553"/>
                  <a:gd name="connsiteX26" fmla="*/ 399515 w 548675"/>
                  <a:gd name="connsiteY26" fmla="*/ 2 h 535553"/>
                  <a:gd name="connsiteX27" fmla="*/ 455692 w 548675"/>
                  <a:gd name="connsiteY27" fmla="*/ 23378 h 535553"/>
                  <a:gd name="connsiteX28" fmla="*/ 525430 w 548675"/>
                  <a:gd name="connsiteY28" fmla="*/ 93022 h 535553"/>
                  <a:gd name="connsiteX29" fmla="*/ 525430 w 548675"/>
                  <a:gd name="connsiteY29" fmla="*/ 202648 h 535553"/>
                  <a:gd name="connsiteX30" fmla="*/ 447943 w 548675"/>
                  <a:gd name="connsiteY30" fmla="*/ 278741 h 535553"/>
                  <a:gd name="connsiteX31" fmla="*/ 334297 w 548675"/>
                  <a:gd name="connsiteY31" fmla="*/ 278741 h 535553"/>
                  <a:gd name="connsiteX32" fmla="*/ 378206 w 548675"/>
                  <a:gd name="connsiteY32" fmla="*/ 236180 h 535553"/>
                  <a:gd name="connsiteX33" fmla="*/ 419532 w 548675"/>
                  <a:gd name="connsiteY33" fmla="*/ 223283 h 535553"/>
                  <a:gd name="connsiteX34" fmla="*/ 468606 w 548675"/>
                  <a:gd name="connsiteY34" fmla="*/ 175564 h 535553"/>
                  <a:gd name="connsiteX35" fmla="*/ 469898 w 548675"/>
                  <a:gd name="connsiteY35" fmla="*/ 120106 h 535553"/>
                  <a:gd name="connsiteX36" fmla="*/ 427280 w 548675"/>
                  <a:gd name="connsiteY36" fmla="*/ 78836 h 535553"/>
                  <a:gd name="connsiteX37" fmla="*/ 370457 w 548675"/>
                  <a:gd name="connsiteY37" fmla="*/ 77546 h 535553"/>
                  <a:gd name="connsiteX38" fmla="*/ 321383 w 548675"/>
                  <a:gd name="connsiteY38" fmla="*/ 126555 h 535553"/>
                  <a:gd name="connsiteX39" fmla="*/ 308468 w 548675"/>
                  <a:gd name="connsiteY39" fmla="*/ 166536 h 535553"/>
                  <a:gd name="connsiteX40" fmla="*/ 264559 w 548675"/>
                  <a:gd name="connsiteY40" fmla="*/ 209097 h 535553"/>
                  <a:gd name="connsiteX41" fmla="*/ 264559 w 548675"/>
                  <a:gd name="connsiteY41" fmla="*/ 98181 h 535553"/>
                  <a:gd name="connsiteX42" fmla="*/ 343337 w 548675"/>
                  <a:gd name="connsiteY42" fmla="*/ 22088 h 535553"/>
                  <a:gd name="connsiteX43" fmla="*/ 399515 w 548675"/>
                  <a:gd name="connsiteY43" fmla="*/ 2 h 53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48675" h="535553">
                    <a:moveTo>
                      <a:pt x="156242" y="232482"/>
                    </a:moveTo>
                    <a:cubicBezTo>
                      <a:pt x="177064" y="232643"/>
                      <a:pt x="198046" y="240708"/>
                      <a:pt x="214187" y="256837"/>
                    </a:cubicBezTo>
                    <a:lnTo>
                      <a:pt x="168993" y="300709"/>
                    </a:lnTo>
                    <a:cubicBezTo>
                      <a:pt x="154790" y="295548"/>
                      <a:pt x="139295" y="301999"/>
                      <a:pt x="127674" y="312322"/>
                    </a:cubicBezTo>
                    <a:lnTo>
                      <a:pt x="81189" y="357485"/>
                    </a:lnTo>
                    <a:cubicBezTo>
                      <a:pt x="65694" y="372969"/>
                      <a:pt x="65694" y="398776"/>
                      <a:pt x="81189" y="414260"/>
                    </a:cubicBezTo>
                    <a:lnTo>
                      <a:pt x="123800" y="456842"/>
                    </a:lnTo>
                    <a:cubicBezTo>
                      <a:pt x="139295" y="472326"/>
                      <a:pt x="165120" y="472326"/>
                      <a:pt x="180615" y="456842"/>
                    </a:cubicBezTo>
                    <a:lnTo>
                      <a:pt x="227099" y="411680"/>
                    </a:lnTo>
                    <a:cubicBezTo>
                      <a:pt x="238720" y="401357"/>
                      <a:pt x="243885" y="383292"/>
                      <a:pt x="240012" y="370388"/>
                    </a:cubicBezTo>
                    <a:lnTo>
                      <a:pt x="285205" y="326516"/>
                    </a:lnTo>
                    <a:cubicBezTo>
                      <a:pt x="316195" y="358775"/>
                      <a:pt x="316195" y="409099"/>
                      <a:pt x="285205" y="440068"/>
                    </a:cubicBezTo>
                    <a:lnTo>
                      <a:pt x="210313" y="512327"/>
                    </a:lnTo>
                    <a:cubicBezTo>
                      <a:pt x="178032" y="543296"/>
                      <a:pt x="126382" y="543296"/>
                      <a:pt x="95392" y="512327"/>
                    </a:cubicBezTo>
                    <a:lnTo>
                      <a:pt x="23083" y="441358"/>
                    </a:lnTo>
                    <a:cubicBezTo>
                      <a:pt x="-7907" y="410389"/>
                      <a:pt x="-7907" y="360065"/>
                      <a:pt x="24374" y="329097"/>
                    </a:cubicBezTo>
                    <a:lnTo>
                      <a:pt x="99266" y="255547"/>
                    </a:lnTo>
                    <a:cubicBezTo>
                      <a:pt x="114761" y="240063"/>
                      <a:pt x="135421" y="232320"/>
                      <a:pt x="156242" y="232482"/>
                    </a:cubicBezTo>
                    <a:close/>
                    <a:moveTo>
                      <a:pt x="339490" y="176395"/>
                    </a:moveTo>
                    <a:cubicBezTo>
                      <a:pt x="346597" y="176557"/>
                      <a:pt x="353704" y="179458"/>
                      <a:pt x="358873" y="184615"/>
                    </a:cubicBezTo>
                    <a:cubicBezTo>
                      <a:pt x="369211" y="194930"/>
                      <a:pt x="369211" y="211692"/>
                      <a:pt x="358873" y="223297"/>
                    </a:cubicBezTo>
                    <a:lnTo>
                      <a:pt x="229652" y="349656"/>
                    </a:lnTo>
                    <a:cubicBezTo>
                      <a:pt x="219314" y="361260"/>
                      <a:pt x="202516" y="361260"/>
                      <a:pt x="192178" y="349656"/>
                    </a:cubicBezTo>
                    <a:cubicBezTo>
                      <a:pt x="180548" y="339341"/>
                      <a:pt x="180548" y="322579"/>
                      <a:pt x="192178" y="312264"/>
                    </a:cubicBezTo>
                    <a:lnTo>
                      <a:pt x="320107" y="184615"/>
                    </a:lnTo>
                    <a:cubicBezTo>
                      <a:pt x="325276" y="178813"/>
                      <a:pt x="332383" y="176234"/>
                      <a:pt x="339490" y="176395"/>
                    </a:cubicBezTo>
                    <a:close/>
                    <a:moveTo>
                      <a:pt x="399515" y="2"/>
                    </a:moveTo>
                    <a:cubicBezTo>
                      <a:pt x="419855" y="163"/>
                      <a:pt x="440195" y="7902"/>
                      <a:pt x="455692" y="23378"/>
                    </a:cubicBezTo>
                    <a:lnTo>
                      <a:pt x="525430" y="93022"/>
                    </a:lnTo>
                    <a:cubicBezTo>
                      <a:pt x="556424" y="122686"/>
                      <a:pt x="556424" y="172985"/>
                      <a:pt x="525430" y="202648"/>
                    </a:cubicBezTo>
                    <a:lnTo>
                      <a:pt x="447943" y="278741"/>
                    </a:lnTo>
                    <a:cubicBezTo>
                      <a:pt x="416949" y="309694"/>
                      <a:pt x="365291" y="309694"/>
                      <a:pt x="334297" y="278741"/>
                    </a:cubicBezTo>
                    <a:lnTo>
                      <a:pt x="378206" y="236180"/>
                    </a:lnTo>
                    <a:cubicBezTo>
                      <a:pt x="392412" y="238760"/>
                      <a:pt x="409200" y="233601"/>
                      <a:pt x="419532" y="223283"/>
                    </a:cubicBezTo>
                    <a:lnTo>
                      <a:pt x="468606" y="175564"/>
                    </a:lnTo>
                    <a:cubicBezTo>
                      <a:pt x="484104" y="160087"/>
                      <a:pt x="485395" y="135583"/>
                      <a:pt x="469898" y="120106"/>
                    </a:cubicBezTo>
                    <a:lnTo>
                      <a:pt x="427280" y="78836"/>
                    </a:lnTo>
                    <a:cubicBezTo>
                      <a:pt x="411783" y="63359"/>
                      <a:pt x="385954" y="63359"/>
                      <a:pt x="370457" y="77546"/>
                    </a:cubicBezTo>
                    <a:lnTo>
                      <a:pt x="321383" y="126555"/>
                    </a:lnTo>
                    <a:cubicBezTo>
                      <a:pt x="309760" y="136873"/>
                      <a:pt x="304594" y="152349"/>
                      <a:pt x="308468" y="166536"/>
                    </a:cubicBezTo>
                    <a:lnTo>
                      <a:pt x="264559" y="209097"/>
                    </a:lnTo>
                    <a:cubicBezTo>
                      <a:pt x="233565" y="178143"/>
                      <a:pt x="233565" y="129134"/>
                      <a:pt x="264559" y="98181"/>
                    </a:cubicBezTo>
                    <a:lnTo>
                      <a:pt x="343337" y="22088"/>
                    </a:lnTo>
                    <a:cubicBezTo>
                      <a:pt x="358834" y="7257"/>
                      <a:pt x="379174" y="-159"/>
                      <a:pt x="399515" y="2"/>
                    </a:cubicBezTo>
                    <a:close/>
                  </a:path>
                </a:pathLst>
              </a:cu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127" name="íŝ1íḑé">
                <a:extLst>
                  <a:ext uri="{FF2B5EF4-FFF2-40B4-BE49-F238E27FC236}">
                    <a16:creationId xmlns:a16="http://schemas.microsoft.com/office/drawing/2014/main" xmlns="" id="{56E92727-D83C-49DE-8A7F-CDECFAC03F1E}"/>
                  </a:ext>
                </a:extLst>
              </p:cNvPr>
              <p:cNvSpPr txBox="1"/>
              <p:nvPr/>
            </p:nvSpPr>
            <p:spPr bwMode="auto">
              <a:xfrm>
                <a:off x="6589185" y="4571624"/>
                <a:ext cx="897356" cy="431795"/>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400" dirty="0"/>
                  <a:t>…</a:t>
                </a:r>
                <a:r>
                  <a:rPr lang="en-US" altLang="zh-CN" sz="1400" dirty="0" err="1"/>
                  <a:t>te</a:t>
                </a:r>
                <a:r>
                  <a:rPr lang="en-US" altLang="zh-CN" sz="100" dirty="0"/>
                  <a:t> </a:t>
                </a:r>
                <a:r>
                  <a:rPr lang="en-US" altLang="zh-CN" sz="1400" dirty="0" err="1"/>
                  <a:t>xt</a:t>
                </a:r>
                <a:endParaRPr lang="en-US" altLang="zh-CN" sz="1400" dirty="0"/>
              </a:p>
            </p:txBody>
          </p:sp>
        </p:grpSp>
        <p:grpSp>
          <p:nvGrpSpPr>
            <p:cNvPr id="90" name="íşľîde">
              <a:extLst>
                <a:ext uri="{FF2B5EF4-FFF2-40B4-BE49-F238E27FC236}">
                  <a16:creationId xmlns:a16="http://schemas.microsoft.com/office/drawing/2014/main" xmlns="" id="{5555CFEE-43DD-4CB2-817B-67F13BD2A390}"/>
                </a:ext>
              </a:extLst>
            </p:cNvPr>
            <p:cNvGrpSpPr/>
            <p:nvPr/>
          </p:nvGrpSpPr>
          <p:grpSpPr>
            <a:xfrm>
              <a:off x="4405192" y="3225816"/>
              <a:ext cx="1692289" cy="1632806"/>
              <a:chOff x="4405192" y="3225816"/>
              <a:chExt cx="1692289" cy="1632806"/>
            </a:xfrm>
          </p:grpSpPr>
          <p:sp>
            <p:nvSpPr>
              <p:cNvPr id="120" name="ïśḷîdé">
                <a:extLst>
                  <a:ext uri="{FF2B5EF4-FFF2-40B4-BE49-F238E27FC236}">
                    <a16:creationId xmlns:a16="http://schemas.microsoft.com/office/drawing/2014/main" xmlns="" id="{31227303-3DFE-41F5-BEF1-04C2F55E5011}"/>
                  </a:ext>
                </a:extLst>
              </p:cNvPr>
              <p:cNvSpPr/>
              <p:nvPr/>
            </p:nvSpPr>
            <p:spPr>
              <a:xfrm>
                <a:off x="4449152" y="3269776"/>
                <a:ext cx="1648329" cy="1588846"/>
              </a:xfrm>
              <a:custGeom>
                <a:avLst/>
                <a:gdLst/>
                <a:ahLst/>
                <a:cxnLst/>
                <a:rect l="l" t="t" r="r" b="b"/>
                <a:pathLst>
                  <a:path w="41234" h="39746" extrusionOk="0">
                    <a:moveTo>
                      <a:pt x="1" y="0"/>
                    </a:moveTo>
                    <a:lnTo>
                      <a:pt x="1" y="17950"/>
                    </a:lnTo>
                    <a:cubicBezTo>
                      <a:pt x="1" y="26386"/>
                      <a:pt x="6719" y="33130"/>
                      <a:pt x="15155" y="33130"/>
                    </a:cubicBezTo>
                    <a:lnTo>
                      <a:pt x="29259" y="33130"/>
                    </a:lnTo>
                    <a:cubicBezTo>
                      <a:pt x="31515" y="33130"/>
                      <a:pt x="33746" y="33976"/>
                      <a:pt x="35464" y="35464"/>
                    </a:cubicBezTo>
                    <a:lnTo>
                      <a:pt x="40259" y="39746"/>
                    </a:lnTo>
                    <a:lnTo>
                      <a:pt x="41234" y="38797"/>
                    </a:lnTo>
                    <a:lnTo>
                      <a:pt x="36746" y="34823"/>
                    </a:lnTo>
                    <a:cubicBezTo>
                      <a:pt x="34720" y="33028"/>
                      <a:pt x="33644" y="30566"/>
                      <a:pt x="33644" y="27899"/>
                    </a:cubicBezTo>
                    <a:lnTo>
                      <a:pt x="33644" y="15283"/>
                    </a:lnTo>
                    <a:cubicBezTo>
                      <a:pt x="33644" y="6847"/>
                      <a:pt x="26797" y="0"/>
                      <a:pt x="18463" y="0"/>
                    </a:cubicBezTo>
                    <a:close/>
                  </a:path>
                </a:pathLst>
              </a:custGeom>
              <a:solidFill>
                <a:schemeClr val="bg1">
                  <a:lumMod val="95000"/>
                </a:schemeClr>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defRPr>
                </a:lvl9pPr>
              </a:lstStyle>
              <a:p>
                <a:pPr marL="0" lvl="0" indent="0" algn="l" rtl="0">
                  <a:spcBef>
                    <a:spcPts val="0"/>
                  </a:spcBef>
                  <a:spcAft>
                    <a:spcPts val="0"/>
                  </a:spcAft>
                  <a:buNone/>
                </a:pPr>
                <a:endParaRPr/>
              </a:p>
            </p:txBody>
          </p:sp>
          <p:sp>
            <p:nvSpPr>
              <p:cNvPr id="121" name="işḷîḓé">
                <a:extLst>
                  <a:ext uri="{FF2B5EF4-FFF2-40B4-BE49-F238E27FC236}">
                    <a16:creationId xmlns:a16="http://schemas.microsoft.com/office/drawing/2014/main" xmlns="" id="{92B0E4D0-00D8-46B2-9057-CC34F3C6E453}"/>
                  </a:ext>
                </a:extLst>
              </p:cNvPr>
              <p:cNvSpPr/>
              <p:nvPr/>
            </p:nvSpPr>
            <p:spPr>
              <a:xfrm>
                <a:off x="4405192" y="3225816"/>
                <a:ext cx="345464" cy="345464"/>
              </a:xfrm>
              <a:custGeom>
                <a:avLst/>
                <a:gdLst/>
                <a:ahLst/>
                <a:cxnLst/>
                <a:rect l="l" t="t" r="r" b="b"/>
                <a:pathLst>
                  <a:path w="8642" h="8642" extrusionOk="0">
                    <a:moveTo>
                      <a:pt x="0" y="0"/>
                    </a:moveTo>
                    <a:lnTo>
                      <a:pt x="0" y="8642"/>
                    </a:lnTo>
                    <a:lnTo>
                      <a:pt x="8642" y="8642"/>
                    </a:lnTo>
                    <a:lnTo>
                      <a:pt x="8642" y="0"/>
                    </a:lnTo>
                    <a:close/>
                  </a:path>
                </a:pathLst>
              </a:custGeom>
              <a:solidFill>
                <a:schemeClr val="accent4"/>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defRPr>
                </a:lvl9pPr>
              </a:lstStyle>
              <a:p>
                <a:pPr marL="0" lvl="0" indent="0" algn="l" rtl="0">
                  <a:spcBef>
                    <a:spcPts val="0"/>
                  </a:spcBef>
                  <a:spcAft>
                    <a:spcPts val="0"/>
                  </a:spcAft>
                  <a:buNone/>
                </a:pPr>
                <a:endParaRPr/>
              </a:p>
            </p:txBody>
          </p:sp>
          <p:sp>
            <p:nvSpPr>
              <p:cNvPr id="122" name="îṩļíḓè">
                <a:extLst>
                  <a:ext uri="{FF2B5EF4-FFF2-40B4-BE49-F238E27FC236}">
                    <a16:creationId xmlns:a16="http://schemas.microsoft.com/office/drawing/2014/main" xmlns="" id="{D9D4B6FD-7BC4-40EA-8578-A122A3D2B491}"/>
                  </a:ext>
                </a:extLst>
              </p:cNvPr>
              <p:cNvSpPr/>
              <p:nvPr/>
            </p:nvSpPr>
            <p:spPr>
              <a:xfrm>
                <a:off x="4469548" y="3292764"/>
                <a:ext cx="216752" cy="211568"/>
              </a:xfrm>
              <a:custGeom>
                <a:avLst/>
                <a:gdLst>
                  <a:gd name="connsiteX0" fmla="*/ 156242 w 548675"/>
                  <a:gd name="connsiteY0" fmla="*/ 232482 h 535553"/>
                  <a:gd name="connsiteX1" fmla="*/ 214187 w 548675"/>
                  <a:gd name="connsiteY1" fmla="*/ 256837 h 535553"/>
                  <a:gd name="connsiteX2" fmla="*/ 168993 w 548675"/>
                  <a:gd name="connsiteY2" fmla="*/ 300709 h 535553"/>
                  <a:gd name="connsiteX3" fmla="*/ 127674 w 548675"/>
                  <a:gd name="connsiteY3" fmla="*/ 312322 h 535553"/>
                  <a:gd name="connsiteX4" fmla="*/ 81189 w 548675"/>
                  <a:gd name="connsiteY4" fmla="*/ 357485 h 535553"/>
                  <a:gd name="connsiteX5" fmla="*/ 81189 w 548675"/>
                  <a:gd name="connsiteY5" fmla="*/ 414260 h 535553"/>
                  <a:gd name="connsiteX6" fmla="*/ 123800 w 548675"/>
                  <a:gd name="connsiteY6" fmla="*/ 456842 h 535553"/>
                  <a:gd name="connsiteX7" fmla="*/ 180615 w 548675"/>
                  <a:gd name="connsiteY7" fmla="*/ 456842 h 535553"/>
                  <a:gd name="connsiteX8" fmla="*/ 227099 w 548675"/>
                  <a:gd name="connsiteY8" fmla="*/ 411680 h 535553"/>
                  <a:gd name="connsiteX9" fmla="*/ 240012 w 548675"/>
                  <a:gd name="connsiteY9" fmla="*/ 370388 h 535553"/>
                  <a:gd name="connsiteX10" fmla="*/ 285205 w 548675"/>
                  <a:gd name="connsiteY10" fmla="*/ 326516 h 535553"/>
                  <a:gd name="connsiteX11" fmla="*/ 285205 w 548675"/>
                  <a:gd name="connsiteY11" fmla="*/ 440068 h 535553"/>
                  <a:gd name="connsiteX12" fmla="*/ 210313 w 548675"/>
                  <a:gd name="connsiteY12" fmla="*/ 512327 h 535553"/>
                  <a:gd name="connsiteX13" fmla="*/ 95392 w 548675"/>
                  <a:gd name="connsiteY13" fmla="*/ 512327 h 535553"/>
                  <a:gd name="connsiteX14" fmla="*/ 23083 w 548675"/>
                  <a:gd name="connsiteY14" fmla="*/ 441358 h 535553"/>
                  <a:gd name="connsiteX15" fmla="*/ 24374 w 548675"/>
                  <a:gd name="connsiteY15" fmla="*/ 329097 h 535553"/>
                  <a:gd name="connsiteX16" fmla="*/ 99266 w 548675"/>
                  <a:gd name="connsiteY16" fmla="*/ 255547 h 535553"/>
                  <a:gd name="connsiteX17" fmla="*/ 156242 w 548675"/>
                  <a:gd name="connsiteY17" fmla="*/ 232482 h 535553"/>
                  <a:gd name="connsiteX18" fmla="*/ 339490 w 548675"/>
                  <a:gd name="connsiteY18" fmla="*/ 176395 h 535553"/>
                  <a:gd name="connsiteX19" fmla="*/ 358873 w 548675"/>
                  <a:gd name="connsiteY19" fmla="*/ 184615 h 535553"/>
                  <a:gd name="connsiteX20" fmla="*/ 358873 w 548675"/>
                  <a:gd name="connsiteY20" fmla="*/ 223297 h 535553"/>
                  <a:gd name="connsiteX21" fmla="*/ 229652 w 548675"/>
                  <a:gd name="connsiteY21" fmla="*/ 349656 h 535553"/>
                  <a:gd name="connsiteX22" fmla="*/ 192178 w 548675"/>
                  <a:gd name="connsiteY22" fmla="*/ 349656 h 535553"/>
                  <a:gd name="connsiteX23" fmla="*/ 192178 w 548675"/>
                  <a:gd name="connsiteY23" fmla="*/ 312264 h 535553"/>
                  <a:gd name="connsiteX24" fmla="*/ 320107 w 548675"/>
                  <a:gd name="connsiteY24" fmla="*/ 184615 h 535553"/>
                  <a:gd name="connsiteX25" fmla="*/ 339490 w 548675"/>
                  <a:gd name="connsiteY25" fmla="*/ 176395 h 535553"/>
                  <a:gd name="connsiteX26" fmla="*/ 399515 w 548675"/>
                  <a:gd name="connsiteY26" fmla="*/ 2 h 535553"/>
                  <a:gd name="connsiteX27" fmla="*/ 455692 w 548675"/>
                  <a:gd name="connsiteY27" fmla="*/ 23378 h 535553"/>
                  <a:gd name="connsiteX28" fmla="*/ 525430 w 548675"/>
                  <a:gd name="connsiteY28" fmla="*/ 93022 h 535553"/>
                  <a:gd name="connsiteX29" fmla="*/ 525430 w 548675"/>
                  <a:gd name="connsiteY29" fmla="*/ 202648 h 535553"/>
                  <a:gd name="connsiteX30" fmla="*/ 447943 w 548675"/>
                  <a:gd name="connsiteY30" fmla="*/ 278741 h 535553"/>
                  <a:gd name="connsiteX31" fmla="*/ 334297 w 548675"/>
                  <a:gd name="connsiteY31" fmla="*/ 278741 h 535553"/>
                  <a:gd name="connsiteX32" fmla="*/ 378206 w 548675"/>
                  <a:gd name="connsiteY32" fmla="*/ 236180 h 535553"/>
                  <a:gd name="connsiteX33" fmla="*/ 419532 w 548675"/>
                  <a:gd name="connsiteY33" fmla="*/ 223283 h 535553"/>
                  <a:gd name="connsiteX34" fmla="*/ 468606 w 548675"/>
                  <a:gd name="connsiteY34" fmla="*/ 175564 h 535553"/>
                  <a:gd name="connsiteX35" fmla="*/ 469898 w 548675"/>
                  <a:gd name="connsiteY35" fmla="*/ 120106 h 535553"/>
                  <a:gd name="connsiteX36" fmla="*/ 427280 w 548675"/>
                  <a:gd name="connsiteY36" fmla="*/ 78836 h 535553"/>
                  <a:gd name="connsiteX37" fmla="*/ 370457 w 548675"/>
                  <a:gd name="connsiteY37" fmla="*/ 77546 h 535553"/>
                  <a:gd name="connsiteX38" fmla="*/ 321383 w 548675"/>
                  <a:gd name="connsiteY38" fmla="*/ 126555 h 535553"/>
                  <a:gd name="connsiteX39" fmla="*/ 308468 w 548675"/>
                  <a:gd name="connsiteY39" fmla="*/ 166536 h 535553"/>
                  <a:gd name="connsiteX40" fmla="*/ 264559 w 548675"/>
                  <a:gd name="connsiteY40" fmla="*/ 209097 h 535553"/>
                  <a:gd name="connsiteX41" fmla="*/ 264559 w 548675"/>
                  <a:gd name="connsiteY41" fmla="*/ 98181 h 535553"/>
                  <a:gd name="connsiteX42" fmla="*/ 343337 w 548675"/>
                  <a:gd name="connsiteY42" fmla="*/ 22088 h 535553"/>
                  <a:gd name="connsiteX43" fmla="*/ 399515 w 548675"/>
                  <a:gd name="connsiteY43" fmla="*/ 2 h 535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548675" h="535553">
                    <a:moveTo>
                      <a:pt x="156242" y="232482"/>
                    </a:moveTo>
                    <a:cubicBezTo>
                      <a:pt x="177064" y="232643"/>
                      <a:pt x="198046" y="240708"/>
                      <a:pt x="214187" y="256837"/>
                    </a:cubicBezTo>
                    <a:lnTo>
                      <a:pt x="168993" y="300709"/>
                    </a:lnTo>
                    <a:cubicBezTo>
                      <a:pt x="154790" y="295548"/>
                      <a:pt x="139295" y="301999"/>
                      <a:pt x="127674" y="312322"/>
                    </a:cubicBezTo>
                    <a:lnTo>
                      <a:pt x="81189" y="357485"/>
                    </a:lnTo>
                    <a:cubicBezTo>
                      <a:pt x="65694" y="372969"/>
                      <a:pt x="65694" y="398776"/>
                      <a:pt x="81189" y="414260"/>
                    </a:cubicBezTo>
                    <a:lnTo>
                      <a:pt x="123800" y="456842"/>
                    </a:lnTo>
                    <a:cubicBezTo>
                      <a:pt x="139295" y="472326"/>
                      <a:pt x="165120" y="472326"/>
                      <a:pt x="180615" y="456842"/>
                    </a:cubicBezTo>
                    <a:lnTo>
                      <a:pt x="227099" y="411680"/>
                    </a:lnTo>
                    <a:cubicBezTo>
                      <a:pt x="238720" y="401357"/>
                      <a:pt x="243885" y="383292"/>
                      <a:pt x="240012" y="370388"/>
                    </a:cubicBezTo>
                    <a:lnTo>
                      <a:pt x="285205" y="326516"/>
                    </a:lnTo>
                    <a:cubicBezTo>
                      <a:pt x="316195" y="358775"/>
                      <a:pt x="316195" y="409099"/>
                      <a:pt x="285205" y="440068"/>
                    </a:cubicBezTo>
                    <a:lnTo>
                      <a:pt x="210313" y="512327"/>
                    </a:lnTo>
                    <a:cubicBezTo>
                      <a:pt x="178032" y="543296"/>
                      <a:pt x="126382" y="543296"/>
                      <a:pt x="95392" y="512327"/>
                    </a:cubicBezTo>
                    <a:lnTo>
                      <a:pt x="23083" y="441358"/>
                    </a:lnTo>
                    <a:cubicBezTo>
                      <a:pt x="-7907" y="410389"/>
                      <a:pt x="-7907" y="360065"/>
                      <a:pt x="24374" y="329097"/>
                    </a:cubicBezTo>
                    <a:lnTo>
                      <a:pt x="99266" y="255547"/>
                    </a:lnTo>
                    <a:cubicBezTo>
                      <a:pt x="114761" y="240063"/>
                      <a:pt x="135421" y="232320"/>
                      <a:pt x="156242" y="232482"/>
                    </a:cubicBezTo>
                    <a:close/>
                    <a:moveTo>
                      <a:pt x="339490" y="176395"/>
                    </a:moveTo>
                    <a:cubicBezTo>
                      <a:pt x="346597" y="176557"/>
                      <a:pt x="353704" y="179458"/>
                      <a:pt x="358873" y="184615"/>
                    </a:cubicBezTo>
                    <a:cubicBezTo>
                      <a:pt x="369211" y="194930"/>
                      <a:pt x="369211" y="211692"/>
                      <a:pt x="358873" y="223297"/>
                    </a:cubicBezTo>
                    <a:lnTo>
                      <a:pt x="229652" y="349656"/>
                    </a:lnTo>
                    <a:cubicBezTo>
                      <a:pt x="219314" y="361260"/>
                      <a:pt x="202516" y="361260"/>
                      <a:pt x="192178" y="349656"/>
                    </a:cubicBezTo>
                    <a:cubicBezTo>
                      <a:pt x="180548" y="339341"/>
                      <a:pt x="180548" y="322579"/>
                      <a:pt x="192178" y="312264"/>
                    </a:cubicBezTo>
                    <a:lnTo>
                      <a:pt x="320107" y="184615"/>
                    </a:lnTo>
                    <a:cubicBezTo>
                      <a:pt x="325276" y="178813"/>
                      <a:pt x="332383" y="176234"/>
                      <a:pt x="339490" y="176395"/>
                    </a:cubicBezTo>
                    <a:close/>
                    <a:moveTo>
                      <a:pt x="399515" y="2"/>
                    </a:moveTo>
                    <a:cubicBezTo>
                      <a:pt x="419855" y="163"/>
                      <a:pt x="440195" y="7902"/>
                      <a:pt x="455692" y="23378"/>
                    </a:cubicBezTo>
                    <a:lnTo>
                      <a:pt x="525430" y="93022"/>
                    </a:lnTo>
                    <a:cubicBezTo>
                      <a:pt x="556424" y="122686"/>
                      <a:pt x="556424" y="172985"/>
                      <a:pt x="525430" y="202648"/>
                    </a:cubicBezTo>
                    <a:lnTo>
                      <a:pt x="447943" y="278741"/>
                    </a:lnTo>
                    <a:cubicBezTo>
                      <a:pt x="416949" y="309694"/>
                      <a:pt x="365291" y="309694"/>
                      <a:pt x="334297" y="278741"/>
                    </a:cubicBezTo>
                    <a:lnTo>
                      <a:pt x="378206" y="236180"/>
                    </a:lnTo>
                    <a:cubicBezTo>
                      <a:pt x="392412" y="238760"/>
                      <a:pt x="409200" y="233601"/>
                      <a:pt x="419532" y="223283"/>
                    </a:cubicBezTo>
                    <a:lnTo>
                      <a:pt x="468606" y="175564"/>
                    </a:lnTo>
                    <a:cubicBezTo>
                      <a:pt x="484104" y="160087"/>
                      <a:pt x="485395" y="135583"/>
                      <a:pt x="469898" y="120106"/>
                    </a:cubicBezTo>
                    <a:lnTo>
                      <a:pt x="427280" y="78836"/>
                    </a:lnTo>
                    <a:cubicBezTo>
                      <a:pt x="411783" y="63359"/>
                      <a:pt x="385954" y="63359"/>
                      <a:pt x="370457" y="77546"/>
                    </a:cubicBezTo>
                    <a:lnTo>
                      <a:pt x="321383" y="126555"/>
                    </a:lnTo>
                    <a:cubicBezTo>
                      <a:pt x="309760" y="136873"/>
                      <a:pt x="304594" y="152349"/>
                      <a:pt x="308468" y="166536"/>
                    </a:cubicBezTo>
                    <a:lnTo>
                      <a:pt x="264559" y="209097"/>
                    </a:lnTo>
                    <a:cubicBezTo>
                      <a:pt x="233565" y="178143"/>
                      <a:pt x="233565" y="129134"/>
                      <a:pt x="264559" y="98181"/>
                    </a:cubicBezTo>
                    <a:lnTo>
                      <a:pt x="343337" y="22088"/>
                    </a:lnTo>
                    <a:cubicBezTo>
                      <a:pt x="358834" y="7257"/>
                      <a:pt x="379174" y="-159"/>
                      <a:pt x="399515" y="2"/>
                    </a:cubicBezTo>
                    <a:close/>
                  </a:path>
                </a:pathLst>
              </a:cu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4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123" name="ï$ḷîḑé">
                <a:extLst>
                  <a:ext uri="{FF2B5EF4-FFF2-40B4-BE49-F238E27FC236}">
                    <a16:creationId xmlns:a16="http://schemas.microsoft.com/office/drawing/2014/main" xmlns="" id="{6629CEA3-2961-4319-9F28-362FB8344812}"/>
                  </a:ext>
                </a:extLst>
              </p:cNvPr>
              <p:cNvSpPr txBox="1"/>
              <p:nvPr/>
            </p:nvSpPr>
            <p:spPr bwMode="auto">
              <a:xfrm>
                <a:off x="4692758" y="3751587"/>
                <a:ext cx="897356" cy="431795"/>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eaLnBrk="1" hangingPunct="1">
                  <a:lnSpc>
                    <a:spcPct val="100000"/>
                  </a:lnSpc>
                  <a:spcBef>
                    <a:spcPct val="0"/>
                  </a:spcBef>
                  <a:buFontTx/>
                  <a:buNone/>
                </a:pPr>
                <a:r>
                  <a:rPr lang="en-US" altLang="zh-CN" sz="1400"/>
                  <a:t>…t</a:t>
                </a:r>
                <a:r>
                  <a:rPr lang="en-US" altLang="zh-CN" sz="100"/>
                  <a:t> </a:t>
                </a:r>
                <a:r>
                  <a:rPr lang="en-US" altLang="zh-CN" sz="1400"/>
                  <a:t>ext</a:t>
                </a:r>
                <a:endParaRPr lang="en-US" altLang="zh-CN" sz="1400" dirty="0"/>
              </a:p>
            </p:txBody>
          </p:sp>
        </p:grpSp>
        <p:grpSp>
          <p:nvGrpSpPr>
            <p:cNvPr id="91" name="ïṩḻïḋè">
              <a:extLst>
                <a:ext uri="{FF2B5EF4-FFF2-40B4-BE49-F238E27FC236}">
                  <a16:creationId xmlns:a16="http://schemas.microsoft.com/office/drawing/2014/main" xmlns="" id="{2A0B4A8A-37AD-4442-8857-E99ACE2388F8}"/>
                </a:ext>
              </a:extLst>
            </p:cNvPr>
            <p:cNvGrpSpPr/>
            <p:nvPr/>
          </p:nvGrpSpPr>
          <p:grpSpPr>
            <a:xfrm>
              <a:off x="660400" y="1944885"/>
              <a:ext cx="1768290" cy="914517"/>
              <a:chOff x="933941" y="4341355"/>
              <a:chExt cx="1768290" cy="914517"/>
            </a:xfrm>
          </p:grpSpPr>
          <p:sp>
            <p:nvSpPr>
              <p:cNvPr id="118" name="íšļide">
                <a:extLst>
                  <a:ext uri="{FF2B5EF4-FFF2-40B4-BE49-F238E27FC236}">
                    <a16:creationId xmlns:a16="http://schemas.microsoft.com/office/drawing/2014/main" xmlns="" id="{48423899-7BE8-4B65-81BA-BCD1D2EC62FA}"/>
                  </a:ext>
                </a:extLst>
              </p:cNvPr>
              <p:cNvSpPr/>
              <p:nvPr/>
            </p:nvSpPr>
            <p:spPr bwMode="auto">
              <a:xfrm>
                <a:off x="933941" y="4715927"/>
                <a:ext cx="1768290" cy="53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dirty="0"/>
                  <a:t>Supporting text </a:t>
                </a:r>
                <a:r>
                  <a:rPr lang="en-US" altLang="zh-CN" sz="100" dirty="0"/>
                  <a:t> </a:t>
                </a:r>
                <a:r>
                  <a:rPr lang="en-US" altLang="zh-CN" sz="1100" dirty="0"/>
                  <a:t>here. </a:t>
                </a:r>
              </a:p>
              <a:p>
                <a:pPr algn="ctr">
                  <a:lnSpc>
                    <a:spcPct val="130000"/>
                  </a:lnSpc>
                </a:pPr>
                <a:r>
                  <a:rPr lang="en-US" altLang="zh-CN" sz="1100" dirty="0"/>
                  <a:t>… …</a:t>
                </a:r>
              </a:p>
            </p:txBody>
          </p:sp>
          <p:sp>
            <p:nvSpPr>
              <p:cNvPr id="119" name="íṥ1idé">
                <a:extLst>
                  <a:ext uri="{FF2B5EF4-FFF2-40B4-BE49-F238E27FC236}">
                    <a16:creationId xmlns:a16="http://schemas.microsoft.com/office/drawing/2014/main" xmlns="" id="{3C474E62-EC61-4862-84C3-FC2630667E50}"/>
                  </a:ext>
                </a:extLst>
              </p:cNvPr>
              <p:cNvSpPr txBox="1"/>
              <p:nvPr/>
            </p:nvSpPr>
            <p:spPr bwMode="auto">
              <a:xfrm>
                <a:off x="933941" y="4341355"/>
                <a:ext cx="1768290" cy="374572"/>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400" b="1" dirty="0"/>
                  <a:t>添加标题</a:t>
                </a:r>
                <a:endParaRPr lang="en-US" altLang="zh-CN" sz="1400" b="1" dirty="0"/>
              </a:p>
            </p:txBody>
          </p:sp>
        </p:grpSp>
        <p:grpSp>
          <p:nvGrpSpPr>
            <p:cNvPr id="92" name="isļiḍé">
              <a:extLst>
                <a:ext uri="{FF2B5EF4-FFF2-40B4-BE49-F238E27FC236}">
                  <a16:creationId xmlns:a16="http://schemas.microsoft.com/office/drawing/2014/main" xmlns="" id="{7B60AF6E-2F12-4769-A49F-22B96A27D6BE}"/>
                </a:ext>
              </a:extLst>
            </p:cNvPr>
            <p:cNvGrpSpPr/>
            <p:nvPr/>
          </p:nvGrpSpPr>
          <p:grpSpPr>
            <a:xfrm>
              <a:off x="2532796" y="1944885"/>
              <a:ext cx="1768290" cy="914517"/>
              <a:chOff x="933941" y="4341355"/>
              <a:chExt cx="1768290" cy="914517"/>
            </a:xfrm>
          </p:grpSpPr>
          <p:sp>
            <p:nvSpPr>
              <p:cNvPr id="116" name="işľíḍê">
                <a:extLst>
                  <a:ext uri="{FF2B5EF4-FFF2-40B4-BE49-F238E27FC236}">
                    <a16:creationId xmlns:a16="http://schemas.microsoft.com/office/drawing/2014/main" xmlns="" id="{6F5EA88C-8613-4BE3-A4E2-220A63818F1E}"/>
                  </a:ext>
                </a:extLst>
              </p:cNvPr>
              <p:cNvSpPr/>
              <p:nvPr/>
            </p:nvSpPr>
            <p:spPr bwMode="auto">
              <a:xfrm>
                <a:off x="933941" y="4715927"/>
                <a:ext cx="1768290" cy="53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dirty="0"/>
                  <a:t>S</a:t>
                </a:r>
                <a:r>
                  <a:rPr lang="en-US" altLang="zh-CN" sz="100" dirty="0"/>
                  <a:t> </a:t>
                </a:r>
                <a:r>
                  <a:rPr lang="en-US" altLang="zh-CN" sz="1100" err="1"/>
                  <a:t>upporting</a:t>
                </a:r>
                <a:r>
                  <a:rPr lang="en-US" altLang="zh-CN" sz="1100"/>
                  <a:t> text here. </a:t>
                </a:r>
                <a:endParaRPr lang="en-US" altLang="zh-CN" sz="1100" dirty="0"/>
              </a:p>
              <a:p>
                <a:pPr algn="ctr">
                  <a:lnSpc>
                    <a:spcPct val="130000"/>
                  </a:lnSpc>
                </a:pPr>
                <a:r>
                  <a:rPr lang="en-US" altLang="zh-CN" sz="1100" dirty="0"/>
                  <a:t>… …</a:t>
                </a:r>
              </a:p>
            </p:txBody>
          </p:sp>
          <p:sp>
            <p:nvSpPr>
              <p:cNvPr id="117" name="îsļïḑé">
                <a:extLst>
                  <a:ext uri="{FF2B5EF4-FFF2-40B4-BE49-F238E27FC236}">
                    <a16:creationId xmlns:a16="http://schemas.microsoft.com/office/drawing/2014/main" xmlns="" id="{D919436E-1764-4F6F-8956-295669D31785}"/>
                  </a:ext>
                </a:extLst>
              </p:cNvPr>
              <p:cNvSpPr txBox="1"/>
              <p:nvPr/>
            </p:nvSpPr>
            <p:spPr bwMode="auto">
              <a:xfrm>
                <a:off x="933941" y="4341355"/>
                <a:ext cx="1768290" cy="374572"/>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400" b="1" dirty="0"/>
                  <a:t>添加标题</a:t>
                </a:r>
                <a:endParaRPr lang="en-US" altLang="zh-CN" sz="1400" b="1" dirty="0"/>
              </a:p>
            </p:txBody>
          </p:sp>
        </p:grpSp>
        <p:cxnSp>
          <p:nvCxnSpPr>
            <p:cNvPr id="93" name="直接连接符 92">
              <a:extLst>
                <a:ext uri="{FF2B5EF4-FFF2-40B4-BE49-F238E27FC236}">
                  <a16:creationId xmlns:a16="http://schemas.microsoft.com/office/drawing/2014/main" xmlns="" id="{CD8878CE-01AE-4D3A-A7D2-D09B54BAED93}"/>
                </a:ext>
              </a:extLst>
            </p:cNvPr>
            <p:cNvCxnSpPr/>
            <p:nvPr/>
          </p:nvCxnSpPr>
          <p:spPr>
            <a:xfrm>
              <a:off x="2480743" y="2079871"/>
              <a:ext cx="0" cy="644545"/>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94" name="ïṣḻîḋè">
              <a:extLst>
                <a:ext uri="{FF2B5EF4-FFF2-40B4-BE49-F238E27FC236}">
                  <a16:creationId xmlns:a16="http://schemas.microsoft.com/office/drawing/2014/main" xmlns="" id="{31CD40A6-C2AA-4569-9FAC-E1058B86E2F7}"/>
                </a:ext>
              </a:extLst>
            </p:cNvPr>
            <p:cNvGrpSpPr/>
            <p:nvPr/>
          </p:nvGrpSpPr>
          <p:grpSpPr>
            <a:xfrm>
              <a:off x="660400" y="3584961"/>
              <a:ext cx="1768290" cy="914517"/>
              <a:chOff x="933941" y="4341355"/>
              <a:chExt cx="1768290" cy="914517"/>
            </a:xfrm>
          </p:grpSpPr>
          <p:sp>
            <p:nvSpPr>
              <p:cNvPr id="114" name="ïSḻïḍè">
                <a:extLst>
                  <a:ext uri="{FF2B5EF4-FFF2-40B4-BE49-F238E27FC236}">
                    <a16:creationId xmlns:a16="http://schemas.microsoft.com/office/drawing/2014/main" xmlns="" id="{4072B74D-6644-4BFD-8D5A-3B28A3BF968A}"/>
                  </a:ext>
                </a:extLst>
              </p:cNvPr>
              <p:cNvSpPr/>
              <p:nvPr/>
            </p:nvSpPr>
            <p:spPr bwMode="auto">
              <a:xfrm>
                <a:off x="933941" y="4715927"/>
                <a:ext cx="1768290" cy="53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dirty="0"/>
                  <a:t>S</a:t>
                </a:r>
                <a:r>
                  <a:rPr lang="en-US" altLang="zh-CN" sz="100" dirty="0"/>
                  <a:t> </a:t>
                </a:r>
                <a:r>
                  <a:rPr lang="en-US" altLang="zh-CN" sz="1100" err="1"/>
                  <a:t>upporting</a:t>
                </a:r>
                <a:r>
                  <a:rPr lang="en-US" altLang="zh-CN" sz="1100"/>
                  <a:t> text here. </a:t>
                </a:r>
                <a:endParaRPr lang="en-US" altLang="zh-CN" sz="1100" dirty="0"/>
              </a:p>
              <a:p>
                <a:pPr algn="ctr">
                  <a:lnSpc>
                    <a:spcPct val="130000"/>
                  </a:lnSpc>
                </a:pPr>
                <a:r>
                  <a:rPr lang="en-US" altLang="zh-CN" sz="1100" dirty="0"/>
                  <a:t>… …</a:t>
                </a:r>
              </a:p>
            </p:txBody>
          </p:sp>
          <p:sp>
            <p:nvSpPr>
              <p:cNvPr id="115" name="i$ḷiḋe">
                <a:extLst>
                  <a:ext uri="{FF2B5EF4-FFF2-40B4-BE49-F238E27FC236}">
                    <a16:creationId xmlns:a16="http://schemas.microsoft.com/office/drawing/2014/main" xmlns="" id="{8BC64E17-D658-42B2-8000-6135F755071C}"/>
                  </a:ext>
                </a:extLst>
              </p:cNvPr>
              <p:cNvSpPr txBox="1"/>
              <p:nvPr/>
            </p:nvSpPr>
            <p:spPr bwMode="auto">
              <a:xfrm>
                <a:off x="933941" y="4341355"/>
                <a:ext cx="1768290" cy="374572"/>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400" b="1" dirty="0"/>
                  <a:t>添加标题</a:t>
                </a:r>
                <a:endParaRPr lang="en-US" altLang="zh-CN" sz="1400" b="1" dirty="0"/>
              </a:p>
            </p:txBody>
          </p:sp>
        </p:grpSp>
        <p:grpSp>
          <p:nvGrpSpPr>
            <p:cNvPr id="95" name="íS1ïďé">
              <a:extLst>
                <a:ext uri="{FF2B5EF4-FFF2-40B4-BE49-F238E27FC236}">
                  <a16:creationId xmlns:a16="http://schemas.microsoft.com/office/drawing/2014/main" xmlns="" id="{B0581995-6A63-41CE-BEED-F194CFA559DD}"/>
                </a:ext>
              </a:extLst>
            </p:cNvPr>
            <p:cNvGrpSpPr/>
            <p:nvPr/>
          </p:nvGrpSpPr>
          <p:grpSpPr>
            <a:xfrm>
              <a:off x="2532796" y="3584961"/>
              <a:ext cx="1768290" cy="914517"/>
              <a:chOff x="933941" y="4341355"/>
              <a:chExt cx="1768290" cy="914517"/>
            </a:xfrm>
          </p:grpSpPr>
          <p:sp>
            <p:nvSpPr>
              <p:cNvPr id="112" name="ï$ḻîḋe">
                <a:extLst>
                  <a:ext uri="{FF2B5EF4-FFF2-40B4-BE49-F238E27FC236}">
                    <a16:creationId xmlns:a16="http://schemas.microsoft.com/office/drawing/2014/main" xmlns="" id="{B421F31D-FF98-4108-8577-214F2AA23235}"/>
                  </a:ext>
                </a:extLst>
              </p:cNvPr>
              <p:cNvSpPr/>
              <p:nvPr/>
            </p:nvSpPr>
            <p:spPr bwMode="auto">
              <a:xfrm>
                <a:off x="933941" y="4715927"/>
                <a:ext cx="1768290" cy="53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dirty="0"/>
                  <a:t>S</a:t>
                </a:r>
                <a:r>
                  <a:rPr lang="en-US" altLang="zh-CN" sz="100" dirty="0"/>
                  <a:t> </a:t>
                </a:r>
                <a:r>
                  <a:rPr lang="en-US" altLang="zh-CN" sz="1100" err="1"/>
                  <a:t>upporting</a:t>
                </a:r>
                <a:r>
                  <a:rPr lang="en-US" altLang="zh-CN" sz="1100"/>
                  <a:t> text here. </a:t>
                </a:r>
                <a:endParaRPr lang="en-US" altLang="zh-CN" sz="1100" dirty="0"/>
              </a:p>
              <a:p>
                <a:pPr algn="ctr">
                  <a:lnSpc>
                    <a:spcPct val="130000"/>
                  </a:lnSpc>
                </a:pPr>
                <a:r>
                  <a:rPr lang="en-US" altLang="zh-CN" sz="1100" dirty="0"/>
                  <a:t>… …</a:t>
                </a:r>
              </a:p>
            </p:txBody>
          </p:sp>
          <p:sp>
            <p:nvSpPr>
              <p:cNvPr id="113" name="îṩľïḋé">
                <a:extLst>
                  <a:ext uri="{FF2B5EF4-FFF2-40B4-BE49-F238E27FC236}">
                    <a16:creationId xmlns:a16="http://schemas.microsoft.com/office/drawing/2014/main" xmlns="" id="{74433709-E7E2-48C6-94A9-7416DC050B29}"/>
                  </a:ext>
                </a:extLst>
              </p:cNvPr>
              <p:cNvSpPr txBox="1"/>
              <p:nvPr/>
            </p:nvSpPr>
            <p:spPr bwMode="auto">
              <a:xfrm>
                <a:off x="933941" y="4341355"/>
                <a:ext cx="1768290" cy="374572"/>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400" b="1" dirty="0"/>
                  <a:t>添加标题</a:t>
                </a:r>
                <a:endParaRPr lang="en-US" altLang="zh-CN" sz="1400" b="1" dirty="0"/>
              </a:p>
            </p:txBody>
          </p:sp>
        </p:grpSp>
        <p:cxnSp>
          <p:nvCxnSpPr>
            <p:cNvPr id="96" name="直接连接符 95">
              <a:extLst>
                <a:ext uri="{FF2B5EF4-FFF2-40B4-BE49-F238E27FC236}">
                  <a16:creationId xmlns:a16="http://schemas.microsoft.com/office/drawing/2014/main" xmlns="" id="{693CC220-AB93-4D94-8E68-43BB6590C406}"/>
                </a:ext>
              </a:extLst>
            </p:cNvPr>
            <p:cNvCxnSpPr/>
            <p:nvPr/>
          </p:nvCxnSpPr>
          <p:spPr>
            <a:xfrm>
              <a:off x="2480743" y="3719947"/>
              <a:ext cx="0" cy="644545"/>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97" name="ïšľîḑè">
              <a:extLst>
                <a:ext uri="{FF2B5EF4-FFF2-40B4-BE49-F238E27FC236}">
                  <a16:creationId xmlns:a16="http://schemas.microsoft.com/office/drawing/2014/main" xmlns="" id="{4A4C4960-531F-4922-972A-3338EB1248AC}"/>
                </a:ext>
              </a:extLst>
            </p:cNvPr>
            <p:cNvGrpSpPr/>
            <p:nvPr/>
          </p:nvGrpSpPr>
          <p:grpSpPr>
            <a:xfrm>
              <a:off x="7878214" y="2764923"/>
              <a:ext cx="1768290" cy="914517"/>
              <a:chOff x="933941" y="4341355"/>
              <a:chExt cx="1768290" cy="914517"/>
            </a:xfrm>
          </p:grpSpPr>
          <p:sp>
            <p:nvSpPr>
              <p:cNvPr id="110" name="ïṣḷïdè">
                <a:extLst>
                  <a:ext uri="{FF2B5EF4-FFF2-40B4-BE49-F238E27FC236}">
                    <a16:creationId xmlns:a16="http://schemas.microsoft.com/office/drawing/2014/main" xmlns="" id="{289266D3-E59F-4BEC-A174-637E0DE8DFA8}"/>
                  </a:ext>
                </a:extLst>
              </p:cNvPr>
              <p:cNvSpPr/>
              <p:nvPr/>
            </p:nvSpPr>
            <p:spPr bwMode="auto">
              <a:xfrm>
                <a:off x="933941" y="4715927"/>
                <a:ext cx="1768290" cy="53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dirty="0"/>
                  <a:t>S</a:t>
                </a:r>
                <a:r>
                  <a:rPr lang="en-US" altLang="zh-CN" sz="100" dirty="0"/>
                  <a:t> </a:t>
                </a:r>
                <a:r>
                  <a:rPr lang="en-US" altLang="zh-CN" sz="1100" err="1"/>
                  <a:t>upporting</a:t>
                </a:r>
                <a:r>
                  <a:rPr lang="en-US" altLang="zh-CN" sz="1100"/>
                  <a:t> text here. </a:t>
                </a:r>
                <a:endParaRPr lang="en-US" altLang="zh-CN" sz="1100" dirty="0"/>
              </a:p>
              <a:p>
                <a:pPr algn="ctr">
                  <a:lnSpc>
                    <a:spcPct val="130000"/>
                  </a:lnSpc>
                </a:pPr>
                <a:r>
                  <a:rPr lang="en-US" altLang="zh-CN" sz="1100" dirty="0"/>
                  <a:t>… …</a:t>
                </a:r>
              </a:p>
            </p:txBody>
          </p:sp>
          <p:sp>
            <p:nvSpPr>
              <p:cNvPr id="111" name="ïṡlïḋe">
                <a:extLst>
                  <a:ext uri="{FF2B5EF4-FFF2-40B4-BE49-F238E27FC236}">
                    <a16:creationId xmlns:a16="http://schemas.microsoft.com/office/drawing/2014/main" xmlns="" id="{4DEC454E-9F18-4101-A42A-3C1CDBBEECEE}"/>
                  </a:ext>
                </a:extLst>
              </p:cNvPr>
              <p:cNvSpPr txBox="1"/>
              <p:nvPr/>
            </p:nvSpPr>
            <p:spPr bwMode="auto">
              <a:xfrm>
                <a:off x="933941" y="4341355"/>
                <a:ext cx="1768290" cy="374572"/>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400" b="1" dirty="0"/>
                  <a:t>添加标题</a:t>
                </a:r>
                <a:endParaRPr lang="en-US" altLang="zh-CN" sz="1400" b="1" dirty="0"/>
              </a:p>
            </p:txBody>
          </p:sp>
        </p:grpSp>
        <p:grpSp>
          <p:nvGrpSpPr>
            <p:cNvPr id="98" name="iṩļíḓé">
              <a:extLst>
                <a:ext uri="{FF2B5EF4-FFF2-40B4-BE49-F238E27FC236}">
                  <a16:creationId xmlns:a16="http://schemas.microsoft.com/office/drawing/2014/main" xmlns="" id="{E18FC339-726B-4895-9185-58111C2F09AA}"/>
                </a:ext>
              </a:extLst>
            </p:cNvPr>
            <p:cNvGrpSpPr/>
            <p:nvPr/>
          </p:nvGrpSpPr>
          <p:grpSpPr>
            <a:xfrm>
              <a:off x="9750610" y="2764923"/>
              <a:ext cx="1768290" cy="914517"/>
              <a:chOff x="933941" y="4341355"/>
              <a:chExt cx="1768290" cy="914517"/>
            </a:xfrm>
          </p:grpSpPr>
          <p:sp>
            <p:nvSpPr>
              <p:cNvPr id="108" name="iṥlïḋê">
                <a:extLst>
                  <a:ext uri="{FF2B5EF4-FFF2-40B4-BE49-F238E27FC236}">
                    <a16:creationId xmlns:a16="http://schemas.microsoft.com/office/drawing/2014/main" xmlns="" id="{01B5E2FE-FA1C-4083-92A3-49C6E9C47DB3}"/>
                  </a:ext>
                </a:extLst>
              </p:cNvPr>
              <p:cNvSpPr/>
              <p:nvPr/>
            </p:nvSpPr>
            <p:spPr bwMode="auto">
              <a:xfrm>
                <a:off x="933941" y="4715927"/>
                <a:ext cx="1768290" cy="53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a:t>Supporting</a:t>
                </a:r>
                <a:r>
                  <a:rPr lang="en-US" altLang="zh-CN" sz="100"/>
                  <a:t> </a:t>
                </a:r>
                <a:r>
                  <a:rPr lang="en-US" altLang="zh-CN" sz="1100"/>
                  <a:t> text here. </a:t>
                </a:r>
                <a:endParaRPr lang="en-US" altLang="zh-CN" sz="1100" dirty="0"/>
              </a:p>
              <a:p>
                <a:pPr algn="ctr">
                  <a:lnSpc>
                    <a:spcPct val="130000"/>
                  </a:lnSpc>
                </a:pPr>
                <a:r>
                  <a:rPr lang="en-US" altLang="zh-CN" sz="1100" dirty="0"/>
                  <a:t>… …</a:t>
                </a:r>
              </a:p>
            </p:txBody>
          </p:sp>
          <p:sp>
            <p:nvSpPr>
              <p:cNvPr id="109" name="ïSḷiḍe">
                <a:extLst>
                  <a:ext uri="{FF2B5EF4-FFF2-40B4-BE49-F238E27FC236}">
                    <a16:creationId xmlns:a16="http://schemas.microsoft.com/office/drawing/2014/main" xmlns="" id="{E8C32C79-BEFB-4F9E-98CD-5261A4538652}"/>
                  </a:ext>
                </a:extLst>
              </p:cNvPr>
              <p:cNvSpPr txBox="1"/>
              <p:nvPr/>
            </p:nvSpPr>
            <p:spPr bwMode="auto">
              <a:xfrm>
                <a:off x="933941" y="4341355"/>
                <a:ext cx="1768290" cy="374572"/>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400" b="1" dirty="0"/>
                  <a:t>添加标题</a:t>
                </a:r>
                <a:endParaRPr lang="en-US" altLang="zh-CN" sz="1400" b="1" dirty="0"/>
              </a:p>
            </p:txBody>
          </p:sp>
        </p:grpSp>
        <p:cxnSp>
          <p:nvCxnSpPr>
            <p:cNvPr id="99" name="直接连接符 98">
              <a:extLst>
                <a:ext uri="{FF2B5EF4-FFF2-40B4-BE49-F238E27FC236}">
                  <a16:creationId xmlns:a16="http://schemas.microsoft.com/office/drawing/2014/main" xmlns="" id="{D45E21B4-55CD-474E-AA7F-C49DA53BBA64}"/>
                </a:ext>
              </a:extLst>
            </p:cNvPr>
            <p:cNvCxnSpPr/>
            <p:nvPr/>
          </p:nvCxnSpPr>
          <p:spPr>
            <a:xfrm>
              <a:off x="9698557" y="2899909"/>
              <a:ext cx="0" cy="644545"/>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100" name="í$ľïḋê">
              <a:extLst>
                <a:ext uri="{FF2B5EF4-FFF2-40B4-BE49-F238E27FC236}">
                  <a16:creationId xmlns:a16="http://schemas.microsoft.com/office/drawing/2014/main" xmlns="" id="{FFAF25BE-4F74-4852-9DA5-D6DCAF78DE79}"/>
                </a:ext>
              </a:extLst>
            </p:cNvPr>
            <p:cNvGrpSpPr/>
            <p:nvPr/>
          </p:nvGrpSpPr>
          <p:grpSpPr>
            <a:xfrm>
              <a:off x="7878214" y="4404998"/>
              <a:ext cx="1768290" cy="914517"/>
              <a:chOff x="933941" y="4341355"/>
              <a:chExt cx="1768290" cy="914517"/>
            </a:xfrm>
          </p:grpSpPr>
          <p:sp>
            <p:nvSpPr>
              <p:cNvPr id="106" name="ïşḻíḍe">
                <a:extLst>
                  <a:ext uri="{FF2B5EF4-FFF2-40B4-BE49-F238E27FC236}">
                    <a16:creationId xmlns:a16="http://schemas.microsoft.com/office/drawing/2014/main" xmlns="" id="{E8A399A8-A9F3-4C49-8ADB-BD2C0B1C2100}"/>
                  </a:ext>
                </a:extLst>
              </p:cNvPr>
              <p:cNvSpPr/>
              <p:nvPr/>
            </p:nvSpPr>
            <p:spPr bwMode="auto">
              <a:xfrm>
                <a:off x="933941" y="4715927"/>
                <a:ext cx="1768290" cy="53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a:t>Supporting</a:t>
                </a:r>
                <a:r>
                  <a:rPr lang="en-US" altLang="zh-CN" sz="100"/>
                  <a:t> </a:t>
                </a:r>
                <a:r>
                  <a:rPr lang="en-US" altLang="zh-CN" sz="1100"/>
                  <a:t> text here. </a:t>
                </a:r>
                <a:endParaRPr lang="en-US" altLang="zh-CN" sz="1100" dirty="0"/>
              </a:p>
              <a:p>
                <a:pPr algn="ctr">
                  <a:lnSpc>
                    <a:spcPct val="130000"/>
                  </a:lnSpc>
                </a:pPr>
                <a:r>
                  <a:rPr lang="en-US" altLang="zh-CN" sz="1100" dirty="0"/>
                  <a:t>… …</a:t>
                </a:r>
              </a:p>
            </p:txBody>
          </p:sp>
          <p:sp>
            <p:nvSpPr>
              <p:cNvPr id="107" name="išḷidé">
                <a:extLst>
                  <a:ext uri="{FF2B5EF4-FFF2-40B4-BE49-F238E27FC236}">
                    <a16:creationId xmlns:a16="http://schemas.microsoft.com/office/drawing/2014/main" xmlns="" id="{8E4930CC-895A-4585-9369-C19CFC32047B}"/>
                  </a:ext>
                </a:extLst>
              </p:cNvPr>
              <p:cNvSpPr txBox="1"/>
              <p:nvPr/>
            </p:nvSpPr>
            <p:spPr bwMode="auto">
              <a:xfrm>
                <a:off x="933941" y="4341355"/>
                <a:ext cx="1768290" cy="374572"/>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400" b="1" dirty="0"/>
                  <a:t>添加标题</a:t>
                </a:r>
                <a:endParaRPr lang="en-US" altLang="zh-CN" sz="1400" b="1" dirty="0"/>
              </a:p>
            </p:txBody>
          </p:sp>
        </p:grpSp>
        <p:grpSp>
          <p:nvGrpSpPr>
            <p:cNvPr id="101" name="î$1iḋê">
              <a:extLst>
                <a:ext uri="{FF2B5EF4-FFF2-40B4-BE49-F238E27FC236}">
                  <a16:creationId xmlns:a16="http://schemas.microsoft.com/office/drawing/2014/main" xmlns="" id="{30107816-BFAE-4412-9766-27378BCE86DA}"/>
                </a:ext>
              </a:extLst>
            </p:cNvPr>
            <p:cNvGrpSpPr/>
            <p:nvPr/>
          </p:nvGrpSpPr>
          <p:grpSpPr>
            <a:xfrm>
              <a:off x="9750610" y="4404998"/>
              <a:ext cx="1768290" cy="914517"/>
              <a:chOff x="933941" y="4341355"/>
              <a:chExt cx="1768290" cy="914517"/>
            </a:xfrm>
          </p:grpSpPr>
          <p:sp>
            <p:nvSpPr>
              <p:cNvPr id="104" name="îs1íḋê">
                <a:extLst>
                  <a:ext uri="{FF2B5EF4-FFF2-40B4-BE49-F238E27FC236}">
                    <a16:creationId xmlns:a16="http://schemas.microsoft.com/office/drawing/2014/main" xmlns="" id="{47DC76D4-857F-462D-92C3-3B7B5C5660AE}"/>
                  </a:ext>
                </a:extLst>
              </p:cNvPr>
              <p:cNvSpPr/>
              <p:nvPr/>
            </p:nvSpPr>
            <p:spPr bwMode="auto">
              <a:xfrm>
                <a:off x="933941" y="4715927"/>
                <a:ext cx="1768290" cy="53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30000"/>
                  </a:lnSpc>
                </a:pPr>
                <a:r>
                  <a:rPr lang="en-US" altLang="zh-CN" sz="1100"/>
                  <a:t>Supporting</a:t>
                </a:r>
                <a:r>
                  <a:rPr lang="en-US" altLang="zh-CN" sz="100"/>
                  <a:t> </a:t>
                </a:r>
                <a:r>
                  <a:rPr lang="en-US" altLang="zh-CN" sz="1100"/>
                  <a:t> text here. </a:t>
                </a:r>
                <a:endParaRPr lang="en-US" altLang="zh-CN" sz="1100" dirty="0"/>
              </a:p>
              <a:p>
                <a:pPr algn="ctr">
                  <a:lnSpc>
                    <a:spcPct val="130000"/>
                  </a:lnSpc>
                </a:pPr>
                <a:r>
                  <a:rPr lang="en-US" altLang="zh-CN" sz="1100" dirty="0"/>
                  <a:t>… …</a:t>
                </a:r>
              </a:p>
            </p:txBody>
          </p:sp>
          <p:sp>
            <p:nvSpPr>
              <p:cNvPr id="105" name="ïS1ïḍé">
                <a:extLst>
                  <a:ext uri="{FF2B5EF4-FFF2-40B4-BE49-F238E27FC236}">
                    <a16:creationId xmlns:a16="http://schemas.microsoft.com/office/drawing/2014/main" xmlns="" id="{33C7DFDA-E9BB-43CA-9A04-BB0FF6700032}"/>
                  </a:ext>
                </a:extLst>
              </p:cNvPr>
              <p:cNvSpPr txBox="1"/>
              <p:nvPr/>
            </p:nvSpPr>
            <p:spPr bwMode="auto">
              <a:xfrm>
                <a:off x="933941" y="4341355"/>
                <a:ext cx="1768290" cy="374572"/>
              </a:xfrm>
              <a:prstGeom prst="rect">
                <a:avLst/>
              </a:prstGeom>
              <a:noFill/>
              <a:ln>
                <a:noFill/>
              </a:ln>
            </p:spPr>
            <p:txBody>
              <a:bodyPr wrap="square" lIns="91440" tIns="45720" rIns="91440" bIns="4572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400" b="1" dirty="0"/>
                  <a:t>添加标题</a:t>
                </a:r>
                <a:endParaRPr lang="en-US" altLang="zh-CN" sz="1400" b="1" dirty="0"/>
              </a:p>
            </p:txBody>
          </p:sp>
        </p:grpSp>
        <p:cxnSp>
          <p:nvCxnSpPr>
            <p:cNvPr id="102" name="直接连接符 101">
              <a:extLst>
                <a:ext uri="{FF2B5EF4-FFF2-40B4-BE49-F238E27FC236}">
                  <a16:creationId xmlns:a16="http://schemas.microsoft.com/office/drawing/2014/main" xmlns="" id="{15E8FF3B-D09D-41B2-A4CA-304433B9C481}"/>
                </a:ext>
              </a:extLst>
            </p:cNvPr>
            <p:cNvCxnSpPr/>
            <p:nvPr/>
          </p:nvCxnSpPr>
          <p:spPr>
            <a:xfrm>
              <a:off x="9698557" y="4539984"/>
              <a:ext cx="0" cy="644545"/>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03" name="直接箭头连接符 102">
              <a:extLst>
                <a:ext uri="{FF2B5EF4-FFF2-40B4-BE49-F238E27FC236}">
                  <a16:creationId xmlns:a16="http://schemas.microsoft.com/office/drawing/2014/main" xmlns="" id="{C5816388-3825-4E2C-8075-3BFFB97639DE}"/>
                </a:ext>
              </a:extLst>
            </p:cNvPr>
            <p:cNvCxnSpPr/>
            <p:nvPr/>
          </p:nvCxnSpPr>
          <p:spPr>
            <a:xfrm>
              <a:off x="6089650" y="0"/>
              <a:ext cx="0" cy="6858000"/>
            </a:xfrm>
            <a:prstGeom prst="straightConnector1">
              <a:avLst/>
            </a:prstGeom>
            <a:noFill/>
            <a:ln w="38100" cap="flat" cmpd="sng">
              <a:solidFill>
                <a:schemeClr val="bg1">
                  <a:lumMod val="85000"/>
                </a:schemeClr>
              </a:solidFill>
              <a:prstDash val="solid"/>
              <a:round/>
              <a:headEnd type="none" w="med" len="med"/>
              <a:tailEnd type="none" w="med" len="med"/>
            </a:ln>
          </p:spPr>
        </p:cxnSp>
      </p:grpSp>
      <p:sp>
        <p:nvSpPr>
          <p:cNvPr id="54" name="矩形 53">
            <a:extLst>
              <a:ext uri="{FF2B5EF4-FFF2-40B4-BE49-F238E27FC236}">
                <a16:creationId xmlns:a16="http://schemas.microsoft.com/office/drawing/2014/main" xmlns="" id="{87CC1D9C-1407-4666-9246-269A338DDC81}"/>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55" name="文本框 54">
            <a:extLst>
              <a:ext uri="{FF2B5EF4-FFF2-40B4-BE49-F238E27FC236}">
                <a16:creationId xmlns:a16="http://schemas.microsoft.com/office/drawing/2014/main" xmlns="" id="{B3B83A3D-5E49-466A-9626-3E260F4E8A16}"/>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19—</a:t>
            </a:r>
            <a:endParaRPr lang="zh-CN" altLang="en-US" sz="2000" b="1" dirty="0">
              <a:solidFill>
                <a:schemeClr val="accent3"/>
              </a:solidFill>
            </a:endParaRPr>
          </a:p>
        </p:txBody>
      </p:sp>
    </p:spTree>
    <p:extLst>
      <p:ext uri="{BB962C8B-B14F-4D97-AF65-F5344CB8AC3E}">
        <p14:creationId xmlns:p14="http://schemas.microsoft.com/office/powerpoint/2010/main" val="37723477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甘特图</a:t>
            </a:r>
          </a:p>
        </p:txBody>
      </p:sp>
      <p:grpSp>
        <p:nvGrpSpPr>
          <p:cNvPr id="54" name="#234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8DA4710A-05FB-456E-8121-7EA88D8A0F12}"/>
              </a:ext>
            </a:extLst>
          </p:cNvPr>
          <p:cNvGrpSpPr>
            <a:grpSpLocks noChangeAspect="1"/>
          </p:cNvGrpSpPr>
          <p:nvPr>
            <p:custDataLst>
              <p:tags r:id="rId1"/>
            </p:custDataLst>
          </p:nvPr>
        </p:nvGrpSpPr>
        <p:grpSpPr>
          <a:xfrm>
            <a:off x="673100" y="1577958"/>
            <a:ext cx="10845800" cy="4232157"/>
            <a:chOff x="673100" y="1577985"/>
            <a:chExt cx="10845800" cy="4232157"/>
          </a:xfrm>
        </p:grpSpPr>
        <p:grpSp>
          <p:nvGrpSpPr>
            <p:cNvPr id="55" name="iSļidê">
              <a:extLst>
                <a:ext uri="{FF2B5EF4-FFF2-40B4-BE49-F238E27FC236}">
                  <a16:creationId xmlns:a16="http://schemas.microsoft.com/office/drawing/2014/main" xmlns="" id="{3D363354-1115-4F15-853B-31433329ACF6}"/>
                </a:ext>
              </a:extLst>
            </p:cNvPr>
            <p:cNvGrpSpPr/>
            <p:nvPr/>
          </p:nvGrpSpPr>
          <p:grpSpPr>
            <a:xfrm>
              <a:off x="673100" y="1577985"/>
              <a:ext cx="10845800" cy="4232157"/>
              <a:chOff x="444498" y="1355271"/>
              <a:chExt cx="11303001" cy="4410528"/>
            </a:xfrm>
          </p:grpSpPr>
          <p:sp>
            <p:nvSpPr>
              <p:cNvPr id="62" name="îṥḷiḓé">
                <a:extLst>
                  <a:ext uri="{FF2B5EF4-FFF2-40B4-BE49-F238E27FC236}">
                    <a16:creationId xmlns:a16="http://schemas.microsoft.com/office/drawing/2014/main" xmlns="" id="{3C3D4C1D-E42B-474F-B7EF-40AFF22D4B14}"/>
                  </a:ext>
                </a:extLst>
              </p:cNvPr>
              <p:cNvSpPr/>
              <p:nvPr/>
            </p:nvSpPr>
            <p:spPr>
              <a:xfrm>
                <a:off x="444500" y="1355271"/>
                <a:ext cx="11302998" cy="45719"/>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63" name="ïś1íďé">
                <a:extLst>
                  <a:ext uri="{FF2B5EF4-FFF2-40B4-BE49-F238E27FC236}">
                    <a16:creationId xmlns:a16="http://schemas.microsoft.com/office/drawing/2014/main" xmlns="" id="{9AF56236-0BA6-494F-9F95-315B6A4861FF}"/>
                  </a:ext>
                </a:extLst>
              </p:cNvPr>
              <p:cNvSpPr/>
              <p:nvPr/>
            </p:nvSpPr>
            <p:spPr>
              <a:xfrm>
                <a:off x="444498" y="1426029"/>
                <a:ext cx="2440910" cy="754743"/>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1200" dirty="0">
                    <a:solidFill>
                      <a:schemeClr val="tx1"/>
                    </a:solidFill>
                  </a:rPr>
                  <a:t>Te</a:t>
                </a:r>
                <a:r>
                  <a:rPr lang="en-US" altLang="zh-CN" sz="100" dirty="0">
                    <a:solidFill>
                      <a:schemeClr val="tx1"/>
                    </a:solidFill>
                  </a:rPr>
                  <a:t> </a:t>
                </a:r>
                <a:r>
                  <a:rPr lang="en-US" altLang="zh-CN" sz="1200" dirty="0" err="1">
                    <a:solidFill>
                      <a:schemeClr val="tx1"/>
                    </a:solidFill>
                  </a:rPr>
                  <a:t>xt</a:t>
                </a:r>
                <a:endParaRPr lang="zh-CN" altLang="en-US" sz="1200" dirty="0">
                  <a:solidFill>
                    <a:schemeClr val="tx1"/>
                  </a:solidFill>
                </a:endParaRPr>
              </a:p>
            </p:txBody>
          </p:sp>
          <p:sp>
            <p:nvSpPr>
              <p:cNvPr id="64" name="îşḻîdè">
                <a:extLst>
                  <a:ext uri="{FF2B5EF4-FFF2-40B4-BE49-F238E27FC236}">
                    <a16:creationId xmlns:a16="http://schemas.microsoft.com/office/drawing/2014/main" xmlns="" id="{DC87F2A7-CDAA-45C4-84CC-F899DA1ED31F}"/>
                  </a:ext>
                </a:extLst>
              </p:cNvPr>
              <p:cNvSpPr/>
              <p:nvPr/>
            </p:nvSpPr>
            <p:spPr>
              <a:xfrm>
                <a:off x="2885412" y="1400990"/>
                <a:ext cx="8862087" cy="344358"/>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lnSpcReduction="10000"/>
              </a:bodyPr>
              <a:lstStyle/>
              <a:p>
                <a:pPr algn="ctr">
                  <a:spcBef>
                    <a:spcPct val="0"/>
                  </a:spcBef>
                </a:pPr>
                <a:r>
                  <a:rPr lang="zh-CN" altLang="en-US" sz="1600" b="1" dirty="0">
                    <a:solidFill>
                      <a:schemeClr val="accent4"/>
                    </a:solidFill>
                  </a:rPr>
                  <a:t>添加标题</a:t>
                </a:r>
                <a:endParaRPr lang="en-US" altLang="zh-CN" sz="1600" b="1" dirty="0">
                  <a:solidFill>
                    <a:schemeClr val="accent4"/>
                  </a:solidFill>
                </a:endParaRPr>
              </a:p>
            </p:txBody>
          </p:sp>
          <p:grpSp>
            <p:nvGrpSpPr>
              <p:cNvPr id="65" name="ïslîďé">
                <a:extLst>
                  <a:ext uri="{FF2B5EF4-FFF2-40B4-BE49-F238E27FC236}">
                    <a16:creationId xmlns:a16="http://schemas.microsoft.com/office/drawing/2014/main" xmlns="" id="{990DED62-3A02-4A58-8F94-F3B6CE92DFA0}"/>
                  </a:ext>
                </a:extLst>
              </p:cNvPr>
              <p:cNvGrpSpPr/>
              <p:nvPr/>
            </p:nvGrpSpPr>
            <p:grpSpPr>
              <a:xfrm>
                <a:off x="2885412" y="1746796"/>
                <a:ext cx="8862087" cy="433975"/>
                <a:chOff x="2885412" y="1746796"/>
                <a:chExt cx="8862087" cy="433975"/>
              </a:xfrm>
            </p:grpSpPr>
            <p:sp>
              <p:nvSpPr>
                <p:cNvPr id="217" name="iṩlïḍe">
                  <a:extLst>
                    <a:ext uri="{FF2B5EF4-FFF2-40B4-BE49-F238E27FC236}">
                      <a16:creationId xmlns:a16="http://schemas.microsoft.com/office/drawing/2014/main" xmlns="" id="{BFA4D6A7-8BD4-4AED-A7A7-3477831B7366}"/>
                    </a:ext>
                  </a:extLst>
                </p:cNvPr>
                <p:cNvSpPr/>
                <p:nvPr/>
              </p:nvSpPr>
              <p:spPr>
                <a:xfrm>
                  <a:off x="11325496" y="1748244"/>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2</a:t>
                  </a:r>
                  <a:r>
                    <a:rPr lang="id-ID" sz="100">
                      <a:solidFill>
                        <a:schemeClr val="bg1">
                          <a:lumMod val="65000"/>
                        </a:schemeClr>
                      </a:solidFill>
                    </a:rPr>
                    <a:t> </a:t>
                  </a:r>
                  <a:r>
                    <a:rPr lang="id-ID" sz="1400">
                      <a:solidFill>
                        <a:schemeClr val="bg1">
                          <a:lumMod val="65000"/>
                        </a:schemeClr>
                      </a:solidFill>
                    </a:rPr>
                    <a:t>1</a:t>
                  </a:r>
                </a:p>
              </p:txBody>
            </p:sp>
            <p:sp>
              <p:nvSpPr>
                <p:cNvPr id="218" name="işľídê">
                  <a:extLst>
                    <a:ext uri="{FF2B5EF4-FFF2-40B4-BE49-F238E27FC236}">
                      <a16:creationId xmlns:a16="http://schemas.microsoft.com/office/drawing/2014/main" xmlns="" id="{80D3CA35-F890-495E-9FE7-8D83AA7FDDB3}"/>
                    </a:ext>
                  </a:extLst>
                </p:cNvPr>
                <p:cNvSpPr/>
                <p:nvPr/>
              </p:nvSpPr>
              <p:spPr>
                <a:xfrm>
                  <a:off x="10903492" y="1748244"/>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2</a:t>
                  </a:r>
                  <a:r>
                    <a:rPr lang="id-ID" sz="100">
                      <a:solidFill>
                        <a:schemeClr val="bg1">
                          <a:lumMod val="65000"/>
                        </a:schemeClr>
                      </a:solidFill>
                    </a:rPr>
                    <a:t> </a:t>
                  </a:r>
                  <a:r>
                    <a:rPr lang="id-ID" sz="1400">
                      <a:solidFill>
                        <a:schemeClr val="bg1">
                          <a:lumMod val="65000"/>
                        </a:schemeClr>
                      </a:solidFill>
                    </a:rPr>
                    <a:t>0</a:t>
                  </a:r>
                </a:p>
              </p:txBody>
            </p:sp>
            <p:sp>
              <p:nvSpPr>
                <p:cNvPr id="219" name="îṩlíḑé">
                  <a:extLst>
                    <a:ext uri="{FF2B5EF4-FFF2-40B4-BE49-F238E27FC236}">
                      <a16:creationId xmlns:a16="http://schemas.microsoft.com/office/drawing/2014/main" xmlns="" id="{195DE8FF-204E-4A02-9C26-A5FB37BC9A45}"/>
                    </a:ext>
                  </a:extLst>
                </p:cNvPr>
                <p:cNvSpPr/>
                <p:nvPr/>
              </p:nvSpPr>
              <p:spPr>
                <a:xfrm>
                  <a:off x="10481488" y="1748244"/>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1</a:t>
                  </a:r>
                  <a:r>
                    <a:rPr lang="id-ID" sz="100">
                      <a:solidFill>
                        <a:schemeClr val="bg1">
                          <a:lumMod val="65000"/>
                        </a:schemeClr>
                      </a:solidFill>
                    </a:rPr>
                    <a:t> </a:t>
                  </a:r>
                  <a:r>
                    <a:rPr lang="id-ID" sz="1400">
                      <a:solidFill>
                        <a:schemeClr val="bg1">
                          <a:lumMod val="65000"/>
                        </a:schemeClr>
                      </a:solidFill>
                    </a:rPr>
                    <a:t>9</a:t>
                  </a:r>
                </a:p>
              </p:txBody>
            </p:sp>
            <p:sp>
              <p:nvSpPr>
                <p:cNvPr id="220" name="iṧḻîḓê">
                  <a:extLst>
                    <a:ext uri="{FF2B5EF4-FFF2-40B4-BE49-F238E27FC236}">
                      <a16:creationId xmlns:a16="http://schemas.microsoft.com/office/drawing/2014/main" xmlns="" id="{F970D9C9-ED32-43D5-89E8-A968E5E80352}"/>
                    </a:ext>
                  </a:extLst>
                </p:cNvPr>
                <p:cNvSpPr/>
                <p:nvPr/>
              </p:nvSpPr>
              <p:spPr>
                <a:xfrm>
                  <a:off x="10059484" y="1748244"/>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1</a:t>
                  </a:r>
                  <a:r>
                    <a:rPr lang="id-ID" sz="100">
                      <a:solidFill>
                        <a:schemeClr val="bg1">
                          <a:lumMod val="65000"/>
                        </a:schemeClr>
                      </a:solidFill>
                    </a:rPr>
                    <a:t> </a:t>
                  </a:r>
                  <a:r>
                    <a:rPr lang="id-ID" sz="1400">
                      <a:solidFill>
                        <a:schemeClr val="bg1">
                          <a:lumMod val="65000"/>
                        </a:schemeClr>
                      </a:solidFill>
                    </a:rPr>
                    <a:t>8</a:t>
                  </a:r>
                </a:p>
              </p:txBody>
            </p:sp>
            <p:sp>
              <p:nvSpPr>
                <p:cNvPr id="221" name="iś1ïḓê">
                  <a:extLst>
                    <a:ext uri="{FF2B5EF4-FFF2-40B4-BE49-F238E27FC236}">
                      <a16:creationId xmlns:a16="http://schemas.microsoft.com/office/drawing/2014/main" xmlns="" id="{390F738D-1434-4A92-BF60-548060B4C1A0}"/>
                    </a:ext>
                  </a:extLst>
                </p:cNvPr>
                <p:cNvSpPr/>
                <p:nvPr/>
              </p:nvSpPr>
              <p:spPr>
                <a:xfrm>
                  <a:off x="9637480" y="1747520"/>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1</a:t>
                  </a:r>
                  <a:r>
                    <a:rPr lang="id-ID" sz="100">
                      <a:solidFill>
                        <a:schemeClr val="bg1">
                          <a:lumMod val="65000"/>
                        </a:schemeClr>
                      </a:solidFill>
                    </a:rPr>
                    <a:t> </a:t>
                  </a:r>
                  <a:r>
                    <a:rPr lang="id-ID" sz="1400">
                      <a:solidFill>
                        <a:schemeClr val="bg1">
                          <a:lumMod val="65000"/>
                        </a:schemeClr>
                      </a:solidFill>
                    </a:rPr>
                    <a:t>7</a:t>
                  </a:r>
                </a:p>
              </p:txBody>
            </p:sp>
            <p:sp>
              <p:nvSpPr>
                <p:cNvPr id="222" name="ïṥlídê">
                  <a:extLst>
                    <a:ext uri="{FF2B5EF4-FFF2-40B4-BE49-F238E27FC236}">
                      <a16:creationId xmlns:a16="http://schemas.microsoft.com/office/drawing/2014/main" xmlns="" id="{11E79C70-54A6-4AE7-B002-2DAF8960F2F6}"/>
                    </a:ext>
                  </a:extLst>
                </p:cNvPr>
                <p:cNvSpPr/>
                <p:nvPr/>
              </p:nvSpPr>
              <p:spPr>
                <a:xfrm>
                  <a:off x="9215476" y="1747520"/>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1</a:t>
                  </a:r>
                  <a:r>
                    <a:rPr lang="id-ID" sz="100">
                      <a:solidFill>
                        <a:schemeClr val="bg1">
                          <a:lumMod val="65000"/>
                        </a:schemeClr>
                      </a:solidFill>
                    </a:rPr>
                    <a:t> </a:t>
                  </a:r>
                  <a:r>
                    <a:rPr lang="id-ID" sz="1400">
                      <a:solidFill>
                        <a:schemeClr val="bg1">
                          <a:lumMod val="65000"/>
                        </a:schemeClr>
                      </a:solidFill>
                    </a:rPr>
                    <a:t>6</a:t>
                  </a:r>
                </a:p>
              </p:txBody>
            </p:sp>
            <p:sp>
              <p:nvSpPr>
                <p:cNvPr id="223" name="íşlîďé">
                  <a:extLst>
                    <a:ext uri="{FF2B5EF4-FFF2-40B4-BE49-F238E27FC236}">
                      <a16:creationId xmlns:a16="http://schemas.microsoft.com/office/drawing/2014/main" xmlns="" id="{91ECC3E4-0A53-408A-82B3-1D1D203A35B3}"/>
                    </a:ext>
                  </a:extLst>
                </p:cNvPr>
                <p:cNvSpPr/>
                <p:nvPr/>
              </p:nvSpPr>
              <p:spPr>
                <a:xfrm>
                  <a:off x="8793472" y="1747520"/>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1</a:t>
                  </a:r>
                  <a:r>
                    <a:rPr lang="id-ID" sz="100">
                      <a:solidFill>
                        <a:schemeClr val="bg1">
                          <a:lumMod val="65000"/>
                        </a:schemeClr>
                      </a:solidFill>
                    </a:rPr>
                    <a:t> </a:t>
                  </a:r>
                  <a:r>
                    <a:rPr lang="id-ID" sz="1400">
                      <a:solidFill>
                        <a:schemeClr val="bg1">
                          <a:lumMod val="65000"/>
                        </a:schemeClr>
                      </a:solidFill>
                    </a:rPr>
                    <a:t>5</a:t>
                  </a:r>
                </a:p>
              </p:txBody>
            </p:sp>
            <p:sp>
              <p:nvSpPr>
                <p:cNvPr id="224" name="iŝliḑé">
                  <a:extLst>
                    <a:ext uri="{FF2B5EF4-FFF2-40B4-BE49-F238E27FC236}">
                      <a16:creationId xmlns:a16="http://schemas.microsoft.com/office/drawing/2014/main" xmlns="" id="{63BD1275-9FB3-4808-A5CE-905CD64C931E}"/>
                    </a:ext>
                  </a:extLst>
                </p:cNvPr>
                <p:cNvSpPr/>
                <p:nvPr/>
              </p:nvSpPr>
              <p:spPr>
                <a:xfrm>
                  <a:off x="8371467" y="1747520"/>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1</a:t>
                  </a:r>
                  <a:r>
                    <a:rPr lang="id-ID" sz="100">
                      <a:solidFill>
                        <a:schemeClr val="bg1">
                          <a:lumMod val="65000"/>
                        </a:schemeClr>
                      </a:solidFill>
                    </a:rPr>
                    <a:t> </a:t>
                  </a:r>
                  <a:r>
                    <a:rPr lang="id-ID" sz="1400">
                      <a:solidFill>
                        <a:schemeClr val="bg1">
                          <a:lumMod val="65000"/>
                        </a:schemeClr>
                      </a:solidFill>
                    </a:rPr>
                    <a:t>4</a:t>
                  </a:r>
                </a:p>
              </p:txBody>
            </p:sp>
            <p:sp>
              <p:nvSpPr>
                <p:cNvPr id="225" name="íśliḋe">
                  <a:extLst>
                    <a:ext uri="{FF2B5EF4-FFF2-40B4-BE49-F238E27FC236}">
                      <a16:creationId xmlns:a16="http://schemas.microsoft.com/office/drawing/2014/main" xmlns="" id="{69CBE75F-E731-4DC8-8712-2B2059D89BB9}"/>
                    </a:ext>
                  </a:extLst>
                </p:cNvPr>
                <p:cNvSpPr/>
                <p:nvPr/>
              </p:nvSpPr>
              <p:spPr>
                <a:xfrm>
                  <a:off x="7949463" y="1748244"/>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1</a:t>
                  </a:r>
                  <a:r>
                    <a:rPr lang="id-ID" sz="100">
                      <a:solidFill>
                        <a:schemeClr val="bg1">
                          <a:lumMod val="65000"/>
                        </a:schemeClr>
                      </a:solidFill>
                    </a:rPr>
                    <a:t> </a:t>
                  </a:r>
                  <a:r>
                    <a:rPr lang="id-ID" sz="1400">
                      <a:solidFill>
                        <a:schemeClr val="bg1">
                          <a:lumMod val="65000"/>
                        </a:schemeClr>
                      </a:solidFill>
                    </a:rPr>
                    <a:t>3</a:t>
                  </a:r>
                </a:p>
              </p:txBody>
            </p:sp>
            <p:sp>
              <p:nvSpPr>
                <p:cNvPr id="226" name="îṣḷíḓe">
                  <a:extLst>
                    <a:ext uri="{FF2B5EF4-FFF2-40B4-BE49-F238E27FC236}">
                      <a16:creationId xmlns:a16="http://schemas.microsoft.com/office/drawing/2014/main" xmlns="" id="{77138580-BD88-41D9-960A-97F339343BDC}"/>
                    </a:ext>
                  </a:extLst>
                </p:cNvPr>
                <p:cNvSpPr/>
                <p:nvPr/>
              </p:nvSpPr>
              <p:spPr>
                <a:xfrm>
                  <a:off x="7527459" y="1748244"/>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1</a:t>
                  </a:r>
                  <a:r>
                    <a:rPr lang="id-ID" sz="100">
                      <a:solidFill>
                        <a:schemeClr val="bg1">
                          <a:lumMod val="65000"/>
                        </a:schemeClr>
                      </a:solidFill>
                    </a:rPr>
                    <a:t> </a:t>
                  </a:r>
                  <a:r>
                    <a:rPr lang="id-ID" sz="1400">
                      <a:solidFill>
                        <a:schemeClr val="bg1">
                          <a:lumMod val="65000"/>
                        </a:schemeClr>
                      </a:solidFill>
                    </a:rPr>
                    <a:t>2</a:t>
                  </a:r>
                </a:p>
              </p:txBody>
            </p:sp>
            <p:sp>
              <p:nvSpPr>
                <p:cNvPr id="227" name="ïślîḍé">
                  <a:extLst>
                    <a:ext uri="{FF2B5EF4-FFF2-40B4-BE49-F238E27FC236}">
                      <a16:creationId xmlns:a16="http://schemas.microsoft.com/office/drawing/2014/main" xmlns="" id="{D0EF4E5E-FF5D-4606-908A-E3E307C77820}"/>
                    </a:ext>
                  </a:extLst>
                </p:cNvPr>
                <p:cNvSpPr/>
                <p:nvPr/>
              </p:nvSpPr>
              <p:spPr>
                <a:xfrm>
                  <a:off x="7105455" y="1748244"/>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1</a:t>
                  </a:r>
                  <a:r>
                    <a:rPr lang="id-ID" sz="100">
                      <a:solidFill>
                        <a:schemeClr val="bg1">
                          <a:lumMod val="65000"/>
                        </a:schemeClr>
                      </a:solidFill>
                    </a:rPr>
                    <a:t> </a:t>
                  </a:r>
                  <a:r>
                    <a:rPr lang="id-ID" sz="1400">
                      <a:solidFill>
                        <a:schemeClr val="bg1">
                          <a:lumMod val="65000"/>
                        </a:schemeClr>
                      </a:solidFill>
                    </a:rPr>
                    <a:t>1</a:t>
                  </a:r>
                </a:p>
              </p:txBody>
            </p:sp>
            <p:sp>
              <p:nvSpPr>
                <p:cNvPr id="228" name="î$lídé">
                  <a:extLst>
                    <a:ext uri="{FF2B5EF4-FFF2-40B4-BE49-F238E27FC236}">
                      <a16:creationId xmlns:a16="http://schemas.microsoft.com/office/drawing/2014/main" xmlns="" id="{BBD198B7-3C7D-4905-A2FB-E088347F5152}"/>
                    </a:ext>
                  </a:extLst>
                </p:cNvPr>
                <p:cNvSpPr/>
                <p:nvPr/>
              </p:nvSpPr>
              <p:spPr>
                <a:xfrm>
                  <a:off x="6683451" y="1748244"/>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1</a:t>
                  </a:r>
                  <a:r>
                    <a:rPr lang="id-ID" sz="100">
                      <a:solidFill>
                        <a:schemeClr val="bg1">
                          <a:lumMod val="65000"/>
                        </a:schemeClr>
                      </a:solidFill>
                    </a:rPr>
                    <a:t> </a:t>
                  </a:r>
                  <a:r>
                    <a:rPr lang="id-ID" sz="1400">
                      <a:solidFill>
                        <a:schemeClr val="bg1">
                          <a:lumMod val="65000"/>
                        </a:schemeClr>
                      </a:solidFill>
                    </a:rPr>
                    <a:t>0</a:t>
                  </a:r>
                </a:p>
              </p:txBody>
            </p:sp>
            <p:sp>
              <p:nvSpPr>
                <p:cNvPr id="229" name="íṣḻiḍe">
                  <a:extLst>
                    <a:ext uri="{FF2B5EF4-FFF2-40B4-BE49-F238E27FC236}">
                      <a16:creationId xmlns:a16="http://schemas.microsoft.com/office/drawing/2014/main" xmlns="" id="{2223501C-5632-4093-9E6D-503868D8764A}"/>
                    </a:ext>
                  </a:extLst>
                </p:cNvPr>
                <p:cNvSpPr/>
                <p:nvPr/>
              </p:nvSpPr>
              <p:spPr>
                <a:xfrm>
                  <a:off x="6261447" y="1747520"/>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9</a:t>
                  </a:r>
                </a:p>
              </p:txBody>
            </p:sp>
            <p:sp>
              <p:nvSpPr>
                <p:cNvPr id="230" name="îšḷîḍè">
                  <a:extLst>
                    <a:ext uri="{FF2B5EF4-FFF2-40B4-BE49-F238E27FC236}">
                      <a16:creationId xmlns:a16="http://schemas.microsoft.com/office/drawing/2014/main" xmlns="" id="{08F51E8E-F284-4090-89C1-E42448DAFB69}"/>
                    </a:ext>
                  </a:extLst>
                </p:cNvPr>
                <p:cNvSpPr/>
                <p:nvPr/>
              </p:nvSpPr>
              <p:spPr>
                <a:xfrm>
                  <a:off x="5839443" y="1747520"/>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8</a:t>
                  </a:r>
                </a:p>
              </p:txBody>
            </p:sp>
            <p:sp>
              <p:nvSpPr>
                <p:cNvPr id="231" name="íṣliďé">
                  <a:extLst>
                    <a:ext uri="{FF2B5EF4-FFF2-40B4-BE49-F238E27FC236}">
                      <a16:creationId xmlns:a16="http://schemas.microsoft.com/office/drawing/2014/main" xmlns="" id="{432B1525-2675-4E92-AD92-F596202704DD}"/>
                    </a:ext>
                  </a:extLst>
                </p:cNvPr>
                <p:cNvSpPr/>
                <p:nvPr/>
              </p:nvSpPr>
              <p:spPr>
                <a:xfrm>
                  <a:off x="5417439" y="1747520"/>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7</a:t>
                  </a:r>
                </a:p>
              </p:txBody>
            </p:sp>
            <p:sp>
              <p:nvSpPr>
                <p:cNvPr id="232" name="işliḓé">
                  <a:extLst>
                    <a:ext uri="{FF2B5EF4-FFF2-40B4-BE49-F238E27FC236}">
                      <a16:creationId xmlns:a16="http://schemas.microsoft.com/office/drawing/2014/main" xmlns="" id="{834BBAF2-ED58-454F-B053-F1090F3E46F0}"/>
                    </a:ext>
                  </a:extLst>
                </p:cNvPr>
                <p:cNvSpPr/>
                <p:nvPr/>
              </p:nvSpPr>
              <p:spPr>
                <a:xfrm>
                  <a:off x="4995434" y="1747520"/>
                  <a:ext cx="422003" cy="4325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33" name="íṡlïḍè">
                  <a:extLst>
                    <a:ext uri="{FF2B5EF4-FFF2-40B4-BE49-F238E27FC236}">
                      <a16:creationId xmlns:a16="http://schemas.microsoft.com/office/drawing/2014/main" xmlns="" id="{A2FD6F05-E8F6-44DC-8BE4-515B7BA5ABED}"/>
                    </a:ext>
                  </a:extLst>
                </p:cNvPr>
                <p:cNvSpPr/>
                <p:nvPr/>
              </p:nvSpPr>
              <p:spPr>
                <a:xfrm>
                  <a:off x="4995432" y="1747520"/>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6</a:t>
                  </a:r>
                </a:p>
              </p:txBody>
            </p:sp>
            <p:sp>
              <p:nvSpPr>
                <p:cNvPr id="234" name="iSlîḓé">
                  <a:extLst>
                    <a:ext uri="{FF2B5EF4-FFF2-40B4-BE49-F238E27FC236}">
                      <a16:creationId xmlns:a16="http://schemas.microsoft.com/office/drawing/2014/main" xmlns="" id="{A4FA0E70-6CE1-4E57-AB12-1EAC8793993E}"/>
                    </a:ext>
                  </a:extLst>
                </p:cNvPr>
                <p:cNvSpPr/>
                <p:nvPr/>
              </p:nvSpPr>
              <p:spPr>
                <a:xfrm>
                  <a:off x="4573428" y="1747520"/>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5</a:t>
                  </a:r>
                </a:p>
              </p:txBody>
            </p:sp>
            <p:sp>
              <p:nvSpPr>
                <p:cNvPr id="235" name="íṩ1îḑê">
                  <a:extLst>
                    <a:ext uri="{FF2B5EF4-FFF2-40B4-BE49-F238E27FC236}">
                      <a16:creationId xmlns:a16="http://schemas.microsoft.com/office/drawing/2014/main" xmlns="" id="{88D182B4-1D08-4EB2-A092-933AA513C396}"/>
                    </a:ext>
                  </a:extLst>
                </p:cNvPr>
                <p:cNvSpPr/>
                <p:nvPr/>
              </p:nvSpPr>
              <p:spPr>
                <a:xfrm>
                  <a:off x="4151424" y="1747520"/>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4</a:t>
                  </a:r>
                </a:p>
              </p:txBody>
            </p:sp>
            <p:sp>
              <p:nvSpPr>
                <p:cNvPr id="236" name="íṡḷïḋê">
                  <a:extLst>
                    <a:ext uri="{FF2B5EF4-FFF2-40B4-BE49-F238E27FC236}">
                      <a16:creationId xmlns:a16="http://schemas.microsoft.com/office/drawing/2014/main" xmlns="" id="{A7FC2FAF-39C0-4CEA-ADE6-5CD1D7564F87}"/>
                    </a:ext>
                  </a:extLst>
                </p:cNvPr>
                <p:cNvSpPr/>
                <p:nvPr/>
              </p:nvSpPr>
              <p:spPr>
                <a:xfrm>
                  <a:off x="3729420" y="1746796"/>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3</a:t>
                  </a:r>
                </a:p>
              </p:txBody>
            </p:sp>
            <p:sp>
              <p:nvSpPr>
                <p:cNvPr id="237" name="íṣlïḋe">
                  <a:extLst>
                    <a:ext uri="{FF2B5EF4-FFF2-40B4-BE49-F238E27FC236}">
                      <a16:creationId xmlns:a16="http://schemas.microsoft.com/office/drawing/2014/main" xmlns="" id="{834DE04A-9555-40D4-B078-E19ADB8B68C4}"/>
                    </a:ext>
                  </a:extLst>
                </p:cNvPr>
                <p:cNvSpPr/>
                <p:nvPr/>
              </p:nvSpPr>
              <p:spPr>
                <a:xfrm>
                  <a:off x="3307416" y="1746796"/>
                  <a:ext cx="422003" cy="432527"/>
                </a:xfrm>
                <a:prstGeom prst="rect">
                  <a:avLst/>
                </a:prstGeom>
                <a:solidFill>
                  <a:schemeClr val="bg1">
                    <a:lumMod val="95000"/>
                  </a:schemeClr>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dirty="0">
                      <a:solidFill>
                        <a:schemeClr val="bg1">
                          <a:lumMod val="65000"/>
                        </a:schemeClr>
                      </a:solidFill>
                    </a:rPr>
                    <a:t>2</a:t>
                  </a:r>
                </a:p>
              </p:txBody>
            </p:sp>
            <p:sp>
              <p:nvSpPr>
                <p:cNvPr id="238" name="íśḻiḓe">
                  <a:extLst>
                    <a:ext uri="{FF2B5EF4-FFF2-40B4-BE49-F238E27FC236}">
                      <a16:creationId xmlns:a16="http://schemas.microsoft.com/office/drawing/2014/main" xmlns="" id="{E6EE77E3-2A69-4EF9-81FD-7D15E254FEBB}"/>
                    </a:ext>
                  </a:extLst>
                </p:cNvPr>
                <p:cNvSpPr/>
                <p:nvPr/>
              </p:nvSpPr>
              <p:spPr>
                <a:xfrm>
                  <a:off x="2885412" y="1746796"/>
                  <a:ext cx="422003" cy="432527"/>
                </a:xfrm>
                <a:prstGeom prst="rect">
                  <a:avLst/>
                </a:prstGeom>
                <a:solidFill>
                  <a:srgbClr val="EAEAEA"/>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id-ID" sz="1400">
                      <a:solidFill>
                        <a:schemeClr val="bg1">
                          <a:lumMod val="65000"/>
                        </a:schemeClr>
                      </a:solidFill>
                    </a:rPr>
                    <a:t>1</a:t>
                  </a:r>
                </a:p>
              </p:txBody>
            </p:sp>
          </p:grpSp>
          <p:grpSp>
            <p:nvGrpSpPr>
              <p:cNvPr id="66" name="i$ḻidê">
                <a:extLst>
                  <a:ext uri="{FF2B5EF4-FFF2-40B4-BE49-F238E27FC236}">
                    <a16:creationId xmlns:a16="http://schemas.microsoft.com/office/drawing/2014/main" xmlns="" id="{92F92188-49FE-4FC6-B204-837D247D1839}"/>
                  </a:ext>
                </a:extLst>
              </p:cNvPr>
              <p:cNvGrpSpPr/>
              <p:nvPr/>
            </p:nvGrpSpPr>
            <p:grpSpPr>
              <a:xfrm>
                <a:off x="444500" y="2178599"/>
                <a:ext cx="11302998" cy="3587200"/>
                <a:chOff x="444500" y="2178599"/>
                <a:chExt cx="11302998" cy="3587200"/>
              </a:xfrm>
            </p:grpSpPr>
            <p:grpSp>
              <p:nvGrpSpPr>
                <p:cNvPr id="67" name="íś1ïdé">
                  <a:extLst>
                    <a:ext uri="{FF2B5EF4-FFF2-40B4-BE49-F238E27FC236}">
                      <a16:creationId xmlns:a16="http://schemas.microsoft.com/office/drawing/2014/main" xmlns="" id="{AE8C9F74-BFD4-4CE5-8C73-E45DFAD69705}"/>
                    </a:ext>
                  </a:extLst>
                </p:cNvPr>
                <p:cNvGrpSpPr/>
                <p:nvPr/>
              </p:nvGrpSpPr>
              <p:grpSpPr>
                <a:xfrm>
                  <a:off x="444500" y="2178599"/>
                  <a:ext cx="11302998" cy="898429"/>
                  <a:chOff x="444500" y="2004428"/>
                  <a:chExt cx="11302998" cy="898429"/>
                </a:xfrm>
              </p:grpSpPr>
              <p:grpSp>
                <p:nvGrpSpPr>
                  <p:cNvPr id="193" name="íŝlîḍè">
                    <a:extLst>
                      <a:ext uri="{FF2B5EF4-FFF2-40B4-BE49-F238E27FC236}">
                        <a16:creationId xmlns:a16="http://schemas.microsoft.com/office/drawing/2014/main" xmlns="" id="{3DDAA048-9A01-4DE4-9ADA-F12097FD3E29}"/>
                      </a:ext>
                    </a:extLst>
                  </p:cNvPr>
                  <p:cNvGrpSpPr/>
                  <p:nvPr/>
                </p:nvGrpSpPr>
                <p:grpSpPr>
                  <a:xfrm>
                    <a:off x="2885411" y="2005152"/>
                    <a:ext cx="8862087" cy="897705"/>
                    <a:chOff x="2885411" y="2005152"/>
                    <a:chExt cx="8862087" cy="897705"/>
                  </a:xfrm>
                </p:grpSpPr>
                <p:sp>
                  <p:nvSpPr>
                    <p:cNvPr id="195" name="ïşľiḋè">
                      <a:extLst>
                        <a:ext uri="{FF2B5EF4-FFF2-40B4-BE49-F238E27FC236}">
                          <a16:creationId xmlns:a16="http://schemas.microsoft.com/office/drawing/2014/main" xmlns="" id="{85E49DAB-DF87-475A-AEC5-18BCDED180C5}"/>
                        </a:ext>
                      </a:extLst>
                    </p:cNvPr>
                    <p:cNvSpPr/>
                    <p:nvPr/>
                  </p:nvSpPr>
                  <p:spPr>
                    <a:xfrm>
                      <a:off x="11325495"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96" name="iṧḷíḑè">
                      <a:extLst>
                        <a:ext uri="{FF2B5EF4-FFF2-40B4-BE49-F238E27FC236}">
                          <a16:creationId xmlns:a16="http://schemas.microsoft.com/office/drawing/2014/main" xmlns="" id="{0F1F1827-5A72-446E-B955-70AA6AA55899}"/>
                        </a:ext>
                      </a:extLst>
                    </p:cNvPr>
                    <p:cNvSpPr/>
                    <p:nvPr/>
                  </p:nvSpPr>
                  <p:spPr>
                    <a:xfrm>
                      <a:off x="10903491"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97" name="íṩľíḓè">
                      <a:extLst>
                        <a:ext uri="{FF2B5EF4-FFF2-40B4-BE49-F238E27FC236}">
                          <a16:creationId xmlns:a16="http://schemas.microsoft.com/office/drawing/2014/main" xmlns="" id="{B2DEE751-7838-4397-931D-BDE089594518}"/>
                        </a:ext>
                      </a:extLst>
                    </p:cNvPr>
                    <p:cNvSpPr/>
                    <p:nvPr/>
                  </p:nvSpPr>
                  <p:spPr>
                    <a:xfrm>
                      <a:off x="10481487"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98" name="ïṥ1íḍê">
                      <a:extLst>
                        <a:ext uri="{FF2B5EF4-FFF2-40B4-BE49-F238E27FC236}">
                          <a16:creationId xmlns:a16="http://schemas.microsoft.com/office/drawing/2014/main" xmlns="" id="{BD757180-8C67-48E5-AC41-92A57CF7D558}"/>
                        </a:ext>
                      </a:extLst>
                    </p:cNvPr>
                    <p:cNvSpPr/>
                    <p:nvPr/>
                  </p:nvSpPr>
                  <p:spPr>
                    <a:xfrm>
                      <a:off x="10059483"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99" name="iṩḷíḋé">
                      <a:extLst>
                        <a:ext uri="{FF2B5EF4-FFF2-40B4-BE49-F238E27FC236}">
                          <a16:creationId xmlns:a16="http://schemas.microsoft.com/office/drawing/2014/main" xmlns="" id="{E2242CA6-935E-4500-BD7A-9424B78F5055}"/>
                        </a:ext>
                      </a:extLst>
                    </p:cNvPr>
                    <p:cNvSpPr/>
                    <p:nvPr/>
                  </p:nvSpPr>
                  <p:spPr>
                    <a:xfrm>
                      <a:off x="9637479"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00" name="ï$ḷiďé">
                      <a:extLst>
                        <a:ext uri="{FF2B5EF4-FFF2-40B4-BE49-F238E27FC236}">
                          <a16:creationId xmlns:a16="http://schemas.microsoft.com/office/drawing/2014/main" xmlns="" id="{755E4BFF-1CD7-49B7-B71D-7FF732C1CE3C}"/>
                        </a:ext>
                      </a:extLst>
                    </p:cNvPr>
                    <p:cNvSpPr/>
                    <p:nvPr/>
                  </p:nvSpPr>
                  <p:spPr>
                    <a:xfrm>
                      <a:off x="9215475"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01" name="ís1íḓè">
                      <a:extLst>
                        <a:ext uri="{FF2B5EF4-FFF2-40B4-BE49-F238E27FC236}">
                          <a16:creationId xmlns:a16="http://schemas.microsoft.com/office/drawing/2014/main" xmlns="" id="{5A3DE768-AAB9-47FC-9454-5848366FEEA6}"/>
                        </a:ext>
                      </a:extLst>
                    </p:cNvPr>
                    <p:cNvSpPr/>
                    <p:nvPr/>
                  </p:nvSpPr>
                  <p:spPr>
                    <a:xfrm>
                      <a:off x="879347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02" name="iš1ïḋê">
                      <a:extLst>
                        <a:ext uri="{FF2B5EF4-FFF2-40B4-BE49-F238E27FC236}">
                          <a16:creationId xmlns:a16="http://schemas.microsoft.com/office/drawing/2014/main" xmlns="" id="{A30315D1-55B6-4231-93CA-C18DCD6CD2CA}"/>
                        </a:ext>
                      </a:extLst>
                    </p:cNvPr>
                    <p:cNvSpPr/>
                    <p:nvPr/>
                  </p:nvSpPr>
                  <p:spPr>
                    <a:xfrm>
                      <a:off x="837146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03" name="îSļîḍe">
                      <a:extLst>
                        <a:ext uri="{FF2B5EF4-FFF2-40B4-BE49-F238E27FC236}">
                          <a16:creationId xmlns:a16="http://schemas.microsoft.com/office/drawing/2014/main" xmlns="" id="{307F111F-AD6E-4090-871F-88A4A880CE1E}"/>
                        </a:ext>
                      </a:extLst>
                    </p:cNvPr>
                    <p:cNvSpPr/>
                    <p:nvPr/>
                  </p:nvSpPr>
                  <p:spPr>
                    <a:xfrm>
                      <a:off x="7949462"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04" name="ïṡľîdê">
                      <a:extLst>
                        <a:ext uri="{FF2B5EF4-FFF2-40B4-BE49-F238E27FC236}">
                          <a16:creationId xmlns:a16="http://schemas.microsoft.com/office/drawing/2014/main" xmlns="" id="{54E298C8-AB2F-4491-927C-92CA984D0F54}"/>
                        </a:ext>
                      </a:extLst>
                    </p:cNvPr>
                    <p:cNvSpPr/>
                    <p:nvPr/>
                  </p:nvSpPr>
                  <p:spPr>
                    <a:xfrm>
                      <a:off x="7527458"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05" name="îšľíḑè">
                      <a:extLst>
                        <a:ext uri="{FF2B5EF4-FFF2-40B4-BE49-F238E27FC236}">
                          <a16:creationId xmlns:a16="http://schemas.microsoft.com/office/drawing/2014/main" xmlns="" id="{9234CCCD-374D-4AD7-8658-C73D9E662B31}"/>
                        </a:ext>
                      </a:extLst>
                    </p:cNvPr>
                    <p:cNvSpPr/>
                    <p:nvPr/>
                  </p:nvSpPr>
                  <p:spPr>
                    <a:xfrm>
                      <a:off x="7105454"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06" name="îṡļîďé">
                      <a:extLst>
                        <a:ext uri="{FF2B5EF4-FFF2-40B4-BE49-F238E27FC236}">
                          <a16:creationId xmlns:a16="http://schemas.microsoft.com/office/drawing/2014/main" xmlns="" id="{22454EF5-B4E1-451E-99DD-6E8087906AC1}"/>
                        </a:ext>
                      </a:extLst>
                    </p:cNvPr>
                    <p:cNvSpPr/>
                    <p:nvPr/>
                  </p:nvSpPr>
                  <p:spPr>
                    <a:xfrm>
                      <a:off x="6683450"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07" name="iṩḷîḋé">
                      <a:extLst>
                        <a:ext uri="{FF2B5EF4-FFF2-40B4-BE49-F238E27FC236}">
                          <a16:creationId xmlns:a16="http://schemas.microsoft.com/office/drawing/2014/main" xmlns="" id="{4BD28E09-D45C-4EC4-AF16-14A0A7C5C193}"/>
                        </a:ext>
                      </a:extLst>
                    </p:cNvPr>
                    <p:cNvSpPr/>
                    <p:nvPr/>
                  </p:nvSpPr>
                  <p:spPr>
                    <a:xfrm>
                      <a:off x="626144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08" name="ï$liḑe">
                      <a:extLst>
                        <a:ext uri="{FF2B5EF4-FFF2-40B4-BE49-F238E27FC236}">
                          <a16:creationId xmlns:a16="http://schemas.microsoft.com/office/drawing/2014/main" xmlns="" id="{B2AF5F4D-0613-421B-A970-365FB180E3FA}"/>
                        </a:ext>
                      </a:extLst>
                    </p:cNvPr>
                    <p:cNvSpPr/>
                    <p:nvPr/>
                  </p:nvSpPr>
                  <p:spPr>
                    <a:xfrm>
                      <a:off x="5839442"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09" name="iśḷîdé">
                      <a:extLst>
                        <a:ext uri="{FF2B5EF4-FFF2-40B4-BE49-F238E27FC236}">
                          <a16:creationId xmlns:a16="http://schemas.microsoft.com/office/drawing/2014/main" xmlns="" id="{B92073D3-9F8E-4396-9238-C0B69E8BCE92}"/>
                        </a:ext>
                      </a:extLst>
                    </p:cNvPr>
                    <p:cNvSpPr/>
                    <p:nvPr/>
                  </p:nvSpPr>
                  <p:spPr>
                    <a:xfrm>
                      <a:off x="5417438"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10" name="iş1íḑê">
                      <a:extLst>
                        <a:ext uri="{FF2B5EF4-FFF2-40B4-BE49-F238E27FC236}">
                          <a16:creationId xmlns:a16="http://schemas.microsoft.com/office/drawing/2014/main" xmlns="" id="{6326F534-145F-401B-8FBD-6B124E56F74D}"/>
                        </a:ext>
                      </a:extLst>
                    </p:cNvPr>
                    <p:cNvSpPr/>
                    <p:nvPr/>
                  </p:nvSpPr>
                  <p:spPr>
                    <a:xfrm>
                      <a:off x="499543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11" name="ïṧlîḋê">
                      <a:extLst>
                        <a:ext uri="{FF2B5EF4-FFF2-40B4-BE49-F238E27FC236}">
                          <a16:creationId xmlns:a16="http://schemas.microsoft.com/office/drawing/2014/main" xmlns="" id="{FF102C59-6C87-4522-AE05-9530D954B4CE}"/>
                        </a:ext>
                      </a:extLst>
                    </p:cNvPr>
                    <p:cNvSpPr/>
                    <p:nvPr/>
                  </p:nvSpPr>
                  <p:spPr>
                    <a:xfrm>
                      <a:off x="499543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12" name="íşlïḍê">
                      <a:extLst>
                        <a:ext uri="{FF2B5EF4-FFF2-40B4-BE49-F238E27FC236}">
                          <a16:creationId xmlns:a16="http://schemas.microsoft.com/office/drawing/2014/main" xmlns="" id="{29E3A944-D530-4D5F-86B6-0262FA5BC984}"/>
                        </a:ext>
                      </a:extLst>
                    </p:cNvPr>
                    <p:cNvSpPr/>
                    <p:nvPr/>
                  </p:nvSpPr>
                  <p:spPr>
                    <a:xfrm>
                      <a:off x="4573427"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13" name="í$1ïḓê">
                      <a:extLst>
                        <a:ext uri="{FF2B5EF4-FFF2-40B4-BE49-F238E27FC236}">
                          <a16:creationId xmlns:a16="http://schemas.microsoft.com/office/drawing/2014/main" xmlns="" id="{3434C3CB-3A38-4740-839A-4B442F9AF903}"/>
                        </a:ext>
                      </a:extLst>
                    </p:cNvPr>
                    <p:cNvSpPr/>
                    <p:nvPr/>
                  </p:nvSpPr>
                  <p:spPr>
                    <a:xfrm>
                      <a:off x="415142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14" name="îŝliḋè">
                      <a:extLst>
                        <a:ext uri="{FF2B5EF4-FFF2-40B4-BE49-F238E27FC236}">
                          <a16:creationId xmlns:a16="http://schemas.microsoft.com/office/drawing/2014/main" xmlns="" id="{0E727F02-6F64-4382-8A69-9E43D3CE036C}"/>
                        </a:ext>
                      </a:extLst>
                    </p:cNvPr>
                    <p:cNvSpPr/>
                    <p:nvPr/>
                  </p:nvSpPr>
                  <p:spPr>
                    <a:xfrm>
                      <a:off x="3729419"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15" name="îslïḍê">
                      <a:extLst>
                        <a:ext uri="{FF2B5EF4-FFF2-40B4-BE49-F238E27FC236}">
                          <a16:creationId xmlns:a16="http://schemas.microsoft.com/office/drawing/2014/main" xmlns="" id="{717DA717-EC9F-4AE7-B8B7-EEE2577D97F2}"/>
                        </a:ext>
                      </a:extLst>
                    </p:cNvPr>
                    <p:cNvSpPr/>
                    <p:nvPr/>
                  </p:nvSpPr>
                  <p:spPr>
                    <a:xfrm>
                      <a:off x="3307415"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216" name="îşḷïḓé">
                      <a:extLst>
                        <a:ext uri="{FF2B5EF4-FFF2-40B4-BE49-F238E27FC236}">
                          <a16:creationId xmlns:a16="http://schemas.microsoft.com/office/drawing/2014/main" xmlns="" id="{67087C5D-CE06-4B8A-ADDA-CCE4D2C7F8AC}"/>
                        </a:ext>
                      </a:extLst>
                    </p:cNvPr>
                    <p:cNvSpPr/>
                    <p:nvPr/>
                  </p:nvSpPr>
                  <p:spPr>
                    <a:xfrm>
                      <a:off x="2885411"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sp>
                <p:nvSpPr>
                  <p:cNvPr id="194" name="iśḻiḓé">
                    <a:extLst>
                      <a:ext uri="{FF2B5EF4-FFF2-40B4-BE49-F238E27FC236}">
                        <a16:creationId xmlns:a16="http://schemas.microsoft.com/office/drawing/2014/main" xmlns="" id="{29905FDE-3DE3-4275-829E-4A796248A741}"/>
                      </a:ext>
                    </a:extLst>
                  </p:cNvPr>
                  <p:cNvSpPr/>
                  <p:nvPr/>
                </p:nvSpPr>
                <p:spPr>
                  <a:xfrm>
                    <a:off x="444500" y="2004428"/>
                    <a:ext cx="2440911" cy="896981"/>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1200">
                        <a:solidFill>
                          <a:schemeClr val="tx1"/>
                        </a:solidFill>
                      </a:rPr>
                      <a:t>T</a:t>
                    </a:r>
                    <a:r>
                      <a:rPr lang="en-US" altLang="zh-CN" sz="100">
                        <a:solidFill>
                          <a:schemeClr val="tx1"/>
                        </a:solidFill>
                      </a:rPr>
                      <a:t> </a:t>
                    </a:r>
                    <a:r>
                      <a:rPr lang="en-US" altLang="zh-CN" sz="1200">
                        <a:solidFill>
                          <a:schemeClr val="tx1"/>
                        </a:solidFill>
                      </a:rPr>
                      <a:t>ext</a:t>
                    </a:r>
                    <a:endParaRPr lang="zh-CN" altLang="en-US" sz="1200" dirty="0">
                      <a:solidFill>
                        <a:schemeClr val="tx1"/>
                      </a:solidFill>
                    </a:endParaRPr>
                  </a:p>
                </p:txBody>
              </p:sp>
            </p:grpSp>
            <p:grpSp>
              <p:nvGrpSpPr>
                <p:cNvPr id="68" name="iśḻîḓé">
                  <a:extLst>
                    <a:ext uri="{FF2B5EF4-FFF2-40B4-BE49-F238E27FC236}">
                      <a16:creationId xmlns:a16="http://schemas.microsoft.com/office/drawing/2014/main" xmlns="" id="{7D321896-B5F0-435A-BA10-6EC0F6632D6C}"/>
                    </a:ext>
                  </a:extLst>
                </p:cNvPr>
                <p:cNvGrpSpPr/>
                <p:nvPr/>
              </p:nvGrpSpPr>
              <p:grpSpPr>
                <a:xfrm>
                  <a:off x="444500" y="3075580"/>
                  <a:ext cx="11302998" cy="898429"/>
                  <a:chOff x="444500" y="2004428"/>
                  <a:chExt cx="11302998" cy="898429"/>
                </a:xfrm>
              </p:grpSpPr>
              <p:grpSp>
                <p:nvGrpSpPr>
                  <p:cNvPr id="163" name="îṣlídè">
                    <a:extLst>
                      <a:ext uri="{FF2B5EF4-FFF2-40B4-BE49-F238E27FC236}">
                        <a16:creationId xmlns:a16="http://schemas.microsoft.com/office/drawing/2014/main" xmlns="" id="{E0A0B841-4687-49C0-B3E8-5AAE85D850B2}"/>
                      </a:ext>
                    </a:extLst>
                  </p:cNvPr>
                  <p:cNvGrpSpPr/>
                  <p:nvPr/>
                </p:nvGrpSpPr>
                <p:grpSpPr>
                  <a:xfrm>
                    <a:off x="2885411" y="2005152"/>
                    <a:ext cx="8862087" cy="897705"/>
                    <a:chOff x="2885411" y="2005152"/>
                    <a:chExt cx="8862087" cy="897705"/>
                  </a:xfrm>
                </p:grpSpPr>
                <p:sp>
                  <p:nvSpPr>
                    <p:cNvPr id="165" name="isḻïdê">
                      <a:extLst>
                        <a:ext uri="{FF2B5EF4-FFF2-40B4-BE49-F238E27FC236}">
                          <a16:creationId xmlns:a16="http://schemas.microsoft.com/office/drawing/2014/main" xmlns="" id="{F56080CC-E744-47C4-94CE-C96654E9B94A}"/>
                        </a:ext>
                      </a:extLst>
                    </p:cNvPr>
                    <p:cNvSpPr/>
                    <p:nvPr/>
                  </p:nvSpPr>
                  <p:spPr>
                    <a:xfrm>
                      <a:off x="11325495"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72" name="íśliḑê">
                      <a:extLst>
                        <a:ext uri="{FF2B5EF4-FFF2-40B4-BE49-F238E27FC236}">
                          <a16:creationId xmlns:a16="http://schemas.microsoft.com/office/drawing/2014/main" xmlns="" id="{B847D5A7-6D19-41BA-BADD-E34803888182}"/>
                        </a:ext>
                      </a:extLst>
                    </p:cNvPr>
                    <p:cNvSpPr/>
                    <p:nvPr/>
                  </p:nvSpPr>
                  <p:spPr>
                    <a:xfrm>
                      <a:off x="10903491"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73" name="îŝļïďe">
                      <a:extLst>
                        <a:ext uri="{FF2B5EF4-FFF2-40B4-BE49-F238E27FC236}">
                          <a16:creationId xmlns:a16="http://schemas.microsoft.com/office/drawing/2014/main" xmlns="" id="{0F0158EC-7D70-4394-88C0-33481E247E58}"/>
                        </a:ext>
                      </a:extLst>
                    </p:cNvPr>
                    <p:cNvSpPr/>
                    <p:nvPr/>
                  </p:nvSpPr>
                  <p:spPr>
                    <a:xfrm>
                      <a:off x="10481487"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74" name="îśľíḋè">
                      <a:extLst>
                        <a:ext uri="{FF2B5EF4-FFF2-40B4-BE49-F238E27FC236}">
                          <a16:creationId xmlns:a16="http://schemas.microsoft.com/office/drawing/2014/main" xmlns="" id="{7F152DE2-C5BF-42CB-92DF-F9CC909ABC94}"/>
                        </a:ext>
                      </a:extLst>
                    </p:cNvPr>
                    <p:cNvSpPr/>
                    <p:nvPr/>
                  </p:nvSpPr>
                  <p:spPr>
                    <a:xfrm>
                      <a:off x="10059483"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75" name="iṩļîḓè">
                      <a:extLst>
                        <a:ext uri="{FF2B5EF4-FFF2-40B4-BE49-F238E27FC236}">
                          <a16:creationId xmlns:a16="http://schemas.microsoft.com/office/drawing/2014/main" xmlns="" id="{D7BBD97A-65F1-4276-80D5-112542A0EF06}"/>
                        </a:ext>
                      </a:extLst>
                    </p:cNvPr>
                    <p:cNvSpPr/>
                    <p:nvPr/>
                  </p:nvSpPr>
                  <p:spPr>
                    <a:xfrm>
                      <a:off x="9637479"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76" name="iṩḻîḋe">
                      <a:extLst>
                        <a:ext uri="{FF2B5EF4-FFF2-40B4-BE49-F238E27FC236}">
                          <a16:creationId xmlns:a16="http://schemas.microsoft.com/office/drawing/2014/main" xmlns="" id="{DD5B61E9-ACC4-421C-A5BB-28883AB71D8D}"/>
                        </a:ext>
                      </a:extLst>
                    </p:cNvPr>
                    <p:cNvSpPr/>
                    <p:nvPr/>
                  </p:nvSpPr>
                  <p:spPr>
                    <a:xfrm>
                      <a:off x="9215475"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77" name="íṧḻíḑe">
                      <a:extLst>
                        <a:ext uri="{FF2B5EF4-FFF2-40B4-BE49-F238E27FC236}">
                          <a16:creationId xmlns:a16="http://schemas.microsoft.com/office/drawing/2014/main" xmlns="" id="{D5116F94-554F-4267-A6FC-32726E430566}"/>
                        </a:ext>
                      </a:extLst>
                    </p:cNvPr>
                    <p:cNvSpPr/>
                    <p:nvPr/>
                  </p:nvSpPr>
                  <p:spPr>
                    <a:xfrm>
                      <a:off x="879347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78" name="îṩľïḋê">
                      <a:extLst>
                        <a:ext uri="{FF2B5EF4-FFF2-40B4-BE49-F238E27FC236}">
                          <a16:creationId xmlns:a16="http://schemas.microsoft.com/office/drawing/2014/main" xmlns="" id="{365AD1E9-A18B-4C43-B58A-E5DB7B03539F}"/>
                        </a:ext>
                      </a:extLst>
                    </p:cNvPr>
                    <p:cNvSpPr/>
                    <p:nvPr/>
                  </p:nvSpPr>
                  <p:spPr>
                    <a:xfrm>
                      <a:off x="837146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79" name="ïślîḑè">
                      <a:extLst>
                        <a:ext uri="{FF2B5EF4-FFF2-40B4-BE49-F238E27FC236}">
                          <a16:creationId xmlns:a16="http://schemas.microsoft.com/office/drawing/2014/main" xmlns="" id="{CB9899B1-A3B0-42D6-8A4A-75AE3C91083A}"/>
                        </a:ext>
                      </a:extLst>
                    </p:cNvPr>
                    <p:cNvSpPr/>
                    <p:nvPr/>
                  </p:nvSpPr>
                  <p:spPr>
                    <a:xfrm>
                      <a:off x="7949462"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80" name="iŝḻîḓé">
                      <a:extLst>
                        <a:ext uri="{FF2B5EF4-FFF2-40B4-BE49-F238E27FC236}">
                          <a16:creationId xmlns:a16="http://schemas.microsoft.com/office/drawing/2014/main" xmlns="" id="{43B51C5F-B2F5-413F-9AD5-2391995F6631}"/>
                        </a:ext>
                      </a:extLst>
                    </p:cNvPr>
                    <p:cNvSpPr/>
                    <p:nvPr/>
                  </p:nvSpPr>
                  <p:spPr>
                    <a:xfrm>
                      <a:off x="7527458"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81" name="íşļïde">
                      <a:extLst>
                        <a:ext uri="{FF2B5EF4-FFF2-40B4-BE49-F238E27FC236}">
                          <a16:creationId xmlns:a16="http://schemas.microsoft.com/office/drawing/2014/main" xmlns="" id="{23400728-803D-46FD-ADC1-6AFDF0624CE0}"/>
                        </a:ext>
                      </a:extLst>
                    </p:cNvPr>
                    <p:cNvSpPr/>
                    <p:nvPr/>
                  </p:nvSpPr>
                  <p:spPr>
                    <a:xfrm>
                      <a:off x="7105454"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82" name="iSļíḑe">
                      <a:extLst>
                        <a:ext uri="{FF2B5EF4-FFF2-40B4-BE49-F238E27FC236}">
                          <a16:creationId xmlns:a16="http://schemas.microsoft.com/office/drawing/2014/main" xmlns="" id="{99E01F7F-F477-42BF-ACE6-76B486F2D317}"/>
                        </a:ext>
                      </a:extLst>
                    </p:cNvPr>
                    <p:cNvSpPr/>
                    <p:nvPr/>
                  </p:nvSpPr>
                  <p:spPr>
                    <a:xfrm>
                      <a:off x="6683450"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83" name="íśḷiḓê">
                      <a:extLst>
                        <a:ext uri="{FF2B5EF4-FFF2-40B4-BE49-F238E27FC236}">
                          <a16:creationId xmlns:a16="http://schemas.microsoft.com/office/drawing/2014/main" xmlns="" id="{378DC17F-9296-4595-AC82-0F6691F254F6}"/>
                        </a:ext>
                      </a:extLst>
                    </p:cNvPr>
                    <p:cNvSpPr/>
                    <p:nvPr/>
                  </p:nvSpPr>
                  <p:spPr>
                    <a:xfrm>
                      <a:off x="626144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84" name="iś1îḑè">
                      <a:extLst>
                        <a:ext uri="{FF2B5EF4-FFF2-40B4-BE49-F238E27FC236}">
                          <a16:creationId xmlns:a16="http://schemas.microsoft.com/office/drawing/2014/main" xmlns="" id="{6904810E-FEB6-4FEE-8B7F-38AAEA70A319}"/>
                        </a:ext>
                      </a:extLst>
                    </p:cNvPr>
                    <p:cNvSpPr/>
                    <p:nvPr/>
                  </p:nvSpPr>
                  <p:spPr>
                    <a:xfrm>
                      <a:off x="5839442"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85" name="iṡḻíḍè">
                      <a:extLst>
                        <a:ext uri="{FF2B5EF4-FFF2-40B4-BE49-F238E27FC236}">
                          <a16:creationId xmlns:a16="http://schemas.microsoft.com/office/drawing/2014/main" xmlns="" id="{831DC29E-A317-4D5E-A737-38B8436895D0}"/>
                        </a:ext>
                      </a:extLst>
                    </p:cNvPr>
                    <p:cNvSpPr/>
                    <p:nvPr/>
                  </p:nvSpPr>
                  <p:spPr>
                    <a:xfrm>
                      <a:off x="5417438"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86" name="íš1iďé">
                      <a:extLst>
                        <a:ext uri="{FF2B5EF4-FFF2-40B4-BE49-F238E27FC236}">
                          <a16:creationId xmlns:a16="http://schemas.microsoft.com/office/drawing/2014/main" xmlns="" id="{E4B03647-A09F-4CB0-82E2-6BC4E76895D8}"/>
                        </a:ext>
                      </a:extLst>
                    </p:cNvPr>
                    <p:cNvSpPr/>
                    <p:nvPr/>
                  </p:nvSpPr>
                  <p:spPr>
                    <a:xfrm>
                      <a:off x="499543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87" name="îṣľiḓe">
                      <a:extLst>
                        <a:ext uri="{FF2B5EF4-FFF2-40B4-BE49-F238E27FC236}">
                          <a16:creationId xmlns:a16="http://schemas.microsoft.com/office/drawing/2014/main" xmlns="" id="{09449B77-14B8-4728-9683-6BFB265DCA9F}"/>
                        </a:ext>
                      </a:extLst>
                    </p:cNvPr>
                    <p:cNvSpPr/>
                    <p:nvPr/>
                  </p:nvSpPr>
                  <p:spPr>
                    <a:xfrm>
                      <a:off x="499543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88" name="íṥḷiḍe">
                      <a:extLst>
                        <a:ext uri="{FF2B5EF4-FFF2-40B4-BE49-F238E27FC236}">
                          <a16:creationId xmlns:a16="http://schemas.microsoft.com/office/drawing/2014/main" xmlns="" id="{EEF77B73-9B55-47D1-8656-4BFB2EFCD2B5}"/>
                        </a:ext>
                      </a:extLst>
                    </p:cNvPr>
                    <p:cNvSpPr/>
                    <p:nvPr/>
                  </p:nvSpPr>
                  <p:spPr>
                    <a:xfrm>
                      <a:off x="4573427"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89" name="îşḻiḍè">
                      <a:extLst>
                        <a:ext uri="{FF2B5EF4-FFF2-40B4-BE49-F238E27FC236}">
                          <a16:creationId xmlns:a16="http://schemas.microsoft.com/office/drawing/2014/main" xmlns="" id="{8C526F59-1DFC-4315-9BD3-4F60E822583C}"/>
                        </a:ext>
                      </a:extLst>
                    </p:cNvPr>
                    <p:cNvSpPr/>
                    <p:nvPr/>
                  </p:nvSpPr>
                  <p:spPr>
                    <a:xfrm>
                      <a:off x="415142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90" name="îšľiḓé">
                      <a:extLst>
                        <a:ext uri="{FF2B5EF4-FFF2-40B4-BE49-F238E27FC236}">
                          <a16:creationId xmlns:a16="http://schemas.microsoft.com/office/drawing/2014/main" xmlns="" id="{F6C2C22F-8449-46FE-8535-327F805C06CA}"/>
                        </a:ext>
                      </a:extLst>
                    </p:cNvPr>
                    <p:cNvSpPr/>
                    <p:nvPr/>
                  </p:nvSpPr>
                  <p:spPr>
                    <a:xfrm>
                      <a:off x="3729419"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91" name="íṣḷiḋé">
                      <a:extLst>
                        <a:ext uri="{FF2B5EF4-FFF2-40B4-BE49-F238E27FC236}">
                          <a16:creationId xmlns:a16="http://schemas.microsoft.com/office/drawing/2014/main" xmlns="" id="{BC7646CA-BF5B-47C1-B2A5-7A7CC1BC4147}"/>
                        </a:ext>
                      </a:extLst>
                    </p:cNvPr>
                    <p:cNvSpPr/>
                    <p:nvPr/>
                  </p:nvSpPr>
                  <p:spPr>
                    <a:xfrm>
                      <a:off x="3307415"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92" name="iSliḑe">
                      <a:extLst>
                        <a:ext uri="{FF2B5EF4-FFF2-40B4-BE49-F238E27FC236}">
                          <a16:creationId xmlns:a16="http://schemas.microsoft.com/office/drawing/2014/main" xmlns="" id="{816BF972-B2BC-43A8-BF96-BBAE30E61C61}"/>
                        </a:ext>
                      </a:extLst>
                    </p:cNvPr>
                    <p:cNvSpPr/>
                    <p:nvPr/>
                  </p:nvSpPr>
                  <p:spPr>
                    <a:xfrm>
                      <a:off x="2885411"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sp>
                <p:nvSpPr>
                  <p:cNvPr id="164" name="íšľïde">
                    <a:extLst>
                      <a:ext uri="{FF2B5EF4-FFF2-40B4-BE49-F238E27FC236}">
                        <a16:creationId xmlns:a16="http://schemas.microsoft.com/office/drawing/2014/main" xmlns="" id="{374CB825-7A99-4B97-8696-F7219AC997D4}"/>
                      </a:ext>
                    </a:extLst>
                  </p:cNvPr>
                  <p:cNvSpPr/>
                  <p:nvPr/>
                </p:nvSpPr>
                <p:spPr>
                  <a:xfrm>
                    <a:off x="444500" y="2004428"/>
                    <a:ext cx="2440911" cy="896981"/>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1200">
                        <a:solidFill>
                          <a:schemeClr val="tx1"/>
                        </a:solidFill>
                      </a:rPr>
                      <a:t>T</a:t>
                    </a:r>
                    <a:r>
                      <a:rPr lang="en-US" altLang="zh-CN" sz="100">
                        <a:solidFill>
                          <a:schemeClr val="tx1"/>
                        </a:solidFill>
                      </a:rPr>
                      <a:t> </a:t>
                    </a:r>
                    <a:r>
                      <a:rPr lang="en-US" altLang="zh-CN" sz="1200">
                        <a:solidFill>
                          <a:schemeClr val="tx1"/>
                        </a:solidFill>
                      </a:rPr>
                      <a:t>ext</a:t>
                    </a:r>
                    <a:endParaRPr lang="zh-CN" altLang="en-US" sz="1200" dirty="0">
                      <a:solidFill>
                        <a:schemeClr val="tx1"/>
                      </a:solidFill>
                    </a:endParaRPr>
                  </a:p>
                </p:txBody>
              </p:sp>
            </p:grpSp>
            <p:grpSp>
              <p:nvGrpSpPr>
                <p:cNvPr id="69" name="i$ḻïďe">
                  <a:extLst>
                    <a:ext uri="{FF2B5EF4-FFF2-40B4-BE49-F238E27FC236}">
                      <a16:creationId xmlns:a16="http://schemas.microsoft.com/office/drawing/2014/main" xmlns="" id="{0D4045EA-A509-401E-BFA5-0C2F85D4469F}"/>
                    </a:ext>
                  </a:extLst>
                </p:cNvPr>
                <p:cNvGrpSpPr/>
                <p:nvPr/>
              </p:nvGrpSpPr>
              <p:grpSpPr>
                <a:xfrm>
                  <a:off x="444500" y="3970389"/>
                  <a:ext cx="11302998" cy="898429"/>
                  <a:chOff x="444500" y="2004428"/>
                  <a:chExt cx="11302998" cy="898429"/>
                </a:xfrm>
              </p:grpSpPr>
              <p:grpSp>
                <p:nvGrpSpPr>
                  <p:cNvPr id="139" name="îṡľiḑe">
                    <a:extLst>
                      <a:ext uri="{FF2B5EF4-FFF2-40B4-BE49-F238E27FC236}">
                        <a16:creationId xmlns:a16="http://schemas.microsoft.com/office/drawing/2014/main" xmlns="" id="{169B85EC-94DC-4D79-B20E-FB184C49CD1C}"/>
                      </a:ext>
                    </a:extLst>
                  </p:cNvPr>
                  <p:cNvGrpSpPr/>
                  <p:nvPr/>
                </p:nvGrpSpPr>
                <p:grpSpPr>
                  <a:xfrm>
                    <a:off x="2885411" y="2005152"/>
                    <a:ext cx="8862087" cy="897705"/>
                    <a:chOff x="2885411" y="2005152"/>
                    <a:chExt cx="8862087" cy="897705"/>
                  </a:xfrm>
                </p:grpSpPr>
                <p:sp>
                  <p:nvSpPr>
                    <p:cNvPr id="141" name="ïşḻîḓè">
                      <a:extLst>
                        <a:ext uri="{FF2B5EF4-FFF2-40B4-BE49-F238E27FC236}">
                          <a16:creationId xmlns:a16="http://schemas.microsoft.com/office/drawing/2014/main" xmlns="" id="{61387DAF-D3D2-4350-B3F3-83DD2B9F2AD2}"/>
                        </a:ext>
                      </a:extLst>
                    </p:cNvPr>
                    <p:cNvSpPr/>
                    <p:nvPr/>
                  </p:nvSpPr>
                  <p:spPr>
                    <a:xfrm>
                      <a:off x="11325495"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42" name="î$ľîḑe">
                      <a:extLst>
                        <a:ext uri="{FF2B5EF4-FFF2-40B4-BE49-F238E27FC236}">
                          <a16:creationId xmlns:a16="http://schemas.microsoft.com/office/drawing/2014/main" xmlns="" id="{AD33C33B-DD6C-4FC0-B57D-0BDED0AA1C2C}"/>
                        </a:ext>
                      </a:extLst>
                    </p:cNvPr>
                    <p:cNvSpPr/>
                    <p:nvPr/>
                  </p:nvSpPr>
                  <p:spPr>
                    <a:xfrm>
                      <a:off x="10903491"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43" name="iṣḻïḓe">
                      <a:extLst>
                        <a:ext uri="{FF2B5EF4-FFF2-40B4-BE49-F238E27FC236}">
                          <a16:creationId xmlns:a16="http://schemas.microsoft.com/office/drawing/2014/main" xmlns="" id="{D325ADFB-4D19-47B9-8773-4FFB4A29049F}"/>
                        </a:ext>
                      </a:extLst>
                    </p:cNvPr>
                    <p:cNvSpPr/>
                    <p:nvPr/>
                  </p:nvSpPr>
                  <p:spPr>
                    <a:xfrm>
                      <a:off x="10481487"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44" name="îṡľidè">
                      <a:extLst>
                        <a:ext uri="{FF2B5EF4-FFF2-40B4-BE49-F238E27FC236}">
                          <a16:creationId xmlns:a16="http://schemas.microsoft.com/office/drawing/2014/main" xmlns="" id="{AFA0F3E2-799F-463A-B730-DDB62B60D2B9}"/>
                        </a:ext>
                      </a:extLst>
                    </p:cNvPr>
                    <p:cNvSpPr/>
                    <p:nvPr/>
                  </p:nvSpPr>
                  <p:spPr>
                    <a:xfrm>
                      <a:off x="10059483"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45" name="ïṥľïḓé">
                      <a:extLst>
                        <a:ext uri="{FF2B5EF4-FFF2-40B4-BE49-F238E27FC236}">
                          <a16:creationId xmlns:a16="http://schemas.microsoft.com/office/drawing/2014/main" xmlns="" id="{6ADE23C0-9B84-4209-B2B4-031DED703A53}"/>
                        </a:ext>
                      </a:extLst>
                    </p:cNvPr>
                    <p:cNvSpPr/>
                    <p:nvPr/>
                  </p:nvSpPr>
                  <p:spPr>
                    <a:xfrm>
                      <a:off x="9637479"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46" name="iŝḷíḋê">
                      <a:extLst>
                        <a:ext uri="{FF2B5EF4-FFF2-40B4-BE49-F238E27FC236}">
                          <a16:creationId xmlns:a16="http://schemas.microsoft.com/office/drawing/2014/main" xmlns="" id="{BD8ACCC9-46DF-4B40-AC52-3E67ABD76D43}"/>
                        </a:ext>
                      </a:extLst>
                    </p:cNvPr>
                    <p:cNvSpPr/>
                    <p:nvPr/>
                  </p:nvSpPr>
                  <p:spPr>
                    <a:xfrm>
                      <a:off x="9215475"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47" name="îŝḻíḑê">
                      <a:extLst>
                        <a:ext uri="{FF2B5EF4-FFF2-40B4-BE49-F238E27FC236}">
                          <a16:creationId xmlns:a16="http://schemas.microsoft.com/office/drawing/2014/main" xmlns="" id="{B6E2E385-74E7-47B6-B994-7ED2C952415C}"/>
                        </a:ext>
                      </a:extLst>
                    </p:cNvPr>
                    <p:cNvSpPr/>
                    <p:nvPr/>
                  </p:nvSpPr>
                  <p:spPr>
                    <a:xfrm>
                      <a:off x="879347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48" name="iṥľiďê">
                      <a:extLst>
                        <a:ext uri="{FF2B5EF4-FFF2-40B4-BE49-F238E27FC236}">
                          <a16:creationId xmlns:a16="http://schemas.microsoft.com/office/drawing/2014/main" xmlns="" id="{8F19B253-1C5C-4B8D-A8E0-55E88FE6450C}"/>
                        </a:ext>
                      </a:extLst>
                    </p:cNvPr>
                    <p:cNvSpPr/>
                    <p:nvPr/>
                  </p:nvSpPr>
                  <p:spPr>
                    <a:xfrm>
                      <a:off x="837146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49" name="íṥ1íḍé">
                      <a:extLst>
                        <a:ext uri="{FF2B5EF4-FFF2-40B4-BE49-F238E27FC236}">
                          <a16:creationId xmlns:a16="http://schemas.microsoft.com/office/drawing/2014/main" xmlns="" id="{833B19A1-8BBF-4FAF-9781-36A0E224D4A3}"/>
                        </a:ext>
                      </a:extLst>
                    </p:cNvPr>
                    <p:cNvSpPr/>
                    <p:nvPr/>
                  </p:nvSpPr>
                  <p:spPr>
                    <a:xfrm>
                      <a:off x="7949462"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50" name="îŝḻîḓe">
                      <a:extLst>
                        <a:ext uri="{FF2B5EF4-FFF2-40B4-BE49-F238E27FC236}">
                          <a16:creationId xmlns:a16="http://schemas.microsoft.com/office/drawing/2014/main" xmlns="" id="{49DB8D0E-F4C8-41A4-A88E-FC04704B2538}"/>
                        </a:ext>
                      </a:extLst>
                    </p:cNvPr>
                    <p:cNvSpPr/>
                    <p:nvPr/>
                  </p:nvSpPr>
                  <p:spPr>
                    <a:xfrm>
                      <a:off x="7527458"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51" name="ïṣļïḑê">
                      <a:extLst>
                        <a:ext uri="{FF2B5EF4-FFF2-40B4-BE49-F238E27FC236}">
                          <a16:creationId xmlns:a16="http://schemas.microsoft.com/office/drawing/2014/main" xmlns="" id="{874A9764-9312-4B6B-B1BB-D8BCD25A9A4F}"/>
                        </a:ext>
                      </a:extLst>
                    </p:cNvPr>
                    <p:cNvSpPr/>
                    <p:nvPr/>
                  </p:nvSpPr>
                  <p:spPr>
                    <a:xfrm>
                      <a:off x="7105454"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52" name="íšlïde">
                      <a:extLst>
                        <a:ext uri="{FF2B5EF4-FFF2-40B4-BE49-F238E27FC236}">
                          <a16:creationId xmlns:a16="http://schemas.microsoft.com/office/drawing/2014/main" xmlns="" id="{2D93C9B6-B427-444C-BF7A-262318A3C9AD}"/>
                        </a:ext>
                      </a:extLst>
                    </p:cNvPr>
                    <p:cNvSpPr/>
                    <p:nvPr/>
                  </p:nvSpPr>
                  <p:spPr>
                    <a:xfrm>
                      <a:off x="6683450"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53" name="í$ḷíḓé">
                      <a:extLst>
                        <a:ext uri="{FF2B5EF4-FFF2-40B4-BE49-F238E27FC236}">
                          <a16:creationId xmlns:a16="http://schemas.microsoft.com/office/drawing/2014/main" xmlns="" id="{AA3066E2-AB67-400F-A67C-3B7E3C05FFF3}"/>
                        </a:ext>
                      </a:extLst>
                    </p:cNvPr>
                    <p:cNvSpPr/>
                    <p:nvPr/>
                  </p:nvSpPr>
                  <p:spPr>
                    <a:xfrm>
                      <a:off x="626144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54" name="ïŝļîḑe">
                      <a:extLst>
                        <a:ext uri="{FF2B5EF4-FFF2-40B4-BE49-F238E27FC236}">
                          <a16:creationId xmlns:a16="http://schemas.microsoft.com/office/drawing/2014/main" xmlns="" id="{DA4DD635-49C2-4219-A884-D9D8EBCA1E4B}"/>
                        </a:ext>
                      </a:extLst>
                    </p:cNvPr>
                    <p:cNvSpPr/>
                    <p:nvPr/>
                  </p:nvSpPr>
                  <p:spPr>
                    <a:xfrm>
                      <a:off x="5839442"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55" name="îṧliḑé">
                      <a:extLst>
                        <a:ext uri="{FF2B5EF4-FFF2-40B4-BE49-F238E27FC236}">
                          <a16:creationId xmlns:a16="http://schemas.microsoft.com/office/drawing/2014/main" xmlns="" id="{3E603A2F-1023-4C88-9CE2-AE9A22A83A5E}"/>
                        </a:ext>
                      </a:extLst>
                    </p:cNvPr>
                    <p:cNvSpPr/>
                    <p:nvPr/>
                  </p:nvSpPr>
                  <p:spPr>
                    <a:xfrm>
                      <a:off x="5417438"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56" name="iSḻîḍê">
                      <a:extLst>
                        <a:ext uri="{FF2B5EF4-FFF2-40B4-BE49-F238E27FC236}">
                          <a16:creationId xmlns:a16="http://schemas.microsoft.com/office/drawing/2014/main" xmlns="" id="{FB1BA273-2DE1-461D-B851-4742A237BBB0}"/>
                        </a:ext>
                      </a:extLst>
                    </p:cNvPr>
                    <p:cNvSpPr/>
                    <p:nvPr/>
                  </p:nvSpPr>
                  <p:spPr>
                    <a:xfrm>
                      <a:off x="499543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57" name="íśḻíḓe">
                      <a:extLst>
                        <a:ext uri="{FF2B5EF4-FFF2-40B4-BE49-F238E27FC236}">
                          <a16:creationId xmlns:a16="http://schemas.microsoft.com/office/drawing/2014/main" xmlns="" id="{354E111A-F3F6-49EA-A4CA-64E5432676DA}"/>
                        </a:ext>
                      </a:extLst>
                    </p:cNvPr>
                    <p:cNvSpPr/>
                    <p:nvPr/>
                  </p:nvSpPr>
                  <p:spPr>
                    <a:xfrm>
                      <a:off x="499543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58" name="îśľïďe">
                      <a:extLst>
                        <a:ext uri="{FF2B5EF4-FFF2-40B4-BE49-F238E27FC236}">
                          <a16:creationId xmlns:a16="http://schemas.microsoft.com/office/drawing/2014/main" xmlns="" id="{CAE5F8A4-C655-4283-A7C6-B0F48140EF8B}"/>
                        </a:ext>
                      </a:extLst>
                    </p:cNvPr>
                    <p:cNvSpPr/>
                    <p:nvPr/>
                  </p:nvSpPr>
                  <p:spPr>
                    <a:xfrm>
                      <a:off x="4573427"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59" name="ïṡḻíḑê">
                      <a:extLst>
                        <a:ext uri="{FF2B5EF4-FFF2-40B4-BE49-F238E27FC236}">
                          <a16:creationId xmlns:a16="http://schemas.microsoft.com/office/drawing/2014/main" xmlns="" id="{0B0546E1-19F2-45F1-BC8A-733A438A0DAD}"/>
                        </a:ext>
                      </a:extLst>
                    </p:cNvPr>
                    <p:cNvSpPr/>
                    <p:nvPr/>
                  </p:nvSpPr>
                  <p:spPr>
                    <a:xfrm>
                      <a:off x="415142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60" name="îṡ1íḍê">
                      <a:extLst>
                        <a:ext uri="{FF2B5EF4-FFF2-40B4-BE49-F238E27FC236}">
                          <a16:creationId xmlns:a16="http://schemas.microsoft.com/office/drawing/2014/main" xmlns="" id="{9FACC7DE-B8AC-48F5-AECE-E2084AB0D916}"/>
                        </a:ext>
                      </a:extLst>
                    </p:cNvPr>
                    <p:cNvSpPr/>
                    <p:nvPr/>
                  </p:nvSpPr>
                  <p:spPr>
                    <a:xfrm>
                      <a:off x="3729419"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61" name="îṡlîďe">
                      <a:extLst>
                        <a:ext uri="{FF2B5EF4-FFF2-40B4-BE49-F238E27FC236}">
                          <a16:creationId xmlns:a16="http://schemas.microsoft.com/office/drawing/2014/main" xmlns="" id="{2A19A29E-AE09-4A65-B127-35771C386242}"/>
                        </a:ext>
                      </a:extLst>
                    </p:cNvPr>
                    <p:cNvSpPr/>
                    <p:nvPr/>
                  </p:nvSpPr>
                  <p:spPr>
                    <a:xfrm>
                      <a:off x="3307415"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62" name="iŝḷïďè">
                      <a:extLst>
                        <a:ext uri="{FF2B5EF4-FFF2-40B4-BE49-F238E27FC236}">
                          <a16:creationId xmlns:a16="http://schemas.microsoft.com/office/drawing/2014/main" xmlns="" id="{8618017C-3516-4B25-92FF-BE8CAA04AF00}"/>
                        </a:ext>
                      </a:extLst>
                    </p:cNvPr>
                    <p:cNvSpPr/>
                    <p:nvPr/>
                  </p:nvSpPr>
                  <p:spPr>
                    <a:xfrm>
                      <a:off x="2885411"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sp>
                <p:nvSpPr>
                  <p:cNvPr id="140" name="îṥḻíďè">
                    <a:extLst>
                      <a:ext uri="{FF2B5EF4-FFF2-40B4-BE49-F238E27FC236}">
                        <a16:creationId xmlns:a16="http://schemas.microsoft.com/office/drawing/2014/main" xmlns="" id="{023ECB4A-85EE-42B0-98B6-5EDD8149AC1F}"/>
                      </a:ext>
                    </a:extLst>
                  </p:cNvPr>
                  <p:cNvSpPr/>
                  <p:nvPr/>
                </p:nvSpPr>
                <p:spPr>
                  <a:xfrm>
                    <a:off x="444500" y="2004428"/>
                    <a:ext cx="2440911" cy="896981"/>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1200" dirty="0">
                        <a:solidFill>
                          <a:schemeClr val="tx1"/>
                        </a:solidFill>
                      </a:rPr>
                      <a:t>Te</a:t>
                    </a:r>
                    <a:r>
                      <a:rPr lang="en-US" altLang="zh-CN" sz="100" dirty="0">
                        <a:solidFill>
                          <a:schemeClr val="tx1"/>
                        </a:solidFill>
                      </a:rPr>
                      <a:t> </a:t>
                    </a:r>
                    <a:r>
                      <a:rPr lang="en-US" altLang="zh-CN" sz="1200" dirty="0" err="1">
                        <a:solidFill>
                          <a:schemeClr val="tx1"/>
                        </a:solidFill>
                      </a:rPr>
                      <a:t>xt</a:t>
                    </a:r>
                    <a:endParaRPr lang="zh-CN" altLang="en-US" sz="1200" dirty="0">
                      <a:solidFill>
                        <a:schemeClr val="tx1"/>
                      </a:solidFill>
                    </a:endParaRPr>
                  </a:p>
                </p:txBody>
              </p:sp>
            </p:grpSp>
            <p:grpSp>
              <p:nvGrpSpPr>
                <p:cNvPr id="70" name="íśḻiḓè">
                  <a:extLst>
                    <a:ext uri="{FF2B5EF4-FFF2-40B4-BE49-F238E27FC236}">
                      <a16:creationId xmlns:a16="http://schemas.microsoft.com/office/drawing/2014/main" xmlns="" id="{CDAFD079-3C6A-4684-A696-9FEB90CB45CA}"/>
                    </a:ext>
                  </a:extLst>
                </p:cNvPr>
                <p:cNvGrpSpPr/>
                <p:nvPr/>
              </p:nvGrpSpPr>
              <p:grpSpPr>
                <a:xfrm>
                  <a:off x="444500" y="4867370"/>
                  <a:ext cx="11302998" cy="898429"/>
                  <a:chOff x="444500" y="2004428"/>
                  <a:chExt cx="11302998" cy="898429"/>
                </a:xfrm>
              </p:grpSpPr>
              <p:grpSp>
                <p:nvGrpSpPr>
                  <p:cNvPr id="71" name="íśļïḑé">
                    <a:extLst>
                      <a:ext uri="{FF2B5EF4-FFF2-40B4-BE49-F238E27FC236}">
                        <a16:creationId xmlns:a16="http://schemas.microsoft.com/office/drawing/2014/main" xmlns="" id="{EC5F455E-AD14-45B3-BDCA-730971A3CF4A}"/>
                      </a:ext>
                    </a:extLst>
                  </p:cNvPr>
                  <p:cNvGrpSpPr/>
                  <p:nvPr/>
                </p:nvGrpSpPr>
                <p:grpSpPr>
                  <a:xfrm>
                    <a:off x="2885411" y="2005152"/>
                    <a:ext cx="8862087" cy="897705"/>
                    <a:chOff x="2885411" y="2005152"/>
                    <a:chExt cx="8862087" cy="897705"/>
                  </a:xfrm>
                </p:grpSpPr>
                <p:sp>
                  <p:nvSpPr>
                    <p:cNvPr id="73" name="îṣḻidè">
                      <a:extLst>
                        <a:ext uri="{FF2B5EF4-FFF2-40B4-BE49-F238E27FC236}">
                          <a16:creationId xmlns:a16="http://schemas.microsoft.com/office/drawing/2014/main" xmlns="" id="{2E0311FD-CB14-46E4-ABD3-4964021332E6}"/>
                        </a:ext>
                      </a:extLst>
                    </p:cNvPr>
                    <p:cNvSpPr/>
                    <p:nvPr/>
                  </p:nvSpPr>
                  <p:spPr>
                    <a:xfrm>
                      <a:off x="11325495"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74" name="îṧľïde">
                      <a:extLst>
                        <a:ext uri="{FF2B5EF4-FFF2-40B4-BE49-F238E27FC236}">
                          <a16:creationId xmlns:a16="http://schemas.microsoft.com/office/drawing/2014/main" xmlns="" id="{902FC340-65F4-4FE8-8683-D07AD727A516}"/>
                        </a:ext>
                      </a:extLst>
                    </p:cNvPr>
                    <p:cNvSpPr/>
                    <p:nvPr/>
                  </p:nvSpPr>
                  <p:spPr>
                    <a:xfrm>
                      <a:off x="10903491"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75" name="ïsḻiḓè">
                      <a:extLst>
                        <a:ext uri="{FF2B5EF4-FFF2-40B4-BE49-F238E27FC236}">
                          <a16:creationId xmlns:a16="http://schemas.microsoft.com/office/drawing/2014/main" xmlns="" id="{FCD442F3-2DF0-498A-91E6-CA42ECEFD7CD}"/>
                        </a:ext>
                      </a:extLst>
                    </p:cNvPr>
                    <p:cNvSpPr/>
                    <p:nvPr/>
                  </p:nvSpPr>
                  <p:spPr>
                    <a:xfrm>
                      <a:off x="10481487"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76" name="ïşľíḓe">
                      <a:extLst>
                        <a:ext uri="{FF2B5EF4-FFF2-40B4-BE49-F238E27FC236}">
                          <a16:creationId xmlns:a16="http://schemas.microsoft.com/office/drawing/2014/main" xmlns="" id="{5E2E8FD0-7562-4E53-902B-73E9C88E4BE1}"/>
                        </a:ext>
                      </a:extLst>
                    </p:cNvPr>
                    <p:cNvSpPr/>
                    <p:nvPr/>
                  </p:nvSpPr>
                  <p:spPr>
                    <a:xfrm>
                      <a:off x="10059483"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77" name="íşľíḓe">
                      <a:extLst>
                        <a:ext uri="{FF2B5EF4-FFF2-40B4-BE49-F238E27FC236}">
                          <a16:creationId xmlns:a16="http://schemas.microsoft.com/office/drawing/2014/main" xmlns="" id="{13B01353-B975-45D4-B18B-F047042BC83C}"/>
                        </a:ext>
                      </a:extLst>
                    </p:cNvPr>
                    <p:cNvSpPr/>
                    <p:nvPr/>
                  </p:nvSpPr>
                  <p:spPr>
                    <a:xfrm>
                      <a:off x="9637479"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78" name="i$ľïḓê">
                      <a:extLst>
                        <a:ext uri="{FF2B5EF4-FFF2-40B4-BE49-F238E27FC236}">
                          <a16:creationId xmlns:a16="http://schemas.microsoft.com/office/drawing/2014/main" xmlns="" id="{64E9D24D-66C9-4F9D-92E5-825E76CAC140}"/>
                        </a:ext>
                      </a:extLst>
                    </p:cNvPr>
                    <p:cNvSpPr/>
                    <p:nvPr/>
                  </p:nvSpPr>
                  <p:spPr>
                    <a:xfrm>
                      <a:off x="9215475"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79" name="ïṣlïde">
                      <a:extLst>
                        <a:ext uri="{FF2B5EF4-FFF2-40B4-BE49-F238E27FC236}">
                          <a16:creationId xmlns:a16="http://schemas.microsoft.com/office/drawing/2014/main" xmlns="" id="{8C0B2888-59B2-4598-9365-CDB4689A0C1D}"/>
                        </a:ext>
                      </a:extLst>
                    </p:cNvPr>
                    <p:cNvSpPr/>
                    <p:nvPr/>
                  </p:nvSpPr>
                  <p:spPr>
                    <a:xfrm>
                      <a:off x="879347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80" name="î$ḷïdê">
                      <a:extLst>
                        <a:ext uri="{FF2B5EF4-FFF2-40B4-BE49-F238E27FC236}">
                          <a16:creationId xmlns:a16="http://schemas.microsoft.com/office/drawing/2014/main" xmlns="" id="{F9E923D2-A065-41C0-B169-3BA26C4F152A}"/>
                        </a:ext>
                      </a:extLst>
                    </p:cNvPr>
                    <p:cNvSpPr/>
                    <p:nvPr/>
                  </p:nvSpPr>
                  <p:spPr>
                    <a:xfrm>
                      <a:off x="837146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81" name="îṡḷîḑê">
                      <a:extLst>
                        <a:ext uri="{FF2B5EF4-FFF2-40B4-BE49-F238E27FC236}">
                          <a16:creationId xmlns:a16="http://schemas.microsoft.com/office/drawing/2014/main" xmlns="" id="{FB772281-F300-475E-B486-038454AC6032}"/>
                        </a:ext>
                      </a:extLst>
                    </p:cNvPr>
                    <p:cNvSpPr/>
                    <p:nvPr/>
                  </p:nvSpPr>
                  <p:spPr>
                    <a:xfrm>
                      <a:off x="7949462"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82" name="ïśḻîḑe">
                      <a:extLst>
                        <a:ext uri="{FF2B5EF4-FFF2-40B4-BE49-F238E27FC236}">
                          <a16:creationId xmlns:a16="http://schemas.microsoft.com/office/drawing/2014/main" xmlns="" id="{4D4A4F4F-3485-4F34-85A4-DA49F5097243}"/>
                        </a:ext>
                      </a:extLst>
                    </p:cNvPr>
                    <p:cNvSpPr/>
                    <p:nvPr/>
                  </p:nvSpPr>
                  <p:spPr>
                    <a:xfrm>
                      <a:off x="7527458"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83" name="ïś1íďê">
                      <a:extLst>
                        <a:ext uri="{FF2B5EF4-FFF2-40B4-BE49-F238E27FC236}">
                          <a16:creationId xmlns:a16="http://schemas.microsoft.com/office/drawing/2014/main" xmlns="" id="{03C49E58-5ECE-4F6D-AFF3-B67A41FB0261}"/>
                        </a:ext>
                      </a:extLst>
                    </p:cNvPr>
                    <p:cNvSpPr/>
                    <p:nvPr/>
                  </p:nvSpPr>
                  <p:spPr>
                    <a:xfrm>
                      <a:off x="7105454"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84" name="îSľiḋe">
                      <a:extLst>
                        <a:ext uri="{FF2B5EF4-FFF2-40B4-BE49-F238E27FC236}">
                          <a16:creationId xmlns:a16="http://schemas.microsoft.com/office/drawing/2014/main" xmlns="" id="{B794F37C-2F69-411F-B15A-E223DA8EB306}"/>
                        </a:ext>
                      </a:extLst>
                    </p:cNvPr>
                    <p:cNvSpPr/>
                    <p:nvPr/>
                  </p:nvSpPr>
                  <p:spPr>
                    <a:xfrm>
                      <a:off x="6683450" y="2006600"/>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85" name="išḻiḓè">
                      <a:extLst>
                        <a:ext uri="{FF2B5EF4-FFF2-40B4-BE49-F238E27FC236}">
                          <a16:creationId xmlns:a16="http://schemas.microsoft.com/office/drawing/2014/main" xmlns="" id="{90303DE4-31FE-4514-8987-02B394D57367}"/>
                        </a:ext>
                      </a:extLst>
                    </p:cNvPr>
                    <p:cNvSpPr/>
                    <p:nvPr/>
                  </p:nvSpPr>
                  <p:spPr>
                    <a:xfrm>
                      <a:off x="6261446"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30" name="îŝḻîďè">
                      <a:extLst>
                        <a:ext uri="{FF2B5EF4-FFF2-40B4-BE49-F238E27FC236}">
                          <a16:creationId xmlns:a16="http://schemas.microsoft.com/office/drawing/2014/main" xmlns="" id="{47FC508C-DEA1-4891-A7F7-513E11417889}"/>
                        </a:ext>
                      </a:extLst>
                    </p:cNvPr>
                    <p:cNvSpPr/>
                    <p:nvPr/>
                  </p:nvSpPr>
                  <p:spPr>
                    <a:xfrm>
                      <a:off x="5839442"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31" name="íṥḷîḓè">
                      <a:extLst>
                        <a:ext uri="{FF2B5EF4-FFF2-40B4-BE49-F238E27FC236}">
                          <a16:creationId xmlns:a16="http://schemas.microsoft.com/office/drawing/2014/main" xmlns="" id="{389D6048-C663-4331-81CA-E69544C5853C}"/>
                        </a:ext>
                      </a:extLst>
                    </p:cNvPr>
                    <p:cNvSpPr/>
                    <p:nvPr/>
                  </p:nvSpPr>
                  <p:spPr>
                    <a:xfrm>
                      <a:off x="5417438"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32" name="ï$ḻidé">
                      <a:extLst>
                        <a:ext uri="{FF2B5EF4-FFF2-40B4-BE49-F238E27FC236}">
                          <a16:creationId xmlns:a16="http://schemas.microsoft.com/office/drawing/2014/main" xmlns="" id="{B5BB15C6-2FF7-42DA-AB8A-3DCDF57152CA}"/>
                        </a:ext>
                      </a:extLst>
                    </p:cNvPr>
                    <p:cNvSpPr/>
                    <p:nvPr/>
                  </p:nvSpPr>
                  <p:spPr>
                    <a:xfrm>
                      <a:off x="499543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33" name="iśľïḋe">
                      <a:extLst>
                        <a:ext uri="{FF2B5EF4-FFF2-40B4-BE49-F238E27FC236}">
                          <a16:creationId xmlns:a16="http://schemas.microsoft.com/office/drawing/2014/main" xmlns="" id="{F5D72EA4-F0E5-4354-B0C2-1F7B6862106D}"/>
                        </a:ext>
                      </a:extLst>
                    </p:cNvPr>
                    <p:cNvSpPr/>
                    <p:nvPr/>
                  </p:nvSpPr>
                  <p:spPr>
                    <a:xfrm>
                      <a:off x="4995431"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34" name="íṡ1îḍé">
                      <a:extLst>
                        <a:ext uri="{FF2B5EF4-FFF2-40B4-BE49-F238E27FC236}">
                          <a16:creationId xmlns:a16="http://schemas.microsoft.com/office/drawing/2014/main" xmlns="" id="{85380DB5-0946-4D09-9EA8-524E52F34B2D}"/>
                        </a:ext>
                      </a:extLst>
                    </p:cNvPr>
                    <p:cNvSpPr/>
                    <p:nvPr/>
                  </p:nvSpPr>
                  <p:spPr>
                    <a:xfrm>
                      <a:off x="4573427"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35" name="iŝļídê">
                      <a:extLst>
                        <a:ext uri="{FF2B5EF4-FFF2-40B4-BE49-F238E27FC236}">
                          <a16:creationId xmlns:a16="http://schemas.microsoft.com/office/drawing/2014/main" xmlns="" id="{E3534013-D526-4934-B461-F06E1D65697F}"/>
                        </a:ext>
                      </a:extLst>
                    </p:cNvPr>
                    <p:cNvSpPr/>
                    <p:nvPr/>
                  </p:nvSpPr>
                  <p:spPr>
                    <a:xfrm>
                      <a:off x="4151423" y="2005876"/>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36" name="ísľîdè">
                      <a:extLst>
                        <a:ext uri="{FF2B5EF4-FFF2-40B4-BE49-F238E27FC236}">
                          <a16:creationId xmlns:a16="http://schemas.microsoft.com/office/drawing/2014/main" xmlns="" id="{381F4B47-4973-4F58-B409-341B31F5714A}"/>
                        </a:ext>
                      </a:extLst>
                    </p:cNvPr>
                    <p:cNvSpPr/>
                    <p:nvPr/>
                  </p:nvSpPr>
                  <p:spPr>
                    <a:xfrm>
                      <a:off x="3729419"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37" name="iSlïḋe">
                      <a:extLst>
                        <a:ext uri="{FF2B5EF4-FFF2-40B4-BE49-F238E27FC236}">
                          <a16:creationId xmlns:a16="http://schemas.microsoft.com/office/drawing/2014/main" xmlns="" id="{0096868A-6116-46C9-A5A2-2701C52F31CE}"/>
                        </a:ext>
                      </a:extLst>
                    </p:cNvPr>
                    <p:cNvSpPr/>
                    <p:nvPr/>
                  </p:nvSpPr>
                  <p:spPr>
                    <a:xfrm>
                      <a:off x="3307415"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138" name="iSḷidè">
                      <a:extLst>
                        <a:ext uri="{FF2B5EF4-FFF2-40B4-BE49-F238E27FC236}">
                          <a16:creationId xmlns:a16="http://schemas.microsoft.com/office/drawing/2014/main" xmlns="" id="{DE5D1672-8E36-49AD-AD4C-646F6D66C307}"/>
                        </a:ext>
                      </a:extLst>
                    </p:cNvPr>
                    <p:cNvSpPr/>
                    <p:nvPr/>
                  </p:nvSpPr>
                  <p:spPr>
                    <a:xfrm>
                      <a:off x="2885411" y="2005152"/>
                      <a:ext cx="422003" cy="896257"/>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sp>
                <p:nvSpPr>
                  <p:cNvPr id="72" name="iṣľïḋè">
                    <a:extLst>
                      <a:ext uri="{FF2B5EF4-FFF2-40B4-BE49-F238E27FC236}">
                        <a16:creationId xmlns:a16="http://schemas.microsoft.com/office/drawing/2014/main" xmlns="" id="{243C3A64-BC98-4C72-A268-464B2A4BE851}"/>
                      </a:ext>
                    </a:extLst>
                  </p:cNvPr>
                  <p:cNvSpPr/>
                  <p:nvPr/>
                </p:nvSpPr>
                <p:spPr>
                  <a:xfrm>
                    <a:off x="444500" y="2004428"/>
                    <a:ext cx="2440911" cy="896981"/>
                  </a:xfrm>
                  <a:prstGeom prst="rect">
                    <a:avLst/>
                  </a:prstGeom>
                  <a:solidFill>
                    <a:schemeClr val="bg1"/>
                  </a:solid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US" altLang="zh-CN" sz="1200" dirty="0">
                        <a:solidFill>
                          <a:schemeClr val="tx1"/>
                        </a:solidFill>
                      </a:rPr>
                      <a:t>Te</a:t>
                    </a:r>
                    <a:r>
                      <a:rPr lang="en-US" altLang="zh-CN" sz="100" dirty="0">
                        <a:solidFill>
                          <a:schemeClr val="tx1"/>
                        </a:solidFill>
                      </a:rPr>
                      <a:t> </a:t>
                    </a:r>
                    <a:r>
                      <a:rPr lang="en-US" altLang="zh-CN" sz="1200" dirty="0" err="1">
                        <a:solidFill>
                          <a:schemeClr val="tx1"/>
                        </a:solidFill>
                      </a:rPr>
                      <a:t>xt</a:t>
                    </a:r>
                    <a:endParaRPr lang="zh-CN" altLang="en-US" sz="1200" dirty="0">
                      <a:solidFill>
                        <a:schemeClr val="tx1"/>
                      </a:solidFill>
                    </a:endParaRPr>
                  </a:p>
                </p:txBody>
              </p:sp>
            </p:grpSp>
          </p:grpSp>
        </p:grpSp>
        <p:sp>
          <p:nvSpPr>
            <p:cNvPr id="56" name="íṣliḍe">
              <a:extLst>
                <a:ext uri="{FF2B5EF4-FFF2-40B4-BE49-F238E27FC236}">
                  <a16:creationId xmlns:a16="http://schemas.microsoft.com/office/drawing/2014/main" xmlns="" id="{5C2D6821-C477-499E-87CB-890582B2E702}"/>
                </a:ext>
              </a:extLst>
            </p:cNvPr>
            <p:cNvSpPr/>
            <p:nvPr/>
          </p:nvSpPr>
          <p:spPr>
            <a:xfrm>
              <a:off x="3420212" y="2681009"/>
              <a:ext cx="2834542" cy="2367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2500" lnSpcReduction="20000"/>
            </a:bodyPr>
            <a:lstStyle/>
            <a:p>
              <a:pPr algn="ctr"/>
              <a:endParaRPr/>
            </a:p>
          </p:txBody>
        </p:sp>
        <p:sp>
          <p:nvSpPr>
            <p:cNvPr id="57" name="ïṥ1iďe">
              <a:extLst>
                <a:ext uri="{FF2B5EF4-FFF2-40B4-BE49-F238E27FC236}">
                  <a16:creationId xmlns:a16="http://schemas.microsoft.com/office/drawing/2014/main" xmlns="" id="{28768B00-2630-4524-A50A-C26D0E87079C}"/>
                </a:ext>
              </a:extLst>
            </p:cNvPr>
            <p:cNvSpPr/>
            <p:nvPr/>
          </p:nvSpPr>
          <p:spPr>
            <a:xfrm>
              <a:off x="4635015" y="3551503"/>
              <a:ext cx="2834542" cy="23676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2500" lnSpcReduction="20000"/>
            </a:bodyPr>
            <a:lstStyle/>
            <a:p>
              <a:pPr algn="ctr"/>
              <a:endParaRPr/>
            </a:p>
          </p:txBody>
        </p:sp>
        <p:sp>
          <p:nvSpPr>
            <p:cNvPr id="58" name="íṡlïḓè">
              <a:extLst>
                <a:ext uri="{FF2B5EF4-FFF2-40B4-BE49-F238E27FC236}">
                  <a16:creationId xmlns:a16="http://schemas.microsoft.com/office/drawing/2014/main" xmlns="" id="{FD8257A9-1BD1-4488-B01D-7786FBCEC21B}"/>
                </a:ext>
              </a:extLst>
            </p:cNvPr>
            <p:cNvSpPr/>
            <p:nvPr/>
          </p:nvSpPr>
          <p:spPr>
            <a:xfrm>
              <a:off x="8279425" y="3551503"/>
              <a:ext cx="1214803" cy="23676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2500" lnSpcReduction="20000"/>
            </a:bodyPr>
            <a:lstStyle/>
            <a:p>
              <a:pPr algn="ctr"/>
              <a:endParaRPr/>
            </a:p>
          </p:txBody>
        </p:sp>
        <p:sp>
          <p:nvSpPr>
            <p:cNvPr id="59" name="ïṡ1iḑè">
              <a:extLst>
                <a:ext uri="{FF2B5EF4-FFF2-40B4-BE49-F238E27FC236}">
                  <a16:creationId xmlns:a16="http://schemas.microsoft.com/office/drawing/2014/main" xmlns="" id="{B7CF0259-68A5-41DB-9301-26EDF235A27E}"/>
                </a:ext>
              </a:extLst>
            </p:cNvPr>
            <p:cNvSpPr/>
            <p:nvPr/>
          </p:nvSpPr>
          <p:spPr>
            <a:xfrm>
              <a:off x="4027614" y="4409423"/>
              <a:ext cx="4251810" cy="236762"/>
            </a:xfrm>
            <a:prstGeom prst="rect">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2500" lnSpcReduction="20000"/>
            </a:bodyPr>
            <a:lstStyle/>
            <a:p>
              <a:pPr algn="ctr"/>
              <a:endParaRPr/>
            </a:p>
          </p:txBody>
        </p:sp>
        <p:sp>
          <p:nvSpPr>
            <p:cNvPr id="60" name="ïšļiḋè">
              <a:extLst>
                <a:ext uri="{FF2B5EF4-FFF2-40B4-BE49-F238E27FC236}">
                  <a16:creationId xmlns:a16="http://schemas.microsoft.com/office/drawing/2014/main" xmlns="" id="{D82C70CE-C8F9-46A1-818A-14DBC4285980}"/>
                </a:ext>
              </a:extLst>
            </p:cNvPr>
            <p:cNvSpPr/>
            <p:nvPr/>
          </p:nvSpPr>
          <p:spPr>
            <a:xfrm>
              <a:off x="3015276" y="5248447"/>
              <a:ext cx="2834543" cy="2367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2500" lnSpcReduction="20000"/>
            </a:bodyPr>
            <a:lstStyle/>
            <a:p>
              <a:pPr algn="ctr"/>
              <a:endParaRPr/>
            </a:p>
          </p:txBody>
        </p:sp>
        <p:sp>
          <p:nvSpPr>
            <p:cNvPr id="61" name="îṩḻïḍé">
              <a:extLst>
                <a:ext uri="{FF2B5EF4-FFF2-40B4-BE49-F238E27FC236}">
                  <a16:creationId xmlns:a16="http://schemas.microsoft.com/office/drawing/2014/main" xmlns="" id="{D8BC04BD-B9CC-4D97-B7A8-3545911E4BD5}"/>
                </a:ext>
              </a:extLst>
            </p:cNvPr>
            <p:cNvSpPr/>
            <p:nvPr/>
          </p:nvSpPr>
          <p:spPr>
            <a:xfrm>
              <a:off x="7469554" y="5247440"/>
              <a:ext cx="3644411" cy="23676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62500" lnSpcReduction="20000"/>
            </a:bodyPr>
            <a:lstStyle/>
            <a:p>
              <a:pPr algn="ctr"/>
              <a:endParaRPr/>
            </a:p>
          </p:txBody>
        </p:sp>
      </p:grpSp>
      <p:sp>
        <p:nvSpPr>
          <p:cNvPr id="166" name="矩形 165">
            <a:extLst>
              <a:ext uri="{FF2B5EF4-FFF2-40B4-BE49-F238E27FC236}">
                <a16:creationId xmlns:a16="http://schemas.microsoft.com/office/drawing/2014/main" xmlns="" id="{74F7196C-0777-4A82-BC89-C349266CF39D}"/>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167" name="文本框 166">
            <a:extLst>
              <a:ext uri="{FF2B5EF4-FFF2-40B4-BE49-F238E27FC236}">
                <a16:creationId xmlns:a16="http://schemas.microsoft.com/office/drawing/2014/main" xmlns="" id="{F7F51846-71CB-4674-A540-48F123B6BF75}"/>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20—</a:t>
            </a:r>
            <a:endParaRPr lang="zh-CN" altLang="en-US" sz="2000" b="1" dirty="0">
              <a:solidFill>
                <a:schemeClr val="accent3"/>
              </a:solidFill>
            </a:endParaRPr>
          </a:p>
        </p:txBody>
      </p:sp>
    </p:spTree>
    <p:extLst>
      <p:ext uri="{BB962C8B-B14F-4D97-AF65-F5344CB8AC3E}">
        <p14:creationId xmlns:p14="http://schemas.microsoft.com/office/powerpoint/2010/main" val="138955418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世界地图</a:t>
            </a:r>
          </a:p>
        </p:txBody>
      </p:sp>
      <p:grpSp>
        <p:nvGrpSpPr>
          <p:cNvPr id="5" name="ïṣ1íḋè">
            <a:extLst>
              <a:ext uri="{FF2B5EF4-FFF2-40B4-BE49-F238E27FC236}">
                <a16:creationId xmlns:a16="http://schemas.microsoft.com/office/drawing/2014/main" xmlns="" id="{C2AE6BD4-1C74-4594-A414-EE3843FBE055}"/>
              </a:ext>
            </a:extLst>
          </p:cNvPr>
          <p:cNvGrpSpPr/>
          <p:nvPr/>
        </p:nvGrpSpPr>
        <p:grpSpPr>
          <a:xfrm>
            <a:off x="1151713" y="1162051"/>
            <a:ext cx="9888574" cy="5111750"/>
            <a:chOff x="1489576" y="1175752"/>
            <a:chExt cx="9568610" cy="4042773"/>
          </a:xfrm>
          <a:solidFill>
            <a:schemeClr val="tx2">
              <a:lumMod val="20000"/>
              <a:lumOff val="80000"/>
            </a:schemeClr>
          </a:solidFill>
        </p:grpSpPr>
        <p:grpSp>
          <p:nvGrpSpPr>
            <p:cNvPr id="6" name="iṥ1ïdè">
              <a:extLst>
                <a:ext uri="{FF2B5EF4-FFF2-40B4-BE49-F238E27FC236}">
                  <a16:creationId xmlns:a16="http://schemas.microsoft.com/office/drawing/2014/main" xmlns="" id="{079083AF-CD4C-433F-94F3-4FF2E74A8D7B}"/>
                </a:ext>
              </a:extLst>
            </p:cNvPr>
            <p:cNvGrpSpPr/>
            <p:nvPr/>
          </p:nvGrpSpPr>
          <p:grpSpPr>
            <a:xfrm>
              <a:off x="5385562" y="1195385"/>
              <a:ext cx="5672624" cy="3721938"/>
              <a:chOff x="3875479" y="1499885"/>
              <a:chExt cx="5467545" cy="3787060"/>
            </a:xfrm>
            <a:grpFill/>
          </p:grpSpPr>
          <p:sp>
            <p:nvSpPr>
              <p:cNvPr id="63" name="íŝḷide">
                <a:extLst>
                  <a:ext uri="{FF2B5EF4-FFF2-40B4-BE49-F238E27FC236}">
                    <a16:creationId xmlns:a16="http://schemas.microsoft.com/office/drawing/2014/main" xmlns="" id="{F77F7316-CCFB-44AF-90B9-47E79EA52877}"/>
                  </a:ext>
                </a:extLst>
              </p:cNvPr>
              <p:cNvSpPr/>
              <p:nvPr/>
            </p:nvSpPr>
            <p:spPr bwMode="auto">
              <a:xfrm>
                <a:off x="7903833" y="2473621"/>
                <a:ext cx="144608" cy="117690"/>
              </a:xfrm>
              <a:custGeom>
                <a:avLst/>
                <a:gdLst>
                  <a:gd name="T0" fmla="*/ 2147483647 w 82"/>
                  <a:gd name="T1" fmla="*/ 2147483647 h 70"/>
                  <a:gd name="T2" fmla="*/ 2147483647 w 82"/>
                  <a:gd name="T3" fmla="*/ 2147483647 h 70"/>
                  <a:gd name="T4" fmla="*/ 2147483647 w 82"/>
                  <a:gd name="T5" fmla="*/ 2147483647 h 70"/>
                  <a:gd name="T6" fmla="*/ 2147483647 w 82"/>
                  <a:gd name="T7" fmla="*/ 2147483647 h 70"/>
                  <a:gd name="T8" fmla="*/ 2147483647 w 82"/>
                  <a:gd name="T9" fmla="*/ 2147483647 h 70"/>
                  <a:gd name="T10" fmla="*/ 2147483647 w 82"/>
                  <a:gd name="T11" fmla="*/ 2147483647 h 70"/>
                  <a:gd name="T12" fmla="*/ 2147483647 w 82"/>
                  <a:gd name="T13" fmla="*/ 2147483647 h 70"/>
                  <a:gd name="T14" fmla="*/ 2147483647 w 82"/>
                  <a:gd name="T15" fmla="*/ 2147483647 h 70"/>
                  <a:gd name="T16" fmla="*/ 2147483647 w 82"/>
                  <a:gd name="T17" fmla="*/ 2147483647 h 70"/>
                  <a:gd name="T18" fmla="*/ 2147483647 w 82"/>
                  <a:gd name="T19" fmla="*/ 2147483647 h 70"/>
                  <a:gd name="T20" fmla="*/ 2147483647 w 82"/>
                  <a:gd name="T21" fmla="*/ 2147483647 h 70"/>
                  <a:gd name="T22" fmla="*/ 2147483647 w 82"/>
                  <a:gd name="T23" fmla="*/ 2147483647 h 70"/>
                  <a:gd name="T24" fmla="*/ 2147483647 w 82"/>
                  <a:gd name="T25" fmla="*/ 2147483647 h 70"/>
                  <a:gd name="T26" fmla="*/ 2147483647 w 82"/>
                  <a:gd name="T27" fmla="*/ 2147483647 h 70"/>
                  <a:gd name="T28" fmla="*/ 2147483647 w 82"/>
                  <a:gd name="T29" fmla="*/ 2147483647 h 70"/>
                  <a:gd name="T30" fmla="*/ 2147483647 w 82"/>
                  <a:gd name="T31" fmla="*/ 2147483647 h 70"/>
                  <a:gd name="T32" fmla="*/ 2147483647 w 82"/>
                  <a:gd name="T33" fmla="*/ 2147483647 h 70"/>
                  <a:gd name="T34" fmla="*/ 2147483647 w 82"/>
                  <a:gd name="T35" fmla="*/ 2147483647 h 70"/>
                  <a:gd name="T36" fmla="*/ 2147483647 w 82"/>
                  <a:gd name="T37" fmla="*/ 2147483647 h 70"/>
                  <a:gd name="T38" fmla="*/ 2147483647 w 82"/>
                  <a:gd name="T39" fmla="*/ 2147483647 h 70"/>
                  <a:gd name="T40" fmla="*/ 2147483647 w 82"/>
                  <a:gd name="T41" fmla="*/ 2147483647 h 70"/>
                  <a:gd name="T42" fmla="*/ 0 w 82"/>
                  <a:gd name="T43" fmla="*/ 0 h 70"/>
                  <a:gd name="T44" fmla="*/ 2147483647 w 82"/>
                  <a:gd name="T45" fmla="*/ 0 h 70"/>
                  <a:gd name="T46" fmla="*/ 2147483647 w 82"/>
                  <a:gd name="T47" fmla="*/ 2147483647 h 70"/>
                  <a:gd name="T48" fmla="*/ 2147483647 w 82"/>
                  <a:gd name="T49" fmla="*/ 2147483647 h 70"/>
                  <a:gd name="T50" fmla="*/ 2147483647 w 82"/>
                  <a:gd name="T51" fmla="*/ 2147483647 h 70"/>
                  <a:gd name="T52" fmla="*/ 2147483647 w 82"/>
                  <a:gd name="T53" fmla="*/ 2147483647 h 70"/>
                  <a:gd name="T54" fmla="*/ 2147483647 w 82"/>
                  <a:gd name="T55" fmla="*/ 2147483647 h 70"/>
                  <a:gd name="T56" fmla="*/ 2147483647 w 82"/>
                  <a:gd name="T57" fmla="*/ 2147483647 h 70"/>
                  <a:gd name="T58" fmla="*/ 2147483647 w 82"/>
                  <a:gd name="T59" fmla="*/ 2147483647 h 70"/>
                  <a:gd name="T60" fmla="*/ 2147483647 w 82"/>
                  <a:gd name="T61" fmla="*/ 2147483647 h 70"/>
                  <a:gd name="T62" fmla="*/ 2147483647 w 82"/>
                  <a:gd name="T63" fmla="*/ 2147483647 h 70"/>
                  <a:gd name="T64" fmla="*/ 2147483647 w 82"/>
                  <a:gd name="T65" fmla="*/ 2147483647 h 70"/>
                  <a:gd name="T66" fmla="*/ 2147483647 w 82"/>
                  <a:gd name="T67" fmla="*/ 2147483647 h 70"/>
                  <a:gd name="T68" fmla="*/ 2147483647 w 82"/>
                  <a:gd name="T69" fmla="*/ 2147483647 h 70"/>
                  <a:gd name="T70" fmla="*/ 2147483647 w 82"/>
                  <a:gd name="T71" fmla="*/ 2147483647 h 70"/>
                  <a:gd name="T72" fmla="*/ 2147483647 w 82"/>
                  <a:gd name="T73" fmla="*/ 2147483647 h 70"/>
                  <a:gd name="T74" fmla="*/ 2147483647 w 82"/>
                  <a:gd name="T75" fmla="*/ 2147483647 h 70"/>
                  <a:gd name="T76" fmla="*/ 2147483647 w 82"/>
                  <a:gd name="T77" fmla="*/ 2147483647 h 70"/>
                  <a:gd name="T78" fmla="*/ 2147483647 w 82"/>
                  <a:gd name="T79" fmla="*/ 2147483647 h 70"/>
                  <a:gd name="T80" fmla="*/ 2147483647 w 82"/>
                  <a:gd name="T81" fmla="*/ 2147483647 h 70"/>
                  <a:gd name="T82" fmla="*/ 2147483647 w 82"/>
                  <a:gd name="T83" fmla="*/ 2147483647 h 70"/>
                  <a:gd name="T84" fmla="*/ 2147483647 w 82"/>
                  <a:gd name="T85" fmla="*/ 2147483647 h 7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2"/>
                  <a:gd name="T130" fmla="*/ 0 h 70"/>
                  <a:gd name="T131" fmla="*/ 82 w 82"/>
                  <a:gd name="T132" fmla="*/ 70 h 7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2" h="70">
                    <a:moveTo>
                      <a:pt x="28" y="52"/>
                    </a:moveTo>
                    <a:lnTo>
                      <a:pt x="20" y="54"/>
                    </a:lnTo>
                    <a:lnTo>
                      <a:pt x="14" y="56"/>
                    </a:lnTo>
                    <a:lnTo>
                      <a:pt x="26" y="62"/>
                    </a:lnTo>
                    <a:lnTo>
                      <a:pt x="30" y="64"/>
                    </a:lnTo>
                    <a:lnTo>
                      <a:pt x="36" y="70"/>
                    </a:lnTo>
                    <a:lnTo>
                      <a:pt x="20" y="70"/>
                    </a:lnTo>
                    <a:lnTo>
                      <a:pt x="14" y="62"/>
                    </a:lnTo>
                    <a:lnTo>
                      <a:pt x="12" y="58"/>
                    </a:lnTo>
                    <a:lnTo>
                      <a:pt x="8" y="56"/>
                    </a:lnTo>
                    <a:lnTo>
                      <a:pt x="10" y="50"/>
                    </a:lnTo>
                    <a:lnTo>
                      <a:pt x="14" y="46"/>
                    </a:lnTo>
                    <a:lnTo>
                      <a:pt x="12" y="44"/>
                    </a:lnTo>
                    <a:lnTo>
                      <a:pt x="10" y="40"/>
                    </a:lnTo>
                    <a:lnTo>
                      <a:pt x="18" y="40"/>
                    </a:lnTo>
                    <a:lnTo>
                      <a:pt x="16" y="34"/>
                    </a:lnTo>
                    <a:lnTo>
                      <a:pt x="14" y="28"/>
                    </a:lnTo>
                    <a:lnTo>
                      <a:pt x="14" y="16"/>
                    </a:lnTo>
                    <a:lnTo>
                      <a:pt x="10" y="12"/>
                    </a:lnTo>
                    <a:lnTo>
                      <a:pt x="6" y="8"/>
                    </a:lnTo>
                    <a:lnTo>
                      <a:pt x="2" y="4"/>
                    </a:lnTo>
                    <a:lnTo>
                      <a:pt x="0" y="0"/>
                    </a:lnTo>
                    <a:lnTo>
                      <a:pt x="4" y="0"/>
                    </a:lnTo>
                    <a:lnTo>
                      <a:pt x="12" y="4"/>
                    </a:lnTo>
                    <a:lnTo>
                      <a:pt x="24" y="14"/>
                    </a:lnTo>
                    <a:lnTo>
                      <a:pt x="40" y="22"/>
                    </a:lnTo>
                    <a:lnTo>
                      <a:pt x="46" y="24"/>
                    </a:lnTo>
                    <a:lnTo>
                      <a:pt x="54" y="26"/>
                    </a:lnTo>
                    <a:lnTo>
                      <a:pt x="60" y="26"/>
                    </a:lnTo>
                    <a:lnTo>
                      <a:pt x="66" y="24"/>
                    </a:lnTo>
                    <a:lnTo>
                      <a:pt x="74" y="20"/>
                    </a:lnTo>
                    <a:lnTo>
                      <a:pt x="74" y="30"/>
                    </a:lnTo>
                    <a:lnTo>
                      <a:pt x="74" y="34"/>
                    </a:lnTo>
                    <a:lnTo>
                      <a:pt x="76" y="36"/>
                    </a:lnTo>
                    <a:lnTo>
                      <a:pt x="82" y="42"/>
                    </a:lnTo>
                    <a:lnTo>
                      <a:pt x="78" y="44"/>
                    </a:lnTo>
                    <a:lnTo>
                      <a:pt x="72" y="44"/>
                    </a:lnTo>
                    <a:lnTo>
                      <a:pt x="60" y="46"/>
                    </a:lnTo>
                    <a:lnTo>
                      <a:pt x="60" y="62"/>
                    </a:lnTo>
                    <a:lnTo>
                      <a:pt x="52" y="60"/>
                    </a:lnTo>
                    <a:lnTo>
                      <a:pt x="44" y="56"/>
                    </a:lnTo>
                    <a:lnTo>
                      <a:pt x="38" y="54"/>
                    </a:lnTo>
                    <a:lnTo>
                      <a:pt x="28" y="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4" name="ïşļiďè">
                <a:extLst>
                  <a:ext uri="{FF2B5EF4-FFF2-40B4-BE49-F238E27FC236}">
                    <a16:creationId xmlns:a16="http://schemas.microsoft.com/office/drawing/2014/main" xmlns="" id="{B0F6C823-523D-4EBE-AF8A-F02F8CC23BF9}"/>
                  </a:ext>
                </a:extLst>
              </p:cNvPr>
              <p:cNvSpPr/>
              <p:nvPr/>
            </p:nvSpPr>
            <p:spPr bwMode="auto">
              <a:xfrm>
                <a:off x="7819823" y="2598314"/>
                <a:ext cx="238258" cy="246586"/>
              </a:xfrm>
              <a:custGeom>
                <a:avLst/>
                <a:gdLst>
                  <a:gd name="T0" fmla="*/ 2147483647 w 136"/>
                  <a:gd name="T1" fmla="*/ 2147483647 h 148"/>
                  <a:gd name="T2" fmla="*/ 2147483647 w 136"/>
                  <a:gd name="T3" fmla="*/ 0 h 148"/>
                  <a:gd name="T4" fmla="*/ 2147483647 w 136"/>
                  <a:gd name="T5" fmla="*/ 2147483647 h 148"/>
                  <a:gd name="T6" fmla="*/ 2147483647 w 136"/>
                  <a:gd name="T7" fmla="*/ 2147483647 h 148"/>
                  <a:gd name="T8" fmla="*/ 2147483647 w 136"/>
                  <a:gd name="T9" fmla="*/ 2147483647 h 148"/>
                  <a:gd name="T10" fmla="*/ 2147483647 w 136"/>
                  <a:gd name="T11" fmla="*/ 2147483647 h 148"/>
                  <a:gd name="T12" fmla="*/ 2147483647 w 136"/>
                  <a:gd name="T13" fmla="*/ 2147483647 h 148"/>
                  <a:gd name="T14" fmla="*/ 2147483647 w 136"/>
                  <a:gd name="T15" fmla="*/ 2147483647 h 148"/>
                  <a:gd name="T16" fmla="*/ 2147483647 w 136"/>
                  <a:gd name="T17" fmla="*/ 2147483647 h 148"/>
                  <a:gd name="T18" fmla="*/ 2147483647 w 136"/>
                  <a:gd name="T19" fmla="*/ 2147483647 h 148"/>
                  <a:gd name="T20" fmla="*/ 2147483647 w 136"/>
                  <a:gd name="T21" fmla="*/ 2147483647 h 148"/>
                  <a:gd name="T22" fmla="*/ 2147483647 w 136"/>
                  <a:gd name="T23" fmla="*/ 2147483647 h 148"/>
                  <a:gd name="T24" fmla="*/ 2147483647 w 136"/>
                  <a:gd name="T25" fmla="*/ 2147483647 h 148"/>
                  <a:gd name="T26" fmla="*/ 2147483647 w 136"/>
                  <a:gd name="T27" fmla="*/ 2147483647 h 148"/>
                  <a:gd name="T28" fmla="*/ 2147483647 w 136"/>
                  <a:gd name="T29" fmla="*/ 2147483647 h 148"/>
                  <a:gd name="T30" fmla="*/ 2147483647 w 136"/>
                  <a:gd name="T31" fmla="*/ 2147483647 h 148"/>
                  <a:gd name="T32" fmla="*/ 2147483647 w 136"/>
                  <a:gd name="T33" fmla="*/ 2147483647 h 148"/>
                  <a:gd name="T34" fmla="*/ 2147483647 w 136"/>
                  <a:gd name="T35" fmla="*/ 2147483647 h 148"/>
                  <a:gd name="T36" fmla="*/ 2147483647 w 136"/>
                  <a:gd name="T37" fmla="*/ 2147483647 h 148"/>
                  <a:gd name="T38" fmla="*/ 2147483647 w 136"/>
                  <a:gd name="T39" fmla="*/ 2147483647 h 148"/>
                  <a:gd name="T40" fmla="*/ 2147483647 w 136"/>
                  <a:gd name="T41" fmla="*/ 2147483647 h 148"/>
                  <a:gd name="T42" fmla="*/ 2147483647 w 136"/>
                  <a:gd name="T43" fmla="*/ 2147483647 h 148"/>
                  <a:gd name="T44" fmla="*/ 2147483647 w 136"/>
                  <a:gd name="T45" fmla="*/ 2147483647 h 148"/>
                  <a:gd name="T46" fmla="*/ 2147483647 w 136"/>
                  <a:gd name="T47" fmla="*/ 2147483647 h 148"/>
                  <a:gd name="T48" fmla="*/ 0 w 136"/>
                  <a:gd name="T49" fmla="*/ 2147483647 h 148"/>
                  <a:gd name="T50" fmla="*/ 2147483647 w 136"/>
                  <a:gd name="T51" fmla="*/ 2147483647 h 148"/>
                  <a:gd name="T52" fmla="*/ 2147483647 w 136"/>
                  <a:gd name="T53" fmla="*/ 2147483647 h 148"/>
                  <a:gd name="T54" fmla="*/ 2147483647 w 136"/>
                  <a:gd name="T55" fmla="*/ 2147483647 h 148"/>
                  <a:gd name="T56" fmla="*/ 2147483647 w 136"/>
                  <a:gd name="T57" fmla="*/ 2147483647 h 148"/>
                  <a:gd name="T58" fmla="*/ 2147483647 w 136"/>
                  <a:gd name="T59" fmla="*/ 2147483647 h 148"/>
                  <a:gd name="T60" fmla="*/ 2147483647 w 136"/>
                  <a:gd name="T61" fmla="*/ 2147483647 h 148"/>
                  <a:gd name="T62" fmla="*/ 2147483647 w 136"/>
                  <a:gd name="T63" fmla="*/ 2147483647 h 148"/>
                  <a:gd name="T64" fmla="*/ 2147483647 w 136"/>
                  <a:gd name="T65" fmla="*/ 2147483647 h 148"/>
                  <a:gd name="T66" fmla="*/ 2147483647 w 136"/>
                  <a:gd name="T67" fmla="*/ 2147483647 h 148"/>
                  <a:gd name="T68" fmla="*/ 2147483647 w 136"/>
                  <a:gd name="T69" fmla="*/ 2147483647 h 148"/>
                  <a:gd name="T70" fmla="*/ 2147483647 w 136"/>
                  <a:gd name="T71" fmla="*/ 2147483647 h 148"/>
                  <a:gd name="T72" fmla="*/ 2147483647 w 136"/>
                  <a:gd name="T73" fmla="*/ 2147483647 h 148"/>
                  <a:gd name="T74" fmla="*/ 2147483647 w 136"/>
                  <a:gd name="T75" fmla="*/ 2147483647 h 148"/>
                  <a:gd name="T76" fmla="*/ 2147483647 w 136"/>
                  <a:gd name="T77" fmla="*/ 2147483647 h 148"/>
                  <a:gd name="T78" fmla="*/ 2147483647 w 136"/>
                  <a:gd name="T79" fmla="*/ 2147483647 h 148"/>
                  <a:gd name="T80" fmla="*/ 2147483647 w 136"/>
                  <a:gd name="T81" fmla="*/ 2147483647 h 148"/>
                  <a:gd name="T82" fmla="*/ 2147483647 w 136"/>
                  <a:gd name="T83" fmla="*/ 2147483647 h 148"/>
                  <a:gd name="T84" fmla="*/ 2147483647 w 136"/>
                  <a:gd name="T85" fmla="*/ 2147483647 h 148"/>
                  <a:gd name="T86" fmla="*/ 2147483647 w 136"/>
                  <a:gd name="T87" fmla="*/ 2147483647 h 148"/>
                  <a:gd name="T88" fmla="*/ 2147483647 w 136"/>
                  <a:gd name="T89" fmla="*/ 2147483647 h 14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
                  <a:gd name="T136" fmla="*/ 0 h 148"/>
                  <a:gd name="T137" fmla="*/ 136 w 136"/>
                  <a:gd name="T138" fmla="*/ 148 h 14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 h="148">
                    <a:moveTo>
                      <a:pt x="76" y="12"/>
                    </a:moveTo>
                    <a:lnTo>
                      <a:pt x="78" y="6"/>
                    </a:lnTo>
                    <a:lnTo>
                      <a:pt x="80" y="4"/>
                    </a:lnTo>
                    <a:lnTo>
                      <a:pt x="86" y="0"/>
                    </a:lnTo>
                    <a:lnTo>
                      <a:pt x="98" y="10"/>
                    </a:lnTo>
                    <a:lnTo>
                      <a:pt x="110" y="24"/>
                    </a:lnTo>
                    <a:lnTo>
                      <a:pt x="116" y="30"/>
                    </a:lnTo>
                    <a:lnTo>
                      <a:pt x="118" y="38"/>
                    </a:lnTo>
                    <a:lnTo>
                      <a:pt x="122" y="46"/>
                    </a:lnTo>
                    <a:lnTo>
                      <a:pt x="122" y="52"/>
                    </a:lnTo>
                    <a:lnTo>
                      <a:pt x="120" y="56"/>
                    </a:lnTo>
                    <a:lnTo>
                      <a:pt x="118" y="60"/>
                    </a:lnTo>
                    <a:lnTo>
                      <a:pt x="126" y="78"/>
                    </a:lnTo>
                    <a:lnTo>
                      <a:pt x="136" y="102"/>
                    </a:lnTo>
                    <a:lnTo>
                      <a:pt x="134" y="110"/>
                    </a:lnTo>
                    <a:lnTo>
                      <a:pt x="132" y="114"/>
                    </a:lnTo>
                    <a:lnTo>
                      <a:pt x="130" y="114"/>
                    </a:lnTo>
                    <a:lnTo>
                      <a:pt x="126" y="114"/>
                    </a:lnTo>
                    <a:lnTo>
                      <a:pt x="126" y="110"/>
                    </a:lnTo>
                    <a:lnTo>
                      <a:pt x="130" y="106"/>
                    </a:lnTo>
                    <a:lnTo>
                      <a:pt x="122" y="108"/>
                    </a:lnTo>
                    <a:lnTo>
                      <a:pt x="118" y="110"/>
                    </a:lnTo>
                    <a:lnTo>
                      <a:pt x="116" y="120"/>
                    </a:lnTo>
                    <a:lnTo>
                      <a:pt x="116" y="116"/>
                    </a:lnTo>
                    <a:lnTo>
                      <a:pt x="114" y="114"/>
                    </a:lnTo>
                    <a:lnTo>
                      <a:pt x="108" y="120"/>
                    </a:lnTo>
                    <a:lnTo>
                      <a:pt x="104" y="122"/>
                    </a:lnTo>
                    <a:lnTo>
                      <a:pt x="100" y="122"/>
                    </a:lnTo>
                    <a:lnTo>
                      <a:pt x="92" y="122"/>
                    </a:lnTo>
                    <a:lnTo>
                      <a:pt x="88" y="120"/>
                    </a:lnTo>
                    <a:lnTo>
                      <a:pt x="84" y="120"/>
                    </a:lnTo>
                    <a:lnTo>
                      <a:pt x="82" y="120"/>
                    </a:lnTo>
                    <a:lnTo>
                      <a:pt x="82" y="122"/>
                    </a:lnTo>
                    <a:lnTo>
                      <a:pt x="86" y="128"/>
                    </a:lnTo>
                    <a:lnTo>
                      <a:pt x="90" y="132"/>
                    </a:lnTo>
                    <a:lnTo>
                      <a:pt x="86" y="138"/>
                    </a:lnTo>
                    <a:lnTo>
                      <a:pt x="82" y="148"/>
                    </a:lnTo>
                    <a:lnTo>
                      <a:pt x="74" y="144"/>
                    </a:lnTo>
                    <a:lnTo>
                      <a:pt x="70" y="138"/>
                    </a:lnTo>
                    <a:lnTo>
                      <a:pt x="66" y="132"/>
                    </a:lnTo>
                    <a:lnTo>
                      <a:pt x="64" y="122"/>
                    </a:lnTo>
                    <a:lnTo>
                      <a:pt x="54" y="122"/>
                    </a:lnTo>
                    <a:lnTo>
                      <a:pt x="46" y="124"/>
                    </a:lnTo>
                    <a:lnTo>
                      <a:pt x="38" y="126"/>
                    </a:lnTo>
                    <a:lnTo>
                      <a:pt x="30" y="130"/>
                    </a:lnTo>
                    <a:lnTo>
                      <a:pt x="20" y="130"/>
                    </a:lnTo>
                    <a:lnTo>
                      <a:pt x="20" y="136"/>
                    </a:lnTo>
                    <a:lnTo>
                      <a:pt x="8" y="134"/>
                    </a:lnTo>
                    <a:lnTo>
                      <a:pt x="2" y="134"/>
                    </a:lnTo>
                    <a:lnTo>
                      <a:pt x="0" y="132"/>
                    </a:lnTo>
                    <a:lnTo>
                      <a:pt x="0" y="128"/>
                    </a:lnTo>
                    <a:lnTo>
                      <a:pt x="6" y="126"/>
                    </a:lnTo>
                    <a:lnTo>
                      <a:pt x="8" y="124"/>
                    </a:lnTo>
                    <a:lnTo>
                      <a:pt x="14" y="116"/>
                    </a:lnTo>
                    <a:lnTo>
                      <a:pt x="20" y="108"/>
                    </a:lnTo>
                    <a:lnTo>
                      <a:pt x="24" y="106"/>
                    </a:lnTo>
                    <a:lnTo>
                      <a:pt x="28" y="106"/>
                    </a:lnTo>
                    <a:lnTo>
                      <a:pt x="34" y="106"/>
                    </a:lnTo>
                    <a:lnTo>
                      <a:pt x="36" y="104"/>
                    </a:lnTo>
                    <a:lnTo>
                      <a:pt x="42" y="102"/>
                    </a:lnTo>
                    <a:lnTo>
                      <a:pt x="46" y="102"/>
                    </a:lnTo>
                    <a:lnTo>
                      <a:pt x="52" y="102"/>
                    </a:lnTo>
                    <a:lnTo>
                      <a:pt x="54" y="104"/>
                    </a:lnTo>
                    <a:lnTo>
                      <a:pt x="60" y="108"/>
                    </a:lnTo>
                    <a:lnTo>
                      <a:pt x="62" y="106"/>
                    </a:lnTo>
                    <a:lnTo>
                      <a:pt x="62" y="102"/>
                    </a:lnTo>
                    <a:lnTo>
                      <a:pt x="62" y="96"/>
                    </a:lnTo>
                    <a:lnTo>
                      <a:pt x="60" y="94"/>
                    </a:lnTo>
                    <a:lnTo>
                      <a:pt x="62" y="90"/>
                    </a:lnTo>
                    <a:lnTo>
                      <a:pt x="64" y="86"/>
                    </a:lnTo>
                    <a:lnTo>
                      <a:pt x="68" y="84"/>
                    </a:lnTo>
                    <a:lnTo>
                      <a:pt x="68" y="80"/>
                    </a:lnTo>
                    <a:lnTo>
                      <a:pt x="68" y="78"/>
                    </a:lnTo>
                    <a:lnTo>
                      <a:pt x="68" y="74"/>
                    </a:lnTo>
                    <a:lnTo>
                      <a:pt x="70" y="78"/>
                    </a:lnTo>
                    <a:lnTo>
                      <a:pt x="68" y="82"/>
                    </a:lnTo>
                    <a:lnTo>
                      <a:pt x="76" y="80"/>
                    </a:lnTo>
                    <a:lnTo>
                      <a:pt x="82" y="78"/>
                    </a:lnTo>
                    <a:lnTo>
                      <a:pt x="86" y="76"/>
                    </a:lnTo>
                    <a:lnTo>
                      <a:pt x="90" y="72"/>
                    </a:lnTo>
                    <a:lnTo>
                      <a:pt x="92" y="60"/>
                    </a:lnTo>
                    <a:lnTo>
                      <a:pt x="94" y="50"/>
                    </a:lnTo>
                    <a:lnTo>
                      <a:pt x="94" y="44"/>
                    </a:lnTo>
                    <a:lnTo>
                      <a:pt x="92" y="40"/>
                    </a:lnTo>
                    <a:lnTo>
                      <a:pt x="88" y="32"/>
                    </a:lnTo>
                    <a:lnTo>
                      <a:pt x="84" y="26"/>
                    </a:lnTo>
                    <a:lnTo>
                      <a:pt x="82" y="24"/>
                    </a:lnTo>
                    <a:lnTo>
                      <a:pt x="80" y="20"/>
                    </a:lnTo>
                    <a:lnTo>
                      <a:pt x="78" y="16"/>
                    </a:lnTo>
                    <a:lnTo>
                      <a:pt x="76"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5" name="ïṥļidê">
                <a:extLst>
                  <a:ext uri="{FF2B5EF4-FFF2-40B4-BE49-F238E27FC236}">
                    <a16:creationId xmlns:a16="http://schemas.microsoft.com/office/drawing/2014/main" xmlns="" id="{15069CF8-EEEC-48BF-9C8A-08C16BAA11F1}"/>
                  </a:ext>
                </a:extLst>
              </p:cNvPr>
              <p:cNvSpPr/>
              <p:nvPr/>
            </p:nvSpPr>
            <p:spPr bwMode="auto">
              <a:xfrm>
                <a:off x="7874913" y="2816880"/>
                <a:ext cx="53711" cy="42031"/>
              </a:xfrm>
              <a:custGeom>
                <a:avLst/>
                <a:gdLst>
                  <a:gd name="T0" fmla="*/ 2147483647 w 32"/>
                  <a:gd name="T1" fmla="*/ 2147483647 h 26"/>
                  <a:gd name="T2" fmla="*/ 2147483647 w 32"/>
                  <a:gd name="T3" fmla="*/ 2147483647 h 26"/>
                  <a:gd name="T4" fmla="*/ 2147483647 w 32"/>
                  <a:gd name="T5" fmla="*/ 0 h 26"/>
                  <a:gd name="T6" fmla="*/ 2147483647 w 32"/>
                  <a:gd name="T7" fmla="*/ 0 h 26"/>
                  <a:gd name="T8" fmla="*/ 2147483647 w 32"/>
                  <a:gd name="T9" fmla="*/ 2147483647 h 26"/>
                  <a:gd name="T10" fmla="*/ 2147483647 w 32"/>
                  <a:gd name="T11" fmla="*/ 2147483647 h 26"/>
                  <a:gd name="T12" fmla="*/ 2147483647 w 32"/>
                  <a:gd name="T13" fmla="*/ 2147483647 h 26"/>
                  <a:gd name="T14" fmla="*/ 2147483647 w 32"/>
                  <a:gd name="T15" fmla="*/ 2147483647 h 26"/>
                  <a:gd name="T16" fmla="*/ 2147483647 w 32"/>
                  <a:gd name="T17" fmla="*/ 2147483647 h 26"/>
                  <a:gd name="T18" fmla="*/ 2147483647 w 32"/>
                  <a:gd name="T19" fmla="*/ 2147483647 h 26"/>
                  <a:gd name="T20" fmla="*/ 2147483647 w 32"/>
                  <a:gd name="T21" fmla="*/ 2147483647 h 26"/>
                  <a:gd name="T22" fmla="*/ 2147483647 w 32"/>
                  <a:gd name="T23" fmla="*/ 2147483647 h 26"/>
                  <a:gd name="T24" fmla="*/ 2147483647 w 32"/>
                  <a:gd name="T25" fmla="*/ 2147483647 h 26"/>
                  <a:gd name="T26" fmla="*/ 2147483647 w 32"/>
                  <a:gd name="T27" fmla="*/ 2147483647 h 26"/>
                  <a:gd name="T28" fmla="*/ 0 w 32"/>
                  <a:gd name="T29" fmla="*/ 2147483647 h 26"/>
                  <a:gd name="T30" fmla="*/ 0 w 32"/>
                  <a:gd name="T31" fmla="*/ 2147483647 h 26"/>
                  <a:gd name="T32" fmla="*/ 2147483647 w 32"/>
                  <a:gd name="T33" fmla="*/ 2147483647 h 26"/>
                  <a:gd name="T34" fmla="*/ 2147483647 w 32"/>
                  <a:gd name="T35" fmla="*/ 2147483647 h 26"/>
                  <a:gd name="T36" fmla="*/ 2147483647 w 32"/>
                  <a:gd name="T37" fmla="*/ 2147483647 h 26"/>
                  <a:gd name="T38" fmla="*/ 2147483647 w 32"/>
                  <a:gd name="T39" fmla="*/ 2147483647 h 2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2"/>
                  <a:gd name="T61" fmla="*/ 0 h 26"/>
                  <a:gd name="T62" fmla="*/ 32 w 32"/>
                  <a:gd name="T63" fmla="*/ 26 h 2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2" h="26">
                    <a:moveTo>
                      <a:pt x="14" y="4"/>
                    </a:moveTo>
                    <a:lnTo>
                      <a:pt x="16" y="4"/>
                    </a:lnTo>
                    <a:lnTo>
                      <a:pt x="14" y="0"/>
                    </a:lnTo>
                    <a:lnTo>
                      <a:pt x="22" y="0"/>
                    </a:lnTo>
                    <a:lnTo>
                      <a:pt x="26" y="2"/>
                    </a:lnTo>
                    <a:lnTo>
                      <a:pt x="32" y="8"/>
                    </a:lnTo>
                    <a:lnTo>
                      <a:pt x="30" y="12"/>
                    </a:lnTo>
                    <a:lnTo>
                      <a:pt x="24" y="14"/>
                    </a:lnTo>
                    <a:lnTo>
                      <a:pt x="14" y="16"/>
                    </a:lnTo>
                    <a:lnTo>
                      <a:pt x="14" y="24"/>
                    </a:lnTo>
                    <a:lnTo>
                      <a:pt x="12" y="26"/>
                    </a:lnTo>
                    <a:lnTo>
                      <a:pt x="10" y="26"/>
                    </a:lnTo>
                    <a:lnTo>
                      <a:pt x="6" y="24"/>
                    </a:lnTo>
                    <a:lnTo>
                      <a:pt x="4" y="20"/>
                    </a:lnTo>
                    <a:lnTo>
                      <a:pt x="0" y="14"/>
                    </a:lnTo>
                    <a:lnTo>
                      <a:pt x="0" y="8"/>
                    </a:lnTo>
                    <a:lnTo>
                      <a:pt x="2" y="6"/>
                    </a:lnTo>
                    <a:lnTo>
                      <a:pt x="4" y="4"/>
                    </a:lnTo>
                    <a:lnTo>
                      <a:pt x="8" y="4"/>
                    </a:lnTo>
                    <a:lnTo>
                      <a:pt x="14"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6" name="iṥḻíḋe">
                <a:extLst>
                  <a:ext uri="{FF2B5EF4-FFF2-40B4-BE49-F238E27FC236}">
                    <a16:creationId xmlns:a16="http://schemas.microsoft.com/office/drawing/2014/main" xmlns="" id="{EED62FBA-0EBA-4ADC-B23D-D299F0A0DFD5}"/>
                  </a:ext>
                </a:extLst>
              </p:cNvPr>
              <p:cNvSpPr/>
              <p:nvPr/>
            </p:nvSpPr>
            <p:spPr bwMode="auto">
              <a:xfrm>
                <a:off x="7803296" y="2826687"/>
                <a:ext cx="71616" cy="84063"/>
              </a:xfrm>
              <a:custGeom>
                <a:avLst/>
                <a:gdLst>
                  <a:gd name="T0" fmla="*/ 2147483647 w 40"/>
                  <a:gd name="T1" fmla="*/ 2147483647 h 52"/>
                  <a:gd name="T2" fmla="*/ 2147483647 w 40"/>
                  <a:gd name="T3" fmla="*/ 2147483647 h 52"/>
                  <a:gd name="T4" fmla="*/ 2147483647 w 40"/>
                  <a:gd name="T5" fmla="*/ 2147483647 h 52"/>
                  <a:gd name="T6" fmla="*/ 0 w 40"/>
                  <a:gd name="T7" fmla="*/ 2147483647 h 52"/>
                  <a:gd name="T8" fmla="*/ 2147483647 w 40"/>
                  <a:gd name="T9" fmla="*/ 2147483647 h 52"/>
                  <a:gd name="T10" fmla="*/ 2147483647 w 40"/>
                  <a:gd name="T11" fmla="*/ 2147483647 h 52"/>
                  <a:gd name="T12" fmla="*/ 2147483647 w 40"/>
                  <a:gd name="T13" fmla="*/ 0 h 52"/>
                  <a:gd name="T14" fmla="*/ 2147483647 w 40"/>
                  <a:gd name="T15" fmla="*/ 2147483647 h 52"/>
                  <a:gd name="T16" fmla="*/ 2147483647 w 40"/>
                  <a:gd name="T17" fmla="*/ 2147483647 h 52"/>
                  <a:gd name="T18" fmla="*/ 2147483647 w 40"/>
                  <a:gd name="T19" fmla="*/ 2147483647 h 52"/>
                  <a:gd name="T20" fmla="*/ 2147483647 w 40"/>
                  <a:gd name="T21" fmla="*/ 2147483647 h 52"/>
                  <a:gd name="T22" fmla="*/ 2147483647 w 40"/>
                  <a:gd name="T23" fmla="*/ 2147483647 h 52"/>
                  <a:gd name="T24" fmla="*/ 2147483647 w 40"/>
                  <a:gd name="T25" fmla="*/ 2147483647 h 52"/>
                  <a:gd name="T26" fmla="*/ 2147483647 w 40"/>
                  <a:gd name="T27" fmla="*/ 2147483647 h 52"/>
                  <a:gd name="T28" fmla="*/ 2147483647 w 40"/>
                  <a:gd name="T29" fmla="*/ 2147483647 h 52"/>
                  <a:gd name="T30" fmla="*/ 2147483647 w 40"/>
                  <a:gd name="T31" fmla="*/ 2147483647 h 52"/>
                  <a:gd name="T32" fmla="*/ 2147483647 w 40"/>
                  <a:gd name="T33" fmla="*/ 2147483647 h 52"/>
                  <a:gd name="T34" fmla="*/ 2147483647 w 40"/>
                  <a:gd name="T35" fmla="*/ 2147483647 h 52"/>
                  <a:gd name="T36" fmla="*/ 2147483647 w 40"/>
                  <a:gd name="T37" fmla="*/ 2147483647 h 52"/>
                  <a:gd name="T38" fmla="*/ 2147483647 w 40"/>
                  <a:gd name="T39" fmla="*/ 2147483647 h 52"/>
                  <a:gd name="T40" fmla="*/ 2147483647 w 40"/>
                  <a:gd name="T41" fmla="*/ 2147483647 h 52"/>
                  <a:gd name="T42" fmla="*/ 2147483647 w 40"/>
                  <a:gd name="T43" fmla="*/ 2147483647 h 52"/>
                  <a:gd name="T44" fmla="*/ 2147483647 w 40"/>
                  <a:gd name="T45" fmla="*/ 2147483647 h 52"/>
                  <a:gd name="T46" fmla="*/ 2147483647 w 40"/>
                  <a:gd name="T47" fmla="*/ 2147483647 h 52"/>
                  <a:gd name="T48" fmla="*/ 2147483647 w 40"/>
                  <a:gd name="T49" fmla="*/ 2147483647 h 52"/>
                  <a:gd name="T50" fmla="*/ 2147483647 w 40"/>
                  <a:gd name="T51" fmla="*/ 2147483647 h 52"/>
                  <a:gd name="T52" fmla="*/ 2147483647 w 40"/>
                  <a:gd name="T53" fmla="*/ 2147483647 h 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
                  <a:gd name="T82" fmla="*/ 0 h 52"/>
                  <a:gd name="T83" fmla="*/ 40 w 40"/>
                  <a:gd name="T84" fmla="*/ 52 h 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 h="52">
                    <a:moveTo>
                      <a:pt x="12" y="24"/>
                    </a:moveTo>
                    <a:lnTo>
                      <a:pt x="4" y="20"/>
                    </a:lnTo>
                    <a:lnTo>
                      <a:pt x="2" y="16"/>
                    </a:lnTo>
                    <a:lnTo>
                      <a:pt x="0" y="12"/>
                    </a:lnTo>
                    <a:lnTo>
                      <a:pt x="2" y="8"/>
                    </a:lnTo>
                    <a:lnTo>
                      <a:pt x="6" y="4"/>
                    </a:lnTo>
                    <a:lnTo>
                      <a:pt x="14" y="0"/>
                    </a:lnTo>
                    <a:lnTo>
                      <a:pt x="18" y="4"/>
                    </a:lnTo>
                    <a:lnTo>
                      <a:pt x="18" y="6"/>
                    </a:lnTo>
                    <a:lnTo>
                      <a:pt x="28" y="6"/>
                    </a:lnTo>
                    <a:lnTo>
                      <a:pt x="30" y="12"/>
                    </a:lnTo>
                    <a:lnTo>
                      <a:pt x="32" y="16"/>
                    </a:lnTo>
                    <a:lnTo>
                      <a:pt x="40" y="22"/>
                    </a:lnTo>
                    <a:lnTo>
                      <a:pt x="36" y="24"/>
                    </a:lnTo>
                    <a:lnTo>
                      <a:pt x="34" y="28"/>
                    </a:lnTo>
                    <a:lnTo>
                      <a:pt x="36" y="32"/>
                    </a:lnTo>
                    <a:lnTo>
                      <a:pt x="38" y="36"/>
                    </a:lnTo>
                    <a:lnTo>
                      <a:pt x="38" y="40"/>
                    </a:lnTo>
                    <a:lnTo>
                      <a:pt x="40" y="42"/>
                    </a:lnTo>
                    <a:lnTo>
                      <a:pt x="38" y="48"/>
                    </a:lnTo>
                    <a:lnTo>
                      <a:pt x="38" y="52"/>
                    </a:lnTo>
                    <a:lnTo>
                      <a:pt x="32" y="50"/>
                    </a:lnTo>
                    <a:lnTo>
                      <a:pt x="24" y="46"/>
                    </a:lnTo>
                    <a:lnTo>
                      <a:pt x="18" y="42"/>
                    </a:lnTo>
                    <a:lnTo>
                      <a:pt x="18" y="36"/>
                    </a:lnTo>
                    <a:lnTo>
                      <a:pt x="18" y="30"/>
                    </a:lnTo>
                    <a:lnTo>
                      <a:pt x="12"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7" name="ïṩḷíḋé">
                <a:extLst>
                  <a:ext uri="{FF2B5EF4-FFF2-40B4-BE49-F238E27FC236}">
                    <a16:creationId xmlns:a16="http://schemas.microsoft.com/office/drawing/2014/main" xmlns="" id="{E70B6140-DB99-4A8A-B339-BB2CE49C7907}"/>
                  </a:ext>
                </a:extLst>
              </p:cNvPr>
              <p:cNvSpPr/>
              <p:nvPr/>
            </p:nvSpPr>
            <p:spPr bwMode="auto">
              <a:xfrm>
                <a:off x="7635276" y="3088685"/>
                <a:ext cx="42693" cy="95272"/>
              </a:xfrm>
              <a:custGeom>
                <a:avLst/>
                <a:gdLst>
                  <a:gd name="T0" fmla="*/ 2147483647 w 24"/>
                  <a:gd name="T1" fmla="*/ 0 h 56"/>
                  <a:gd name="T2" fmla="*/ 2147483647 w 24"/>
                  <a:gd name="T3" fmla="*/ 2147483647 h 56"/>
                  <a:gd name="T4" fmla="*/ 2147483647 w 24"/>
                  <a:gd name="T5" fmla="*/ 2147483647 h 56"/>
                  <a:gd name="T6" fmla="*/ 2147483647 w 24"/>
                  <a:gd name="T7" fmla="*/ 2147483647 h 56"/>
                  <a:gd name="T8" fmla="*/ 2147483647 w 24"/>
                  <a:gd name="T9" fmla="*/ 2147483647 h 56"/>
                  <a:gd name="T10" fmla="*/ 2147483647 w 24"/>
                  <a:gd name="T11" fmla="*/ 2147483647 h 56"/>
                  <a:gd name="T12" fmla="*/ 0 w 24"/>
                  <a:gd name="T13" fmla="*/ 2147483647 h 56"/>
                  <a:gd name="T14" fmla="*/ 0 w 24"/>
                  <a:gd name="T15" fmla="*/ 2147483647 h 56"/>
                  <a:gd name="T16" fmla="*/ 2147483647 w 24"/>
                  <a:gd name="T17" fmla="*/ 2147483647 h 56"/>
                  <a:gd name="T18" fmla="*/ 2147483647 w 24"/>
                  <a:gd name="T19" fmla="*/ 2147483647 h 56"/>
                  <a:gd name="T20" fmla="*/ 2147483647 w 24"/>
                  <a:gd name="T21" fmla="*/ 2147483647 h 56"/>
                  <a:gd name="T22" fmla="*/ 2147483647 w 24"/>
                  <a:gd name="T23" fmla="*/ 2147483647 h 56"/>
                  <a:gd name="T24" fmla="*/ 2147483647 w 24"/>
                  <a:gd name="T25" fmla="*/ 0 h 5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
                  <a:gd name="T40" fmla="*/ 0 h 56"/>
                  <a:gd name="T41" fmla="*/ 24 w 24"/>
                  <a:gd name="T42" fmla="*/ 56 h 5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 h="56">
                    <a:moveTo>
                      <a:pt x="24" y="0"/>
                    </a:moveTo>
                    <a:lnTo>
                      <a:pt x="24" y="12"/>
                    </a:lnTo>
                    <a:lnTo>
                      <a:pt x="22" y="32"/>
                    </a:lnTo>
                    <a:lnTo>
                      <a:pt x="16" y="56"/>
                    </a:lnTo>
                    <a:lnTo>
                      <a:pt x="4" y="44"/>
                    </a:lnTo>
                    <a:lnTo>
                      <a:pt x="2" y="38"/>
                    </a:lnTo>
                    <a:lnTo>
                      <a:pt x="0" y="32"/>
                    </a:lnTo>
                    <a:lnTo>
                      <a:pt x="0" y="20"/>
                    </a:lnTo>
                    <a:lnTo>
                      <a:pt x="4" y="10"/>
                    </a:lnTo>
                    <a:lnTo>
                      <a:pt x="8" y="4"/>
                    </a:lnTo>
                    <a:lnTo>
                      <a:pt x="12" y="4"/>
                    </a:lnTo>
                    <a:lnTo>
                      <a:pt x="18" y="2"/>
                    </a:lnTo>
                    <a:lnTo>
                      <a:pt x="2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8" name="îṧļíḋê">
                <a:extLst>
                  <a:ext uri="{FF2B5EF4-FFF2-40B4-BE49-F238E27FC236}">
                    <a16:creationId xmlns:a16="http://schemas.microsoft.com/office/drawing/2014/main" xmlns="" id="{6B5FF8A0-63CF-4F98-961A-17EAEE965FF3}"/>
                  </a:ext>
                </a:extLst>
              </p:cNvPr>
              <p:cNvSpPr/>
              <p:nvPr/>
            </p:nvSpPr>
            <p:spPr bwMode="auto">
              <a:xfrm>
                <a:off x="7346061" y="3242801"/>
                <a:ext cx="57844" cy="57443"/>
              </a:xfrm>
              <a:custGeom>
                <a:avLst/>
                <a:gdLst>
                  <a:gd name="T0" fmla="*/ 2147483647 w 34"/>
                  <a:gd name="T1" fmla="*/ 2147483647 h 36"/>
                  <a:gd name="T2" fmla="*/ 2147483647 w 34"/>
                  <a:gd name="T3" fmla="*/ 2147483647 h 36"/>
                  <a:gd name="T4" fmla="*/ 2147483647 w 34"/>
                  <a:gd name="T5" fmla="*/ 2147483647 h 36"/>
                  <a:gd name="T6" fmla="*/ 2147483647 w 34"/>
                  <a:gd name="T7" fmla="*/ 2147483647 h 36"/>
                  <a:gd name="T8" fmla="*/ 0 w 34"/>
                  <a:gd name="T9" fmla="*/ 2147483647 h 36"/>
                  <a:gd name="T10" fmla="*/ 2147483647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0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4"/>
                  <a:gd name="T46" fmla="*/ 0 h 36"/>
                  <a:gd name="T47" fmla="*/ 34 w 34"/>
                  <a:gd name="T48" fmla="*/ 36 h 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4" h="36">
                    <a:moveTo>
                      <a:pt x="18" y="36"/>
                    </a:moveTo>
                    <a:lnTo>
                      <a:pt x="12" y="34"/>
                    </a:lnTo>
                    <a:lnTo>
                      <a:pt x="6" y="30"/>
                    </a:lnTo>
                    <a:lnTo>
                      <a:pt x="2" y="24"/>
                    </a:lnTo>
                    <a:lnTo>
                      <a:pt x="0" y="20"/>
                    </a:lnTo>
                    <a:lnTo>
                      <a:pt x="2" y="16"/>
                    </a:lnTo>
                    <a:lnTo>
                      <a:pt x="4" y="12"/>
                    </a:lnTo>
                    <a:lnTo>
                      <a:pt x="12" y="6"/>
                    </a:lnTo>
                    <a:lnTo>
                      <a:pt x="26" y="2"/>
                    </a:lnTo>
                    <a:lnTo>
                      <a:pt x="34" y="0"/>
                    </a:lnTo>
                    <a:lnTo>
                      <a:pt x="34" y="10"/>
                    </a:lnTo>
                    <a:lnTo>
                      <a:pt x="30" y="20"/>
                    </a:lnTo>
                    <a:lnTo>
                      <a:pt x="24" y="32"/>
                    </a:lnTo>
                    <a:lnTo>
                      <a:pt x="22" y="34"/>
                    </a:lnTo>
                    <a:lnTo>
                      <a:pt x="18" y="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9" name="î$ľîḍê">
                <a:extLst>
                  <a:ext uri="{FF2B5EF4-FFF2-40B4-BE49-F238E27FC236}">
                    <a16:creationId xmlns:a16="http://schemas.microsoft.com/office/drawing/2014/main" xmlns="" id="{982DE547-D344-479A-8133-5DC52FF25772}"/>
                  </a:ext>
                </a:extLst>
              </p:cNvPr>
              <p:cNvSpPr/>
              <p:nvPr/>
            </p:nvSpPr>
            <p:spPr bwMode="auto">
              <a:xfrm>
                <a:off x="6569313" y="3560840"/>
                <a:ext cx="64729" cy="120491"/>
              </a:xfrm>
              <a:custGeom>
                <a:avLst/>
                <a:gdLst>
                  <a:gd name="T0" fmla="*/ 2147483647 w 36"/>
                  <a:gd name="T1" fmla="*/ 2147483647 h 70"/>
                  <a:gd name="T2" fmla="*/ 2147483647 w 36"/>
                  <a:gd name="T3" fmla="*/ 2147483647 h 70"/>
                  <a:gd name="T4" fmla="*/ 2147483647 w 36"/>
                  <a:gd name="T5" fmla="*/ 2147483647 h 70"/>
                  <a:gd name="T6" fmla="*/ 2147483647 w 36"/>
                  <a:gd name="T7" fmla="*/ 2147483647 h 70"/>
                  <a:gd name="T8" fmla="*/ 2147483647 w 36"/>
                  <a:gd name="T9" fmla="*/ 2147483647 h 70"/>
                  <a:gd name="T10" fmla="*/ 2147483647 w 36"/>
                  <a:gd name="T11" fmla="*/ 2147483647 h 70"/>
                  <a:gd name="T12" fmla="*/ 2147483647 w 36"/>
                  <a:gd name="T13" fmla="*/ 2147483647 h 70"/>
                  <a:gd name="T14" fmla="*/ 2147483647 w 36"/>
                  <a:gd name="T15" fmla="*/ 2147483647 h 70"/>
                  <a:gd name="T16" fmla="*/ 2147483647 w 36"/>
                  <a:gd name="T17" fmla="*/ 2147483647 h 70"/>
                  <a:gd name="T18" fmla="*/ 2147483647 w 36"/>
                  <a:gd name="T19" fmla="*/ 2147483647 h 70"/>
                  <a:gd name="T20" fmla="*/ 0 w 36"/>
                  <a:gd name="T21" fmla="*/ 2147483647 h 70"/>
                  <a:gd name="T22" fmla="*/ 2147483647 w 36"/>
                  <a:gd name="T23" fmla="*/ 2147483647 h 70"/>
                  <a:gd name="T24" fmla="*/ 2147483647 w 36"/>
                  <a:gd name="T25" fmla="*/ 2147483647 h 70"/>
                  <a:gd name="T26" fmla="*/ 2147483647 w 36"/>
                  <a:gd name="T27" fmla="*/ 2147483647 h 70"/>
                  <a:gd name="T28" fmla="*/ 2147483647 w 36"/>
                  <a:gd name="T29" fmla="*/ 0 h 70"/>
                  <a:gd name="T30" fmla="*/ 2147483647 w 36"/>
                  <a:gd name="T31" fmla="*/ 2147483647 h 70"/>
                  <a:gd name="T32" fmla="*/ 2147483647 w 36"/>
                  <a:gd name="T33" fmla="*/ 2147483647 h 70"/>
                  <a:gd name="T34" fmla="*/ 2147483647 w 36"/>
                  <a:gd name="T35" fmla="*/ 2147483647 h 70"/>
                  <a:gd name="T36" fmla="*/ 2147483647 w 36"/>
                  <a:gd name="T37" fmla="*/ 2147483647 h 70"/>
                  <a:gd name="T38" fmla="*/ 2147483647 w 36"/>
                  <a:gd name="T39" fmla="*/ 2147483647 h 70"/>
                  <a:gd name="T40" fmla="*/ 2147483647 w 36"/>
                  <a:gd name="T41" fmla="*/ 2147483647 h 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70"/>
                  <a:gd name="T65" fmla="*/ 36 w 36"/>
                  <a:gd name="T66" fmla="*/ 70 h 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70">
                    <a:moveTo>
                      <a:pt x="36" y="52"/>
                    </a:moveTo>
                    <a:lnTo>
                      <a:pt x="34" y="58"/>
                    </a:lnTo>
                    <a:lnTo>
                      <a:pt x="30" y="64"/>
                    </a:lnTo>
                    <a:lnTo>
                      <a:pt x="22" y="68"/>
                    </a:lnTo>
                    <a:lnTo>
                      <a:pt x="16" y="70"/>
                    </a:lnTo>
                    <a:lnTo>
                      <a:pt x="12" y="68"/>
                    </a:lnTo>
                    <a:lnTo>
                      <a:pt x="8" y="64"/>
                    </a:lnTo>
                    <a:lnTo>
                      <a:pt x="6" y="60"/>
                    </a:lnTo>
                    <a:lnTo>
                      <a:pt x="4" y="54"/>
                    </a:lnTo>
                    <a:lnTo>
                      <a:pt x="2" y="44"/>
                    </a:lnTo>
                    <a:lnTo>
                      <a:pt x="0" y="34"/>
                    </a:lnTo>
                    <a:lnTo>
                      <a:pt x="2" y="24"/>
                    </a:lnTo>
                    <a:lnTo>
                      <a:pt x="4" y="18"/>
                    </a:lnTo>
                    <a:lnTo>
                      <a:pt x="6" y="10"/>
                    </a:lnTo>
                    <a:lnTo>
                      <a:pt x="8" y="0"/>
                    </a:lnTo>
                    <a:lnTo>
                      <a:pt x="14" y="2"/>
                    </a:lnTo>
                    <a:lnTo>
                      <a:pt x="16" y="8"/>
                    </a:lnTo>
                    <a:lnTo>
                      <a:pt x="26" y="20"/>
                    </a:lnTo>
                    <a:lnTo>
                      <a:pt x="34" y="36"/>
                    </a:lnTo>
                    <a:lnTo>
                      <a:pt x="36" y="44"/>
                    </a:lnTo>
                    <a:lnTo>
                      <a:pt x="36" y="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0" name="ï$ľidê">
                <a:extLst>
                  <a:ext uri="{FF2B5EF4-FFF2-40B4-BE49-F238E27FC236}">
                    <a16:creationId xmlns:a16="http://schemas.microsoft.com/office/drawing/2014/main" xmlns="" id="{FB8EBC0E-839B-4E81-BF08-C099695E8D20}"/>
                  </a:ext>
                </a:extLst>
              </p:cNvPr>
              <p:cNvSpPr/>
              <p:nvPr/>
            </p:nvSpPr>
            <p:spPr bwMode="auto">
              <a:xfrm>
                <a:off x="7139479" y="3144726"/>
                <a:ext cx="261671" cy="452541"/>
              </a:xfrm>
              <a:custGeom>
                <a:avLst/>
                <a:gdLst>
                  <a:gd name="T0" fmla="*/ 2147483647 w 150"/>
                  <a:gd name="T1" fmla="*/ 2147483647 h 270"/>
                  <a:gd name="T2" fmla="*/ 2147483647 w 150"/>
                  <a:gd name="T3" fmla="*/ 2147483647 h 270"/>
                  <a:gd name="T4" fmla="*/ 2147483647 w 150"/>
                  <a:gd name="T5" fmla="*/ 2147483647 h 270"/>
                  <a:gd name="T6" fmla="*/ 2147483647 w 150"/>
                  <a:gd name="T7" fmla="*/ 2147483647 h 270"/>
                  <a:gd name="T8" fmla="*/ 2147483647 w 150"/>
                  <a:gd name="T9" fmla="*/ 2147483647 h 270"/>
                  <a:gd name="T10" fmla="*/ 2147483647 w 150"/>
                  <a:gd name="T11" fmla="*/ 2147483647 h 270"/>
                  <a:gd name="T12" fmla="*/ 2147483647 w 150"/>
                  <a:gd name="T13" fmla="*/ 2147483647 h 270"/>
                  <a:gd name="T14" fmla="*/ 2147483647 w 150"/>
                  <a:gd name="T15" fmla="*/ 2147483647 h 270"/>
                  <a:gd name="T16" fmla="*/ 2147483647 w 150"/>
                  <a:gd name="T17" fmla="*/ 2147483647 h 270"/>
                  <a:gd name="T18" fmla="*/ 2147483647 w 150"/>
                  <a:gd name="T19" fmla="*/ 2147483647 h 270"/>
                  <a:gd name="T20" fmla="*/ 2147483647 w 150"/>
                  <a:gd name="T21" fmla="*/ 2147483647 h 270"/>
                  <a:gd name="T22" fmla="*/ 2147483647 w 150"/>
                  <a:gd name="T23" fmla="*/ 2147483647 h 270"/>
                  <a:gd name="T24" fmla="*/ 2147483647 w 150"/>
                  <a:gd name="T25" fmla="*/ 2147483647 h 270"/>
                  <a:gd name="T26" fmla="*/ 2147483647 w 150"/>
                  <a:gd name="T27" fmla="*/ 2147483647 h 270"/>
                  <a:gd name="T28" fmla="*/ 2147483647 w 150"/>
                  <a:gd name="T29" fmla="*/ 2147483647 h 270"/>
                  <a:gd name="T30" fmla="*/ 2147483647 w 150"/>
                  <a:gd name="T31" fmla="*/ 2147483647 h 270"/>
                  <a:gd name="T32" fmla="*/ 2147483647 w 150"/>
                  <a:gd name="T33" fmla="*/ 2147483647 h 270"/>
                  <a:gd name="T34" fmla="*/ 2147483647 w 150"/>
                  <a:gd name="T35" fmla="*/ 2147483647 h 270"/>
                  <a:gd name="T36" fmla="*/ 0 w 150"/>
                  <a:gd name="T37" fmla="*/ 2147483647 h 270"/>
                  <a:gd name="T38" fmla="*/ 2147483647 w 150"/>
                  <a:gd name="T39" fmla="*/ 2147483647 h 270"/>
                  <a:gd name="T40" fmla="*/ 2147483647 w 150"/>
                  <a:gd name="T41" fmla="*/ 2147483647 h 270"/>
                  <a:gd name="T42" fmla="*/ 2147483647 w 150"/>
                  <a:gd name="T43" fmla="*/ 2147483647 h 270"/>
                  <a:gd name="T44" fmla="*/ 2147483647 w 150"/>
                  <a:gd name="T45" fmla="*/ 2147483647 h 270"/>
                  <a:gd name="T46" fmla="*/ 2147483647 w 150"/>
                  <a:gd name="T47" fmla="*/ 2147483647 h 270"/>
                  <a:gd name="T48" fmla="*/ 2147483647 w 150"/>
                  <a:gd name="T49" fmla="*/ 2147483647 h 270"/>
                  <a:gd name="T50" fmla="*/ 2147483647 w 150"/>
                  <a:gd name="T51" fmla="*/ 2147483647 h 270"/>
                  <a:gd name="T52" fmla="*/ 2147483647 w 150"/>
                  <a:gd name="T53" fmla="*/ 2147483647 h 270"/>
                  <a:gd name="T54" fmla="*/ 2147483647 w 150"/>
                  <a:gd name="T55" fmla="*/ 2147483647 h 270"/>
                  <a:gd name="T56" fmla="*/ 2147483647 w 150"/>
                  <a:gd name="T57" fmla="*/ 2147483647 h 270"/>
                  <a:gd name="T58" fmla="*/ 2147483647 w 150"/>
                  <a:gd name="T59" fmla="*/ 2147483647 h 270"/>
                  <a:gd name="T60" fmla="*/ 2147483647 w 150"/>
                  <a:gd name="T61" fmla="*/ 2147483647 h 270"/>
                  <a:gd name="T62" fmla="*/ 2147483647 w 150"/>
                  <a:gd name="T63" fmla="*/ 2147483647 h 270"/>
                  <a:gd name="T64" fmla="*/ 2147483647 w 150"/>
                  <a:gd name="T65" fmla="*/ 2147483647 h 270"/>
                  <a:gd name="T66" fmla="*/ 2147483647 w 150"/>
                  <a:gd name="T67" fmla="*/ 2147483647 h 270"/>
                  <a:gd name="T68" fmla="*/ 2147483647 w 150"/>
                  <a:gd name="T69" fmla="*/ 2147483647 h 270"/>
                  <a:gd name="T70" fmla="*/ 2147483647 w 150"/>
                  <a:gd name="T71" fmla="*/ 2147483647 h 270"/>
                  <a:gd name="T72" fmla="*/ 2147483647 w 150"/>
                  <a:gd name="T73" fmla="*/ 2147483647 h 270"/>
                  <a:gd name="T74" fmla="*/ 2147483647 w 150"/>
                  <a:gd name="T75" fmla="*/ 2147483647 h 270"/>
                  <a:gd name="T76" fmla="*/ 2147483647 w 150"/>
                  <a:gd name="T77" fmla="*/ 2147483647 h 270"/>
                  <a:gd name="T78" fmla="*/ 2147483647 w 150"/>
                  <a:gd name="T79" fmla="*/ 2147483647 h 270"/>
                  <a:gd name="T80" fmla="*/ 2147483647 w 150"/>
                  <a:gd name="T81" fmla="*/ 2147483647 h 270"/>
                  <a:gd name="T82" fmla="*/ 2147483647 w 150"/>
                  <a:gd name="T83" fmla="*/ 2147483647 h 270"/>
                  <a:gd name="T84" fmla="*/ 2147483647 w 150"/>
                  <a:gd name="T85" fmla="*/ 2147483647 h 270"/>
                  <a:gd name="T86" fmla="*/ 2147483647 w 150"/>
                  <a:gd name="T87" fmla="*/ 2147483647 h 270"/>
                  <a:gd name="T88" fmla="*/ 2147483647 w 150"/>
                  <a:gd name="T89" fmla="*/ 2147483647 h 270"/>
                  <a:gd name="T90" fmla="*/ 2147483647 w 150"/>
                  <a:gd name="T91" fmla="*/ 2147483647 h 270"/>
                  <a:gd name="T92" fmla="*/ 2147483647 w 150"/>
                  <a:gd name="T93" fmla="*/ 2147483647 h 270"/>
                  <a:gd name="T94" fmla="*/ 2147483647 w 150"/>
                  <a:gd name="T95" fmla="*/ 2147483647 h 270"/>
                  <a:gd name="T96" fmla="*/ 2147483647 w 150"/>
                  <a:gd name="T97" fmla="*/ 2147483647 h 270"/>
                  <a:gd name="T98" fmla="*/ 2147483647 w 150"/>
                  <a:gd name="T99" fmla="*/ 2147483647 h 27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50"/>
                  <a:gd name="T151" fmla="*/ 0 h 270"/>
                  <a:gd name="T152" fmla="*/ 150 w 150"/>
                  <a:gd name="T153" fmla="*/ 270 h 270"/>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50" h="270">
                    <a:moveTo>
                      <a:pt x="64" y="232"/>
                    </a:moveTo>
                    <a:lnTo>
                      <a:pt x="70" y="228"/>
                    </a:lnTo>
                    <a:lnTo>
                      <a:pt x="78" y="226"/>
                    </a:lnTo>
                    <a:lnTo>
                      <a:pt x="96" y="220"/>
                    </a:lnTo>
                    <a:lnTo>
                      <a:pt x="92" y="216"/>
                    </a:lnTo>
                    <a:lnTo>
                      <a:pt x="90" y="216"/>
                    </a:lnTo>
                    <a:lnTo>
                      <a:pt x="88" y="214"/>
                    </a:lnTo>
                    <a:lnTo>
                      <a:pt x="112" y="200"/>
                    </a:lnTo>
                    <a:lnTo>
                      <a:pt x="114" y="198"/>
                    </a:lnTo>
                    <a:lnTo>
                      <a:pt x="116" y="194"/>
                    </a:lnTo>
                    <a:lnTo>
                      <a:pt x="114" y="190"/>
                    </a:lnTo>
                    <a:lnTo>
                      <a:pt x="114" y="186"/>
                    </a:lnTo>
                    <a:lnTo>
                      <a:pt x="114" y="182"/>
                    </a:lnTo>
                    <a:lnTo>
                      <a:pt x="112" y="176"/>
                    </a:lnTo>
                    <a:lnTo>
                      <a:pt x="112" y="160"/>
                    </a:lnTo>
                    <a:lnTo>
                      <a:pt x="106" y="146"/>
                    </a:lnTo>
                    <a:lnTo>
                      <a:pt x="100" y="136"/>
                    </a:lnTo>
                    <a:lnTo>
                      <a:pt x="86" y="118"/>
                    </a:lnTo>
                    <a:lnTo>
                      <a:pt x="82" y="112"/>
                    </a:lnTo>
                    <a:lnTo>
                      <a:pt x="76" y="106"/>
                    </a:lnTo>
                    <a:lnTo>
                      <a:pt x="70" y="106"/>
                    </a:lnTo>
                    <a:lnTo>
                      <a:pt x="68" y="102"/>
                    </a:lnTo>
                    <a:lnTo>
                      <a:pt x="66" y="96"/>
                    </a:lnTo>
                    <a:lnTo>
                      <a:pt x="60" y="92"/>
                    </a:lnTo>
                    <a:lnTo>
                      <a:pt x="52" y="86"/>
                    </a:lnTo>
                    <a:lnTo>
                      <a:pt x="42" y="78"/>
                    </a:lnTo>
                    <a:lnTo>
                      <a:pt x="34" y="70"/>
                    </a:lnTo>
                    <a:lnTo>
                      <a:pt x="32" y="64"/>
                    </a:lnTo>
                    <a:lnTo>
                      <a:pt x="30" y="60"/>
                    </a:lnTo>
                    <a:lnTo>
                      <a:pt x="38" y="58"/>
                    </a:lnTo>
                    <a:lnTo>
                      <a:pt x="42" y="54"/>
                    </a:lnTo>
                    <a:lnTo>
                      <a:pt x="42" y="48"/>
                    </a:lnTo>
                    <a:lnTo>
                      <a:pt x="26" y="44"/>
                    </a:lnTo>
                    <a:lnTo>
                      <a:pt x="14" y="38"/>
                    </a:lnTo>
                    <a:lnTo>
                      <a:pt x="8" y="34"/>
                    </a:lnTo>
                    <a:lnTo>
                      <a:pt x="4" y="30"/>
                    </a:lnTo>
                    <a:lnTo>
                      <a:pt x="0" y="24"/>
                    </a:lnTo>
                    <a:lnTo>
                      <a:pt x="0" y="18"/>
                    </a:lnTo>
                    <a:lnTo>
                      <a:pt x="0" y="14"/>
                    </a:lnTo>
                    <a:lnTo>
                      <a:pt x="10" y="14"/>
                    </a:lnTo>
                    <a:lnTo>
                      <a:pt x="16" y="14"/>
                    </a:lnTo>
                    <a:lnTo>
                      <a:pt x="26" y="12"/>
                    </a:lnTo>
                    <a:lnTo>
                      <a:pt x="34" y="6"/>
                    </a:lnTo>
                    <a:lnTo>
                      <a:pt x="42" y="2"/>
                    </a:lnTo>
                    <a:lnTo>
                      <a:pt x="50" y="0"/>
                    </a:lnTo>
                    <a:lnTo>
                      <a:pt x="56" y="2"/>
                    </a:lnTo>
                    <a:lnTo>
                      <a:pt x="60" y="4"/>
                    </a:lnTo>
                    <a:lnTo>
                      <a:pt x="66" y="6"/>
                    </a:lnTo>
                    <a:lnTo>
                      <a:pt x="70" y="6"/>
                    </a:lnTo>
                    <a:lnTo>
                      <a:pt x="72" y="12"/>
                    </a:lnTo>
                    <a:lnTo>
                      <a:pt x="74" y="16"/>
                    </a:lnTo>
                    <a:lnTo>
                      <a:pt x="82" y="24"/>
                    </a:lnTo>
                    <a:lnTo>
                      <a:pt x="90" y="28"/>
                    </a:lnTo>
                    <a:lnTo>
                      <a:pt x="98" y="30"/>
                    </a:lnTo>
                    <a:lnTo>
                      <a:pt x="96" y="36"/>
                    </a:lnTo>
                    <a:lnTo>
                      <a:pt x="94" y="42"/>
                    </a:lnTo>
                    <a:lnTo>
                      <a:pt x="90" y="42"/>
                    </a:lnTo>
                    <a:lnTo>
                      <a:pt x="84" y="42"/>
                    </a:lnTo>
                    <a:lnTo>
                      <a:pt x="82" y="42"/>
                    </a:lnTo>
                    <a:lnTo>
                      <a:pt x="82" y="48"/>
                    </a:lnTo>
                    <a:lnTo>
                      <a:pt x="80" y="52"/>
                    </a:lnTo>
                    <a:lnTo>
                      <a:pt x="76" y="56"/>
                    </a:lnTo>
                    <a:lnTo>
                      <a:pt x="72" y="64"/>
                    </a:lnTo>
                    <a:lnTo>
                      <a:pt x="70" y="70"/>
                    </a:lnTo>
                    <a:lnTo>
                      <a:pt x="72" y="84"/>
                    </a:lnTo>
                    <a:lnTo>
                      <a:pt x="76" y="88"/>
                    </a:lnTo>
                    <a:lnTo>
                      <a:pt x="78" y="92"/>
                    </a:lnTo>
                    <a:lnTo>
                      <a:pt x="86" y="96"/>
                    </a:lnTo>
                    <a:lnTo>
                      <a:pt x="98" y="110"/>
                    </a:lnTo>
                    <a:lnTo>
                      <a:pt x="110" y="124"/>
                    </a:lnTo>
                    <a:lnTo>
                      <a:pt x="122" y="136"/>
                    </a:lnTo>
                    <a:lnTo>
                      <a:pt x="138" y="148"/>
                    </a:lnTo>
                    <a:lnTo>
                      <a:pt x="138" y="156"/>
                    </a:lnTo>
                    <a:lnTo>
                      <a:pt x="142" y="170"/>
                    </a:lnTo>
                    <a:lnTo>
                      <a:pt x="150" y="192"/>
                    </a:lnTo>
                    <a:lnTo>
                      <a:pt x="146" y="198"/>
                    </a:lnTo>
                    <a:lnTo>
                      <a:pt x="146" y="204"/>
                    </a:lnTo>
                    <a:lnTo>
                      <a:pt x="146" y="210"/>
                    </a:lnTo>
                    <a:lnTo>
                      <a:pt x="144" y="214"/>
                    </a:lnTo>
                    <a:lnTo>
                      <a:pt x="138" y="220"/>
                    </a:lnTo>
                    <a:lnTo>
                      <a:pt x="128" y="228"/>
                    </a:lnTo>
                    <a:lnTo>
                      <a:pt x="120" y="232"/>
                    </a:lnTo>
                    <a:lnTo>
                      <a:pt x="112" y="234"/>
                    </a:lnTo>
                    <a:lnTo>
                      <a:pt x="104" y="242"/>
                    </a:lnTo>
                    <a:lnTo>
                      <a:pt x="98" y="254"/>
                    </a:lnTo>
                    <a:lnTo>
                      <a:pt x="88" y="266"/>
                    </a:lnTo>
                    <a:lnTo>
                      <a:pt x="84" y="270"/>
                    </a:lnTo>
                    <a:lnTo>
                      <a:pt x="78" y="270"/>
                    </a:lnTo>
                    <a:lnTo>
                      <a:pt x="76" y="270"/>
                    </a:lnTo>
                    <a:lnTo>
                      <a:pt x="74" y="268"/>
                    </a:lnTo>
                    <a:lnTo>
                      <a:pt x="74" y="260"/>
                    </a:lnTo>
                    <a:lnTo>
                      <a:pt x="74" y="252"/>
                    </a:lnTo>
                    <a:lnTo>
                      <a:pt x="76" y="246"/>
                    </a:lnTo>
                    <a:lnTo>
                      <a:pt x="76" y="242"/>
                    </a:lnTo>
                    <a:lnTo>
                      <a:pt x="74" y="236"/>
                    </a:lnTo>
                    <a:lnTo>
                      <a:pt x="70" y="236"/>
                    </a:lnTo>
                    <a:lnTo>
                      <a:pt x="66" y="234"/>
                    </a:lnTo>
                    <a:lnTo>
                      <a:pt x="62" y="234"/>
                    </a:lnTo>
                    <a:lnTo>
                      <a:pt x="60" y="234"/>
                    </a:lnTo>
                    <a:lnTo>
                      <a:pt x="64" y="2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1" name="íślidê">
                <a:extLst>
                  <a:ext uri="{FF2B5EF4-FFF2-40B4-BE49-F238E27FC236}">
                    <a16:creationId xmlns:a16="http://schemas.microsoft.com/office/drawing/2014/main" xmlns="" id="{6779367A-E7B4-4441-8F20-0CCE50D25AC4}"/>
                  </a:ext>
                </a:extLst>
              </p:cNvPr>
              <p:cNvSpPr/>
              <p:nvPr/>
            </p:nvSpPr>
            <p:spPr bwMode="auto">
              <a:xfrm>
                <a:off x="7191813" y="3412329"/>
                <a:ext cx="151494" cy="127496"/>
              </a:xfrm>
              <a:custGeom>
                <a:avLst/>
                <a:gdLst>
                  <a:gd name="T0" fmla="*/ 2147483647 w 86"/>
                  <a:gd name="T1" fmla="*/ 0 h 76"/>
                  <a:gd name="T2" fmla="*/ 2147483647 w 86"/>
                  <a:gd name="T3" fmla="*/ 0 h 76"/>
                  <a:gd name="T4" fmla="*/ 2147483647 w 86"/>
                  <a:gd name="T5" fmla="*/ 2147483647 h 76"/>
                  <a:gd name="T6" fmla="*/ 2147483647 w 86"/>
                  <a:gd name="T7" fmla="*/ 0 h 76"/>
                  <a:gd name="T8" fmla="*/ 2147483647 w 86"/>
                  <a:gd name="T9" fmla="*/ 0 h 76"/>
                  <a:gd name="T10" fmla="*/ 2147483647 w 86"/>
                  <a:gd name="T11" fmla="*/ 0 h 76"/>
                  <a:gd name="T12" fmla="*/ 2147483647 w 86"/>
                  <a:gd name="T13" fmla="*/ 2147483647 h 76"/>
                  <a:gd name="T14" fmla="*/ 2147483647 w 86"/>
                  <a:gd name="T15" fmla="*/ 2147483647 h 76"/>
                  <a:gd name="T16" fmla="*/ 2147483647 w 86"/>
                  <a:gd name="T17" fmla="*/ 2147483647 h 76"/>
                  <a:gd name="T18" fmla="*/ 2147483647 w 86"/>
                  <a:gd name="T19" fmla="*/ 2147483647 h 76"/>
                  <a:gd name="T20" fmla="*/ 2147483647 w 86"/>
                  <a:gd name="T21" fmla="*/ 2147483647 h 76"/>
                  <a:gd name="T22" fmla="*/ 2147483647 w 86"/>
                  <a:gd name="T23" fmla="*/ 2147483647 h 76"/>
                  <a:gd name="T24" fmla="*/ 2147483647 w 86"/>
                  <a:gd name="T25" fmla="*/ 2147483647 h 76"/>
                  <a:gd name="T26" fmla="*/ 2147483647 w 86"/>
                  <a:gd name="T27" fmla="*/ 2147483647 h 76"/>
                  <a:gd name="T28" fmla="*/ 2147483647 w 86"/>
                  <a:gd name="T29" fmla="*/ 2147483647 h 76"/>
                  <a:gd name="T30" fmla="*/ 2147483647 w 86"/>
                  <a:gd name="T31" fmla="*/ 2147483647 h 76"/>
                  <a:gd name="T32" fmla="*/ 2147483647 w 86"/>
                  <a:gd name="T33" fmla="*/ 2147483647 h 76"/>
                  <a:gd name="T34" fmla="*/ 0 w 86"/>
                  <a:gd name="T35" fmla="*/ 2147483647 h 76"/>
                  <a:gd name="T36" fmla="*/ 2147483647 w 86"/>
                  <a:gd name="T37" fmla="*/ 2147483647 h 76"/>
                  <a:gd name="T38" fmla="*/ 2147483647 w 86"/>
                  <a:gd name="T39" fmla="*/ 2147483647 h 76"/>
                  <a:gd name="T40" fmla="*/ 2147483647 w 86"/>
                  <a:gd name="T41" fmla="*/ 2147483647 h 76"/>
                  <a:gd name="T42" fmla="*/ 2147483647 w 86"/>
                  <a:gd name="T43" fmla="*/ 2147483647 h 76"/>
                  <a:gd name="T44" fmla="*/ 2147483647 w 86"/>
                  <a:gd name="T45" fmla="*/ 2147483647 h 76"/>
                  <a:gd name="T46" fmla="*/ 2147483647 w 86"/>
                  <a:gd name="T47" fmla="*/ 2147483647 h 76"/>
                  <a:gd name="T48" fmla="*/ 2147483647 w 86"/>
                  <a:gd name="T49" fmla="*/ 2147483647 h 76"/>
                  <a:gd name="T50" fmla="*/ 2147483647 w 86"/>
                  <a:gd name="T51" fmla="*/ 2147483647 h 76"/>
                  <a:gd name="T52" fmla="*/ 2147483647 w 86"/>
                  <a:gd name="T53" fmla="*/ 2147483647 h 76"/>
                  <a:gd name="T54" fmla="*/ 2147483647 w 86"/>
                  <a:gd name="T55" fmla="*/ 2147483647 h 76"/>
                  <a:gd name="T56" fmla="*/ 2147483647 w 86"/>
                  <a:gd name="T57" fmla="*/ 2147483647 h 76"/>
                  <a:gd name="T58" fmla="*/ 2147483647 w 86"/>
                  <a:gd name="T59" fmla="*/ 2147483647 h 76"/>
                  <a:gd name="T60" fmla="*/ 2147483647 w 86"/>
                  <a:gd name="T61" fmla="*/ 2147483647 h 76"/>
                  <a:gd name="T62" fmla="*/ 2147483647 w 86"/>
                  <a:gd name="T63" fmla="*/ 2147483647 h 76"/>
                  <a:gd name="T64" fmla="*/ 2147483647 w 86"/>
                  <a:gd name="T65" fmla="*/ 2147483647 h 76"/>
                  <a:gd name="T66" fmla="*/ 2147483647 w 86"/>
                  <a:gd name="T67" fmla="*/ 2147483647 h 76"/>
                  <a:gd name="T68" fmla="*/ 2147483647 w 86"/>
                  <a:gd name="T69" fmla="*/ 2147483647 h 76"/>
                  <a:gd name="T70" fmla="*/ 2147483647 w 86"/>
                  <a:gd name="T71" fmla="*/ 2147483647 h 76"/>
                  <a:gd name="T72" fmla="*/ 2147483647 w 86"/>
                  <a:gd name="T73" fmla="*/ 2147483647 h 76"/>
                  <a:gd name="T74" fmla="*/ 2147483647 w 86"/>
                  <a:gd name="T75" fmla="*/ 2147483647 h 76"/>
                  <a:gd name="T76" fmla="*/ 2147483647 w 86"/>
                  <a:gd name="T77" fmla="*/ 2147483647 h 76"/>
                  <a:gd name="T78" fmla="*/ 2147483647 w 86"/>
                  <a:gd name="T79" fmla="*/ 2147483647 h 76"/>
                  <a:gd name="T80" fmla="*/ 2147483647 w 86"/>
                  <a:gd name="T81" fmla="*/ 2147483647 h 76"/>
                  <a:gd name="T82" fmla="*/ 2147483647 w 86"/>
                  <a:gd name="T83" fmla="*/ 2147483647 h 76"/>
                  <a:gd name="T84" fmla="*/ 2147483647 w 86"/>
                  <a:gd name="T85" fmla="*/ 2147483647 h 76"/>
                  <a:gd name="T86" fmla="*/ 2147483647 w 86"/>
                  <a:gd name="T87" fmla="*/ 2147483647 h 76"/>
                  <a:gd name="T88" fmla="*/ 2147483647 w 86"/>
                  <a:gd name="T89" fmla="*/ 0 h 76"/>
                  <a:gd name="T90" fmla="*/ 2147483647 w 86"/>
                  <a:gd name="T91" fmla="*/ 0 h 7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6"/>
                  <a:gd name="T139" fmla="*/ 0 h 76"/>
                  <a:gd name="T140" fmla="*/ 86 w 86"/>
                  <a:gd name="T141" fmla="*/ 76 h 7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6" h="76">
                    <a:moveTo>
                      <a:pt x="80" y="0"/>
                    </a:moveTo>
                    <a:lnTo>
                      <a:pt x="78" y="0"/>
                    </a:lnTo>
                    <a:lnTo>
                      <a:pt x="74" y="2"/>
                    </a:lnTo>
                    <a:lnTo>
                      <a:pt x="70" y="0"/>
                    </a:lnTo>
                    <a:lnTo>
                      <a:pt x="66" y="0"/>
                    </a:lnTo>
                    <a:lnTo>
                      <a:pt x="62" y="0"/>
                    </a:lnTo>
                    <a:lnTo>
                      <a:pt x="60" y="4"/>
                    </a:lnTo>
                    <a:lnTo>
                      <a:pt x="58" y="10"/>
                    </a:lnTo>
                    <a:lnTo>
                      <a:pt x="52" y="8"/>
                    </a:lnTo>
                    <a:lnTo>
                      <a:pt x="46" y="4"/>
                    </a:lnTo>
                    <a:lnTo>
                      <a:pt x="40" y="2"/>
                    </a:lnTo>
                    <a:lnTo>
                      <a:pt x="30" y="2"/>
                    </a:lnTo>
                    <a:lnTo>
                      <a:pt x="18" y="2"/>
                    </a:lnTo>
                    <a:lnTo>
                      <a:pt x="10" y="6"/>
                    </a:lnTo>
                    <a:lnTo>
                      <a:pt x="6" y="10"/>
                    </a:lnTo>
                    <a:lnTo>
                      <a:pt x="2" y="14"/>
                    </a:lnTo>
                    <a:lnTo>
                      <a:pt x="2" y="20"/>
                    </a:lnTo>
                    <a:lnTo>
                      <a:pt x="0" y="26"/>
                    </a:lnTo>
                    <a:lnTo>
                      <a:pt x="2" y="30"/>
                    </a:lnTo>
                    <a:lnTo>
                      <a:pt x="4" y="36"/>
                    </a:lnTo>
                    <a:lnTo>
                      <a:pt x="6" y="40"/>
                    </a:lnTo>
                    <a:lnTo>
                      <a:pt x="8" y="46"/>
                    </a:lnTo>
                    <a:lnTo>
                      <a:pt x="10" y="52"/>
                    </a:lnTo>
                    <a:lnTo>
                      <a:pt x="10" y="54"/>
                    </a:lnTo>
                    <a:lnTo>
                      <a:pt x="12" y="58"/>
                    </a:lnTo>
                    <a:lnTo>
                      <a:pt x="14" y="62"/>
                    </a:lnTo>
                    <a:lnTo>
                      <a:pt x="18" y="66"/>
                    </a:lnTo>
                    <a:lnTo>
                      <a:pt x="24" y="66"/>
                    </a:lnTo>
                    <a:lnTo>
                      <a:pt x="24" y="76"/>
                    </a:lnTo>
                    <a:lnTo>
                      <a:pt x="30" y="74"/>
                    </a:lnTo>
                    <a:lnTo>
                      <a:pt x="34" y="72"/>
                    </a:lnTo>
                    <a:lnTo>
                      <a:pt x="40" y="68"/>
                    </a:lnTo>
                    <a:lnTo>
                      <a:pt x="48" y="66"/>
                    </a:lnTo>
                    <a:lnTo>
                      <a:pt x="66" y="60"/>
                    </a:lnTo>
                    <a:lnTo>
                      <a:pt x="62" y="56"/>
                    </a:lnTo>
                    <a:lnTo>
                      <a:pt x="60" y="56"/>
                    </a:lnTo>
                    <a:lnTo>
                      <a:pt x="58" y="54"/>
                    </a:lnTo>
                    <a:lnTo>
                      <a:pt x="82" y="40"/>
                    </a:lnTo>
                    <a:lnTo>
                      <a:pt x="84" y="38"/>
                    </a:lnTo>
                    <a:lnTo>
                      <a:pt x="86" y="34"/>
                    </a:lnTo>
                    <a:lnTo>
                      <a:pt x="84" y="30"/>
                    </a:lnTo>
                    <a:lnTo>
                      <a:pt x="84" y="26"/>
                    </a:lnTo>
                    <a:lnTo>
                      <a:pt x="84" y="22"/>
                    </a:lnTo>
                    <a:lnTo>
                      <a:pt x="82" y="16"/>
                    </a:lnTo>
                    <a:lnTo>
                      <a:pt x="82" y="0"/>
                    </a:lnTo>
                    <a:lnTo>
                      <a:pt x="8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2" name="isľïdé">
                <a:extLst>
                  <a:ext uri="{FF2B5EF4-FFF2-40B4-BE49-F238E27FC236}">
                    <a16:creationId xmlns:a16="http://schemas.microsoft.com/office/drawing/2014/main" xmlns="" id="{1A09CF9A-4659-4C46-9615-2BB6B51AB59D}"/>
                  </a:ext>
                </a:extLst>
              </p:cNvPr>
              <p:cNvSpPr/>
              <p:nvPr/>
            </p:nvSpPr>
            <p:spPr bwMode="auto">
              <a:xfrm>
                <a:off x="7091277" y="3169945"/>
                <a:ext cx="243767" cy="260596"/>
              </a:xfrm>
              <a:custGeom>
                <a:avLst/>
                <a:gdLst>
                  <a:gd name="T0" fmla="*/ 2147483647 w 140"/>
                  <a:gd name="T1" fmla="*/ 2147483647 h 156"/>
                  <a:gd name="T2" fmla="*/ 2147483647 w 140"/>
                  <a:gd name="T3" fmla="*/ 2147483647 h 156"/>
                  <a:gd name="T4" fmla="*/ 2147483647 w 140"/>
                  <a:gd name="T5" fmla="*/ 2147483647 h 156"/>
                  <a:gd name="T6" fmla="*/ 2147483647 w 140"/>
                  <a:gd name="T7" fmla="*/ 2147483647 h 156"/>
                  <a:gd name="T8" fmla="*/ 2147483647 w 140"/>
                  <a:gd name="T9" fmla="*/ 2147483647 h 156"/>
                  <a:gd name="T10" fmla="*/ 2147483647 w 140"/>
                  <a:gd name="T11" fmla="*/ 2147483647 h 156"/>
                  <a:gd name="T12" fmla="*/ 2147483647 w 140"/>
                  <a:gd name="T13" fmla="*/ 2147483647 h 156"/>
                  <a:gd name="T14" fmla="*/ 2147483647 w 140"/>
                  <a:gd name="T15" fmla="*/ 2147483647 h 156"/>
                  <a:gd name="T16" fmla="*/ 2147483647 w 140"/>
                  <a:gd name="T17" fmla="*/ 2147483647 h 156"/>
                  <a:gd name="T18" fmla="*/ 2147483647 w 140"/>
                  <a:gd name="T19" fmla="*/ 2147483647 h 156"/>
                  <a:gd name="T20" fmla="*/ 2147483647 w 140"/>
                  <a:gd name="T21" fmla="*/ 2147483647 h 156"/>
                  <a:gd name="T22" fmla="*/ 2147483647 w 140"/>
                  <a:gd name="T23" fmla="*/ 2147483647 h 156"/>
                  <a:gd name="T24" fmla="*/ 2147483647 w 140"/>
                  <a:gd name="T25" fmla="*/ 2147483647 h 156"/>
                  <a:gd name="T26" fmla="*/ 2147483647 w 140"/>
                  <a:gd name="T27" fmla="*/ 2147483647 h 156"/>
                  <a:gd name="T28" fmla="*/ 2147483647 w 140"/>
                  <a:gd name="T29" fmla="*/ 2147483647 h 156"/>
                  <a:gd name="T30" fmla="*/ 2147483647 w 140"/>
                  <a:gd name="T31" fmla="*/ 2147483647 h 156"/>
                  <a:gd name="T32" fmla="*/ 0 w 140"/>
                  <a:gd name="T33" fmla="*/ 2147483647 h 156"/>
                  <a:gd name="T34" fmla="*/ 2147483647 w 140"/>
                  <a:gd name="T35" fmla="*/ 2147483647 h 156"/>
                  <a:gd name="T36" fmla="*/ 2147483647 w 140"/>
                  <a:gd name="T37" fmla="*/ 2147483647 h 156"/>
                  <a:gd name="T38" fmla="*/ 2147483647 w 140"/>
                  <a:gd name="T39" fmla="*/ 2147483647 h 156"/>
                  <a:gd name="T40" fmla="*/ 2147483647 w 140"/>
                  <a:gd name="T41" fmla="*/ 2147483647 h 156"/>
                  <a:gd name="T42" fmla="*/ 2147483647 w 140"/>
                  <a:gd name="T43" fmla="*/ 2147483647 h 156"/>
                  <a:gd name="T44" fmla="*/ 2147483647 w 140"/>
                  <a:gd name="T45" fmla="*/ 2147483647 h 156"/>
                  <a:gd name="T46" fmla="*/ 2147483647 w 140"/>
                  <a:gd name="T47" fmla="*/ 2147483647 h 156"/>
                  <a:gd name="T48" fmla="*/ 2147483647 w 140"/>
                  <a:gd name="T49" fmla="*/ 2147483647 h 156"/>
                  <a:gd name="T50" fmla="*/ 2147483647 w 140"/>
                  <a:gd name="T51" fmla="*/ 2147483647 h 156"/>
                  <a:gd name="T52" fmla="*/ 2147483647 w 140"/>
                  <a:gd name="T53" fmla="*/ 2147483647 h 156"/>
                  <a:gd name="T54" fmla="*/ 2147483647 w 140"/>
                  <a:gd name="T55" fmla="*/ 2147483647 h 156"/>
                  <a:gd name="T56" fmla="*/ 2147483647 w 140"/>
                  <a:gd name="T57" fmla="*/ 2147483647 h 156"/>
                  <a:gd name="T58" fmla="*/ 2147483647 w 140"/>
                  <a:gd name="T59" fmla="*/ 2147483647 h 156"/>
                  <a:gd name="T60" fmla="*/ 2147483647 w 140"/>
                  <a:gd name="T61" fmla="*/ 2147483647 h 156"/>
                  <a:gd name="T62" fmla="*/ 2147483647 w 140"/>
                  <a:gd name="T63" fmla="*/ 2147483647 h 156"/>
                  <a:gd name="T64" fmla="*/ 2147483647 w 140"/>
                  <a:gd name="T65" fmla="*/ 2147483647 h 156"/>
                  <a:gd name="T66" fmla="*/ 2147483647 w 140"/>
                  <a:gd name="T67" fmla="*/ 2147483647 h 156"/>
                  <a:gd name="T68" fmla="*/ 2147483647 w 140"/>
                  <a:gd name="T69" fmla="*/ 2147483647 h 156"/>
                  <a:gd name="T70" fmla="*/ 2147483647 w 140"/>
                  <a:gd name="T71" fmla="*/ 2147483647 h 156"/>
                  <a:gd name="T72" fmla="*/ 2147483647 w 140"/>
                  <a:gd name="T73" fmla="*/ 2147483647 h 156"/>
                  <a:gd name="T74" fmla="*/ 2147483647 w 140"/>
                  <a:gd name="T75" fmla="*/ 2147483647 h 156"/>
                  <a:gd name="T76" fmla="*/ 2147483647 w 140"/>
                  <a:gd name="T77" fmla="*/ 2147483647 h 156"/>
                  <a:gd name="T78" fmla="*/ 2147483647 w 140"/>
                  <a:gd name="T79" fmla="*/ 2147483647 h 15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0"/>
                  <a:gd name="T121" fmla="*/ 0 h 156"/>
                  <a:gd name="T122" fmla="*/ 140 w 140"/>
                  <a:gd name="T123" fmla="*/ 156 h 15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0" h="156">
                    <a:moveTo>
                      <a:pt x="104" y="150"/>
                    </a:moveTo>
                    <a:lnTo>
                      <a:pt x="102" y="124"/>
                    </a:lnTo>
                    <a:lnTo>
                      <a:pt x="98" y="120"/>
                    </a:lnTo>
                    <a:lnTo>
                      <a:pt x="94" y="116"/>
                    </a:lnTo>
                    <a:lnTo>
                      <a:pt x="90" y="108"/>
                    </a:lnTo>
                    <a:lnTo>
                      <a:pt x="88" y="102"/>
                    </a:lnTo>
                    <a:lnTo>
                      <a:pt x="88" y="98"/>
                    </a:lnTo>
                    <a:lnTo>
                      <a:pt x="86" y="94"/>
                    </a:lnTo>
                    <a:lnTo>
                      <a:pt x="80" y="90"/>
                    </a:lnTo>
                    <a:lnTo>
                      <a:pt x="74" y="84"/>
                    </a:lnTo>
                    <a:lnTo>
                      <a:pt x="70" y="76"/>
                    </a:lnTo>
                    <a:lnTo>
                      <a:pt x="66" y="76"/>
                    </a:lnTo>
                    <a:lnTo>
                      <a:pt x="62" y="78"/>
                    </a:lnTo>
                    <a:lnTo>
                      <a:pt x="58" y="82"/>
                    </a:lnTo>
                    <a:lnTo>
                      <a:pt x="56" y="86"/>
                    </a:lnTo>
                    <a:lnTo>
                      <a:pt x="52" y="88"/>
                    </a:lnTo>
                    <a:lnTo>
                      <a:pt x="50" y="86"/>
                    </a:lnTo>
                    <a:lnTo>
                      <a:pt x="48" y="84"/>
                    </a:lnTo>
                    <a:lnTo>
                      <a:pt x="46" y="82"/>
                    </a:lnTo>
                    <a:lnTo>
                      <a:pt x="44" y="80"/>
                    </a:lnTo>
                    <a:lnTo>
                      <a:pt x="40" y="80"/>
                    </a:lnTo>
                    <a:lnTo>
                      <a:pt x="36" y="84"/>
                    </a:lnTo>
                    <a:lnTo>
                      <a:pt x="28" y="90"/>
                    </a:lnTo>
                    <a:lnTo>
                      <a:pt x="26" y="70"/>
                    </a:lnTo>
                    <a:lnTo>
                      <a:pt x="26" y="64"/>
                    </a:lnTo>
                    <a:lnTo>
                      <a:pt x="26" y="58"/>
                    </a:lnTo>
                    <a:lnTo>
                      <a:pt x="22" y="56"/>
                    </a:lnTo>
                    <a:lnTo>
                      <a:pt x="18" y="56"/>
                    </a:lnTo>
                    <a:lnTo>
                      <a:pt x="16" y="56"/>
                    </a:lnTo>
                    <a:lnTo>
                      <a:pt x="12" y="56"/>
                    </a:lnTo>
                    <a:lnTo>
                      <a:pt x="8" y="52"/>
                    </a:lnTo>
                    <a:lnTo>
                      <a:pt x="6" y="44"/>
                    </a:lnTo>
                    <a:lnTo>
                      <a:pt x="4" y="40"/>
                    </a:lnTo>
                    <a:lnTo>
                      <a:pt x="0" y="38"/>
                    </a:lnTo>
                    <a:lnTo>
                      <a:pt x="8" y="32"/>
                    </a:lnTo>
                    <a:lnTo>
                      <a:pt x="10" y="28"/>
                    </a:lnTo>
                    <a:lnTo>
                      <a:pt x="10" y="24"/>
                    </a:lnTo>
                    <a:lnTo>
                      <a:pt x="12" y="22"/>
                    </a:lnTo>
                    <a:lnTo>
                      <a:pt x="16" y="18"/>
                    </a:lnTo>
                    <a:lnTo>
                      <a:pt x="20" y="22"/>
                    </a:lnTo>
                    <a:lnTo>
                      <a:pt x="22" y="22"/>
                    </a:lnTo>
                    <a:lnTo>
                      <a:pt x="26" y="20"/>
                    </a:lnTo>
                    <a:lnTo>
                      <a:pt x="22" y="14"/>
                    </a:lnTo>
                    <a:lnTo>
                      <a:pt x="20" y="8"/>
                    </a:lnTo>
                    <a:lnTo>
                      <a:pt x="20" y="4"/>
                    </a:lnTo>
                    <a:lnTo>
                      <a:pt x="22" y="2"/>
                    </a:lnTo>
                    <a:lnTo>
                      <a:pt x="28" y="0"/>
                    </a:lnTo>
                    <a:lnTo>
                      <a:pt x="28" y="4"/>
                    </a:lnTo>
                    <a:lnTo>
                      <a:pt x="28" y="10"/>
                    </a:lnTo>
                    <a:lnTo>
                      <a:pt x="32" y="16"/>
                    </a:lnTo>
                    <a:lnTo>
                      <a:pt x="36" y="20"/>
                    </a:lnTo>
                    <a:lnTo>
                      <a:pt x="42" y="24"/>
                    </a:lnTo>
                    <a:lnTo>
                      <a:pt x="54" y="30"/>
                    </a:lnTo>
                    <a:lnTo>
                      <a:pt x="70" y="34"/>
                    </a:lnTo>
                    <a:lnTo>
                      <a:pt x="70" y="40"/>
                    </a:lnTo>
                    <a:lnTo>
                      <a:pt x="66" y="44"/>
                    </a:lnTo>
                    <a:lnTo>
                      <a:pt x="58" y="46"/>
                    </a:lnTo>
                    <a:lnTo>
                      <a:pt x="60" y="50"/>
                    </a:lnTo>
                    <a:lnTo>
                      <a:pt x="62" y="56"/>
                    </a:lnTo>
                    <a:lnTo>
                      <a:pt x="70" y="64"/>
                    </a:lnTo>
                    <a:lnTo>
                      <a:pt x="80" y="72"/>
                    </a:lnTo>
                    <a:lnTo>
                      <a:pt x="88" y="78"/>
                    </a:lnTo>
                    <a:lnTo>
                      <a:pt x="94" y="82"/>
                    </a:lnTo>
                    <a:lnTo>
                      <a:pt x="96" y="88"/>
                    </a:lnTo>
                    <a:lnTo>
                      <a:pt x="98" y="92"/>
                    </a:lnTo>
                    <a:lnTo>
                      <a:pt x="104" y="92"/>
                    </a:lnTo>
                    <a:lnTo>
                      <a:pt x="110" y="98"/>
                    </a:lnTo>
                    <a:lnTo>
                      <a:pt x="114" y="104"/>
                    </a:lnTo>
                    <a:lnTo>
                      <a:pt x="128" y="122"/>
                    </a:lnTo>
                    <a:lnTo>
                      <a:pt x="134" y="132"/>
                    </a:lnTo>
                    <a:lnTo>
                      <a:pt x="140" y="146"/>
                    </a:lnTo>
                    <a:lnTo>
                      <a:pt x="138" y="146"/>
                    </a:lnTo>
                    <a:lnTo>
                      <a:pt x="136" y="146"/>
                    </a:lnTo>
                    <a:lnTo>
                      <a:pt x="132" y="148"/>
                    </a:lnTo>
                    <a:lnTo>
                      <a:pt x="128" y="146"/>
                    </a:lnTo>
                    <a:lnTo>
                      <a:pt x="124" y="146"/>
                    </a:lnTo>
                    <a:lnTo>
                      <a:pt x="120" y="146"/>
                    </a:lnTo>
                    <a:lnTo>
                      <a:pt x="118" y="150"/>
                    </a:lnTo>
                    <a:lnTo>
                      <a:pt x="116" y="156"/>
                    </a:lnTo>
                    <a:lnTo>
                      <a:pt x="110" y="154"/>
                    </a:lnTo>
                    <a:lnTo>
                      <a:pt x="104" y="1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3" name="íṥḷïḍe">
                <a:extLst>
                  <a:ext uri="{FF2B5EF4-FFF2-40B4-BE49-F238E27FC236}">
                    <a16:creationId xmlns:a16="http://schemas.microsoft.com/office/drawing/2014/main" xmlns="" id="{D23BEF76-E276-4001-BAFD-A08FC8FE29CC}"/>
                  </a:ext>
                </a:extLst>
              </p:cNvPr>
              <p:cNvSpPr/>
              <p:nvPr/>
            </p:nvSpPr>
            <p:spPr bwMode="auto">
              <a:xfrm>
                <a:off x="7033433" y="3231593"/>
                <a:ext cx="238258" cy="453942"/>
              </a:xfrm>
              <a:custGeom>
                <a:avLst/>
                <a:gdLst>
                  <a:gd name="T0" fmla="*/ 2147483647 w 136"/>
                  <a:gd name="T1" fmla="*/ 2147483647 h 272"/>
                  <a:gd name="T2" fmla="*/ 2147483647 w 136"/>
                  <a:gd name="T3" fmla="*/ 2147483647 h 272"/>
                  <a:gd name="T4" fmla="*/ 2147483647 w 136"/>
                  <a:gd name="T5" fmla="*/ 2147483647 h 272"/>
                  <a:gd name="T6" fmla="*/ 2147483647 w 136"/>
                  <a:gd name="T7" fmla="*/ 2147483647 h 272"/>
                  <a:gd name="T8" fmla="*/ 2147483647 w 136"/>
                  <a:gd name="T9" fmla="*/ 2147483647 h 272"/>
                  <a:gd name="T10" fmla="*/ 2147483647 w 136"/>
                  <a:gd name="T11" fmla="*/ 2147483647 h 272"/>
                  <a:gd name="T12" fmla="*/ 2147483647 w 136"/>
                  <a:gd name="T13" fmla="*/ 2147483647 h 272"/>
                  <a:gd name="T14" fmla="*/ 2147483647 w 136"/>
                  <a:gd name="T15" fmla="*/ 2147483647 h 272"/>
                  <a:gd name="T16" fmla="*/ 2147483647 w 136"/>
                  <a:gd name="T17" fmla="*/ 2147483647 h 272"/>
                  <a:gd name="T18" fmla="*/ 2147483647 w 136"/>
                  <a:gd name="T19" fmla="*/ 2147483647 h 272"/>
                  <a:gd name="T20" fmla="*/ 2147483647 w 136"/>
                  <a:gd name="T21" fmla="*/ 2147483647 h 272"/>
                  <a:gd name="T22" fmla="*/ 2147483647 w 136"/>
                  <a:gd name="T23" fmla="*/ 2147483647 h 272"/>
                  <a:gd name="T24" fmla="*/ 2147483647 w 136"/>
                  <a:gd name="T25" fmla="*/ 2147483647 h 272"/>
                  <a:gd name="T26" fmla="*/ 2147483647 w 136"/>
                  <a:gd name="T27" fmla="*/ 2147483647 h 272"/>
                  <a:gd name="T28" fmla="*/ 2147483647 w 136"/>
                  <a:gd name="T29" fmla="*/ 2147483647 h 272"/>
                  <a:gd name="T30" fmla="*/ 2147483647 w 136"/>
                  <a:gd name="T31" fmla="*/ 2147483647 h 272"/>
                  <a:gd name="T32" fmla="*/ 2147483647 w 136"/>
                  <a:gd name="T33" fmla="*/ 2147483647 h 272"/>
                  <a:gd name="T34" fmla="*/ 2147483647 w 136"/>
                  <a:gd name="T35" fmla="*/ 2147483647 h 272"/>
                  <a:gd name="T36" fmla="*/ 2147483647 w 136"/>
                  <a:gd name="T37" fmla="*/ 2147483647 h 272"/>
                  <a:gd name="T38" fmla="*/ 2147483647 w 136"/>
                  <a:gd name="T39" fmla="*/ 2147483647 h 272"/>
                  <a:gd name="T40" fmla="*/ 2147483647 w 136"/>
                  <a:gd name="T41" fmla="*/ 2147483647 h 272"/>
                  <a:gd name="T42" fmla="*/ 2147483647 w 136"/>
                  <a:gd name="T43" fmla="*/ 2147483647 h 272"/>
                  <a:gd name="T44" fmla="*/ 2147483647 w 136"/>
                  <a:gd name="T45" fmla="*/ 2147483647 h 272"/>
                  <a:gd name="T46" fmla="*/ 2147483647 w 136"/>
                  <a:gd name="T47" fmla="*/ 2147483647 h 272"/>
                  <a:gd name="T48" fmla="*/ 2147483647 w 136"/>
                  <a:gd name="T49" fmla="*/ 2147483647 h 272"/>
                  <a:gd name="T50" fmla="*/ 2147483647 w 136"/>
                  <a:gd name="T51" fmla="*/ 2147483647 h 272"/>
                  <a:gd name="T52" fmla="*/ 2147483647 w 136"/>
                  <a:gd name="T53" fmla="*/ 2147483647 h 272"/>
                  <a:gd name="T54" fmla="*/ 2147483647 w 136"/>
                  <a:gd name="T55" fmla="*/ 2147483647 h 272"/>
                  <a:gd name="T56" fmla="*/ 2147483647 w 136"/>
                  <a:gd name="T57" fmla="*/ 2147483647 h 272"/>
                  <a:gd name="T58" fmla="*/ 2147483647 w 136"/>
                  <a:gd name="T59" fmla="*/ 2147483647 h 272"/>
                  <a:gd name="T60" fmla="*/ 2147483647 w 136"/>
                  <a:gd name="T61" fmla="*/ 2147483647 h 272"/>
                  <a:gd name="T62" fmla="*/ 2147483647 w 136"/>
                  <a:gd name="T63" fmla="*/ 2147483647 h 272"/>
                  <a:gd name="T64" fmla="*/ 2147483647 w 136"/>
                  <a:gd name="T65" fmla="*/ 2147483647 h 272"/>
                  <a:gd name="T66" fmla="*/ 2147483647 w 136"/>
                  <a:gd name="T67" fmla="*/ 2147483647 h 272"/>
                  <a:gd name="T68" fmla="*/ 2147483647 w 136"/>
                  <a:gd name="T69" fmla="*/ 2147483647 h 272"/>
                  <a:gd name="T70" fmla="*/ 2147483647 w 136"/>
                  <a:gd name="T71" fmla="*/ 2147483647 h 272"/>
                  <a:gd name="T72" fmla="*/ 2147483647 w 136"/>
                  <a:gd name="T73" fmla="*/ 2147483647 h 272"/>
                  <a:gd name="T74" fmla="*/ 2147483647 w 136"/>
                  <a:gd name="T75" fmla="*/ 2147483647 h 272"/>
                  <a:gd name="T76" fmla="*/ 2147483647 w 136"/>
                  <a:gd name="T77" fmla="*/ 2147483647 h 272"/>
                  <a:gd name="T78" fmla="*/ 2147483647 w 136"/>
                  <a:gd name="T79" fmla="*/ 2147483647 h 272"/>
                  <a:gd name="T80" fmla="*/ 2147483647 w 136"/>
                  <a:gd name="T81" fmla="*/ 2147483647 h 272"/>
                  <a:gd name="T82" fmla="*/ 2147483647 w 136"/>
                  <a:gd name="T83" fmla="*/ 2147483647 h 272"/>
                  <a:gd name="T84" fmla="*/ 2147483647 w 136"/>
                  <a:gd name="T85" fmla="*/ 2147483647 h 272"/>
                  <a:gd name="T86" fmla="*/ 2147483647 w 136"/>
                  <a:gd name="T87" fmla="*/ 2147483647 h 272"/>
                  <a:gd name="T88" fmla="*/ 2147483647 w 136"/>
                  <a:gd name="T89" fmla="*/ 2147483647 h 272"/>
                  <a:gd name="T90" fmla="*/ 2147483647 w 136"/>
                  <a:gd name="T91" fmla="*/ 2147483647 h 272"/>
                  <a:gd name="T92" fmla="*/ 2147483647 w 136"/>
                  <a:gd name="T93" fmla="*/ 2147483647 h 272"/>
                  <a:gd name="T94" fmla="*/ 2147483647 w 136"/>
                  <a:gd name="T95" fmla="*/ 2147483647 h 272"/>
                  <a:gd name="T96" fmla="*/ 2147483647 w 136"/>
                  <a:gd name="T97" fmla="*/ 2147483647 h 272"/>
                  <a:gd name="T98" fmla="*/ 2147483647 w 136"/>
                  <a:gd name="T99" fmla="*/ 2147483647 h 272"/>
                  <a:gd name="T100" fmla="*/ 2147483647 w 136"/>
                  <a:gd name="T101" fmla="*/ 2147483647 h 272"/>
                  <a:gd name="T102" fmla="*/ 2147483647 w 136"/>
                  <a:gd name="T103" fmla="*/ 2147483647 h 272"/>
                  <a:gd name="T104" fmla="*/ 2147483647 w 136"/>
                  <a:gd name="T105" fmla="*/ 2147483647 h 272"/>
                  <a:gd name="T106" fmla="*/ 2147483647 w 136"/>
                  <a:gd name="T107" fmla="*/ 2147483647 h 272"/>
                  <a:gd name="T108" fmla="*/ 2147483647 w 136"/>
                  <a:gd name="T109" fmla="*/ 2147483647 h 272"/>
                  <a:gd name="T110" fmla="*/ 2147483647 w 136"/>
                  <a:gd name="T111" fmla="*/ 2147483647 h 272"/>
                  <a:gd name="T112" fmla="*/ 2147483647 w 136"/>
                  <a:gd name="T113" fmla="*/ 2147483647 h 27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36"/>
                  <a:gd name="T172" fmla="*/ 0 h 272"/>
                  <a:gd name="T173" fmla="*/ 136 w 136"/>
                  <a:gd name="T174" fmla="*/ 272 h 27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36" h="272">
                    <a:moveTo>
                      <a:pt x="104" y="266"/>
                    </a:moveTo>
                    <a:lnTo>
                      <a:pt x="96" y="266"/>
                    </a:lnTo>
                    <a:lnTo>
                      <a:pt x="94" y="272"/>
                    </a:lnTo>
                    <a:lnTo>
                      <a:pt x="92" y="272"/>
                    </a:lnTo>
                    <a:lnTo>
                      <a:pt x="88" y="272"/>
                    </a:lnTo>
                    <a:lnTo>
                      <a:pt x="84" y="272"/>
                    </a:lnTo>
                    <a:lnTo>
                      <a:pt x="82" y="272"/>
                    </a:lnTo>
                    <a:lnTo>
                      <a:pt x="76" y="264"/>
                    </a:lnTo>
                    <a:lnTo>
                      <a:pt x="72" y="258"/>
                    </a:lnTo>
                    <a:lnTo>
                      <a:pt x="68" y="254"/>
                    </a:lnTo>
                    <a:lnTo>
                      <a:pt x="62" y="254"/>
                    </a:lnTo>
                    <a:lnTo>
                      <a:pt x="56" y="242"/>
                    </a:lnTo>
                    <a:lnTo>
                      <a:pt x="50" y="236"/>
                    </a:lnTo>
                    <a:lnTo>
                      <a:pt x="44" y="230"/>
                    </a:lnTo>
                    <a:lnTo>
                      <a:pt x="38" y="226"/>
                    </a:lnTo>
                    <a:lnTo>
                      <a:pt x="34" y="232"/>
                    </a:lnTo>
                    <a:lnTo>
                      <a:pt x="32" y="228"/>
                    </a:lnTo>
                    <a:lnTo>
                      <a:pt x="30" y="220"/>
                    </a:lnTo>
                    <a:lnTo>
                      <a:pt x="30" y="206"/>
                    </a:lnTo>
                    <a:lnTo>
                      <a:pt x="32" y="172"/>
                    </a:lnTo>
                    <a:lnTo>
                      <a:pt x="38" y="172"/>
                    </a:lnTo>
                    <a:lnTo>
                      <a:pt x="42" y="166"/>
                    </a:lnTo>
                    <a:lnTo>
                      <a:pt x="44" y="162"/>
                    </a:lnTo>
                    <a:lnTo>
                      <a:pt x="44" y="156"/>
                    </a:lnTo>
                    <a:lnTo>
                      <a:pt x="44" y="146"/>
                    </a:lnTo>
                    <a:lnTo>
                      <a:pt x="40" y="134"/>
                    </a:lnTo>
                    <a:lnTo>
                      <a:pt x="34" y="124"/>
                    </a:lnTo>
                    <a:lnTo>
                      <a:pt x="30" y="116"/>
                    </a:lnTo>
                    <a:lnTo>
                      <a:pt x="18" y="106"/>
                    </a:lnTo>
                    <a:lnTo>
                      <a:pt x="20" y="100"/>
                    </a:lnTo>
                    <a:lnTo>
                      <a:pt x="20" y="94"/>
                    </a:lnTo>
                    <a:lnTo>
                      <a:pt x="22" y="88"/>
                    </a:lnTo>
                    <a:lnTo>
                      <a:pt x="22" y="82"/>
                    </a:lnTo>
                    <a:lnTo>
                      <a:pt x="22" y="74"/>
                    </a:lnTo>
                    <a:lnTo>
                      <a:pt x="20" y="68"/>
                    </a:lnTo>
                    <a:lnTo>
                      <a:pt x="12" y="58"/>
                    </a:lnTo>
                    <a:lnTo>
                      <a:pt x="4" y="50"/>
                    </a:lnTo>
                    <a:lnTo>
                      <a:pt x="2" y="44"/>
                    </a:lnTo>
                    <a:lnTo>
                      <a:pt x="0" y="34"/>
                    </a:lnTo>
                    <a:lnTo>
                      <a:pt x="2" y="26"/>
                    </a:lnTo>
                    <a:lnTo>
                      <a:pt x="4" y="22"/>
                    </a:lnTo>
                    <a:lnTo>
                      <a:pt x="8" y="16"/>
                    </a:lnTo>
                    <a:lnTo>
                      <a:pt x="10" y="14"/>
                    </a:lnTo>
                    <a:lnTo>
                      <a:pt x="22" y="6"/>
                    </a:lnTo>
                    <a:lnTo>
                      <a:pt x="32" y="0"/>
                    </a:lnTo>
                    <a:lnTo>
                      <a:pt x="36" y="2"/>
                    </a:lnTo>
                    <a:lnTo>
                      <a:pt x="38" y="6"/>
                    </a:lnTo>
                    <a:lnTo>
                      <a:pt x="40" y="14"/>
                    </a:lnTo>
                    <a:lnTo>
                      <a:pt x="44" y="18"/>
                    </a:lnTo>
                    <a:lnTo>
                      <a:pt x="48" y="18"/>
                    </a:lnTo>
                    <a:lnTo>
                      <a:pt x="50" y="18"/>
                    </a:lnTo>
                    <a:lnTo>
                      <a:pt x="54" y="18"/>
                    </a:lnTo>
                    <a:lnTo>
                      <a:pt x="58" y="20"/>
                    </a:lnTo>
                    <a:lnTo>
                      <a:pt x="58" y="26"/>
                    </a:lnTo>
                    <a:lnTo>
                      <a:pt x="58" y="32"/>
                    </a:lnTo>
                    <a:lnTo>
                      <a:pt x="60" y="52"/>
                    </a:lnTo>
                    <a:lnTo>
                      <a:pt x="68" y="46"/>
                    </a:lnTo>
                    <a:lnTo>
                      <a:pt x="72" y="42"/>
                    </a:lnTo>
                    <a:lnTo>
                      <a:pt x="76" y="42"/>
                    </a:lnTo>
                    <a:lnTo>
                      <a:pt x="78" y="44"/>
                    </a:lnTo>
                    <a:lnTo>
                      <a:pt x="80" y="46"/>
                    </a:lnTo>
                    <a:lnTo>
                      <a:pt x="82" y="48"/>
                    </a:lnTo>
                    <a:lnTo>
                      <a:pt x="84" y="50"/>
                    </a:lnTo>
                    <a:lnTo>
                      <a:pt x="88" y="48"/>
                    </a:lnTo>
                    <a:lnTo>
                      <a:pt x="90" y="44"/>
                    </a:lnTo>
                    <a:lnTo>
                      <a:pt x="94" y="40"/>
                    </a:lnTo>
                    <a:lnTo>
                      <a:pt x="98" y="38"/>
                    </a:lnTo>
                    <a:lnTo>
                      <a:pt x="102" y="38"/>
                    </a:lnTo>
                    <a:lnTo>
                      <a:pt x="106" y="46"/>
                    </a:lnTo>
                    <a:lnTo>
                      <a:pt x="112" y="52"/>
                    </a:lnTo>
                    <a:lnTo>
                      <a:pt x="118" y="56"/>
                    </a:lnTo>
                    <a:lnTo>
                      <a:pt x="120" y="60"/>
                    </a:lnTo>
                    <a:lnTo>
                      <a:pt x="120" y="64"/>
                    </a:lnTo>
                    <a:lnTo>
                      <a:pt x="122" y="70"/>
                    </a:lnTo>
                    <a:lnTo>
                      <a:pt x="126" y="78"/>
                    </a:lnTo>
                    <a:lnTo>
                      <a:pt x="130" y="82"/>
                    </a:lnTo>
                    <a:lnTo>
                      <a:pt x="134" y="86"/>
                    </a:lnTo>
                    <a:lnTo>
                      <a:pt x="136" y="112"/>
                    </a:lnTo>
                    <a:lnTo>
                      <a:pt x="130" y="110"/>
                    </a:lnTo>
                    <a:lnTo>
                      <a:pt x="120" y="110"/>
                    </a:lnTo>
                    <a:lnTo>
                      <a:pt x="108" y="110"/>
                    </a:lnTo>
                    <a:lnTo>
                      <a:pt x="100" y="114"/>
                    </a:lnTo>
                    <a:lnTo>
                      <a:pt x="96" y="118"/>
                    </a:lnTo>
                    <a:lnTo>
                      <a:pt x="92" y="122"/>
                    </a:lnTo>
                    <a:lnTo>
                      <a:pt x="92" y="128"/>
                    </a:lnTo>
                    <a:lnTo>
                      <a:pt x="90" y="134"/>
                    </a:lnTo>
                    <a:lnTo>
                      <a:pt x="92" y="138"/>
                    </a:lnTo>
                    <a:lnTo>
                      <a:pt x="94" y="144"/>
                    </a:lnTo>
                    <a:lnTo>
                      <a:pt x="96" y="148"/>
                    </a:lnTo>
                    <a:lnTo>
                      <a:pt x="98" y="154"/>
                    </a:lnTo>
                    <a:lnTo>
                      <a:pt x="92" y="152"/>
                    </a:lnTo>
                    <a:lnTo>
                      <a:pt x="86" y="150"/>
                    </a:lnTo>
                    <a:lnTo>
                      <a:pt x="76" y="144"/>
                    </a:lnTo>
                    <a:lnTo>
                      <a:pt x="68" y="136"/>
                    </a:lnTo>
                    <a:lnTo>
                      <a:pt x="60" y="128"/>
                    </a:lnTo>
                    <a:lnTo>
                      <a:pt x="52" y="128"/>
                    </a:lnTo>
                    <a:lnTo>
                      <a:pt x="52" y="150"/>
                    </a:lnTo>
                    <a:lnTo>
                      <a:pt x="50" y="158"/>
                    </a:lnTo>
                    <a:lnTo>
                      <a:pt x="48" y="166"/>
                    </a:lnTo>
                    <a:lnTo>
                      <a:pt x="48" y="176"/>
                    </a:lnTo>
                    <a:lnTo>
                      <a:pt x="46" y="188"/>
                    </a:lnTo>
                    <a:lnTo>
                      <a:pt x="48" y="192"/>
                    </a:lnTo>
                    <a:lnTo>
                      <a:pt x="48" y="200"/>
                    </a:lnTo>
                    <a:lnTo>
                      <a:pt x="52" y="204"/>
                    </a:lnTo>
                    <a:lnTo>
                      <a:pt x="60" y="206"/>
                    </a:lnTo>
                    <a:lnTo>
                      <a:pt x="60" y="216"/>
                    </a:lnTo>
                    <a:lnTo>
                      <a:pt x="62" y="220"/>
                    </a:lnTo>
                    <a:lnTo>
                      <a:pt x="66" y="224"/>
                    </a:lnTo>
                    <a:lnTo>
                      <a:pt x="66" y="234"/>
                    </a:lnTo>
                    <a:lnTo>
                      <a:pt x="68" y="238"/>
                    </a:lnTo>
                    <a:lnTo>
                      <a:pt x="70" y="240"/>
                    </a:lnTo>
                    <a:lnTo>
                      <a:pt x="74" y="244"/>
                    </a:lnTo>
                    <a:lnTo>
                      <a:pt x="84" y="248"/>
                    </a:lnTo>
                    <a:lnTo>
                      <a:pt x="104" y="2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4" name="ïṡlîḑê">
                <a:extLst>
                  <a:ext uri="{FF2B5EF4-FFF2-40B4-BE49-F238E27FC236}">
                    <a16:creationId xmlns:a16="http://schemas.microsoft.com/office/drawing/2014/main" xmlns="" id="{0EABD84B-E684-46D0-8845-DB0DFB073843}"/>
                  </a:ext>
                </a:extLst>
              </p:cNvPr>
              <p:cNvSpPr/>
              <p:nvPr/>
            </p:nvSpPr>
            <p:spPr bwMode="auto">
              <a:xfrm>
                <a:off x="7142234" y="3656114"/>
                <a:ext cx="126704" cy="170929"/>
              </a:xfrm>
              <a:custGeom>
                <a:avLst/>
                <a:gdLst>
                  <a:gd name="T0" fmla="*/ 2147483647 w 72"/>
                  <a:gd name="T1" fmla="*/ 2147483647 h 102"/>
                  <a:gd name="T2" fmla="*/ 2147483647 w 72"/>
                  <a:gd name="T3" fmla="*/ 2147483647 h 102"/>
                  <a:gd name="T4" fmla="*/ 2147483647 w 72"/>
                  <a:gd name="T5" fmla="*/ 2147483647 h 102"/>
                  <a:gd name="T6" fmla="*/ 2147483647 w 72"/>
                  <a:gd name="T7" fmla="*/ 2147483647 h 102"/>
                  <a:gd name="T8" fmla="*/ 2147483647 w 72"/>
                  <a:gd name="T9" fmla="*/ 2147483647 h 102"/>
                  <a:gd name="T10" fmla="*/ 2147483647 w 72"/>
                  <a:gd name="T11" fmla="*/ 2147483647 h 102"/>
                  <a:gd name="T12" fmla="*/ 2147483647 w 72"/>
                  <a:gd name="T13" fmla="*/ 2147483647 h 102"/>
                  <a:gd name="T14" fmla="*/ 2147483647 w 72"/>
                  <a:gd name="T15" fmla="*/ 2147483647 h 102"/>
                  <a:gd name="T16" fmla="*/ 2147483647 w 72"/>
                  <a:gd name="T17" fmla="*/ 2147483647 h 102"/>
                  <a:gd name="T18" fmla="*/ 2147483647 w 72"/>
                  <a:gd name="T19" fmla="*/ 0 h 102"/>
                  <a:gd name="T20" fmla="*/ 0 w 72"/>
                  <a:gd name="T21" fmla="*/ 0 h 102"/>
                  <a:gd name="T22" fmla="*/ 2147483647 w 72"/>
                  <a:gd name="T23" fmla="*/ 2147483647 h 102"/>
                  <a:gd name="T24" fmla="*/ 2147483647 w 72"/>
                  <a:gd name="T25" fmla="*/ 2147483647 h 102"/>
                  <a:gd name="T26" fmla="*/ 2147483647 w 72"/>
                  <a:gd name="T27" fmla="*/ 2147483647 h 102"/>
                  <a:gd name="T28" fmla="*/ 2147483647 w 72"/>
                  <a:gd name="T29" fmla="*/ 2147483647 h 102"/>
                  <a:gd name="T30" fmla="*/ 2147483647 w 72"/>
                  <a:gd name="T31" fmla="*/ 2147483647 h 102"/>
                  <a:gd name="T32" fmla="*/ 2147483647 w 72"/>
                  <a:gd name="T33" fmla="*/ 2147483647 h 102"/>
                  <a:gd name="T34" fmla="*/ 2147483647 w 72"/>
                  <a:gd name="T35" fmla="*/ 2147483647 h 102"/>
                  <a:gd name="T36" fmla="*/ 2147483647 w 72"/>
                  <a:gd name="T37" fmla="*/ 2147483647 h 102"/>
                  <a:gd name="T38" fmla="*/ 2147483647 w 72"/>
                  <a:gd name="T39" fmla="*/ 2147483647 h 102"/>
                  <a:gd name="T40" fmla="*/ 2147483647 w 72"/>
                  <a:gd name="T41" fmla="*/ 2147483647 h 102"/>
                  <a:gd name="T42" fmla="*/ 2147483647 w 72"/>
                  <a:gd name="T43" fmla="*/ 2147483647 h 102"/>
                  <a:gd name="T44" fmla="*/ 2147483647 w 72"/>
                  <a:gd name="T45" fmla="*/ 2147483647 h 102"/>
                  <a:gd name="T46" fmla="*/ 2147483647 w 72"/>
                  <a:gd name="T47" fmla="*/ 2147483647 h 102"/>
                  <a:gd name="T48" fmla="*/ 2147483647 w 72"/>
                  <a:gd name="T49" fmla="*/ 2147483647 h 102"/>
                  <a:gd name="T50" fmla="*/ 2147483647 w 72"/>
                  <a:gd name="T51" fmla="*/ 2147483647 h 102"/>
                  <a:gd name="T52" fmla="*/ 2147483647 w 72"/>
                  <a:gd name="T53" fmla="*/ 2147483647 h 102"/>
                  <a:gd name="T54" fmla="*/ 2147483647 w 72"/>
                  <a:gd name="T55" fmla="*/ 2147483647 h 102"/>
                  <a:gd name="T56" fmla="*/ 2147483647 w 72"/>
                  <a:gd name="T57" fmla="*/ 2147483647 h 102"/>
                  <a:gd name="T58" fmla="*/ 2147483647 w 72"/>
                  <a:gd name="T59" fmla="*/ 2147483647 h 102"/>
                  <a:gd name="T60" fmla="*/ 2147483647 w 72"/>
                  <a:gd name="T61" fmla="*/ 2147483647 h 102"/>
                  <a:gd name="T62" fmla="*/ 2147483647 w 72"/>
                  <a:gd name="T63" fmla="*/ 2147483647 h 102"/>
                  <a:gd name="T64" fmla="*/ 2147483647 w 72"/>
                  <a:gd name="T65" fmla="*/ 2147483647 h 102"/>
                  <a:gd name="T66" fmla="*/ 2147483647 w 72"/>
                  <a:gd name="T67" fmla="*/ 2147483647 h 10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
                  <a:gd name="T103" fmla="*/ 0 h 102"/>
                  <a:gd name="T104" fmla="*/ 72 w 72"/>
                  <a:gd name="T105" fmla="*/ 102 h 10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 h="102">
                    <a:moveTo>
                      <a:pt x="42" y="12"/>
                    </a:moveTo>
                    <a:lnTo>
                      <a:pt x="34" y="12"/>
                    </a:lnTo>
                    <a:lnTo>
                      <a:pt x="32" y="18"/>
                    </a:lnTo>
                    <a:lnTo>
                      <a:pt x="30" y="18"/>
                    </a:lnTo>
                    <a:lnTo>
                      <a:pt x="26" y="18"/>
                    </a:lnTo>
                    <a:lnTo>
                      <a:pt x="22" y="18"/>
                    </a:lnTo>
                    <a:lnTo>
                      <a:pt x="20" y="18"/>
                    </a:lnTo>
                    <a:lnTo>
                      <a:pt x="14" y="10"/>
                    </a:lnTo>
                    <a:lnTo>
                      <a:pt x="10" y="4"/>
                    </a:lnTo>
                    <a:lnTo>
                      <a:pt x="6" y="0"/>
                    </a:lnTo>
                    <a:lnTo>
                      <a:pt x="0" y="0"/>
                    </a:lnTo>
                    <a:lnTo>
                      <a:pt x="2" y="8"/>
                    </a:lnTo>
                    <a:lnTo>
                      <a:pt x="4" y="14"/>
                    </a:lnTo>
                    <a:lnTo>
                      <a:pt x="6" y="24"/>
                    </a:lnTo>
                    <a:lnTo>
                      <a:pt x="10" y="36"/>
                    </a:lnTo>
                    <a:lnTo>
                      <a:pt x="14" y="46"/>
                    </a:lnTo>
                    <a:lnTo>
                      <a:pt x="18" y="54"/>
                    </a:lnTo>
                    <a:lnTo>
                      <a:pt x="34" y="72"/>
                    </a:lnTo>
                    <a:lnTo>
                      <a:pt x="50" y="86"/>
                    </a:lnTo>
                    <a:lnTo>
                      <a:pt x="58" y="96"/>
                    </a:lnTo>
                    <a:lnTo>
                      <a:pt x="66" y="102"/>
                    </a:lnTo>
                    <a:lnTo>
                      <a:pt x="68" y="100"/>
                    </a:lnTo>
                    <a:lnTo>
                      <a:pt x="70" y="100"/>
                    </a:lnTo>
                    <a:lnTo>
                      <a:pt x="72" y="96"/>
                    </a:lnTo>
                    <a:lnTo>
                      <a:pt x="72" y="90"/>
                    </a:lnTo>
                    <a:lnTo>
                      <a:pt x="70" y="84"/>
                    </a:lnTo>
                    <a:lnTo>
                      <a:pt x="66" y="74"/>
                    </a:lnTo>
                    <a:lnTo>
                      <a:pt x="62" y="68"/>
                    </a:lnTo>
                    <a:lnTo>
                      <a:pt x="60" y="64"/>
                    </a:lnTo>
                    <a:lnTo>
                      <a:pt x="58" y="60"/>
                    </a:lnTo>
                    <a:lnTo>
                      <a:pt x="58" y="40"/>
                    </a:lnTo>
                    <a:lnTo>
                      <a:pt x="58" y="32"/>
                    </a:lnTo>
                    <a:lnTo>
                      <a:pt x="52" y="24"/>
                    </a:lnTo>
                    <a:lnTo>
                      <a:pt x="42"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5" name="îṣ1iḍê">
                <a:extLst>
                  <a:ext uri="{FF2B5EF4-FFF2-40B4-BE49-F238E27FC236}">
                    <a16:creationId xmlns:a16="http://schemas.microsoft.com/office/drawing/2014/main" xmlns="" id="{BED3AA74-24EB-4F91-9632-FBDC3EEB2B73}"/>
                  </a:ext>
                </a:extLst>
              </p:cNvPr>
              <p:cNvSpPr/>
              <p:nvPr/>
            </p:nvSpPr>
            <p:spPr bwMode="auto">
              <a:xfrm>
                <a:off x="6876430" y="2987808"/>
                <a:ext cx="235504" cy="531001"/>
              </a:xfrm>
              <a:custGeom>
                <a:avLst/>
                <a:gdLst>
                  <a:gd name="T0" fmla="*/ 0 w 134"/>
                  <a:gd name="T1" fmla="*/ 2147483647 h 318"/>
                  <a:gd name="T2" fmla="*/ 2147483647 w 134"/>
                  <a:gd name="T3" fmla="*/ 2147483647 h 318"/>
                  <a:gd name="T4" fmla="*/ 2147483647 w 134"/>
                  <a:gd name="T5" fmla="*/ 2147483647 h 318"/>
                  <a:gd name="T6" fmla="*/ 2147483647 w 134"/>
                  <a:gd name="T7" fmla="*/ 2147483647 h 318"/>
                  <a:gd name="T8" fmla="*/ 2147483647 w 134"/>
                  <a:gd name="T9" fmla="*/ 2147483647 h 318"/>
                  <a:gd name="T10" fmla="*/ 2147483647 w 134"/>
                  <a:gd name="T11" fmla="*/ 2147483647 h 318"/>
                  <a:gd name="T12" fmla="*/ 2147483647 w 134"/>
                  <a:gd name="T13" fmla="*/ 2147483647 h 318"/>
                  <a:gd name="T14" fmla="*/ 2147483647 w 134"/>
                  <a:gd name="T15" fmla="*/ 2147483647 h 318"/>
                  <a:gd name="T16" fmla="*/ 2147483647 w 134"/>
                  <a:gd name="T17" fmla="*/ 2147483647 h 318"/>
                  <a:gd name="T18" fmla="*/ 2147483647 w 134"/>
                  <a:gd name="T19" fmla="*/ 2147483647 h 318"/>
                  <a:gd name="T20" fmla="*/ 2147483647 w 134"/>
                  <a:gd name="T21" fmla="*/ 2147483647 h 318"/>
                  <a:gd name="T22" fmla="*/ 2147483647 w 134"/>
                  <a:gd name="T23" fmla="*/ 2147483647 h 318"/>
                  <a:gd name="T24" fmla="*/ 2147483647 w 134"/>
                  <a:gd name="T25" fmla="*/ 2147483647 h 318"/>
                  <a:gd name="T26" fmla="*/ 2147483647 w 134"/>
                  <a:gd name="T27" fmla="*/ 2147483647 h 318"/>
                  <a:gd name="T28" fmla="*/ 2147483647 w 134"/>
                  <a:gd name="T29" fmla="*/ 2147483647 h 318"/>
                  <a:gd name="T30" fmla="*/ 2147483647 w 134"/>
                  <a:gd name="T31" fmla="*/ 2147483647 h 318"/>
                  <a:gd name="T32" fmla="*/ 2147483647 w 134"/>
                  <a:gd name="T33" fmla="*/ 2147483647 h 318"/>
                  <a:gd name="T34" fmla="*/ 2147483647 w 134"/>
                  <a:gd name="T35" fmla="*/ 2147483647 h 318"/>
                  <a:gd name="T36" fmla="*/ 2147483647 w 134"/>
                  <a:gd name="T37" fmla="*/ 2147483647 h 318"/>
                  <a:gd name="T38" fmla="*/ 2147483647 w 134"/>
                  <a:gd name="T39" fmla="*/ 2147483647 h 318"/>
                  <a:gd name="T40" fmla="*/ 2147483647 w 134"/>
                  <a:gd name="T41" fmla="*/ 2147483647 h 318"/>
                  <a:gd name="T42" fmla="*/ 2147483647 w 134"/>
                  <a:gd name="T43" fmla="*/ 2147483647 h 318"/>
                  <a:gd name="T44" fmla="*/ 2147483647 w 134"/>
                  <a:gd name="T45" fmla="*/ 2147483647 h 318"/>
                  <a:gd name="T46" fmla="*/ 2147483647 w 134"/>
                  <a:gd name="T47" fmla="*/ 2147483647 h 318"/>
                  <a:gd name="T48" fmla="*/ 2147483647 w 134"/>
                  <a:gd name="T49" fmla="*/ 2147483647 h 318"/>
                  <a:gd name="T50" fmla="*/ 2147483647 w 134"/>
                  <a:gd name="T51" fmla="*/ 2147483647 h 318"/>
                  <a:gd name="T52" fmla="*/ 2147483647 w 134"/>
                  <a:gd name="T53" fmla="*/ 2147483647 h 318"/>
                  <a:gd name="T54" fmla="*/ 2147483647 w 134"/>
                  <a:gd name="T55" fmla="*/ 2147483647 h 318"/>
                  <a:gd name="T56" fmla="*/ 2147483647 w 134"/>
                  <a:gd name="T57" fmla="*/ 2147483647 h 318"/>
                  <a:gd name="T58" fmla="*/ 2147483647 w 134"/>
                  <a:gd name="T59" fmla="*/ 2147483647 h 318"/>
                  <a:gd name="T60" fmla="*/ 2147483647 w 134"/>
                  <a:gd name="T61" fmla="*/ 2147483647 h 318"/>
                  <a:gd name="T62" fmla="*/ 2147483647 w 134"/>
                  <a:gd name="T63" fmla="*/ 2147483647 h 318"/>
                  <a:gd name="T64" fmla="*/ 2147483647 w 134"/>
                  <a:gd name="T65" fmla="*/ 2147483647 h 318"/>
                  <a:gd name="T66" fmla="*/ 2147483647 w 134"/>
                  <a:gd name="T67" fmla="*/ 2147483647 h 318"/>
                  <a:gd name="T68" fmla="*/ 2147483647 w 134"/>
                  <a:gd name="T69" fmla="*/ 2147483647 h 318"/>
                  <a:gd name="T70" fmla="*/ 2147483647 w 134"/>
                  <a:gd name="T71" fmla="*/ 2147483647 h 318"/>
                  <a:gd name="T72" fmla="*/ 2147483647 w 134"/>
                  <a:gd name="T73" fmla="*/ 2147483647 h 318"/>
                  <a:gd name="T74" fmla="*/ 2147483647 w 134"/>
                  <a:gd name="T75" fmla="*/ 2147483647 h 318"/>
                  <a:gd name="T76" fmla="*/ 2147483647 w 134"/>
                  <a:gd name="T77" fmla="*/ 2147483647 h 318"/>
                  <a:gd name="T78" fmla="*/ 2147483647 w 134"/>
                  <a:gd name="T79" fmla="*/ 2147483647 h 318"/>
                  <a:gd name="T80" fmla="*/ 2147483647 w 134"/>
                  <a:gd name="T81" fmla="*/ 2147483647 h 318"/>
                  <a:gd name="T82" fmla="*/ 2147483647 w 134"/>
                  <a:gd name="T83" fmla="*/ 2147483647 h 318"/>
                  <a:gd name="T84" fmla="*/ 2147483647 w 134"/>
                  <a:gd name="T85" fmla="*/ 2147483647 h 318"/>
                  <a:gd name="T86" fmla="*/ 2147483647 w 134"/>
                  <a:gd name="T87" fmla="*/ 2147483647 h 318"/>
                  <a:gd name="T88" fmla="*/ 2147483647 w 134"/>
                  <a:gd name="T89" fmla="*/ 2147483647 h 318"/>
                  <a:gd name="T90" fmla="*/ 2147483647 w 134"/>
                  <a:gd name="T91" fmla="*/ 2147483647 h 318"/>
                  <a:gd name="T92" fmla="*/ 2147483647 w 134"/>
                  <a:gd name="T93" fmla="*/ 0 h 318"/>
                  <a:gd name="T94" fmla="*/ 2147483647 w 134"/>
                  <a:gd name="T95" fmla="*/ 2147483647 h 318"/>
                  <a:gd name="T96" fmla="*/ 2147483647 w 134"/>
                  <a:gd name="T97" fmla="*/ 2147483647 h 318"/>
                  <a:gd name="T98" fmla="*/ 2147483647 w 134"/>
                  <a:gd name="T99" fmla="*/ 2147483647 h 318"/>
                  <a:gd name="T100" fmla="*/ 2147483647 w 134"/>
                  <a:gd name="T101" fmla="*/ 2147483647 h 318"/>
                  <a:gd name="T102" fmla="*/ 2147483647 w 134"/>
                  <a:gd name="T103" fmla="*/ 2147483647 h 318"/>
                  <a:gd name="T104" fmla="*/ 2147483647 w 134"/>
                  <a:gd name="T105" fmla="*/ 2147483647 h 318"/>
                  <a:gd name="T106" fmla="*/ 2147483647 w 134"/>
                  <a:gd name="T107" fmla="*/ 2147483647 h 318"/>
                  <a:gd name="T108" fmla="*/ 2147483647 w 134"/>
                  <a:gd name="T109" fmla="*/ 2147483647 h 318"/>
                  <a:gd name="T110" fmla="*/ 2147483647 w 134"/>
                  <a:gd name="T111" fmla="*/ 2147483647 h 318"/>
                  <a:gd name="T112" fmla="*/ 2147483647 w 134"/>
                  <a:gd name="T113" fmla="*/ 2147483647 h 318"/>
                  <a:gd name="T114" fmla="*/ 2147483647 w 134"/>
                  <a:gd name="T115" fmla="*/ 2147483647 h 318"/>
                  <a:gd name="T116" fmla="*/ 2147483647 w 134"/>
                  <a:gd name="T117" fmla="*/ 2147483647 h 318"/>
                  <a:gd name="T118" fmla="*/ 2147483647 w 134"/>
                  <a:gd name="T119" fmla="*/ 2147483647 h 318"/>
                  <a:gd name="T120" fmla="*/ 2147483647 w 134"/>
                  <a:gd name="T121" fmla="*/ 2147483647 h 318"/>
                  <a:gd name="T122" fmla="*/ 0 w 134"/>
                  <a:gd name="T123" fmla="*/ 2147483647 h 31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4"/>
                  <a:gd name="T187" fmla="*/ 0 h 318"/>
                  <a:gd name="T188" fmla="*/ 134 w 134"/>
                  <a:gd name="T189" fmla="*/ 318 h 31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4" h="318">
                    <a:moveTo>
                      <a:pt x="0" y="136"/>
                    </a:moveTo>
                    <a:lnTo>
                      <a:pt x="0" y="140"/>
                    </a:lnTo>
                    <a:lnTo>
                      <a:pt x="14" y="152"/>
                    </a:lnTo>
                    <a:lnTo>
                      <a:pt x="28" y="166"/>
                    </a:lnTo>
                    <a:lnTo>
                      <a:pt x="36" y="172"/>
                    </a:lnTo>
                    <a:lnTo>
                      <a:pt x="42" y="180"/>
                    </a:lnTo>
                    <a:lnTo>
                      <a:pt x="46" y="190"/>
                    </a:lnTo>
                    <a:lnTo>
                      <a:pt x="48" y="198"/>
                    </a:lnTo>
                    <a:lnTo>
                      <a:pt x="48" y="204"/>
                    </a:lnTo>
                    <a:lnTo>
                      <a:pt x="46" y="212"/>
                    </a:lnTo>
                    <a:lnTo>
                      <a:pt x="44" y="218"/>
                    </a:lnTo>
                    <a:lnTo>
                      <a:pt x="44" y="224"/>
                    </a:lnTo>
                    <a:lnTo>
                      <a:pt x="44" y="226"/>
                    </a:lnTo>
                    <a:lnTo>
                      <a:pt x="48" y="226"/>
                    </a:lnTo>
                    <a:lnTo>
                      <a:pt x="56" y="224"/>
                    </a:lnTo>
                    <a:lnTo>
                      <a:pt x="58" y="228"/>
                    </a:lnTo>
                    <a:lnTo>
                      <a:pt x="62" y="228"/>
                    </a:lnTo>
                    <a:lnTo>
                      <a:pt x="66" y="228"/>
                    </a:lnTo>
                    <a:lnTo>
                      <a:pt x="72" y="228"/>
                    </a:lnTo>
                    <a:lnTo>
                      <a:pt x="80" y="224"/>
                    </a:lnTo>
                    <a:lnTo>
                      <a:pt x="84" y="216"/>
                    </a:lnTo>
                    <a:lnTo>
                      <a:pt x="84" y="206"/>
                    </a:lnTo>
                    <a:lnTo>
                      <a:pt x="90" y="212"/>
                    </a:lnTo>
                    <a:lnTo>
                      <a:pt x="96" y="220"/>
                    </a:lnTo>
                    <a:lnTo>
                      <a:pt x="102" y="234"/>
                    </a:lnTo>
                    <a:lnTo>
                      <a:pt x="106" y="252"/>
                    </a:lnTo>
                    <a:lnTo>
                      <a:pt x="110" y="268"/>
                    </a:lnTo>
                    <a:lnTo>
                      <a:pt x="118" y="276"/>
                    </a:lnTo>
                    <a:lnTo>
                      <a:pt x="122" y="282"/>
                    </a:lnTo>
                    <a:lnTo>
                      <a:pt x="122" y="286"/>
                    </a:lnTo>
                    <a:lnTo>
                      <a:pt x="124" y="304"/>
                    </a:lnTo>
                    <a:lnTo>
                      <a:pt x="124" y="310"/>
                    </a:lnTo>
                    <a:lnTo>
                      <a:pt x="122" y="318"/>
                    </a:lnTo>
                    <a:lnTo>
                      <a:pt x="128" y="318"/>
                    </a:lnTo>
                    <a:lnTo>
                      <a:pt x="132" y="312"/>
                    </a:lnTo>
                    <a:lnTo>
                      <a:pt x="134" y="308"/>
                    </a:lnTo>
                    <a:lnTo>
                      <a:pt x="134" y="302"/>
                    </a:lnTo>
                    <a:lnTo>
                      <a:pt x="134" y="292"/>
                    </a:lnTo>
                    <a:lnTo>
                      <a:pt x="130" y="280"/>
                    </a:lnTo>
                    <a:lnTo>
                      <a:pt x="124" y="270"/>
                    </a:lnTo>
                    <a:lnTo>
                      <a:pt x="120" y="262"/>
                    </a:lnTo>
                    <a:lnTo>
                      <a:pt x="108" y="252"/>
                    </a:lnTo>
                    <a:lnTo>
                      <a:pt x="110" y="246"/>
                    </a:lnTo>
                    <a:lnTo>
                      <a:pt x="110" y="240"/>
                    </a:lnTo>
                    <a:lnTo>
                      <a:pt x="112" y="234"/>
                    </a:lnTo>
                    <a:lnTo>
                      <a:pt x="112" y="228"/>
                    </a:lnTo>
                    <a:lnTo>
                      <a:pt x="112" y="220"/>
                    </a:lnTo>
                    <a:lnTo>
                      <a:pt x="110" y="214"/>
                    </a:lnTo>
                    <a:lnTo>
                      <a:pt x="102" y="204"/>
                    </a:lnTo>
                    <a:lnTo>
                      <a:pt x="94" y="196"/>
                    </a:lnTo>
                    <a:lnTo>
                      <a:pt x="92" y="190"/>
                    </a:lnTo>
                    <a:lnTo>
                      <a:pt x="90" y="180"/>
                    </a:lnTo>
                    <a:lnTo>
                      <a:pt x="92" y="172"/>
                    </a:lnTo>
                    <a:lnTo>
                      <a:pt x="94" y="168"/>
                    </a:lnTo>
                    <a:lnTo>
                      <a:pt x="98" y="162"/>
                    </a:lnTo>
                    <a:lnTo>
                      <a:pt x="106" y="156"/>
                    </a:lnTo>
                    <a:lnTo>
                      <a:pt x="118" y="148"/>
                    </a:lnTo>
                    <a:lnTo>
                      <a:pt x="124" y="144"/>
                    </a:lnTo>
                    <a:lnTo>
                      <a:pt x="130" y="140"/>
                    </a:lnTo>
                    <a:lnTo>
                      <a:pt x="132" y="134"/>
                    </a:lnTo>
                    <a:lnTo>
                      <a:pt x="134" y="130"/>
                    </a:lnTo>
                    <a:lnTo>
                      <a:pt x="132" y="128"/>
                    </a:lnTo>
                    <a:lnTo>
                      <a:pt x="126" y="126"/>
                    </a:lnTo>
                    <a:lnTo>
                      <a:pt x="120" y="122"/>
                    </a:lnTo>
                    <a:lnTo>
                      <a:pt x="114" y="118"/>
                    </a:lnTo>
                    <a:lnTo>
                      <a:pt x="108" y="116"/>
                    </a:lnTo>
                    <a:lnTo>
                      <a:pt x="110" y="106"/>
                    </a:lnTo>
                    <a:lnTo>
                      <a:pt x="110" y="102"/>
                    </a:lnTo>
                    <a:lnTo>
                      <a:pt x="108" y="98"/>
                    </a:lnTo>
                    <a:lnTo>
                      <a:pt x="104" y="96"/>
                    </a:lnTo>
                    <a:lnTo>
                      <a:pt x="100" y="94"/>
                    </a:lnTo>
                    <a:lnTo>
                      <a:pt x="98" y="90"/>
                    </a:lnTo>
                    <a:lnTo>
                      <a:pt x="96" y="84"/>
                    </a:lnTo>
                    <a:lnTo>
                      <a:pt x="94" y="82"/>
                    </a:lnTo>
                    <a:lnTo>
                      <a:pt x="90" y="82"/>
                    </a:lnTo>
                    <a:lnTo>
                      <a:pt x="84" y="82"/>
                    </a:lnTo>
                    <a:lnTo>
                      <a:pt x="80" y="80"/>
                    </a:lnTo>
                    <a:lnTo>
                      <a:pt x="78" y="76"/>
                    </a:lnTo>
                    <a:lnTo>
                      <a:pt x="76" y="68"/>
                    </a:lnTo>
                    <a:lnTo>
                      <a:pt x="76" y="64"/>
                    </a:lnTo>
                    <a:lnTo>
                      <a:pt x="78" y="58"/>
                    </a:lnTo>
                    <a:lnTo>
                      <a:pt x="82" y="52"/>
                    </a:lnTo>
                    <a:lnTo>
                      <a:pt x="88" y="50"/>
                    </a:lnTo>
                    <a:lnTo>
                      <a:pt x="86" y="48"/>
                    </a:lnTo>
                    <a:lnTo>
                      <a:pt x="88" y="44"/>
                    </a:lnTo>
                    <a:lnTo>
                      <a:pt x="84" y="28"/>
                    </a:lnTo>
                    <a:lnTo>
                      <a:pt x="82" y="18"/>
                    </a:lnTo>
                    <a:lnTo>
                      <a:pt x="80" y="14"/>
                    </a:lnTo>
                    <a:lnTo>
                      <a:pt x="76" y="14"/>
                    </a:lnTo>
                    <a:lnTo>
                      <a:pt x="72" y="12"/>
                    </a:lnTo>
                    <a:lnTo>
                      <a:pt x="72" y="10"/>
                    </a:lnTo>
                    <a:lnTo>
                      <a:pt x="68" y="4"/>
                    </a:lnTo>
                    <a:lnTo>
                      <a:pt x="66" y="2"/>
                    </a:lnTo>
                    <a:lnTo>
                      <a:pt x="62" y="0"/>
                    </a:lnTo>
                    <a:lnTo>
                      <a:pt x="56" y="0"/>
                    </a:lnTo>
                    <a:lnTo>
                      <a:pt x="56" y="8"/>
                    </a:lnTo>
                    <a:lnTo>
                      <a:pt x="54" y="14"/>
                    </a:lnTo>
                    <a:lnTo>
                      <a:pt x="56" y="20"/>
                    </a:lnTo>
                    <a:lnTo>
                      <a:pt x="50" y="20"/>
                    </a:lnTo>
                    <a:lnTo>
                      <a:pt x="44" y="22"/>
                    </a:lnTo>
                    <a:lnTo>
                      <a:pt x="36" y="28"/>
                    </a:lnTo>
                    <a:lnTo>
                      <a:pt x="30" y="34"/>
                    </a:lnTo>
                    <a:lnTo>
                      <a:pt x="28" y="36"/>
                    </a:lnTo>
                    <a:lnTo>
                      <a:pt x="30" y="40"/>
                    </a:lnTo>
                    <a:lnTo>
                      <a:pt x="32" y="42"/>
                    </a:lnTo>
                    <a:lnTo>
                      <a:pt x="26" y="60"/>
                    </a:lnTo>
                    <a:lnTo>
                      <a:pt x="26" y="62"/>
                    </a:lnTo>
                    <a:lnTo>
                      <a:pt x="28" y="64"/>
                    </a:lnTo>
                    <a:lnTo>
                      <a:pt x="30" y="64"/>
                    </a:lnTo>
                    <a:lnTo>
                      <a:pt x="28" y="70"/>
                    </a:lnTo>
                    <a:lnTo>
                      <a:pt x="26" y="74"/>
                    </a:lnTo>
                    <a:lnTo>
                      <a:pt x="20" y="84"/>
                    </a:lnTo>
                    <a:lnTo>
                      <a:pt x="18" y="84"/>
                    </a:lnTo>
                    <a:lnTo>
                      <a:pt x="16" y="82"/>
                    </a:lnTo>
                    <a:lnTo>
                      <a:pt x="12" y="86"/>
                    </a:lnTo>
                    <a:lnTo>
                      <a:pt x="10" y="86"/>
                    </a:lnTo>
                    <a:lnTo>
                      <a:pt x="12" y="92"/>
                    </a:lnTo>
                    <a:lnTo>
                      <a:pt x="12" y="100"/>
                    </a:lnTo>
                    <a:lnTo>
                      <a:pt x="10" y="110"/>
                    </a:lnTo>
                    <a:lnTo>
                      <a:pt x="10" y="118"/>
                    </a:lnTo>
                    <a:lnTo>
                      <a:pt x="4" y="118"/>
                    </a:lnTo>
                    <a:lnTo>
                      <a:pt x="2" y="124"/>
                    </a:lnTo>
                    <a:lnTo>
                      <a:pt x="0" y="130"/>
                    </a:lnTo>
                    <a:lnTo>
                      <a:pt x="0" y="1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6" name="îṧľïdê">
                <a:extLst>
                  <a:ext uri="{FF2B5EF4-FFF2-40B4-BE49-F238E27FC236}">
                    <a16:creationId xmlns:a16="http://schemas.microsoft.com/office/drawing/2014/main" xmlns="" id="{9287B648-CB51-4EC4-9240-BE8350844488}"/>
                  </a:ext>
                </a:extLst>
              </p:cNvPr>
              <p:cNvSpPr/>
              <p:nvPr/>
            </p:nvSpPr>
            <p:spPr bwMode="auto">
              <a:xfrm>
                <a:off x="6741464" y="3052258"/>
                <a:ext cx="147361" cy="161122"/>
              </a:xfrm>
              <a:custGeom>
                <a:avLst/>
                <a:gdLst>
                  <a:gd name="T0" fmla="*/ 2147483647 w 84"/>
                  <a:gd name="T1" fmla="*/ 2147483647 h 96"/>
                  <a:gd name="T2" fmla="*/ 2147483647 w 84"/>
                  <a:gd name="T3" fmla="*/ 2147483647 h 96"/>
                  <a:gd name="T4" fmla="*/ 2147483647 w 84"/>
                  <a:gd name="T5" fmla="*/ 2147483647 h 96"/>
                  <a:gd name="T6" fmla="*/ 2147483647 w 84"/>
                  <a:gd name="T7" fmla="*/ 2147483647 h 96"/>
                  <a:gd name="T8" fmla="*/ 2147483647 w 84"/>
                  <a:gd name="T9" fmla="*/ 2147483647 h 96"/>
                  <a:gd name="T10" fmla="*/ 2147483647 w 84"/>
                  <a:gd name="T11" fmla="*/ 2147483647 h 96"/>
                  <a:gd name="T12" fmla="*/ 2147483647 w 84"/>
                  <a:gd name="T13" fmla="*/ 2147483647 h 96"/>
                  <a:gd name="T14" fmla="*/ 2147483647 w 84"/>
                  <a:gd name="T15" fmla="*/ 2147483647 h 96"/>
                  <a:gd name="T16" fmla="*/ 2147483647 w 84"/>
                  <a:gd name="T17" fmla="*/ 2147483647 h 96"/>
                  <a:gd name="T18" fmla="*/ 2147483647 w 84"/>
                  <a:gd name="T19" fmla="*/ 2147483647 h 96"/>
                  <a:gd name="T20" fmla="*/ 2147483647 w 84"/>
                  <a:gd name="T21" fmla="*/ 2147483647 h 96"/>
                  <a:gd name="T22" fmla="*/ 2147483647 w 84"/>
                  <a:gd name="T23" fmla="*/ 2147483647 h 96"/>
                  <a:gd name="T24" fmla="*/ 2147483647 w 84"/>
                  <a:gd name="T25" fmla="*/ 2147483647 h 96"/>
                  <a:gd name="T26" fmla="*/ 2147483647 w 84"/>
                  <a:gd name="T27" fmla="*/ 2147483647 h 96"/>
                  <a:gd name="T28" fmla="*/ 2147483647 w 84"/>
                  <a:gd name="T29" fmla="*/ 2147483647 h 96"/>
                  <a:gd name="T30" fmla="*/ 2147483647 w 84"/>
                  <a:gd name="T31" fmla="*/ 2147483647 h 96"/>
                  <a:gd name="T32" fmla="*/ 2147483647 w 84"/>
                  <a:gd name="T33" fmla="*/ 2147483647 h 96"/>
                  <a:gd name="T34" fmla="*/ 0 w 84"/>
                  <a:gd name="T35" fmla="*/ 2147483647 h 96"/>
                  <a:gd name="T36" fmla="*/ 2147483647 w 84"/>
                  <a:gd name="T37" fmla="*/ 0 h 96"/>
                  <a:gd name="T38" fmla="*/ 2147483647 w 84"/>
                  <a:gd name="T39" fmla="*/ 2147483647 h 96"/>
                  <a:gd name="T40" fmla="*/ 2147483647 w 84"/>
                  <a:gd name="T41" fmla="*/ 2147483647 h 96"/>
                  <a:gd name="T42" fmla="*/ 2147483647 w 84"/>
                  <a:gd name="T43" fmla="*/ 2147483647 h 96"/>
                  <a:gd name="T44" fmla="*/ 2147483647 w 84"/>
                  <a:gd name="T45" fmla="*/ 2147483647 h 96"/>
                  <a:gd name="T46" fmla="*/ 2147483647 w 84"/>
                  <a:gd name="T47" fmla="*/ 2147483647 h 96"/>
                  <a:gd name="T48" fmla="*/ 2147483647 w 84"/>
                  <a:gd name="T49" fmla="*/ 2147483647 h 96"/>
                  <a:gd name="T50" fmla="*/ 2147483647 w 84"/>
                  <a:gd name="T51" fmla="*/ 2147483647 h 96"/>
                  <a:gd name="T52" fmla="*/ 2147483647 w 84"/>
                  <a:gd name="T53" fmla="*/ 2147483647 h 96"/>
                  <a:gd name="T54" fmla="*/ 2147483647 w 84"/>
                  <a:gd name="T55" fmla="*/ 2147483647 h 96"/>
                  <a:gd name="T56" fmla="*/ 2147483647 w 84"/>
                  <a:gd name="T57" fmla="*/ 2147483647 h 96"/>
                  <a:gd name="T58" fmla="*/ 2147483647 w 84"/>
                  <a:gd name="T59" fmla="*/ 2147483647 h 96"/>
                  <a:gd name="T60" fmla="*/ 2147483647 w 84"/>
                  <a:gd name="T61" fmla="*/ 2147483647 h 96"/>
                  <a:gd name="T62" fmla="*/ 2147483647 w 84"/>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6"/>
                  <a:gd name="T98" fmla="*/ 84 w 84"/>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6">
                    <a:moveTo>
                      <a:pt x="82" y="82"/>
                    </a:moveTo>
                    <a:lnTo>
                      <a:pt x="80" y="86"/>
                    </a:lnTo>
                    <a:lnTo>
                      <a:pt x="78" y="96"/>
                    </a:lnTo>
                    <a:lnTo>
                      <a:pt x="74" y="88"/>
                    </a:lnTo>
                    <a:lnTo>
                      <a:pt x="72" y="84"/>
                    </a:lnTo>
                    <a:lnTo>
                      <a:pt x="70" y="76"/>
                    </a:lnTo>
                    <a:lnTo>
                      <a:pt x="64" y="70"/>
                    </a:lnTo>
                    <a:lnTo>
                      <a:pt x="58" y="72"/>
                    </a:lnTo>
                    <a:lnTo>
                      <a:pt x="52" y="72"/>
                    </a:lnTo>
                    <a:lnTo>
                      <a:pt x="50" y="70"/>
                    </a:lnTo>
                    <a:lnTo>
                      <a:pt x="48" y="68"/>
                    </a:lnTo>
                    <a:lnTo>
                      <a:pt x="46" y="66"/>
                    </a:lnTo>
                    <a:lnTo>
                      <a:pt x="46" y="72"/>
                    </a:lnTo>
                    <a:lnTo>
                      <a:pt x="40" y="80"/>
                    </a:lnTo>
                    <a:lnTo>
                      <a:pt x="32" y="84"/>
                    </a:lnTo>
                    <a:lnTo>
                      <a:pt x="26" y="86"/>
                    </a:lnTo>
                    <a:lnTo>
                      <a:pt x="24" y="76"/>
                    </a:lnTo>
                    <a:lnTo>
                      <a:pt x="22" y="70"/>
                    </a:lnTo>
                    <a:lnTo>
                      <a:pt x="22" y="62"/>
                    </a:lnTo>
                    <a:lnTo>
                      <a:pt x="20" y="58"/>
                    </a:lnTo>
                    <a:lnTo>
                      <a:pt x="18" y="54"/>
                    </a:lnTo>
                    <a:lnTo>
                      <a:pt x="14" y="52"/>
                    </a:lnTo>
                    <a:lnTo>
                      <a:pt x="14" y="50"/>
                    </a:lnTo>
                    <a:lnTo>
                      <a:pt x="16" y="40"/>
                    </a:lnTo>
                    <a:lnTo>
                      <a:pt x="10" y="36"/>
                    </a:lnTo>
                    <a:lnTo>
                      <a:pt x="8" y="34"/>
                    </a:lnTo>
                    <a:lnTo>
                      <a:pt x="6" y="30"/>
                    </a:lnTo>
                    <a:lnTo>
                      <a:pt x="6" y="28"/>
                    </a:lnTo>
                    <a:lnTo>
                      <a:pt x="8" y="26"/>
                    </a:lnTo>
                    <a:lnTo>
                      <a:pt x="10" y="26"/>
                    </a:lnTo>
                    <a:lnTo>
                      <a:pt x="12" y="22"/>
                    </a:lnTo>
                    <a:lnTo>
                      <a:pt x="10" y="18"/>
                    </a:lnTo>
                    <a:lnTo>
                      <a:pt x="6" y="14"/>
                    </a:lnTo>
                    <a:lnTo>
                      <a:pt x="2" y="10"/>
                    </a:lnTo>
                    <a:lnTo>
                      <a:pt x="0" y="6"/>
                    </a:lnTo>
                    <a:lnTo>
                      <a:pt x="0" y="4"/>
                    </a:lnTo>
                    <a:lnTo>
                      <a:pt x="2" y="2"/>
                    </a:lnTo>
                    <a:lnTo>
                      <a:pt x="6" y="0"/>
                    </a:lnTo>
                    <a:lnTo>
                      <a:pt x="20" y="6"/>
                    </a:lnTo>
                    <a:lnTo>
                      <a:pt x="24" y="10"/>
                    </a:lnTo>
                    <a:lnTo>
                      <a:pt x="28" y="12"/>
                    </a:lnTo>
                    <a:lnTo>
                      <a:pt x="28" y="16"/>
                    </a:lnTo>
                    <a:lnTo>
                      <a:pt x="28" y="20"/>
                    </a:lnTo>
                    <a:lnTo>
                      <a:pt x="28" y="22"/>
                    </a:lnTo>
                    <a:lnTo>
                      <a:pt x="30" y="24"/>
                    </a:lnTo>
                    <a:lnTo>
                      <a:pt x="34" y="26"/>
                    </a:lnTo>
                    <a:lnTo>
                      <a:pt x="38" y="26"/>
                    </a:lnTo>
                    <a:lnTo>
                      <a:pt x="46" y="26"/>
                    </a:lnTo>
                    <a:lnTo>
                      <a:pt x="70" y="26"/>
                    </a:lnTo>
                    <a:lnTo>
                      <a:pt x="70" y="30"/>
                    </a:lnTo>
                    <a:lnTo>
                      <a:pt x="52" y="50"/>
                    </a:lnTo>
                    <a:lnTo>
                      <a:pt x="56" y="56"/>
                    </a:lnTo>
                    <a:lnTo>
                      <a:pt x="60" y="60"/>
                    </a:lnTo>
                    <a:lnTo>
                      <a:pt x="62" y="62"/>
                    </a:lnTo>
                    <a:lnTo>
                      <a:pt x="66" y="60"/>
                    </a:lnTo>
                    <a:lnTo>
                      <a:pt x="68" y="56"/>
                    </a:lnTo>
                    <a:lnTo>
                      <a:pt x="68" y="52"/>
                    </a:lnTo>
                    <a:lnTo>
                      <a:pt x="70" y="50"/>
                    </a:lnTo>
                    <a:lnTo>
                      <a:pt x="74" y="56"/>
                    </a:lnTo>
                    <a:lnTo>
                      <a:pt x="78" y="66"/>
                    </a:lnTo>
                    <a:lnTo>
                      <a:pt x="78" y="76"/>
                    </a:lnTo>
                    <a:lnTo>
                      <a:pt x="82" y="78"/>
                    </a:lnTo>
                    <a:lnTo>
                      <a:pt x="84" y="80"/>
                    </a:lnTo>
                    <a:lnTo>
                      <a:pt x="82" y="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7" name="íŝḷîḋe">
                <a:extLst>
                  <a:ext uri="{FF2B5EF4-FFF2-40B4-BE49-F238E27FC236}">
                    <a16:creationId xmlns:a16="http://schemas.microsoft.com/office/drawing/2014/main" xmlns="" id="{948386F0-C0DD-4C3F-8D62-AEACA1677B54}"/>
                  </a:ext>
                </a:extLst>
              </p:cNvPr>
              <p:cNvSpPr/>
              <p:nvPr/>
            </p:nvSpPr>
            <p:spPr bwMode="auto">
              <a:xfrm>
                <a:off x="6216744" y="2769244"/>
                <a:ext cx="758845" cy="839233"/>
              </a:xfrm>
              <a:custGeom>
                <a:avLst/>
                <a:gdLst>
                  <a:gd name="T0" fmla="*/ 2147483647 w 434"/>
                  <a:gd name="T1" fmla="*/ 2147483647 h 502"/>
                  <a:gd name="T2" fmla="*/ 2147483647 w 434"/>
                  <a:gd name="T3" fmla="*/ 2147483647 h 502"/>
                  <a:gd name="T4" fmla="*/ 2147483647 w 434"/>
                  <a:gd name="T5" fmla="*/ 2147483647 h 502"/>
                  <a:gd name="T6" fmla="*/ 2147483647 w 434"/>
                  <a:gd name="T7" fmla="*/ 2147483647 h 502"/>
                  <a:gd name="T8" fmla="*/ 2147483647 w 434"/>
                  <a:gd name="T9" fmla="*/ 2147483647 h 502"/>
                  <a:gd name="T10" fmla="*/ 2147483647 w 434"/>
                  <a:gd name="T11" fmla="*/ 2147483647 h 502"/>
                  <a:gd name="T12" fmla="*/ 2147483647 w 434"/>
                  <a:gd name="T13" fmla="*/ 2147483647 h 502"/>
                  <a:gd name="T14" fmla="*/ 2147483647 w 434"/>
                  <a:gd name="T15" fmla="*/ 2147483647 h 502"/>
                  <a:gd name="T16" fmla="*/ 2147483647 w 434"/>
                  <a:gd name="T17" fmla="*/ 2147483647 h 502"/>
                  <a:gd name="T18" fmla="*/ 2147483647 w 434"/>
                  <a:gd name="T19" fmla="*/ 2147483647 h 502"/>
                  <a:gd name="T20" fmla="*/ 2147483647 w 434"/>
                  <a:gd name="T21" fmla="*/ 2147483647 h 502"/>
                  <a:gd name="T22" fmla="*/ 2147483647 w 434"/>
                  <a:gd name="T23" fmla="*/ 2147483647 h 502"/>
                  <a:gd name="T24" fmla="*/ 2147483647 w 434"/>
                  <a:gd name="T25" fmla="*/ 2147483647 h 502"/>
                  <a:gd name="T26" fmla="*/ 2147483647 w 434"/>
                  <a:gd name="T27" fmla="*/ 2147483647 h 502"/>
                  <a:gd name="T28" fmla="*/ 2147483647 w 434"/>
                  <a:gd name="T29" fmla="*/ 2147483647 h 502"/>
                  <a:gd name="T30" fmla="*/ 2147483647 w 434"/>
                  <a:gd name="T31" fmla="*/ 2147483647 h 502"/>
                  <a:gd name="T32" fmla="*/ 2147483647 w 434"/>
                  <a:gd name="T33" fmla="*/ 2147483647 h 502"/>
                  <a:gd name="T34" fmla="*/ 2147483647 w 434"/>
                  <a:gd name="T35" fmla="*/ 2147483647 h 502"/>
                  <a:gd name="T36" fmla="*/ 2147483647 w 434"/>
                  <a:gd name="T37" fmla="*/ 2147483647 h 502"/>
                  <a:gd name="T38" fmla="*/ 2147483647 w 434"/>
                  <a:gd name="T39" fmla="*/ 2147483647 h 502"/>
                  <a:gd name="T40" fmla="*/ 2147483647 w 434"/>
                  <a:gd name="T41" fmla="*/ 2147483647 h 502"/>
                  <a:gd name="T42" fmla="*/ 2147483647 w 434"/>
                  <a:gd name="T43" fmla="*/ 2147483647 h 502"/>
                  <a:gd name="T44" fmla="*/ 2147483647 w 434"/>
                  <a:gd name="T45" fmla="*/ 2147483647 h 502"/>
                  <a:gd name="T46" fmla="*/ 2147483647 w 434"/>
                  <a:gd name="T47" fmla="*/ 2147483647 h 502"/>
                  <a:gd name="T48" fmla="*/ 2147483647 w 434"/>
                  <a:gd name="T49" fmla="*/ 2147483647 h 502"/>
                  <a:gd name="T50" fmla="*/ 2147483647 w 434"/>
                  <a:gd name="T51" fmla="*/ 2147483647 h 502"/>
                  <a:gd name="T52" fmla="*/ 2147483647 w 434"/>
                  <a:gd name="T53" fmla="*/ 2147483647 h 502"/>
                  <a:gd name="T54" fmla="*/ 2147483647 w 434"/>
                  <a:gd name="T55" fmla="*/ 2147483647 h 502"/>
                  <a:gd name="T56" fmla="*/ 2147483647 w 434"/>
                  <a:gd name="T57" fmla="*/ 2147483647 h 502"/>
                  <a:gd name="T58" fmla="*/ 2147483647 w 434"/>
                  <a:gd name="T59" fmla="*/ 2147483647 h 502"/>
                  <a:gd name="T60" fmla="*/ 2147483647 w 434"/>
                  <a:gd name="T61" fmla="*/ 2147483647 h 502"/>
                  <a:gd name="T62" fmla="*/ 0 w 434"/>
                  <a:gd name="T63" fmla="*/ 2147483647 h 502"/>
                  <a:gd name="T64" fmla="*/ 2147483647 w 434"/>
                  <a:gd name="T65" fmla="*/ 2147483647 h 502"/>
                  <a:gd name="T66" fmla="*/ 2147483647 w 434"/>
                  <a:gd name="T67" fmla="*/ 2147483647 h 502"/>
                  <a:gd name="T68" fmla="*/ 2147483647 w 434"/>
                  <a:gd name="T69" fmla="*/ 2147483647 h 502"/>
                  <a:gd name="T70" fmla="*/ 2147483647 w 434"/>
                  <a:gd name="T71" fmla="*/ 2147483647 h 502"/>
                  <a:gd name="T72" fmla="*/ 2147483647 w 434"/>
                  <a:gd name="T73" fmla="*/ 2147483647 h 502"/>
                  <a:gd name="T74" fmla="*/ 2147483647 w 434"/>
                  <a:gd name="T75" fmla="*/ 2147483647 h 502"/>
                  <a:gd name="T76" fmla="*/ 2147483647 w 434"/>
                  <a:gd name="T77" fmla="*/ 2147483647 h 502"/>
                  <a:gd name="T78" fmla="*/ 2147483647 w 434"/>
                  <a:gd name="T79" fmla="*/ 2147483647 h 502"/>
                  <a:gd name="T80" fmla="*/ 2147483647 w 434"/>
                  <a:gd name="T81" fmla="*/ 2147483647 h 502"/>
                  <a:gd name="T82" fmla="*/ 2147483647 w 434"/>
                  <a:gd name="T83" fmla="*/ 2147483647 h 502"/>
                  <a:gd name="T84" fmla="*/ 2147483647 w 434"/>
                  <a:gd name="T85" fmla="*/ 2147483647 h 502"/>
                  <a:gd name="T86" fmla="*/ 2147483647 w 434"/>
                  <a:gd name="T87" fmla="*/ 0 h 502"/>
                  <a:gd name="T88" fmla="*/ 2147483647 w 434"/>
                  <a:gd name="T89" fmla="*/ 2147483647 h 502"/>
                  <a:gd name="T90" fmla="*/ 2147483647 w 434"/>
                  <a:gd name="T91" fmla="*/ 2147483647 h 502"/>
                  <a:gd name="T92" fmla="*/ 2147483647 w 434"/>
                  <a:gd name="T93" fmla="*/ 2147483647 h 502"/>
                  <a:gd name="T94" fmla="*/ 2147483647 w 434"/>
                  <a:gd name="T95" fmla="*/ 2147483647 h 502"/>
                  <a:gd name="T96" fmla="*/ 2147483647 w 434"/>
                  <a:gd name="T97" fmla="*/ 2147483647 h 502"/>
                  <a:gd name="T98" fmla="*/ 2147483647 w 434"/>
                  <a:gd name="T99" fmla="*/ 2147483647 h 502"/>
                  <a:gd name="T100" fmla="*/ 2147483647 w 434"/>
                  <a:gd name="T101" fmla="*/ 2147483647 h 502"/>
                  <a:gd name="T102" fmla="*/ 2147483647 w 434"/>
                  <a:gd name="T103" fmla="*/ 2147483647 h 502"/>
                  <a:gd name="T104" fmla="*/ 2147483647 w 434"/>
                  <a:gd name="T105" fmla="*/ 2147483647 h 502"/>
                  <a:gd name="T106" fmla="*/ 2147483647 w 434"/>
                  <a:gd name="T107" fmla="*/ 2147483647 h 502"/>
                  <a:gd name="T108" fmla="*/ 2147483647 w 434"/>
                  <a:gd name="T109" fmla="*/ 2147483647 h 502"/>
                  <a:gd name="T110" fmla="*/ 2147483647 w 434"/>
                  <a:gd name="T111" fmla="*/ 2147483647 h 502"/>
                  <a:gd name="T112" fmla="*/ 2147483647 w 434"/>
                  <a:gd name="T113" fmla="*/ 2147483647 h 502"/>
                  <a:gd name="T114" fmla="*/ 2147483647 w 434"/>
                  <a:gd name="T115" fmla="*/ 2147483647 h 502"/>
                  <a:gd name="T116" fmla="*/ 2147483647 w 434"/>
                  <a:gd name="T117" fmla="*/ 2147483647 h 50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34"/>
                  <a:gd name="T178" fmla="*/ 0 h 502"/>
                  <a:gd name="T179" fmla="*/ 434 w 434"/>
                  <a:gd name="T180" fmla="*/ 502 h 50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34" h="502">
                    <a:moveTo>
                      <a:pt x="434" y="132"/>
                    </a:moveTo>
                    <a:lnTo>
                      <a:pt x="434" y="140"/>
                    </a:lnTo>
                    <a:lnTo>
                      <a:pt x="432" y="146"/>
                    </a:lnTo>
                    <a:lnTo>
                      <a:pt x="434" y="152"/>
                    </a:lnTo>
                    <a:lnTo>
                      <a:pt x="428" y="152"/>
                    </a:lnTo>
                    <a:lnTo>
                      <a:pt x="422" y="154"/>
                    </a:lnTo>
                    <a:lnTo>
                      <a:pt x="414" y="160"/>
                    </a:lnTo>
                    <a:lnTo>
                      <a:pt x="408" y="166"/>
                    </a:lnTo>
                    <a:lnTo>
                      <a:pt x="406" y="168"/>
                    </a:lnTo>
                    <a:lnTo>
                      <a:pt x="408" y="172"/>
                    </a:lnTo>
                    <a:lnTo>
                      <a:pt x="410" y="174"/>
                    </a:lnTo>
                    <a:lnTo>
                      <a:pt x="404" y="192"/>
                    </a:lnTo>
                    <a:lnTo>
                      <a:pt x="404" y="194"/>
                    </a:lnTo>
                    <a:lnTo>
                      <a:pt x="406" y="196"/>
                    </a:lnTo>
                    <a:lnTo>
                      <a:pt x="408" y="196"/>
                    </a:lnTo>
                    <a:lnTo>
                      <a:pt x="406" y="202"/>
                    </a:lnTo>
                    <a:lnTo>
                      <a:pt x="404" y="206"/>
                    </a:lnTo>
                    <a:lnTo>
                      <a:pt x="398" y="216"/>
                    </a:lnTo>
                    <a:lnTo>
                      <a:pt x="396" y="216"/>
                    </a:lnTo>
                    <a:lnTo>
                      <a:pt x="394" y="214"/>
                    </a:lnTo>
                    <a:lnTo>
                      <a:pt x="390" y="218"/>
                    </a:lnTo>
                    <a:lnTo>
                      <a:pt x="388" y="218"/>
                    </a:lnTo>
                    <a:lnTo>
                      <a:pt x="390" y="222"/>
                    </a:lnTo>
                    <a:lnTo>
                      <a:pt x="390" y="226"/>
                    </a:lnTo>
                    <a:lnTo>
                      <a:pt x="388" y="250"/>
                    </a:lnTo>
                    <a:lnTo>
                      <a:pt x="384" y="250"/>
                    </a:lnTo>
                    <a:lnTo>
                      <a:pt x="382" y="248"/>
                    </a:lnTo>
                    <a:lnTo>
                      <a:pt x="380" y="246"/>
                    </a:lnTo>
                    <a:lnTo>
                      <a:pt x="378" y="236"/>
                    </a:lnTo>
                    <a:lnTo>
                      <a:pt x="374" y="226"/>
                    </a:lnTo>
                    <a:lnTo>
                      <a:pt x="370" y="220"/>
                    </a:lnTo>
                    <a:lnTo>
                      <a:pt x="368" y="222"/>
                    </a:lnTo>
                    <a:lnTo>
                      <a:pt x="368" y="226"/>
                    </a:lnTo>
                    <a:lnTo>
                      <a:pt x="366" y="230"/>
                    </a:lnTo>
                    <a:lnTo>
                      <a:pt x="362" y="232"/>
                    </a:lnTo>
                    <a:lnTo>
                      <a:pt x="360" y="230"/>
                    </a:lnTo>
                    <a:lnTo>
                      <a:pt x="356" y="226"/>
                    </a:lnTo>
                    <a:lnTo>
                      <a:pt x="352" y="220"/>
                    </a:lnTo>
                    <a:lnTo>
                      <a:pt x="370" y="200"/>
                    </a:lnTo>
                    <a:lnTo>
                      <a:pt x="370" y="196"/>
                    </a:lnTo>
                    <a:lnTo>
                      <a:pt x="346" y="196"/>
                    </a:lnTo>
                    <a:lnTo>
                      <a:pt x="338" y="196"/>
                    </a:lnTo>
                    <a:lnTo>
                      <a:pt x="334" y="196"/>
                    </a:lnTo>
                    <a:lnTo>
                      <a:pt x="330" y="194"/>
                    </a:lnTo>
                    <a:lnTo>
                      <a:pt x="328" y="192"/>
                    </a:lnTo>
                    <a:lnTo>
                      <a:pt x="328" y="190"/>
                    </a:lnTo>
                    <a:lnTo>
                      <a:pt x="328" y="186"/>
                    </a:lnTo>
                    <a:lnTo>
                      <a:pt x="328" y="182"/>
                    </a:lnTo>
                    <a:lnTo>
                      <a:pt x="324" y="180"/>
                    </a:lnTo>
                    <a:lnTo>
                      <a:pt x="320" y="176"/>
                    </a:lnTo>
                    <a:lnTo>
                      <a:pt x="306" y="170"/>
                    </a:lnTo>
                    <a:lnTo>
                      <a:pt x="302" y="172"/>
                    </a:lnTo>
                    <a:lnTo>
                      <a:pt x="300" y="174"/>
                    </a:lnTo>
                    <a:lnTo>
                      <a:pt x="300" y="176"/>
                    </a:lnTo>
                    <a:lnTo>
                      <a:pt x="302" y="180"/>
                    </a:lnTo>
                    <a:lnTo>
                      <a:pt x="306" y="184"/>
                    </a:lnTo>
                    <a:lnTo>
                      <a:pt x="310" y="188"/>
                    </a:lnTo>
                    <a:lnTo>
                      <a:pt x="312" y="192"/>
                    </a:lnTo>
                    <a:lnTo>
                      <a:pt x="310" y="196"/>
                    </a:lnTo>
                    <a:lnTo>
                      <a:pt x="308" y="196"/>
                    </a:lnTo>
                    <a:lnTo>
                      <a:pt x="306" y="198"/>
                    </a:lnTo>
                    <a:lnTo>
                      <a:pt x="306" y="200"/>
                    </a:lnTo>
                    <a:lnTo>
                      <a:pt x="308" y="204"/>
                    </a:lnTo>
                    <a:lnTo>
                      <a:pt x="310" y="206"/>
                    </a:lnTo>
                    <a:lnTo>
                      <a:pt x="316" y="210"/>
                    </a:lnTo>
                    <a:lnTo>
                      <a:pt x="314" y="220"/>
                    </a:lnTo>
                    <a:lnTo>
                      <a:pt x="314" y="222"/>
                    </a:lnTo>
                    <a:lnTo>
                      <a:pt x="318" y="224"/>
                    </a:lnTo>
                    <a:lnTo>
                      <a:pt x="320" y="228"/>
                    </a:lnTo>
                    <a:lnTo>
                      <a:pt x="322" y="232"/>
                    </a:lnTo>
                    <a:lnTo>
                      <a:pt x="322" y="240"/>
                    </a:lnTo>
                    <a:lnTo>
                      <a:pt x="324" y="246"/>
                    </a:lnTo>
                    <a:lnTo>
                      <a:pt x="326" y="256"/>
                    </a:lnTo>
                    <a:lnTo>
                      <a:pt x="318" y="256"/>
                    </a:lnTo>
                    <a:lnTo>
                      <a:pt x="310" y="256"/>
                    </a:lnTo>
                    <a:lnTo>
                      <a:pt x="312" y="256"/>
                    </a:lnTo>
                    <a:lnTo>
                      <a:pt x="302" y="260"/>
                    </a:lnTo>
                    <a:lnTo>
                      <a:pt x="298" y="266"/>
                    </a:lnTo>
                    <a:lnTo>
                      <a:pt x="296" y="282"/>
                    </a:lnTo>
                    <a:lnTo>
                      <a:pt x="292" y="288"/>
                    </a:lnTo>
                    <a:lnTo>
                      <a:pt x="286" y="290"/>
                    </a:lnTo>
                    <a:lnTo>
                      <a:pt x="280" y="292"/>
                    </a:lnTo>
                    <a:lnTo>
                      <a:pt x="272" y="296"/>
                    </a:lnTo>
                    <a:lnTo>
                      <a:pt x="270" y="300"/>
                    </a:lnTo>
                    <a:lnTo>
                      <a:pt x="266" y="306"/>
                    </a:lnTo>
                    <a:lnTo>
                      <a:pt x="260" y="318"/>
                    </a:lnTo>
                    <a:lnTo>
                      <a:pt x="246" y="334"/>
                    </a:lnTo>
                    <a:lnTo>
                      <a:pt x="232" y="352"/>
                    </a:lnTo>
                    <a:lnTo>
                      <a:pt x="226" y="358"/>
                    </a:lnTo>
                    <a:lnTo>
                      <a:pt x="222" y="360"/>
                    </a:lnTo>
                    <a:lnTo>
                      <a:pt x="212" y="364"/>
                    </a:lnTo>
                    <a:lnTo>
                      <a:pt x="206" y="366"/>
                    </a:lnTo>
                    <a:lnTo>
                      <a:pt x="202" y="370"/>
                    </a:lnTo>
                    <a:lnTo>
                      <a:pt x="200" y="376"/>
                    </a:lnTo>
                    <a:lnTo>
                      <a:pt x="198" y="382"/>
                    </a:lnTo>
                    <a:lnTo>
                      <a:pt x="200" y="388"/>
                    </a:lnTo>
                    <a:lnTo>
                      <a:pt x="202" y="398"/>
                    </a:lnTo>
                    <a:lnTo>
                      <a:pt x="206" y="406"/>
                    </a:lnTo>
                    <a:lnTo>
                      <a:pt x="208" y="416"/>
                    </a:lnTo>
                    <a:lnTo>
                      <a:pt x="206" y="426"/>
                    </a:lnTo>
                    <a:lnTo>
                      <a:pt x="204" y="432"/>
                    </a:lnTo>
                    <a:lnTo>
                      <a:pt x="202" y="436"/>
                    </a:lnTo>
                    <a:lnTo>
                      <a:pt x="202" y="442"/>
                    </a:lnTo>
                    <a:lnTo>
                      <a:pt x="202" y="446"/>
                    </a:lnTo>
                    <a:lnTo>
                      <a:pt x="204" y="450"/>
                    </a:lnTo>
                    <a:lnTo>
                      <a:pt x="206" y="452"/>
                    </a:lnTo>
                    <a:lnTo>
                      <a:pt x="206" y="456"/>
                    </a:lnTo>
                    <a:lnTo>
                      <a:pt x="204" y="464"/>
                    </a:lnTo>
                    <a:lnTo>
                      <a:pt x="198" y="468"/>
                    </a:lnTo>
                    <a:lnTo>
                      <a:pt x="194" y="472"/>
                    </a:lnTo>
                    <a:lnTo>
                      <a:pt x="192" y="478"/>
                    </a:lnTo>
                    <a:lnTo>
                      <a:pt x="194" y="484"/>
                    </a:lnTo>
                    <a:lnTo>
                      <a:pt x="196" y="486"/>
                    </a:lnTo>
                    <a:lnTo>
                      <a:pt x="188" y="488"/>
                    </a:lnTo>
                    <a:lnTo>
                      <a:pt x="186" y="490"/>
                    </a:lnTo>
                    <a:lnTo>
                      <a:pt x="184" y="492"/>
                    </a:lnTo>
                    <a:lnTo>
                      <a:pt x="182" y="496"/>
                    </a:lnTo>
                    <a:lnTo>
                      <a:pt x="178" y="500"/>
                    </a:lnTo>
                    <a:lnTo>
                      <a:pt x="174" y="502"/>
                    </a:lnTo>
                    <a:lnTo>
                      <a:pt x="170" y="502"/>
                    </a:lnTo>
                    <a:lnTo>
                      <a:pt x="164" y="500"/>
                    </a:lnTo>
                    <a:lnTo>
                      <a:pt x="160" y="496"/>
                    </a:lnTo>
                    <a:lnTo>
                      <a:pt x="154" y="490"/>
                    </a:lnTo>
                    <a:lnTo>
                      <a:pt x="150" y="482"/>
                    </a:lnTo>
                    <a:lnTo>
                      <a:pt x="142" y="466"/>
                    </a:lnTo>
                    <a:lnTo>
                      <a:pt x="138" y="450"/>
                    </a:lnTo>
                    <a:lnTo>
                      <a:pt x="134" y="438"/>
                    </a:lnTo>
                    <a:lnTo>
                      <a:pt x="126" y="420"/>
                    </a:lnTo>
                    <a:lnTo>
                      <a:pt x="118" y="404"/>
                    </a:lnTo>
                    <a:lnTo>
                      <a:pt x="110" y="388"/>
                    </a:lnTo>
                    <a:lnTo>
                      <a:pt x="100" y="360"/>
                    </a:lnTo>
                    <a:lnTo>
                      <a:pt x="86" y="332"/>
                    </a:lnTo>
                    <a:lnTo>
                      <a:pt x="82" y="316"/>
                    </a:lnTo>
                    <a:lnTo>
                      <a:pt x="78" y="302"/>
                    </a:lnTo>
                    <a:lnTo>
                      <a:pt x="76" y="284"/>
                    </a:lnTo>
                    <a:lnTo>
                      <a:pt x="76" y="268"/>
                    </a:lnTo>
                    <a:lnTo>
                      <a:pt x="74" y="260"/>
                    </a:lnTo>
                    <a:lnTo>
                      <a:pt x="72" y="256"/>
                    </a:lnTo>
                    <a:lnTo>
                      <a:pt x="68" y="248"/>
                    </a:lnTo>
                    <a:lnTo>
                      <a:pt x="66" y="258"/>
                    </a:lnTo>
                    <a:lnTo>
                      <a:pt x="62" y="268"/>
                    </a:lnTo>
                    <a:lnTo>
                      <a:pt x="58" y="276"/>
                    </a:lnTo>
                    <a:lnTo>
                      <a:pt x="54" y="278"/>
                    </a:lnTo>
                    <a:lnTo>
                      <a:pt x="50" y="278"/>
                    </a:lnTo>
                    <a:lnTo>
                      <a:pt x="44" y="276"/>
                    </a:lnTo>
                    <a:lnTo>
                      <a:pt x="38" y="274"/>
                    </a:lnTo>
                    <a:lnTo>
                      <a:pt x="28" y="266"/>
                    </a:lnTo>
                    <a:lnTo>
                      <a:pt x="20" y="256"/>
                    </a:lnTo>
                    <a:lnTo>
                      <a:pt x="14" y="248"/>
                    </a:lnTo>
                    <a:lnTo>
                      <a:pt x="20" y="246"/>
                    </a:lnTo>
                    <a:lnTo>
                      <a:pt x="24" y="244"/>
                    </a:lnTo>
                    <a:lnTo>
                      <a:pt x="30" y="240"/>
                    </a:lnTo>
                    <a:lnTo>
                      <a:pt x="32" y="234"/>
                    </a:lnTo>
                    <a:lnTo>
                      <a:pt x="24" y="238"/>
                    </a:lnTo>
                    <a:lnTo>
                      <a:pt x="24" y="240"/>
                    </a:lnTo>
                    <a:lnTo>
                      <a:pt x="20" y="242"/>
                    </a:lnTo>
                    <a:lnTo>
                      <a:pt x="14" y="238"/>
                    </a:lnTo>
                    <a:lnTo>
                      <a:pt x="8" y="232"/>
                    </a:lnTo>
                    <a:lnTo>
                      <a:pt x="2" y="224"/>
                    </a:lnTo>
                    <a:lnTo>
                      <a:pt x="0" y="220"/>
                    </a:lnTo>
                    <a:lnTo>
                      <a:pt x="0" y="214"/>
                    </a:lnTo>
                    <a:lnTo>
                      <a:pt x="2" y="212"/>
                    </a:lnTo>
                    <a:lnTo>
                      <a:pt x="4" y="210"/>
                    </a:lnTo>
                    <a:lnTo>
                      <a:pt x="8" y="210"/>
                    </a:lnTo>
                    <a:lnTo>
                      <a:pt x="12" y="210"/>
                    </a:lnTo>
                    <a:lnTo>
                      <a:pt x="16" y="212"/>
                    </a:lnTo>
                    <a:lnTo>
                      <a:pt x="20" y="214"/>
                    </a:lnTo>
                    <a:lnTo>
                      <a:pt x="30" y="212"/>
                    </a:lnTo>
                    <a:lnTo>
                      <a:pt x="36" y="208"/>
                    </a:lnTo>
                    <a:lnTo>
                      <a:pt x="38" y="204"/>
                    </a:lnTo>
                    <a:lnTo>
                      <a:pt x="36" y="196"/>
                    </a:lnTo>
                    <a:lnTo>
                      <a:pt x="32" y="192"/>
                    </a:lnTo>
                    <a:lnTo>
                      <a:pt x="24" y="184"/>
                    </a:lnTo>
                    <a:lnTo>
                      <a:pt x="22" y="182"/>
                    </a:lnTo>
                    <a:lnTo>
                      <a:pt x="20" y="178"/>
                    </a:lnTo>
                    <a:lnTo>
                      <a:pt x="20" y="170"/>
                    </a:lnTo>
                    <a:lnTo>
                      <a:pt x="18" y="168"/>
                    </a:lnTo>
                    <a:lnTo>
                      <a:pt x="14" y="168"/>
                    </a:lnTo>
                    <a:lnTo>
                      <a:pt x="10" y="164"/>
                    </a:lnTo>
                    <a:lnTo>
                      <a:pt x="8" y="160"/>
                    </a:lnTo>
                    <a:lnTo>
                      <a:pt x="10" y="156"/>
                    </a:lnTo>
                    <a:lnTo>
                      <a:pt x="14" y="150"/>
                    </a:lnTo>
                    <a:lnTo>
                      <a:pt x="18" y="144"/>
                    </a:lnTo>
                    <a:lnTo>
                      <a:pt x="22" y="142"/>
                    </a:lnTo>
                    <a:lnTo>
                      <a:pt x="26" y="144"/>
                    </a:lnTo>
                    <a:lnTo>
                      <a:pt x="30" y="146"/>
                    </a:lnTo>
                    <a:lnTo>
                      <a:pt x="34" y="146"/>
                    </a:lnTo>
                    <a:lnTo>
                      <a:pt x="38" y="142"/>
                    </a:lnTo>
                    <a:lnTo>
                      <a:pt x="44" y="136"/>
                    </a:lnTo>
                    <a:lnTo>
                      <a:pt x="52" y="124"/>
                    </a:lnTo>
                    <a:lnTo>
                      <a:pt x="56" y="118"/>
                    </a:lnTo>
                    <a:lnTo>
                      <a:pt x="58" y="110"/>
                    </a:lnTo>
                    <a:lnTo>
                      <a:pt x="62" y="104"/>
                    </a:lnTo>
                    <a:lnTo>
                      <a:pt x="66" y="98"/>
                    </a:lnTo>
                    <a:lnTo>
                      <a:pt x="68" y="92"/>
                    </a:lnTo>
                    <a:lnTo>
                      <a:pt x="72" y="88"/>
                    </a:lnTo>
                    <a:lnTo>
                      <a:pt x="72" y="74"/>
                    </a:lnTo>
                    <a:lnTo>
                      <a:pt x="74" y="70"/>
                    </a:lnTo>
                    <a:lnTo>
                      <a:pt x="78" y="68"/>
                    </a:lnTo>
                    <a:lnTo>
                      <a:pt x="78" y="66"/>
                    </a:lnTo>
                    <a:lnTo>
                      <a:pt x="80" y="62"/>
                    </a:lnTo>
                    <a:lnTo>
                      <a:pt x="72" y="58"/>
                    </a:lnTo>
                    <a:lnTo>
                      <a:pt x="62" y="50"/>
                    </a:lnTo>
                    <a:lnTo>
                      <a:pt x="54" y="38"/>
                    </a:lnTo>
                    <a:lnTo>
                      <a:pt x="52" y="34"/>
                    </a:lnTo>
                    <a:lnTo>
                      <a:pt x="52" y="30"/>
                    </a:lnTo>
                    <a:lnTo>
                      <a:pt x="50" y="28"/>
                    </a:lnTo>
                    <a:lnTo>
                      <a:pt x="54" y="22"/>
                    </a:lnTo>
                    <a:lnTo>
                      <a:pt x="58" y="18"/>
                    </a:lnTo>
                    <a:lnTo>
                      <a:pt x="62" y="20"/>
                    </a:lnTo>
                    <a:lnTo>
                      <a:pt x="66" y="22"/>
                    </a:lnTo>
                    <a:lnTo>
                      <a:pt x="68" y="22"/>
                    </a:lnTo>
                    <a:lnTo>
                      <a:pt x="72" y="24"/>
                    </a:lnTo>
                    <a:lnTo>
                      <a:pt x="80" y="22"/>
                    </a:lnTo>
                    <a:lnTo>
                      <a:pt x="88" y="18"/>
                    </a:lnTo>
                    <a:lnTo>
                      <a:pt x="98" y="10"/>
                    </a:lnTo>
                    <a:lnTo>
                      <a:pt x="108" y="4"/>
                    </a:lnTo>
                    <a:lnTo>
                      <a:pt x="114" y="0"/>
                    </a:lnTo>
                    <a:lnTo>
                      <a:pt x="120" y="0"/>
                    </a:lnTo>
                    <a:lnTo>
                      <a:pt x="128" y="0"/>
                    </a:lnTo>
                    <a:lnTo>
                      <a:pt x="134" y="4"/>
                    </a:lnTo>
                    <a:lnTo>
                      <a:pt x="136" y="4"/>
                    </a:lnTo>
                    <a:lnTo>
                      <a:pt x="142" y="6"/>
                    </a:lnTo>
                    <a:lnTo>
                      <a:pt x="142" y="12"/>
                    </a:lnTo>
                    <a:lnTo>
                      <a:pt x="140" y="16"/>
                    </a:lnTo>
                    <a:lnTo>
                      <a:pt x="134" y="24"/>
                    </a:lnTo>
                    <a:lnTo>
                      <a:pt x="132" y="32"/>
                    </a:lnTo>
                    <a:lnTo>
                      <a:pt x="130" y="38"/>
                    </a:lnTo>
                    <a:lnTo>
                      <a:pt x="132" y="42"/>
                    </a:lnTo>
                    <a:lnTo>
                      <a:pt x="134" y="48"/>
                    </a:lnTo>
                    <a:lnTo>
                      <a:pt x="142" y="56"/>
                    </a:lnTo>
                    <a:lnTo>
                      <a:pt x="140" y="58"/>
                    </a:lnTo>
                    <a:lnTo>
                      <a:pt x="138" y="58"/>
                    </a:lnTo>
                    <a:lnTo>
                      <a:pt x="132" y="60"/>
                    </a:lnTo>
                    <a:lnTo>
                      <a:pt x="134" y="68"/>
                    </a:lnTo>
                    <a:lnTo>
                      <a:pt x="134" y="72"/>
                    </a:lnTo>
                    <a:lnTo>
                      <a:pt x="136" y="76"/>
                    </a:lnTo>
                    <a:lnTo>
                      <a:pt x="138" y="80"/>
                    </a:lnTo>
                    <a:lnTo>
                      <a:pt x="146" y="84"/>
                    </a:lnTo>
                    <a:lnTo>
                      <a:pt x="156" y="88"/>
                    </a:lnTo>
                    <a:lnTo>
                      <a:pt x="164" y="96"/>
                    </a:lnTo>
                    <a:lnTo>
                      <a:pt x="172" y="104"/>
                    </a:lnTo>
                    <a:lnTo>
                      <a:pt x="168" y="112"/>
                    </a:lnTo>
                    <a:lnTo>
                      <a:pt x="166" y="122"/>
                    </a:lnTo>
                    <a:lnTo>
                      <a:pt x="168" y="126"/>
                    </a:lnTo>
                    <a:lnTo>
                      <a:pt x="170" y="128"/>
                    </a:lnTo>
                    <a:lnTo>
                      <a:pt x="176" y="132"/>
                    </a:lnTo>
                    <a:lnTo>
                      <a:pt x="198" y="142"/>
                    </a:lnTo>
                    <a:lnTo>
                      <a:pt x="210" y="150"/>
                    </a:lnTo>
                    <a:lnTo>
                      <a:pt x="220" y="154"/>
                    </a:lnTo>
                    <a:lnTo>
                      <a:pt x="230" y="150"/>
                    </a:lnTo>
                    <a:lnTo>
                      <a:pt x="234" y="152"/>
                    </a:lnTo>
                    <a:lnTo>
                      <a:pt x="238" y="152"/>
                    </a:lnTo>
                    <a:lnTo>
                      <a:pt x="244" y="158"/>
                    </a:lnTo>
                    <a:lnTo>
                      <a:pt x="248" y="164"/>
                    </a:lnTo>
                    <a:lnTo>
                      <a:pt x="264" y="168"/>
                    </a:lnTo>
                    <a:lnTo>
                      <a:pt x="278" y="170"/>
                    </a:lnTo>
                    <a:lnTo>
                      <a:pt x="288" y="170"/>
                    </a:lnTo>
                    <a:lnTo>
                      <a:pt x="296" y="170"/>
                    </a:lnTo>
                    <a:lnTo>
                      <a:pt x="298" y="168"/>
                    </a:lnTo>
                    <a:lnTo>
                      <a:pt x="298" y="166"/>
                    </a:lnTo>
                    <a:lnTo>
                      <a:pt x="298" y="162"/>
                    </a:lnTo>
                    <a:lnTo>
                      <a:pt x="296" y="158"/>
                    </a:lnTo>
                    <a:lnTo>
                      <a:pt x="294" y="154"/>
                    </a:lnTo>
                    <a:lnTo>
                      <a:pt x="294" y="148"/>
                    </a:lnTo>
                    <a:lnTo>
                      <a:pt x="294" y="144"/>
                    </a:lnTo>
                    <a:lnTo>
                      <a:pt x="298" y="142"/>
                    </a:lnTo>
                    <a:lnTo>
                      <a:pt x="304" y="140"/>
                    </a:lnTo>
                    <a:lnTo>
                      <a:pt x="306" y="148"/>
                    </a:lnTo>
                    <a:lnTo>
                      <a:pt x="308" y="158"/>
                    </a:lnTo>
                    <a:lnTo>
                      <a:pt x="314" y="164"/>
                    </a:lnTo>
                    <a:lnTo>
                      <a:pt x="318" y="166"/>
                    </a:lnTo>
                    <a:lnTo>
                      <a:pt x="322" y="166"/>
                    </a:lnTo>
                    <a:lnTo>
                      <a:pt x="342" y="166"/>
                    </a:lnTo>
                    <a:lnTo>
                      <a:pt x="348" y="166"/>
                    </a:lnTo>
                    <a:lnTo>
                      <a:pt x="352" y="164"/>
                    </a:lnTo>
                    <a:lnTo>
                      <a:pt x="354" y="162"/>
                    </a:lnTo>
                    <a:lnTo>
                      <a:pt x="358" y="158"/>
                    </a:lnTo>
                    <a:lnTo>
                      <a:pt x="360" y="150"/>
                    </a:lnTo>
                    <a:lnTo>
                      <a:pt x="364" y="140"/>
                    </a:lnTo>
                    <a:lnTo>
                      <a:pt x="368" y="134"/>
                    </a:lnTo>
                    <a:lnTo>
                      <a:pt x="376" y="126"/>
                    </a:lnTo>
                    <a:lnTo>
                      <a:pt x="382" y="122"/>
                    </a:lnTo>
                    <a:lnTo>
                      <a:pt x="392" y="118"/>
                    </a:lnTo>
                    <a:lnTo>
                      <a:pt x="394" y="120"/>
                    </a:lnTo>
                    <a:lnTo>
                      <a:pt x="396" y="120"/>
                    </a:lnTo>
                    <a:lnTo>
                      <a:pt x="400" y="122"/>
                    </a:lnTo>
                    <a:lnTo>
                      <a:pt x="402" y="120"/>
                    </a:lnTo>
                    <a:lnTo>
                      <a:pt x="406" y="118"/>
                    </a:lnTo>
                    <a:lnTo>
                      <a:pt x="406" y="116"/>
                    </a:lnTo>
                    <a:lnTo>
                      <a:pt x="412" y="116"/>
                    </a:lnTo>
                    <a:lnTo>
                      <a:pt x="420" y="124"/>
                    </a:lnTo>
                    <a:lnTo>
                      <a:pt x="420" y="128"/>
                    </a:lnTo>
                    <a:lnTo>
                      <a:pt x="420" y="130"/>
                    </a:lnTo>
                    <a:lnTo>
                      <a:pt x="424" y="134"/>
                    </a:lnTo>
                    <a:lnTo>
                      <a:pt x="430" y="136"/>
                    </a:lnTo>
                    <a:lnTo>
                      <a:pt x="434" y="136"/>
                    </a:lnTo>
                    <a:lnTo>
                      <a:pt x="434" y="1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8" name="íṧ1ïḋê">
                <a:extLst>
                  <a:ext uri="{FF2B5EF4-FFF2-40B4-BE49-F238E27FC236}">
                    <a16:creationId xmlns:a16="http://schemas.microsoft.com/office/drawing/2014/main" xmlns="" id="{42799154-8C7C-4CDE-A274-B47EE928177C}"/>
                  </a:ext>
                </a:extLst>
              </p:cNvPr>
              <p:cNvSpPr/>
              <p:nvPr/>
            </p:nvSpPr>
            <p:spPr bwMode="auto">
              <a:xfrm>
                <a:off x="6751104" y="2999016"/>
                <a:ext cx="89519" cy="47636"/>
              </a:xfrm>
              <a:custGeom>
                <a:avLst/>
                <a:gdLst>
                  <a:gd name="T0" fmla="*/ 2147483647 w 50"/>
                  <a:gd name="T1" fmla="*/ 2147483647 h 28"/>
                  <a:gd name="T2" fmla="*/ 2147483647 w 50"/>
                  <a:gd name="T3" fmla="*/ 2147483647 h 28"/>
                  <a:gd name="T4" fmla="*/ 2147483647 w 50"/>
                  <a:gd name="T5" fmla="*/ 2147483647 h 28"/>
                  <a:gd name="T6" fmla="*/ 2147483647 w 50"/>
                  <a:gd name="T7" fmla="*/ 2147483647 h 28"/>
                  <a:gd name="T8" fmla="*/ 2147483647 w 50"/>
                  <a:gd name="T9" fmla="*/ 0 h 28"/>
                  <a:gd name="T10" fmla="*/ 2147483647 w 50"/>
                  <a:gd name="T11" fmla="*/ 2147483647 h 28"/>
                  <a:gd name="T12" fmla="*/ 2147483647 w 50"/>
                  <a:gd name="T13" fmla="*/ 2147483647 h 28"/>
                  <a:gd name="T14" fmla="*/ 2147483647 w 50"/>
                  <a:gd name="T15" fmla="*/ 2147483647 h 28"/>
                  <a:gd name="T16" fmla="*/ 0 w 50"/>
                  <a:gd name="T17" fmla="*/ 2147483647 h 28"/>
                  <a:gd name="T18" fmla="*/ 2147483647 w 50"/>
                  <a:gd name="T19" fmla="*/ 2147483647 h 28"/>
                  <a:gd name="T20" fmla="*/ 2147483647 w 50"/>
                  <a:gd name="T21" fmla="*/ 2147483647 h 28"/>
                  <a:gd name="T22" fmla="*/ 2147483647 w 50"/>
                  <a:gd name="T23" fmla="*/ 2147483647 h 28"/>
                  <a:gd name="T24" fmla="*/ 2147483647 w 50"/>
                  <a:gd name="T25" fmla="*/ 2147483647 h 28"/>
                  <a:gd name="T26" fmla="*/ 2147483647 w 50"/>
                  <a:gd name="T27" fmla="*/ 2147483647 h 28"/>
                  <a:gd name="T28" fmla="*/ 2147483647 w 50"/>
                  <a:gd name="T29" fmla="*/ 2147483647 h 28"/>
                  <a:gd name="T30" fmla="*/ 2147483647 w 50"/>
                  <a:gd name="T31" fmla="*/ 2147483647 h 28"/>
                  <a:gd name="T32" fmla="*/ 2147483647 w 50"/>
                  <a:gd name="T33" fmla="*/ 2147483647 h 28"/>
                  <a:gd name="T34" fmla="*/ 2147483647 w 50"/>
                  <a:gd name="T35" fmla="*/ 2147483647 h 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
                  <a:gd name="T55" fmla="*/ 0 h 28"/>
                  <a:gd name="T56" fmla="*/ 50 w 50"/>
                  <a:gd name="T57" fmla="*/ 28 h 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 h="28">
                    <a:moveTo>
                      <a:pt x="50" y="20"/>
                    </a:moveTo>
                    <a:lnTo>
                      <a:pt x="46" y="14"/>
                    </a:lnTo>
                    <a:lnTo>
                      <a:pt x="36" y="6"/>
                    </a:lnTo>
                    <a:lnTo>
                      <a:pt x="26" y="2"/>
                    </a:lnTo>
                    <a:lnTo>
                      <a:pt x="16" y="0"/>
                    </a:lnTo>
                    <a:lnTo>
                      <a:pt x="12" y="2"/>
                    </a:lnTo>
                    <a:lnTo>
                      <a:pt x="8" y="4"/>
                    </a:lnTo>
                    <a:lnTo>
                      <a:pt x="4" y="10"/>
                    </a:lnTo>
                    <a:lnTo>
                      <a:pt x="0" y="14"/>
                    </a:lnTo>
                    <a:lnTo>
                      <a:pt x="2" y="18"/>
                    </a:lnTo>
                    <a:lnTo>
                      <a:pt x="2" y="20"/>
                    </a:lnTo>
                    <a:lnTo>
                      <a:pt x="10" y="28"/>
                    </a:lnTo>
                    <a:lnTo>
                      <a:pt x="16" y="28"/>
                    </a:lnTo>
                    <a:lnTo>
                      <a:pt x="36" y="28"/>
                    </a:lnTo>
                    <a:lnTo>
                      <a:pt x="42" y="28"/>
                    </a:lnTo>
                    <a:lnTo>
                      <a:pt x="46" y="26"/>
                    </a:lnTo>
                    <a:lnTo>
                      <a:pt x="50" y="22"/>
                    </a:lnTo>
                    <a:lnTo>
                      <a:pt x="50" y="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79" name="iSḻiḍé">
                <a:extLst>
                  <a:ext uri="{FF2B5EF4-FFF2-40B4-BE49-F238E27FC236}">
                    <a16:creationId xmlns:a16="http://schemas.microsoft.com/office/drawing/2014/main" xmlns="" id="{6A1DD9C2-7FB6-4F15-BEB5-0BA1170769CC}"/>
                  </a:ext>
                </a:extLst>
              </p:cNvPr>
              <p:cNvSpPr/>
              <p:nvPr/>
            </p:nvSpPr>
            <p:spPr bwMode="auto">
              <a:xfrm>
                <a:off x="6508715" y="2935969"/>
                <a:ext cx="229996" cy="116288"/>
              </a:xfrm>
              <a:custGeom>
                <a:avLst/>
                <a:gdLst>
                  <a:gd name="T0" fmla="*/ 2147483647 w 132"/>
                  <a:gd name="T1" fmla="*/ 2147483647 h 70"/>
                  <a:gd name="T2" fmla="*/ 2147483647 w 132"/>
                  <a:gd name="T3" fmla="*/ 2147483647 h 70"/>
                  <a:gd name="T4" fmla="*/ 2147483647 w 132"/>
                  <a:gd name="T5" fmla="*/ 2147483647 h 70"/>
                  <a:gd name="T6" fmla="*/ 2147483647 w 132"/>
                  <a:gd name="T7" fmla="*/ 2147483647 h 70"/>
                  <a:gd name="T8" fmla="*/ 2147483647 w 132"/>
                  <a:gd name="T9" fmla="*/ 2147483647 h 70"/>
                  <a:gd name="T10" fmla="*/ 2147483647 w 132"/>
                  <a:gd name="T11" fmla="*/ 2147483647 h 70"/>
                  <a:gd name="T12" fmla="*/ 2147483647 w 132"/>
                  <a:gd name="T13" fmla="*/ 2147483647 h 70"/>
                  <a:gd name="T14" fmla="*/ 2147483647 w 132"/>
                  <a:gd name="T15" fmla="*/ 2147483647 h 70"/>
                  <a:gd name="T16" fmla="*/ 2147483647 w 132"/>
                  <a:gd name="T17" fmla="*/ 2147483647 h 70"/>
                  <a:gd name="T18" fmla="*/ 2147483647 w 132"/>
                  <a:gd name="T19" fmla="*/ 2147483647 h 70"/>
                  <a:gd name="T20" fmla="*/ 2147483647 w 132"/>
                  <a:gd name="T21" fmla="*/ 2147483647 h 70"/>
                  <a:gd name="T22" fmla="*/ 2147483647 w 132"/>
                  <a:gd name="T23" fmla="*/ 2147483647 h 70"/>
                  <a:gd name="T24" fmla="*/ 2147483647 w 132"/>
                  <a:gd name="T25" fmla="*/ 2147483647 h 70"/>
                  <a:gd name="T26" fmla="*/ 2147483647 w 132"/>
                  <a:gd name="T27" fmla="*/ 2147483647 h 70"/>
                  <a:gd name="T28" fmla="*/ 2147483647 w 132"/>
                  <a:gd name="T29" fmla="*/ 2147483647 h 70"/>
                  <a:gd name="T30" fmla="*/ 2147483647 w 132"/>
                  <a:gd name="T31" fmla="*/ 0 h 70"/>
                  <a:gd name="T32" fmla="*/ 2147483647 w 132"/>
                  <a:gd name="T33" fmla="*/ 0 h 70"/>
                  <a:gd name="T34" fmla="*/ 2147483647 w 132"/>
                  <a:gd name="T35" fmla="*/ 2147483647 h 70"/>
                  <a:gd name="T36" fmla="*/ 2147483647 w 132"/>
                  <a:gd name="T37" fmla="*/ 2147483647 h 70"/>
                  <a:gd name="T38" fmla="*/ 2147483647 w 132"/>
                  <a:gd name="T39" fmla="*/ 2147483647 h 70"/>
                  <a:gd name="T40" fmla="*/ 2147483647 w 132"/>
                  <a:gd name="T41" fmla="*/ 2147483647 h 70"/>
                  <a:gd name="T42" fmla="*/ 2147483647 w 132"/>
                  <a:gd name="T43" fmla="*/ 2147483647 h 70"/>
                  <a:gd name="T44" fmla="*/ 0 w 132"/>
                  <a:gd name="T45" fmla="*/ 2147483647 h 70"/>
                  <a:gd name="T46" fmla="*/ 2147483647 w 132"/>
                  <a:gd name="T47" fmla="*/ 2147483647 h 70"/>
                  <a:gd name="T48" fmla="*/ 2147483647 w 132"/>
                  <a:gd name="T49" fmla="*/ 2147483647 h 70"/>
                  <a:gd name="T50" fmla="*/ 2147483647 w 132"/>
                  <a:gd name="T51" fmla="*/ 2147483647 h 70"/>
                  <a:gd name="T52" fmla="*/ 2147483647 w 132"/>
                  <a:gd name="T53" fmla="*/ 2147483647 h 70"/>
                  <a:gd name="T54" fmla="*/ 2147483647 w 132"/>
                  <a:gd name="T55" fmla="*/ 2147483647 h 70"/>
                  <a:gd name="T56" fmla="*/ 2147483647 w 132"/>
                  <a:gd name="T57" fmla="*/ 2147483647 h 70"/>
                  <a:gd name="T58" fmla="*/ 2147483647 w 132"/>
                  <a:gd name="T59" fmla="*/ 2147483647 h 70"/>
                  <a:gd name="T60" fmla="*/ 2147483647 w 132"/>
                  <a:gd name="T61" fmla="*/ 2147483647 h 70"/>
                  <a:gd name="T62" fmla="*/ 2147483647 w 132"/>
                  <a:gd name="T63" fmla="*/ 2147483647 h 70"/>
                  <a:gd name="T64" fmla="*/ 2147483647 w 132"/>
                  <a:gd name="T65" fmla="*/ 2147483647 h 70"/>
                  <a:gd name="T66" fmla="*/ 2147483647 w 132"/>
                  <a:gd name="T67" fmla="*/ 2147483647 h 70"/>
                  <a:gd name="T68" fmla="*/ 2147483647 w 132"/>
                  <a:gd name="T69" fmla="*/ 2147483647 h 70"/>
                  <a:gd name="T70" fmla="*/ 2147483647 w 132"/>
                  <a:gd name="T71" fmla="*/ 2147483647 h 70"/>
                  <a:gd name="T72" fmla="*/ 2147483647 w 132"/>
                  <a:gd name="T73" fmla="*/ 2147483647 h 70"/>
                  <a:gd name="T74" fmla="*/ 2147483647 w 132"/>
                  <a:gd name="T75" fmla="*/ 2147483647 h 70"/>
                  <a:gd name="T76" fmla="*/ 2147483647 w 132"/>
                  <a:gd name="T77" fmla="*/ 2147483647 h 70"/>
                  <a:gd name="T78" fmla="*/ 2147483647 w 132"/>
                  <a:gd name="T79" fmla="*/ 2147483647 h 70"/>
                  <a:gd name="T80" fmla="*/ 2147483647 w 132"/>
                  <a:gd name="T81" fmla="*/ 2147483647 h 70"/>
                  <a:gd name="T82" fmla="*/ 2147483647 w 132"/>
                  <a:gd name="T83" fmla="*/ 2147483647 h 70"/>
                  <a:gd name="T84" fmla="*/ 2147483647 w 132"/>
                  <a:gd name="T85" fmla="*/ 2147483647 h 70"/>
                  <a:gd name="T86" fmla="*/ 2147483647 w 132"/>
                  <a:gd name="T87" fmla="*/ 2147483647 h 70"/>
                  <a:gd name="T88" fmla="*/ 2147483647 w 132"/>
                  <a:gd name="T89" fmla="*/ 2147483647 h 7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2"/>
                  <a:gd name="T136" fmla="*/ 0 h 70"/>
                  <a:gd name="T137" fmla="*/ 132 w 132"/>
                  <a:gd name="T138" fmla="*/ 70 h 7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2" h="70">
                    <a:moveTo>
                      <a:pt x="128" y="46"/>
                    </a:moveTo>
                    <a:lnTo>
                      <a:pt x="110" y="46"/>
                    </a:lnTo>
                    <a:lnTo>
                      <a:pt x="104" y="44"/>
                    </a:lnTo>
                    <a:lnTo>
                      <a:pt x="98" y="40"/>
                    </a:lnTo>
                    <a:lnTo>
                      <a:pt x="96" y="40"/>
                    </a:lnTo>
                    <a:lnTo>
                      <a:pt x="94" y="40"/>
                    </a:lnTo>
                    <a:lnTo>
                      <a:pt x="90" y="40"/>
                    </a:lnTo>
                    <a:lnTo>
                      <a:pt x="84" y="38"/>
                    </a:lnTo>
                    <a:lnTo>
                      <a:pt x="80" y="36"/>
                    </a:lnTo>
                    <a:lnTo>
                      <a:pt x="76" y="32"/>
                    </a:lnTo>
                    <a:lnTo>
                      <a:pt x="74" y="30"/>
                    </a:lnTo>
                    <a:lnTo>
                      <a:pt x="62" y="26"/>
                    </a:lnTo>
                    <a:lnTo>
                      <a:pt x="52" y="22"/>
                    </a:lnTo>
                    <a:lnTo>
                      <a:pt x="44" y="16"/>
                    </a:lnTo>
                    <a:lnTo>
                      <a:pt x="34" y="8"/>
                    </a:lnTo>
                    <a:lnTo>
                      <a:pt x="22" y="0"/>
                    </a:lnTo>
                    <a:lnTo>
                      <a:pt x="20" y="0"/>
                    </a:lnTo>
                    <a:lnTo>
                      <a:pt x="18" y="2"/>
                    </a:lnTo>
                    <a:lnTo>
                      <a:pt x="16" y="4"/>
                    </a:lnTo>
                    <a:lnTo>
                      <a:pt x="12" y="4"/>
                    </a:lnTo>
                    <a:lnTo>
                      <a:pt x="6" y="4"/>
                    </a:lnTo>
                    <a:lnTo>
                      <a:pt x="2" y="12"/>
                    </a:lnTo>
                    <a:lnTo>
                      <a:pt x="0" y="22"/>
                    </a:lnTo>
                    <a:lnTo>
                      <a:pt x="2" y="26"/>
                    </a:lnTo>
                    <a:lnTo>
                      <a:pt x="4" y="28"/>
                    </a:lnTo>
                    <a:lnTo>
                      <a:pt x="10" y="32"/>
                    </a:lnTo>
                    <a:lnTo>
                      <a:pt x="32" y="42"/>
                    </a:lnTo>
                    <a:lnTo>
                      <a:pt x="44" y="50"/>
                    </a:lnTo>
                    <a:lnTo>
                      <a:pt x="54" y="54"/>
                    </a:lnTo>
                    <a:lnTo>
                      <a:pt x="64" y="50"/>
                    </a:lnTo>
                    <a:lnTo>
                      <a:pt x="68" y="52"/>
                    </a:lnTo>
                    <a:lnTo>
                      <a:pt x="72" y="52"/>
                    </a:lnTo>
                    <a:lnTo>
                      <a:pt x="78" y="58"/>
                    </a:lnTo>
                    <a:lnTo>
                      <a:pt x="82" y="64"/>
                    </a:lnTo>
                    <a:lnTo>
                      <a:pt x="98" y="68"/>
                    </a:lnTo>
                    <a:lnTo>
                      <a:pt x="112" y="70"/>
                    </a:lnTo>
                    <a:lnTo>
                      <a:pt x="122" y="70"/>
                    </a:lnTo>
                    <a:lnTo>
                      <a:pt x="130" y="70"/>
                    </a:lnTo>
                    <a:lnTo>
                      <a:pt x="132" y="68"/>
                    </a:lnTo>
                    <a:lnTo>
                      <a:pt x="132" y="66"/>
                    </a:lnTo>
                    <a:lnTo>
                      <a:pt x="132" y="62"/>
                    </a:lnTo>
                    <a:lnTo>
                      <a:pt x="130" y="58"/>
                    </a:lnTo>
                    <a:lnTo>
                      <a:pt x="128" y="54"/>
                    </a:lnTo>
                    <a:lnTo>
                      <a:pt x="128" y="48"/>
                    </a:lnTo>
                    <a:lnTo>
                      <a:pt x="128"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0" name="îṣḷíḍè">
                <a:extLst>
                  <a:ext uri="{FF2B5EF4-FFF2-40B4-BE49-F238E27FC236}">
                    <a16:creationId xmlns:a16="http://schemas.microsoft.com/office/drawing/2014/main" xmlns="" id="{A5F78490-DF7E-482C-85B6-EEFFE168D830}"/>
                  </a:ext>
                </a:extLst>
              </p:cNvPr>
              <p:cNvSpPr/>
              <p:nvPr/>
            </p:nvSpPr>
            <p:spPr bwMode="auto">
              <a:xfrm>
                <a:off x="5979863" y="2732816"/>
                <a:ext cx="420050" cy="403504"/>
              </a:xfrm>
              <a:custGeom>
                <a:avLst/>
                <a:gdLst>
                  <a:gd name="T0" fmla="*/ 2147483647 w 240"/>
                  <a:gd name="T1" fmla="*/ 2147483647 h 242"/>
                  <a:gd name="T2" fmla="*/ 2147483647 w 240"/>
                  <a:gd name="T3" fmla="*/ 2147483647 h 242"/>
                  <a:gd name="T4" fmla="*/ 2147483647 w 240"/>
                  <a:gd name="T5" fmla="*/ 2147483647 h 242"/>
                  <a:gd name="T6" fmla="*/ 2147483647 w 240"/>
                  <a:gd name="T7" fmla="*/ 2147483647 h 242"/>
                  <a:gd name="T8" fmla="*/ 2147483647 w 240"/>
                  <a:gd name="T9" fmla="*/ 2147483647 h 242"/>
                  <a:gd name="T10" fmla="*/ 2147483647 w 240"/>
                  <a:gd name="T11" fmla="*/ 2147483647 h 242"/>
                  <a:gd name="T12" fmla="*/ 2147483647 w 240"/>
                  <a:gd name="T13" fmla="*/ 2147483647 h 242"/>
                  <a:gd name="T14" fmla="*/ 2147483647 w 240"/>
                  <a:gd name="T15" fmla="*/ 2147483647 h 242"/>
                  <a:gd name="T16" fmla="*/ 2147483647 w 240"/>
                  <a:gd name="T17" fmla="*/ 2147483647 h 242"/>
                  <a:gd name="T18" fmla="*/ 2147483647 w 240"/>
                  <a:gd name="T19" fmla="*/ 2147483647 h 242"/>
                  <a:gd name="T20" fmla="*/ 2147483647 w 240"/>
                  <a:gd name="T21" fmla="*/ 2147483647 h 242"/>
                  <a:gd name="T22" fmla="*/ 2147483647 w 240"/>
                  <a:gd name="T23" fmla="*/ 2147483647 h 242"/>
                  <a:gd name="T24" fmla="*/ 2147483647 w 240"/>
                  <a:gd name="T25" fmla="*/ 2147483647 h 242"/>
                  <a:gd name="T26" fmla="*/ 2147483647 w 240"/>
                  <a:gd name="T27" fmla="*/ 2147483647 h 242"/>
                  <a:gd name="T28" fmla="*/ 2147483647 w 240"/>
                  <a:gd name="T29" fmla="*/ 2147483647 h 242"/>
                  <a:gd name="T30" fmla="*/ 2147483647 w 240"/>
                  <a:gd name="T31" fmla="*/ 2147483647 h 242"/>
                  <a:gd name="T32" fmla="*/ 2147483647 w 240"/>
                  <a:gd name="T33" fmla="*/ 2147483647 h 242"/>
                  <a:gd name="T34" fmla="*/ 2147483647 w 240"/>
                  <a:gd name="T35" fmla="*/ 2147483647 h 242"/>
                  <a:gd name="T36" fmla="*/ 0 w 240"/>
                  <a:gd name="T37" fmla="*/ 2147483647 h 242"/>
                  <a:gd name="T38" fmla="*/ 2147483647 w 240"/>
                  <a:gd name="T39" fmla="*/ 2147483647 h 242"/>
                  <a:gd name="T40" fmla="*/ 2147483647 w 240"/>
                  <a:gd name="T41" fmla="*/ 2147483647 h 242"/>
                  <a:gd name="T42" fmla="*/ 2147483647 w 240"/>
                  <a:gd name="T43" fmla="*/ 2147483647 h 242"/>
                  <a:gd name="T44" fmla="*/ 2147483647 w 240"/>
                  <a:gd name="T45" fmla="*/ 2147483647 h 242"/>
                  <a:gd name="T46" fmla="*/ 2147483647 w 240"/>
                  <a:gd name="T47" fmla="*/ 2147483647 h 242"/>
                  <a:gd name="T48" fmla="*/ 2147483647 w 240"/>
                  <a:gd name="T49" fmla="*/ 2147483647 h 242"/>
                  <a:gd name="T50" fmla="*/ 2147483647 w 240"/>
                  <a:gd name="T51" fmla="*/ 2147483647 h 242"/>
                  <a:gd name="T52" fmla="*/ 2147483647 w 240"/>
                  <a:gd name="T53" fmla="*/ 2147483647 h 242"/>
                  <a:gd name="T54" fmla="*/ 2147483647 w 240"/>
                  <a:gd name="T55" fmla="*/ 2147483647 h 242"/>
                  <a:gd name="T56" fmla="*/ 2147483647 w 240"/>
                  <a:gd name="T57" fmla="*/ 2147483647 h 242"/>
                  <a:gd name="T58" fmla="*/ 2147483647 w 240"/>
                  <a:gd name="T59" fmla="*/ 2147483647 h 242"/>
                  <a:gd name="T60" fmla="*/ 2147483647 w 240"/>
                  <a:gd name="T61" fmla="*/ 2147483647 h 242"/>
                  <a:gd name="T62" fmla="*/ 2147483647 w 240"/>
                  <a:gd name="T63" fmla="*/ 2147483647 h 242"/>
                  <a:gd name="T64" fmla="*/ 2147483647 w 240"/>
                  <a:gd name="T65" fmla="*/ 2147483647 h 242"/>
                  <a:gd name="T66" fmla="*/ 2147483647 w 240"/>
                  <a:gd name="T67" fmla="*/ 2147483647 h 242"/>
                  <a:gd name="T68" fmla="*/ 2147483647 w 240"/>
                  <a:gd name="T69" fmla="*/ 2147483647 h 242"/>
                  <a:gd name="T70" fmla="*/ 2147483647 w 240"/>
                  <a:gd name="T71" fmla="*/ 2147483647 h 242"/>
                  <a:gd name="T72" fmla="*/ 2147483647 w 240"/>
                  <a:gd name="T73" fmla="*/ 2147483647 h 242"/>
                  <a:gd name="T74" fmla="*/ 2147483647 w 240"/>
                  <a:gd name="T75" fmla="*/ 2147483647 h 242"/>
                  <a:gd name="T76" fmla="*/ 2147483647 w 240"/>
                  <a:gd name="T77" fmla="*/ 2147483647 h 242"/>
                  <a:gd name="T78" fmla="*/ 2147483647 w 240"/>
                  <a:gd name="T79" fmla="*/ 2147483647 h 242"/>
                  <a:gd name="T80" fmla="*/ 2147483647 w 240"/>
                  <a:gd name="T81" fmla="*/ 2147483647 h 242"/>
                  <a:gd name="T82" fmla="*/ 2147483647 w 240"/>
                  <a:gd name="T83" fmla="*/ 2147483647 h 242"/>
                  <a:gd name="T84" fmla="*/ 2147483647 w 240"/>
                  <a:gd name="T85" fmla="*/ 2147483647 h 242"/>
                  <a:gd name="T86" fmla="*/ 2147483647 w 240"/>
                  <a:gd name="T87" fmla="*/ 2147483647 h 242"/>
                  <a:gd name="T88" fmla="*/ 2147483647 w 240"/>
                  <a:gd name="T89" fmla="*/ 2147483647 h 242"/>
                  <a:gd name="T90" fmla="*/ 2147483647 w 240"/>
                  <a:gd name="T91" fmla="*/ 2147483647 h 242"/>
                  <a:gd name="T92" fmla="*/ 2147483647 w 240"/>
                  <a:gd name="T93" fmla="*/ 2147483647 h 242"/>
                  <a:gd name="T94" fmla="*/ 2147483647 w 240"/>
                  <a:gd name="T95" fmla="*/ 2147483647 h 24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40"/>
                  <a:gd name="T145" fmla="*/ 0 h 242"/>
                  <a:gd name="T146" fmla="*/ 240 w 240"/>
                  <a:gd name="T147" fmla="*/ 242 h 24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40" h="242">
                    <a:moveTo>
                      <a:pt x="238" y="28"/>
                    </a:moveTo>
                    <a:lnTo>
                      <a:pt x="234" y="26"/>
                    </a:lnTo>
                    <a:lnTo>
                      <a:pt x="230" y="26"/>
                    </a:lnTo>
                    <a:lnTo>
                      <a:pt x="224" y="24"/>
                    </a:lnTo>
                    <a:lnTo>
                      <a:pt x="218" y="24"/>
                    </a:lnTo>
                    <a:lnTo>
                      <a:pt x="214" y="22"/>
                    </a:lnTo>
                    <a:lnTo>
                      <a:pt x="210" y="18"/>
                    </a:lnTo>
                    <a:lnTo>
                      <a:pt x="206" y="10"/>
                    </a:lnTo>
                    <a:lnTo>
                      <a:pt x="200" y="4"/>
                    </a:lnTo>
                    <a:lnTo>
                      <a:pt x="192" y="0"/>
                    </a:lnTo>
                    <a:lnTo>
                      <a:pt x="184" y="0"/>
                    </a:lnTo>
                    <a:lnTo>
                      <a:pt x="174" y="2"/>
                    </a:lnTo>
                    <a:lnTo>
                      <a:pt x="164" y="2"/>
                    </a:lnTo>
                    <a:lnTo>
                      <a:pt x="154" y="4"/>
                    </a:lnTo>
                    <a:lnTo>
                      <a:pt x="148" y="6"/>
                    </a:lnTo>
                    <a:lnTo>
                      <a:pt x="142" y="8"/>
                    </a:lnTo>
                    <a:lnTo>
                      <a:pt x="140" y="12"/>
                    </a:lnTo>
                    <a:lnTo>
                      <a:pt x="138" y="16"/>
                    </a:lnTo>
                    <a:lnTo>
                      <a:pt x="140" y="20"/>
                    </a:lnTo>
                    <a:lnTo>
                      <a:pt x="142" y="24"/>
                    </a:lnTo>
                    <a:lnTo>
                      <a:pt x="146" y="28"/>
                    </a:lnTo>
                    <a:lnTo>
                      <a:pt x="148" y="34"/>
                    </a:lnTo>
                    <a:lnTo>
                      <a:pt x="146" y="40"/>
                    </a:lnTo>
                    <a:lnTo>
                      <a:pt x="140" y="48"/>
                    </a:lnTo>
                    <a:lnTo>
                      <a:pt x="136" y="54"/>
                    </a:lnTo>
                    <a:lnTo>
                      <a:pt x="132" y="60"/>
                    </a:lnTo>
                    <a:lnTo>
                      <a:pt x="132" y="64"/>
                    </a:lnTo>
                    <a:lnTo>
                      <a:pt x="132" y="68"/>
                    </a:lnTo>
                    <a:lnTo>
                      <a:pt x="132" y="70"/>
                    </a:lnTo>
                    <a:lnTo>
                      <a:pt x="126" y="76"/>
                    </a:lnTo>
                    <a:lnTo>
                      <a:pt x="124" y="80"/>
                    </a:lnTo>
                    <a:lnTo>
                      <a:pt x="122" y="84"/>
                    </a:lnTo>
                    <a:lnTo>
                      <a:pt x="122" y="88"/>
                    </a:lnTo>
                    <a:lnTo>
                      <a:pt x="126" y="90"/>
                    </a:lnTo>
                    <a:lnTo>
                      <a:pt x="124" y="94"/>
                    </a:lnTo>
                    <a:lnTo>
                      <a:pt x="120" y="96"/>
                    </a:lnTo>
                    <a:lnTo>
                      <a:pt x="114" y="96"/>
                    </a:lnTo>
                    <a:lnTo>
                      <a:pt x="106" y="96"/>
                    </a:lnTo>
                    <a:lnTo>
                      <a:pt x="104" y="100"/>
                    </a:lnTo>
                    <a:lnTo>
                      <a:pt x="100" y="104"/>
                    </a:lnTo>
                    <a:lnTo>
                      <a:pt x="98" y="106"/>
                    </a:lnTo>
                    <a:lnTo>
                      <a:pt x="96" y="108"/>
                    </a:lnTo>
                    <a:lnTo>
                      <a:pt x="90" y="108"/>
                    </a:lnTo>
                    <a:lnTo>
                      <a:pt x="86" y="108"/>
                    </a:lnTo>
                    <a:lnTo>
                      <a:pt x="82" y="112"/>
                    </a:lnTo>
                    <a:lnTo>
                      <a:pt x="80" y="116"/>
                    </a:lnTo>
                    <a:lnTo>
                      <a:pt x="82" y="120"/>
                    </a:lnTo>
                    <a:lnTo>
                      <a:pt x="84" y="126"/>
                    </a:lnTo>
                    <a:lnTo>
                      <a:pt x="84" y="128"/>
                    </a:lnTo>
                    <a:lnTo>
                      <a:pt x="80" y="132"/>
                    </a:lnTo>
                    <a:lnTo>
                      <a:pt x="68" y="136"/>
                    </a:lnTo>
                    <a:lnTo>
                      <a:pt x="54" y="138"/>
                    </a:lnTo>
                    <a:lnTo>
                      <a:pt x="44" y="138"/>
                    </a:lnTo>
                    <a:lnTo>
                      <a:pt x="34" y="138"/>
                    </a:lnTo>
                    <a:lnTo>
                      <a:pt x="24" y="136"/>
                    </a:lnTo>
                    <a:lnTo>
                      <a:pt x="12" y="136"/>
                    </a:lnTo>
                    <a:lnTo>
                      <a:pt x="0" y="134"/>
                    </a:lnTo>
                    <a:lnTo>
                      <a:pt x="6" y="136"/>
                    </a:lnTo>
                    <a:lnTo>
                      <a:pt x="12" y="140"/>
                    </a:lnTo>
                    <a:lnTo>
                      <a:pt x="18" y="148"/>
                    </a:lnTo>
                    <a:lnTo>
                      <a:pt x="24" y="154"/>
                    </a:lnTo>
                    <a:lnTo>
                      <a:pt x="28" y="154"/>
                    </a:lnTo>
                    <a:lnTo>
                      <a:pt x="32" y="156"/>
                    </a:lnTo>
                    <a:lnTo>
                      <a:pt x="34" y="162"/>
                    </a:lnTo>
                    <a:lnTo>
                      <a:pt x="36" y="170"/>
                    </a:lnTo>
                    <a:lnTo>
                      <a:pt x="42" y="174"/>
                    </a:lnTo>
                    <a:lnTo>
                      <a:pt x="46" y="178"/>
                    </a:lnTo>
                    <a:lnTo>
                      <a:pt x="44" y="182"/>
                    </a:lnTo>
                    <a:lnTo>
                      <a:pt x="40" y="184"/>
                    </a:lnTo>
                    <a:lnTo>
                      <a:pt x="30" y="190"/>
                    </a:lnTo>
                    <a:lnTo>
                      <a:pt x="26" y="192"/>
                    </a:lnTo>
                    <a:lnTo>
                      <a:pt x="24" y="198"/>
                    </a:lnTo>
                    <a:lnTo>
                      <a:pt x="22" y="202"/>
                    </a:lnTo>
                    <a:lnTo>
                      <a:pt x="22" y="210"/>
                    </a:lnTo>
                    <a:lnTo>
                      <a:pt x="30" y="216"/>
                    </a:lnTo>
                    <a:lnTo>
                      <a:pt x="34" y="216"/>
                    </a:lnTo>
                    <a:lnTo>
                      <a:pt x="42" y="218"/>
                    </a:lnTo>
                    <a:lnTo>
                      <a:pt x="72" y="218"/>
                    </a:lnTo>
                    <a:lnTo>
                      <a:pt x="80" y="216"/>
                    </a:lnTo>
                    <a:lnTo>
                      <a:pt x="88" y="214"/>
                    </a:lnTo>
                    <a:lnTo>
                      <a:pt x="104" y="208"/>
                    </a:lnTo>
                    <a:lnTo>
                      <a:pt x="108" y="220"/>
                    </a:lnTo>
                    <a:lnTo>
                      <a:pt x="114" y="230"/>
                    </a:lnTo>
                    <a:lnTo>
                      <a:pt x="118" y="234"/>
                    </a:lnTo>
                    <a:lnTo>
                      <a:pt x="122" y="238"/>
                    </a:lnTo>
                    <a:lnTo>
                      <a:pt x="128" y="240"/>
                    </a:lnTo>
                    <a:lnTo>
                      <a:pt x="136" y="242"/>
                    </a:lnTo>
                    <a:lnTo>
                      <a:pt x="136" y="236"/>
                    </a:lnTo>
                    <a:lnTo>
                      <a:pt x="138" y="234"/>
                    </a:lnTo>
                    <a:lnTo>
                      <a:pt x="140" y="232"/>
                    </a:lnTo>
                    <a:lnTo>
                      <a:pt x="144" y="232"/>
                    </a:lnTo>
                    <a:lnTo>
                      <a:pt x="148" y="232"/>
                    </a:lnTo>
                    <a:lnTo>
                      <a:pt x="152" y="234"/>
                    </a:lnTo>
                    <a:lnTo>
                      <a:pt x="156" y="236"/>
                    </a:lnTo>
                    <a:lnTo>
                      <a:pt x="166" y="234"/>
                    </a:lnTo>
                    <a:lnTo>
                      <a:pt x="172" y="230"/>
                    </a:lnTo>
                    <a:lnTo>
                      <a:pt x="174" y="226"/>
                    </a:lnTo>
                    <a:lnTo>
                      <a:pt x="172" y="218"/>
                    </a:lnTo>
                    <a:lnTo>
                      <a:pt x="168" y="214"/>
                    </a:lnTo>
                    <a:lnTo>
                      <a:pt x="160" y="206"/>
                    </a:lnTo>
                    <a:lnTo>
                      <a:pt x="158" y="204"/>
                    </a:lnTo>
                    <a:lnTo>
                      <a:pt x="156" y="200"/>
                    </a:lnTo>
                    <a:lnTo>
                      <a:pt x="156" y="192"/>
                    </a:lnTo>
                    <a:lnTo>
                      <a:pt x="154" y="190"/>
                    </a:lnTo>
                    <a:lnTo>
                      <a:pt x="150" y="190"/>
                    </a:lnTo>
                    <a:lnTo>
                      <a:pt x="146" y="186"/>
                    </a:lnTo>
                    <a:lnTo>
                      <a:pt x="144" y="182"/>
                    </a:lnTo>
                    <a:lnTo>
                      <a:pt x="146" y="178"/>
                    </a:lnTo>
                    <a:lnTo>
                      <a:pt x="150" y="172"/>
                    </a:lnTo>
                    <a:lnTo>
                      <a:pt x="154" y="166"/>
                    </a:lnTo>
                    <a:lnTo>
                      <a:pt x="158" y="164"/>
                    </a:lnTo>
                    <a:lnTo>
                      <a:pt x="162" y="166"/>
                    </a:lnTo>
                    <a:lnTo>
                      <a:pt x="166" y="168"/>
                    </a:lnTo>
                    <a:lnTo>
                      <a:pt x="170" y="168"/>
                    </a:lnTo>
                    <a:lnTo>
                      <a:pt x="174" y="164"/>
                    </a:lnTo>
                    <a:lnTo>
                      <a:pt x="180" y="158"/>
                    </a:lnTo>
                    <a:lnTo>
                      <a:pt x="188" y="146"/>
                    </a:lnTo>
                    <a:lnTo>
                      <a:pt x="192" y="140"/>
                    </a:lnTo>
                    <a:lnTo>
                      <a:pt x="194" y="132"/>
                    </a:lnTo>
                    <a:lnTo>
                      <a:pt x="198" y="126"/>
                    </a:lnTo>
                    <a:lnTo>
                      <a:pt x="202" y="120"/>
                    </a:lnTo>
                    <a:lnTo>
                      <a:pt x="204" y="114"/>
                    </a:lnTo>
                    <a:lnTo>
                      <a:pt x="208" y="110"/>
                    </a:lnTo>
                    <a:lnTo>
                      <a:pt x="208" y="96"/>
                    </a:lnTo>
                    <a:lnTo>
                      <a:pt x="210" y="92"/>
                    </a:lnTo>
                    <a:lnTo>
                      <a:pt x="214" y="90"/>
                    </a:lnTo>
                    <a:lnTo>
                      <a:pt x="214" y="88"/>
                    </a:lnTo>
                    <a:lnTo>
                      <a:pt x="216" y="84"/>
                    </a:lnTo>
                    <a:lnTo>
                      <a:pt x="208" y="80"/>
                    </a:lnTo>
                    <a:lnTo>
                      <a:pt x="198" y="72"/>
                    </a:lnTo>
                    <a:lnTo>
                      <a:pt x="190" y="60"/>
                    </a:lnTo>
                    <a:lnTo>
                      <a:pt x="188" y="56"/>
                    </a:lnTo>
                    <a:lnTo>
                      <a:pt x="188" y="52"/>
                    </a:lnTo>
                    <a:lnTo>
                      <a:pt x="186" y="50"/>
                    </a:lnTo>
                    <a:lnTo>
                      <a:pt x="190" y="44"/>
                    </a:lnTo>
                    <a:lnTo>
                      <a:pt x="194" y="40"/>
                    </a:lnTo>
                    <a:lnTo>
                      <a:pt x="198" y="42"/>
                    </a:lnTo>
                    <a:lnTo>
                      <a:pt x="202" y="44"/>
                    </a:lnTo>
                    <a:lnTo>
                      <a:pt x="204" y="44"/>
                    </a:lnTo>
                    <a:lnTo>
                      <a:pt x="208" y="46"/>
                    </a:lnTo>
                    <a:lnTo>
                      <a:pt x="216" y="44"/>
                    </a:lnTo>
                    <a:lnTo>
                      <a:pt x="224" y="40"/>
                    </a:lnTo>
                    <a:lnTo>
                      <a:pt x="240" y="28"/>
                    </a:lnTo>
                    <a:lnTo>
                      <a:pt x="238"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1" name="îsḷíde">
                <a:extLst>
                  <a:ext uri="{FF2B5EF4-FFF2-40B4-BE49-F238E27FC236}">
                    <a16:creationId xmlns:a16="http://schemas.microsoft.com/office/drawing/2014/main" xmlns="" id="{5B779D30-018D-4DD0-86AE-E96F1B488DCD}"/>
                  </a:ext>
                </a:extLst>
              </p:cNvPr>
              <p:cNvSpPr/>
              <p:nvPr/>
            </p:nvSpPr>
            <p:spPr bwMode="auto">
              <a:xfrm>
                <a:off x="5952319" y="2680977"/>
                <a:ext cx="349813" cy="281612"/>
              </a:xfrm>
              <a:custGeom>
                <a:avLst/>
                <a:gdLst>
                  <a:gd name="T0" fmla="*/ 2147483647 w 200"/>
                  <a:gd name="T1" fmla="*/ 2147483647 h 168"/>
                  <a:gd name="T2" fmla="*/ 2147483647 w 200"/>
                  <a:gd name="T3" fmla="*/ 2147483647 h 168"/>
                  <a:gd name="T4" fmla="*/ 2147483647 w 200"/>
                  <a:gd name="T5" fmla="*/ 2147483647 h 168"/>
                  <a:gd name="T6" fmla="*/ 2147483647 w 200"/>
                  <a:gd name="T7" fmla="*/ 2147483647 h 168"/>
                  <a:gd name="T8" fmla="*/ 2147483647 w 200"/>
                  <a:gd name="T9" fmla="*/ 0 h 168"/>
                  <a:gd name="T10" fmla="*/ 2147483647 w 200"/>
                  <a:gd name="T11" fmla="*/ 2147483647 h 168"/>
                  <a:gd name="T12" fmla="*/ 2147483647 w 200"/>
                  <a:gd name="T13" fmla="*/ 2147483647 h 168"/>
                  <a:gd name="T14" fmla="*/ 2147483647 w 200"/>
                  <a:gd name="T15" fmla="*/ 2147483647 h 168"/>
                  <a:gd name="T16" fmla="*/ 2147483647 w 200"/>
                  <a:gd name="T17" fmla="*/ 2147483647 h 168"/>
                  <a:gd name="T18" fmla="*/ 2147483647 w 200"/>
                  <a:gd name="T19" fmla="*/ 2147483647 h 168"/>
                  <a:gd name="T20" fmla="*/ 2147483647 w 200"/>
                  <a:gd name="T21" fmla="*/ 2147483647 h 168"/>
                  <a:gd name="T22" fmla="*/ 2147483647 w 200"/>
                  <a:gd name="T23" fmla="*/ 2147483647 h 168"/>
                  <a:gd name="T24" fmla="*/ 2147483647 w 200"/>
                  <a:gd name="T25" fmla="*/ 2147483647 h 168"/>
                  <a:gd name="T26" fmla="*/ 2147483647 w 200"/>
                  <a:gd name="T27" fmla="*/ 2147483647 h 168"/>
                  <a:gd name="T28" fmla="*/ 0 w 200"/>
                  <a:gd name="T29" fmla="*/ 2147483647 h 168"/>
                  <a:gd name="T30" fmla="*/ 2147483647 w 200"/>
                  <a:gd name="T31" fmla="*/ 2147483647 h 168"/>
                  <a:gd name="T32" fmla="*/ 2147483647 w 200"/>
                  <a:gd name="T33" fmla="*/ 2147483647 h 168"/>
                  <a:gd name="T34" fmla="*/ 2147483647 w 200"/>
                  <a:gd name="T35" fmla="*/ 2147483647 h 168"/>
                  <a:gd name="T36" fmla="*/ 2147483647 w 200"/>
                  <a:gd name="T37" fmla="*/ 2147483647 h 168"/>
                  <a:gd name="T38" fmla="*/ 2147483647 w 200"/>
                  <a:gd name="T39" fmla="*/ 2147483647 h 168"/>
                  <a:gd name="T40" fmla="*/ 2147483647 w 200"/>
                  <a:gd name="T41" fmla="*/ 2147483647 h 168"/>
                  <a:gd name="T42" fmla="*/ 2147483647 w 200"/>
                  <a:gd name="T43" fmla="*/ 2147483647 h 168"/>
                  <a:gd name="T44" fmla="*/ 2147483647 w 200"/>
                  <a:gd name="T45" fmla="*/ 2147483647 h 168"/>
                  <a:gd name="T46" fmla="*/ 2147483647 w 200"/>
                  <a:gd name="T47" fmla="*/ 2147483647 h 168"/>
                  <a:gd name="T48" fmla="*/ 2147483647 w 200"/>
                  <a:gd name="T49" fmla="*/ 2147483647 h 168"/>
                  <a:gd name="T50" fmla="*/ 2147483647 w 200"/>
                  <a:gd name="T51" fmla="*/ 2147483647 h 168"/>
                  <a:gd name="T52" fmla="*/ 2147483647 w 200"/>
                  <a:gd name="T53" fmla="*/ 2147483647 h 168"/>
                  <a:gd name="T54" fmla="*/ 2147483647 w 200"/>
                  <a:gd name="T55" fmla="*/ 2147483647 h 168"/>
                  <a:gd name="T56" fmla="*/ 2147483647 w 200"/>
                  <a:gd name="T57" fmla="*/ 2147483647 h 168"/>
                  <a:gd name="T58" fmla="*/ 2147483647 w 200"/>
                  <a:gd name="T59" fmla="*/ 2147483647 h 168"/>
                  <a:gd name="T60" fmla="*/ 2147483647 w 200"/>
                  <a:gd name="T61" fmla="*/ 2147483647 h 168"/>
                  <a:gd name="T62" fmla="*/ 2147483647 w 200"/>
                  <a:gd name="T63" fmla="*/ 2147483647 h 168"/>
                  <a:gd name="T64" fmla="*/ 2147483647 w 200"/>
                  <a:gd name="T65" fmla="*/ 2147483647 h 168"/>
                  <a:gd name="T66" fmla="*/ 2147483647 w 200"/>
                  <a:gd name="T67" fmla="*/ 2147483647 h 168"/>
                  <a:gd name="T68" fmla="*/ 2147483647 w 200"/>
                  <a:gd name="T69" fmla="*/ 2147483647 h 168"/>
                  <a:gd name="T70" fmla="*/ 2147483647 w 200"/>
                  <a:gd name="T71" fmla="*/ 2147483647 h 168"/>
                  <a:gd name="T72" fmla="*/ 2147483647 w 200"/>
                  <a:gd name="T73" fmla="*/ 2147483647 h 168"/>
                  <a:gd name="T74" fmla="*/ 2147483647 w 200"/>
                  <a:gd name="T75" fmla="*/ 2147483647 h 168"/>
                  <a:gd name="T76" fmla="*/ 2147483647 w 200"/>
                  <a:gd name="T77" fmla="*/ 2147483647 h 168"/>
                  <a:gd name="T78" fmla="*/ 2147483647 w 200"/>
                  <a:gd name="T79" fmla="*/ 2147483647 h 168"/>
                  <a:gd name="T80" fmla="*/ 2147483647 w 200"/>
                  <a:gd name="T81" fmla="*/ 2147483647 h 168"/>
                  <a:gd name="T82" fmla="*/ 2147483647 w 200"/>
                  <a:gd name="T83" fmla="*/ 2147483647 h 168"/>
                  <a:gd name="T84" fmla="*/ 2147483647 w 200"/>
                  <a:gd name="T85" fmla="*/ 2147483647 h 168"/>
                  <a:gd name="T86" fmla="*/ 2147483647 w 200"/>
                  <a:gd name="T87" fmla="*/ 2147483647 h 168"/>
                  <a:gd name="T88" fmla="*/ 2147483647 w 200"/>
                  <a:gd name="T89" fmla="*/ 2147483647 h 168"/>
                  <a:gd name="T90" fmla="*/ 2147483647 w 200"/>
                  <a:gd name="T91" fmla="*/ 2147483647 h 168"/>
                  <a:gd name="T92" fmla="*/ 2147483647 w 200"/>
                  <a:gd name="T93" fmla="*/ 2147483647 h 16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200"/>
                  <a:gd name="T142" fmla="*/ 0 h 168"/>
                  <a:gd name="T143" fmla="*/ 200 w 200"/>
                  <a:gd name="T144" fmla="*/ 168 h 16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200" h="168">
                    <a:moveTo>
                      <a:pt x="184" y="22"/>
                    </a:moveTo>
                    <a:lnTo>
                      <a:pt x="174" y="26"/>
                    </a:lnTo>
                    <a:lnTo>
                      <a:pt x="168" y="26"/>
                    </a:lnTo>
                    <a:lnTo>
                      <a:pt x="160" y="28"/>
                    </a:lnTo>
                    <a:lnTo>
                      <a:pt x="156" y="26"/>
                    </a:lnTo>
                    <a:lnTo>
                      <a:pt x="152" y="24"/>
                    </a:lnTo>
                    <a:lnTo>
                      <a:pt x="148" y="18"/>
                    </a:lnTo>
                    <a:lnTo>
                      <a:pt x="144" y="8"/>
                    </a:lnTo>
                    <a:lnTo>
                      <a:pt x="142" y="0"/>
                    </a:lnTo>
                    <a:lnTo>
                      <a:pt x="136" y="0"/>
                    </a:lnTo>
                    <a:lnTo>
                      <a:pt x="130" y="6"/>
                    </a:lnTo>
                    <a:lnTo>
                      <a:pt x="122" y="16"/>
                    </a:lnTo>
                    <a:lnTo>
                      <a:pt x="114" y="24"/>
                    </a:lnTo>
                    <a:lnTo>
                      <a:pt x="108" y="26"/>
                    </a:lnTo>
                    <a:lnTo>
                      <a:pt x="102" y="28"/>
                    </a:lnTo>
                    <a:lnTo>
                      <a:pt x="74" y="28"/>
                    </a:lnTo>
                    <a:lnTo>
                      <a:pt x="60" y="20"/>
                    </a:lnTo>
                    <a:lnTo>
                      <a:pt x="46" y="42"/>
                    </a:lnTo>
                    <a:lnTo>
                      <a:pt x="40" y="50"/>
                    </a:lnTo>
                    <a:lnTo>
                      <a:pt x="36" y="54"/>
                    </a:lnTo>
                    <a:lnTo>
                      <a:pt x="30" y="56"/>
                    </a:lnTo>
                    <a:lnTo>
                      <a:pt x="24" y="58"/>
                    </a:lnTo>
                    <a:lnTo>
                      <a:pt x="16" y="56"/>
                    </a:lnTo>
                    <a:lnTo>
                      <a:pt x="12" y="56"/>
                    </a:lnTo>
                    <a:lnTo>
                      <a:pt x="10" y="56"/>
                    </a:lnTo>
                    <a:lnTo>
                      <a:pt x="4" y="58"/>
                    </a:lnTo>
                    <a:lnTo>
                      <a:pt x="4" y="50"/>
                    </a:lnTo>
                    <a:lnTo>
                      <a:pt x="4" y="56"/>
                    </a:lnTo>
                    <a:lnTo>
                      <a:pt x="0" y="72"/>
                    </a:lnTo>
                    <a:lnTo>
                      <a:pt x="0" y="84"/>
                    </a:lnTo>
                    <a:lnTo>
                      <a:pt x="0" y="92"/>
                    </a:lnTo>
                    <a:lnTo>
                      <a:pt x="4" y="104"/>
                    </a:lnTo>
                    <a:lnTo>
                      <a:pt x="8" y="116"/>
                    </a:lnTo>
                    <a:lnTo>
                      <a:pt x="10" y="122"/>
                    </a:lnTo>
                    <a:lnTo>
                      <a:pt x="12" y="126"/>
                    </a:lnTo>
                    <a:lnTo>
                      <a:pt x="18" y="130"/>
                    </a:lnTo>
                    <a:lnTo>
                      <a:pt x="26" y="132"/>
                    </a:lnTo>
                    <a:lnTo>
                      <a:pt x="26" y="136"/>
                    </a:lnTo>
                    <a:lnTo>
                      <a:pt x="24" y="138"/>
                    </a:lnTo>
                    <a:lnTo>
                      <a:pt x="18" y="146"/>
                    </a:lnTo>
                    <a:lnTo>
                      <a:pt x="14" y="152"/>
                    </a:lnTo>
                    <a:lnTo>
                      <a:pt x="12" y="156"/>
                    </a:lnTo>
                    <a:lnTo>
                      <a:pt x="12" y="160"/>
                    </a:lnTo>
                    <a:lnTo>
                      <a:pt x="12" y="162"/>
                    </a:lnTo>
                    <a:lnTo>
                      <a:pt x="16" y="164"/>
                    </a:lnTo>
                    <a:lnTo>
                      <a:pt x="28" y="166"/>
                    </a:lnTo>
                    <a:lnTo>
                      <a:pt x="40" y="166"/>
                    </a:lnTo>
                    <a:lnTo>
                      <a:pt x="50" y="168"/>
                    </a:lnTo>
                    <a:lnTo>
                      <a:pt x="60" y="168"/>
                    </a:lnTo>
                    <a:lnTo>
                      <a:pt x="70" y="168"/>
                    </a:lnTo>
                    <a:lnTo>
                      <a:pt x="84" y="166"/>
                    </a:lnTo>
                    <a:lnTo>
                      <a:pt x="96" y="162"/>
                    </a:lnTo>
                    <a:lnTo>
                      <a:pt x="100" y="158"/>
                    </a:lnTo>
                    <a:lnTo>
                      <a:pt x="100" y="156"/>
                    </a:lnTo>
                    <a:lnTo>
                      <a:pt x="98" y="150"/>
                    </a:lnTo>
                    <a:lnTo>
                      <a:pt x="96" y="146"/>
                    </a:lnTo>
                    <a:lnTo>
                      <a:pt x="98" y="142"/>
                    </a:lnTo>
                    <a:lnTo>
                      <a:pt x="102" y="138"/>
                    </a:lnTo>
                    <a:lnTo>
                      <a:pt x="106" y="138"/>
                    </a:lnTo>
                    <a:lnTo>
                      <a:pt x="112" y="138"/>
                    </a:lnTo>
                    <a:lnTo>
                      <a:pt x="114" y="136"/>
                    </a:lnTo>
                    <a:lnTo>
                      <a:pt x="116" y="134"/>
                    </a:lnTo>
                    <a:lnTo>
                      <a:pt x="120" y="130"/>
                    </a:lnTo>
                    <a:lnTo>
                      <a:pt x="122" y="126"/>
                    </a:lnTo>
                    <a:lnTo>
                      <a:pt x="130" y="126"/>
                    </a:lnTo>
                    <a:lnTo>
                      <a:pt x="136" y="126"/>
                    </a:lnTo>
                    <a:lnTo>
                      <a:pt x="140" y="124"/>
                    </a:lnTo>
                    <a:lnTo>
                      <a:pt x="142" y="120"/>
                    </a:lnTo>
                    <a:lnTo>
                      <a:pt x="138" y="118"/>
                    </a:lnTo>
                    <a:lnTo>
                      <a:pt x="138" y="114"/>
                    </a:lnTo>
                    <a:lnTo>
                      <a:pt x="140" y="110"/>
                    </a:lnTo>
                    <a:lnTo>
                      <a:pt x="142" y="106"/>
                    </a:lnTo>
                    <a:lnTo>
                      <a:pt x="148" y="100"/>
                    </a:lnTo>
                    <a:lnTo>
                      <a:pt x="148" y="98"/>
                    </a:lnTo>
                    <a:lnTo>
                      <a:pt x="148" y="94"/>
                    </a:lnTo>
                    <a:lnTo>
                      <a:pt x="148" y="90"/>
                    </a:lnTo>
                    <a:lnTo>
                      <a:pt x="152" y="84"/>
                    </a:lnTo>
                    <a:lnTo>
                      <a:pt x="156" y="78"/>
                    </a:lnTo>
                    <a:lnTo>
                      <a:pt x="162" y="70"/>
                    </a:lnTo>
                    <a:lnTo>
                      <a:pt x="164" y="64"/>
                    </a:lnTo>
                    <a:lnTo>
                      <a:pt x="162" y="58"/>
                    </a:lnTo>
                    <a:lnTo>
                      <a:pt x="158" y="54"/>
                    </a:lnTo>
                    <a:lnTo>
                      <a:pt x="156" y="50"/>
                    </a:lnTo>
                    <a:lnTo>
                      <a:pt x="154" y="46"/>
                    </a:lnTo>
                    <a:lnTo>
                      <a:pt x="156" y="42"/>
                    </a:lnTo>
                    <a:lnTo>
                      <a:pt x="158" y="38"/>
                    </a:lnTo>
                    <a:lnTo>
                      <a:pt x="164" y="36"/>
                    </a:lnTo>
                    <a:lnTo>
                      <a:pt x="170" y="34"/>
                    </a:lnTo>
                    <a:lnTo>
                      <a:pt x="180" y="32"/>
                    </a:lnTo>
                    <a:lnTo>
                      <a:pt x="190" y="32"/>
                    </a:lnTo>
                    <a:lnTo>
                      <a:pt x="200" y="30"/>
                    </a:lnTo>
                    <a:lnTo>
                      <a:pt x="200" y="28"/>
                    </a:lnTo>
                    <a:lnTo>
                      <a:pt x="192" y="26"/>
                    </a:lnTo>
                    <a:lnTo>
                      <a:pt x="184"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2" name="iṡļïḍé">
                <a:extLst>
                  <a:ext uri="{FF2B5EF4-FFF2-40B4-BE49-F238E27FC236}">
                    <a16:creationId xmlns:a16="http://schemas.microsoft.com/office/drawing/2014/main" xmlns="" id="{48E58124-6B61-4B23-B9FD-2CFB5E146AED}"/>
                  </a:ext>
                </a:extLst>
              </p:cNvPr>
              <p:cNvSpPr/>
              <p:nvPr/>
            </p:nvSpPr>
            <p:spPr bwMode="auto">
              <a:xfrm>
                <a:off x="6486679" y="2277473"/>
                <a:ext cx="841479" cy="311036"/>
              </a:xfrm>
              <a:custGeom>
                <a:avLst/>
                <a:gdLst>
                  <a:gd name="T0" fmla="*/ 2147483647 w 482"/>
                  <a:gd name="T1" fmla="*/ 2147483647 h 186"/>
                  <a:gd name="T2" fmla="*/ 2147483647 w 482"/>
                  <a:gd name="T3" fmla="*/ 2147483647 h 186"/>
                  <a:gd name="T4" fmla="*/ 2147483647 w 482"/>
                  <a:gd name="T5" fmla="*/ 2147483647 h 186"/>
                  <a:gd name="T6" fmla="*/ 2147483647 w 482"/>
                  <a:gd name="T7" fmla="*/ 2147483647 h 186"/>
                  <a:gd name="T8" fmla="*/ 2147483647 w 482"/>
                  <a:gd name="T9" fmla="*/ 2147483647 h 186"/>
                  <a:gd name="T10" fmla="*/ 2147483647 w 482"/>
                  <a:gd name="T11" fmla="*/ 2147483647 h 186"/>
                  <a:gd name="T12" fmla="*/ 2147483647 w 482"/>
                  <a:gd name="T13" fmla="*/ 2147483647 h 186"/>
                  <a:gd name="T14" fmla="*/ 2147483647 w 482"/>
                  <a:gd name="T15" fmla="*/ 2147483647 h 186"/>
                  <a:gd name="T16" fmla="*/ 2147483647 w 482"/>
                  <a:gd name="T17" fmla="*/ 2147483647 h 186"/>
                  <a:gd name="T18" fmla="*/ 2147483647 w 482"/>
                  <a:gd name="T19" fmla="*/ 2147483647 h 186"/>
                  <a:gd name="T20" fmla="*/ 2147483647 w 482"/>
                  <a:gd name="T21" fmla="*/ 2147483647 h 186"/>
                  <a:gd name="T22" fmla="*/ 2147483647 w 482"/>
                  <a:gd name="T23" fmla="*/ 2147483647 h 186"/>
                  <a:gd name="T24" fmla="*/ 2147483647 w 482"/>
                  <a:gd name="T25" fmla="*/ 2147483647 h 186"/>
                  <a:gd name="T26" fmla="*/ 2147483647 w 482"/>
                  <a:gd name="T27" fmla="*/ 2147483647 h 186"/>
                  <a:gd name="T28" fmla="*/ 2147483647 w 482"/>
                  <a:gd name="T29" fmla="*/ 2147483647 h 186"/>
                  <a:gd name="T30" fmla="*/ 2147483647 w 482"/>
                  <a:gd name="T31" fmla="*/ 2147483647 h 186"/>
                  <a:gd name="T32" fmla="*/ 2147483647 w 482"/>
                  <a:gd name="T33" fmla="*/ 2147483647 h 186"/>
                  <a:gd name="T34" fmla="*/ 2147483647 w 482"/>
                  <a:gd name="T35" fmla="*/ 2147483647 h 186"/>
                  <a:gd name="T36" fmla="*/ 2147483647 w 482"/>
                  <a:gd name="T37" fmla="*/ 2147483647 h 186"/>
                  <a:gd name="T38" fmla="*/ 2147483647 w 482"/>
                  <a:gd name="T39" fmla="*/ 2147483647 h 186"/>
                  <a:gd name="T40" fmla="*/ 2147483647 w 482"/>
                  <a:gd name="T41" fmla="*/ 2147483647 h 186"/>
                  <a:gd name="T42" fmla="*/ 2147483647 w 482"/>
                  <a:gd name="T43" fmla="*/ 2147483647 h 186"/>
                  <a:gd name="T44" fmla="*/ 2147483647 w 482"/>
                  <a:gd name="T45" fmla="*/ 2147483647 h 186"/>
                  <a:gd name="T46" fmla="*/ 2147483647 w 482"/>
                  <a:gd name="T47" fmla="*/ 2147483647 h 186"/>
                  <a:gd name="T48" fmla="*/ 2147483647 w 482"/>
                  <a:gd name="T49" fmla="*/ 2147483647 h 186"/>
                  <a:gd name="T50" fmla="*/ 2147483647 w 482"/>
                  <a:gd name="T51" fmla="*/ 2147483647 h 186"/>
                  <a:gd name="T52" fmla="*/ 2147483647 w 482"/>
                  <a:gd name="T53" fmla="*/ 2147483647 h 186"/>
                  <a:gd name="T54" fmla="*/ 2147483647 w 482"/>
                  <a:gd name="T55" fmla="*/ 2147483647 h 186"/>
                  <a:gd name="T56" fmla="*/ 2147483647 w 482"/>
                  <a:gd name="T57" fmla="*/ 2147483647 h 186"/>
                  <a:gd name="T58" fmla="*/ 2147483647 w 482"/>
                  <a:gd name="T59" fmla="*/ 2147483647 h 186"/>
                  <a:gd name="T60" fmla="*/ 2147483647 w 482"/>
                  <a:gd name="T61" fmla="*/ 2147483647 h 186"/>
                  <a:gd name="T62" fmla="*/ 2147483647 w 482"/>
                  <a:gd name="T63" fmla="*/ 2147483647 h 186"/>
                  <a:gd name="T64" fmla="*/ 2147483647 w 482"/>
                  <a:gd name="T65" fmla="*/ 2147483647 h 186"/>
                  <a:gd name="T66" fmla="*/ 2147483647 w 482"/>
                  <a:gd name="T67" fmla="*/ 2147483647 h 186"/>
                  <a:gd name="T68" fmla="*/ 2147483647 w 482"/>
                  <a:gd name="T69" fmla="*/ 2147483647 h 186"/>
                  <a:gd name="T70" fmla="*/ 2147483647 w 482"/>
                  <a:gd name="T71" fmla="*/ 2147483647 h 186"/>
                  <a:gd name="T72" fmla="*/ 2147483647 w 482"/>
                  <a:gd name="T73" fmla="*/ 2147483647 h 186"/>
                  <a:gd name="T74" fmla="*/ 2147483647 w 482"/>
                  <a:gd name="T75" fmla="*/ 2147483647 h 186"/>
                  <a:gd name="T76" fmla="*/ 2147483647 w 482"/>
                  <a:gd name="T77" fmla="*/ 2147483647 h 186"/>
                  <a:gd name="T78" fmla="*/ 2147483647 w 482"/>
                  <a:gd name="T79" fmla="*/ 2147483647 h 186"/>
                  <a:gd name="T80" fmla="*/ 2147483647 w 482"/>
                  <a:gd name="T81" fmla="*/ 2147483647 h 186"/>
                  <a:gd name="T82" fmla="*/ 2147483647 w 482"/>
                  <a:gd name="T83" fmla="*/ 2147483647 h 186"/>
                  <a:gd name="T84" fmla="*/ 2147483647 w 482"/>
                  <a:gd name="T85" fmla="*/ 2147483647 h 186"/>
                  <a:gd name="T86" fmla="*/ 2147483647 w 482"/>
                  <a:gd name="T87" fmla="*/ 2147483647 h 186"/>
                  <a:gd name="T88" fmla="*/ 2147483647 w 482"/>
                  <a:gd name="T89" fmla="*/ 2147483647 h 186"/>
                  <a:gd name="T90" fmla="*/ 2147483647 w 482"/>
                  <a:gd name="T91" fmla="*/ 2147483647 h 186"/>
                  <a:gd name="T92" fmla="*/ 2147483647 w 482"/>
                  <a:gd name="T93" fmla="*/ 2147483647 h 186"/>
                  <a:gd name="T94" fmla="*/ 2147483647 w 482"/>
                  <a:gd name="T95" fmla="*/ 2147483647 h 186"/>
                  <a:gd name="T96" fmla="*/ 2147483647 w 482"/>
                  <a:gd name="T97" fmla="*/ 2147483647 h 186"/>
                  <a:gd name="T98" fmla="*/ 2147483647 w 482"/>
                  <a:gd name="T99" fmla="*/ 0 h 186"/>
                  <a:gd name="T100" fmla="*/ 2147483647 w 482"/>
                  <a:gd name="T101" fmla="*/ 2147483647 h 186"/>
                  <a:gd name="T102" fmla="*/ 2147483647 w 482"/>
                  <a:gd name="T103" fmla="*/ 2147483647 h 186"/>
                  <a:gd name="T104" fmla="*/ 2147483647 w 482"/>
                  <a:gd name="T105" fmla="*/ 2147483647 h 186"/>
                  <a:gd name="T106" fmla="*/ 2147483647 w 482"/>
                  <a:gd name="T107" fmla="*/ 2147483647 h 186"/>
                  <a:gd name="T108" fmla="*/ 2147483647 w 482"/>
                  <a:gd name="T109" fmla="*/ 2147483647 h 186"/>
                  <a:gd name="T110" fmla="*/ 2147483647 w 482"/>
                  <a:gd name="T111" fmla="*/ 2147483647 h 186"/>
                  <a:gd name="T112" fmla="*/ 2147483647 w 482"/>
                  <a:gd name="T113" fmla="*/ 2147483647 h 186"/>
                  <a:gd name="T114" fmla="*/ 2147483647 w 482"/>
                  <a:gd name="T115" fmla="*/ 2147483647 h 186"/>
                  <a:gd name="T116" fmla="*/ 2147483647 w 482"/>
                  <a:gd name="T117" fmla="*/ 2147483647 h 186"/>
                  <a:gd name="T118" fmla="*/ 2147483647 w 482"/>
                  <a:gd name="T119" fmla="*/ 2147483647 h 186"/>
                  <a:gd name="T120" fmla="*/ 2147483647 w 482"/>
                  <a:gd name="T121" fmla="*/ 2147483647 h 186"/>
                  <a:gd name="T122" fmla="*/ 2147483647 w 482"/>
                  <a:gd name="T123" fmla="*/ 2147483647 h 186"/>
                  <a:gd name="T124" fmla="*/ 0 w 482"/>
                  <a:gd name="T125" fmla="*/ 2147483647 h 1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82"/>
                  <a:gd name="T190" fmla="*/ 0 h 186"/>
                  <a:gd name="T191" fmla="*/ 482 w 482"/>
                  <a:gd name="T192" fmla="*/ 186 h 1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82" h="186">
                    <a:moveTo>
                      <a:pt x="0" y="50"/>
                    </a:moveTo>
                    <a:lnTo>
                      <a:pt x="4" y="56"/>
                    </a:lnTo>
                    <a:lnTo>
                      <a:pt x="6" y="60"/>
                    </a:lnTo>
                    <a:lnTo>
                      <a:pt x="12" y="64"/>
                    </a:lnTo>
                    <a:lnTo>
                      <a:pt x="20" y="66"/>
                    </a:lnTo>
                    <a:lnTo>
                      <a:pt x="34" y="72"/>
                    </a:lnTo>
                    <a:lnTo>
                      <a:pt x="40" y="74"/>
                    </a:lnTo>
                    <a:lnTo>
                      <a:pt x="48" y="78"/>
                    </a:lnTo>
                    <a:lnTo>
                      <a:pt x="60" y="86"/>
                    </a:lnTo>
                    <a:lnTo>
                      <a:pt x="64" y="92"/>
                    </a:lnTo>
                    <a:lnTo>
                      <a:pt x="68" y="100"/>
                    </a:lnTo>
                    <a:lnTo>
                      <a:pt x="72" y="114"/>
                    </a:lnTo>
                    <a:lnTo>
                      <a:pt x="76" y="120"/>
                    </a:lnTo>
                    <a:lnTo>
                      <a:pt x="80" y="126"/>
                    </a:lnTo>
                    <a:lnTo>
                      <a:pt x="110" y="126"/>
                    </a:lnTo>
                    <a:lnTo>
                      <a:pt x="118" y="130"/>
                    </a:lnTo>
                    <a:lnTo>
                      <a:pt x="128" y="134"/>
                    </a:lnTo>
                    <a:lnTo>
                      <a:pt x="138" y="134"/>
                    </a:lnTo>
                    <a:lnTo>
                      <a:pt x="146" y="140"/>
                    </a:lnTo>
                    <a:lnTo>
                      <a:pt x="156" y="146"/>
                    </a:lnTo>
                    <a:lnTo>
                      <a:pt x="164" y="154"/>
                    </a:lnTo>
                    <a:lnTo>
                      <a:pt x="172" y="162"/>
                    </a:lnTo>
                    <a:lnTo>
                      <a:pt x="180" y="166"/>
                    </a:lnTo>
                    <a:lnTo>
                      <a:pt x="214" y="166"/>
                    </a:lnTo>
                    <a:lnTo>
                      <a:pt x="214" y="168"/>
                    </a:lnTo>
                    <a:lnTo>
                      <a:pt x="258" y="168"/>
                    </a:lnTo>
                    <a:lnTo>
                      <a:pt x="268" y="174"/>
                    </a:lnTo>
                    <a:lnTo>
                      <a:pt x="280" y="180"/>
                    </a:lnTo>
                    <a:lnTo>
                      <a:pt x="296" y="184"/>
                    </a:lnTo>
                    <a:lnTo>
                      <a:pt x="310" y="186"/>
                    </a:lnTo>
                    <a:lnTo>
                      <a:pt x="318" y="184"/>
                    </a:lnTo>
                    <a:lnTo>
                      <a:pt x="324" y="180"/>
                    </a:lnTo>
                    <a:lnTo>
                      <a:pt x="334" y="172"/>
                    </a:lnTo>
                    <a:lnTo>
                      <a:pt x="362" y="172"/>
                    </a:lnTo>
                    <a:lnTo>
                      <a:pt x="374" y="168"/>
                    </a:lnTo>
                    <a:lnTo>
                      <a:pt x="384" y="162"/>
                    </a:lnTo>
                    <a:lnTo>
                      <a:pt x="392" y="156"/>
                    </a:lnTo>
                    <a:lnTo>
                      <a:pt x="396" y="150"/>
                    </a:lnTo>
                    <a:lnTo>
                      <a:pt x="396" y="146"/>
                    </a:lnTo>
                    <a:lnTo>
                      <a:pt x="396" y="142"/>
                    </a:lnTo>
                    <a:lnTo>
                      <a:pt x="394" y="140"/>
                    </a:lnTo>
                    <a:lnTo>
                      <a:pt x="390" y="138"/>
                    </a:lnTo>
                    <a:lnTo>
                      <a:pt x="384" y="134"/>
                    </a:lnTo>
                    <a:lnTo>
                      <a:pt x="382" y="134"/>
                    </a:lnTo>
                    <a:lnTo>
                      <a:pt x="382" y="130"/>
                    </a:lnTo>
                    <a:lnTo>
                      <a:pt x="384" y="126"/>
                    </a:lnTo>
                    <a:lnTo>
                      <a:pt x="388" y="124"/>
                    </a:lnTo>
                    <a:lnTo>
                      <a:pt x="390" y="124"/>
                    </a:lnTo>
                    <a:lnTo>
                      <a:pt x="394" y="126"/>
                    </a:lnTo>
                    <a:lnTo>
                      <a:pt x="398" y="128"/>
                    </a:lnTo>
                    <a:lnTo>
                      <a:pt x="404" y="128"/>
                    </a:lnTo>
                    <a:lnTo>
                      <a:pt x="410" y="126"/>
                    </a:lnTo>
                    <a:lnTo>
                      <a:pt x="416" y="124"/>
                    </a:lnTo>
                    <a:lnTo>
                      <a:pt x="418" y="120"/>
                    </a:lnTo>
                    <a:lnTo>
                      <a:pt x="422" y="118"/>
                    </a:lnTo>
                    <a:lnTo>
                      <a:pt x="432" y="116"/>
                    </a:lnTo>
                    <a:lnTo>
                      <a:pt x="436" y="116"/>
                    </a:lnTo>
                    <a:lnTo>
                      <a:pt x="440" y="114"/>
                    </a:lnTo>
                    <a:lnTo>
                      <a:pt x="440" y="108"/>
                    </a:lnTo>
                    <a:lnTo>
                      <a:pt x="442" y="106"/>
                    </a:lnTo>
                    <a:lnTo>
                      <a:pt x="442" y="102"/>
                    </a:lnTo>
                    <a:lnTo>
                      <a:pt x="444" y="98"/>
                    </a:lnTo>
                    <a:lnTo>
                      <a:pt x="462" y="96"/>
                    </a:lnTo>
                    <a:lnTo>
                      <a:pt x="482" y="94"/>
                    </a:lnTo>
                    <a:lnTo>
                      <a:pt x="476" y="86"/>
                    </a:lnTo>
                    <a:lnTo>
                      <a:pt x="468" y="80"/>
                    </a:lnTo>
                    <a:lnTo>
                      <a:pt x="458" y="74"/>
                    </a:lnTo>
                    <a:lnTo>
                      <a:pt x="448" y="72"/>
                    </a:lnTo>
                    <a:lnTo>
                      <a:pt x="442" y="74"/>
                    </a:lnTo>
                    <a:lnTo>
                      <a:pt x="434" y="76"/>
                    </a:lnTo>
                    <a:lnTo>
                      <a:pt x="416" y="76"/>
                    </a:lnTo>
                    <a:lnTo>
                      <a:pt x="410" y="76"/>
                    </a:lnTo>
                    <a:lnTo>
                      <a:pt x="408" y="72"/>
                    </a:lnTo>
                    <a:lnTo>
                      <a:pt x="404" y="68"/>
                    </a:lnTo>
                    <a:lnTo>
                      <a:pt x="404" y="62"/>
                    </a:lnTo>
                    <a:lnTo>
                      <a:pt x="402" y="40"/>
                    </a:lnTo>
                    <a:lnTo>
                      <a:pt x="384" y="32"/>
                    </a:lnTo>
                    <a:lnTo>
                      <a:pt x="374" y="30"/>
                    </a:lnTo>
                    <a:lnTo>
                      <a:pt x="368" y="30"/>
                    </a:lnTo>
                    <a:lnTo>
                      <a:pt x="362" y="30"/>
                    </a:lnTo>
                    <a:lnTo>
                      <a:pt x="356" y="32"/>
                    </a:lnTo>
                    <a:lnTo>
                      <a:pt x="344" y="40"/>
                    </a:lnTo>
                    <a:lnTo>
                      <a:pt x="334" y="48"/>
                    </a:lnTo>
                    <a:lnTo>
                      <a:pt x="326" y="50"/>
                    </a:lnTo>
                    <a:lnTo>
                      <a:pt x="318" y="50"/>
                    </a:lnTo>
                    <a:lnTo>
                      <a:pt x="304" y="48"/>
                    </a:lnTo>
                    <a:lnTo>
                      <a:pt x="290" y="46"/>
                    </a:lnTo>
                    <a:lnTo>
                      <a:pt x="264" y="34"/>
                    </a:lnTo>
                    <a:lnTo>
                      <a:pt x="252" y="28"/>
                    </a:lnTo>
                    <a:lnTo>
                      <a:pt x="240" y="26"/>
                    </a:lnTo>
                    <a:lnTo>
                      <a:pt x="226" y="24"/>
                    </a:lnTo>
                    <a:lnTo>
                      <a:pt x="212" y="26"/>
                    </a:lnTo>
                    <a:lnTo>
                      <a:pt x="204" y="28"/>
                    </a:lnTo>
                    <a:lnTo>
                      <a:pt x="198" y="26"/>
                    </a:lnTo>
                    <a:lnTo>
                      <a:pt x="196" y="24"/>
                    </a:lnTo>
                    <a:lnTo>
                      <a:pt x="192" y="22"/>
                    </a:lnTo>
                    <a:lnTo>
                      <a:pt x="186" y="14"/>
                    </a:lnTo>
                    <a:lnTo>
                      <a:pt x="180" y="8"/>
                    </a:lnTo>
                    <a:lnTo>
                      <a:pt x="170" y="4"/>
                    </a:lnTo>
                    <a:lnTo>
                      <a:pt x="152" y="0"/>
                    </a:lnTo>
                    <a:lnTo>
                      <a:pt x="134" y="0"/>
                    </a:lnTo>
                    <a:lnTo>
                      <a:pt x="128" y="2"/>
                    </a:lnTo>
                    <a:lnTo>
                      <a:pt x="126" y="2"/>
                    </a:lnTo>
                    <a:lnTo>
                      <a:pt x="124" y="4"/>
                    </a:lnTo>
                    <a:lnTo>
                      <a:pt x="126" y="8"/>
                    </a:lnTo>
                    <a:lnTo>
                      <a:pt x="128" y="12"/>
                    </a:lnTo>
                    <a:lnTo>
                      <a:pt x="132" y="18"/>
                    </a:lnTo>
                    <a:lnTo>
                      <a:pt x="138" y="24"/>
                    </a:lnTo>
                    <a:lnTo>
                      <a:pt x="140" y="26"/>
                    </a:lnTo>
                    <a:lnTo>
                      <a:pt x="140" y="30"/>
                    </a:lnTo>
                    <a:lnTo>
                      <a:pt x="138" y="34"/>
                    </a:lnTo>
                    <a:lnTo>
                      <a:pt x="134" y="36"/>
                    </a:lnTo>
                    <a:lnTo>
                      <a:pt x="130" y="38"/>
                    </a:lnTo>
                    <a:lnTo>
                      <a:pt x="124" y="38"/>
                    </a:lnTo>
                    <a:lnTo>
                      <a:pt x="114" y="38"/>
                    </a:lnTo>
                    <a:lnTo>
                      <a:pt x="104" y="36"/>
                    </a:lnTo>
                    <a:lnTo>
                      <a:pt x="86" y="30"/>
                    </a:lnTo>
                    <a:lnTo>
                      <a:pt x="68" y="24"/>
                    </a:lnTo>
                    <a:lnTo>
                      <a:pt x="62" y="24"/>
                    </a:lnTo>
                    <a:lnTo>
                      <a:pt x="54" y="22"/>
                    </a:lnTo>
                    <a:lnTo>
                      <a:pt x="46" y="24"/>
                    </a:lnTo>
                    <a:lnTo>
                      <a:pt x="38" y="24"/>
                    </a:lnTo>
                    <a:lnTo>
                      <a:pt x="24" y="30"/>
                    </a:lnTo>
                    <a:lnTo>
                      <a:pt x="10" y="42"/>
                    </a:lnTo>
                    <a:lnTo>
                      <a:pt x="0" y="52"/>
                    </a:lnTo>
                    <a:lnTo>
                      <a:pt x="0" y="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3" name="íS1iḋê">
                <a:extLst>
                  <a:ext uri="{FF2B5EF4-FFF2-40B4-BE49-F238E27FC236}">
                    <a16:creationId xmlns:a16="http://schemas.microsoft.com/office/drawing/2014/main" xmlns="" id="{6786D103-6A97-4CF9-8737-AC96F5D17F94}"/>
                  </a:ext>
                </a:extLst>
              </p:cNvPr>
              <p:cNvSpPr/>
              <p:nvPr/>
            </p:nvSpPr>
            <p:spPr bwMode="auto">
              <a:xfrm>
                <a:off x="7559530" y="2545074"/>
                <a:ext cx="132212" cy="152715"/>
              </a:xfrm>
              <a:custGeom>
                <a:avLst/>
                <a:gdLst>
                  <a:gd name="T0" fmla="*/ 2147483647 w 76"/>
                  <a:gd name="T1" fmla="*/ 2147483647 h 92"/>
                  <a:gd name="T2" fmla="*/ 2147483647 w 76"/>
                  <a:gd name="T3" fmla="*/ 2147483647 h 92"/>
                  <a:gd name="T4" fmla="*/ 2147483647 w 76"/>
                  <a:gd name="T5" fmla="*/ 2147483647 h 92"/>
                  <a:gd name="T6" fmla="*/ 2147483647 w 76"/>
                  <a:gd name="T7" fmla="*/ 2147483647 h 92"/>
                  <a:gd name="T8" fmla="*/ 2147483647 w 76"/>
                  <a:gd name="T9" fmla="*/ 2147483647 h 92"/>
                  <a:gd name="T10" fmla="*/ 2147483647 w 76"/>
                  <a:gd name="T11" fmla="*/ 2147483647 h 92"/>
                  <a:gd name="T12" fmla="*/ 2147483647 w 76"/>
                  <a:gd name="T13" fmla="*/ 2147483647 h 92"/>
                  <a:gd name="T14" fmla="*/ 2147483647 w 76"/>
                  <a:gd name="T15" fmla="*/ 2147483647 h 92"/>
                  <a:gd name="T16" fmla="*/ 2147483647 w 76"/>
                  <a:gd name="T17" fmla="*/ 2147483647 h 92"/>
                  <a:gd name="T18" fmla="*/ 2147483647 w 76"/>
                  <a:gd name="T19" fmla="*/ 2147483647 h 92"/>
                  <a:gd name="T20" fmla="*/ 2147483647 w 76"/>
                  <a:gd name="T21" fmla="*/ 2147483647 h 92"/>
                  <a:gd name="T22" fmla="*/ 2147483647 w 76"/>
                  <a:gd name="T23" fmla="*/ 2147483647 h 92"/>
                  <a:gd name="T24" fmla="*/ 2147483647 w 76"/>
                  <a:gd name="T25" fmla="*/ 2147483647 h 92"/>
                  <a:gd name="T26" fmla="*/ 2147483647 w 76"/>
                  <a:gd name="T27" fmla="*/ 2147483647 h 92"/>
                  <a:gd name="T28" fmla="*/ 2147483647 w 76"/>
                  <a:gd name="T29" fmla="*/ 2147483647 h 92"/>
                  <a:gd name="T30" fmla="*/ 2147483647 w 76"/>
                  <a:gd name="T31" fmla="*/ 0 h 92"/>
                  <a:gd name="T32" fmla="*/ 2147483647 w 76"/>
                  <a:gd name="T33" fmla="*/ 2147483647 h 92"/>
                  <a:gd name="T34" fmla="*/ 2147483647 w 76"/>
                  <a:gd name="T35" fmla="*/ 2147483647 h 92"/>
                  <a:gd name="T36" fmla="*/ 2147483647 w 76"/>
                  <a:gd name="T37" fmla="*/ 2147483647 h 92"/>
                  <a:gd name="T38" fmla="*/ 2147483647 w 76"/>
                  <a:gd name="T39" fmla="*/ 2147483647 h 92"/>
                  <a:gd name="T40" fmla="*/ 2147483647 w 76"/>
                  <a:gd name="T41" fmla="*/ 2147483647 h 92"/>
                  <a:gd name="T42" fmla="*/ 2147483647 w 76"/>
                  <a:gd name="T43" fmla="*/ 2147483647 h 92"/>
                  <a:gd name="T44" fmla="*/ 2147483647 w 76"/>
                  <a:gd name="T45" fmla="*/ 2147483647 h 92"/>
                  <a:gd name="T46" fmla="*/ 2147483647 w 76"/>
                  <a:gd name="T47" fmla="*/ 2147483647 h 92"/>
                  <a:gd name="T48" fmla="*/ 2147483647 w 76"/>
                  <a:gd name="T49" fmla="*/ 2147483647 h 92"/>
                  <a:gd name="T50" fmla="*/ 2147483647 w 76"/>
                  <a:gd name="T51" fmla="*/ 2147483647 h 92"/>
                  <a:gd name="T52" fmla="*/ 2147483647 w 76"/>
                  <a:gd name="T53" fmla="*/ 2147483647 h 92"/>
                  <a:gd name="T54" fmla="*/ 2147483647 w 76"/>
                  <a:gd name="T55" fmla="*/ 2147483647 h 92"/>
                  <a:gd name="T56" fmla="*/ 2147483647 w 76"/>
                  <a:gd name="T57" fmla="*/ 2147483647 h 92"/>
                  <a:gd name="T58" fmla="*/ 2147483647 w 76"/>
                  <a:gd name="T59" fmla="*/ 2147483647 h 92"/>
                  <a:gd name="T60" fmla="*/ 0 w 76"/>
                  <a:gd name="T61" fmla="*/ 2147483647 h 92"/>
                  <a:gd name="T62" fmla="*/ 2147483647 w 76"/>
                  <a:gd name="T63" fmla="*/ 2147483647 h 92"/>
                  <a:gd name="T64" fmla="*/ 2147483647 w 76"/>
                  <a:gd name="T65" fmla="*/ 2147483647 h 92"/>
                  <a:gd name="T66" fmla="*/ 2147483647 w 76"/>
                  <a:gd name="T67" fmla="*/ 2147483647 h 92"/>
                  <a:gd name="T68" fmla="*/ 2147483647 w 76"/>
                  <a:gd name="T69" fmla="*/ 2147483647 h 92"/>
                  <a:gd name="T70" fmla="*/ 2147483647 w 76"/>
                  <a:gd name="T71" fmla="*/ 2147483647 h 92"/>
                  <a:gd name="T72" fmla="*/ 2147483647 w 76"/>
                  <a:gd name="T73" fmla="*/ 2147483647 h 92"/>
                  <a:gd name="T74" fmla="*/ 2147483647 w 76"/>
                  <a:gd name="T75" fmla="*/ 2147483647 h 92"/>
                  <a:gd name="T76" fmla="*/ 2147483647 w 76"/>
                  <a:gd name="T77" fmla="*/ 2147483647 h 92"/>
                  <a:gd name="T78" fmla="*/ 2147483647 w 76"/>
                  <a:gd name="T79" fmla="*/ 2147483647 h 92"/>
                  <a:gd name="T80" fmla="*/ 2147483647 w 76"/>
                  <a:gd name="T81" fmla="*/ 2147483647 h 92"/>
                  <a:gd name="T82" fmla="*/ 2147483647 w 76"/>
                  <a:gd name="T83" fmla="*/ 2147483647 h 92"/>
                  <a:gd name="T84" fmla="*/ 2147483647 w 76"/>
                  <a:gd name="T85" fmla="*/ 2147483647 h 92"/>
                  <a:gd name="T86" fmla="*/ 2147483647 w 76"/>
                  <a:gd name="T87" fmla="*/ 2147483647 h 92"/>
                  <a:gd name="T88" fmla="*/ 2147483647 w 76"/>
                  <a:gd name="T89" fmla="*/ 2147483647 h 92"/>
                  <a:gd name="T90" fmla="*/ 2147483647 w 76"/>
                  <a:gd name="T91" fmla="*/ 2147483647 h 92"/>
                  <a:gd name="T92" fmla="*/ 2147483647 w 76"/>
                  <a:gd name="T93" fmla="*/ 2147483647 h 9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
                  <a:gd name="T142" fmla="*/ 0 h 92"/>
                  <a:gd name="T143" fmla="*/ 76 w 76"/>
                  <a:gd name="T144" fmla="*/ 92 h 9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 h="92">
                    <a:moveTo>
                      <a:pt x="70" y="78"/>
                    </a:moveTo>
                    <a:lnTo>
                      <a:pt x="62" y="70"/>
                    </a:lnTo>
                    <a:lnTo>
                      <a:pt x="54" y="64"/>
                    </a:lnTo>
                    <a:lnTo>
                      <a:pt x="56" y="60"/>
                    </a:lnTo>
                    <a:lnTo>
                      <a:pt x="58" y="58"/>
                    </a:lnTo>
                    <a:lnTo>
                      <a:pt x="66" y="54"/>
                    </a:lnTo>
                    <a:lnTo>
                      <a:pt x="74" y="50"/>
                    </a:lnTo>
                    <a:lnTo>
                      <a:pt x="76" y="46"/>
                    </a:lnTo>
                    <a:lnTo>
                      <a:pt x="76" y="42"/>
                    </a:lnTo>
                    <a:lnTo>
                      <a:pt x="76" y="36"/>
                    </a:lnTo>
                    <a:lnTo>
                      <a:pt x="74" y="32"/>
                    </a:lnTo>
                    <a:lnTo>
                      <a:pt x="70" y="28"/>
                    </a:lnTo>
                    <a:lnTo>
                      <a:pt x="70" y="24"/>
                    </a:lnTo>
                    <a:lnTo>
                      <a:pt x="70" y="16"/>
                    </a:lnTo>
                    <a:lnTo>
                      <a:pt x="74" y="8"/>
                    </a:lnTo>
                    <a:lnTo>
                      <a:pt x="70" y="0"/>
                    </a:lnTo>
                    <a:lnTo>
                      <a:pt x="70" y="2"/>
                    </a:lnTo>
                    <a:lnTo>
                      <a:pt x="66" y="4"/>
                    </a:lnTo>
                    <a:lnTo>
                      <a:pt x="62" y="6"/>
                    </a:lnTo>
                    <a:lnTo>
                      <a:pt x="58" y="4"/>
                    </a:lnTo>
                    <a:lnTo>
                      <a:pt x="54" y="2"/>
                    </a:lnTo>
                    <a:lnTo>
                      <a:pt x="48" y="12"/>
                    </a:lnTo>
                    <a:lnTo>
                      <a:pt x="44" y="18"/>
                    </a:lnTo>
                    <a:lnTo>
                      <a:pt x="42" y="22"/>
                    </a:lnTo>
                    <a:lnTo>
                      <a:pt x="44" y="28"/>
                    </a:lnTo>
                    <a:lnTo>
                      <a:pt x="32" y="28"/>
                    </a:lnTo>
                    <a:lnTo>
                      <a:pt x="26" y="26"/>
                    </a:lnTo>
                    <a:lnTo>
                      <a:pt x="22" y="24"/>
                    </a:lnTo>
                    <a:lnTo>
                      <a:pt x="12" y="36"/>
                    </a:lnTo>
                    <a:lnTo>
                      <a:pt x="4" y="48"/>
                    </a:lnTo>
                    <a:lnTo>
                      <a:pt x="0" y="56"/>
                    </a:lnTo>
                    <a:lnTo>
                      <a:pt x="10" y="56"/>
                    </a:lnTo>
                    <a:lnTo>
                      <a:pt x="18" y="60"/>
                    </a:lnTo>
                    <a:lnTo>
                      <a:pt x="24" y="70"/>
                    </a:lnTo>
                    <a:lnTo>
                      <a:pt x="28" y="80"/>
                    </a:lnTo>
                    <a:lnTo>
                      <a:pt x="24" y="84"/>
                    </a:lnTo>
                    <a:lnTo>
                      <a:pt x="24" y="86"/>
                    </a:lnTo>
                    <a:lnTo>
                      <a:pt x="26" y="88"/>
                    </a:lnTo>
                    <a:lnTo>
                      <a:pt x="32" y="90"/>
                    </a:lnTo>
                    <a:lnTo>
                      <a:pt x="46" y="90"/>
                    </a:lnTo>
                    <a:lnTo>
                      <a:pt x="56" y="92"/>
                    </a:lnTo>
                    <a:lnTo>
                      <a:pt x="56" y="88"/>
                    </a:lnTo>
                    <a:lnTo>
                      <a:pt x="68" y="88"/>
                    </a:lnTo>
                    <a:lnTo>
                      <a:pt x="72" y="86"/>
                    </a:lnTo>
                    <a:lnTo>
                      <a:pt x="74" y="84"/>
                    </a:lnTo>
                    <a:lnTo>
                      <a:pt x="74" y="80"/>
                    </a:lnTo>
                    <a:lnTo>
                      <a:pt x="70" y="7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4" name="îṧľíďè">
                <a:extLst>
                  <a:ext uri="{FF2B5EF4-FFF2-40B4-BE49-F238E27FC236}">
                    <a16:creationId xmlns:a16="http://schemas.microsoft.com/office/drawing/2014/main" xmlns="" id="{B407BAF2-5703-4BE6-82D9-631A1E4EF1B9}"/>
                  </a:ext>
                </a:extLst>
              </p:cNvPr>
              <p:cNvSpPr/>
              <p:nvPr/>
            </p:nvSpPr>
            <p:spPr bwMode="auto">
              <a:xfrm>
                <a:off x="7655935" y="2678176"/>
                <a:ext cx="112932" cy="127496"/>
              </a:xfrm>
              <a:custGeom>
                <a:avLst/>
                <a:gdLst>
                  <a:gd name="T0" fmla="*/ 2147483647 w 64"/>
                  <a:gd name="T1" fmla="*/ 0 h 76"/>
                  <a:gd name="T2" fmla="*/ 2147483647 w 64"/>
                  <a:gd name="T3" fmla="*/ 2147483647 h 76"/>
                  <a:gd name="T4" fmla="*/ 2147483647 w 64"/>
                  <a:gd name="T5" fmla="*/ 2147483647 h 76"/>
                  <a:gd name="T6" fmla="*/ 2147483647 w 64"/>
                  <a:gd name="T7" fmla="*/ 2147483647 h 76"/>
                  <a:gd name="T8" fmla="*/ 2147483647 w 64"/>
                  <a:gd name="T9" fmla="*/ 2147483647 h 76"/>
                  <a:gd name="T10" fmla="*/ 0 w 64"/>
                  <a:gd name="T11" fmla="*/ 2147483647 h 76"/>
                  <a:gd name="T12" fmla="*/ 0 w 64"/>
                  <a:gd name="T13" fmla="*/ 2147483647 h 76"/>
                  <a:gd name="T14" fmla="*/ 2147483647 w 64"/>
                  <a:gd name="T15" fmla="*/ 2147483647 h 76"/>
                  <a:gd name="T16" fmla="*/ 2147483647 w 64"/>
                  <a:gd name="T17" fmla="*/ 2147483647 h 76"/>
                  <a:gd name="T18" fmla="*/ 2147483647 w 64"/>
                  <a:gd name="T19" fmla="*/ 2147483647 h 76"/>
                  <a:gd name="T20" fmla="*/ 2147483647 w 64"/>
                  <a:gd name="T21" fmla="*/ 2147483647 h 76"/>
                  <a:gd name="T22" fmla="*/ 2147483647 w 64"/>
                  <a:gd name="T23" fmla="*/ 2147483647 h 76"/>
                  <a:gd name="T24" fmla="*/ 2147483647 w 64"/>
                  <a:gd name="T25" fmla="*/ 2147483647 h 76"/>
                  <a:gd name="T26" fmla="*/ 2147483647 w 64"/>
                  <a:gd name="T27" fmla="*/ 2147483647 h 76"/>
                  <a:gd name="T28" fmla="*/ 2147483647 w 64"/>
                  <a:gd name="T29" fmla="*/ 2147483647 h 76"/>
                  <a:gd name="T30" fmla="*/ 2147483647 w 64"/>
                  <a:gd name="T31" fmla="*/ 2147483647 h 76"/>
                  <a:gd name="T32" fmla="*/ 2147483647 w 64"/>
                  <a:gd name="T33" fmla="*/ 2147483647 h 76"/>
                  <a:gd name="T34" fmla="*/ 2147483647 w 64"/>
                  <a:gd name="T35" fmla="*/ 2147483647 h 76"/>
                  <a:gd name="T36" fmla="*/ 2147483647 w 64"/>
                  <a:gd name="T37" fmla="*/ 2147483647 h 76"/>
                  <a:gd name="T38" fmla="*/ 2147483647 w 64"/>
                  <a:gd name="T39" fmla="*/ 2147483647 h 76"/>
                  <a:gd name="T40" fmla="*/ 2147483647 w 64"/>
                  <a:gd name="T41" fmla="*/ 2147483647 h 76"/>
                  <a:gd name="T42" fmla="*/ 2147483647 w 64"/>
                  <a:gd name="T43" fmla="*/ 2147483647 h 76"/>
                  <a:gd name="T44" fmla="*/ 2147483647 w 64"/>
                  <a:gd name="T45" fmla="*/ 2147483647 h 76"/>
                  <a:gd name="T46" fmla="*/ 2147483647 w 64"/>
                  <a:gd name="T47" fmla="*/ 2147483647 h 76"/>
                  <a:gd name="T48" fmla="*/ 2147483647 w 64"/>
                  <a:gd name="T49" fmla="*/ 0 h 7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76"/>
                  <a:gd name="T77" fmla="*/ 64 w 64"/>
                  <a:gd name="T78" fmla="*/ 76 h 7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76">
                    <a:moveTo>
                      <a:pt x="18" y="0"/>
                    </a:moveTo>
                    <a:lnTo>
                      <a:pt x="18" y="2"/>
                    </a:lnTo>
                    <a:lnTo>
                      <a:pt x="18" y="4"/>
                    </a:lnTo>
                    <a:lnTo>
                      <a:pt x="16" y="6"/>
                    </a:lnTo>
                    <a:lnTo>
                      <a:pt x="12" y="8"/>
                    </a:lnTo>
                    <a:lnTo>
                      <a:pt x="0" y="8"/>
                    </a:lnTo>
                    <a:lnTo>
                      <a:pt x="0" y="12"/>
                    </a:lnTo>
                    <a:lnTo>
                      <a:pt x="2" y="16"/>
                    </a:lnTo>
                    <a:lnTo>
                      <a:pt x="4" y="20"/>
                    </a:lnTo>
                    <a:lnTo>
                      <a:pt x="6" y="28"/>
                    </a:lnTo>
                    <a:lnTo>
                      <a:pt x="8" y="40"/>
                    </a:lnTo>
                    <a:lnTo>
                      <a:pt x="14" y="56"/>
                    </a:lnTo>
                    <a:lnTo>
                      <a:pt x="20" y="70"/>
                    </a:lnTo>
                    <a:lnTo>
                      <a:pt x="24" y="74"/>
                    </a:lnTo>
                    <a:lnTo>
                      <a:pt x="30" y="76"/>
                    </a:lnTo>
                    <a:lnTo>
                      <a:pt x="40" y="74"/>
                    </a:lnTo>
                    <a:lnTo>
                      <a:pt x="50" y="70"/>
                    </a:lnTo>
                    <a:lnTo>
                      <a:pt x="60" y="64"/>
                    </a:lnTo>
                    <a:lnTo>
                      <a:pt x="64" y="60"/>
                    </a:lnTo>
                    <a:lnTo>
                      <a:pt x="64" y="58"/>
                    </a:lnTo>
                    <a:lnTo>
                      <a:pt x="64" y="50"/>
                    </a:lnTo>
                    <a:lnTo>
                      <a:pt x="58" y="42"/>
                    </a:lnTo>
                    <a:lnTo>
                      <a:pt x="52" y="32"/>
                    </a:lnTo>
                    <a:lnTo>
                      <a:pt x="46" y="26"/>
                    </a:lnTo>
                    <a:lnTo>
                      <a:pt x="1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5" name="iṩľîḍè">
                <a:extLst>
                  <a:ext uri="{FF2B5EF4-FFF2-40B4-BE49-F238E27FC236}">
                    <a16:creationId xmlns:a16="http://schemas.microsoft.com/office/drawing/2014/main" xmlns="" id="{1A30AA38-80DC-4612-9801-E0E516B9A83D}"/>
                  </a:ext>
                </a:extLst>
              </p:cNvPr>
              <p:cNvSpPr/>
              <p:nvPr/>
            </p:nvSpPr>
            <p:spPr bwMode="auto">
              <a:xfrm>
                <a:off x="4945574" y="3161539"/>
                <a:ext cx="461368" cy="591247"/>
              </a:xfrm>
              <a:custGeom>
                <a:avLst/>
                <a:gdLst>
                  <a:gd name="T0" fmla="*/ 2147483647 w 264"/>
                  <a:gd name="T1" fmla="*/ 2147483647 h 354"/>
                  <a:gd name="T2" fmla="*/ 2147483647 w 264"/>
                  <a:gd name="T3" fmla="*/ 2147483647 h 354"/>
                  <a:gd name="T4" fmla="*/ 2147483647 w 264"/>
                  <a:gd name="T5" fmla="*/ 2147483647 h 354"/>
                  <a:gd name="T6" fmla="*/ 2147483647 w 264"/>
                  <a:gd name="T7" fmla="*/ 2147483647 h 354"/>
                  <a:gd name="T8" fmla="*/ 2147483647 w 264"/>
                  <a:gd name="T9" fmla="*/ 2147483647 h 354"/>
                  <a:gd name="T10" fmla="*/ 2147483647 w 264"/>
                  <a:gd name="T11" fmla="*/ 2147483647 h 354"/>
                  <a:gd name="T12" fmla="*/ 2147483647 w 264"/>
                  <a:gd name="T13" fmla="*/ 2147483647 h 354"/>
                  <a:gd name="T14" fmla="*/ 2147483647 w 264"/>
                  <a:gd name="T15" fmla="*/ 2147483647 h 354"/>
                  <a:gd name="T16" fmla="*/ 2147483647 w 264"/>
                  <a:gd name="T17" fmla="*/ 2147483647 h 354"/>
                  <a:gd name="T18" fmla="*/ 2147483647 w 264"/>
                  <a:gd name="T19" fmla="*/ 2147483647 h 354"/>
                  <a:gd name="T20" fmla="*/ 2147483647 w 264"/>
                  <a:gd name="T21" fmla="*/ 2147483647 h 354"/>
                  <a:gd name="T22" fmla="*/ 2147483647 w 264"/>
                  <a:gd name="T23" fmla="*/ 2147483647 h 354"/>
                  <a:gd name="T24" fmla="*/ 2147483647 w 264"/>
                  <a:gd name="T25" fmla="*/ 2147483647 h 354"/>
                  <a:gd name="T26" fmla="*/ 2147483647 w 264"/>
                  <a:gd name="T27" fmla="*/ 2147483647 h 354"/>
                  <a:gd name="T28" fmla="*/ 2147483647 w 264"/>
                  <a:gd name="T29" fmla="*/ 2147483647 h 354"/>
                  <a:gd name="T30" fmla="*/ 2147483647 w 264"/>
                  <a:gd name="T31" fmla="*/ 2147483647 h 354"/>
                  <a:gd name="T32" fmla="*/ 2147483647 w 264"/>
                  <a:gd name="T33" fmla="*/ 2147483647 h 354"/>
                  <a:gd name="T34" fmla="*/ 2147483647 w 264"/>
                  <a:gd name="T35" fmla="*/ 2147483647 h 354"/>
                  <a:gd name="T36" fmla="*/ 2147483647 w 264"/>
                  <a:gd name="T37" fmla="*/ 2147483647 h 354"/>
                  <a:gd name="T38" fmla="*/ 2147483647 w 264"/>
                  <a:gd name="T39" fmla="*/ 2147483647 h 354"/>
                  <a:gd name="T40" fmla="*/ 2147483647 w 264"/>
                  <a:gd name="T41" fmla="*/ 2147483647 h 354"/>
                  <a:gd name="T42" fmla="*/ 2147483647 w 264"/>
                  <a:gd name="T43" fmla="*/ 2147483647 h 354"/>
                  <a:gd name="T44" fmla="*/ 2147483647 w 264"/>
                  <a:gd name="T45" fmla="*/ 2147483647 h 354"/>
                  <a:gd name="T46" fmla="*/ 2147483647 w 264"/>
                  <a:gd name="T47" fmla="*/ 2147483647 h 354"/>
                  <a:gd name="T48" fmla="*/ 2147483647 w 264"/>
                  <a:gd name="T49" fmla="*/ 2147483647 h 354"/>
                  <a:gd name="T50" fmla="*/ 2147483647 w 264"/>
                  <a:gd name="T51" fmla="*/ 2147483647 h 354"/>
                  <a:gd name="T52" fmla="*/ 2147483647 w 264"/>
                  <a:gd name="T53" fmla="*/ 2147483647 h 354"/>
                  <a:gd name="T54" fmla="*/ 2147483647 w 264"/>
                  <a:gd name="T55" fmla="*/ 2147483647 h 354"/>
                  <a:gd name="T56" fmla="*/ 2147483647 w 264"/>
                  <a:gd name="T57" fmla="*/ 2147483647 h 354"/>
                  <a:gd name="T58" fmla="*/ 2147483647 w 264"/>
                  <a:gd name="T59" fmla="*/ 2147483647 h 354"/>
                  <a:gd name="T60" fmla="*/ 2147483647 w 264"/>
                  <a:gd name="T61" fmla="*/ 2147483647 h 354"/>
                  <a:gd name="T62" fmla="*/ 2147483647 w 264"/>
                  <a:gd name="T63" fmla="*/ 2147483647 h 354"/>
                  <a:gd name="T64" fmla="*/ 2147483647 w 264"/>
                  <a:gd name="T65" fmla="*/ 2147483647 h 354"/>
                  <a:gd name="T66" fmla="*/ 2147483647 w 264"/>
                  <a:gd name="T67" fmla="*/ 2147483647 h 354"/>
                  <a:gd name="T68" fmla="*/ 2147483647 w 264"/>
                  <a:gd name="T69" fmla="*/ 2147483647 h 354"/>
                  <a:gd name="T70" fmla="*/ 2147483647 w 264"/>
                  <a:gd name="T71" fmla="*/ 2147483647 h 354"/>
                  <a:gd name="T72" fmla="*/ 2147483647 w 264"/>
                  <a:gd name="T73" fmla="*/ 2147483647 h 354"/>
                  <a:gd name="T74" fmla="*/ 2147483647 w 264"/>
                  <a:gd name="T75" fmla="*/ 2147483647 h 354"/>
                  <a:gd name="T76" fmla="*/ 2147483647 w 264"/>
                  <a:gd name="T77" fmla="*/ 2147483647 h 354"/>
                  <a:gd name="T78" fmla="*/ 2147483647 w 264"/>
                  <a:gd name="T79" fmla="*/ 2147483647 h 354"/>
                  <a:gd name="T80" fmla="*/ 2147483647 w 264"/>
                  <a:gd name="T81" fmla="*/ 2147483647 h 354"/>
                  <a:gd name="T82" fmla="*/ 2147483647 w 264"/>
                  <a:gd name="T83" fmla="*/ 2147483647 h 354"/>
                  <a:gd name="T84" fmla="*/ 2147483647 w 264"/>
                  <a:gd name="T85" fmla="*/ 2147483647 h 354"/>
                  <a:gd name="T86" fmla="*/ 2147483647 w 264"/>
                  <a:gd name="T87" fmla="*/ 2147483647 h 354"/>
                  <a:gd name="T88" fmla="*/ 2147483647 w 264"/>
                  <a:gd name="T89" fmla="*/ 2147483647 h 354"/>
                  <a:gd name="T90" fmla="*/ 2147483647 w 264"/>
                  <a:gd name="T91" fmla="*/ 0 h 354"/>
                  <a:gd name="T92" fmla="*/ 2147483647 w 264"/>
                  <a:gd name="T93" fmla="*/ 2147483647 h 354"/>
                  <a:gd name="T94" fmla="*/ 2147483647 w 264"/>
                  <a:gd name="T95" fmla="*/ 2147483647 h 354"/>
                  <a:gd name="T96" fmla="*/ 2147483647 w 264"/>
                  <a:gd name="T97" fmla="*/ 2147483647 h 354"/>
                  <a:gd name="T98" fmla="*/ 2147483647 w 264"/>
                  <a:gd name="T99" fmla="*/ 2147483647 h 354"/>
                  <a:gd name="T100" fmla="*/ 2147483647 w 264"/>
                  <a:gd name="T101" fmla="*/ 2147483647 h 354"/>
                  <a:gd name="T102" fmla="*/ 2147483647 w 264"/>
                  <a:gd name="T103" fmla="*/ 2147483647 h 354"/>
                  <a:gd name="T104" fmla="*/ 2147483647 w 264"/>
                  <a:gd name="T105" fmla="*/ 2147483647 h 354"/>
                  <a:gd name="T106" fmla="*/ 2147483647 w 264"/>
                  <a:gd name="T107" fmla="*/ 2147483647 h 354"/>
                  <a:gd name="T108" fmla="*/ 2147483647 w 264"/>
                  <a:gd name="T109" fmla="*/ 2147483647 h 354"/>
                  <a:gd name="T110" fmla="*/ 0 w 264"/>
                  <a:gd name="T111" fmla="*/ 2147483647 h 354"/>
                  <a:gd name="T112" fmla="*/ 2147483647 w 264"/>
                  <a:gd name="T113" fmla="*/ 2147483647 h 354"/>
                  <a:gd name="T114" fmla="*/ 2147483647 w 264"/>
                  <a:gd name="T115" fmla="*/ 2147483647 h 354"/>
                  <a:gd name="T116" fmla="*/ 2147483647 w 264"/>
                  <a:gd name="T117" fmla="*/ 2147483647 h 3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4"/>
                  <a:gd name="T178" fmla="*/ 0 h 354"/>
                  <a:gd name="T179" fmla="*/ 264 w 264"/>
                  <a:gd name="T180" fmla="*/ 354 h 35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4" h="354">
                    <a:moveTo>
                      <a:pt x="18" y="220"/>
                    </a:moveTo>
                    <a:lnTo>
                      <a:pt x="20" y="220"/>
                    </a:lnTo>
                    <a:lnTo>
                      <a:pt x="20" y="226"/>
                    </a:lnTo>
                    <a:lnTo>
                      <a:pt x="24" y="232"/>
                    </a:lnTo>
                    <a:lnTo>
                      <a:pt x="26" y="240"/>
                    </a:lnTo>
                    <a:lnTo>
                      <a:pt x="28" y="248"/>
                    </a:lnTo>
                    <a:lnTo>
                      <a:pt x="28" y="260"/>
                    </a:lnTo>
                    <a:lnTo>
                      <a:pt x="40" y="260"/>
                    </a:lnTo>
                    <a:lnTo>
                      <a:pt x="40" y="264"/>
                    </a:lnTo>
                    <a:lnTo>
                      <a:pt x="42" y="266"/>
                    </a:lnTo>
                    <a:lnTo>
                      <a:pt x="46" y="270"/>
                    </a:lnTo>
                    <a:lnTo>
                      <a:pt x="52" y="274"/>
                    </a:lnTo>
                    <a:lnTo>
                      <a:pt x="54" y="276"/>
                    </a:lnTo>
                    <a:lnTo>
                      <a:pt x="54" y="282"/>
                    </a:lnTo>
                    <a:lnTo>
                      <a:pt x="58" y="288"/>
                    </a:lnTo>
                    <a:lnTo>
                      <a:pt x="62" y="290"/>
                    </a:lnTo>
                    <a:lnTo>
                      <a:pt x="70" y="300"/>
                    </a:lnTo>
                    <a:lnTo>
                      <a:pt x="80" y="308"/>
                    </a:lnTo>
                    <a:lnTo>
                      <a:pt x="84" y="312"/>
                    </a:lnTo>
                    <a:lnTo>
                      <a:pt x="88" y="316"/>
                    </a:lnTo>
                    <a:lnTo>
                      <a:pt x="88" y="322"/>
                    </a:lnTo>
                    <a:lnTo>
                      <a:pt x="88" y="326"/>
                    </a:lnTo>
                    <a:lnTo>
                      <a:pt x="90" y="328"/>
                    </a:lnTo>
                    <a:lnTo>
                      <a:pt x="98" y="336"/>
                    </a:lnTo>
                    <a:lnTo>
                      <a:pt x="104" y="338"/>
                    </a:lnTo>
                    <a:lnTo>
                      <a:pt x="112" y="342"/>
                    </a:lnTo>
                    <a:lnTo>
                      <a:pt x="112" y="338"/>
                    </a:lnTo>
                    <a:lnTo>
                      <a:pt x="116" y="338"/>
                    </a:lnTo>
                    <a:lnTo>
                      <a:pt x="120" y="342"/>
                    </a:lnTo>
                    <a:lnTo>
                      <a:pt x="124" y="338"/>
                    </a:lnTo>
                    <a:lnTo>
                      <a:pt x="132" y="338"/>
                    </a:lnTo>
                    <a:lnTo>
                      <a:pt x="134" y="342"/>
                    </a:lnTo>
                    <a:lnTo>
                      <a:pt x="136" y="346"/>
                    </a:lnTo>
                    <a:lnTo>
                      <a:pt x="146" y="354"/>
                    </a:lnTo>
                    <a:lnTo>
                      <a:pt x="150" y="352"/>
                    </a:lnTo>
                    <a:lnTo>
                      <a:pt x="156" y="350"/>
                    </a:lnTo>
                    <a:lnTo>
                      <a:pt x="178" y="350"/>
                    </a:lnTo>
                    <a:lnTo>
                      <a:pt x="186" y="350"/>
                    </a:lnTo>
                    <a:lnTo>
                      <a:pt x="192" y="346"/>
                    </a:lnTo>
                    <a:lnTo>
                      <a:pt x="198" y="342"/>
                    </a:lnTo>
                    <a:lnTo>
                      <a:pt x="202" y="338"/>
                    </a:lnTo>
                    <a:lnTo>
                      <a:pt x="228" y="338"/>
                    </a:lnTo>
                    <a:lnTo>
                      <a:pt x="224" y="330"/>
                    </a:lnTo>
                    <a:lnTo>
                      <a:pt x="220" y="324"/>
                    </a:lnTo>
                    <a:lnTo>
                      <a:pt x="216" y="318"/>
                    </a:lnTo>
                    <a:lnTo>
                      <a:pt x="212" y="314"/>
                    </a:lnTo>
                    <a:lnTo>
                      <a:pt x="210" y="300"/>
                    </a:lnTo>
                    <a:lnTo>
                      <a:pt x="206" y="296"/>
                    </a:lnTo>
                    <a:lnTo>
                      <a:pt x="204" y="292"/>
                    </a:lnTo>
                    <a:lnTo>
                      <a:pt x="190" y="284"/>
                    </a:lnTo>
                    <a:lnTo>
                      <a:pt x="184" y="278"/>
                    </a:lnTo>
                    <a:lnTo>
                      <a:pt x="180" y="274"/>
                    </a:lnTo>
                    <a:lnTo>
                      <a:pt x="180" y="272"/>
                    </a:lnTo>
                    <a:lnTo>
                      <a:pt x="182" y="270"/>
                    </a:lnTo>
                    <a:lnTo>
                      <a:pt x="186" y="268"/>
                    </a:lnTo>
                    <a:lnTo>
                      <a:pt x="192" y="266"/>
                    </a:lnTo>
                    <a:lnTo>
                      <a:pt x="196" y="262"/>
                    </a:lnTo>
                    <a:lnTo>
                      <a:pt x="198" y="252"/>
                    </a:lnTo>
                    <a:lnTo>
                      <a:pt x="198" y="244"/>
                    </a:lnTo>
                    <a:lnTo>
                      <a:pt x="198" y="234"/>
                    </a:lnTo>
                    <a:lnTo>
                      <a:pt x="200" y="226"/>
                    </a:lnTo>
                    <a:lnTo>
                      <a:pt x="204" y="224"/>
                    </a:lnTo>
                    <a:lnTo>
                      <a:pt x="210" y="222"/>
                    </a:lnTo>
                    <a:lnTo>
                      <a:pt x="212" y="212"/>
                    </a:lnTo>
                    <a:lnTo>
                      <a:pt x="214" y="204"/>
                    </a:lnTo>
                    <a:lnTo>
                      <a:pt x="222" y="190"/>
                    </a:lnTo>
                    <a:lnTo>
                      <a:pt x="232" y="178"/>
                    </a:lnTo>
                    <a:lnTo>
                      <a:pt x="232" y="170"/>
                    </a:lnTo>
                    <a:lnTo>
                      <a:pt x="232" y="162"/>
                    </a:lnTo>
                    <a:lnTo>
                      <a:pt x="232" y="138"/>
                    </a:lnTo>
                    <a:lnTo>
                      <a:pt x="234" y="134"/>
                    </a:lnTo>
                    <a:lnTo>
                      <a:pt x="236" y="126"/>
                    </a:lnTo>
                    <a:lnTo>
                      <a:pt x="238" y="120"/>
                    </a:lnTo>
                    <a:lnTo>
                      <a:pt x="238" y="108"/>
                    </a:lnTo>
                    <a:lnTo>
                      <a:pt x="246" y="106"/>
                    </a:lnTo>
                    <a:lnTo>
                      <a:pt x="254" y="102"/>
                    </a:lnTo>
                    <a:lnTo>
                      <a:pt x="260" y="96"/>
                    </a:lnTo>
                    <a:lnTo>
                      <a:pt x="264" y="92"/>
                    </a:lnTo>
                    <a:lnTo>
                      <a:pt x="260" y="88"/>
                    </a:lnTo>
                    <a:lnTo>
                      <a:pt x="258" y="84"/>
                    </a:lnTo>
                    <a:lnTo>
                      <a:pt x="254" y="80"/>
                    </a:lnTo>
                    <a:lnTo>
                      <a:pt x="250" y="76"/>
                    </a:lnTo>
                    <a:lnTo>
                      <a:pt x="246" y="68"/>
                    </a:lnTo>
                    <a:lnTo>
                      <a:pt x="242" y="58"/>
                    </a:lnTo>
                    <a:lnTo>
                      <a:pt x="238" y="38"/>
                    </a:lnTo>
                    <a:lnTo>
                      <a:pt x="236" y="28"/>
                    </a:lnTo>
                    <a:lnTo>
                      <a:pt x="232" y="18"/>
                    </a:lnTo>
                    <a:lnTo>
                      <a:pt x="230" y="12"/>
                    </a:lnTo>
                    <a:lnTo>
                      <a:pt x="222" y="8"/>
                    </a:lnTo>
                    <a:lnTo>
                      <a:pt x="216" y="4"/>
                    </a:lnTo>
                    <a:lnTo>
                      <a:pt x="212" y="0"/>
                    </a:lnTo>
                    <a:lnTo>
                      <a:pt x="206" y="0"/>
                    </a:lnTo>
                    <a:lnTo>
                      <a:pt x="204" y="4"/>
                    </a:lnTo>
                    <a:lnTo>
                      <a:pt x="194" y="10"/>
                    </a:lnTo>
                    <a:lnTo>
                      <a:pt x="188" y="16"/>
                    </a:lnTo>
                    <a:lnTo>
                      <a:pt x="178" y="22"/>
                    </a:lnTo>
                    <a:lnTo>
                      <a:pt x="174" y="16"/>
                    </a:lnTo>
                    <a:lnTo>
                      <a:pt x="44" y="16"/>
                    </a:lnTo>
                    <a:lnTo>
                      <a:pt x="44" y="54"/>
                    </a:lnTo>
                    <a:lnTo>
                      <a:pt x="32" y="54"/>
                    </a:lnTo>
                    <a:lnTo>
                      <a:pt x="28" y="62"/>
                    </a:lnTo>
                    <a:lnTo>
                      <a:pt x="34" y="130"/>
                    </a:lnTo>
                    <a:lnTo>
                      <a:pt x="24" y="132"/>
                    </a:lnTo>
                    <a:lnTo>
                      <a:pt x="18" y="136"/>
                    </a:lnTo>
                    <a:lnTo>
                      <a:pt x="14" y="142"/>
                    </a:lnTo>
                    <a:lnTo>
                      <a:pt x="12" y="150"/>
                    </a:lnTo>
                    <a:lnTo>
                      <a:pt x="8" y="156"/>
                    </a:lnTo>
                    <a:lnTo>
                      <a:pt x="6" y="164"/>
                    </a:lnTo>
                    <a:lnTo>
                      <a:pt x="6" y="182"/>
                    </a:lnTo>
                    <a:lnTo>
                      <a:pt x="4" y="186"/>
                    </a:lnTo>
                    <a:lnTo>
                      <a:pt x="0" y="192"/>
                    </a:lnTo>
                    <a:lnTo>
                      <a:pt x="0" y="194"/>
                    </a:lnTo>
                    <a:lnTo>
                      <a:pt x="2" y="194"/>
                    </a:lnTo>
                    <a:lnTo>
                      <a:pt x="10" y="198"/>
                    </a:lnTo>
                    <a:lnTo>
                      <a:pt x="12" y="206"/>
                    </a:lnTo>
                    <a:lnTo>
                      <a:pt x="14" y="208"/>
                    </a:lnTo>
                    <a:lnTo>
                      <a:pt x="16" y="212"/>
                    </a:lnTo>
                    <a:lnTo>
                      <a:pt x="18" y="218"/>
                    </a:lnTo>
                    <a:lnTo>
                      <a:pt x="18" y="2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6" name="íslíde">
                <a:extLst>
                  <a:ext uri="{FF2B5EF4-FFF2-40B4-BE49-F238E27FC236}">
                    <a16:creationId xmlns:a16="http://schemas.microsoft.com/office/drawing/2014/main" xmlns="" id="{F65B5843-5623-467F-9F4A-E4C9871919DA}"/>
                  </a:ext>
                </a:extLst>
              </p:cNvPr>
              <p:cNvSpPr/>
              <p:nvPr/>
            </p:nvSpPr>
            <p:spPr bwMode="auto">
              <a:xfrm>
                <a:off x="5488198" y="3497793"/>
                <a:ext cx="291969" cy="404906"/>
              </a:xfrm>
              <a:custGeom>
                <a:avLst/>
                <a:gdLst>
                  <a:gd name="T0" fmla="*/ 2147483647 w 168"/>
                  <a:gd name="T1" fmla="*/ 2147483647 h 244"/>
                  <a:gd name="T2" fmla="*/ 2147483647 w 168"/>
                  <a:gd name="T3" fmla="*/ 2147483647 h 244"/>
                  <a:gd name="T4" fmla="*/ 2147483647 w 168"/>
                  <a:gd name="T5" fmla="*/ 2147483647 h 244"/>
                  <a:gd name="T6" fmla="*/ 2147483647 w 168"/>
                  <a:gd name="T7" fmla="*/ 2147483647 h 244"/>
                  <a:gd name="T8" fmla="*/ 2147483647 w 168"/>
                  <a:gd name="T9" fmla="*/ 2147483647 h 244"/>
                  <a:gd name="T10" fmla="*/ 2147483647 w 168"/>
                  <a:gd name="T11" fmla="*/ 2147483647 h 244"/>
                  <a:gd name="T12" fmla="*/ 2147483647 w 168"/>
                  <a:gd name="T13" fmla="*/ 2147483647 h 244"/>
                  <a:gd name="T14" fmla="*/ 2147483647 w 168"/>
                  <a:gd name="T15" fmla="*/ 2147483647 h 244"/>
                  <a:gd name="T16" fmla="*/ 2147483647 w 168"/>
                  <a:gd name="T17" fmla="*/ 2147483647 h 244"/>
                  <a:gd name="T18" fmla="*/ 2147483647 w 168"/>
                  <a:gd name="T19" fmla="*/ 2147483647 h 244"/>
                  <a:gd name="T20" fmla="*/ 2147483647 w 168"/>
                  <a:gd name="T21" fmla="*/ 2147483647 h 244"/>
                  <a:gd name="T22" fmla="*/ 2147483647 w 168"/>
                  <a:gd name="T23" fmla="*/ 2147483647 h 244"/>
                  <a:gd name="T24" fmla="*/ 2147483647 w 168"/>
                  <a:gd name="T25" fmla="*/ 2147483647 h 244"/>
                  <a:gd name="T26" fmla="*/ 2147483647 w 168"/>
                  <a:gd name="T27" fmla="*/ 2147483647 h 244"/>
                  <a:gd name="T28" fmla="*/ 2147483647 w 168"/>
                  <a:gd name="T29" fmla="*/ 2147483647 h 244"/>
                  <a:gd name="T30" fmla="*/ 2147483647 w 168"/>
                  <a:gd name="T31" fmla="*/ 2147483647 h 244"/>
                  <a:gd name="T32" fmla="*/ 2147483647 w 168"/>
                  <a:gd name="T33" fmla="*/ 2147483647 h 244"/>
                  <a:gd name="T34" fmla="*/ 2147483647 w 168"/>
                  <a:gd name="T35" fmla="*/ 2147483647 h 244"/>
                  <a:gd name="T36" fmla="*/ 2147483647 w 168"/>
                  <a:gd name="T37" fmla="*/ 2147483647 h 244"/>
                  <a:gd name="T38" fmla="*/ 2147483647 w 168"/>
                  <a:gd name="T39" fmla="*/ 2147483647 h 244"/>
                  <a:gd name="T40" fmla="*/ 2147483647 w 168"/>
                  <a:gd name="T41" fmla="*/ 2147483647 h 244"/>
                  <a:gd name="T42" fmla="*/ 2147483647 w 168"/>
                  <a:gd name="T43" fmla="*/ 2147483647 h 244"/>
                  <a:gd name="T44" fmla="*/ 2147483647 w 168"/>
                  <a:gd name="T45" fmla="*/ 2147483647 h 244"/>
                  <a:gd name="T46" fmla="*/ 2147483647 w 168"/>
                  <a:gd name="T47" fmla="*/ 2147483647 h 244"/>
                  <a:gd name="T48" fmla="*/ 2147483647 w 168"/>
                  <a:gd name="T49" fmla="*/ 2147483647 h 244"/>
                  <a:gd name="T50" fmla="*/ 2147483647 w 168"/>
                  <a:gd name="T51" fmla="*/ 2147483647 h 244"/>
                  <a:gd name="T52" fmla="*/ 2147483647 w 168"/>
                  <a:gd name="T53" fmla="*/ 2147483647 h 244"/>
                  <a:gd name="T54" fmla="*/ 2147483647 w 168"/>
                  <a:gd name="T55" fmla="*/ 2147483647 h 244"/>
                  <a:gd name="T56" fmla="*/ 2147483647 w 168"/>
                  <a:gd name="T57" fmla="*/ 2147483647 h 244"/>
                  <a:gd name="T58" fmla="*/ 2147483647 w 168"/>
                  <a:gd name="T59" fmla="*/ 2147483647 h 244"/>
                  <a:gd name="T60" fmla="*/ 2147483647 w 168"/>
                  <a:gd name="T61" fmla="*/ 2147483647 h 244"/>
                  <a:gd name="T62" fmla="*/ 2147483647 w 168"/>
                  <a:gd name="T63" fmla="*/ 2147483647 h 244"/>
                  <a:gd name="T64" fmla="*/ 0 w 168"/>
                  <a:gd name="T65" fmla="*/ 2147483647 h 244"/>
                  <a:gd name="T66" fmla="*/ 2147483647 w 168"/>
                  <a:gd name="T67" fmla="*/ 2147483647 h 244"/>
                  <a:gd name="T68" fmla="*/ 2147483647 w 168"/>
                  <a:gd name="T69" fmla="*/ 2147483647 h 2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68"/>
                  <a:gd name="T106" fmla="*/ 0 h 244"/>
                  <a:gd name="T107" fmla="*/ 168 w 168"/>
                  <a:gd name="T108" fmla="*/ 244 h 24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68" h="244">
                    <a:moveTo>
                      <a:pt x="18" y="146"/>
                    </a:moveTo>
                    <a:lnTo>
                      <a:pt x="24" y="142"/>
                    </a:lnTo>
                    <a:lnTo>
                      <a:pt x="32" y="138"/>
                    </a:lnTo>
                    <a:lnTo>
                      <a:pt x="38" y="134"/>
                    </a:lnTo>
                    <a:lnTo>
                      <a:pt x="44" y="130"/>
                    </a:lnTo>
                    <a:lnTo>
                      <a:pt x="50" y="128"/>
                    </a:lnTo>
                    <a:lnTo>
                      <a:pt x="56" y="128"/>
                    </a:lnTo>
                    <a:lnTo>
                      <a:pt x="60" y="130"/>
                    </a:lnTo>
                    <a:lnTo>
                      <a:pt x="64" y="128"/>
                    </a:lnTo>
                    <a:lnTo>
                      <a:pt x="66" y="126"/>
                    </a:lnTo>
                    <a:lnTo>
                      <a:pt x="70" y="122"/>
                    </a:lnTo>
                    <a:lnTo>
                      <a:pt x="74" y="114"/>
                    </a:lnTo>
                    <a:lnTo>
                      <a:pt x="90" y="94"/>
                    </a:lnTo>
                    <a:lnTo>
                      <a:pt x="100" y="86"/>
                    </a:lnTo>
                    <a:lnTo>
                      <a:pt x="106" y="74"/>
                    </a:lnTo>
                    <a:lnTo>
                      <a:pt x="92" y="72"/>
                    </a:lnTo>
                    <a:lnTo>
                      <a:pt x="80" y="70"/>
                    </a:lnTo>
                    <a:lnTo>
                      <a:pt x="66" y="64"/>
                    </a:lnTo>
                    <a:lnTo>
                      <a:pt x="54" y="60"/>
                    </a:lnTo>
                    <a:lnTo>
                      <a:pt x="44" y="52"/>
                    </a:lnTo>
                    <a:lnTo>
                      <a:pt x="34" y="44"/>
                    </a:lnTo>
                    <a:lnTo>
                      <a:pt x="30" y="32"/>
                    </a:lnTo>
                    <a:lnTo>
                      <a:pt x="28" y="24"/>
                    </a:lnTo>
                    <a:lnTo>
                      <a:pt x="28" y="16"/>
                    </a:lnTo>
                    <a:lnTo>
                      <a:pt x="38" y="6"/>
                    </a:lnTo>
                    <a:lnTo>
                      <a:pt x="38" y="10"/>
                    </a:lnTo>
                    <a:lnTo>
                      <a:pt x="38" y="12"/>
                    </a:lnTo>
                    <a:lnTo>
                      <a:pt x="38" y="16"/>
                    </a:lnTo>
                    <a:lnTo>
                      <a:pt x="42" y="20"/>
                    </a:lnTo>
                    <a:lnTo>
                      <a:pt x="48" y="24"/>
                    </a:lnTo>
                    <a:lnTo>
                      <a:pt x="52" y="28"/>
                    </a:lnTo>
                    <a:lnTo>
                      <a:pt x="58" y="28"/>
                    </a:lnTo>
                    <a:lnTo>
                      <a:pt x="62" y="28"/>
                    </a:lnTo>
                    <a:lnTo>
                      <a:pt x="66" y="24"/>
                    </a:lnTo>
                    <a:lnTo>
                      <a:pt x="70" y="20"/>
                    </a:lnTo>
                    <a:lnTo>
                      <a:pt x="74" y="20"/>
                    </a:lnTo>
                    <a:lnTo>
                      <a:pt x="86" y="20"/>
                    </a:lnTo>
                    <a:lnTo>
                      <a:pt x="96" y="18"/>
                    </a:lnTo>
                    <a:lnTo>
                      <a:pt x="106" y="16"/>
                    </a:lnTo>
                    <a:lnTo>
                      <a:pt x="118" y="12"/>
                    </a:lnTo>
                    <a:lnTo>
                      <a:pt x="132" y="12"/>
                    </a:lnTo>
                    <a:lnTo>
                      <a:pt x="136" y="12"/>
                    </a:lnTo>
                    <a:lnTo>
                      <a:pt x="140" y="10"/>
                    </a:lnTo>
                    <a:lnTo>
                      <a:pt x="144" y="6"/>
                    </a:lnTo>
                    <a:lnTo>
                      <a:pt x="148" y="2"/>
                    </a:lnTo>
                    <a:lnTo>
                      <a:pt x="152" y="2"/>
                    </a:lnTo>
                    <a:lnTo>
                      <a:pt x="156" y="0"/>
                    </a:lnTo>
                    <a:lnTo>
                      <a:pt x="162" y="2"/>
                    </a:lnTo>
                    <a:lnTo>
                      <a:pt x="168" y="2"/>
                    </a:lnTo>
                    <a:lnTo>
                      <a:pt x="164" y="6"/>
                    </a:lnTo>
                    <a:lnTo>
                      <a:pt x="162" y="14"/>
                    </a:lnTo>
                    <a:lnTo>
                      <a:pt x="162" y="26"/>
                    </a:lnTo>
                    <a:lnTo>
                      <a:pt x="160" y="36"/>
                    </a:lnTo>
                    <a:lnTo>
                      <a:pt x="154" y="50"/>
                    </a:lnTo>
                    <a:lnTo>
                      <a:pt x="144" y="76"/>
                    </a:lnTo>
                    <a:lnTo>
                      <a:pt x="126" y="112"/>
                    </a:lnTo>
                    <a:lnTo>
                      <a:pt x="106" y="142"/>
                    </a:lnTo>
                    <a:lnTo>
                      <a:pt x="96" y="156"/>
                    </a:lnTo>
                    <a:lnTo>
                      <a:pt x="84" y="170"/>
                    </a:lnTo>
                    <a:lnTo>
                      <a:pt x="70" y="182"/>
                    </a:lnTo>
                    <a:lnTo>
                      <a:pt x="56" y="196"/>
                    </a:lnTo>
                    <a:lnTo>
                      <a:pt x="40" y="208"/>
                    </a:lnTo>
                    <a:lnTo>
                      <a:pt x="32" y="218"/>
                    </a:lnTo>
                    <a:lnTo>
                      <a:pt x="10" y="244"/>
                    </a:lnTo>
                    <a:lnTo>
                      <a:pt x="4" y="240"/>
                    </a:lnTo>
                    <a:lnTo>
                      <a:pt x="0" y="236"/>
                    </a:lnTo>
                    <a:lnTo>
                      <a:pt x="0" y="170"/>
                    </a:lnTo>
                    <a:lnTo>
                      <a:pt x="8" y="152"/>
                    </a:lnTo>
                    <a:lnTo>
                      <a:pt x="14" y="148"/>
                    </a:lnTo>
                    <a:lnTo>
                      <a:pt x="18" y="1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7" name="íşḷïḑê">
                <a:extLst>
                  <a:ext uri="{FF2B5EF4-FFF2-40B4-BE49-F238E27FC236}">
                    <a16:creationId xmlns:a16="http://schemas.microsoft.com/office/drawing/2014/main" xmlns="" id="{9B1694C0-9CE6-46DE-911E-1456E372E3A9}"/>
                  </a:ext>
                </a:extLst>
              </p:cNvPr>
              <p:cNvSpPr/>
              <p:nvPr/>
            </p:nvSpPr>
            <p:spPr bwMode="auto">
              <a:xfrm>
                <a:off x="4601271" y="3793417"/>
                <a:ext cx="50957" cy="40630"/>
              </a:xfrm>
              <a:custGeom>
                <a:avLst/>
                <a:gdLst>
                  <a:gd name="T0" fmla="*/ 2147483647 w 28"/>
                  <a:gd name="T1" fmla="*/ 2147483647 h 24"/>
                  <a:gd name="T2" fmla="*/ 2147483647 w 28"/>
                  <a:gd name="T3" fmla="*/ 2147483647 h 24"/>
                  <a:gd name="T4" fmla="*/ 2147483647 w 28"/>
                  <a:gd name="T5" fmla="*/ 2147483647 h 24"/>
                  <a:gd name="T6" fmla="*/ 0 w 28"/>
                  <a:gd name="T7" fmla="*/ 2147483647 h 24"/>
                  <a:gd name="T8" fmla="*/ 2147483647 w 28"/>
                  <a:gd name="T9" fmla="*/ 2147483647 h 24"/>
                  <a:gd name="T10" fmla="*/ 2147483647 w 28"/>
                  <a:gd name="T11" fmla="*/ 2147483647 h 24"/>
                  <a:gd name="T12" fmla="*/ 2147483647 w 28"/>
                  <a:gd name="T13" fmla="*/ 0 h 24"/>
                  <a:gd name="T14" fmla="*/ 2147483647 w 28"/>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28"/>
                  <a:gd name="T25" fmla="*/ 0 h 24"/>
                  <a:gd name="T26" fmla="*/ 28 w 28"/>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 h="24">
                    <a:moveTo>
                      <a:pt x="28" y="24"/>
                    </a:moveTo>
                    <a:lnTo>
                      <a:pt x="18" y="24"/>
                    </a:lnTo>
                    <a:lnTo>
                      <a:pt x="12" y="24"/>
                    </a:lnTo>
                    <a:lnTo>
                      <a:pt x="0" y="22"/>
                    </a:lnTo>
                    <a:lnTo>
                      <a:pt x="6" y="2"/>
                    </a:lnTo>
                    <a:lnTo>
                      <a:pt x="28" y="4"/>
                    </a:lnTo>
                    <a:lnTo>
                      <a:pt x="28" y="0"/>
                    </a:lnTo>
                    <a:lnTo>
                      <a:pt x="28"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8" name="iśļiďè">
                <a:extLst>
                  <a:ext uri="{FF2B5EF4-FFF2-40B4-BE49-F238E27FC236}">
                    <a16:creationId xmlns:a16="http://schemas.microsoft.com/office/drawing/2014/main" xmlns="" id="{0D48C5CC-E6C3-4E49-9C8F-DDC5267C81A5}"/>
                  </a:ext>
                </a:extLst>
              </p:cNvPr>
              <p:cNvSpPr/>
              <p:nvPr/>
            </p:nvSpPr>
            <p:spPr bwMode="auto">
              <a:xfrm>
                <a:off x="5525382" y="4229145"/>
                <a:ext cx="216223" cy="416114"/>
              </a:xfrm>
              <a:custGeom>
                <a:avLst/>
                <a:gdLst>
                  <a:gd name="T0" fmla="*/ 2147483647 w 124"/>
                  <a:gd name="T1" fmla="*/ 2147483647 h 250"/>
                  <a:gd name="T2" fmla="*/ 2147483647 w 124"/>
                  <a:gd name="T3" fmla="*/ 2147483647 h 250"/>
                  <a:gd name="T4" fmla="*/ 2147483647 w 124"/>
                  <a:gd name="T5" fmla="*/ 2147483647 h 250"/>
                  <a:gd name="T6" fmla="*/ 2147483647 w 124"/>
                  <a:gd name="T7" fmla="*/ 2147483647 h 250"/>
                  <a:gd name="T8" fmla="*/ 2147483647 w 124"/>
                  <a:gd name="T9" fmla="*/ 2147483647 h 250"/>
                  <a:gd name="T10" fmla="*/ 2147483647 w 124"/>
                  <a:gd name="T11" fmla="*/ 2147483647 h 250"/>
                  <a:gd name="T12" fmla="*/ 2147483647 w 124"/>
                  <a:gd name="T13" fmla="*/ 2147483647 h 250"/>
                  <a:gd name="T14" fmla="*/ 2147483647 w 124"/>
                  <a:gd name="T15" fmla="*/ 2147483647 h 250"/>
                  <a:gd name="T16" fmla="*/ 2147483647 w 124"/>
                  <a:gd name="T17" fmla="*/ 2147483647 h 250"/>
                  <a:gd name="T18" fmla="*/ 2147483647 w 124"/>
                  <a:gd name="T19" fmla="*/ 0 h 250"/>
                  <a:gd name="T20" fmla="*/ 2147483647 w 124"/>
                  <a:gd name="T21" fmla="*/ 2147483647 h 250"/>
                  <a:gd name="T22" fmla="*/ 2147483647 w 124"/>
                  <a:gd name="T23" fmla="*/ 2147483647 h 250"/>
                  <a:gd name="T24" fmla="*/ 2147483647 w 124"/>
                  <a:gd name="T25" fmla="*/ 2147483647 h 250"/>
                  <a:gd name="T26" fmla="*/ 2147483647 w 124"/>
                  <a:gd name="T27" fmla="*/ 2147483647 h 250"/>
                  <a:gd name="T28" fmla="*/ 2147483647 w 124"/>
                  <a:gd name="T29" fmla="*/ 2147483647 h 250"/>
                  <a:gd name="T30" fmla="*/ 2147483647 w 124"/>
                  <a:gd name="T31" fmla="*/ 2147483647 h 250"/>
                  <a:gd name="T32" fmla="*/ 2147483647 w 124"/>
                  <a:gd name="T33" fmla="*/ 2147483647 h 250"/>
                  <a:gd name="T34" fmla="*/ 2147483647 w 124"/>
                  <a:gd name="T35" fmla="*/ 2147483647 h 250"/>
                  <a:gd name="T36" fmla="*/ 2147483647 w 124"/>
                  <a:gd name="T37" fmla="*/ 2147483647 h 250"/>
                  <a:gd name="T38" fmla="*/ 2147483647 w 124"/>
                  <a:gd name="T39" fmla="*/ 2147483647 h 250"/>
                  <a:gd name="T40" fmla="*/ 2147483647 w 124"/>
                  <a:gd name="T41" fmla="*/ 2147483647 h 250"/>
                  <a:gd name="T42" fmla="*/ 2147483647 w 124"/>
                  <a:gd name="T43" fmla="*/ 2147483647 h 250"/>
                  <a:gd name="T44" fmla="*/ 2147483647 w 124"/>
                  <a:gd name="T45" fmla="*/ 2147483647 h 250"/>
                  <a:gd name="T46" fmla="*/ 2147483647 w 124"/>
                  <a:gd name="T47" fmla="*/ 2147483647 h 250"/>
                  <a:gd name="T48" fmla="*/ 2147483647 w 124"/>
                  <a:gd name="T49" fmla="*/ 2147483647 h 250"/>
                  <a:gd name="T50" fmla="*/ 2147483647 w 124"/>
                  <a:gd name="T51" fmla="*/ 2147483647 h 250"/>
                  <a:gd name="T52" fmla="*/ 2147483647 w 124"/>
                  <a:gd name="T53" fmla="*/ 2147483647 h 250"/>
                  <a:gd name="T54" fmla="*/ 2147483647 w 124"/>
                  <a:gd name="T55" fmla="*/ 2147483647 h 250"/>
                  <a:gd name="T56" fmla="*/ 0 w 124"/>
                  <a:gd name="T57" fmla="*/ 2147483647 h 250"/>
                  <a:gd name="T58" fmla="*/ 2147483647 w 124"/>
                  <a:gd name="T59" fmla="*/ 2147483647 h 250"/>
                  <a:gd name="T60" fmla="*/ 2147483647 w 124"/>
                  <a:gd name="T61" fmla="*/ 2147483647 h 250"/>
                  <a:gd name="T62" fmla="*/ 2147483647 w 124"/>
                  <a:gd name="T63" fmla="*/ 2147483647 h 250"/>
                  <a:gd name="T64" fmla="*/ 2147483647 w 124"/>
                  <a:gd name="T65" fmla="*/ 2147483647 h 250"/>
                  <a:gd name="T66" fmla="*/ 2147483647 w 124"/>
                  <a:gd name="T67" fmla="*/ 2147483647 h 250"/>
                  <a:gd name="T68" fmla="*/ 2147483647 w 124"/>
                  <a:gd name="T69" fmla="*/ 2147483647 h 2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4"/>
                  <a:gd name="T106" fmla="*/ 0 h 250"/>
                  <a:gd name="T107" fmla="*/ 124 w 124"/>
                  <a:gd name="T108" fmla="*/ 250 h 25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4" h="250">
                    <a:moveTo>
                      <a:pt x="26" y="84"/>
                    </a:moveTo>
                    <a:lnTo>
                      <a:pt x="30" y="84"/>
                    </a:lnTo>
                    <a:lnTo>
                      <a:pt x="32" y="82"/>
                    </a:lnTo>
                    <a:lnTo>
                      <a:pt x="38" y="76"/>
                    </a:lnTo>
                    <a:lnTo>
                      <a:pt x="40" y="70"/>
                    </a:lnTo>
                    <a:lnTo>
                      <a:pt x="44" y="68"/>
                    </a:lnTo>
                    <a:lnTo>
                      <a:pt x="48" y="68"/>
                    </a:lnTo>
                    <a:lnTo>
                      <a:pt x="56" y="68"/>
                    </a:lnTo>
                    <a:lnTo>
                      <a:pt x="62" y="66"/>
                    </a:lnTo>
                    <a:lnTo>
                      <a:pt x="64" y="64"/>
                    </a:lnTo>
                    <a:lnTo>
                      <a:pt x="74" y="56"/>
                    </a:lnTo>
                    <a:lnTo>
                      <a:pt x="88" y="32"/>
                    </a:lnTo>
                    <a:lnTo>
                      <a:pt x="90" y="30"/>
                    </a:lnTo>
                    <a:lnTo>
                      <a:pt x="92" y="28"/>
                    </a:lnTo>
                    <a:lnTo>
                      <a:pt x="96" y="26"/>
                    </a:lnTo>
                    <a:lnTo>
                      <a:pt x="100" y="26"/>
                    </a:lnTo>
                    <a:lnTo>
                      <a:pt x="104" y="18"/>
                    </a:lnTo>
                    <a:lnTo>
                      <a:pt x="104" y="12"/>
                    </a:lnTo>
                    <a:lnTo>
                      <a:pt x="106" y="6"/>
                    </a:lnTo>
                    <a:lnTo>
                      <a:pt x="110" y="0"/>
                    </a:lnTo>
                    <a:lnTo>
                      <a:pt x="110" y="8"/>
                    </a:lnTo>
                    <a:lnTo>
                      <a:pt x="112" y="16"/>
                    </a:lnTo>
                    <a:lnTo>
                      <a:pt x="118" y="32"/>
                    </a:lnTo>
                    <a:lnTo>
                      <a:pt x="122" y="52"/>
                    </a:lnTo>
                    <a:lnTo>
                      <a:pt x="124" y="58"/>
                    </a:lnTo>
                    <a:lnTo>
                      <a:pt x="124" y="68"/>
                    </a:lnTo>
                    <a:lnTo>
                      <a:pt x="122" y="72"/>
                    </a:lnTo>
                    <a:lnTo>
                      <a:pt x="120" y="74"/>
                    </a:lnTo>
                    <a:lnTo>
                      <a:pt x="118" y="72"/>
                    </a:lnTo>
                    <a:lnTo>
                      <a:pt x="118" y="70"/>
                    </a:lnTo>
                    <a:lnTo>
                      <a:pt x="116" y="64"/>
                    </a:lnTo>
                    <a:lnTo>
                      <a:pt x="112" y="68"/>
                    </a:lnTo>
                    <a:lnTo>
                      <a:pt x="110" y="70"/>
                    </a:lnTo>
                    <a:lnTo>
                      <a:pt x="110" y="78"/>
                    </a:lnTo>
                    <a:lnTo>
                      <a:pt x="110" y="82"/>
                    </a:lnTo>
                    <a:lnTo>
                      <a:pt x="112" y="86"/>
                    </a:lnTo>
                    <a:lnTo>
                      <a:pt x="114" y="86"/>
                    </a:lnTo>
                    <a:lnTo>
                      <a:pt x="114" y="90"/>
                    </a:lnTo>
                    <a:lnTo>
                      <a:pt x="112" y="96"/>
                    </a:lnTo>
                    <a:lnTo>
                      <a:pt x="106" y="106"/>
                    </a:lnTo>
                    <a:lnTo>
                      <a:pt x="98" y="118"/>
                    </a:lnTo>
                    <a:lnTo>
                      <a:pt x="82" y="162"/>
                    </a:lnTo>
                    <a:lnTo>
                      <a:pt x="74" y="182"/>
                    </a:lnTo>
                    <a:lnTo>
                      <a:pt x="70" y="206"/>
                    </a:lnTo>
                    <a:lnTo>
                      <a:pt x="66" y="216"/>
                    </a:lnTo>
                    <a:lnTo>
                      <a:pt x="64" y="222"/>
                    </a:lnTo>
                    <a:lnTo>
                      <a:pt x="60" y="230"/>
                    </a:lnTo>
                    <a:lnTo>
                      <a:pt x="58" y="240"/>
                    </a:lnTo>
                    <a:lnTo>
                      <a:pt x="48" y="242"/>
                    </a:lnTo>
                    <a:lnTo>
                      <a:pt x="42" y="246"/>
                    </a:lnTo>
                    <a:lnTo>
                      <a:pt x="38" y="250"/>
                    </a:lnTo>
                    <a:lnTo>
                      <a:pt x="28" y="250"/>
                    </a:lnTo>
                    <a:lnTo>
                      <a:pt x="20" y="250"/>
                    </a:lnTo>
                    <a:lnTo>
                      <a:pt x="14" y="244"/>
                    </a:lnTo>
                    <a:lnTo>
                      <a:pt x="10" y="238"/>
                    </a:lnTo>
                    <a:lnTo>
                      <a:pt x="8" y="228"/>
                    </a:lnTo>
                    <a:lnTo>
                      <a:pt x="2" y="210"/>
                    </a:lnTo>
                    <a:lnTo>
                      <a:pt x="0" y="192"/>
                    </a:lnTo>
                    <a:lnTo>
                      <a:pt x="2" y="182"/>
                    </a:lnTo>
                    <a:lnTo>
                      <a:pt x="6" y="174"/>
                    </a:lnTo>
                    <a:lnTo>
                      <a:pt x="10" y="168"/>
                    </a:lnTo>
                    <a:lnTo>
                      <a:pt x="12" y="164"/>
                    </a:lnTo>
                    <a:lnTo>
                      <a:pt x="22" y="152"/>
                    </a:lnTo>
                    <a:lnTo>
                      <a:pt x="24" y="144"/>
                    </a:lnTo>
                    <a:lnTo>
                      <a:pt x="26" y="136"/>
                    </a:lnTo>
                    <a:lnTo>
                      <a:pt x="24" y="128"/>
                    </a:lnTo>
                    <a:lnTo>
                      <a:pt x="20" y="120"/>
                    </a:lnTo>
                    <a:lnTo>
                      <a:pt x="18" y="114"/>
                    </a:lnTo>
                    <a:lnTo>
                      <a:pt x="16" y="108"/>
                    </a:lnTo>
                    <a:lnTo>
                      <a:pt x="26" y="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89" name="îṩlïḑé">
                <a:extLst>
                  <a:ext uri="{FF2B5EF4-FFF2-40B4-BE49-F238E27FC236}">
                    <a16:creationId xmlns:a16="http://schemas.microsoft.com/office/drawing/2014/main" xmlns="" id="{C7030F3D-CE70-4C5C-911F-5501E57D4390}"/>
                  </a:ext>
                </a:extLst>
              </p:cNvPr>
              <p:cNvSpPr/>
              <p:nvPr/>
            </p:nvSpPr>
            <p:spPr bwMode="auto">
              <a:xfrm>
                <a:off x="5002041" y="2895339"/>
                <a:ext cx="316759" cy="305431"/>
              </a:xfrm>
              <a:custGeom>
                <a:avLst/>
                <a:gdLst>
                  <a:gd name="T0" fmla="*/ 2147483647 w 182"/>
                  <a:gd name="T1" fmla="*/ 2147483647 h 182"/>
                  <a:gd name="T2" fmla="*/ 2147483647 w 182"/>
                  <a:gd name="T3" fmla="*/ 2147483647 h 182"/>
                  <a:gd name="T4" fmla="*/ 2147483647 w 182"/>
                  <a:gd name="T5" fmla="*/ 2147483647 h 182"/>
                  <a:gd name="T6" fmla="*/ 2147483647 w 182"/>
                  <a:gd name="T7" fmla="*/ 2147483647 h 182"/>
                  <a:gd name="T8" fmla="*/ 2147483647 w 182"/>
                  <a:gd name="T9" fmla="*/ 2147483647 h 182"/>
                  <a:gd name="T10" fmla="*/ 2147483647 w 182"/>
                  <a:gd name="T11" fmla="*/ 2147483647 h 182"/>
                  <a:gd name="T12" fmla="*/ 0 w 182"/>
                  <a:gd name="T13" fmla="*/ 2147483647 h 182"/>
                  <a:gd name="T14" fmla="*/ 2147483647 w 182"/>
                  <a:gd name="T15" fmla="*/ 2147483647 h 182"/>
                  <a:gd name="T16" fmla="*/ 2147483647 w 182"/>
                  <a:gd name="T17" fmla="*/ 2147483647 h 182"/>
                  <a:gd name="T18" fmla="*/ 0 w 182"/>
                  <a:gd name="T19" fmla="*/ 2147483647 h 182"/>
                  <a:gd name="T20" fmla="*/ 2147483647 w 182"/>
                  <a:gd name="T21" fmla="*/ 0 h 182"/>
                  <a:gd name="T22" fmla="*/ 2147483647 w 182"/>
                  <a:gd name="T23" fmla="*/ 2147483647 h 182"/>
                  <a:gd name="T24" fmla="*/ 2147483647 w 182"/>
                  <a:gd name="T25" fmla="*/ 2147483647 h 182"/>
                  <a:gd name="T26" fmla="*/ 2147483647 w 182"/>
                  <a:gd name="T27" fmla="*/ 2147483647 h 182"/>
                  <a:gd name="T28" fmla="*/ 2147483647 w 182"/>
                  <a:gd name="T29" fmla="*/ 2147483647 h 182"/>
                  <a:gd name="T30" fmla="*/ 2147483647 w 182"/>
                  <a:gd name="T31" fmla="*/ 2147483647 h 182"/>
                  <a:gd name="T32" fmla="*/ 2147483647 w 182"/>
                  <a:gd name="T33" fmla="*/ 2147483647 h 182"/>
                  <a:gd name="T34" fmla="*/ 2147483647 w 182"/>
                  <a:gd name="T35" fmla="*/ 2147483647 h 182"/>
                  <a:gd name="T36" fmla="*/ 2147483647 w 182"/>
                  <a:gd name="T37" fmla="*/ 2147483647 h 182"/>
                  <a:gd name="T38" fmla="*/ 2147483647 w 182"/>
                  <a:gd name="T39" fmla="*/ 2147483647 h 182"/>
                  <a:gd name="T40" fmla="*/ 2147483647 w 182"/>
                  <a:gd name="T41" fmla="*/ 2147483647 h 182"/>
                  <a:gd name="T42" fmla="*/ 2147483647 w 182"/>
                  <a:gd name="T43" fmla="*/ 2147483647 h 182"/>
                  <a:gd name="T44" fmla="*/ 2147483647 w 182"/>
                  <a:gd name="T45" fmla="*/ 2147483647 h 182"/>
                  <a:gd name="T46" fmla="*/ 2147483647 w 182"/>
                  <a:gd name="T47" fmla="*/ 2147483647 h 182"/>
                  <a:gd name="T48" fmla="*/ 2147483647 w 182"/>
                  <a:gd name="T49" fmla="*/ 2147483647 h 182"/>
                  <a:gd name="T50" fmla="*/ 2147483647 w 182"/>
                  <a:gd name="T51" fmla="*/ 2147483647 h 182"/>
                  <a:gd name="T52" fmla="*/ 2147483647 w 182"/>
                  <a:gd name="T53" fmla="*/ 2147483647 h 182"/>
                  <a:gd name="T54" fmla="*/ 2147483647 w 182"/>
                  <a:gd name="T55" fmla="*/ 2147483647 h 182"/>
                  <a:gd name="T56" fmla="*/ 2147483647 w 182"/>
                  <a:gd name="T57" fmla="*/ 2147483647 h 182"/>
                  <a:gd name="T58" fmla="*/ 2147483647 w 182"/>
                  <a:gd name="T59" fmla="*/ 2147483647 h 182"/>
                  <a:gd name="T60" fmla="*/ 2147483647 w 182"/>
                  <a:gd name="T61" fmla="*/ 2147483647 h 182"/>
                  <a:gd name="T62" fmla="*/ 2147483647 w 182"/>
                  <a:gd name="T63" fmla="*/ 2147483647 h 1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2"/>
                  <a:gd name="T97" fmla="*/ 0 h 182"/>
                  <a:gd name="T98" fmla="*/ 182 w 182"/>
                  <a:gd name="T99" fmla="*/ 182 h 1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2" h="182">
                    <a:moveTo>
                      <a:pt x="180" y="160"/>
                    </a:moveTo>
                    <a:lnTo>
                      <a:pt x="174" y="160"/>
                    </a:lnTo>
                    <a:lnTo>
                      <a:pt x="172" y="164"/>
                    </a:lnTo>
                    <a:lnTo>
                      <a:pt x="162" y="170"/>
                    </a:lnTo>
                    <a:lnTo>
                      <a:pt x="156" y="176"/>
                    </a:lnTo>
                    <a:lnTo>
                      <a:pt x="146" y="182"/>
                    </a:lnTo>
                    <a:lnTo>
                      <a:pt x="142" y="176"/>
                    </a:lnTo>
                    <a:lnTo>
                      <a:pt x="12" y="176"/>
                    </a:lnTo>
                    <a:lnTo>
                      <a:pt x="8" y="50"/>
                    </a:lnTo>
                    <a:lnTo>
                      <a:pt x="8" y="44"/>
                    </a:lnTo>
                    <a:lnTo>
                      <a:pt x="4" y="40"/>
                    </a:lnTo>
                    <a:lnTo>
                      <a:pt x="2" y="38"/>
                    </a:lnTo>
                    <a:lnTo>
                      <a:pt x="0" y="30"/>
                    </a:lnTo>
                    <a:lnTo>
                      <a:pt x="0" y="26"/>
                    </a:lnTo>
                    <a:lnTo>
                      <a:pt x="2" y="22"/>
                    </a:lnTo>
                    <a:lnTo>
                      <a:pt x="4" y="18"/>
                    </a:lnTo>
                    <a:lnTo>
                      <a:pt x="6" y="14"/>
                    </a:lnTo>
                    <a:lnTo>
                      <a:pt x="2" y="12"/>
                    </a:lnTo>
                    <a:lnTo>
                      <a:pt x="0" y="10"/>
                    </a:lnTo>
                    <a:lnTo>
                      <a:pt x="0" y="8"/>
                    </a:lnTo>
                    <a:lnTo>
                      <a:pt x="2" y="4"/>
                    </a:lnTo>
                    <a:lnTo>
                      <a:pt x="6" y="0"/>
                    </a:lnTo>
                    <a:lnTo>
                      <a:pt x="36" y="8"/>
                    </a:lnTo>
                    <a:lnTo>
                      <a:pt x="54" y="12"/>
                    </a:lnTo>
                    <a:lnTo>
                      <a:pt x="68" y="14"/>
                    </a:lnTo>
                    <a:lnTo>
                      <a:pt x="76" y="12"/>
                    </a:lnTo>
                    <a:lnTo>
                      <a:pt x="84" y="8"/>
                    </a:lnTo>
                    <a:lnTo>
                      <a:pt x="92" y="4"/>
                    </a:lnTo>
                    <a:lnTo>
                      <a:pt x="100" y="2"/>
                    </a:lnTo>
                    <a:lnTo>
                      <a:pt x="104" y="2"/>
                    </a:lnTo>
                    <a:lnTo>
                      <a:pt x="108" y="6"/>
                    </a:lnTo>
                    <a:lnTo>
                      <a:pt x="112" y="8"/>
                    </a:lnTo>
                    <a:lnTo>
                      <a:pt x="118" y="10"/>
                    </a:lnTo>
                    <a:lnTo>
                      <a:pt x="124" y="10"/>
                    </a:lnTo>
                    <a:lnTo>
                      <a:pt x="132" y="8"/>
                    </a:lnTo>
                    <a:lnTo>
                      <a:pt x="138" y="8"/>
                    </a:lnTo>
                    <a:lnTo>
                      <a:pt x="140" y="8"/>
                    </a:lnTo>
                    <a:lnTo>
                      <a:pt x="142" y="10"/>
                    </a:lnTo>
                    <a:lnTo>
                      <a:pt x="146" y="14"/>
                    </a:lnTo>
                    <a:lnTo>
                      <a:pt x="152" y="22"/>
                    </a:lnTo>
                    <a:lnTo>
                      <a:pt x="156" y="32"/>
                    </a:lnTo>
                    <a:lnTo>
                      <a:pt x="158" y="42"/>
                    </a:lnTo>
                    <a:lnTo>
                      <a:pt x="154" y="56"/>
                    </a:lnTo>
                    <a:lnTo>
                      <a:pt x="154" y="64"/>
                    </a:lnTo>
                    <a:lnTo>
                      <a:pt x="158" y="66"/>
                    </a:lnTo>
                    <a:lnTo>
                      <a:pt x="152" y="68"/>
                    </a:lnTo>
                    <a:lnTo>
                      <a:pt x="152" y="66"/>
                    </a:lnTo>
                    <a:lnTo>
                      <a:pt x="150" y="66"/>
                    </a:lnTo>
                    <a:lnTo>
                      <a:pt x="146" y="66"/>
                    </a:lnTo>
                    <a:lnTo>
                      <a:pt x="142" y="64"/>
                    </a:lnTo>
                    <a:lnTo>
                      <a:pt x="134" y="52"/>
                    </a:lnTo>
                    <a:lnTo>
                      <a:pt x="128" y="40"/>
                    </a:lnTo>
                    <a:lnTo>
                      <a:pt x="120" y="32"/>
                    </a:lnTo>
                    <a:lnTo>
                      <a:pt x="122" y="38"/>
                    </a:lnTo>
                    <a:lnTo>
                      <a:pt x="124" y="46"/>
                    </a:lnTo>
                    <a:lnTo>
                      <a:pt x="136" y="66"/>
                    </a:lnTo>
                    <a:lnTo>
                      <a:pt x="156" y="102"/>
                    </a:lnTo>
                    <a:lnTo>
                      <a:pt x="162" y="112"/>
                    </a:lnTo>
                    <a:lnTo>
                      <a:pt x="168" y="120"/>
                    </a:lnTo>
                    <a:lnTo>
                      <a:pt x="174" y="126"/>
                    </a:lnTo>
                    <a:lnTo>
                      <a:pt x="176" y="138"/>
                    </a:lnTo>
                    <a:lnTo>
                      <a:pt x="178" y="150"/>
                    </a:lnTo>
                    <a:lnTo>
                      <a:pt x="182" y="160"/>
                    </a:lnTo>
                    <a:lnTo>
                      <a:pt x="180" y="1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0" name="ïṡ1íḍé">
                <a:extLst>
                  <a:ext uri="{FF2B5EF4-FFF2-40B4-BE49-F238E27FC236}">
                    <a16:creationId xmlns:a16="http://schemas.microsoft.com/office/drawing/2014/main" xmlns="" id="{66BFF688-9874-4418-A0F3-C6307C9A26D1}"/>
                  </a:ext>
                </a:extLst>
              </p:cNvPr>
              <p:cNvSpPr/>
              <p:nvPr/>
            </p:nvSpPr>
            <p:spPr bwMode="auto">
              <a:xfrm>
                <a:off x="4591631" y="2844901"/>
                <a:ext cx="432445" cy="420316"/>
              </a:xfrm>
              <a:custGeom>
                <a:avLst/>
                <a:gdLst>
                  <a:gd name="T0" fmla="*/ 2147483647 w 247"/>
                  <a:gd name="T1" fmla="*/ 2147483647 h 252"/>
                  <a:gd name="T2" fmla="*/ 2147483647 w 247"/>
                  <a:gd name="T3" fmla="*/ 2147483647 h 252"/>
                  <a:gd name="T4" fmla="*/ 2147483647 w 247"/>
                  <a:gd name="T5" fmla="*/ 2147483647 h 252"/>
                  <a:gd name="T6" fmla="*/ 2147483647 w 247"/>
                  <a:gd name="T7" fmla="*/ 2147483647 h 252"/>
                  <a:gd name="T8" fmla="*/ 2147483647 w 247"/>
                  <a:gd name="T9" fmla="*/ 2147483647 h 252"/>
                  <a:gd name="T10" fmla="*/ 2147483647 w 247"/>
                  <a:gd name="T11" fmla="*/ 2147483647 h 252"/>
                  <a:gd name="T12" fmla="*/ 2147483647 w 247"/>
                  <a:gd name="T13" fmla="*/ 2147483647 h 252"/>
                  <a:gd name="T14" fmla="*/ 2147483647 w 247"/>
                  <a:gd name="T15" fmla="*/ 2147483647 h 252"/>
                  <a:gd name="T16" fmla="*/ 2147483647 w 247"/>
                  <a:gd name="T17" fmla="*/ 2147483647 h 252"/>
                  <a:gd name="T18" fmla="*/ 2147483647 w 247"/>
                  <a:gd name="T19" fmla="*/ 2147483647 h 252"/>
                  <a:gd name="T20" fmla="*/ 2147483647 w 247"/>
                  <a:gd name="T21" fmla="*/ 2147483647 h 252"/>
                  <a:gd name="T22" fmla="*/ 2147483647 w 247"/>
                  <a:gd name="T23" fmla="*/ 2147483647 h 252"/>
                  <a:gd name="T24" fmla="*/ 2147483647 w 247"/>
                  <a:gd name="T25" fmla="*/ 2147483647 h 252"/>
                  <a:gd name="T26" fmla="*/ 2147483647 w 247"/>
                  <a:gd name="T27" fmla="*/ 2147483647 h 252"/>
                  <a:gd name="T28" fmla="*/ 2147483647 w 247"/>
                  <a:gd name="T29" fmla="*/ 2147483647 h 252"/>
                  <a:gd name="T30" fmla="*/ 2147483647 w 247"/>
                  <a:gd name="T31" fmla="*/ 2147483647 h 252"/>
                  <a:gd name="T32" fmla="*/ 2147483647 w 247"/>
                  <a:gd name="T33" fmla="*/ 2147483647 h 252"/>
                  <a:gd name="T34" fmla="*/ 2147483647 w 247"/>
                  <a:gd name="T35" fmla="*/ 2147483647 h 252"/>
                  <a:gd name="T36" fmla="*/ 2147483647 w 247"/>
                  <a:gd name="T37" fmla="*/ 2147483647 h 252"/>
                  <a:gd name="T38" fmla="*/ 2147483647 w 247"/>
                  <a:gd name="T39" fmla="*/ 2147483647 h 252"/>
                  <a:gd name="T40" fmla="*/ 2147483647 w 247"/>
                  <a:gd name="T41" fmla="*/ 2147483647 h 252"/>
                  <a:gd name="T42" fmla="*/ 2147483647 w 247"/>
                  <a:gd name="T43" fmla="*/ 2147483647 h 252"/>
                  <a:gd name="T44" fmla="*/ 2147483647 w 247"/>
                  <a:gd name="T45" fmla="*/ 2147483647 h 252"/>
                  <a:gd name="T46" fmla="*/ 2147483647 w 247"/>
                  <a:gd name="T47" fmla="*/ 2147483647 h 252"/>
                  <a:gd name="T48" fmla="*/ 2147483647 w 247"/>
                  <a:gd name="T49" fmla="*/ 0 h 252"/>
                  <a:gd name="T50" fmla="*/ 2147483647 w 247"/>
                  <a:gd name="T51" fmla="*/ 2147483647 h 252"/>
                  <a:gd name="T52" fmla="*/ 2147483647 w 247"/>
                  <a:gd name="T53" fmla="*/ 2147483647 h 252"/>
                  <a:gd name="T54" fmla="*/ 2147483647 w 247"/>
                  <a:gd name="T55" fmla="*/ 2147483647 h 252"/>
                  <a:gd name="T56" fmla="*/ 2147483647 w 247"/>
                  <a:gd name="T57" fmla="*/ 2147483647 h 252"/>
                  <a:gd name="T58" fmla="*/ 2147483647 w 247"/>
                  <a:gd name="T59" fmla="*/ 2147483647 h 252"/>
                  <a:gd name="T60" fmla="*/ 0 w 247"/>
                  <a:gd name="T61" fmla="*/ 2147483647 h 252"/>
                  <a:gd name="T62" fmla="*/ 2147483647 w 247"/>
                  <a:gd name="T63" fmla="*/ 2147483647 h 252"/>
                  <a:gd name="T64" fmla="*/ 2147483647 w 247"/>
                  <a:gd name="T65" fmla="*/ 2147483647 h 252"/>
                  <a:gd name="T66" fmla="*/ 2147483647 w 247"/>
                  <a:gd name="T67" fmla="*/ 2147483647 h 252"/>
                  <a:gd name="T68" fmla="*/ 2147483647 w 247"/>
                  <a:gd name="T69" fmla="*/ 2147483647 h 252"/>
                  <a:gd name="T70" fmla="*/ 2147483647 w 247"/>
                  <a:gd name="T71" fmla="*/ 2147483647 h 252"/>
                  <a:gd name="T72" fmla="*/ 2147483647 w 247"/>
                  <a:gd name="T73" fmla="*/ 2147483647 h 252"/>
                  <a:gd name="T74" fmla="*/ 2147483647 w 247"/>
                  <a:gd name="T75" fmla="*/ 2147483647 h 252"/>
                  <a:gd name="T76" fmla="*/ 2147483647 w 247"/>
                  <a:gd name="T77" fmla="*/ 2147483647 h 252"/>
                  <a:gd name="T78" fmla="*/ 2147483647 w 247"/>
                  <a:gd name="T79" fmla="*/ 2147483647 h 252"/>
                  <a:gd name="T80" fmla="*/ 2147483647 w 247"/>
                  <a:gd name="T81" fmla="*/ 2147483647 h 252"/>
                  <a:gd name="T82" fmla="*/ 2147483647 w 247"/>
                  <a:gd name="T83" fmla="*/ 2147483647 h 252"/>
                  <a:gd name="T84" fmla="*/ 2147483647 w 247"/>
                  <a:gd name="T85" fmla="*/ 2147483647 h 252"/>
                  <a:gd name="T86" fmla="*/ 2147483647 w 247"/>
                  <a:gd name="T87" fmla="*/ 2147483647 h 252"/>
                  <a:gd name="T88" fmla="*/ 2147483647 w 247"/>
                  <a:gd name="T89" fmla="*/ 2147483647 h 2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47"/>
                  <a:gd name="T136" fmla="*/ 0 h 252"/>
                  <a:gd name="T137" fmla="*/ 247 w 247"/>
                  <a:gd name="T138" fmla="*/ 252 h 2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47" h="252">
                    <a:moveTo>
                      <a:pt x="247" y="206"/>
                    </a:moveTo>
                    <a:lnTo>
                      <a:pt x="243" y="80"/>
                    </a:lnTo>
                    <a:lnTo>
                      <a:pt x="243" y="74"/>
                    </a:lnTo>
                    <a:lnTo>
                      <a:pt x="239" y="70"/>
                    </a:lnTo>
                    <a:lnTo>
                      <a:pt x="237" y="68"/>
                    </a:lnTo>
                    <a:lnTo>
                      <a:pt x="235" y="60"/>
                    </a:lnTo>
                    <a:lnTo>
                      <a:pt x="235" y="56"/>
                    </a:lnTo>
                    <a:lnTo>
                      <a:pt x="237" y="52"/>
                    </a:lnTo>
                    <a:lnTo>
                      <a:pt x="239" y="48"/>
                    </a:lnTo>
                    <a:lnTo>
                      <a:pt x="241" y="44"/>
                    </a:lnTo>
                    <a:lnTo>
                      <a:pt x="237" y="42"/>
                    </a:lnTo>
                    <a:lnTo>
                      <a:pt x="235" y="40"/>
                    </a:lnTo>
                    <a:lnTo>
                      <a:pt x="235" y="38"/>
                    </a:lnTo>
                    <a:lnTo>
                      <a:pt x="237" y="34"/>
                    </a:lnTo>
                    <a:lnTo>
                      <a:pt x="241" y="30"/>
                    </a:lnTo>
                    <a:lnTo>
                      <a:pt x="215" y="20"/>
                    </a:lnTo>
                    <a:lnTo>
                      <a:pt x="209" y="16"/>
                    </a:lnTo>
                    <a:lnTo>
                      <a:pt x="203" y="12"/>
                    </a:lnTo>
                    <a:lnTo>
                      <a:pt x="197" y="6"/>
                    </a:lnTo>
                    <a:lnTo>
                      <a:pt x="193" y="4"/>
                    </a:lnTo>
                    <a:lnTo>
                      <a:pt x="189" y="4"/>
                    </a:lnTo>
                    <a:lnTo>
                      <a:pt x="181" y="6"/>
                    </a:lnTo>
                    <a:lnTo>
                      <a:pt x="171" y="12"/>
                    </a:lnTo>
                    <a:lnTo>
                      <a:pt x="163" y="20"/>
                    </a:lnTo>
                    <a:lnTo>
                      <a:pt x="163" y="24"/>
                    </a:lnTo>
                    <a:lnTo>
                      <a:pt x="161" y="28"/>
                    </a:lnTo>
                    <a:lnTo>
                      <a:pt x="163" y="36"/>
                    </a:lnTo>
                    <a:lnTo>
                      <a:pt x="163" y="38"/>
                    </a:lnTo>
                    <a:lnTo>
                      <a:pt x="165" y="40"/>
                    </a:lnTo>
                    <a:lnTo>
                      <a:pt x="163" y="44"/>
                    </a:lnTo>
                    <a:lnTo>
                      <a:pt x="161" y="48"/>
                    </a:lnTo>
                    <a:lnTo>
                      <a:pt x="157" y="52"/>
                    </a:lnTo>
                    <a:lnTo>
                      <a:pt x="149" y="54"/>
                    </a:lnTo>
                    <a:lnTo>
                      <a:pt x="145" y="54"/>
                    </a:lnTo>
                    <a:lnTo>
                      <a:pt x="139" y="52"/>
                    </a:lnTo>
                    <a:lnTo>
                      <a:pt x="133" y="46"/>
                    </a:lnTo>
                    <a:lnTo>
                      <a:pt x="125" y="40"/>
                    </a:lnTo>
                    <a:lnTo>
                      <a:pt x="115" y="38"/>
                    </a:lnTo>
                    <a:lnTo>
                      <a:pt x="111" y="36"/>
                    </a:lnTo>
                    <a:lnTo>
                      <a:pt x="107" y="36"/>
                    </a:lnTo>
                    <a:lnTo>
                      <a:pt x="103" y="36"/>
                    </a:lnTo>
                    <a:lnTo>
                      <a:pt x="99" y="34"/>
                    </a:lnTo>
                    <a:lnTo>
                      <a:pt x="93" y="30"/>
                    </a:lnTo>
                    <a:lnTo>
                      <a:pt x="89" y="24"/>
                    </a:lnTo>
                    <a:lnTo>
                      <a:pt x="85" y="18"/>
                    </a:lnTo>
                    <a:lnTo>
                      <a:pt x="81" y="16"/>
                    </a:lnTo>
                    <a:lnTo>
                      <a:pt x="77" y="14"/>
                    </a:lnTo>
                    <a:lnTo>
                      <a:pt x="53" y="10"/>
                    </a:lnTo>
                    <a:lnTo>
                      <a:pt x="42" y="6"/>
                    </a:lnTo>
                    <a:lnTo>
                      <a:pt x="30" y="0"/>
                    </a:lnTo>
                    <a:lnTo>
                      <a:pt x="26" y="4"/>
                    </a:lnTo>
                    <a:lnTo>
                      <a:pt x="26" y="10"/>
                    </a:lnTo>
                    <a:lnTo>
                      <a:pt x="26" y="12"/>
                    </a:lnTo>
                    <a:lnTo>
                      <a:pt x="26" y="18"/>
                    </a:lnTo>
                    <a:lnTo>
                      <a:pt x="18" y="24"/>
                    </a:lnTo>
                    <a:lnTo>
                      <a:pt x="12" y="30"/>
                    </a:lnTo>
                    <a:lnTo>
                      <a:pt x="8" y="36"/>
                    </a:lnTo>
                    <a:lnTo>
                      <a:pt x="8" y="40"/>
                    </a:lnTo>
                    <a:lnTo>
                      <a:pt x="10" y="40"/>
                    </a:lnTo>
                    <a:lnTo>
                      <a:pt x="4" y="52"/>
                    </a:lnTo>
                    <a:lnTo>
                      <a:pt x="0" y="56"/>
                    </a:lnTo>
                    <a:lnTo>
                      <a:pt x="0" y="62"/>
                    </a:lnTo>
                    <a:lnTo>
                      <a:pt x="0" y="68"/>
                    </a:lnTo>
                    <a:lnTo>
                      <a:pt x="2" y="74"/>
                    </a:lnTo>
                    <a:lnTo>
                      <a:pt x="4" y="80"/>
                    </a:lnTo>
                    <a:lnTo>
                      <a:pt x="4" y="88"/>
                    </a:lnTo>
                    <a:lnTo>
                      <a:pt x="6" y="120"/>
                    </a:lnTo>
                    <a:lnTo>
                      <a:pt x="2" y="124"/>
                    </a:lnTo>
                    <a:lnTo>
                      <a:pt x="0" y="132"/>
                    </a:lnTo>
                    <a:lnTo>
                      <a:pt x="2" y="136"/>
                    </a:lnTo>
                    <a:lnTo>
                      <a:pt x="4" y="140"/>
                    </a:lnTo>
                    <a:lnTo>
                      <a:pt x="10" y="152"/>
                    </a:lnTo>
                    <a:lnTo>
                      <a:pt x="12" y="158"/>
                    </a:lnTo>
                    <a:lnTo>
                      <a:pt x="18" y="162"/>
                    </a:lnTo>
                    <a:lnTo>
                      <a:pt x="28" y="166"/>
                    </a:lnTo>
                    <a:lnTo>
                      <a:pt x="32" y="168"/>
                    </a:lnTo>
                    <a:lnTo>
                      <a:pt x="36" y="174"/>
                    </a:lnTo>
                    <a:lnTo>
                      <a:pt x="40" y="182"/>
                    </a:lnTo>
                    <a:lnTo>
                      <a:pt x="42" y="182"/>
                    </a:lnTo>
                    <a:lnTo>
                      <a:pt x="46" y="182"/>
                    </a:lnTo>
                    <a:lnTo>
                      <a:pt x="55" y="182"/>
                    </a:lnTo>
                    <a:lnTo>
                      <a:pt x="61" y="184"/>
                    </a:lnTo>
                    <a:lnTo>
                      <a:pt x="67" y="186"/>
                    </a:lnTo>
                    <a:lnTo>
                      <a:pt x="71" y="190"/>
                    </a:lnTo>
                    <a:lnTo>
                      <a:pt x="75" y="196"/>
                    </a:lnTo>
                    <a:lnTo>
                      <a:pt x="105" y="182"/>
                    </a:lnTo>
                    <a:lnTo>
                      <a:pt x="231" y="252"/>
                    </a:lnTo>
                    <a:lnTo>
                      <a:pt x="235" y="244"/>
                    </a:lnTo>
                    <a:lnTo>
                      <a:pt x="247" y="244"/>
                    </a:lnTo>
                    <a:lnTo>
                      <a:pt x="247" y="20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1" name="ïṥ1iḍè">
                <a:extLst>
                  <a:ext uri="{FF2B5EF4-FFF2-40B4-BE49-F238E27FC236}">
                    <a16:creationId xmlns:a16="http://schemas.microsoft.com/office/drawing/2014/main" xmlns="" id="{3B11FE44-71C0-43CB-A12A-13476E2F1326}"/>
                  </a:ext>
                </a:extLst>
              </p:cNvPr>
              <p:cNvSpPr/>
              <p:nvPr/>
            </p:nvSpPr>
            <p:spPr bwMode="auto">
              <a:xfrm>
                <a:off x="4536542" y="2724410"/>
                <a:ext cx="107423" cy="225570"/>
              </a:xfrm>
              <a:custGeom>
                <a:avLst/>
                <a:gdLst>
                  <a:gd name="T0" fmla="*/ 2147483647 w 62"/>
                  <a:gd name="T1" fmla="*/ 2147483647 h 134"/>
                  <a:gd name="T2" fmla="*/ 2147483647 w 62"/>
                  <a:gd name="T3" fmla="*/ 2147483647 h 134"/>
                  <a:gd name="T4" fmla="*/ 2147483647 w 62"/>
                  <a:gd name="T5" fmla="*/ 2147483647 h 134"/>
                  <a:gd name="T6" fmla="*/ 2147483647 w 62"/>
                  <a:gd name="T7" fmla="*/ 2147483647 h 134"/>
                  <a:gd name="T8" fmla="*/ 2147483647 w 62"/>
                  <a:gd name="T9" fmla="*/ 2147483647 h 134"/>
                  <a:gd name="T10" fmla="*/ 2147483647 w 62"/>
                  <a:gd name="T11" fmla="*/ 2147483647 h 134"/>
                  <a:gd name="T12" fmla="*/ 2147483647 w 62"/>
                  <a:gd name="T13" fmla="*/ 2147483647 h 134"/>
                  <a:gd name="T14" fmla="*/ 2147483647 w 62"/>
                  <a:gd name="T15" fmla="*/ 2147483647 h 134"/>
                  <a:gd name="T16" fmla="*/ 2147483647 w 62"/>
                  <a:gd name="T17" fmla="*/ 2147483647 h 134"/>
                  <a:gd name="T18" fmla="*/ 0 w 62"/>
                  <a:gd name="T19" fmla="*/ 2147483647 h 134"/>
                  <a:gd name="T20" fmla="*/ 0 w 62"/>
                  <a:gd name="T21" fmla="*/ 2147483647 h 134"/>
                  <a:gd name="T22" fmla="*/ 0 w 62"/>
                  <a:gd name="T23" fmla="*/ 2147483647 h 134"/>
                  <a:gd name="T24" fmla="*/ 2147483647 w 62"/>
                  <a:gd name="T25" fmla="*/ 2147483647 h 134"/>
                  <a:gd name="T26" fmla="*/ 2147483647 w 62"/>
                  <a:gd name="T27" fmla="*/ 2147483647 h 134"/>
                  <a:gd name="T28" fmla="*/ 2147483647 w 62"/>
                  <a:gd name="T29" fmla="*/ 2147483647 h 134"/>
                  <a:gd name="T30" fmla="*/ 2147483647 w 62"/>
                  <a:gd name="T31" fmla="*/ 2147483647 h 134"/>
                  <a:gd name="T32" fmla="*/ 2147483647 w 62"/>
                  <a:gd name="T33" fmla="*/ 2147483647 h 134"/>
                  <a:gd name="T34" fmla="*/ 2147483647 w 62"/>
                  <a:gd name="T35" fmla="*/ 2147483647 h 134"/>
                  <a:gd name="T36" fmla="*/ 2147483647 w 62"/>
                  <a:gd name="T37" fmla="*/ 2147483647 h 134"/>
                  <a:gd name="T38" fmla="*/ 2147483647 w 62"/>
                  <a:gd name="T39" fmla="*/ 2147483647 h 134"/>
                  <a:gd name="T40" fmla="*/ 2147483647 w 62"/>
                  <a:gd name="T41" fmla="*/ 2147483647 h 134"/>
                  <a:gd name="T42" fmla="*/ 2147483647 w 62"/>
                  <a:gd name="T43" fmla="*/ 0 h 134"/>
                  <a:gd name="T44" fmla="*/ 2147483647 w 62"/>
                  <a:gd name="T45" fmla="*/ 0 h 134"/>
                  <a:gd name="T46" fmla="*/ 2147483647 w 62"/>
                  <a:gd name="T47" fmla="*/ 0 h 134"/>
                  <a:gd name="T48" fmla="*/ 2147483647 w 62"/>
                  <a:gd name="T49" fmla="*/ 2147483647 h 134"/>
                  <a:gd name="T50" fmla="*/ 2147483647 w 62"/>
                  <a:gd name="T51" fmla="*/ 2147483647 h 134"/>
                  <a:gd name="T52" fmla="*/ 2147483647 w 62"/>
                  <a:gd name="T53" fmla="*/ 2147483647 h 134"/>
                  <a:gd name="T54" fmla="*/ 2147483647 w 62"/>
                  <a:gd name="T55" fmla="*/ 2147483647 h 134"/>
                  <a:gd name="T56" fmla="*/ 2147483647 w 62"/>
                  <a:gd name="T57" fmla="*/ 2147483647 h 134"/>
                  <a:gd name="T58" fmla="*/ 2147483647 w 62"/>
                  <a:gd name="T59" fmla="*/ 2147483647 h 134"/>
                  <a:gd name="T60" fmla="*/ 2147483647 w 62"/>
                  <a:gd name="T61" fmla="*/ 2147483647 h 134"/>
                  <a:gd name="T62" fmla="*/ 2147483647 w 62"/>
                  <a:gd name="T63" fmla="*/ 2147483647 h 134"/>
                  <a:gd name="T64" fmla="*/ 2147483647 w 62"/>
                  <a:gd name="T65" fmla="*/ 2147483647 h 134"/>
                  <a:gd name="T66" fmla="*/ 2147483647 w 62"/>
                  <a:gd name="T67" fmla="*/ 2147483647 h 134"/>
                  <a:gd name="T68" fmla="*/ 2147483647 w 62"/>
                  <a:gd name="T69" fmla="*/ 2147483647 h 134"/>
                  <a:gd name="T70" fmla="*/ 2147483647 w 62"/>
                  <a:gd name="T71" fmla="*/ 2147483647 h 134"/>
                  <a:gd name="T72" fmla="*/ 2147483647 w 62"/>
                  <a:gd name="T73" fmla="*/ 2147483647 h 134"/>
                  <a:gd name="T74" fmla="*/ 2147483647 w 62"/>
                  <a:gd name="T75" fmla="*/ 2147483647 h 134"/>
                  <a:gd name="T76" fmla="*/ 2147483647 w 62"/>
                  <a:gd name="T77" fmla="*/ 2147483647 h 134"/>
                  <a:gd name="T78" fmla="*/ 2147483647 w 62"/>
                  <a:gd name="T79" fmla="*/ 2147483647 h 134"/>
                  <a:gd name="T80" fmla="*/ 2147483647 w 62"/>
                  <a:gd name="T81" fmla="*/ 2147483647 h 134"/>
                  <a:gd name="T82" fmla="*/ 2147483647 w 62"/>
                  <a:gd name="T83" fmla="*/ 2147483647 h 134"/>
                  <a:gd name="T84" fmla="*/ 2147483647 w 62"/>
                  <a:gd name="T85" fmla="*/ 2147483647 h 134"/>
                  <a:gd name="T86" fmla="*/ 2147483647 w 62"/>
                  <a:gd name="T87" fmla="*/ 2147483647 h 134"/>
                  <a:gd name="T88" fmla="*/ 2147483647 w 62"/>
                  <a:gd name="T89" fmla="*/ 2147483647 h 134"/>
                  <a:gd name="T90" fmla="*/ 2147483647 w 62"/>
                  <a:gd name="T91" fmla="*/ 2147483647 h 134"/>
                  <a:gd name="T92" fmla="*/ 2147483647 w 62"/>
                  <a:gd name="T93" fmla="*/ 2147483647 h 134"/>
                  <a:gd name="T94" fmla="*/ 2147483647 w 62"/>
                  <a:gd name="T95" fmla="*/ 2147483647 h 134"/>
                  <a:gd name="T96" fmla="*/ 2147483647 w 62"/>
                  <a:gd name="T97" fmla="*/ 2147483647 h 134"/>
                  <a:gd name="T98" fmla="*/ 2147483647 w 62"/>
                  <a:gd name="T99" fmla="*/ 2147483647 h 134"/>
                  <a:gd name="T100" fmla="*/ 2147483647 w 62"/>
                  <a:gd name="T101" fmla="*/ 2147483647 h 134"/>
                  <a:gd name="T102" fmla="*/ 2147483647 w 62"/>
                  <a:gd name="T103" fmla="*/ 2147483647 h 134"/>
                  <a:gd name="T104" fmla="*/ 2147483647 w 62"/>
                  <a:gd name="T105" fmla="*/ 2147483647 h 134"/>
                  <a:gd name="T106" fmla="*/ 2147483647 w 62"/>
                  <a:gd name="T107" fmla="*/ 2147483647 h 134"/>
                  <a:gd name="T108" fmla="*/ 2147483647 w 62"/>
                  <a:gd name="T109" fmla="*/ 2147483647 h 134"/>
                  <a:gd name="T110" fmla="*/ 2147483647 w 62"/>
                  <a:gd name="T111" fmla="*/ 2147483647 h 13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62"/>
                  <a:gd name="T169" fmla="*/ 0 h 134"/>
                  <a:gd name="T170" fmla="*/ 62 w 62"/>
                  <a:gd name="T171" fmla="*/ 134 h 13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62" h="134">
                    <a:moveTo>
                      <a:pt x="30" y="128"/>
                    </a:moveTo>
                    <a:lnTo>
                      <a:pt x="30" y="130"/>
                    </a:lnTo>
                    <a:lnTo>
                      <a:pt x="26" y="104"/>
                    </a:lnTo>
                    <a:lnTo>
                      <a:pt x="22" y="98"/>
                    </a:lnTo>
                    <a:lnTo>
                      <a:pt x="18" y="92"/>
                    </a:lnTo>
                    <a:lnTo>
                      <a:pt x="14" y="86"/>
                    </a:lnTo>
                    <a:lnTo>
                      <a:pt x="10" y="82"/>
                    </a:lnTo>
                    <a:lnTo>
                      <a:pt x="8" y="78"/>
                    </a:lnTo>
                    <a:lnTo>
                      <a:pt x="4" y="74"/>
                    </a:lnTo>
                    <a:lnTo>
                      <a:pt x="0" y="68"/>
                    </a:lnTo>
                    <a:lnTo>
                      <a:pt x="0" y="62"/>
                    </a:lnTo>
                    <a:lnTo>
                      <a:pt x="0" y="58"/>
                    </a:lnTo>
                    <a:lnTo>
                      <a:pt x="2" y="56"/>
                    </a:lnTo>
                    <a:lnTo>
                      <a:pt x="6" y="54"/>
                    </a:lnTo>
                    <a:lnTo>
                      <a:pt x="8" y="50"/>
                    </a:lnTo>
                    <a:lnTo>
                      <a:pt x="10" y="42"/>
                    </a:lnTo>
                    <a:lnTo>
                      <a:pt x="10" y="36"/>
                    </a:lnTo>
                    <a:lnTo>
                      <a:pt x="10" y="24"/>
                    </a:lnTo>
                    <a:lnTo>
                      <a:pt x="12" y="14"/>
                    </a:lnTo>
                    <a:lnTo>
                      <a:pt x="14" y="4"/>
                    </a:lnTo>
                    <a:lnTo>
                      <a:pt x="14" y="2"/>
                    </a:lnTo>
                    <a:lnTo>
                      <a:pt x="20" y="0"/>
                    </a:lnTo>
                    <a:lnTo>
                      <a:pt x="30" y="0"/>
                    </a:lnTo>
                    <a:lnTo>
                      <a:pt x="34" y="0"/>
                    </a:lnTo>
                    <a:lnTo>
                      <a:pt x="38" y="2"/>
                    </a:lnTo>
                    <a:lnTo>
                      <a:pt x="42" y="2"/>
                    </a:lnTo>
                    <a:lnTo>
                      <a:pt x="48" y="4"/>
                    </a:lnTo>
                    <a:lnTo>
                      <a:pt x="46" y="8"/>
                    </a:lnTo>
                    <a:lnTo>
                      <a:pt x="44" y="12"/>
                    </a:lnTo>
                    <a:lnTo>
                      <a:pt x="44" y="16"/>
                    </a:lnTo>
                    <a:lnTo>
                      <a:pt x="42" y="20"/>
                    </a:lnTo>
                    <a:lnTo>
                      <a:pt x="44" y="24"/>
                    </a:lnTo>
                    <a:lnTo>
                      <a:pt x="46" y="28"/>
                    </a:lnTo>
                    <a:lnTo>
                      <a:pt x="50" y="30"/>
                    </a:lnTo>
                    <a:lnTo>
                      <a:pt x="52" y="32"/>
                    </a:lnTo>
                    <a:lnTo>
                      <a:pt x="50" y="42"/>
                    </a:lnTo>
                    <a:lnTo>
                      <a:pt x="46" y="46"/>
                    </a:lnTo>
                    <a:lnTo>
                      <a:pt x="42" y="52"/>
                    </a:lnTo>
                    <a:lnTo>
                      <a:pt x="40" y="58"/>
                    </a:lnTo>
                    <a:lnTo>
                      <a:pt x="42" y="60"/>
                    </a:lnTo>
                    <a:lnTo>
                      <a:pt x="46" y="64"/>
                    </a:lnTo>
                    <a:lnTo>
                      <a:pt x="54" y="66"/>
                    </a:lnTo>
                    <a:lnTo>
                      <a:pt x="62" y="72"/>
                    </a:lnTo>
                    <a:lnTo>
                      <a:pt x="58" y="76"/>
                    </a:lnTo>
                    <a:lnTo>
                      <a:pt x="58" y="82"/>
                    </a:lnTo>
                    <a:lnTo>
                      <a:pt x="58" y="84"/>
                    </a:lnTo>
                    <a:lnTo>
                      <a:pt x="58" y="90"/>
                    </a:lnTo>
                    <a:lnTo>
                      <a:pt x="50" y="96"/>
                    </a:lnTo>
                    <a:lnTo>
                      <a:pt x="44" y="102"/>
                    </a:lnTo>
                    <a:lnTo>
                      <a:pt x="40" y="108"/>
                    </a:lnTo>
                    <a:lnTo>
                      <a:pt x="40" y="112"/>
                    </a:lnTo>
                    <a:lnTo>
                      <a:pt x="42" y="112"/>
                    </a:lnTo>
                    <a:lnTo>
                      <a:pt x="36" y="124"/>
                    </a:lnTo>
                    <a:lnTo>
                      <a:pt x="32" y="128"/>
                    </a:lnTo>
                    <a:lnTo>
                      <a:pt x="32" y="134"/>
                    </a:lnTo>
                    <a:lnTo>
                      <a:pt x="30" y="1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2" name="ísḻïḓè">
                <a:extLst>
                  <a:ext uri="{FF2B5EF4-FFF2-40B4-BE49-F238E27FC236}">
                    <a16:creationId xmlns:a16="http://schemas.microsoft.com/office/drawing/2014/main" xmlns="" id="{EB7C6700-3D1A-4BD4-8227-7A201AA1D4A5}"/>
                  </a:ext>
                </a:extLst>
              </p:cNvPr>
              <p:cNvSpPr/>
              <p:nvPr/>
            </p:nvSpPr>
            <p:spPr bwMode="auto">
              <a:xfrm>
                <a:off x="4105474" y="2730013"/>
                <a:ext cx="556395" cy="552017"/>
              </a:xfrm>
              <a:custGeom>
                <a:avLst/>
                <a:gdLst>
                  <a:gd name="T0" fmla="*/ 2147483647 w 318"/>
                  <a:gd name="T1" fmla="*/ 2147483647 h 332"/>
                  <a:gd name="T2" fmla="*/ 2147483647 w 318"/>
                  <a:gd name="T3" fmla="*/ 2147483647 h 332"/>
                  <a:gd name="T4" fmla="*/ 2147483647 w 318"/>
                  <a:gd name="T5" fmla="*/ 2147483647 h 332"/>
                  <a:gd name="T6" fmla="*/ 2147483647 w 318"/>
                  <a:gd name="T7" fmla="*/ 2147483647 h 332"/>
                  <a:gd name="T8" fmla="*/ 2147483647 w 318"/>
                  <a:gd name="T9" fmla="*/ 2147483647 h 332"/>
                  <a:gd name="T10" fmla="*/ 2147483647 w 318"/>
                  <a:gd name="T11" fmla="*/ 2147483647 h 332"/>
                  <a:gd name="T12" fmla="*/ 2147483647 w 318"/>
                  <a:gd name="T13" fmla="*/ 2147483647 h 332"/>
                  <a:gd name="T14" fmla="*/ 2147483647 w 318"/>
                  <a:gd name="T15" fmla="*/ 2147483647 h 332"/>
                  <a:gd name="T16" fmla="*/ 2147483647 w 318"/>
                  <a:gd name="T17" fmla="*/ 0 h 332"/>
                  <a:gd name="T18" fmla="*/ 2147483647 w 318"/>
                  <a:gd name="T19" fmla="*/ 2147483647 h 332"/>
                  <a:gd name="T20" fmla="*/ 2147483647 w 318"/>
                  <a:gd name="T21" fmla="*/ 2147483647 h 332"/>
                  <a:gd name="T22" fmla="*/ 2147483647 w 318"/>
                  <a:gd name="T23" fmla="*/ 2147483647 h 332"/>
                  <a:gd name="T24" fmla="*/ 2147483647 w 318"/>
                  <a:gd name="T25" fmla="*/ 2147483647 h 332"/>
                  <a:gd name="T26" fmla="*/ 2147483647 w 318"/>
                  <a:gd name="T27" fmla="*/ 2147483647 h 332"/>
                  <a:gd name="T28" fmla="*/ 2147483647 w 318"/>
                  <a:gd name="T29" fmla="*/ 2147483647 h 332"/>
                  <a:gd name="T30" fmla="*/ 2147483647 w 318"/>
                  <a:gd name="T31" fmla="*/ 2147483647 h 332"/>
                  <a:gd name="T32" fmla="*/ 2147483647 w 318"/>
                  <a:gd name="T33" fmla="*/ 2147483647 h 332"/>
                  <a:gd name="T34" fmla="*/ 2147483647 w 318"/>
                  <a:gd name="T35" fmla="*/ 2147483647 h 332"/>
                  <a:gd name="T36" fmla="*/ 2147483647 w 318"/>
                  <a:gd name="T37" fmla="*/ 2147483647 h 332"/>
                  <a:gd name="T38" fmla="*/ 2147483647 w 318"/>
                  <a:gd name="T39" fmla="*/ 2147483647 h 332"/>
                  <a:gd name="T40" fmla="*/ 2147483647 w 318"/>
                  <a:gd name="T41" fmla="*/ 2147483647 h 332"/>
                  <a:gd name="T42" fmla="*/ 2147483647 w 318"/>
                  <a:gd name="T43" fmla="*/ 2147483647 h 332"/>
                  <a:gd name="T44" fmla="*/ 2147483647 w 318"/>
                  <a:gd name="T45" fmla="*/ 2147483647 h 332"/>
                  <a:gd name="T46" fmla="*/ 2147483647 w 318"/>
                  <a:gd name="T47" fmla="*/ 2147483647 h 332"/>
                  <a:gd name="T48" fmla="*/ 2147483647 w 318"/>
                  <a:gd name="T49" fmla="*/ 2147483647 h 332"/>
                  <a:gd name="T50" fmla="*/ 2147483647 w 318"/>
                  <a:gd name="T51" fmla="*/ 2147483647 h 332"/>
                  <a:gd name="T52" fmla="*/ 2147483647 w 318"/>
                  <a:gd name="T53" fmla="*/ 2147483647 h 332"/>
                  <a:gd name="T54" fmla="*/ 2147483647 w 318"/>
                  <a:gd name="T55" fmla="*/ 2147483647 h 332"/>
                  <a:gd name="T56" fmla="*/ 2147483647 w 318"/>
                  <a:gd name="T57" fmla="*/ 2147483647 h 332"/>
                  <a:gd name="T58" fmla="*/ 2147483647 w 318"/>
                  <a:gd name="T59" fmla="*/ 2147483647 h 332"/>
                  <a:gd name="T60" fmla="*/ 2147483647 w 318"/>
                  <a:gd name="T61" fmla="*/ 2147483647 h 332"/>
                  <a:gd name="T62" fmla="*/ 2147483647 w 318"/>
                  <a:gd name="T63" fmla="*/ 2147483647 h 332"/>
                  <a:gd name="T64" fmla="*/ 0 w 318"/>
                  <a:gd name="T65" fmla="*/ 2147483647 h 332"/>
                  <a:gd name="T66" fmla="*/ 2147483647 w 318"/>
                  <a:gd name="T67" fmla="*/ 2147483647 h 332"/>
                  <a:gd name="T68" fmla="*/ 2147483647 w 318"/>
                  <a:gd name="T69" fmla="*/ 2147483647 h 332"/>
                  <a:gd name="T70" fmla="*/ 2147483647 w 318"/>
                  <a:gd name="T71" fmla="*/ 2147483647 h 332"/>
                  <a:gd name="T72" fmla="*/ 2147483647 w 318"/>
                  <a:gd name="T73" fmla="*/ 2147483647 h 332"/>
                  <a:gd name="T74" fmla="*/ 2147483647 w 318"/>
                  <a:gd name="T75" fmla="*/ 2147483647 h 332"/>
                  <a:gd name="T76" fmla="*/ 2147483647 w 318"/>
                  <a:gd name="T77" fmla="*/ 2147483647 h 332"/>
                  <a:gd name="T78" fmla="*/ 2147483647 w 318"/>
                  <a:gd name="T79" fmla="*/ 2147483647 h 332"/>
                  <a:gd name="T80" fmla="*/ 2147483647 w 318"/>
                  <a:gd name="T81" fmla="*/ 2147483647 h 332"/>
                  <a:gd name="T82" fmla="*/ 2147483647 w 318"/>
                  <a:gd name="T83" fmla="*/ 2147483647 h 332"/>
                  <a:gd name="T84" fmla="*/ 2147483647 w 318"/>
                  <a:gd name="T85" fmla="*/ 2147483647 h 332"/>
                  <a:gd name="T86" fmla="*/ 2147483647 w 318"/>
                  <a:gd name="T87" fmla="*/ 2147483647 h 33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18"/>
                  <a:gd name="T133" fmla="*/ 0 h 332"/>
                  <a:gd name="T134" fmla="*/ 318 w 318"/>
                  <a:gd name="T135" fmla="*/ 332 h 33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18" h="332">
                    <a:moveTo>
                      <a:pt x="98" y="36"/>
                    </a:moveTo>
                    <a:lnTo>
                      <a:pt x="110" y="34"/>
                    </a:lnTo>
                    <a:lnTo>
                      <a:pt x="116" y="30"/>
                    </a:lnTo>
                    <a:lnTo>
                      <a:pt x="124" y="26"/>
                    </a:lnTo>
                    <a:lnTo>
                      <a:pt x="132" y="20"/>
                    </a:lnTo>
                    <a:lnTo>
                      <a:pt x="146" y="14"/>
                    </a:lnTo>
                    <a:lnTo>
                      <a:pt x="166" y="8"/>
                    </a:lnTo>
                    <a:lnTo>
                      <a:pt x="186" y="4"/>
                    </a:lnTo>
                    <a:lnTo>
                      <a:pt x="198" y="4"/>
                    </a:lnTo>
                    <a:lnTo>
                      <a:pt x="202" y="4"/>
                    </a:lnTo>
                    <a:lnTo>
                      <a:pt x="206" y="6"/>
                    </a:lnTo>
                    <a:lnTo>
                      <a:pt x="210" y="8"/>
                    </a:lnTo>
                    <a:lnTo>
                      <a:pt x="214" y="8"/>
                    </a:lnTo>
                    <a:lnTo>
                      <a:pt x="220" y="6"/>
                    </a:lnTo>
                    <a:lnTo>
                      <a:pt x="222" y="4"/>
                    </a:lnTo>
                    <a:lnTo>
                      <a:pt x="224" y="2"/>
                    </a:lnTo>
                    <a:lnTo>
                      <a:pt x="230" y="0"/>
                    </a:lnTo>
                    <a:lnTo>
                      <a:pt x="248" y="0"/>
                    </a:lnTo>
                    <a:lnTo>
                      <a:pt x="260" y="0"/>
                    </a:lnTo>
                    <a:lnTo>
                      <a:pt x="258" y="10"/>
                    </a:lnTo>
                    <a:lnTo>
                      <a:pt x="256" y="22"/>
                    </a:lnTo>
                    <a:lnTo>
                      <a:pt x="256" y="34"/>
                    </a:lnTo>
                    <a:lnTo>
                      <a:pt x="256" y="40"/>
                    </a:lnTo>
                    <a:lnTo>
                      <a:pt x="254" y="48"/>
                    </a:lnTo>
                    <a:lnTo>
                      <a:pt x="252" y="52"/>
                    </a:lnTo>
                    <a:lnTo>
                      <a:pt x="248" y="54"/>
                    </a:lnTo>
                    <a:lnTo>
                      <a:pt x="246" y="56"/>
                    </a:lnTo>
                    <a:lnTo>
                      <a:pt x="246" y="60"/>
                    </a:lnTo>
                    <a:lnTo>
                      <a:pt x="246" y="66"/>
                    </a:lnTo>
                    <a:lnTo>
                      <a:pt x="250" y="72"/>
                    </a:lnTo>
                    <a:lnTo>
                      <a:pt x="254" y="76"/>
                    </a:lnTo>
                    <a:lnTo>
                      <a:pt x="256" y="80"/>
                    </a:lnTo>
                    <a:lnTo>
                      <a:pt x="260" y="84"/>
                    </a:lnTo>
                    <a:lnTo>
                      <a:pt x="264" y="90"/>
                    </a:lnTo>
                    <a:lnTo>
                      <a:pt x="268" y="96"/>
                    </a:lnTo>
                    <a:lnTo>
                      <a:pt x="272" y="102"/>
                    </a:lnTo>
                    <a:lnTo>
                      <a:pt x="276" y="128"/>
                    </a:lnTo>
                    <a:lnTo>
                      <a:pt x="276" y="126"/>
                    </a:lnTo>
                    <a:lnTo>
                      <a:pt x="278" y="132"/>
                    </a:lnTo>
                    <a:lnTo>
                      <a:pt x="278" y="138"/>
                    </a:lnTo>
                    <a:lnTo>
                      <a:pt x="280" y="144"/>
                    </a:lnTo>
                    <a:lnTo>
                      <a:pt x="282" y="150"/>
                    </a:lnTo>
                    <a:lnTo>
                      <a:pt x="282" y="158"/>
                    </a:lnTo>
                    <a:lnTo>
                      <a:pt x="284" y="190"/>
                    </a:lnTo>
                    <a:lnTo>
                      <a:pt x="280" y="194"/>
                    </a:lnTo>
                    <a:lnTo>
                      <a:pt x="278" y="202"/>
                    </a:lnTo>
                    <a:lnTo>
                      <a:pt x="280" y="206"/>
                    </a:lnTo>
                    <a:lnTo>
                      <a:pt x="282" y="210"/>
                    </a:lnTo>
                    <a:lnTo>
                      <a:pt x="288" y="222"/>
                    </a:lnTo>
                    <a:lnTo>
                      <a:pt x="290" y="228"/>
                    </a:lnTo>
                    <a:lnTo>
                      <a:pt x="296" y="232"/>
                    </a:lnTo>
                    <a:lnTo>
                      <a:pt x="306" y="236"/>
                    </a:lnTo>
                    <a:lnTo>
                      <a:pt x="310" y="238"/>
                    </a:lnTo>
                    <a:lnTo>
                      <a:pt x="314" y="244"/>
                    </a:lnTo>
                    <a:lnTo>
                      <a:pt x="318" y="252"/>
                    </a:lnTo>
                    <a:lnTo>
                      <a:pt x="248" y="300"/>
                    </a:lnTo>
                    <a:lnTo>
                      <a:pt x="220" y="328"/>
                    </a:lnTo>
                    <a:lnTo>
                      <a:pt x="182" y="332"/>
                    </a:lnTo>
                    <a:lnTo>
                      <a:pt x="182" y="318"/>
                    </a:lnTo>
                    <a:lnTo>
                      <a:pt x="170" y="314"/>
                    </a:lnTo>
                    <a:lnTo>
                      <a:pt x="160" y="310"/>
                    </a:lnTo>
                    <a:lnTo>
                      <a:pt x="152" y="302"/>
                    </a:lnTo>
                    <a:lnTo>
                      <a:pt x="148" y="298"/>
                    </a:lnTo>
                    <a:lnTo>
                      <a:pt x="148" y="294"/>
                    </a:lnTo>
                    <a:lnTo>
                      <a:pt x="0" y="182"/>
                    </a:lnTo>
                    <a:lnTo>
                      <a:pt x="0" y="160"/>
                    </a:lnTo>
                    <a:lnTo>
                      <a:pt x="8" y="148"/>
                    </a:lnTo>
                    <a:lnTo>
                      <a:pt x="18" y="144"/>
                    </a:lnTo>
                    <a:lnTo>
                      <a:pt x="32" y="138"/>
                    </a:lnTo>
                    <a:lnTo>
                      <a:pt x="48" y="132"/>
                    </a:lnTo>
                    <a:lnTo>
                      <a:pt x="54" y="128"/>
                    </a:lnTo>
                    <a:lnTo>
                      <a:pt x="56" y="124"/>
                    </a:lnTo>
                    <a:lnTo>
                      <a:pt x="60" y="118"/>
                    </a:lnTo>
                    <a:lnTo>
                      <a:pt x="66" y="116"/>
                    </a:lnTo>
                    <a:lnTo>
                      <a:pt x="70" y="114"/>
                    </a:lnTo>
                    <a:lnTo>
                      <a:pt x="72" y="112"/>
                    </a:lnTo>
                    <a:lnTo>
                      <a:pt x="72" y="110"/>
                    </a:lnTo>
                    <a:lnTo>
                      <a:pt x="72" y="102"/>
                    </a:lnTo>
                    <a:lnTo>
                      <a:pt x="80" y="100"/>
                    </a:lnTo>
                    <a:lnTo>
                      <a:pt x="84" y="96"/>
                    </a:lnTo>
                    <a:lnTo>
                      <a:pt x="90" y="92"/>
                    </a:lnTo>
                    <a:lnTo>
                      <a:pt x="96" y="92"/>
                    </a:lnTo>
                    <a:lnTo>
                      <a:pt x="106" y="92"/>
                    </a:lnTo>
                    <a:lnTo>
                      <a:pt x="110" y="92"/>
                    </a:lnTo>
                    <a:lnTo>
                      <a:pt x="112" y="90"/>
                    </a:lnTo>
                    <a:lnTo>
                      <a:pt x="112" y="86"/>
                    </a:lnTo>
                    <a:lnTo>
                      <a:pt x="104" y="60"/>
                    </a:lnTo>
                    <a:lnTo>
                      <a:pt x="96" y="36"/>
                    </a:lnTo>
                    <a:lnTo>
                      <a:pt x="98" y="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3" name="iš1îdé">
                <a:extLst>
                  <a:ext uri="{FF2B5EF4-FFF2-40B4-BE49-F238E27FC236}">
                    <a16:creationId xmlns:a16="http://schemas.microsoft.com/office/drawing/2014/main" xmlns="" id="{922CC489-24A7-4B4A-B91F-F6513943FD2E}"/>
                  </a:ext>
                </a:extLst>
              </p:cNvPr>
              <p:cNvSpPr/>
              <p:nvPr/>
            </p:nvSpPr>
            <p:spPr bwMode="auto">
              <a:xfrm>
                <a:off x="3988411" y="2769244"/>
                <a:ext cx="314005" cy="256394"/>
              </a:xfrm>
              <a:custGeom>
                <a:avLst/>
                <a:gdLst>
                  <a:gd name="T0" fmla="*/ 2147483647 w 180"/>
                  <a:gd name="T1" fmla="*/ 2147483647 h 154"/>
                  <a:gd name="T2" fmla="*/ 2147483647 w 180"/>
                  <a:gd name="T3" fmla="*/ 2147483647 h 154"/>
                  <a:gd name="T4" fmla="*/ 2147483647 w 180"/>
                  <a:gd name="T5" fmla="*/ 2147483647 h 154"/>
                  <a:gd name="T6" fmla="*/ 2147483647 w 180"/>
                  <a:gd name="T7" fmla="*/ 2147483647 h 154"/>
                  <a:gd name="T8" fmla="*/ 2147483647 w 180"/>
                  <a:gd name="T9" fmla="*/ 2147483647 h 154"/>
                  <a:gd name="T10" fmla="*/ 2147483647 w 180"/>
                  <a:gd name="T11" fmla="*/ 2147483647 h 154"/>
                  <a:gd name="T12" fmla="*/ 2147483647 w 180"/>
                  <a:gd name="T13" fmla="*/ 2147483647 h 154"/>
                  <a:gd name="T14" fmla="*/ 2147483647 w 180"/>
                  <a:gd name="T15" fmla="*/ 2147483647 h 154"/>
                  <a:gd name="T16" fmla="*/ 2147483647 w 180"/>
                  <a:gd name="T17" fmla="*/ 2147483647 h 154"/>
                  <a:gd name="T18" fmla="*/ 2147483647 w 180"/>
                  <a:gd name="T19" fmla="*/ 2147483647 h 154"/>
                  <a:gd name="T20" fmla="*/ 2147483647 w 180"/>
                  <a:gd name="T21" fmla="*/ 2147483647 h 154"/>
                  <a:gd name="T22" fmla="*/ 2147483647 w 180"/>
                  <a:gd name="T23" fmla="*/ 2147483647 h 154"/>
                  <a:gd name="T24" fmla="*/ 2147483647 w 180"/>
                  <a:gd name="T25" fmla="*/ 2147483647 h 154"/>
                  <a:gd name="T26" fmla="*/ 2147483647 w 180"/>
                  <a:gd name="T27" fmla="*/ 2147483647 h 154"/>
                  <a:gd name="T28" fmla="*/ 2147483647 w 180"/>
                  <a:gd name="T29" fmla="*/ 2147483647 h 154"/>
                  <a:gd name="T30" fmla="*/ 2147483647 w 180"/>
                  <a:gd name="T31" fmla="*/ 2147483647 h 154"/>
                  <a:gd name="T32" fmla="*/ 2147483647 w 180"/>
                  <a:gd name="T33" fmla="*/ 2147483647 h 154"/>
                  <a:gd name="T34" fmla="*/ 2147483647 w 180"/>
                  <a:gd name="T35" fmla="*/ 2147483647 h 154"/>
                  <a:gd name="T36" fmla="*/ 2147483647 w 180"/>
                  <a:gd name="T37" fmla="*/ 2147483647 h 154"/>
                  <a:gd name="T38" fmla="*/ 2147483647 w 180"/>
                  <a:gd name="T39" fmla="*/ 2147483647 h 154"/>
                  <a:gd name="T40" fmla="*/ 2147483647 w 180"/>
                  <a:gd name="T41" fmla="*/ 2147483647 h 154"/>
                  <a:gd name="T42" fmla="*/ 2147483647 w 180"/>
                  <a:gd name="T43" fmla="*/ 2147483647 h 154"/>
                  <a:gd name="T44" fmla="*/ 2147483647 w 180"/>
                  <a:gd name="T45" fmla="*/ 2147483647 h 154"/>
                  <a:gd name="T46" fmla="*/ 2147483647 w 180"/>
                  <a:gd name="T47" fmla="*/ 2147483647 h 154"/>
                  <a:gd name="T48" fmla="*/ 2147483647 w 180"/>
                  <a:gd name="T49" fmla="*/ 2147483647 h 154"/>
                  <a:gd name="T50" fmla="*/ 2147483647 w 180"/>
                  <a:gd name="T51" fmla="*/ 2147483647 h 154"/>
                  <a:gd name="T52" fmla="*/ 2147483647 w 180"/>
                  <a:gd name="T53" fmla="*/ 2147483647 h 154"/>
                  <a:gd name="T54" fmla="*/ 2147483647 w 180"/>
                  <a:gd name="T55" fmla="*/ 2147483647 h 154"/>
                  <a:gd name="T56" fmla="*/ 2147483647 w 180"/>
                  <a:gd name="T57" fmla="*/ 2147483647 h 154"/>
                  <a:gd name="T58" fmla="*/ 2147483647 w 180"/>
                  <a:gd name="T59" fmla="*/ 2147483647 h 154"/>
                  <a:gd name="T60" fmla="*/ 2147483647 w 180"/>
                  <a:gd name="T61" fmla="*/ 2147483647 h 154"/>
                  <a:gd name="T62" fmla="*/ 2147483647 w 180"/>
                  <a:gd name="T63" fmla="*/ 0 h 154"/>
                  <a:gd name="T64" fmla="*/ 2147483647 w 180"/>
                  <a:gd name="T65" fmla="*/ 2147483647 h 154"/>
                  <a:gd name="T66" fmla="*/ 2147483647 w 180"/>
                  <a:gd name="T67" fmla="*/ 2147483647 h 154"/>
                  <a:gd name="T68" fmla="*/ 2147483647 w 180"/>
                  <a:gd name="T69" fmla="*/ 2147483647 h 154"/>
                  <a:gd name="T70" fmla="*/ 2147483647 w 180"/>
                  <a:gd name="T71" fmla="*/ 2147483647 h 154"/>
                  <a:gd name="T72" fmla="*/ 2147483647 w 180"/>
                  <a:gd name="T73" fmla="*/ 2147483647 h 154"/>
                  <a:gd name="T74" fmla="*/ 2147483647 w 180"/>
                  <a:gd name="T75" fmla="*/ 2147483647 h 154"/>
                  <a:gd name="T76" fmla="*/ 2147483647 w 180"/>
                  <a:gd name="T77" fmla="*/ 2147483647 h 154"/>
                  <a:gd name="T78" fmla="*/ 2147483647 w 180"/>
                  <a:gd name="T79" fmla="*/ 2147483647 h 154"/>
                  <a:gd name="T80" fmla="*/ 2147483647 w 180"/>
                  <a:gd name="T81" fmla="*/ 2147483647 h 154"/>
                  <a:gd name="T82" fmla="*/ 2147483647 w 180"/>
                  <a:gd name="T83" fmla="*/ 2147483647 h 154"/>
                  <a:gd name="T84" fmla="*/ 2147483647 w 180"/>
                  <a:gd name="T85" fmla="*/ 2147483647 h 154"/>
                  <a:gd name="T86" fmla="*/ 2147483647 w 180"/>
                  <a:gd name="T87" fmla="*/ 2147483647 h 154"/>
                  <a:gd name="T88" fmla="*/ 2147483647 w 180"/>
                  <a:gd name="T89" fmla="*/ 2147483647 h 154"/>
                  <a:gd name="T90" fmla="*/ 2147483647 w 180"/>
                  <a:gd name="T91" fmla="*/ 2147483647 h 154"/>
                  <a:gd name="T92" fmla="*/ 2147483647 w 180"/>
                  <a:gd name="T93" fmla="*/ 2147483647 h 154"/>
                  <a:gd name="T94" fmla="*/ 2147483647 w 180"/>
                  <a:gd name="T95" fmla="*/ 2147483647 h 154"/>
                  <a:gd name="T96" fmla="*/ 2147483647 w 180"/>
                  <a:gd name="T97" fmla="*/ 2147483647 h 154"/>
                  <a:gd name="T98" fmla="*/ 2147483647 w 180"/>
                  <a:gd name="T99" fmla="*/ 2147483647 h 154"/>
                  <a:gd name="T100" fmla="*/ 2147483647 w 180"/>
                  <a:gd name="T101" fmla="*/ 2147483647 h 154"/>
                  <a:gd name="T102" fmla="*/ 2147483647 w 180"/>
                  <a:gd name="T103" fmla="*/ 2147483647 h 154"/>
                  <a:gd name="T104" fmla="*/ 2147483647 w 180"/>
                  <a:gd name="T105" fmla="*/ 2147483647 h 154"/>
                  <a:gd name="T106" fmla="*/ 0 w 180"/>
                  <a:gd name="T107" fmla="*/ 2147483647 h 154"/>
                  <a:gd name="T108" fmla="*/ 2147483647 w 180"/>
                  <a:gd name="T109" fmla="*/ 2147483647 h 15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0"/>
                  <a:gd name="T166" fmla="*/ 0 h 154"/>
                  <a:gd name="T167" fmla="*/ 180 w 180"/>
                  <a:gd name="T168" fmla="*/ 154 h 15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0" h="154">
                    <a:moveTo>
                      <a:pt x="68" y="152"/>
                    </a:moveTo>
                    <a:lnTo>
                      <a:pt x="68" y="136"/>
                    </a:lnTo>
                    <a:lnTo>
                      <a:pt x="76" y="124"/>
                    </a:lnTo>
                    <a:lnTo>
                      <a:pt x="86" y="120"/>
                    </a:lnTo>
                    <a:lnTo>
                      <a:pt x="100" y="114"/>
                    </a:lnTo>
                    <a:lnTo>
                      <a:pt x="116" y="108"/>
                    </a:lnTo>
                    <a:lnTo>
                      <a:pt x="122" y="104"/>
                    </a:lnTo>
                    <a:lnTo>
                      <a:pt x="124" y="100"/>
                    </a:lnTo>
                    <a:lnTo>
                      <a:pt x="128" y="94"/>
                    </a:lnTo>
                    <a:lnTo>
                      <a:pt x="134" y="92"/>
                    </a:lnTo>
                    <a:lnTo>
                      <a:pt x="138" y="90"/>
                    </a:lnTo>
                    <a:lnTo>
                      <a:pt x="140" y="88"/>
                    </a:lnTo>
                    <a:lnTo>
                      <a:pt x="140" y="86"/>
                    </a:lnTo>
                    <a:lnTo>
                      <a:pt x="140" y="78"/>
                    </a:lnTo>
                    <a:lnTo>
                      <a:pt x="148" y="76"/>
                    </a:lnTo>
                    <a:lnTo>
                      <a:pt x="152" y="72"/>
                    </a:lnTo>
                    <a:lnTo>
                      <a:pt x="158" y="68"/>
                    </a:lnTo>
                    <a:lnTo>
                      <a:pt x="164" y="68"/>
                    </a:lnTo>
                    <a:lnTo>
                      <a:pt x="174" y="68"/>
                    </a:lnTo>
                    <a:lnTo>
                      <a:pt x="178" y="68"/>
                    </a:lnTo>
                    <a:lnTo>
                      <a:pt x="180" y="66"/>
                    </a:lnTo>
                    <a:lnTo>
                      <a:pt x="180" y="62"/>
                    </a:lnTo>
                    <a:lnTo>
                      <a:pt x="172" y="36"/>
                    </a:lnTo>
                    <a:lnTo>
                      <a:pt x="164" y="12"/>
                    </a:lnTo>
                    <a:lnTo>
                      <a:pt x="166" y="12"/>
                    </a:lnTo>
                    <a:lnTo>
                      <a:pt x="148" y="14"/>
                    </a:lnTo>
                    <a:lnTo>
                      <a:pt x="136" y="12"/>
                    </a:lnTo>
                    <a:lnTo>
                      <a:pt x="126" y="10"/>
                    </a:lnTo>
                    <a:lnTo>
                      <a:pt x="124" y="8"/>
                    </a:lnTo>
                    <a:lnTo>
                      <a:pt x="124" y="4"/>
                    </a:lnTo>
                    <a:lnTo>
                      <a:pt x="122" y="2"/>
                    </a:lnTo>
                    <a:lnTo>
                      <a:pt x="118" y="0"/>
                    </a:lnTo>
                    <a:lnTo>
                      <a:pt x="114" y="2"/>
                    </a:lnTo>
                    <a:lnTo>
                      <a:pt x="110" y="4"/>
                    </a:lnTo>
                    <a:lnTo>
                      <a:pt x="106" y="14"/>
                    </a:lnTo>
                    <a:lnTo>
                      <a:pt x="102" y="26"/>
                    </a:lnTo>
                    <a:lnTo>
                      <a:pt x="98" y="32"/>
                    </a:lnTo>
                    <a:lnTo>
                      <a:pt x="92" y="40"/>
                    </a:lnTo>
                    <a:lnTo>
                      <a:pt x="82" y="44"/>
                    </a:lnTo>
                    <a:lnTo>
                      <a:pt x="74" y="52"/>
                    </a:lnTo>
                    <a:lnTo>
                      <a:pt x="66" y="58"/>
                    </a:lnTo>
                    <a:lnTo>
                      <a:pt x="62" y="64"/>
                    </a:lnTo>
                    <a:lnTo>
                      <a:pt x="60" y="70"/>
                    </a:lnTo>
                    <a:lnTo>
                      <a:pt x="60" y="82"/>
                    </a:lnTo>
                    <a:lnTo>
                      <a:pt x="58" y="94"/>
                    </a:lnTo>
                    <a:lnTo>
                      <a:pt x="54" y="108"/>
                    </a:lnTo>
                    <a:lnTo>
                      <a:pt x="50" y="114"/>
                    </a:lnTo>
                    <a:lnTo>
                      <a:pt x="44" y="118"/>
                    </a:lnTo>
                    <a:lnTo>
                      <a:pt x="32" y="130"/>
                    </a:lnTo>
                    <a:lnTo>
                      <a:pt x="24" y="136"/>
                    </a:lnTo>
                    <a:lnTo>
                      <a:pt x="18" y="140"/>
                    </a:lnTo>
                    <a:lnTo>
                      <a:pt x="12" y="142"/>
                    </a:lnTo>
                    <a:lnTo>
                      <a:pt x="4" y="146"/>
                    </a:lnTo>
                    <a:lnTo>
                      <a:pt x="0" y="154"/>
                    </a:lnTo>
                    <a:lnTo>
                      <a:pt x="68" y="1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4" name="îşļidê">
                <a:extLst>
                  <a:ext uri="{FF2B5EF4-FFF2-40B4-BE49-F238E27FC236}">
                    <a16:creationId xmlns:a16="http://schemas.microsoft.com/office/drawing/2014/main" xmlns="" id="{528D1E8E-8CE7-4158-8EED-C33F0439EB46}"/>
                  </a:ext>
                </a:extLst>
              </p:cNvPr>
              <p:cNvSpPr/>
              <p:nvPr/>
            </p:nvSpPr>
            <p:spPr bwMode="auto">
              <a:xfrm>
                <a:off x="3882365" y="3021434"/>
                <a:ext cx="220354" cy="196148"/>
              </a:xfrm>
              <a:custGeom>
                <a:avLst/>
                <a:gdLst>
                  <a:gd name="T0" fmla="*/ 2147483647 w 126"/>
                  <a:gd name="T1" fmla="*/ 0 h 116"/>
                  <a:gd name="T2" fmla="*/ 2147483647 w 126"/>
                  <a:gd name="T3" fmla="*/ 2147483647 h 116"/>
                  <a:gd name="T4" fmla="*/ 2147483647 w 126"/>
                  <a:gd name="T5" fmla="*/ 2147483647 h 116"/>
                  <a:gd name="T6" fmla="*/ 2147483647 w 126"/>
                  <a:gd name="T7" fmla="*/ 2147483647 h 116"/>
                  <a:gd name="T8" fmla="*/ 2147483647 w 126"/>
                  <a:gd name="T9" fmla="*/ 2147483647 h 116"/>
                  <a:gd name="T10" fmla="*/ 2147483647 w 126"/>
                  <a:gd name="T11" fmla="*/ 2147483647 h 116"/>
                  <a:gd name="T12" fmla="*/ 2147483647 w 126"/>
                  <a:gd name="T13" fmla="*/ 2147483647 h 116"/>
                  <a:gd name="T14" fmla="*/ 0 w 126"/>
                  <a:gd name="T15" fmla="*/ 2147483647 h 116"/>
                  <a:gd name="T16" fmla="*/ 0 w 126"/>
                  <a:gd name="T17" fmla="*/ 2147483647 h 116"/>
                  <a:gd name="T18" fmla="*/ 2147483647 w 126"/>
                  <a:gd name="T19" fmla="*/ 2147483647 h 116"/>
                  <a:gd name="T20" fmla="*/ 2147483647 w 126"/>
                  <a:gd name="T21" fmla="*/ 2147483647 h 116"/>
                  <a:gd name="T22" fmla="*/ 2147483647 w 126"/>
                  <a:gd name="T23" fmla="*/ 2147483647 h 116"/>
                  <a:gd name="T24" fmla="*/ 2147483647 w 126"/>
                  <a:gd name="T25" fmla="*/ 2147483647 h 116"/>
                  <a:gd name="T26" fmla="*/ 2147483647 w 126"/>
                  <a:gd name="T27" fmla="*/ 2147483647 h 116"/>
                  <a:gd name="T28" fmla="*/ 2147483647 w 126"/>
                  <a:gd name="T29" fmla="*/ 2147483647 h 116"/>
                  <a:gd name="T30" fmla="*/ 2147483647 w 126"/>
                  <a:gd name="T31" fmla="*/ 2147483647 h 116"/>
                  <a:gd name="T32" fmla="*/ 2147483647 w 126"/>
                  <a:gd name="T33" fmla="*/ 2147483647 h 116"/>
                  <a:gd name="T34" fmla="*/ 2147483647 w 126"/>
                  <a:gd name="T35" fmla="*/ 0 h 1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26"/>
                  <a:gd name="T55" fmla="*/ 0 h 116"/>
                  <a:gd name="T56" fmla="*/ 126 w 126"/>
                  <a:gd name="T57" fmla="*/ 116 h 1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26" h="116">
                    <a:moveTo>
                      <a:pt x="126" y="0"/>
                    </a:moveTo>
                    <a:lnTo>
                      <a:pt x="126" y="32"/>
                    </a:lnTo>
                    <a:lnTo>
                      <a:pt x="76" y="32"/>
                    </a:lnTo>
                    <a:lnTo>
                      <a:pt x="76" y="78"/>
                    </a:lnTo>
                    <a:lnTo>
                      <a:pt x="66" y="82"/>
                    </a:lnTo>
                    <a:lnTo>
                      <a:pt x="58" y="90"/>
                    </a:lnTo>
                    <a:lnTo>
                      <a:pt x="56" y="116"/>
                    </a:lnTo>
                    <a:lnTo>
                      <a:pt x="0" y="116"/>
                    </a:lnTo>
                    <a:lnTo>
                      <a:pt x="0" y="108"/>
                    </a:lnTo>
                    <a:lnTo>
                      <a:pt x="2" y="100"/>
                    </a:lnTo>
                    <a:lnTo>
                      <a:pt x="10" y="88"/>
                    </a:lnTo>
                    <a:lnTo>
                      <a:pt x="20" y="74"/>
                    </a:lnTo>
                    <a:lnTo>
                      <a:pt x="24" y="66"/>
                    </a:lnTo>
                    <a:lnTo>
                      <a:pt x="38" y="42"/>
                    </a:lnTo>
                    <a:lnTo>
                      <a:pt x="50" y="20"/>
                    </a:lnTo>
                    <a:lnTo>
                      <a:pt x="56" y="12"/>
                    </a:lnTo>
                    <a:lnTo>
                      <a:pt x="60" y="2"/>
                    </a:lnTo>
                    <a:lnTo>
                      <a:pt x="12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5" name="iṩļîḋé">
                <a:extLst>
                  <a:ext uri="{FF2B5EF4-FFF2-40B4-BE49-F238E27FC236}">
                    <a16:creationId xmlns:a16="http://schemas.microsoft.com/office/drawing/2014/main" xmlns="" id="{8CD2077F-FA51-4187-A843-A74B65F68DCE}"/>
                  </a:ext>
                </a:extLst>
              </p:cNvPr>
              <p:cNvSpPr/>
              <p:nvPr/>
            </p:nvSpPr>
            <p:spPr bwMode="auto">
              <a:xfrm>
                <a:off x="3882365" y="3021434"/>
                <a:ext cx="325022" cy="399301"/>
              </a:xfrm>
              <a:custGeom>
                <a:avLst/>
                <a:gdLst>
                  <a:gd name="T0" fmla="*/ 2147483647 w 186"/>
                  <a:gd name="T1" fmla="*/ 0 h 238"/>
                  <a:gd name="T2" fmla="*/ 2147483647 w 186"/>
                  <a:gd name="T3" fmla="*/ 0 h 238"/>
                  <a:gd name="T4" fmla="*/ 2147483647 w 186"/>
                  <a:gd name="T5" fmla="*/ 2147483647 h 238"/>
                  <a:gd name="T6" fmla="*/ 2147483647 w 186"/>
                  <a:gd name="T7" fmla="*/ 2147483647 h 238"/>
                  <a:gd name="T8" fmla="*/ 2147483647 w 186"/>
                  <a:gd name="T9" fmla="*/ 2147483647 h 238"/>
                  <a:gd name="T10" fmla="*/ 2147483647 w 186"/>
                  <a:gd name="T11" fmla="*/ 2147483647 h 238"/>
                  <a:gd name="T12" fmla="*/ 2147483647 w 186"/>
                  <a:gd name="T13" fmla="*/ 2147483647 h 238"/>
                  <a:gd name="T14" fmla="*/ 2147483647 w 186"/>
                  <a:gd name="T15" fmla="*/ 2147483647 h 238"/>
                  <a:gd name="T16" fmla="*/ 0 w 186"/>
                  <a:gd name="T17" fmla="*/ 2147483647 h 238"/>
                  <a:gd name="T18" fmla="*/ 2147483647 w 186"/>
                  <a:gd name="T19" fmla="*/ 2147483647 h 238"/>
                  <a:gd name="T20" fmla="*/ 2147483647 w 186"/>
                  <a:gd name="T21" fmla="*/ 2147483647 h 238"/>
                  <a:gd name="T22" fmla="*/ 2147483647 w 186"/>
                  <a:gd name="T23" fmla="*/ 2147483647 h 238"/>
                  <a:gd name="T24" fmla="*/ 2147483647 w 186"/>
                  <a:gd name="T25" fmla="*/ 2147483647 h 238"/>
                  <a:gd name="T26" fmla="*/ 2147483647 w 186"/>
                  <a:gd name="T27" fmla="*/ 2147483647 h 238"/>
                  <a:gd name="T28" fmla="*/ 2147483647 w 186"/>
                  <a:gd name="T29" fmla="*/ 2147483647 h 238"/>
                  <a:gd name="T30" fmla="*/ 2147483647 w 186"/>
                  <a:gd name="T31" fmla="*/ 2147483647 h 238"/>
                  <a:gd name="T32" fmla="*/ 2147483647 w 186"/>
                  <a:gd name="T33" fmla="*/ 2147483647 h 238"/>
                  <a:gd name="T34" fmla="*/ 2147483647 w 186"/>
                  <a:gd name="T35" fmla="*/ 2147483647 h 238"/>
                  <a:gd name="T36" fmla="*/ 2147483647 w 186"/>
                  <a:gd name="T37" fmla="*/ 2147483647 h 238"/>
                  <a:gd name="T38" fmla="*/ 2147483647 w 186"/>
                  <a:gd name="T39" fmla="*/ 2147483647 h 238"/>
                  <a:gd name="T40" fmla="*/ 2147483647 w 186"/>
                  <a:gd name="T41" fmla="*/ 2147483647 h 238"/>
                  <a:gd name="T42" fmla="*/ 2147483647 w 186"/>
                  <a:gd name="T43" fmla="*/ 2147483647 h 238"/>
                  <a:gd name="T44" fmla="*/ 2147483647 w 186"/>
                  <a:gd name="T45" fmla="*/ 2147483647 h 238"/>
                  <a:gd name="T46" fmla="*/ 2147483647 w 186"/>
                  <a:gd name="T47" fmla="*/ 2147483647 h 238"/>
                  <a:gd name="T48" fmla="*/ 2147483647 w 186"/>
                  <a:gd name="T49" fmla="*/ 2147483647 h 238"/>
                  <a:gd name="T50" fmla="*/ 2147483647 w 186"/>
                  <a:gd name="T51" fmla="*/ 2147483647 h 238"/>
                  <a:gd name="T52" fmla="*/ 2147483647 w 186"/>
                  <a:gd name="T53" fmla="*/ 2147483647 h 238"/>
                  <a:gd name="T54" fmla="*/ 2147483647 w 186"/>
                  <a:gd name="T55" fmla="*/ 2147483647 h 238"/>
                  <a:gd name="T56" fmla="*/ 2147483647 w 186"/>
                  <a:gd name="T57" fmla="*/ 2147483647 h 238"/>
                  <a:gd name="T58" fmla="*/ 2147483647 w 186"/>
                  <a:gd name="T59" fmla="*/ 2147483647 h 238"/>
                  <a:gd name="T60" fmla="*/ 2147483647 w 186"/>
                  <a:gd name="T61" fmla="*/ 2147483647 h 238"/>
                  <a:gd name="T62" fmla="*/ 2147483647 w 186"/>
                  <a:gd name="T63" fmla="*/ 2147483647 h 238"/>
                  <a:gd name="T64" fmla="*/ 2147483647 w 186"/>
                  <a:gd name="T65" fmla="*/ 2147483647 h 238"/>
                  <a:gd name="T66" fmla="*/ 2147483647 w 186"/>
                  <a:gd name="T67" fmla="*/ 2147483647 h 238"/>
                  <a:gd name="T68" fmla="*/ 2147483647 w 186"/>
                  <a:gd name="T69" fmla="*/ 2147483647 h 238"/>
                  <a:gd name="T70" fmla="*/ 2147483647 w 186"/>
                  <a:gd name="T71" fmla="*/ 2147483647 h 238"/>
                  <a:gd name="T72" fmla="*/ 2147483647 w 186"/>
                  <a:gd name="T73" fmla="*/ 2147483647 h 238"/>
                  <a:gd name="T74" fmla="*/ 2147483647 w 186"/>
                  <a:gd name="T75" fmla="*/ 2147483647 h 238"/>
                  <a:gd name="T76" fmla="*/ 2147483647 w 186"/>
                  <a:gd name="T77" fmla="*/ 2147483647 h 238"/>
                  <a:gd name="T78" fmla="*/ 2147483647 w 186"/>
                  <a:gd name="T79" fmla="*/ 2147483647 h 238"/>
                  <a:gd name="T80" fmla="*/ 2147483647 w 186"/>
                  <a:gd name="T81" fmla="*/ 2147483647 h 238"/>
                  <a:gd name="T82" fmla="*/ 2147483647 w 186"/>
                  <a:gd name="T83" fmla="*/ 2147483647 h 238"/>
                  <a:gd name="T84" fmla="*/ 2147483647 w 186"/>
                  <a:gd name="T85" fmla="*/ 2147483647 h 238"/>
                  <a:gd name="T86" fmla="*/ 2147483647 w 186"/>
                  <a:gd name="T87" fmla="*/ 2147483647 h 238"/>
                  <a:gd name="T88" fmla="*/ 2147483647 w 186"/>
                  <a:gd name="T89" fmla="*/ 2147483647 h 238"/>
                  <a:gd name="T90" fmla="*/ 2147483647 w 186"/>
                  <a:gd name="T91" fmla="*/ 2147483647 h 238"/>
                  <a:gd name="T92" fmla="*/ 2147483647 w 186"/>
                  <a:gd name="T93" fmla="*/ 2147483647 h 238"/>
                  <a:gd name="T94" fmla="*/ 2147483647 w 186"/>
                  <a:gd name="T95" fmla="*/ 2147483647 h 238"/>
                  <a:gd name="T96" fmla="*/ 2147483647 w 186"/>
                  <a:gd name="T97" fmla="*/ 2147483647 h 238"/>
                  <a:gd name="T98" fmla="*/ 2147483647 w 186"/>
                  <a:gd name="T99" fmla="*/ 2147483647 h 238"/>
                  <a:gd name="T100" fmla="*/ 2147483647 w 186"/>
                  <a:gd name="T101" fmla="*/ 2147483647 h 238"/>
                  <a:gd name="T102" fmla="*/ 2147483647 w 186"/>
                  <a:gd name="T103" fmla="*/ 2147483647 h 238"/>
                  <a:gd name="T104" fmla="*/ 2147483647 w 186"/>
                  <a:gd name="T105" fmla="*/ 2147483647 h 238"/>
                  <a:gd name="T106" fmla="*/ 2147483647 w 186"/>
                  <a:gd name="T107" fmla="*/ 2147483647 h 238"/>
                  <a:gd name="T108" fmla="*/ 2147483647 w 186"/>
                  <a:gd name="T109" fmla="*/ 2147483647 h 238"/>
                  <a:gd name="T110" fmla="*/ 2147483647 w 186"/>
                  <a:gd name="T111" fmla="*/ 2147483647 h 238"/>
                  <a:gd name="T112" fmla="*/ 2147483647 w 186"/>
                  <a:gd name="T113" fmla="*/ 2147483647 h 238"/>
                  <a:gd name="T114" fmla="*/ 2147483647 w 186"/>
                  <a:gd name="T115" fmla="*/ 2147483647 h 238"/>
                  <a:gd name="T116" fmla="*/ 2147483647 w 186"/>
                  <a:gd name="T117" fmla="*/ 2147483647 h 238"/>
                  <a:gd name="T118" fmla="*/ 2147483647 w 186"/>
                  <a:gd name="T119" fmla="*/ 2147483647 h 238"/>
                  <a:gd name="T120" fmla="*/ 2147483647 w 186"/>
                  <a:gd name="T121" fmla="*/ 0 h 2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6"/>
                  <a:gd name="T184" fmla="*/ 0 h 238"/>
                  <a:gd name="T185" fmla="*/ 186 w 186"/>
                  <a:gd name="T186" fmla="*/ 238 h 23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6" h="238">
                    <a:moveTo>
                      <a:pt x="128" y="0"/>
                    </a:moveTo>
                    <a:lnTo>
                      <a:pt x="126" y="0"/>
                    </a:lnTo>
                    <a:lnTo>
                      <a:pt x="126" y="32"/>
                    </a:lnTo>
                    <a:lnTo>
                      <a:pt x="76" y="32"/>
                    </a:lnTo>
                    <a:lnTo>
                      <a:pt x="76" y="78"/>
                    </a:lnTo>
                    <a:lnTo>
                      <a:pt x="66" y="82"/>
                    </a:lnTo>
                    <a:lnTo>
                      <a:pt x="58" y="90"/>
                    </a:lnTo>
                    <a:lnTo>
                      <a:pt x="56" y="116"/>
                    </a:lnTo>
                    <a:lnTo>
                      <a:pt x="0" y="116"/>
                    </a:lnTo>
                    <a:lnTo>
                      <a:pt x="2" y="124"/>
                    </a:lnTo>
                    <a:lnTo>
                      <a:pt x="6" y="128"/>
                    </a:lnTo>
                    <a:lnTo>
                      <a:pt x="10" y="134"/>
                    </a:lnTo>
                    <a:lnTo>
                      <a:pt x="12" y="138"/>
                    </a:lnTo>
                    <a:lnTo>
                      <a:pt x="10" y="142"/>
                    </a:lnTo>
                    <a:lnTo>
                      <a:pt x="8" y="146"/>
                    </a:lnTo>
                    <a:lnTo>
                      <a:pt x="6" y="150"/>
                    </a:lnTo>
                    <a:lnTo>
                      <a:pt x="6" y="152"/>
                    </a:lnTo>
                    <a:lnTo>
                      <a:pt x="6" y="156"/>
                    </a:lnTo>
                    <a:lnTo>
                      <a:pt x="10" y="158"/>
                    </a:lnTo>
                    <a:lnTo>
                      <a:pt x="14" y="166"/>
                    </a:lnTo>
                    <a:lnTo>
                      <a:pt x="12" y="166"/>
                    </a:lnTo>
                    <a:lnTo>
                      <a:pt x="14" y="176"/>
                    </a:lnTo>
                    <a:lnTo>
                      <a:pt x="12" y="186"/>
                    </a:lnTo>
                    <a:lnTo>
                      <a:pt x="10" y="196"/>
                    </a:lnTo>
                    <a:lnTo>
                      <a:pt x="6" y="206"/>
                    </a:lnTo>
                    <a:lnTo>
                      <a:pt x="10" y="206"/>
                    </a:lnTo>
                    <a:lnTo>
                      <a:pt x="12" y="206"/>
                    </a:lnTo>
                    <a:lnTo>
                      <a:pt x="16" y="206"/>
                    </a:lnTo>
                    <a:lnTo>
                      <a:pt x="18" y="204"/>
                    </a:lnTo>
                    <a:lnTo>
                      <a:pt x="22" y="202"/>
                    </a:lnTo>
                    <a:lnTo>
                      <a:pt x="26" y="202"/>
                    </a:lnTo>
                    <a:lnTo>
                      <a:pt x="34" y="204"/>
                    </a:lnTo>
                    <a:lnTo>
                      <a:pt x="42" y="208"/>
                    </a:lnTo>
                    <a:lnTo>
                      <a:pt x="48" y="210"/>
                    </a:lnTo>
                    <a:lnTo>
                      <a:pt x="50" y="216"/>
                    </a:lnTo>
                    <a:lnTo>
                      <a:pt x="60" y="230"/>
                    </a:lnTo>
                    <a:lnTo>
                      <a:pt x="64" y="234"/>
                    </a:lnTo>
                    <a:lnTo>
                      <a:pt x="70" y="238"/>
                    </a:lnTo>
                    <a:lnTo>
                      <a:pt x="76" y="228"/>
                    </a:lnTo>
                    <a:lnTo>
                      <a:pt x="78" y="222"/>
                    </a:lnTo>
                    <a:lnTo>
                      <a:pt x="82" y="222"/>
                    </a:lnTo>
                    <a:lnTo>
                      <a:pt x="88" y="220"/>
                    </a:lnTo>
                    <a:lnTo>
                      <a:pt x="86" y="226"/>
                    </a:lnTo>
                    <a:lnTo>
                      <a:pt x="88" y="230"/>
                    </a:lnTo>
                    <a:lnTo>
                      <a:pt x="92" y="224"/>
                    </a:lnTo>
                    <a:lnTo>
                      <a:pt x="94" y="224"/>
                    </a:lnTo>
                    <a:lnTo>
                      <a:pt x="96" y="222"/>
                    </a:lnTo>
                    <a:lnTo>
                      <a:pt x="98" y="224"/>
                    </a:lnTo>
                    <a:lnTo>
                      <a:pt x="100" y="226"/>
                    </a:lnTo>
                    <a:lnTo>
                      <a:pt x="102" y="228"/>
                    </a:lnTo>
                    <a:lnTo>
                      <a:pt x="106" y="226"/>
                    </a:lnTo>
                    <a:lnTo>
                      <a:pt x="110" y="224"/>
                    </a:lnTo>
                    <a:lnTo>
                      <a:pt x="172" y="224"/>
                    </a:lnTo>
                    <a:lnTo>
                      <a:pt x="174" y="216"/>
                    </a:lnTo>
                    <a:lnTo>
                      <a:pt x="176" y="208"/>
                    </a:lnTo>
                    <a:lnTo>
                      <a:pt x="172" y="208"/>
                    </a:lnTo>
                    <a:lnTo>
                      <a:pt x="170" y="206"/>
                    </a:lnTo>
                    <a:lnTo>
                      <a:pt x="158" y="50"/>
                    </a:lnTo>
                    <a:lnTo>
                      <a:pt x="186" y="50"/>
                    </a:lnTo>
                    <a:lnTo>
                      <a:pt x="128" y="6"/>
                    </a:lnTo>
                    <a:lnTo>
                      <a:pt x="12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6" name="işļide">
                <a:extLst>
                  <a:ext uri="{FF2B5EF4-FFF2-40B4-BE49-F238E27FC236}">
                    <a16:creationId xmlns:a16="http://schemas.microsoft.com/office/drawing/2014/main" xmlns="" id="{532B0645-69BA-4397-B98E-C5A8D8899A8B}"/>
                  </a:ext>
                </a:extLst>
              </p:cNvPr>
              <p:cNvSpPr/>
              <p:nvPr/>
            </p:nvSpPr>
            <p:spPr bwMode="auto">
              <a:xfrm>
                <a:off x="4000806" y="3105497"/>
                <a:ext cx="447594" cy="451141"/>
              </a:xfrm>
              <a:custGeom>
                <a:avLst/>
                <a:gdLst>
                  <a:gd name="T0" fmla="*/ 2147483647 w 256"/>
                  <a:gd name="T1" fmla="*/ 2147483647 h 270"/>
                  <a:gd name="T2" fmla="*/ 2147483647 w 256"/>
                  <a:gd name="T3" fmla="*/ 2147483647 h 270"/>
                  <a:gd name="T4" fmla="*/ 2147483647 w 256"/>
                  <a:gd name="T5" fmla="*/ 2147483647 h 270"/>
                  <a:gd name="T6" fmla="*/ 2147483647 w 256"/>
                  <a:gd name="T7" fmla="*/ 2147483647 h 270"/>
                  <a:gd name="T8" fmla="*/ 2147483647 w 256"/>
                  <a:gd name="T9" fmla="*/ 2147483647 h 270"/>
                  <a:gd name="T10" fmla="*/ 2147483647 w 256"/>
                  <a:gd name="T11" fmla="*/ 2147483647 h 270"/>
                  <a:gd name="T12" fmla="*/ 2147483647 w 256"/>
                  <a:gd name="T13" fmla="*/ 2147483647 h 270"/>
                  <a:gd name="T14" fmla="*/ 2147483647 w 256"/>
                  <a:gd name="T15" fmla="*/ 2147483647 h 270"/>
                  <a:gd name="T16" fmla="*/ 2147483647 w 256"/>
                  <a:gd name="T17" fmla="*/ 2147483647 h 270"/>
                  <a:gd name="T18" fmla="*/ 2147483647 w 256"/>
                  <a:gd name="T19" fmla="*/ 2147483647 h 270"/>
                  <a:gd name="T20" fmla="*/ 2147483647 w 256"/>
                  <a:gd name="T21" fmla="*/ 0 h 270"/>
                  <a:gd name="T22" fmla="*/ 2147483647 w 256"/>
                  <a:gd name="T23" fmla="*/ 2147483647 h 270"/>
                  <a:gd name="T24" fmla="*/ 2147483647 w 256"/>
                  <a:gd name="T25" fmla="*/ 2147483647 h 270"/>
                  <a:gd name="T26" fmla="*/ 2147483647 w 256"/>
                  <a:gd name="T27" fmla="*/ 2147483647 h 270"/>
                  <a:gd name="T28" fmla="*/ 2147483647 w 256"/>
                  <a:gd name="T29" fmla="*/ 2147483647 h 270"/>
                  <a:gd name="T30" fmla="*/ 2147483647 w 256"/>
                  <a:gd name="T31" fmla="*/ 2147483647 h 270"/>
                  <a:gd name="T32" fmla="*/ 2147483647 w 256"/>
                  <a:gd name="T33" fmla="*/ 2147483647 h 270"/>
                  <a:gd name="T34" fmla="*/ 2147483647 w 256"/>
                  <a:gd name="T35" fmla="*/ 2147483647 h 270"/>
                  <a:gd name="T36" fmla="*/ 2147483647 w 256"/>
                  <a:gd name="T37" fmla="*/ 2147483647 h 270"/>
                  <a:gd name="T38" fmla="*/ 2147483647 w 256"/>
                  <a:gd name="T39" fmla="*/ 2147483647 h 270"/>
                  <a:gd name="T40" fmla="*/ 2147483647 w 256"/>
                  <a:gd name="T41" fmla="*/ 2147483647 h 270"/>
                  <a:gd name="T42" fmla="*/ 2147483647 w 256"/>
                  <a:gd name="T43" fmla="*/ 2147483647 h 270"/>
                  <a:gd name="T44" fmla="*/ 2147483647 w 256"/>
                  <a:gd name="T45" fmla="*/ 2147483647 h 270"/>
                  <a:gd name="T46" fmla="*/ 2147483647 w 256"/>
                  <a:gd name="T47" fmla="*/ 2147483647 h 270"/>
                  <a:gd name="T48" fmla="*/ 2147483647 w 256"/>
                  <a:gd name="T49" fmla="*/ 2147483647 h 270"/>
                  <a:gd name="T50" fmla="*/ 2147483647 w 256"/>
                  <a:gd name="T51" fmla="*/ 2147483647 h 270"/>
                  <a:gd name="T52" fmla="*/ 2147483647 w 256"/>
                  <a:gd name="T53" fmla="*/ 2147483647 h 270"/>
                  <a:gd name="T54" fmla="*/ 2147483647 w 256"/>
                  <a:gd name="T55" fmla="*/ 2147483647 h 270"/>
                  <a:gd name="T56" fmla="*/ 2147483647 w 256"/>
                  <a:gd name="T57" fmla="*/ 2147483647 h 270"/>
                  <a:gd name="T58" fmla="*/ 2147483647 w 256"/>
                  <a:gd name="T59" fmla="*/ 2147483647 h 270"/>
                  <a:gd name="T60" fmla="*/ 2147483647 w 256"/>
                  <a:gd name="T61" fmla="*/ 2147483647 h 270"/>
                  <a:gd name="T62" fmla="*/ 2147483647 w 256"/>
                  <a:gd name="T63" fmla="*/ 2147483647 h 270"/>
                  <a:gd name="T64" fmla="*/ 2147483647 w 256"/>
                  <a:gd name="T65" fmla="*/ 2147483647 h 270"/>
                  <a:gd name="T66" fmla="*/ 2147483647 w 256"/>
                  <a:gd name="T67" fmla="*/ 2147483647 h 270"/>
                  <a:gd name="T68" fmla="*/ 2147483647 w 256"/>
                  <a:gd name="T69" fmla="*/ 2147483647 h 270"/>
                  <a:gd name="T70" fmla="*/ 2147483647 w 256"/>
                  <a:gd name="T71" fmla="*/ 2147483647 h 270"/>
                  <a:gd name="T72" fmla="*/ 2147483647 w 256"/>
                  <a:gd name="T73" fmla="*/ 2147483647 h 270"/>
                  <a:gd name="T74" fmla="*/ 2147483647 w 256"/>
                  <a:gd name="T75" fmla="*/ 2147483647 h 270"/>
                  <a:gd name="T76" fmla="*/ 2147483647 w 256"/>
                  <a:gd name="T77" fmla="*/ 214748364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56"/>
                  <a:gd name="T118" fmla="*/ 0 h 270"/>
                  <a:gd name="T119" fmla="*/ 256 w 256"/>
                  <a:gd name="T120" fmla="*/ 270 h 27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56" h="270">
                    <a:moveTo>
                      <a:pt x="2" y="188"/>
                    </a:moveTo>
                    <a:lnTo>
                      <a:pt x="8" y="178"/>
                    </a:lnTo>
                    <a:lnTo>
                      <a:pt x="10" y="172"/>
                    </a:lnTo>
                    <a:lnTo>
                      <a:pt x="14" y="172"/>
                    </a:lnTo>
                    <a:lnTo>
                      <a:pt x="20" y="170"/>
                    </a:lnTo>
                    <a:lnTo>
                      <a:pt x="18" y="176"/>
                    </a:lnTo>
                    <a:lnTo>
                      <a:pt x="20" y="180"/>
                    </a:lnTo>
                    <a:lnTo>
                      <a:pt x="24" y="174"/>
                    </a:lnTo>
                    <a:lnTo>
                      <a:pt x="26" y="174"/>
                    </a:lnTo>
                    <a:lnTo>
                      <a:pt x="28" y="172"/>
                    </a:lnTo>
                    <a:lnTo>
                      <a:pt x="30" y="174"/>
                    </a:lnTo>
                    <a:lnTo>
                      <a:pt x="32" y="176"/>
                    </a:lnTo>
                    <a:lnTo>
                      <a:pt x="34" y="178"/>
                    </a:lnTo>
                    <a:lnTo>
                      <a:pt x="38" y="176"/>
                    </a:lnTo>
                    <a:lnTo>
                      <a:pt x="42" y="174"/>
                    </a:lnTo>
                    <a:lnTo>
                      <a:pt x="104" y="174"/>
                    </a:lnTo>
                    <a:lnTo>
                      <a:pt x="106" y="166"/>
                    </a:lnTo>
                    <a:lnTo>
                      <a:pt x="108" y="158"/>
                    </a:lnTo>
                    <a:lnTo>
                      <a:pt x="104" y="158"/>
                    </a:lnTo>
                    <a:lnTo>
                      <a:pt x="102" y="156"/>
                    </a:lnTo>
                    <a:lnTo>
                      <a:pt x="90" y="0"/>
                    </a:lnTo>
                    <a:lnTo>
                      <a:pt x="118" y="0"/>
                    </a:lnTo>
                    <a:lnTo>
                      <a:pt x="208" y="68"/>
                    </a:lnTo>
                    <a:lnTo>
                      <a:pt x="208" y="72"/>
                    </a:lnTo>
                    <a:lnTo>
                      <a:pt x="212" y="76"/>
                    </a:lnTo>
                    <a:lnTo>
                      <a:pt x="220" y="84"/>
                    </a:lnTo>
                    <a:lnTo>
                      <a:pt x="230" y="88"/>
                    </a:lnTo>
                    <a:lnTo>
                      <a:pt x="242" y="92"/>
                    </a:lnTo>
                    <a:lnTo>
                      <a:pt x="242" y="106"/>
                    </a:lnTo>
                    <a:lnTo>
                      <a:pt x="256" y="104"/>
                    </a:lnTo>
                    <a:lnTo>
                      <a:pt x="256" y="154"/>
                    </a:lnTo>
                    <a:lnTo>
                      <a:pt x="252" y="162"/>
                    </a:lnTo>
                    <a:lnTo>
                      <a:pt x="248" y="170"/>
                    </a:lnTo>
                    <a:lnTo>
                      <a:pt x="240" y="174"/>
                    </a:lnTo>
                    <a:lnTo>
                      <a:pt x="230" y="176"/>
                    </a:lnTo>
                    <a:lnTo>
                      <a:pt x="218" y="176"/>
                    </a:lnTo>
                    <a:lnTo>
                      <a:pt x="206" y="178"/>
                    </a:lnTo>
                    <a:lnTo>
                      <a:pt x="186" y="184"/>
                    </a:lnTo>
                    <a:lnTo>
                      <a:pt x="150" y="196"/>
                    </a:lnTo>
                    <a:lnTo>
                      <a:pt x="146" y="198"/>
                    </a:lnTo>
                    <a:lnTo>
                      <a:pt x="144" y="200"/>
                    </a:lnTo>
                    <a:lnTo>
                      <a:pt x="142" y="206"/>
                    </a:lnTo>
                    <a:lnTo>
                      <a:pt x="138" y="212"/>
                    </a:lnTo>
                    <a:lnTo>
                      <a:pt x="136" y="212"/>
                    </a:lnTo>
                    <a:lnTo>
                      <a:pt x="132" y="212"/>
                    </a:lnTo>
                    <a:lnTo>
                      <a:pt x="124" y="212"/>
                    </a:lnTo>
                    <a:lnTo>
                      <a:pt x="124" y="222"/>
                    </a:lnTo>
                    <a:lnTo>
                      <a:pt x="124" y="228"/>
                    </a:lnTo>
                    <a:lnTo>
                      <a:pt x="122" y="232"/>
                    </a:lnTo>
                    <a:lnTo>
                      <a:pt x="116" y="236"/>
                    </a:lnTo>
                    <a:lnTo>
                      <a:pt x="110" y="240"/>
                    </a:lnTo>
                    <a:lnTo>
                      <a:pt x="108" y="244"/>
                    </a:lnTo>
                    <a:lnTo>
                      <a:pt x="108" y="248"/>
                    </a:lnTo>
                    <a:lnTo>
                      <a:pt x="106" y="256"/>
                    </a:lnTo>
                    <a:lnTo>
                      <a:pt x="104" y="264"/>
                    </a:lnTo>
                    <a:lnTo>
                      <a:pt x="100" y="266"/>
                    </a:lnTo>
                    <a:lnTo>
                      <a:pt x="94" y="270"/>
                    </a:lnTo>
                    <a:lnTo>
                      <a:pt x="90" y="264"/>
                    </a:lnTo>
                    <a:lnTo>
                      <a:pt x="82" y="266"/>
                    </a:lnTo>
                    <a:lnTo>
                      <a:pt x="76" y="268"/>
                    </a:lnTo>
                    <a:lnTo>
                      <a:pt x="70" y="270"/>
                    </a:lnTo>
                    <a:lnTo>
                      <a:pt x="64" y="268"/>
                    </a:lnTo>
                    <a:lnTo>
                      <a:pt x="62" y="266"/>
                    </a:lnTo>
                    <a:lnTo>
                      <a:pt x="58" y="252"/>
                    </a:lnTo>
                    <a:lnTo>
                      <a:pt x="54" y="240"/>
                    </a:lnTo>
                    <a:lnTo>
                      <a:pt x="50" y="234"/>
                    </a:lnTo>
                    <a:lnTo>
                      <a:pt x="44" y="232"/>
                    </a:lnTo>
                    <a:lnTo>
                      <a:pt x="42" y="234"/>
                    </a:lnTo>
                    <a:lnTo>
                      <a:pt x="40" y="236"/>
                    </a:lnTo>
                    <a:lnTo>
                      <a:pt x="34" y="236"/>
                    </a:lnTo>
                    <a:lnTo>
                      <a:pt x="20" y="234"/>
                    </a:lnTo>
                    <a:lnTo>
                      <a:pt x="10" y="232"/>
                    </a:lnTo>
                    <a:lnTo>
                      <a:pt x="10" y="224"/>
                    </a:lnTo>
                    <a:lnTo>
                      <a:pt x="10" y="218"/>
                    </a:lnTo>
                    <a:lnTo>
                      <a:pt x="8" y="210"/>
                    </a:lnTo>
                    <a:lnTo>
                      <a:pt x="4" y="200"/>
                    </a:lnTo>
                    <a:lnTo>
                      <a:pt x="0" y="186"/>
                    </a:lnTo>
                    <a:lnTo>
                      <a:pt x="2" y="186"/>
                    </a:lnTo>
                    <a:lnTo>
                      <a:pt x="2" y="18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7" name="îSḻíḓé">
                <a:extLst>
                  <a:ext uri="{FF2B5EF4-FFF2-40B4-BE49-F238E27FC236}">
                    <a16:creationId xmlns:a16="http://schemas.microsoft.com/office/drawing/2014/main" xmlns="" id="{E05ACEF7-63DC-43FD-9EBF-CB2FA15F4B8F}"/>
                  </a:ext>
                </a:extLst>
              </p:cNvPr>
              <p:cNvSpPr/>
              <p:nvPr/>
            </p:nvSpPr>
            <p:spPr bwMode="auto">
              <a:xfrm>
                <a:off x="4339600" y="3147529"/>
                <a:ext cx="436576" cy="362874"/>
              </a:xfrm>
              <a:custGeom>
                <a:avLst/>
                <a:gdLst>
                  <a:gd name="T0" fmla="*/ 2147483647 w 249"/>
                  <a:gd name="T1" fmla="*/ 2147483647 h 216"/>
                  <a:gd name="T2" fmla="*/ 2147483647 w 249"/>
                  <a:gd name="T3" fmla="*/ 2147483647 h 216"/>
                  <a:gd name="T4" fmla="*/ 2147483647 w 249"/>
                  <a:gd name="T5" fmla="*/ 0 h 216"/>
                  <a:gd name="T6" fmla="*/ 2147483647 w 249"/>
                  <a:gd name="T7" fmla="*/ 0 h 216"/>
                  <a:gd name="T8" fmla="*/ 2147483647 w 249"/>
                  <a:gd name="T9" fmla="*/ 2147483647 h 216"/>
                  <a:gd name="T10" fmla="*/ 2147483647 w 249"/>
                  <a:gd name="T11" fmla="*/ 2147483647 h 216"/>
                  <a:gd name="T12" fmla="*/ 2147483647 w 249"/>
                  <a:gd name="T13" fmla="*/ 2147483647 h 216"/>
                  <a:gd name="T14" fmla="*/ 2147483647 w 249"/>
                  <a:gd name="T15" fmla="*/ 2147483647 h 216"/>
                  <a:gd name="T16" fmla="*/ 0 w 249"/>
                  <a:gd name="T17" fmla="*/ 2147483647 h 216"/>
                  <a:gd name="T18" fmla="*/ 2147483647 w 249"/>
                  <a:gd name="T19" fmla="*/ 2147483647 h 216"/>
                  <a:gd name="T20" fmla="*/ 2147483647 w 249"/>
                  <a:gd name="T21" fmla="*/ 2147483647 h 216"/>
                  <a:gd name="T22" fmla="*/ 2147483647 w 249"/>
                  <a:gd name="T23" fmla="*/ 2147483647 h 216"/>
                  <a:gd name="T24" fmla="*/ 2147483647 w 249"/>
                  <a:gd name="T25" fmla="*/ 2147483647 h 216"/>
                  <a:gd name="T26" fmla="*/ 2147483647 w 249"/>
                  <a:gd name="T27" fmla="*/ 2147483647 h 216"/>
                  <a:gd name="T28" fmla="*/ 2147483647 w 249"/>
                  <a:gd name="T29" fmla="*/ 2147483647 h 216"/>
                  <a:gd name="T30" fmla="*/ 2147483647 w 249"/>
                  <a:gd name="T31" fmla="*/ 2147483647 h 216"/>
                  <a:gd name="T32" fmla="*/ 2147483647 w 249"/>
                  <a:gd name="T33" fmla="*/ 2147483647 h 216"/>
                  <a:gd name="T34" fmla="*/ 2147483647 w 249"/>
                  <a:gd name="T35" fmla="*/ 2147483647 h 216"/>
                  <a:gd name="T36" fmla="*/ 2147483647 w 249"/>
                  <a:gd name="T37" fmla="*/ 2147483647 h 216"/>
                  <a:gd name="T38" fmla="*/ 2147483647 w 249"/>
                  <a:gd name="T39" fmla="*/ 2147483647 h 216"/>
                  <a:gd name="T40" fmla="*/ 2147483647 w 249"/>
                  <a:gd name="T41" fmla="*/ 2147483647 h 216"/>
                  <a:gd name="T42" fmla="*/ 2147483647 w 249"/>
                  <a:gd name="T43" fmla="*/ 2147483647 h 216"/>
                  <a:gd name="T44" fmla="*/ 2147483647 w 249"/>
                  <a:gd name="T45" fmla="*/ 2147483647 h 216"/>
                  <a:gd name="T46" fmla="*/ 2147483647 w 249"/>
                  <a:gd name="T47" fmla="*/ 2147483647 h 216"/>
                  <a:gd name="T48" fmla="*/ 2147483647 w 249"/>
                  <a:gd name="T49" fmla="*/ 2147483647 h 216"/>
                  <a:gd name="T50" fmla="*/ 2147483647 w 249"/>
                  <a:gd name="T51" fmla="*/ 2147483647 h 216"/>
                  <a:gd name="T52" fmla="*/ 2147483647 w 249"/>
                  <a:gd name="T53" fmla="*/ 2147483647 h 216"/>
                  <a:gd name="T54" fmla="*/ 2147483647 w 249"/>
                  <a:gd name="T55" fmla="*/ 2147483647 h 216"/>
                  <a:gd name="T56" fmla="*/ 2147483647 w 249"/>
                  <a:gd name="T57" fmla="*/ 2147483647 h 216"/>
                  <a:gd name="T58" fmla="*/ 2147483647 w 249"/>
                  <a:gd name="T59" fmla="*/ 2147483647 h 216"/>
                  <a:gd name="T60" fmla="*/ 2147483647 w 249"/>
                  <a:gd name="T61" fmla="*/ 2147483647 h 216"/>
                  <a:gd name="T62" fmla="*/ 2147483647 w 249"/>
                  <a:gd name="T63" fmla="*/ 2147483647 h 216"/>
                  <a:gd name="T64" fmla="*/ 2147483647 w 249"/>
                  <a:gd name="T65" fmla="*/ 2147483647 h 216"/>
                  <a:gd name="T66" fmla="*/ 2147483647 w 249"/>
                  <a:gd name="T67" fmla="*/ 2147483647 h 216"/>
                  <a:gd name="T68" fmla="*/ 2147483647 w 249"/>
                  <a:gd name="T69" fmla="*/ 2147483647 h 216"/>
                  <a:gd name="T70" fmla="*/ 2147483647 w 249"/>
                  <a:gd name="T71" fmla="*/ 2147483647 h 216"/>
                  <a:gd name="T72" fmla="*/ 2147483647 w 249"/>
                  <a:gd name="T73" fmla="*/ 2147483647 h 216"/>
                  <a:gd name="T74" fmla="*/ 2147483647 w 249"/>
                  <a:gd name="T75" fmla="*/ 2147483647 h 216"/>
                  <a:gd name="T76" fmla="*/ 2147483647 w 249"/>
                  <a:gd name="T77" fmla="*/ 2147483647 h 216"/>
                  <a:gd name="T78" fmla="*/ 2147483647 w 249"/>
                  <a:gd name="T79" fmla="*/ 2147483647 h 216"/>
                  <a:gd name="T80" fmla="*/ 2147483647 w 249"/>
                  <a:gd name="T81" fmla="*/ 2147483647 h 21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9"/>
                  <a:gd name="T124" fmla="*/ 0 h 216"/>
                  <a:gd name="T125" fmla="*/ 249 w 249"/>
                  <a:gd name="T126" fmla="*/ 216 h 21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9" h="216">
                    <a:moveTo>
                      <a:pt x="219" y="14"/>
                    </a:moveTo>
                    <a:lnTo>
                      <a:pt x="215" y="8"/>
                    </a:lnTo>
                    <a:lnTo>
                      <a:pt x="211" y="4"/>
                    </a:lnTo>
                    <a:lnTo>
                      <a:pt x="205" y="2"/>
                    </a:lnTo>
                    <a:lnTo>
                      <a:pt x="199" y="0"/>
                    </a:lnTo>
                    <a:lnTo>
                      <a:pt x="190" y="0"/>
                    </a:lnTo>
                    <a:lnTo>
                      <a:pt x="186" y="0"/>
                    </a:lnTo>
                    <a:lnTo>
                      <a:pt x="184" y="0"/>
                    </a:lnTo>
                    <a:lnTo>
                      <a:pt x="114" y="48"/>
                    </a:lnTo>
                    <a:lnTo>
                      <a:pt x="86" y="76"/>
                    </a:lnTo>
                    <a:lnTo>
                      <a:pt x="62" y="78"/>
                    </a:lnTo>
                    <a:lnTo>
                      <a:pt x="62" y="128"/>
                    </a:lnTo>
                    <a:lnTo>
                      <a:pt x="58" y="136"/>
                    </a:lnTo>
                    <a:lnTo>
                      <a:pt x="54" y="144"/>
                    </a:lnTo>
                    <a:lnTo>
                      <a:pt x="46" y="148"/>
                    </a:lnTo>
                    <a:lnTo>
                      <a:pt x="36" y="150"/>
                    </a:lnTo>
                    <a:lnTo>
                      <a:pt x="16" y="152"/>
                    </a:lnTo>
                    <a:lnTo>
                      <a:pt x="0" y="156"/>
                    </a:lnTo>
                    <a:lnTo>
                      <a:pt x="0" y="166"/>
                    </a:lnTo>
                    <a:lnTo>
                      <a:pt x="4" y="172"/>
                    </a:lnTo>
                    <a:lnTo>
                      <a:pt x="8" y="174"/>
                    </a:lnTo>
                    <a:lnTo>
                      <a:pt x="12" y="178"/>
                    </a:lnTo>
                    <a:lnTo>
                      <a:pt x="14" y="182"/>
                    </a:lnTo>
                    <a:lnTo>
                      <a:pt x="14" y="186"/>
                    </a:lnTo>
                    <a:lnTo>
                      <a:pt x="14" y="190"/>
                    </a:lnTo>
                    <a:lnTo>
                      <a:pt x="14" y="194"/>
                    </a:lnTo>
                    <a:lnTo>
                      <a:pt x="18" y="198"/>
                    </a:lnTo>
                    <a:lnTo>
                      <a:pt x="24" y="198"/>
                    </a:lnTo>
                    <a:lnTo>
                      <a:pt x="30" y="200"/>
                    </a:lnTo>
                    <a:lnTo>
                      <a:pt x="32" y="204"/>
                    </a:lnTo>
                    <a:lnTo>
                      <a:pt x="32" y="206"/>
                    </a:lnTo>
                    <a:lnTo>
                      <a:pt x="42" y="206"/>
                    </a:lnTo>
                    <a:lnTo>
                      <a:pt x="46" y="212"/>
                    </a:lnTo>
                    <a:lnTo>
                      <a:pt x="52" y="216"/>
                    </a:lnTo>
                    <a:lnTo>
                      <a:pt x="56" y="202"/>
                    </a:lnTo>
                    <a:lnTo>
                      <a:pt x="60" y="188"/>
                    </a:lnTo>
                    <a:lnTo>
                      <a:pt x="64" y="184"/>
                    </a:lnTo>
                    <a:lnTo>
                      <a:pt x="70" y="180"/>
                    </a:lnTo>
                    <a:lnTo>
                      <a:pt x="76" y="176"/>
                    </a:lnTo>
                    <a:lnTo>
                      <a:pt x="86" y="176"/>
                    </a:lnTo>
                    <a:lnTo>
                      <a:pt x="88" y="176"/>
                    </a:lnTo>
                    <a:lnTo>
                      <a:pt x="92" y="178"/>
                    </a:lnTo>
                    <a:lnTo>
                      <a:pt x="98" y="184"/>
                    </a:lnTo>
                    <a:lnTo>
                      <a:pt x="104" y="188"/>
                    </a:lnTo>
                    <a:lnTo>
                      <a:pt x="106" y="190"/>
                    </a:lnTo>
                    <a:lnTo>
                      <a:pt x="110" y="192"/>
                    </a:lnTo>
                    <a:lnTo>
                      <a:pt x="114" y="190"/>
                    </a:lnTo>
                    <a:lnTo>
                      <a:pt x="114" y="188"/>
                    </a:lnTo>
                    <a:lnTo>
                      <a:pt x="116" y="186"/>
                    </a:lnTo>
                    <a:lnTo>
                      <a:pt x="120" y="186"/>
                    </a:lnTo>
                    <a:lnTo>
                      <a:pt x="128" y="186"/>
                    </a:lnTo>
                    <a:lnTo>
                      <a:pt x="132" y="190"/>
                    </a:lnTo>
                    <a:lnTo>
                      <a:pt x="136" y="192"/>
                    </a:lnTo>
                    <a:lnTo>
                      <a:pt x="142" y="194"/>
                    </a:lnTo>
                    <a:lnTo>
                      <a:pt x="150" y="192"/>
                    </a:lnTo>
                    <a:lnTo>
                      <a:pt x="156" y="188"/>
                    </a:lnTo>
                    <a:lnTo>
                      <a:pt x="162" y="186"/>
                    </a:lnTo>
                    <a:lnTo>
                      <a:pt x="170" y="184"/>
                    </a:lnTo>
                    <a:lnTo>
                      <a:pt x="176" y="184"/>
                    </a:lnTo>
                    <a:lnTo>
                      <a:pt x="180" y="186"/>
                    </a:lnTo>
                    <a:lnTo>
                      <a:pt x="184" y="186"/>
                    </a:lnTo>
                    <a:lnTo>
                      <a:pt x="193" y="188"/>
                    </a:lnTo>
                    <a:lnTo>
                      <a:pt x="197" y="186"/>
                    </a:lnTo>
                    <a:lnTo>
                      <a:pt x="203" y="184"/>
                    </a:lnTo>
                    <a:lnTo>
                      <a:pt x="213" y="176"/>
                    </a:lnTo>
                    <a:lnTo>
                      <a:pt x="215" y="166"/>
                    </a:lnTo>
                    <a:lnTo>
                      <a:pt x="217" y="158"/>
                    </a:lnTo>
                    <a:lnTo>
                      <a:pt x="221" y="150"/>
                    </a:lnTo>
                    <a:lnTo>
                      <a:pt x="225" y="144"/>
                    </a:lnTo>
                    <a:lnTo>
                      <a:pt x="235" y="132"/>
                    </a:lnTo>
                    <a:lnTo>
                      <a:pt x="239" y="126"/>
                    </a:lnTo>
                    <a:lnTo>
                      <a:pt x="243" y="118"/>
                    </a:lnTo>
                    <a:lnTo>
                      <a:pt x="243" y="76"/>
                    </a:lnTo>
                    <a:lnTo>
                      <a:pt x="243" y="72"/>
                    </a:lnTo>
                    <a:lnTo>
                      <a:pt x="245" y="68"/>
                    </a:lnTo>
                    <a:lnTo>
                      <a:pt x="247" y="64"/>
                    </a:lnTo>
                    <a:lnTo>
                      <a:pt x="249" y="58"/>
                    </a:lnTo>
                    <a:lnTo>
                      <a:pt x="247" y="48"/>
                    </a:lnTo>
                    <a:lnTo>
                      <a:pt x="241" y="34"/>
                    </a:lnTo>
                    <a:lnTo>
                      <a:pt x="235" y="22"/>
                    </a:lnTo>
                    <a:lnTo>
                      <a:pt x="231" y="8"/>
                    </a:lnTo>
                    <a:lnTo>
                      <a:pt x="229" y="8"/>
                    </a:lnTo>
                    <a:lnTo>
                      <a:pt x="219"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8" name="íŝḷïḓé">
                <a:extLst>
                  <a:ext uri="{FF2B5EF4-FFF2-40B4-BE49-F238E27FC236}">
                    <a16:creationId xmlns:a16="http://schemas.microsoft.com/office/drawing/2014/main" xmlns="" id="{1D22894E-EDEB-4208-A0F3-D5559916C4E6}"/>
                  </a:ext>
                </a:extLst>
              </p:cNvPr>
              <p:cNvSpPr/>
              <p:nvPr/>
            </p:nvSpPr>
            <p:spPr bwMode="auto">
              <a:xfrm>
                <a:off x="4711448" y="3147529"/>
                <a:ext cx="294725" cy="491771"/>
              </a:xfrm>
              <a:custGeom>
                <a:avLst/>
                <a:gdLst>
                  <a:gd name="T0" fmla="*/ 2147483647 w 168"/>
                  <a:gd name="T1" fmla="*/ 2147483647 h 294"/>
                  <a:gd name="T2" fmla="*/ 2147483647 w 168"/>
                  <a:gd name="T3" fmla="*/ 2147483647 h 294"/>
                  <a:gd name="T4" fmla="*/ 2147483647 w 168"/>
                  <a:gd name="T5" fmla="*/ 2147483647 h 294"/>
                  <a:gd name="T6" fmla="*/ 2147483647 w 168"/>
                  <a:gd name="T7" fmla="*/ 2147483647 h 294"/>
                  <a:gd name="T8" fmla="*/ 2147483647 w 168"/>
                  <a:gd name="T9" fmla="*/ 2147483647 h 294"/>
                  <a:gd name="T10" fmla="*/ 2147483647 w 168"/>
                  <a:gd name="T11" fmla="*/ 2147483647 h 294"/>
                  <a:gd name="T12" fmla="*/ 2147483647 w 168"/>
                  <a:gd name="T13" fmla="*/ 2147483647 h 294"/>
                  <a:gd name="T14" fmla="*/ 2147483647 w 168"/>
                  <a:gd name="T15" fmla="*/ 2147483647 h 294"/>
                  <a:gd name="T16" fmla="*/ 2147483647 w 168"/>
                  <a:gd name="T17" fmla="*/ 2147483647 h 294"/>
                  <a:gd name="T18" fmla="*/ 2147483647 w 168"/>
                  <a:gd name="T19" fmla="*/ 2147483647 h 294"/>
                  <a:gd name="T20" fmla="*/ 2147483647 w 168"/>
                  <a:gd name="T21" fmla="*/ 2147483647 h 294"/>
                  <a:gd name="T22" fmla="*/ 2147483647 w 168"/>
                  <a:gd name="T23" fmla="*/ 2147483647 h 294"/>
                  <a:gd name="T24" fmla="*/ 2147483647 w 168"/>
                  <a:gd name="T25" fmla="*/ 2147483647 h 294"/>
                  <a:gd name="T26" fmla="*/ 2147483647 w 168"/>
                  <a:gd name="T27" fmla="*/ 2147483647 h 294"/>
                  <a:gd name="T28" fmla="*/ 2147483647 w 168"/>
                  <a:gd name="T29" fmla="*/ 2147483647 h 294"/>
                  <a:gd name="T30" fmla="*/ 2147483647 w 168"/>
                  <a:gd name="T31" fmla="*/ 2147483647 h 294"/>
                  <a:gd name="T32" fmla="*/ 2147483647 w 168"/>
                  <a:gd name="T33" fmla="*/ 2147483647 h 294"/>
                  <a:gd name="T34" fmla="*/ 2147483647 w 168"/>
                  <a:gd name="T35" fmla="*/ 2147483647 h 294"/>
                  <a:gd name="T36" fmla="*/ 2147483647 w 168"/>
                  <a:gd name="T37" fmla="*/ 2147483647 h 294"/>
                  <a:gd name="T38" fmla="*/ 2147483647 w 168"/>
                  <a:gd name="T39" fmla="*/ 2147483647 h 294"/>
                  <a:gd name="T40" fmla="*/ 2147483647 w 168"/>
                  <a:gd name="T41" fmla="*/ 2147483647 h 294"/>
                  <a:gd name="T42" fmla="*/ 2147483647 w 168"/>
                  <a:gd name="T43" fmla="*/ 2147483647 h 294"/>
                  <a:gd name="T44" fmla="*/ 2147483647 w 168"/>
                  <a:gd name="T45" fmla="*/ 2147483647 h 294"/>
                  <a:gd name="T46" fmla="*/ 2147483647 w 168"/>
                  <a:gd name="T47" fmla="*/ 2147483647 h 294"/>
                  <a:gd name="T48" fmla="*/ 2147483647 w 168"/>
                  <a:gd name="T49" fmla="*/ 2147483647 h 294"/>
                  <a:gd name="T50" fmla="*/ 2147483647 w 168"/>
                  <a:gd name="T51" fmla="*/ 2147483647 h 294"/>
                  <a:gd name="T52" fmla="*/ 2147483647 w 168"/>
                  <a:gd name="T53" fmla="*/ 2147483647 h 294"/>
                  <a:gd name="T54" fmla="*/ 2147483647 w 168"/>
                  <a:gd name="T55" fmla="*/ 2147483647 h 294"/>
                  <a:gd name="T56" fmla="*/ 2147483647 w 168"/>
                  <a:gd name="T57" fmla="*/ 2147483647 h 294"/>
                  <a:gd name="T58" fmla="*/ 2147483647 w 168"/>
                  <a:gd name="T59" fmla="*/ 2147483647 h 294"/>
                  <a:gd name="T60" fmla="*/ 2147483647 w 168"/>
                  <a:gd name="T61" fmla="*/ 2147483647 h 294"/>
                  <a:gd name="T62" fmla="*/ 2147483647 w 168"/>
                  <a:gd name="T63" fmla="*/ 2147483647 h 294"/>
                  <a:gd name="T64" fmla="*/ 2147483647 w 168"/>
                  <a:gd name="T65" fmla="*/ 2147483647 h 294"/>
                  <a:gd name="T66" fmla="*/ 2147483647 w 168"/>
                  <a:gd name="T67" fmla="*/ 2147483647 h 294"/>
                  <a:gd name="T68" fmla="*/ 2147483647 w 168"/>
                  <a:gd name="T69" fmla="*/ 2147483647 h 294"/>
                  <a:gd name="T70" fmla="*/ 2147483647 w 168"/>
                  <a:gd name="T71" fmla="*/ 2147483647 h 294"/>
                  <a:gd name="T72" fmla="*/ 2147483647 w 168"/>
                  <a:gd name="T73" fmla="*/ 2147483647 h 294"/>
                  <a:gd name="T74" fmla="*/ 2147483647 w 168"/>
                  <a:gd name="T75" fmla="*/ 2147483647 h 294"/>
                  <a:gd name="T76" fmla="*/ 2147483647 w 168"/>
                  <a:gd name="T77" fmla="*/ 2147483647 h 294"/>
                  <a:gd name="T78" fmla="*/ 2147483647 w 168"/>
                  <a:gd name="T79" fmla="*/ 2147483647 h 29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8"/>
                  <a:gd name="T121" fmla="*/ 0 h 294"/>
                  <a:gd name="T122" fmla="*/ 168 w 168"/>
                  <a:gd name="T123" fmla="*/ 294 h 29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8" h="294">
                    <a:moveTo>
                      <a:pt x="162" y="68"/>
                    </a:moveTo>
                    <a:lnTo>
                      <a:pt x="168" y="138"/>
                    </a:lnTo>
                    <a:lnTo>
                      <a:pt x="158" y="140"/>
                    </a:lnTo>
                    <a:lnTo>
                      <a:pt x="152" y="144"/>
                    </a:lnTo>
                    <a:lnTo>
                      <a:pt x="148" y="150"/>
                    </a:lnTo>
                    <a:lnTo>
                      <a:pt x="146" y="158"/>
                    </a:lnTo>
                    <a:lnTo>
                      <a:pt x="142" y="164"/>
                    </a:lnTo>
                    <a:lnTo>
                      <a:pt x="140" y="172"/>
                    </a:lnTo>
                    <a:lnTo>
                      <a:pt x="140" y="190"/>
                    </a:lnTo>
                    <a:lnTo>
                      <a:pt x="138" y="194"/>
                    </a:lnTo>
                    <a:lnTo>
                      <a:pt x="134" y="200"/>
                    </a:lnTo>
                    <a:lnTo>
                      <a:pt x="134" y="202"/>
                    </a:lnTo>
                    <a:lnTo>
                      <a:pt x="136" y="202"/>
                    </a:lnTo>
                    <a:lnTo>
                      <a:pt x="144" y="206"/>
                    </a:lnTo>
                    <a:lnTo>
                      <a:pt x="146" y="214"/>
                    </a:lnTo>
                    <a:lnTo>
                      <a:pt x="148" y="216"/>
                    </a:lnTo>
                    <a:lnTo>
                      <a:pt x="150" y="220"/>
                    </a:lnTo>
                    <a:lnTo>
                      <a:pt x="152" y="228"/>
                    </a:lnTo>
                    <a:lnTo>
                      <a:pt x="146" y="228"/>
                    </a:lnTo>
                    <a:lnTo>
                      <a:pt x="142" y="228"/>
                    </a:lnTo>
                    <a:lnTo>
                      <a:pt x="138" y="230"/>
                    </a:lnTo>
                    <a:lnTo>
                      <a:pt x="130" y="238"/>
                    </a:lnTo>
                    <a:lnTo>
                      <a:pt x="126" y="246"/>
                    </a:lnTo>
                    <a:lnTo>
                      <a:pt x="122" y="256"/>
                    </a:lnTo>
                    <a:lnTo>
                      <a:pt x="120" y="258"/>
                    </a:lnTo>
                    <a:lnTo>
                      <a:pt x="118" y="260"/>
                    </a:lnTo>
                    <a:lnTo>
                      <a:pt x="108" y="262"/>
                    </a:lnTo>
                    <a:lnTo>
                      <a:pt x="90" y="264"/>
                    </a:lnTo>
                    <a:lnTo>
                      <a:pt x="88" y="270"/>
                    </a:lnTo>
                    <a:lnTo>
                      <a:pt x="86" y="276"/>
                    </a:lnTo>
                    <a:lnTo>
                      <a:pt x="82" y="280"/>
                    </a:lnTo>
                    <a:lnTo>
                      <a:pt x="76" y="284"/>
                    </a:lnTo>
                    <a:lnTo>
                      <a:pt x="64" y="288"/>
                    </a:lnTo>
                    <a:lnTo>
                      <a:pt x="52" y="290"/>
                    </a:lnTo>
                    <a:lnTo>
                      <a:pt x="48" y="288"/>
                    </a:lnTo>
                    <a:lnTo>
                      <a:pt x="46" y="286"/>
                    </a:lnTo>
                    <a:lnTo>
                      <a:pt x="42" y="288"/>
                    </a:lnTo>
                    <a:lnTo>
                      <a:pt x="38" y="292"/>
                    </a:lnTo>
                    <a:lnTo>
                      <a:pt x="38" y="294"/>
                    </a:lnTo>
                    <a:lnTo>
                      <a:pt x="36" y="292"/>
                    </a:lnTo>
                    <a:lnTo>
                      <a:pt x="34" y="282"/>
                    </a:lnTo>
                    <a:lnTo>
                      <a:pt x="30" y="274"/>
                    </a:lnTo>
                    <a:lnTo>
                      <a:pt x="20" y="264"/>
                    </a:lnTo>
                    <a:lnTo>
                      <a:pt x="12" y="256"/>
                    </a:lnTo>
                    <a:lnTo>
                      <a:pt x="8" y="252"/>
                    </a:lnTo>
                    <a:lnTo>
                      <a:pt x="10" y="250"/>
                    </a:lnTo>
                    <a:lnTo>
                      <a:pt x="12" y="248"/>
                    </a:lnTo>
                    <a:lnTo>
                      <a:pt x="18" y="246"/>
                    </a:lnTo>
                    <a:lnTo>
                      <a:pt x="36" y="246"/>
                    </a:lnTo>
                    <a:lnTo>
                      <a:pt x="28" y="240"/>
                    </a:lnTo>
                    <a:lnTo>
                      <a:pt x="28" y="236"/>
                    </a:lnTo>
                    <a:lnTo>
                      <a:pt x="26" y="230"/>
                    </a:lnTo>
                    <a:lnTo>
                      <a:pt x="28" y="212"/>
                    </a:lnTo>
                    <a:lnTo>
                      <a:pt x="26" y="206"/>
                    </a:lnTo>
                    <a:lnTo>
                      <a:pt x="22" y="200"/>
                    </a:lnTo>
                    <a:lnTo>
                      <a:pt x="16" y="192"/>
                    </a:lnTo>
                    <a:lnTo>
                      <a:pt x="12" y="186"/>
                    </a:lnTo>
                    <a:lnTo>
                      <a:pt x="10" y="188"/>
                    </a:lnTo>
                    <a:lnTo>
                      <a:pt x="8" y="186"/>
                    </a:lnTo>
                    <a:lnTo>
                      <a:pt x="4" y="182"/>
                    </a:lnTo>
                    <a:lnTo>
                      <a:pt x="0" y="176"/>
                    </a:lnTo>
                    <a:lnTo>
                      <a:pt x="2" y="166"/>
                    </a:lnTo>
                    <a:lnTo>
                      <a:pt x="4" y="158"/>
                    </a:lnTo>
                    <a:lnTo>
                      <a:pt x="8" y="150"/>
                    </a:lnTo>
                    <a:lnTo>
                      <a:pt x="12" y="144"/>
                    </a:lnTo>
                    <a:lnTo>
                      <a:pt x="22" y="132"/>
                    </a:lnTo>
                    <a:lnTo>
                      <a:pt x="26" y="126"/>
                    </a:lnTo>
                    <a:lnTo>
                      <a:pt x="30" y="118"/>
                    </a:lnTo>
                    <a:lnTo>
                      <a:pt x="30" y="76"/>
                    </a:lnTo>
                    <a:lnTo>
                      <a:pt x="30" y="72"/>
                    </a:lnTo>
                    <a:lnTo>
                      <a:pt x="32" y="68"/>
                    </a:lnTo>
                    <a:lnTo>
                      <a:pt x="34" y="64"/>
                    </a:lnTo>
                    <a:lnTo>
                      <a:pt x="36" y="58"/>
                    </a:lnTo>
                    <a:lnTo>
                      <a:pt x="34" y="48"/>
                    </a:lnTo>
                    <a:lnTo>
                      <a:pt x="28" y="34"/>
                    </a:lnTo>
                    <a:lnTo>
                      <a:pt x="22" y="22"/>
                    </a:lnTo>
                    <a:lnTo>
                      <a:pt x="18" y="8"/>
                    </a:lnTo>
                    <a:lnTo>
                      <a:pt x="20" y="8"/>
                    </a:lnTo>
                    <a:lnTo>
                      <a:pt x="36" y="0"/>
                    </a:lnTo>
                    <a:lnTo>
                      <a:pt x="162" y="70"/>
                    </a:lnTo>
                    <a:lnTo>
                      <a:pt x="162" y="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99" name="îślíḓè">
                <a:extLst>
                  <a:ext uri="{FF2B5EF4-FFF2-40B4-BE49-F238E27FC236}">
                    <a16:creationId xmlns:a16="http://schemas.microsoft.com/office/drawing/2014/main" xmlns="" id="{C233E7DE-1753-44FD-80A9-1CBA3BF1DEAF}"/>
                  </a:ext>
                </a:extLst>
              </p:cNvPr>
              <p:cNvSpPr/>
              <p:nvPr/>
            </p:nvSpPr>
            <p:spPr bwMode="auto">
              <a:xfrm>
                <a:off x="5500592" y="3462767"/>
                <a:ext cx="57844" cy="67251"/>
              </a:xfrm>
              <a:custGeom>
                <a:avLst/>
                <a:gdLst>
                  <a:gd name="T0" fmla="*/ 2147483647 w 32"/>
                  <a:gd name="T1" fmla="*/ 0 h 40"/>
                  <a:gd name="T2" fmla="*/ 2147483647 w 32"/>
                  <a:gd name="T3" fmla="*/ 2147483647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2147483647 w 32"/>
                  <a:gd name="T13" fmla="*/ 2147483647 h 40"/>
                  <a:gd name="T14" fmla="*/ 2147483647 w 32"/>
                  <a:gd name="T15" fmla="*/ 2147483647 h 40"/>
                  <a:gd name="T16" fmla="*/ 2147483647 w 32"/>
                  <a:gd name="T17" fmla="*/ 2147483647 h 40"/>
                  <a:gd name="T18" fmla="*/ 2147483647 w 32"/>
                  <a:gd name="T19" fmla="*/ 2147483647 h 40"/>
                  <a:gd name="T20" fmla="*/ 0 w 32"/>
                  <a:gd name="T21" fmla="*/ 2147483647 h 40"/>
                  <a:gd name="T22" fmla="*/ 2147483647 w 32"/>
                  <a:gd name="T23" fmla="*/ 2147483647 h 40"/>
                  <a:gd name="T24" fmla="*/ 2147483647 w 32"/>
                  <a:gd name="T25" fmla="*/ 2147483647 h 40"/>
                  <a:gd name="T26" fmla="*/ 2147483647 w 32"/>
                  <a:gd name="T27" fmla="*/ 2147483647 h 40"/>
                  <a:gd name="T28" fmla="*/ 2147483647 w 32"/>
                  <a:gd name="T29" fmla="*/ 0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40"/>
                  <a:gd name="T47" fmla="*/ 32 w 32"/>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40">
                    <a:moveTo>
                      <a:pt x="16" y="0"/>
                    </a:moveTo>
                    <a:lnTo>
                      <a:pt x="24" y="8"/>
                    </a:lnTo>
                    <a:lnTo>
                      <a:pt x="30" y="14"/>
                    </a:lnTo>
                    <a:lnTo>
                      <a:pt x="32" y="20"/>
                    </a:lnTo>
                    <a:lnTo>
                      <a:pt x="30" y="26"/>
                    </a:lnTo>
                    <a:lnTo>
                      <a:pt x="26" y="30"/>
                    </a:lnTo>
                    <a:lnTo>
                      <a:pt x="22" y="34"/>
                    </a:lnTo>
                    <a:lnTo>
                      <a:pt x="16" y="38"/>
                    </a:lnTo>
                    <a:lnTo>
                      <a:pt x="6" y="40"/>
                    </a:lnTo>
                    <a:lnTo>
                      <a:pt x="2" y="38"/>
                    </a:lnTo>
                    <a:lnTo>
                      <a:pt x="0" y="32"/>
                    </a:lnTo>
                    <a:lnTo>
                      <a:pt x="2" y="24"/>
                    </a:lnTo>
                    <a:lnTo>
                      <a:pt x="8" y="16"/>
                    </a:lnTo>
                    <a:lnTo>
                      <a:pt x="22" y="6"/>
                    </a:lnTo>
                    <a:lnTo>
                      <a:pt x="1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0" name="iŝľide">
                <a:extLst>
                  <a:ext uri="{FF2B5EF4-FFF2-40B4-BE49-F238E27FC236}">
                    <a16:creationId xmlns:a16="http://schemas.microsoft.com/office/drawing/2014/main" xmlns="" id="{01E4C69B-1AB4-4252-9E41-FE7628D781D3}"/>
                  </a:ext>
                </a:extLst>
              </p:cNvPr>
              <p:cNvSpPr/>
              <p:nvPr/>
            </p:nvSpPr>
            <p:spPr bwMode="auto">
              <a:xfrm>
                <a:off x="5259580" y="3314255"/>
                <a:ext cx="413165" cy="442734"/>
              </a:xfrm>
              <a:custGeom>
                <a:avLst/>
                <a:gdLst>
                  <a:gd name="T0" fmla="*/ 2147483647 w 236"/>
                  <a:gd name="T1" fmla="*/ 2147483647 h 264"/>
                  <a:gd name="T2" fmla="*/ 2147483647 w 236"/>
                  <a:gd name="T3" fmla="*/ 2147483647 h 264"/>
                  <a:gd name="T4" fmla="*/ 2147483647 w 236"/>
                  <a:gd name="T5" fmla="*/ 2147483647 h 264"/>
                  <a:gd name="T6" fmla="*/ 2147483647 w 236"/>
                  <a:gd name="T7" fmla="*/ 2147483647 h 264"/>
                  <a:gd name="T8" fmla="*/ 2147483647 w 236"/>
                  <a:gd name="T9" fmla="*/ 2147483647 h 264"/>
                  <a:gd name="T10" fmla="*/ 2147483647 w 236"/>
                  <a:gd name="T11" fmla="*/ 2147483647 h 264"/>
                  <a:gd name="T12" fmla="*/ 2147483647 w 236"/>
                  <a:gd name="T13" fmla="*/ 2147483647 h 264"/>
                  <a:gd name="T14" fmla="*/ 2147483647 w 236"/>
                  <a:gd name="T15" fmla="*/ 2147483647 h 264"/>
                  <a:gd name="T16" fmla="*/ 2147483647 w 236"/>
                  <a:gd name="T17" fmla="*/ 2147483647 h 264"/>
                  <a:gd name="T18" fmla="*/ 2147483647 w 236"/>
                  <a:gd name="T19" fmla="*/ 2147483647 h 264"/>
                  <a:gd name="T20" fmla="*/ 2147483647 w 236"/>
                  <a:gd name="T21" fmla="*/ 2147483647 h 264"/>
                  <a:gd name="T22" fmla="*/ 2147483647 w 236"/>
                  <a:gd name="T23" fmla="*/ 2147483647 h 264"/>
                  <a:gd name="T24" fmla="*/ 2147483647 w 236"/>
                  <a:gd name="T25" fmla="*/ 2147483647 h 264"/>
                  <a:gd name="T26" fmla="*/ 2147483647 w 236"/>
                  <a:gd name="T27" fmla="*/ 2147483647 h 264"/>
                  <a:gd name="T28" fmla="*/ 2147483647 w 236"/>
                  <a:gd name="T29" fmla="*/ 2147483647 h 264"/>
                  <a:gd name="T30" fmla="*/ 2147483647 w 236"/>
                  <a:gd name="T31" fmla="*/ 2147483647 h 264"/>
                  <a:gd name="T32" fmla="*/ 2147483647 w 236"/>
                  <a:gd name="T33" fmla="*/ 2147483647 h 264"/>
                  <a:gd name="T34" fmla="*/ 2147483647 w 236"/>
                  <a:gd name="T35" fmla="*/ 2147483647 h 264"/>
                  <a:gd name="T36" fmla="*/ 2147483647 w 236"/>
                  <a:gd name="T37" fmla="*/ 2147483647 h 264"/>
                  <a:gd name="T38" fmla="*/ 2147483647 w 236"/>
                  <a:gd name="T39" fmla="*/ 2147483647 h 264"/>
                  <a:gd name="T40" fmla="*/ 2147483647 w 236"/>
                  <a:gd name="T41" fmla="*/ 2147483647 h 264"/>
                  <a:gd name="T42" fmla="*/ 2147483647 w 236"/>
                  <a:gd name="T43" fmla="*/ 2147483647 h 264"/>
                  <a:gd name="T44" fmla="*/ 2147483647 w 236"/>
                  <a:gd name="T45" fmla="*/ 2147483647 h 264"/>
                  <a:gd name="T46" fmla="*/ 2147483647 w 236"/>
                  <a:gd name="T47" fmla="*/ 2147483647 h 264"/>
                  <a:gd name="T48" fmla="*/ 2147483647 w 236"/>
                  <a:gd name="T49" fmla="*/ 2147483647 h 264"/>
                  <a:gd name="T50" fmla="*/ 2147483647 w 236"/>
                  <a:gd name="T51" fmla="*/ 2147483647 h 264"/>
                  <a:gd name="T52" fmla="*/ 2147483647 w 236"/>
                  <a:gd name="T53" fmla="*/ 2147483647 h 264"/>
                  <a:gd name="T54" fmla="*/ 2147483647 w 236"/>
                  <a:gd name="T55" fmla="*/ 2147483647 h 264"/>
                  <a:gd name="T56" fmla="*/ 2147483647 w 236"/>
                  <a:gd name="T57" fmla="*/ 2147483647 h 264"/>
                  <a:gd name="T58" fmla="*/ 2147483647 w 236"/>
                  <a:gd name="T59" fmla="*/ 2147483647 h 264"/>
                  <a:gd name="T60" fmla="*/ 0 w 236"/>
                  <a:gd name="T61" fmla="*/ 2147483647 h 264"/>
                  <a:gd name="T62" fmla="*/ 2147483647 w 236"/>
                  <a:gd name="T63" fmla="*/ 2147483647 h 264"/>
                  <a:gd name="T64" fmla="*/ 2147483647 w 236"/>
                  <a:gd name="T65" fmla="*/ 2147483647 h 264"/>
                  <a:gd name="T66" fmla="*/ 2147483647 w 236"/>
                  <a:gd name="T67" fmla="*/ 2147483647 h 264"/>
                  <a:gd name="T68" fmla="*/ 2147483647 w 236"/>
                  <a:gd name="T69" fmla="*/ 2147483647 h 264"/>
                  <a:gd name="T70" fmla="*/ 2147483647 w 236"/>
                  <a:gd name="T71" fmla="*/ 2147483647 h 264"/>
                  <a:gd name="T72" fmla="*/ 2147483647 w 236"/>
                  <a:gd name="T73" fmla="*/ 2147483647 h 264"/>
                  <a:gd name="T74" fmla="*/ 2147483647 w 236"/>
                  <a:gd name="T75" fmla="*/ 2147483647 h 264"/>
                  <a:gd name="T76" fmla="*/ 2147483647 w 236"/>
                  <a:gd name="T77" fmla="*/ 2147483647 h 264"/>
                  <a:gd name="T78" fmla="*/ 2147483647 w 236"/>
                  <a:gd name="T79" fmla="*/ 2147483647 h 264"/>
                  <a:gd name="T80" fmla="*/ 2147483647 w 236"/>
                  <a:gd name="T81" fmla="*/ 2147483647 h 264"/>
                  <a:gd name="T82" fmla="*/ 2147483647 w 236"/>
                  <a:gd name="T83" fmla="*/ 2147483647 h 264"/>
                  <a:gd name="T84" fmla="*/ 2147483647 w 236"/>
                  <a:gd name="T85" fmla="*/ 2147483647 h 264"/>
                  <a:gd name="T86" fmla="*/ 2147483647 w 236"/>
                  <a:gd name="T87" fmla="*/ 2147483647 h 264"/>
                  <a:gd name="T88" fmla="*/ 2147483647 w 236"/>
                  <a:gd name="T89" fmla="*/ 2147483647 h 264"/>
                  <a:gd name="T90" fmla="*/ 2147483647 w 236"/>
                  <a:gd name="T91" fmla="*/ 2147483647 h 264"/>
                  <a:gd name="T92" fmla="*/ 2147483647 w 236"/>
                  <a:gd name="T93" fmla="*/ 2147483647 h 264"/>
                  <a:gd name="T94" fmla="*/ 2147483647 w 236"/>
                  <a:gd name="T95" fmla="*/ 2147483647 h 26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6"/>
                  <a:gd name="T145" fmla="*/ 0 h 264"/>
                  <a:gd name="T146" fmla="*/ 236 w 236"/>
                  <a:gd name="T147" fmla="*/ 264 h 26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6" h="264">
                    <a:moveTo>
                      <a:pt x="160" y="94"/>
                    </a:moveTo>
                    <a:lnTo>
                      <a:pt x="154" y="88"/>
                    </a:lnTo>
                    <a:lnTo>
                      <a:pt x="160" y="94"/>
                    </a:lnTo>
                    <a:lnTo>
                      <a:pt x="146" y="104"/>
                    </a:lnTo>
                    <a:lnTo>
                      <a:pt x="140" y="112"/>
                    </a:lnTo>
                    <a:lnTo>
                      <a:pt x="138" y="120"/>
                    </a:lnTo>
                    <a:lnTo>
                      <a:pt x="140" y="126"/>
                    </a:lnTo>
                    <a:lnTo>
                      <a:pt x="144" y="128"/>
                    </a:lnTo>
                    <a:lnTo>
                      <a:pt x="152" y="126"/>
                    </a:lnTo>
                    <a:lnTo>
                      <a:pt x="158" y="124"/>
                    </a:lnTo>
                    <a:lnTo>
                      <a:pt x="158" y="132"/>
                    </a:lnTo>
                    <a:lnTo>
                      <a:pt x="160" y="140"/>
                    </a:lnTo>
                    <a:lnTo>
                      <a:pt x="164" y="152"/>
                    </a:lnTo>
                    <a:lnTo>
                      <a:pt x="174" y="160"/>
                    </a:lnTo>
                    <a:lnTo>
                      <a:pt x="184" y="168"/>
                    </a:lnTo>
                    <a:lnTo>
                      <a:pt x="196" y="172"/>
                    </a:lnTo>
                    <a:lnTo>
                      <a:pt x="210" y="178"/>
                    </a:lnTo>
                    <a:lnTo>
                      <a:pt x="222" y="180"/>
                    </a:lnTo>
                    <a:lnTo>
                      <a:pt x="236" y="182"/>
                    </a:lnTo>
                    <a:lnTo>
                      <a:pt x="230" y="194"/>
                    </a:lnTo>
                    <a:lnTo>
                      <a:pt x="220" y="202"/>
                    </a:lnTo>
                    <a:lnTo>
                      <a:pt x="204" y="222"/>
                    </a:lnTo>
                    <a:lnTo>
                      <a:pt x="200" y="230"/>
                    </a:lnTo>
                    <a:lnTo>
                      <a:pt x="196" y="234"/>
                    </a:lnTo>
                    <a:lnTo>
                      <a:pt x="194" y="236"/>
                    </a:lnTo>
                    <a:lnTo>
                      <a:pt x="190" y="238"/>
                    </a:lnTo>
                    <a:lnTo>
                      <a:pt x="186" y="236"/>
                    </a:lnTo>
                    <a:lnTo>
                      <a:pt x="180" y="236"/>
                    </a:lnTo>
                    <a:lnTo>
                      <a:pt x="174" y="238"/>
                    </a:lnTo>
                    <a:lnTo>
                      <a:pt x="168" y="242"/>
                    </a:lnTo>
                    <a:lnTo>
                      <a:pt x="160" y="246"/>
                    </a:lnTo>
                    <a:lnTo>
                      <a:pt x="150" y="254"/>
                    </a:lnTo>
                    <a:lnTo>
                      <a:pt x="144" y="256"/>
                    </a:lnTo>
                    <a:lnTo>
                      <a:pt x="138" y="256"/>
                    </a:lnTo>
                    <a:lnTo>
                      <a:pt x="134" y="256"/>
                    </a:lnTo>
                    <a:lnTo>
                      <a:pt x="130" y="252"/>
                    </a:lnTo>
                    <a:lnTo>
                      <a:pt x="128" y="250"/>
                    </a:lnTo>
                    <a:lnTo>
                      <a:pt x="124" y="250"/>
                    </a:lnTo>
                    <a:lnTo>
                      <a:pt x="120" y="250"/>
                    </a:lnTo>
                    <a:lnTo>
                      <a:pt x="118" y="252"/>
                    </a:lnTo>
                    <a:lnTo>
                      <a:pt x="114" y="256"/>
                    </a:lnTo>
                    <a:lnTo>
                      <a:pt x="108" y="262"/>
                    </a:lnTo>
                    <a:lnTo>
                      <a:pt x="108" y="264"/>
                    </a:lnTo>
                    <a:lnTo>
                      <a:pt x="104" y="264"/>
                    </a:lnTo>
                    <a:lnTo>
                      <a:pt x="96" y="264"/>
                    </a:lnTo>
                    <a:lnTo>
                      <a:pt x="88" y="260"/>
                    </a:lnTo>
                    <a:lnTo>
                      <a:pt x="76" y="254"/>
                    </a:lnTo>
                    <a:lnTo>
                      <a:pt x="62" y="250"/>
                    </a:lnTo>
                    <a:lnTo>
                      <a:pt x="54" y="248"/>
                    </a:lnTo>
                    <a:lnTo>
                      <a:pt x="46" y="246"/>
                    </a:lnTo>
                    <a:lnTo>
                      <a:pt x="48" y="246"/>
                    </a:lnTo>
                    <a:lnTo>
                      <a:pt x="44" y="238"/>
                    </a:lnTo>
                    <a:lnTo>
                      <a:pt x="40" y="232"/>
                    </a:lnTo>
                    <a:lnTo>
                      <a:pt x="36" y="226"/>
                    </a:lnTo>
                    <a:lnTo>
                      <a:pt x="32" y="222"/>
                    </a:lnTo>
                    <a:lnTo>
                      <a:pt x="30" y="208"/>
                    </a:lnTo>
                    <a:lnTo>
                      <a:pt x="26" y="204"/>
                    </a:lnTo>
                    <a:lnTo>
                      <a:pt x="24" y="200"/>
                    </a:lnTo>
                    <a:lnTo>
                      <a:pt x="10" y="192"/>
                    </a:lnTo>
                    <a:lnTo>
                      <a:pt x="4" y="186"/>
                    </a:lnTo>
                    <a:lnTo>
                      <a:pt x="0" y="182"/>
                    </a:lnTo>
                    <a:lnTo>
                      <a:pt x="0" y="180"/>
                    </a:lnTo>
                    <a:lnTo>
                      <a:pt x="2" y="178"/>
                    </a:lnTo>
                    <a:lnTo>
                      <a:pt x="6" y="176"/>
                    </a:lnTo>
                    <a:lnTo>
                      <a:pt x="12" y="174"/>
                    </a:lnTo>
                    <a:lnTo>
                      <a:pt x="16" y="170"/>
                    </a:lnTo>
                    <a:lnTo>
                      <a:pt x="18" y="160"/>
                    </a:lnTo>
                    <a:lnTo>
                      <a:pt x="18" y="152"/>
                    </a:lnTo>
                    <a:lnTo>
                      <a:pt x="18" y="142"/>
                    </a:lnTo>
                    <a:lnTo>
                      <a:pt x="20" y="134"/>
                    </a:lnTo>
                    <a:lnTo>
                      <a:pt x="24" y="132"/>
                    </a:lnTo>
                    <a:lnTo>
                      <a:pt x="30" y="130"/>
                    </a:lnTo>
                    <a:lnTo>
                      <a:pt x="32" y="120"/>
                    </a:lnTo>
                    <a:lnTo>
                      <a:pt x="34" y="112"/>
                    </a:lnTo>
                    <a:lnTo>
                      <a:pt x="42" y="98"/>
                    </a:lnTo>
                    <a:lnTo>
                      <a:pt x="52" y="86"/>
                    </a:lnTo>
                    <a:lnTo>
                      <a:pt x="52" y="78"/>
                    </a:lnTo>
                    <a:lnTo>
                      <a:pt x="52" y="70"/>
                    </a:lnTo>
                    <a:lnTo>
                      <a:pt x="52" y="46"/>
                    </a:lnTo>
                    <a:lnTo>
                      <a:pt x="54" y="42"/>
                    </a:lnTo>
                    <a:lnTo>
                      <a:pt x="56" y="34"/>
                    </a:lnTo>
                    <a:lnTo>
                      <a:pt x="58" y="28"/>
                    </a:lnTo>
                    <a:lnTo>
                      <a:pt x="58" y="16"/>
                    </a:lnTo>
                    <a:lnTo>
                      <a:pt x="66" y="14"/>
                    </a:lnTo>
                    <a:lnTo>
                      <a:pt x="74" y="10"/>
                    </a:lnTo>
                    <a:lnTo>
                      <a:pt x="80" y="4"/>
                    </a:lnTo>
                    <a:lnTo>
                      <a:pt x="84" y="0"/>
                    </a:lnTo>
                    <a:lnTo>
                      <a:pt x="90" y="10"/>
                    </a:lnTo>
                    <a:lnTo>
                      <a:pt x="96" y="28"/>
                    </a:lnTo>
                    <a:lnTo>
                      <a:pt x="102" y="40"/>
                    </a:lnTo>
                    <a:lnTo>
                      <a:pt x="104" y="44"/>
                    </a:lnTo>
                    <a:lnTo>
                      <a:pt x="110" y="46"/>
                    </a:lnTo>
                    <a:lnTo>
                      <a:pt x="126" y="56"/>
                    </a:lnTo>
                    <a:lnTo>
                      <a:pt x="138" y="68"/>
                    </a:lnTo>
                    <a:lnTo>
                      <a:pt x="154" y="88"/>
                    </a:lnTo>
                    <a:lnTo>
                      <a:pt x="160" y="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1" name="ïṧḷiḓê">
                <a:extLst>
                  <a:ext uri="{FF2B5EF4-FFF2-40B4-BE49-F238E27FC236}">
                    <a16:creationId xmlns:a16="http://schemas.microsoft.com/office/drawing/2014/main" xmlns="" id="{53C97B0C-9BD9-42F4-A423-9F7F4CFEBAA4}"/>
                  </a:ext>
                </a:extLst>
              </p:cNvPr>
              <p:cNvSpPr/>
              <p:nvPr/>
            </p:nvSpPr>
            <p:spPr bwMode="auto">
              <a:xfrm>
                <a:off x="4743125" y="3530018"/>
                <a:ext cx="362208" cy="250789"/>
              </a:xfrm>
              <a:custGeom>
                <a:avLst/>
                <a:gdLst>
                  <a:gd name="T0" fmla="*/ 2147483647 w 206"/>
                  <a:gd name="T1" fmla="*/ 2147483647 h 152"/>
                  <a:gd name="T2" fmla="*/ 2147483647 w 206"/>
                  <a:gd name="T3" fmla="*/ 2147483647 h 152"/>
                  <a:gd name="T4" fmla="*/ 2147483647 w 206"/>
                  <a:gd name="T5" fmla="*/ 2147483647 h 152"/>
                  <a:gd name="T6" fmla="*/ 2147483647 w 206"/>
                  <a:gd name="T7" fmla="*/ 2147483647 h 152"/>
                  <a:gd name="T8" fmla="*/ 2147483647 w 206"/>
                  <a:gd name="T9" fmla="*/ 2147483647 h 152"/>
                  <a:gd name="T10" fmla="*/ 2147483647 w 206"/>
                  <a:gd name="T11" fmla="*/ 2147483647 h 152"/>
                  <a:gd name="T12" fmla="*/ 2147483647 w 206"/>
                  <a:gd name="T13" fmla="*/ 2147483647 h 152"/>
                  <a:gd name="T14" fmla="*/ 2147483647 w 206"/>
                  <a:gd name="T15" fmla="*/ 2147483647 h 152"/>
                  <a:gd name="T16" fmla="*/ 2147483647 w 206"/>
                  <a:gd name="T17" fmla="*/ 2147483647 h 152"/>
                  <a:gd name="T18" fmla="*/ 2147483647 w 206"/>
                  <a:gd name="T19" fmla="*/ 2147483647 h 152"/>
                  <a:gd name="T20" fmla="*/ 2147483647 w 206"/>
                  <a:gd name="T21" fmla="*/ 0 h 152"/>
                  <a:gd name="T22" fmla="*/ 2147483647 w 206"/>
                  <a:gd name="T23" fmla="*/ 0 h 152"/>
                  <a:gd name="T24" fmla="*/ 2147483647 w 206"/>
                  <a:gd name="T25" fmla="*/ 0 h 152"/>
                  <a:gd name="T26" fmla="*/ 2147483647 w 206"/>
                  <a:gd name="T27" fmla="*/ 2147483647 h 152"/>
                  <a:gd name="T28" fmla="*/ 2147483647 w 206"/>
                  <a:gd name="T29" fmla="*/ 2147483647 h 152"/>
                  <a:gd name="T30" fmla="*/ 2147483647 w 206"/>
                  <a:gd name="T31" fmla="*/ 2147483647 h 152"/>
                  <a:gd name="T32" fmla="*/ 2147483647 w 206"/>
                  <a:gd name="T33" fmla="*/ 2147483647 h 152"/>
                  <a:gd name="T34" fmla="*/ 2147483647 w 206"/>
                  <a:gd name="T35" fmla="*/ 2147483647 h 152"/>
                  <a:gd name="T36" fmla="*/ 2147483647 w 206"/>
                  <a:gd name="T37" fmla="*/ 2147483647 h 152"/>
                  <a:gd name="T38" fmla="*/ 2147483647 w 206"/>
                  <a:gd name="T39" fmla="*/ 2147483647 h 152"/>
                  <a:gd name="T40" fmla="*/ 2147483647 w 206"/>
                  <a:gd name="T41" fmla="*/ 2147483647 h 152"/>
                  <a:gd name="T42" fmla="*/ 2147483647 w 206"/>
                  <a:gd name="T43" fmla="*/ 2147483647 h 152"/>
                  <a:gd name="T44" fmla="*/ 2147483647 w 206"/>
                  <a:gd name="T45" fmla="*/ 2147483647 h 152"/>
                  <a:gd name="T46" fmla="*/ 2147483647 w 206"/>
                  <a:gd name="T47" fmla="*/ 2147483647 h 152"/>
                  <a:gd name="T48" fmla="*/ 0 w 206"/>
                  <a:gd name="T49" fmla="*/ 2147483647 h 152"/>
                  <a:gd name="T50" fmla="*/ 2147483647 w 206"/>
                  <a:gd name="T51" fmla="*/ 2147483647 h 152"/>
                  <a:gd name="T52" fmla="*/ 2147483647 w 206"/>
                  <a:gd name="T53" fmla="*/ 2147483647 h 152"/>
                  <a:gd name="T54" fmla="*/ 2147483647 w 206"/>
                  <a:gd name="T55" fmla="*/ 2147483647 h 152"/>
                  <a:gd name="T56" fmla="*/ 2147483647 w 206"/>
                  <a:gd name="T57" fmla="*/ 2147483647 h 152"/>
                  <a:gd name="T58" fmla="*/ 2147483647 w 206"/>
                  <a:gd name="T59" fmla="*/ 2147483647 h 152"/>
                  <a:gd name="T60" fmla="*/ 2147483647 w 206"/>
                  <a:gd name="T61" fmla="*/ 2147483647 h 152"/>
                  <a:gd name="T62" fmla="*/ 2147483647 w 206"/>
                  <a:gd name="T63" fmla="*/ 2147483647 h 152"/>
                  <a:gd name="T64" fmla="*/ 2147483647 w 206"/>
                  <a:gd name="T65" fmla="*/ 2147483647 h 152"/>
                  <a:gd name="T66" fmla="*/ 2147483647 w 206"/>
                  <a:gd name="T67" fmla="*/ 2147483647 h 152"/>
                  <a:gd name="T68" fmla="*/ 2147483647 w 206"/>
                  <a:gd name="T69" fmla="*/ 2147483647 h 152"/>
                  <a:gd name="T70" fmla="*/ 2147483647 w 206"/>
                  <a:gd name="T71" fmla="*/ 2147483647 h 152"/>
                  <a:gd name="T72" fmla="*/ 2147483647 w 206"/>
                  <a:gd name="T73" fmla="*/ 2147483647 h 152"/>
                  <a:gd name="T74" fmla="*/ 2147483647 w 206"/>
                  <a:gd name="T75" fmla="*/ 2147483647 h 152"/>
                  <a:gd name="T76" fmla="*/ 2147483647 w 206"/>
                  <a:gd name="T77" fmla="*/ 2147483647 h 152"/>
                  <a:gd name="T78" fmla="*/ 2147483647 w 206"/>
                  <a:gd name="T79" fmla="*/ 2147483647 h 152"/>
                  <a:gd name="T80" fmla="*/ 2147483647 w 206"/>
                  <a:gd name="T81" fmla="*/ 2147483647 h 152"/>
                  <a:gd name="T82" fmla="*/ 2147483647 w 206"/>
                  <a:gd name="T83" fmla="*/ 2147483647 h 152"/>
                  <a:gd name="T84" fmla="*/ 2147483647 w 206"/>
                  <a:gd name="T85" fmla="*/ 2147483647 h 152"/>
                  <a:gd name="T86" fmla="*/ 2147483647 w 206"/>
                  <a:gd name="T87" fmla="*/ 2147483647 h 15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6"/>
                  <a:gd name="T133" fmla="*/ 0 h 152"/>
                  <a:gd name="T134" fmla="*/ 206 w 206"/>
                  <a:gd name="T135" fmla="*/ 152 h 15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6" h="152">
                    <a:moveTo>
                      <a:pt x="206" y="108"/>
                    </a:moveTo>
                    <a:lnTo>
                      <a:pt x="204" y="106"/>
                    </a:lnTo>
                    <a:lnTo>
                      <a:pt x="204" y="102"/>
                    </a:lnTo>
                    <a:lnTo>
                      <a:pt x="204" y="96"/>
                    </a:lnTo>
                    <a:lnTo>
                      <a:pt x="200" y="92"/>
                    </a:lnTo>
                    <a:lnTo>
                      <a:pt x="196" y="88"/>
                    </a:lnTo>
                    <a:lnTo>
                      <a:pt x="186" y="80"/>
                    </a:lnTo>
                    <a:lnTo>
                      <a:pt x="178" y="70"/>
                    </a:lnTo>
                    <a:lnTo>
                      <a:pt x="174" y="68"/>
                    </a:lnTo>
                    <a:lnTo>
                      <a:pt x="170" y="62"/>
                    </a:lnTo>
                    <a:lnTo>
                      <a:pt x="170" y="56"/>
                    </a:lnTo>
                    <a:lnTo>
                      <a:pt x="168" y="54"/>
                    </a:lnTo>
                    <a:lnTo>
                      <a:pt x="162" y="50"/>
                    </a:lnTo>
                    <a:lnTo>
                      <a:pt x="158" y="46"/>
                    </a:lnTo>
                    <a:lnTo>
                      <a:pt x="156" y="44"/>
                    </a:lnTo>
                    <a:lnTo>
                      <a:pt x="156" y="40"/>
                    </a:lnTo>
                    <a:lnTo>
                      <a:pt x="144" y="40"/>
                    </a:lnTo>
                    <a:lnTo>
                      <a:pt x="144" y="28"/>
                    </a:lnTo>
                    <a:lnTo>
                      <a:pt x="142" y="20"/>
                    </a:lnTo>
                    <a:lnTo>
                      <a:pt x="140" y="12"/>
                    </a:lnTo>
                    <a:lnTo>
                      <a:pt x="136" y="6"/>
                    </a:lnTo>
                    <a:lnTo>
                      <a:pt x="136" y="0"/>
                    </a:lnTo>
                    <a:lnTo>
                      <a:pt x="134" y="0"/>
                    </a:lnTo>
                    <a:lnTo>
                      <a:pt x="132" y="0"/>
                    </a:lnTo>
                    <a:lnTo>
                      <a:pt x="128" y="0"/>
                    </a:lnTo>
                    <a:lnTo>
                      <a:pt x="124" y="0"/>
                    </a:lnTo>
                    <a:lnTo>
                      <a:pt x="120" y="2"/>
                    </a:lnTo>
                    <a:lnTo>
                      <a:pt x="112" y="10"/>
                    </a:lnTo>
                    <a:lnTo>
                      <a:pt x="108" y="18"/>
                    </a:lnTo>
                    <a:lnTo>
                      <a:pt x="104" y="28"/>
                    </a:lnTo>
                    <a:lnTo>
                      <a:pt x="102" y="30"/>
                    </a:lnTo>
                    <a:lnTo>
                      <a:pt x="100" y="32"/>
                    </a:lnTo>
                    <a:lnTo>
                      <a:pt x="90" y="34"/>
                    </a:lnTo>
                    <a:lnTo>
                      <a:pt x="72" y="36"/>
                    </a:lnTo>
                    <a:lnTo>
                      <a:pt x="70" y="42"/>
                    </a:lnTo>
                    <a:lnTo>
                      <a:pt x="68" y="48"/>
                    </a:lnTo>
                    <a:lnTo>
                      <a:pt x="64" y="52"/>
                    </a:lnTo>
                    <a:lnTo>
                      <a:pt x="58" y="56"/>
                    </a:lnTo>
                    <a:lnTo>
                      <a:pt x="46" y="60"/>
                    </a:lnTo>
                    <a:lnTo>
                      <a:pt x="34" y="62"/>
                    </a:lnTo>
                    <a:lnTo>
                      <a:pt x="30" y="60"/>
                    </a:lnTo>
                    <a:lnTo>
                      <a:pt x="28" y="58"/>
                    </a:lnTo>
                    <a:lnTo>
                      <a:pt x="24" y="60"/>
                    </a:lnTo>
                    <a:lnTo>
                      <a:pt x="20" y="64"/>
                    </a:lnTo>
                    <a:lnTo>
                      <a:pt x="20" y="66"/>
                    </a:lnTo>
                    <a:lnTo>
                      <a:pt x="18" y="64"/>
                    </a:lnTo>
                    <a:lnTo>
                      <a:pt x="14" y="68"/>
                    </a:lnTo>
                    <a:lnTo>
                      <a:pt x="8" y="74"/>
                    </a:lnTo>
                    <a:lnTo>
                      <a:pt x="2" y="84"/>
                    </a:lnTo>
                    <a:lnTo>
                      <a:pt x="0" y="94"/>
                    </a:lnTo>
                    <a:lnTo>
                      <a:pt x="0" y="102"/>
                    </a:lnTo>
                    <a:lnTo>
                      <a:pt x="2" y="112"/>
                    </a:lnTo>
                    <a:lnTo>
                      <a:pt x="10" y="126"/>
                    </a:lnTo>
                    <a:lnTo>
                      <a:pt x="20" y="140"/>
                    </a:lnTo>
                    <a:lnTo>
                      <a:pt x="28" y="152"/>
                    </a:lnTo>
                    <a:lnTo>
                      <a:pt x="32" y="146"/>
                    </a:lnTo>
                    <a:lnTo>
                      <a:pt x="36" y="140"/>
                    </a:lnTo>
                    <a:lnTo>
                      <a:pt x="42" y="136"/>
                    </a:lnTo>
                    <a:lnTo>
                      <a:pt x="52" y="136"/>
                    </a:lnTo>
                    <a:lnTo>
                      <a:pt x="62" y="136"/>
                    </a:lnTo>
                    <a:lnTo>
                      <a:pt x="64" y="126"/>
                    </a:lnTo>
                    <a:lnTo>
                      <a:pt x="66" y="118"/>
                    </a:lnTo>
                    <a:lnTo>
                      <a:pt x="68" y="114"/>
                    </a:lnTo>
                    <a:lnTo>
                      <a:pt x="72" y="112"/>
                    </a:lnTo>
                    <a:lnTo>
                      <a:pt x="76" y="108"/>
                    </a:lnTo>
                    <a:lnTo>
                      <a:pt x="78" y="108"/>
                    </a:lnTo>
                    <a:lnTo>
                      <a:pt x="84" y="108"/>
                    </a:lnTo>
                    <a:lnTo>
                      <a:pt x="90" y="110"/>
                    </a:lnTo>
                    <a:lnTo>
                      <a:pt x="102" y="116"/>
                    </a:lnTo>
                    <a:lnTo>
                      <a:pt x="112" y="122"/>
                    </a:lnTo>
                    <a:lnTo>
                      <a:pt x="120" y="122"/>
                    </a:lnTo>
                    <a:lnTo>
                      <a:pt x="128" y="122"/>
                    </a:lnTo>
                    <a:lnTo>
                      <a:pt x="130" y="122"/>
                    </a:lnTo>
                    <a:lnTo>
                      <a:pt x="130" y="120"/>
                    </a:lnTo>
                    <a:lnTo>
                      <a:pt x="132" y="116"/>
                    </a:lnTo>
                    <a:lnTo>
                      <a:pt x="134" y="114"/>
                    </a:lnTo>
                    <a:lnTo>
                      <a:pt x="138" y="116"/>
                    </a:lnTo>
                    <a:lnTo>
                      <a:pt x="140" y="116"/>
                    </a:lnTo>
                    <a:lnTo>
                      <a:pt x="146" y="114"/>
                    </a:lnTo>
                    <a:lnTo>
                      <a:pt x="150" y="112"/>
                    </a:lnTo>
                    <a:lnTo>
                      <a:pt x="156" y="110"/>
                    </a:lnTo>
                    <a:lnTo>
                      <a:pt x="160" y="110"/>
                    </a:lnTo>
                    <a:lnTo>
                      <a:pt x="172" y="110"/>
                    </a:lnTo>
                    <a:lnTo>
                      <a:pt x="174" y="104"/>
                    </a:lnTo>
                    <a:lnTo>
                      <a:pt x="178" y="102"/>
                    </a:lnTo>
                    <a:lnTo>
                      <a:pt x="184" y="104"/>
                    </a:lnTo>
                    <a:lnTo>
                      <a:pt x="192" y="106"/>
                    </a:lnTo>
                    <a:lnTo>
                      <a:pt x="204" y="106"/>
                    </a:lnTo>
                    <a:lnTo>
                      <a:pt x="206" y="1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2" name="ïşḷiďe">
                <a:extLst>
                  <a:ext uri="{FF2B5EF4-FFF2-40B4-BE49-F238E27FC236}">
                    <a16:creationId xmlns:a16="http://schemas.microsoft.com/office/drawing/2014/main" xmlns="" id="{9A450620-DF83-455C-B172-1EA919D23790}"/>
                  </a:ext>
                </a:extLst>
              </p:cNvPr>
              <p:cNvSpPr/>
              <p:nvPr/>
            </p:nvSpPr>
            <p:spPr bwMode="auto">
              <a:xfrm>
                <a:off x="5291256" y="3726167"/>
                <a:ext cx="220354" cy="281612"/>
              </a:xfrm>
              <a:custGeom>
                <a:avLst/>
                <a:gdLst>
                  <a:gd name="T0" fmla="*/ 2147483647 w 126"/>
                  <a:gd name="T1" fmla="*/ 2147483647 h 168"/>
                  <a:gd name="T2" fmla="*/ 2147483647 w 126"/>
                  <a:gd name="T3" fmla="*/ 2147483647 h 168"/>
                  <a:gd name="T4" fmla="*/ 2147483647 w 126"/>
                  <a:gd name="T5" fmla="*/ 2147483647 h 168"/>
                  <a:gd name="T6" fmla="*/ 2147483647 w 126"/>
                  <a:gd name="T7" fmla="*/ 2147483647 h 168"/>
                  <a:gd name="T8" fmla="*/ 2147483647 w 126"/>
                  <a:gd name="T9" fmla="*/ 2147483647 h 168"/>
                  <a:gd name="T10" fmla="*/ 2147483647 w 126"/>
                  <a:gd name="T11" fmla="*/ 2147483647 h 168"/>
                  <a:gd name="T12" fmla="*/ 2147483647 w 126"/>
                  <a:gd name="T13" fmla="*/ 2147483647 h 168"/>
                  <a:gd name="T14" fmla="*/ 2147483647 w 126"/>
                  <a:gd name="T15" fmla="*/ 2147483647 h 168"/>
                  <a:gd name="T16" fmla="*/ 2147483647 w 126"/>
                  <a:gd name="T17" fmla="*/ 2147483647 h 168"/>
                  <a:gd name="T18" fmla="*/ 2147483647 w 126"/>
                  <a:gd name="T19" fmla="*/ 2147483647 h 168"/>
                  <a:gd name="T20" fmla="*/ 2147483647 w 126"/>
                  <a:gd name="T21" fmla="*/ 2147483647 h 168"/>
                  <a:gd name="T22" fmla="*/ 2147483647 w 126"/>
                  <a:gd name="T23" fmla="*/ 2147483647 h 168"/>
                  <a:gd name="T24" fmla="*/ 2147483647 w 126"/>
                  <a:gd name="T25" fmla="*/ 2147483647 h 168"/>
                  <a:gd name="T26" fmla="*/ 2147483647 w 126"/>
                  <a:gd name="T27" fmla="*/ 2147483647 h 168"/>
                  <a:gd name="T28" fmla="*/ 2147483647 w 126"/>
                  <a:gd name="T29" fmla="*/ 2147483647 h 168"/>
                  <a:gd name="T30" fmla="*/ 2147483647 w 126"/>
                  <a:gd name="T31" fmla="*/ 2147483647 h 168"/>
                  <a:gd name="T32" fmla="*/ 2147483647 w 126"/>
                  <a:gd name="T33" fmla="*/ 0 h 168"/>
                  <a:gd name="T34" fmla="*/ 2147483647 w 126"/>
                  <a:gd name="T35" fmla="*/ 0 h 168"/>
                  <a:gd name="T36" fmla="*/ 0 w 126"/>
                  <a:gd name="T37" fmla="*/ 2147483647 h 168"/>
                  <a:gd name="T38" fmla="*/ 2147483647 w 126"/>
                  <a:gd name="T39" fmla="*/ 2147483647 h 168"/>
                  <a:gd name="T40" fmla="*/ 2147483647 w 126"/>
                  <a:gd name="T41" fmla="*/ 2147483647 h 168"/>
                  <a:gd name="T42" fmla="*/ 2147483647 w 126"/>
                  <a:gd name="T43" fmla="*/ 2147483647 h 168"/>
                  <a:gd name="T44" fmla="*/ 2147483647 w 126"/>
                  <a:gd name="T45" fmla="*/ 2147483647 h 168"/>
                  <a:gd name="T46" fmla="*/ 2147483647 w 126"/>
                  <a:gd name="T47" fmla="*/ 2147483647 h 168"/>
                  <a:gd name="T48" fmla="*/ 2147483647 w 126"/>
                  <a:gd name="T49" fmla="*/ 2147483647 h 168"/>
                  <a:gd name="T50" fmla="*/ 2147483647 w 126"/>
                  <a:gd name="T51" fmla="*/ 2147483647 h 168"/>
                  <a:gd name="T52" fmla="*/ 0 w 126"/>
                  <a:gd name="T53" fmla="*/ 2147483647 h 168"/>
                  <a:gd name="T54" fmla="*/ 0 w 126"/>
                  <a:gd name="T55" fmla="*/ 2147483647 h 168"/>
                  <a:gd name="T56" fmla="*/ 2147483647 w 126"/>
                  <a:gd name="T57" fmla="*/ 2147483647 h 168"/>
                  <a:gd name="T58" fmla="*/ 2147483647 w 126"/>
                  <a:gd name="T59" fmla="*/ 2147483647 h 168"/>
                  <a:gd name="T60" fmla="*/ 2147483647 w 126"/>
                  <a:gd name="T61" fmla="*/ 2147483647 h 168"/>
                  <a:gd name="T62" fmla="*/ 2147483647 w 126"/>
                  <a:gd name="T63" fmla="*/ 2147483647 h 168"/>
                  <a:gd name="T64" fmla="*/ 2147483647 w 126"/>
                  <a:gd name="T65" fmla="*/ 2147483647 h 168"/>
                  <a:gd name="T66" fmla="*/ 2147483647 w 126"/>
                  <a:gd name="T67" fmla="*/ 2147483647 h 168"/>
                  <a:gd name="T68" fmla="*/ 2147483647 w 126"/>
                  <a:gd name="T69" fmla="*/ 2147483647 h 168"/>
                  <a:gd name="T70" fmla="*/ 2147483647 w 126"/>
                  <a:gd name="T71" fmla="*/ 2147483647 h 168"/>
                  <a:gd name="T72" fmla="*/ 2147483647 w 126"/>
                  <a:gd name="T73" fmla="*/ 2147483647 h 168"/>
                  <a:gd name="T74" fmla="*/ 2147483647 w 126"/>
                  <a:gd name="T75" fmla="*/ 2147483647 h 168"/>
                  <a:gd name="T76" fmla="*/ 2147483647 w 126"/>
                  <a:gd name="T77" fmla="*/ 2147483647 h 168"/>
                  <a:gd name="T78" fmla="*/ 2147483647 w 126"/>
                  <a:gd name="T79" fmla="*/ 2147483647 h 168"/>
                  <a:gd name="T80" fmla="*/ 2147483647 w 126"/>
                  <a:gd name="T81" fmla="*/ 2147483647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6"/>
                  <a:gd name="T124" fmla="*/ 0 h 168"/>
                  <a:gd name="T125" fmla="*/ 126 w 126"/>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6" h="168">
                    <a:moveTo>
                      <a:pt x="120" y="10"/>
                    </a:moveTo>
                    <a:lnTo>
                      <a:pt x="116" y="10"/>
                    </a:lnTo>
                    <a:lnTo>
                      <a:pt x="112" y="6"/>
                    </a:lnTo>
                    <a:lnTo>
                      <a:pt x="110" y="4"/>
                    </a:lnTo>
                    <a:lnTo>
                      <a:pt x="106" y="4"/>
                    </a:lnTo>
                    <a:lnTo>
                      <a:pt x="102" y="4"/>
                    </a:lnTo>
                    <a:lnTo>
                      <a:pt x="100" y="6"/>
                    </a:lnTo>
                    <a:lnTo>
                      <a:pt x="96" y="10"/>
                    </a:lnTo>
                    <a:lnTo>
                      <a:pt x="90" y="16"/>
                    </a:lnTo>
                    <a:lnTo>
                      <a:pt x="90" y="18"/>
                    </a:lnTo>
                    <a:lnTo>
                      <a:pt x="86" y="18"/>
                    </a:lnTo>
                    <a:lnTo>
                      <a:pt x="78" y="18"/>
                    </a:lnTo>
                    <a:lnTo>
                      <a:pt x="70" y="14"/>
                    </a:lnTo>
                    <a:lnTo>
                      <a:pt x="58" y="8"/>
                    </a:lnTo>
                    <a:lnTo>
                      <a:pt x="46" y="4"/>
                    </a:lnTo>
                    <a:lnTo>
                      <a:pt x="38" y="2"/>
                    </a:lnTo>
                    <a:lnTo>
                      <a:pt x="30" y="0"/>
                    </a:lnTo>
                    <a:lnTo>
                      <a:pt x="4" y="0"/>
                    </a:lnTo>
                    <a:lnTo>
                      <a:pt x="0" y="4"/>
                    </a:lnTo>
                    <a:lnTo>
                      <a:pt x="4" y="12"/>
                    </a:lnTo>
                    <a:lnTo>
                      <a:pt x="8" y="20"/>
                    </a:lnTo>
                    <a:lnTo>
                      <a:pt x="14" y="32"/>
                    </a:lnTo>
                    <a:lnTo>
                      <a:pt x="16" y="38"/>
                    </a:lnTo>
                    <a:lnTo>
                      <a:pt x="16" y="42"/>
                    </a:lnTo>
                    <a:lnTo>
                      <a:pt x="16" y="48"/>
                    </a:lnTo>
                    <a:lnTo>
                      <a:pt x="16" y="52"/>
                    </a:lnTo>
                    <a:lnTo>
                      <a:pt x="0" y="76"/>
                    </a:lnTo>
                    <a:lnTo>
                      <a:pt x="0" y="100"/>
                    </a:lnTo>
                    <a:lnTo>
                      <a:pt x="62" y="138"/>
                    </a:lnTo>
                    <a:lnTo>
                      <a:pt x="62" y="146"/>
                    </a:lnTo>
                    <a:lnTo>
                      <a:pt x="88" y="168"/>
                    </a:lnTo>
                    <a:lnTo>
                      <a:pt x="90" y="164"/>
                    </a:lnTo>
                    <a:lnTo>
                      <a:pt x="94" y="158"/>
                    </a:lnTo>
                    <a:lnTo>
                      <a:pt x="108" y="130"/>
                    </a:lnTo>
                    <a:lnTo>
                      <a:pt x="122" y="106"/>
                    </a:lnTo>
                    <a:lnTo>
                      <a:pt x="116" y="102"/>
                    </a:lnTo>
                    <a:lnTo>
                      <a:pt x="112" y="98"/>
                    </a:lnTo>
                    <a:lnTo>
                      <a:pt x="112" y="32"/>
                    </a:lnTo>
                    <a:lnTo>
                      <a:pt x="120" y="14"/>
                    </a:lnTo>
                    <a:lnTo>
                      <a:pt x="126" y="10"/>
                    </a:lnTo>
                    <a:lnTo>
                      <a:pt x="120"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3" name="ïṩ1ïḑè">
                <a:extLst>
                  <a:ext uri="{FF2B5EF4-FFF2-40B4-BE49-F238E27FC236}">
                    <a16:creationId xmlns:a16="http://schemas.microsoft.com/office/drawing/2014/main" xmlns="" id="{F8763DBD-09B0-4660-8366-A6D051FCECC4}"/>
                  </a:ext>
                </a:extLst>
              </p:cNvPr>
              <p:cNvSpPr/>
              <p:nvPr/>
            </p:nvSpPr>
            <p:spPr bwMode="auto">
              <a:xfrm>
                <a:off x="5165929" y="3726167"/>
                <a:ext cx="152871" cy="179335"/>
              </a:xfrm>
              <a:custGeom>
                <a:avLst/>
                <a:gdLst>
                  <a:gd name="T0" fmla="*/ 2147483647 w 88"/>
                  <a:gd name="T1" fmla="*/ 0 h 108"/>
                  <a:gd name="T2" fmla="*/ 2147483647 w 88"/>
                  <a:gd name="T3" fmla="*/ 2147483647 h 108"/>
                  <a:gd name="T4" fmla="*/ 2147483647 w 88"/>
                  <a:gd name="T5" fmla="*/ 2147483647 h 108"/>
                  <a:gd name="T6" fmla="*/ 2147483647 w 88"/>
                  <a:gd name="T7" fmla="*/ 2147483647 h 108"/>
                  <a:gd name="T8" fmla="*/ 2147483647 w 88"/>
                  <a:gd name="T9" fmla="*/ 2147483647 h 108"/>
                  <a:gd name="T10" fmla="*/ 2147483647 w 88"/>
                  <a:gd name="T11" fmla="*/ 2147483647 h 108"/>
                  <a:gd name="T12" fmla="*/ 2147483647 w 88"/>
                  <a:gd name="T13" fmla="*/ 2147483647 h 108"/>
                  <a:gd name="T14" fmla="*/ 2147483647 w 88"/>
                  <a:gd name="T15" fmla="*/ 2147483647 h 108"/>
                  <a:gd name="T16" fmla="*/ 2147483647 w 88"/>
                  <a:gd name="T17" fmla="*/ 2147483647 h 108"/>
                  <a:gd name="T18" fmla="*/ 2147483647 w 88"/>
                  <a:gd name="T19" fmla="*/ 2147483647 h 108"/>
                  <a:gd name="T20" fmla="*/ 2147483647 w 88"/>
                  <a:gd name="T21" fmla="*/ 2147483647 h 108"/>
                  <a:gd name="T22" fmla="*/ 2147483647 w 88"/>
                  <a:gd name="T23" fmla="*/ 2147483647 h 108"/>
                  <a:gd name="T24" fmla="*/ 2147483647 w 88"/>
                  <a:gd name="T25" fmla="*/ 2147483647 h 108"/>
                  <a:gd name="T26" fmla="*/ 2147483647 w 88"/>
                  <a:gd name="T27" fmla="*/ 2147483647 h 108"/>
                  <a:gd name="T28" fmla="*/ 0 w 88"/>
                  <a:gd name="T29" fmla="*/ 2147483647 h 108"/>
                  <a:gd name="T30" fmla="*/ 0 w 88"/>
                  <a:gd name="T31" fmla="*/ 2147483647 h 108"/>
                  <a:gd name="T32" fmla="*/ 2147483647 w 88"/>
                  <a:gd name="T33" fmla="*/ 2147483647 h 108"/>
                  <a:gd name="T34" fmla="*/ 2147483647 w 88"/>
                  <a:gd name="T35" fmla="*/ 2147483647 h 108"/>
                  <a:gd name="T36" fmla="*/ 2147483647 w 88"/>
                  <a:gd name="T37" fmla="*/ 2147483647 h 108"/>
                  <a:gd name="T38" fmla="*/ 2147483647 w 88"/>
                  <a:gd name="T39" fmla="*/ 2147483647 h 108"/>
                  <a:gd name="T40" fmla="*/ 2147483647 w 88"/>
                  <a:gd name="T41" fmla="*/ 2147483647 h 108"/>
                  <a:gd name="T42" fmla="*/ 2147483647 w 88"/>
                  <a:gd name="T43" fmla="*/ 2147483647 h 108"/>
                  <a:gd name="T44" fmla="*/ 2147483647 w 88"/>
                  <a:gd name="T45" fmla="*/ 2147483647 h 108"/>
                  <a:gd name="T46" fmla="*/ 2147483647 w 88"/>
                  <a:gd name="T47" fmla="*/ 2147483647 h 108"/>
                  <a:gd name="T48" fmla="*/ 2147483647 w 88"/>
                  <a:gd name="T49" fmla="*/ 2147483647 h 108"/>
                  <a:gd name="T50" fmla="*/ 2147483647 w 88"/>
                  <a:gd name="T51" fmla="*/ 2147483647 h 108"/>
                  <a:gd name="T52" fmla="*/ 2147483647 w 88"/>
                  <a:gd name="T53" fmla="*/ 2147483647 h 108"/>
                  <a:gd name="T54" fmla="*/ 2147483647 w 88"/>
                  <a:gd name="T55" fmla="*/ 2147483647 h 108"/>
                  <a:gd name="T56" fmla="*/ 2147483647 w 88"/>
                  <a:gd name="T57" fmla="*/ 2147483647 h 108"/>
                  <a:gd name="T58" fmla="*/ 2147483647 w 88"/>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8"/>
                  <a:gd name="T91" fmla="*/ 0 h 108"/>
                  <a:gd name="T92" fmla="*/ 88 w 88"/>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8" h="108">
                    <a:moveTo>
                      <a:pt x="76" y="0"/>
                    </a:moveTo>
                    <a:lnTo>
                      <a:pt x="72" y="4"/>
                    </a:lnTo>
                    <a:lnTo>
                      <a:pt x="76" y="12"/>
                    </a:lnTo>
                    <a:lnTo>
                      <a:pt x="80" y="20"/>
                    </a:lnTo>
                    <a:lnTo>
                      <a:pt x="86" y="32"/>
                    </a:lnTo>
                    <a:lnTo>
                      <a:pt x="88" y="38"/>
                    </a:lnTo>
                    <a:lnTo>
                      <a:pt x="88" y="42"/>
                    </a:lnTo>
                    <a:lnTo>
                      <a:pt x="88" y="48"/>
                    </a:lnTo>
                    <a:lnTo>
                      <a:pt x="88" y="52"/>
                    </a:lnTo>
                    <a:lnTo>
                      <a:pt x="72" y="76"/>
                    </a:lnTo>
                    <a:lnTo>
                      <a:pt x="72" y="100"/>
                    </a:lnTo>
                    <a:lnTo>
                      <a:pt x="20" y="98"/>
                    </a:lnTo>
                    <a:lnTo>
                      <a:pt x="14" y="102"/>
                    </a:lnTo>
                    <a:lnTo>
                      <a:pt x="10" y="108"/>
                    </a:lnTo>
                    <a:lnTo>
                      <a:pt x="0" y="108"/>
                    </a:lnTo>
                    <a:lnTo>
                      <a:pt x="0" y="86"/>
                    </a:lnTo>
                    <a:lnTo>
                      <a:pt x="6" y="76"/>
                    </a:lnTo>
                    <a:lnTo>
                      <a:pt x="12" y="64"/>
                    </a:lnTo>
                    <a:lnTo>
                      <a:pt x="18" y="56"/>
                    </a:lnTo>
                    <a:lnTo>
                      <a:pt x="24" y="48"/>
                    </a:lnTo>
                    <a:lnTo>
                      <a:pt x="24" y="38"/>
                    </a:lnTo>
                    <a:lnTo>
                      <a:pt x="22" y="34"/>
                    </a:lnTo>
                    <a:lnTo>
                      <a:pt x="22" y="28"/>
                    </a:lnTo>
                    <a:lnTo>
                      <a:pt x="20" y="16"/>
                    </a:lnTo>
                    <a:lnTo>
                      <a:pt x="24" y="14"/>
                    </a:lnTo>
                    <a:lnTo>
                      <a:pt x="30" y="12"/>
                    </a:lnTo>
                    <a:lnTo>
                      <a:pt x="52" y="12"/>
                    </a:lnTo>
                    <a:lnTo>
                      <a:pt x="62" y="10"/>
                    </a:lnTo>
                    <a:lnTo>
                      <a:pt x="72" y="4"/>
                    </a:lnTo>
                    <a:lnTo>
                      <a:pt x="7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4" name="isḷïdê">
                <a:extLst>
                  <a:ext uri="{FF2B5EF4-FFF2-40B4-BE49-F238E27FC236}">
                    <a16:creationId xmlns:a16="http://schemas.microsoft.com/office/drawing/2014/main" xmlns="" id="{291E055D-E094-4217-8E79-5551684E7292}"/>
                  </a:ext>
                </a:extLst>
              </p:cNvPr>
              <p:cNvSpPr/>
              <p:nvPr/>
            </p:nvSpPr>
            <p:spPr bwMode="auto">
              <a:xfrm>
                <a:off x="5161797" y="3888689"/>
                <a:ext cx="319514" cy="336254"/>
              </a:xfrm>
              <a:custGeom>
                <a:avLst/>
                <a:gdLst>
                  <a:gd name="T0" fmla="*/ 2147483647 w 182"/>
                  <a:gd name="T1" fmla="*/ 2147483647 h 200"/>
                  <a:gd name="T2" fmla="*/ 2147483647 w 182"/>
                  <a:gd name="T3" fmla="*/ 2147483647 h 200"/>
                  <a:gd name="T4" fmla="*/ 2147483647 w 182"/>
                  <a:gd name="T5" fmla="*/ 2147483647 h 200"/>
                  <a:gd name="T6" fmla="*/ 2147483647 w 182"/>
                  <a:gd name="T7" fmla="*/ 2147483647 h 200"/>
                  <a:gd name="T8" fmla="*/ 2147483647 w 182"/>
                  <a:gd name="T9" fmla="*/ 2147483647 h 200"/>
                  <a:gd name="T10" fmla="*/ 2147483647 w 182"/>
                  <a:gd name="T11" fmla="*/ 2147483647 h 200"/>
                  <a:gd name="T12" fmla="*/ 2147483647 w 182"/>
                  <a:gd name="T13" fmla="*/ 2147483647 h 200"/>
                  <a:gd name="T14" fmla="*/ 2147483647 w 182"/>
                  <a:gd name="T15" fmla="*/ 2147483647 h 200"/>
                  <a:gd name="T16" fmla="*/ 2147483647 w 182"/>
                  <a:gd name="T17" fmla="*/ 2147483647 h 200"/>
                  <a:gd name="T18" fmla="*/ 2147483647 w 182"/>
                  <a:gd name="T19" fmla="*/ 2147483647 h 200"/>
                  <a:gd name="T20" fmla="*/ 2147483647 w 182"/>
                  <a:gd name="T21" fmla="*/ 2147483647 h 200"/>
                  <a:gd name="T22" fmla="*/ 2147483647 w 182"/>
                  <a:gd name="T23" fmla="*/ 2147483647 h 200"/>
                  <a:gd name="T24" fmla="*/ 2147483647 w 182"/>
                  <a:gd name="T25" fmla="*/ 2147483647 h 200"/>
                  <a:gd name="T26" fmla="*/ 2147483647 w 182"/>
                  <a:gd name="T27" fmla="*/ 2147483647 h 200"/>
                  <a:gd name="T28" fmla="*/ 2147483647 w 182"/>
                  <a:gd name="T29" fmla="*/ 2147483647 h 200"/>
                  <a:gd name="T30" fmla="*/ 2147483647 w 182"/>
                  <a:gd name="T31" fmla="*/ 2147483647 h 200"/>
                  <a:gd name="T32" fmla="*/ 2147483647 w 182"/>
                  <a:gd name="T33" fmla="*/ 2147483647 h 200"/>
                  <a:gd name="T34" fmla="*/ 2147483647 w 182"/>
                  <a:gd name="T35" fmla="*/ 2147483647 h 200"/>
                  <a:gd name="T36" fmla="*/ 2147483647 w 182"/>
                  <a:gd name="T37" fmla="*/ 2147483647 h 200"/>
                  <a:gd name="T38" fmla="*/ 2147483647 w 182"/>
                  <a:gd name="T39" fmla="*/ 2147483647 h 200"/>
                  <a:gd name="T40" fmla="*/ 2147483647 w 182"/>
                  <a:gd name="T41" fmla="*/ 2147483647 h 200"/>
                  <a:gd name="T42" fmla="*/ 2147483647 w 182"/>
                  <a:gd name="T43" fmla="*/ 2147483647 h 200"/>
                  <a:gd name="T44" fmla="*/ 2147483647 w 182"/>
                  <a:gd name="T45" fmla="*/ 2147483647 h 200"/>
                  <a:gd name="T46" fmla="*/ 2147483647 w 182"/>
                  <a:gd name="T47" fmla="*/ 2147483647 h 200"/>
                  <a:gd name="T48" fmla="*/ 2147483647 w 182"/>
                  <a:gd name="T49" fmla="*/ 2147483647 h 200"/>
                  <a:gd name="T50" fmla="*/ 2147483647 w 182"/>
                  <a:gd name="T51" fmla="*/ 2147483647 h 200"/>
                  <a:gd name="T52" fmla="*/ 2147483647 w 182"/>
                  <a:gd name="T53" fmla="*/ 2147483647 h 200"/>
                  <a:gd name="T54" fmla="*/ 0 w 182"/>
                  <a:gd name="T55" fmla="*/ 2147483647 h 200"/>
                  <a:gd name="T56" fmla="*/ 0 w 182"/>
                  <a:gd name="T57" fmla="*/ 2147483647 h 200"/>
                  <a:gd name="T58" fmla="*/ 0 w 182"/>
                  <a:gd name="T59" fmla="*/ 2147483647 h 200"/>
                  <a:gd name="T60" fmla="*/ 0 w 182"/>
                  <a:gd name="T61" fmla="*/ 2147483647 h 200"/>
                  <a:gd name="T62" fmla="*/ 2147483647 w 182"/>
                  <a:gd name="T63" fmla="*/ 2147483647 h 200"/>
                  <a:gd name="T64" fmla="*/ 2147483647 w 182"/>
                  <a:gd name="T65" fmla="*/ 2147483647 h 200"/>
                  <a:gd name="T66" fmla="*/ 2147483647 w 182"/>
                  <a:gd name="T67" fmla="*/ 2147483647 h 200"/>
                  <a:gd name="T68" fmla="*/ 2147483647 w 182"/>
                  <a:gd name="T69" fmla="*/ 2147483647 h 200"/>
                  <a:gd name="T70" fmla="*/ 2147483647 w 182"/>
                  <a:gd name="T71" fmla="*/ 2147483647 h 200"/>
                  <a:gd name="T72" fmla="*/ 2147483647 w 182"/>
                  <a:gd name="T73" fmla="*/ 2147483647 h 200"/>
                  <a:gd name="T74" fmla="*/ 2147483647 w 182"/>
                  <a:gd name="T75" fmla="*/ 2147483647 h 200"/>
                  <a:gd name="T76" fmla="*/ 2147483647 w 182"/>
                  <a:gd name="T77" fmla="*/ 2147483647 h 200"/>
                  <a:gd name="T78" fmla="*/ 2147483647 w 182"/>
                  <a:gd name="T79" fmla="*/ 2147483647 h 200"/>
                  <a:gd name="T80" fmla="*/ 2147483647 w 182"/>
                  <a:gd name="T81" fmla="*/ 0 h 20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2"/>
                  <a:gd name="T124" fmla="*/ 0 h 200"/>
                  <a:gd name="T125" fmla="*/ 182 w 182"/>
                  <a:gd name="T126" fmla="*/ 200 h 20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2" h="200">
                    <a:moveTo>
                      <a:pt x="30" y="0"/>
                    </a:moveTo>
                    <a:lnTo>
                      <a:pt x="74" y="2"/>
                    </a:lnTo>
                    <a:lnTo>
                      <a:pt x="136" y="40"/>
                    </a:lnTo>
                    <a:lnTo>
                      <a:pt x="136" y="48"/>
                    </a:lnTo>
                    <a:lnTo>
                      <a:pt x="162" y="70"/>
                    </a:lnTo>
                    <a:lnTo>
                      <a:pt x="160" y="74"/>
                    </a:lnTo>
                    <a:lnTo>
                      <a:pt x="158" y="80"/>
                    </a:lnTo>
                    <a:lnTo>
                      <a:pt x="156" y="84"/>
                    </a:lnTo>
                    <a:lnTo>
                      <a:pt x="154" y="88"/>
                    </a:lnTo>
                    <a:lnTo>
                      <a:pt x="152" y="92"/>
                    </a:lnTo>
                    <a:lnTo>
                      <a:pt x="152" y="98"/>
                    </a:lnTo>
                    <a:lnTo>
                      <a:pt x="154" y="102"/>
                    </a:lnTo>
                    <a:lnTo>
                      <a:pt x="158" y="106"/>
                    </a:lnTo>
                    <a:lnTo>
                      <a:pt x="162" y="110"/>
                    </a:lnTo>
                    <a:lnTo>
                      <a:pt x="164" y="116"/>
                    </a:lnTo>
                    <a:lnTo>
                      <a:pt x="164" y="126"/>
                    </a:lnTo>
                    <a:lnTo>
                      <a:pt x="164" y="142"/>
                    </a:lnTo>
                    <a:lnTo>
                      <a:pt x="164" y="156"/>
                    </a:lnTo>
                    <a:lnTo>
                      <a:pt x="168" y="162"/>
                    </a:lnTo>
                    <a:lnTo>
                      <a:pt x="172" y="168"/>
                    </a:lnTo>
                    <a:lnTo>
                      <a:pt x="176" y="174"/>
                    </a:lnTo>
                    <a:lnTo>
                      <a:pt x="182" y="178"/>
                    </a:lnTo>
                    <a:lnTo>
                      <a:pt x="174" y="180"/>
                    </a:lnTo>
                    <a:lnTo>
                      <a:pt x="166" y="180"/>
                    </a:lnTo>
                    <a:lnTo>
                      <a:pt x="162" y="184"/>
                    </a:lnTo>
                    <a:lnTo>
                      <a:pt x="152" y="188"/>
                    </a:lnTo>
                    <a:lnTo>
                      <a:pt x="138" y="192"/>
                    </a:lnTo>
                    <a:lnTo>
                      <a:pt x="134" y="194"/>
                    </a:lnTo>
                    <a:lnTo>
                      <a:pt x="132" y="196"/>
                    </a:lnTo>
                    <a:lnTo>
                      <a:pt x="130" y="198"/>
                    </a:lnTo>
                    <a:lnTo>
                      <a:pt x="126" y="198"/>
                    </a:lnTo>
                    <a:lnTo>
                      <a:pt x="122" y="198"/>
                    </a:lnTo>
                    <a:lnTo>
                      <a:pt x="120" y="196"/>
                    </a:lnTo>
                    <a:lnTo>
                      <a:pt x="116" y="196"/>
                    </a:lnTo>
                    <a:lnTo>
                      <a:pt x="114" y="198"/>
                    </a:lnTo>
                    <a:lnTo>
                      <a:pt x="112" y="200"/>
                    </a:lnTo>
                    <a:lnTo>
                      <a:pt x="108" y="200"/>
                    </a:lnTo>
                    <a:lnTo>
                      <a:pt x="82" y="198"/>
                    </a:lnTo>
                    <a:lnTo>
                      <a:pt x="82" y="172"/>
                    </a:lnTo>
                    <a:lnTo>
                      <a:pt x="80" y="170"/>
                    </a:lnTo>
                    <a:lnTo>
                      <a:pt x="78" y="166"/>
                    </a:lnTo>
                    <a:lnTo>
                      <a:pt x="76" y="160"/>
                    </a:lnTo>
                    <a:lnTo>
                      <a:pt x="60" y="160"/>
                    </a:lnTo>
                    <a:lnTo>
                      <a:pt x="46" y="150"/>
                    </a:lnTo>
                    <a:lnTo>
                      <a:pt x="40" y="146"/>
                    </a:lnTo>
                    <a:lnTo>
                      <a:pt x="30" y="142"/>
                    </a:lnTo>
                    <a:lnTo>
                      <a:pt x="26" y="140"/>
                    </a:lnTo>
                    <a:lnTo>
                      <a:pt x="24" y="138"/>
                    </a:lnTo>
                    <a:lnTo>
                      <a:pt x="22" y="136"/>
                    </a:lnTo>
                    <a:lnTo>
                      <a:pt x="20" y="134"/>
                    </a:lnTo>
                    <a:lnTo>
                      <a:pt x="18" y="126"/>
                    </a:lnTo>
                    <a:lnTo>
                      <a:pt x="16" y="120"/>
                    </a:lnTo>
                    <a:lnTo>
                      <a:pt x="16" y="114"/>
                    </a:lnTo>
                    <a:lnTo>
                      <a:pt x="10" y="110"/>
                    </a:lnTo>
                    <a:lnTo>
                      <a:pt x="6" y="104"/>
                    </a:lnTo>
                    <a:lnTo>
                      <a:pt x="0" y="100"/>
                    </a:lnTo>
                    <a:lnTo>
                      <a:pt x="0" y="94"/>
                    </a:lnTo>
                    <a:lnTo>
                      <a:pt x="0" y="92"/>
                    </a:lnTo>
                    <a:lnTo>
                      <a:pt x="2" y="88"/>
                    </a:lnTo>
                    <a:lnTo>
                      <a:pt x="0" y="84"/>
                    </a:lnTo>
                    <a:lnTo>
                      <a:pt x="0" y="82"/>
                    </a:lnTo>
                    <a:lnTo>
                      <a:pt x="0" y="78"/>
                    </a:lnTo>
                    <a:lnTo>
                      <a:pt x="0" y="72"/>
                    </a:lnTo>
                    <a:lnTo>
                      <a:pt x="2" y="68"/>
                    </a:lnTo>
                    <a:lnTo>
                      <a:pt x="8" y="60"/>
                    </a:lnTo>
                    <a:lnTo>
                      <a:pt x="20" y="50"/>
                    </a:lnTo>
                    <a:lnTo>
                      <a:pt x="22" y="46"/>
                    </a:lnTo>
                    <a:lnTo>
                      <a:pt x="22" y="42"/>
                    </a:lnTo>
                    <a:lnTo>
                      <a:pt x="22" y="40"/>
                    </a:lnTo>
                    <a:lnTo>
                      <a:pt x="20" y="38"/>
                    </a:lnTo>
                    <a:lnTo>
                      <a:pt x="18" y="36"/>
                    </a:lnTo>
                    <a:lnTo>
                      <a:pt x="16" y="34"/>
                    </a:lnTo>
                    <a:lnTo>
                      <a:pt x="18" y="30"/>
                    </a:lnTo>
                    <a:lnTo>
                      <a:pt x="20" y="28"/>
                    </a:lnTo>
                    <a:lnTo>
                      <a:pt x="22" y="26"/>
                    </a:lnTo>
                    <a:lnTo>
                      <a:pt x="22" y="22"/>
                    </a:lnTo>
                    <a:lnTo>
                      <a:pt x="24" y="22"/>
                    </a:lnTo>
                    <a:lnTo>
                      <a:pt x="24" y="16"/>
                    </a:lnTo>
                    <a:lnTo>
                      <a:pt x="22" y="12"/>
                    </a:lnTo>
                    <a:lnTo>
                      <a:pt x="20" y="6"/>
                    </a:lnTo>
                    <a:lnTo>
                      <a:pt x="22" y="0"/>
                    </a:lnTo>
                    <a:lnTo>
                      <a:pt x="24" y="0"/>
                    </a:ln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5" name="íṣlidè">
                <a:extLst>
                  <a:ext uri="{FF2B5EF4-FFF2-40B4-BE49-F238E27FC236}">
                    <a16:creationId xmlns:a16="http://schemas.microsoft.com/office/drawing/2014/main" xmlns="" id="{AF854AE2-AC10-484B-8A13-3369335ACB4D}"/>
                  </a:ext>
                </a:extLst>
              </p:cNvPr>
              <p:cNvSpPr/>
              <p:nvPr/>
            </p:nvSpPr>
            <p:spPr bwMode="auto">
              <a:xfrm>
                <a:off x="5152156" y="3888689"/>
                <a:ext cx="50957" cy="57443"/>
              </a:xfrm>
              <a:custGeom>
                <a:avLst/>
                <a:gdLst>
                  <a:gd name="T0" fmla="*/ 2147483647 w 30"/>
                  <a:gd name="T1" fmla="*/ 2147483647 h 34"/>
                  <a:gd name="T2" fmla="*/ 2147483647 w 30"/>
                  <a:gd name="T3" fmla="*/ 2147483647 h 34"/>
                  <a:gd name="T4" fmla="*/ 2147483647 w 30"/>
                  <a:gd name="T5" fmla="*/ 2147483647 h 34"/>
                  <a:gd name="T6" fmla="*/ 2147483647 w 30"/>
                  <a:gd name="T7" fmla="*/ 2147483647 h 34"/>
                  <a:gd name="T8" fmla="*/ 2147483647 w 30"/>
                  <a:gd name="T9" fmla="*/ 2147483647 h 34"/>
                  <a:gd name="T10" fmla="*/ 2147483647 w 30"/>
                  <a:gd name="T11" fmla="*/ 2147483647 h 34"/>
                  <a:gd name="T12" fmla="*/ 2147483647 w 30"/>
                  <a:gd name="T13" fmla="*/ 2147483647 h 34"/>
                  <a:gd name="T14" fmla="*/ 2147483647 w 30"/>
                  <a:gd name="T15" fmla="*/ 0 h 34"/>
                  <a:gd name="T16" fmla="*/ 2147483647 w 30"/>
                  <a:gd name="T17" fmla="*/ 2147483647 h 34"/>
                  <a:gd name="T18" fmla="*/ 2147483647 w 30"/>
                  <a:gd name="T19" fmla="*/ 2147483647 h 34"/>
                  <a:gd name="T20" fmla="*/ 2147483647 w 30"/>
                  <a:gd name="T21" fmla="*/ 2147483647 h 34"/>
                  <a:gd name="T22" fmla="*/ 2147483647 w 30"/>
                  <a:gd name="T23" fmla="*/ 2147483647 h 34"/>
                  <a:gd name="T24" fmla="*/ 2147483647 w 30"/>
                  <a:gd name="T25" fmla="*/ 2147483647 h 34"/>
                  <a:gd name="T26" fmla="*/ 0 w 30"/>
                  <a:gd name="T27" fmla="*/ 2147483647 h 34"/>
                  <a:gd name="T28" fmla="*/ 0 w 30"/>
                  <a:gd name="T29" fmla="*/ 2147483647 h 34"/>
                  <a:gd name="T30" fmla="*/ 0 w 30"/>
                  <a:gd name="T31" fmla="*/ 2147483647 h 34"/>
                  <a:gd name="T32" fmla="*/ 0 w 30"/>
                  <a:gd name="T33" fmla="*/ 2147483647 h 34"/>
                  <a:gd name="T34" fmla="*/ 2147483647 w 30"/>
                  <a:gd name="T35" fmla="*/ 2147483647 h 34"/>
                  <a:gd name="T36" fmla="*/ 2147483647 w 30"/>
                  <a:gd name="T37" fmla="*/ 2147483647 h 34"/>
                  <a:gd name="T38" fmla="*/ 2147483647 w 30"/>
                  <a:gd name="T39" fmla="*/ 2147483647 h 34"/>
                  <a:gd name="T40" fmla="*/ 2147483647 w 30"/>
                  <a:gd name="T41" fmla="*/ 2147483647 h 34"/>
                  <a:gd name="T42" fmla="*/ 2147483647 w 30"/>
                  <a:gd name="T43" fmla="*/ 2147483647 h 34"/>
                  <a:gd name="T44" fmla="*/ 2147483647 w 30"/>
                  <a:gd name="T45" fmla="*/ 2147483647 h 3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0"/>
                  <a:gd name="T70" fmla="*/ 0 h 34"/>
                  <a:gd name="T71" fmla="*/ 30 w 30"/>
                  <a:gd name="T72" fmla="*/ 34 h 3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0" h="34">
                    <a:moveTo>
                      <a:pt x="26" y="28"/>
                    </a:moveTo>
                    <a:lnTo>
                      <a:pt x="28" y="26"/>
                    </a:lnTo>
                    <a:lnTo>
                      <a:pt x="28" y="22"/>
                    </a:lnTo>
                    <a:lnTo>
                      <a:pt x="30" y="22"/>
                    </a:lnTo>
                    <a:lnTo>
                      <a:pt x="30" y="16"/>
                    </a:lnTo>
                    <a:lnTo>
                      <a:pt x="28" y="12"/>
                    </a:lnTo>
                    <a:lnTo>
                      <a:pt x="26" y="6"/>
                    </a:lnTo>
                    <a:lnTo>
                      <a:pt x="28" y="0"/>
                    </a:lnTo>
                    <a:lnTo>
                      <a:pt x="24" y="2"/>
                    </a:lnTo>
                    <a:lnTo>
                      <a:pt x="22" y="4"/>
                    </a:lnTo>
                    <a:lnTo>
                      <a:pt x="18" y="10"/>
                    </a:lnTo>
                    <a:lnTo>
                      <a:pt x="8" y="10"/>
                    </a:lnTo>
                    <a:lnTo>
                      <a:pt x="2" y="18"/>
                    </a:lnTo>
                    <a:lnTo>
                      <a:pt x="0" y="24"/>
                    </a:lnTo>
                    <a:lnTo>
                      <a:pt x="0" y="30"/>
                    </a:lnTo>
                    <a:lnTo>
                      <a:pt x="0" y="32"/>
                    </a:lnTo>
                    <a:lnTo>
                      <a:pt x="0" y="34"/>
                    </a:lnTo>
                    <a:lnTo>
                      <a:pt x="12" y="34"/>
                    </a:lnTo>
                    <a:lnTo>
                      <a:pt x="14" y="30"/>
                    </a:lnTo>
                    <a:lnTo>
                      <a:pt x="14" y="28"/>
                    </a:lnTo>
                    <a:lnTo>
                      <a:pt x="16" y="26"/>
                    </a:lnTo>
                    <a:lnTo>
                      <a:pt x="26" y="26"/>
                    </a:lnTo>
                    <a:lnTo>
                      <a:pt x="26"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6" name="îṥḻïḍe">
                <a:extLst>
                  <a:ext uri="{FF2B5EF4-FFF2-40B4-BE49-F238E27FC236}">
                    <a16:creationId xmlns:a16="http://schemas.microsoft.com/office/drawing/2014/main" xmlns="" id="{B78209FA-7477-4C33-92B4-EBABDDA21032}"/>
                  </a:ext>
                </a:extLst>
              </p:cNvPr>
              <p:cNvSpPr/>
              <p:nvPr/>
            </p:nvSpPr>
            <p:spPr bwMode="auto">
              <a:xfrm>
                <a:off x="5152156" y="3934923"/>
                <a:ext cx="48203" cy="68651"/>
              </a:xfrm>
              <a:custGeom>
                <a:avLst/>
                <a:gdLst>
                  <a:gd name="T0" fmla="*/ 0 w 28"/>
                  <a:gd name="T1" fmla="*/ 2147483647 h 42"/>
                  <a:gd name="T2" fmla="*/ 2147483647 w 28"/>
                  <a:gd name="T3" fmla="*/ 2147483647 h 42"/>
                  <a:gd name="T4" fmla="*/ 2147483647 w 28"/>
                  <a:gd name="T5" fmla="*/ 2147483647 h 42"/>
                  <a:gd name="T6" fmla="*/ 2147483647 w 28"/>
                  <a:gd name="T7" fmla="*/ 2147483647 h 42"/>
                  <a:gd name="T8" fmla="*/ 2147483647 w 28"/>
                  <a:gd name="T9" fmla="*/ 2147483647 h 42"/>
                  <a:gd name="T10" fmla="*/ 2147483647 w 28"/>
                  <a:gd name="T11" fmla="*/ 2147483647 h 42"/>
                  <a:gd name="T12" fmla="*/ 2147483647 w 28"/>
                  <a:gd name="T13" fmla="*/ 2147483647 h 42"/>
                  <a:gd name="T14" fmla="*/ 2147483647 w 28"/>
                  <a:gd name="T15" fmla="*/ 2147483647 h 42"/>
                  <a:gd name="T16" fmla="*/ 2147483647 w 28"/>
                  <a:gd name="T17" fmla="*/ 2147483647 h 42"/>
                  <a:gd name="T18" fmla="*/ 2147483647 w 28"/>
                  <a:gd name="T19" fmla="*/ 2147483647 h 42"/>
                  <a:gd name="T20" fmla="*/ 2147483647 w 28"/>
                  <a:gd name="T21" fmla="*/ 2147483647 h 42"/>
                  <a:gd name="T22" fmla="*/ 2147483647 w 28"/>
                  <a:gd name="T23" fmla="*/ 2147483647 h 42"/>
                  <a:gd name="T24" fmla="*/ 2147483647 w 28"/>
                  <a:gd name="T25" fmla="*/ 2147483647 h 42"/>
                  <a:gd name="T26" fmla="*/ 2147483647 w 28"/>
                  <a:gd name="T27" fmla="*/ 2147483647 h 42"/>
                  <a:gd name="T28" fmla="*/ 2147483647 w 28"/>
                  <a:gd name="T29" fmla="*/ 2147483647 h 42"/>
                  <a:gd name="T30" fmla="*/ 2147483647 w 28"/>
                  <a:gd name="T31" fmla="*/ 2147483647 h 42"/>
                  <a:gd name="T32" fmla="*/ 2147483647 w 28"/>
                  <a:gd name="T33" fmla="*/ 2147483647 h 42"/>
                  <a:gd name="T34" fmla="*/ 2147483647 w 28"/>
                  <a:gd name="T35" fmla="*/ 2147483647 h 42"/>
                  <a:gd name="T36" fmla="*/ 2147483647 w 28"/>
                  <a:gd name="T37" fmla="*/ 2147483647 h 42"/>
                  <a:gd name="T38" fmla="*/ 2147483647 w 28"/>
                  <a:gd name="T39" fmla="*/ 0 h 42"/>
                  <a:gd name="T40" fmla="*/ 2147483647 w 28"/>
                  <a:gd name="T41" fmla="*/ 0 h 42"/>
                  <a:gd name="T42" fmla="*/ 2147483647 w 28"/>
                  <a:gd name="T43" fmla="*/ 2147483647 h 42"/>
                  <a:gd name="T44" fmla="*/ 2147483647 w 28"/>
                  <a:gd name="T45" fmla="*/ 2147483647 h 42"/>
                  <a:gd name="T46" fmla="*/ 2147483647 w 28"/>
                  <a:gd name="T47" fmla="*/ 2147483647 h 42"/>
                  <a:gd name="T48" fmla="*/ 0 w 28"/>
                  <a:gd name="T49" fmla="*/ 2147483647 h 42"/>
                  <a:gd name="T50" fmla="*/ 0 w 28"/>
                  <a:gd name="T51" fmla="*/ 2147483647 h 42"/>
                  <a:gd name="T52" fmla="*/ 0 w 28"/>
                  <a:gd name="T53" fmla="*/ 2147483647 h 42"/>
                  <a:gd name="T54" fmla="*/ 0 w 28"/>
                  <a:gd name="T55" fmla="*/ 2147483647 h 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28"/>
                  <a:gd name="T85" fmla="*/ 0 h 42"/>
                  <a:gd name="T86" fmla="*/ 28 w 28"/>
                  <a:gd name="T87" fmla="*/ 42 h 4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28" h="42">
                    <a:moveTo>
                      <a:pt x="0" y="8"/>
                    </a:moveTo>
                    <a:lnTo>
                      <a:pt x="2" y="12"/>
                    </a:lnTo>
                    <a:lnTo>
                      <a:pt x="6" y="14"/>
                    </a:lnTo>
                    <a:lnTo>
                      <a:pt x="6" y="16"/>
                    </a:lnTo>
                    <a:lnTo>
                      <a:pt x="4" y="20"/>
                    </a:lnTo>
                    <a:lnTo>
                      <a:pt x="4" y="24"/>
                    </a:lnTo>
                    <a:lnTo>
                      <a:pt x="4" y="28"/>
                    </a:lnTo>
                    <a:lnTo>
                      <a:pt x="6" y="34"/>
                    </a:lnTo>
                    <a:lnTo>
                      <a:pt x="8" y="42"/>
                    </a:lnTo>
                    <a:lnTo>
                      <a:pt x="14" y="34"/>
                    </a:lnTo>
                    <a:lnTo>
                      <a:pt x="22" y="28"/>
                    </a:lnTo>
                    <a:lnTo>
                      <a:pt x="26" y="24"/>
                    </a:lnTo>
                    <a:lnTo>
                      <a:pt x="28" y="20"/>
                    </a:lnTo>
                    <a:lnTo>
                      <a:pt x="28" y="16"/>
                    </a:lnTo>
                    <a:lnTo>
                      <a:pt x="28" y="14"/>
                    </a:lnTo>
                    <a:lnTo>
                      <a:pt x="26" y="12"/>
                    </a:lnTo>
                    <a:lnTo>
                      <a:pt x="24" y="10"/>
                    </a:lnTo>
                    <a:lnTo>
                      <a:pt x="22" y="8"/>
                    </a:lnTo>
                    <a:lnTo>
                      <a:pt x="24" y="2"/>
                    </a:lnTo>
                    <a:lnTo>
                      <a:pt x="26" y="0"/>
                    </a:lnTo>
                    <a:lnTo>
                      <a:pt x="16" y="0"/>
                    </a:lnTo>
                    <a:lnTo>
                      <a:pt x="14" y="2"/>
                    </a:lnTo>
                    <a:lnTo>
                      <a:pt x="14" y="4"/>
                    </a:lnTo>
                    <a:lnTo>
                      <a:pt x="12" y="8"/>
                    </a:lnTo>
                    <a:lnTo>
                      <a:pt x="0" y="8"/>
                    </a:lnTo>
                    <a:lnTo>
                      <a:pt x="0" y="6"/>
                    </a:lnTo>
                    <a:lnTo>
                      <a:pt x="0" y="4"/>
                    </a:lnTo>
                    <a:lnTo>
                      <a:pt x="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7" name="ï$ḻïdê">
                <a:extLst>
                  <a:ext uri="{FF2B5EF4-FFF2-40B4-BE49-F238E27FC236}">
                    <a16:creationId xmlns:a16="http://schemas.microsoft.com/office/drawing/2014/main" xmlns="" id="{4FBE649E-3291-479E-B71B-084258763A7D}"/>
                  </a:ext>
                </a:extLst>
              </p:cNvPr>
              <p:cNvSpPr/>
              <p:nvPr/>
            </p:nvSpPr>
            <p:spPr bwMode="auto">
              <a:xfrm>
                <a:off x="4688037" y="3699545"/>
                <a:ext cx="519210" cy="575835"/>
              </a:xfrm>
              <a:custGeom>
                <a:avLst/>
                <a:gdLst>
                  <a:gd name="T0" fmla="*/ 2147483647 w 298"/>
                  <a:gd name="T1" fmla="*/ 2147483647 h 346"/>
                  <a:gd name="T2" fmla="*/ 2147483647 w 298"/>
                  <a:gd name="T3" fmla="*/ 2147483647 h 346"/>
                  <a:gd name="T4" fmla="*/ 2147483647 w 298"/>
                  <a:gd name="T5" fmla="*/ 2147483647 h 346"/>
                  <a:gd name="T6" fmla="*/ 2147483647 w 298"/>
                  <a:gd name="T7" fmla="*/ 2147483647 h 346"/>
                  <a:gd name="T8" fmla="*/ 2147483647 w 298"/>
                  <a:gd name="T9" fmla="*/ 2147483647 h 346"/>
                  <a:gd name="T10" fmla="*/ 2147483647 w 298"/>
                  <a:gd name="T11" fmla="*/ 2147483647 h 346"/>
                  <a:gd name="T12" fmla="*/ 2147483647 w 298"/>
                  <a:gd name="T13" fmla="*/ 2147483647 h 346"/>
                  <a:gd name="T14" fmla="*/ 2147483647 w 298"/>
                  <a:gd name="T15" fmla="*/ 2147483647 h 346"/>
                  <a:gd name="T16" fmla="*/ 2147483647 w 298"/>
                  <a:gd name="T17" fmla="*/ 2147483647 h 346"/>
                  <a:gd name="T18" fmla="*/ 2147483647 w 298"/>
                  <a:gd name="T19" fmla="*/ 2147483647 h 346"/>
                  <a:gd name="T20" fmla="*/ 2147483647 w 298"/>
                  <a:gd name="T21" fmla="*/ 2147483647 h 346"/>
                  <a:gd name="T22" fmla="*/ 2147483647 w 298"/>
                  <a:gd name="T23" fmla="*/ 2147483647 h 346"/>
                  <a:gd name="T24" fmla="*/ 2147483647 w 298"/>
                  <a:gd name="T25" fmla="*/ 2147483647 h 346"/>
                  <a:gd name="T26" fmla="*/ 2147483647 w 298"/>
                  <a:gd name="T27" fmla="*/ 2147483647 h 346"/>
                  <a:gd name="T28" fmla="*/ 2147483647 w 298"/>
                  <a:gd name="T29" fmla="*/ 2147483647 h 346"/>
                  <a:gd name="T30" fmla="*/ 2147483647 w 298"/>
                  <a:gd name="T31" fmla="*/ 2147483647 h 346"/>
                  <a:gd name="T32" fmla="*/ 2147483647 w 298"/>
                  <a:gd name="T33" fmla="*/ 2147483647 h 346"/>
                  <a:gd name="T34" fmla="*/ 2147483647 w 298"/>
                  <a:gd name="T35" fmla="*/ 2147483647 h 346"/>
                  <a:gd name="T36" fmla="*/ 2147483647 w 298"/>
                  <a:gd name="T37" fmla="*/ 2147483647 h 346"/>
                  <a:gd name="T38" fmla="*/ 2147483647 w 298"/>
                  <a:gd name="T39" fmla="*/ 2147483647 h 346"/>
                  <a:gd name="T40" fmla="*/ 0 w 298"/>
                  <a:gd name="T41" fmla="*/ 2147483647 h 346"/>
                  <a:gd name="T42" fmla="*/ 2147483647 w 298"/>
                  <a:gd name="T43" fmla="*/ 2147483647 h 346"/>
                  <a:gd name="T44" fmla="*/ 2147483647 w 298"/>
                  <a:gd name="T45" fmla="*/ 2147483647 h 346"/>
                  <a:gd name="T46" fmla="*/ 2147483647 w 298"/>
                  <a:gd name="T47" fmla="*/ 2147483647 h 346"/>
                  <a:gd name="T48" fmla="*/ 2147483647 w 298"/>
                  <a:gd name="T49" fmla="*/ 2147483647 h 346"/>
                  <a:gd name="T50" fmla="*/ 2147483647 w 298"/>
                  <a:gd name="T51" fmla="*/ 2147483647 h 346"/>
                  <a:gd name="T52" fmla="*/ 2147483647 w 298"/>
                  <a:gd name="T53" fmla="*/ 2147483647 h 346"/>
                  <a:gd name="T54" fmla="*/ 2147483647 w 298"/>
                  <a:gd name="T55" fmla="*/ 2147483647 h 346"/>
                  <a:gd name="T56" fmla="*/ 2147483647 w 298"/>
                  <a:gd name="T57" fmla="*/ 2147483647 h 346"/>
                  <a:gd name="T58" fmla="*/ 2147483647 w 298"/>
                  <a:gd name="T59" fmla="*/ 2147483647 h 346"/>
                  <a:gd name="T60" fmla="*/ 2147483647 w 298"/>
                  <a:gd name="T61" fmla="*/ 2147483647 h 346"/>
                  <a:gd name="T62" fmla="*/ 2147483647 w 298"/>
                  <a:gd name="T63" fmla="*/ 2147483647 h 346"/>
                  <a:gd name="T64" fmla="*/ 2147483647 w 298"/>
                  <a:gd name="T65" fmla="*/ 2147483647 h 346"/>
                  <a:gd name="T66" fmla="*/ 2147483647 w 298"/>
                  <a:gd name="T67" fmla="*/ 2147483647 h 346"/>
                  <a:gd name="T68" fmla="*/ 2147483647 w 298"/>
                  <a:gd name="T69" fmla="*/ 2147483647 h 346"/>
                  <a:gd name="T70" fmla="*/ 2147483647 w 298"/>
                  <a:gd name="T71" fmla="*/ 2147483647 h 346"/>
                  <a:gd name="T72" fmla="*/ 2147483647 w 298"/>
                  <a:gd name="T73" fmla="*/ 2147483647 h 346"/>
                  <a:gd name="T74" fmla="*/ 2147483647 w 298"/>
                  <a:gd name="T75" fmla="*/ 2147483647 h 346"/>
                  <a:gd name="T76" fmla="*/ 2147483647 w 298"/>
                  <a:gd name="T77" fmla="*/ 2147483647 h 346"/>
                  <a:gd name="T78" fmla="*/ 2147483647 w 298"/>
                  <a:gd name="T79" fmla="*/ 2147483647 h 346"/>
                  <a:gd name="T80" fmla="*/ 2147483647 w 298"/>
                  <a:gd name="T81" fmla="*/ 2147483647 h 346"/>
                  <a:gd name="T82" fmla="*/ 2147483647 w 298"/>
                  <a:gd name="T83" fmla="*/ 2147483647 h 346"/>
                  <a:gd name="T84" fmla="*/ 2147483647 w 298"/>
                  <a:gd name="T85" fmla="*/ 2147483647 h 346"/>
                  <a:gd name="T86" fmla="*/ 2147483647 w 298"/>
                  <a:gd name="T87" fmla="*/ 2147483647 h 346"/>
                  <a:gd name="T88" fmla="*/ 2147483647 w 298"/>
                  <a:gd name="T89" fmla="*/ 2147483647 h 346"/>
                  <a:gd name="T90" fmla="*/ 2147483647 w 298"/>
                  <a:gd name="T91" fmla="*/ 2147483647 h 346"/>
                  <a:gd name="T92" fmla="*/ 2147483647 w 298"/>
                  <a:gd name="T93" fmla="*/ 2147483647 h 346"/>
                  <a:gd name="T94" fmla="*/ 2147483647 w 298"/>
                  <a:gd name="T95" fmla="*/ 2147483647 h 346"/>
                  <a:gd name="T96" fmla="*/ 2147483647 w 298"/>
                  <a:gd name="T97" fmla="*/ 2147483647 h 346"/>
                  <a:gd name="T98" fmla="*/ 2147483647 w 298"/>
                  <a:gd name="T99" fmla="*/ 2147483647 h 346"/>
                  <a:gd name="T100" fmla="*/ 2147483647 w 298"/>
                  <a:gd name="T101" fmla="*/ 2147483647 h 346"/>
                  <a:gd name="T102" fmla="*/ 2147483647 w 298"/>
                  <a:gd name="T103" fmla="*/ 2147483647 h 346"/>
                  <a:gd name="T104" fmla="*/ 2147483647 w 298"/>
                  <a:gd name="T105" fmla="*/ 2147483647 h 346"/>
                  <a:gd name="T106" fmla="*/ 2147483647 w 298"/>
                  <a:gd name="T107" fmla="*/ 2147483647 h 346"/>
                  <a:gd name="T108" fmla="*/ 2147483647 w 298"/>
                  <a:gd name="T109" fmla="*/ 2147483647 h 346"/>
                  <a:gd name="T110" fmla="*/ 2147483647 w 298"/>
                  <a:gd name="T111" fmla="*/ 2147483647 h 346"/>
                  <a:gd name="T112" fmla="*/ 2147483647 w 298"/>
                  <a:gd name="T113" fmla="*/ 2147483647 h 346"/>
                  <a:gd name="T114" fmla="*/ 2147483647 w 298"/>
                  <a:gd name="T115" fmla="*/ 2147483647 h 34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98"/>
                  <a:gd name="T175" fmla="*/ 0 h 346"/>
                  <a:gd name="T176" fmla="*/ 298 w 298"/>
                  <a:gd name="T177" fmla="*/ 346 h 34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98" h="346">
                    <a:moveTo>
                      <a:pt x="290" y="248"/>
                    </a:moveTo>
                    <a:lnTo>
                      <a:pt x="280" y="250"/>
                    </a:lnTo>
                    <a:lnTo>
                      <a:pt x="270" y="256"/>
                    </a:lnTo>
                    <a:lnTo>
                      <a:pt x="264" y="258"/>
                    </a:lnTo>
                    <a:lnTo>
                      <a:pt x="260" y="262"/>
                    </a:lnTo>
                    <a:lnTo>
                      <a:pt x="258" y="266"/>
                    </a:lnTo>
                    <a:lnTo>
                      <a:pt x="256" y="272"/>
                    </a:lnTo>
                    <a:lnTo>
                      <a:pt x="256" y="310"/>
                    </a:lnTo>
                    <a:lnTo>
                      <a:pt x="258" y="318"/>
                    </a:lnTo>
                    <a:lnTo>
                      <a:pt x="260" y="320"/>
                    </a:lnTo>
                    <a:lnTo>
                      <a:pt x="266" y="324"/>
                    </a:lnTo>
                    <a:lnTo>
                      <a:pt x="276" y="324"/>
                    </a:lnTo>
                    <a:lnTo>
                      <a:pt x="276" y="336"/>
                    </a:lnTo>
                    <a:lnTo>
                      <a:pt x="274" y="340"/>
                    </a:lnTo>
                    <a:lnTo>
                      <a:pt x="272" y="344"/>
                    </a:lnTo>
                    <a:lnTo>
                      <a:pt x="268" y="346"/>
                    </a:lnTo>
                    <a:lnTo>
                      <a:pt x="266" y="346"/>
                    </a:lnTo>
                    <a:lnTo>
                      <a:pt x="262" y="338"/>
                    </a:lnTo>
                    <a:lnTo>
                      <a:pt x="258" y="334"/>
                    </a:lnTo>
                    <a:lnTo>
                      <a:pt x="248" y="326"/>
                    </a:lnTo>
                    <a:lnTo>
                      <a:pt x="242" y="320"/>
                    </a:lnTo>
                    <a:lnTo>
                      <a:pt x="238" y="318"/>
                    </a:lnTo>
                    <a:lnTo>
                      <a:pt x="238" y="314"/>
                    </a:lnTo>
                    <a:lnTo>
                      <a:pt x="232" y="316"/>
                    </a:lnTo>
                    <a:lnTo>
                      <a:pt x="230" y="318"/>
                    </a:lnTo>
                    <a:lnTo>
                      <a:pt x="228" y="318"/>
                    </a:lnTo>
                    <a:lnTo>
                      <a:pt x="224" y="320"/>
                    </a:lnTo>
                    <a:lnTo>
                      <a:pt x="218" y="318"/>
                    </a:lnTo>
                    <a:lnTo>
                      <a:pt x="212" y="316"/>
                    </a:lnTo>
                    <a:lnTo>
                      <a:pt x="208" y="312"/>
                    </a:lnTo>
                    <a:lnTo>
                      <a:pt x="206" y="308"/>
                    </a:lnTo>
                    <a:lnTo>
                      <a:pt x="190" y="302"/>
                    </a:lnTo>
                    <a:lnTo>
                      <a:pt x="186" y="300"/>
                    </a:lnTo>
                    <a:lnTo>
                      <a:pt x="178" y="300"/>
                    </a:lnTo>
                    <a:lnTo>
                      <a:pt x="170" y="300"/>
                    </a:lnTo>
                    <a:lnTo>
                      <a:pt x="166" y="302"/>
                    </a:lnTo>
                    <a:lnTo>
                      <a:pt x="162" y="302"/>
                    </a:lnTo>
                    <a:lnTo>
                      <a:pt x="156" y="300"/>
                    </a:lnTo>
                    <a:lnTo>
                      <a:pt x="158" y="294"/>
                    </a:lnTo>
                    <a:lnTo>
                      <a:pt x="158" y="290"/>
                    </a:lnTo>
                    <a:lnTo>
                      <a:pt x="156" y="282"/>
                    </a:lnTo>
                    <a:lnTo>
                      <a:pt x="152" y="280"/>
                    </a:lnTo>
                    <a:lnTo>
                      <a:pt x="152" y="276"/>
                    </a:lnTo>
                    <a:lnTo>
                      <a:pt x="154" y="254"/>
                    </a:lnTo>
                    <a:lnTo>
                      <a:pt x="152" y="232"/>
                    </a:lnTo>
                    <a:lnTo>
                      <a:pt x="146" y="234"/>
                    </a:lnTo>
                    <a:lnTo>
                      <a:pt x="138" y="234"/>
                    </a:lnTo>
                    <a:lnTo>
                      <a:pt x="134" y="232"/>
                    </a:lnTo>
                    <a:lnTo>
                      <a:pt x="132" y="230"/>
                    </a:lnTo>
                    <a:lnTo>
                      <a:pt x="130" y="228"/>
                    </a:lnTo>
                    <a:lnTo>
                      <a:pt x="110" y="228"/>
                    </a:lnTo>
                    <a:lnTo>
                      <a:pt x="110" y="236"/>
                    </a:lnTo>
                    <a:lnTo>
                      <a:pt x="108" y="240"/>
                    </a:lnTo>
                    <a:lnTo>
                      <a:pt x="106" y="242"/>
                    </a:lnTo>
                    <a:lnTo>
                      <a:pt x="98" y="242"/>
                    </a:lnTo>
                    <a:lnTo>
                      <a:pt x="86" y="242"/>
                    </a:lnTo>
                    <a:lnTo>
                      <a:pt x="82" y="242"/>
                    </a:lnTo>
                    <a:lnTo>
                      <a:pt x="80" y="240"/>
                    </a:lnTo>
                    <a:lnTo>
                      <a:pt x="72" y="232"/>
                    </a:lnTo>
                    <a:lnTo>
                      <a:pt x="66" y="220"/>
                    </a:lnTo>
                    <a:lnTo>
                      <a:pt x="66" y="208"/>
                    </a:lnTo>
                    <a:lnTo>
                      <a:pt x="2" y="208"/>
                    </a:lnTo>
                    <a:lnTo>
                      <a:pt x="0" y="202"/>
                    </a:lnTo>
                    <a:lnTo>
                      <a:pt x="2" y="190"/>
                    </a:lnTo>
                    <a:lnTo>
                      <a:pt x="4" y="186"/>
                    </a:lnTo>
                    <a:lnTo>
                      <a:pt x="8" y="184"/>
                    </a:lnTo>
                    <a:lnTo>
                      <a:pt x="14" y="184"/>
                    </a:lnTo>
                    <a:lnTo>
                      <a:pt x="16" y="184"/>
                    </a:lnTo>
                    <a:lnTo>
                      <a:pt x="20" y="184"/>
                    </a:lnTo>
                    <a:lnTo>
                      <a:pt x="22" y="182"/>
                    </a:lnTo>
                    <a:lnTo>
                      <a:pt x="24" y="180"/>
                    </a:lnTo>
                    <a:lnTo>
                      <a:pt x="26" y="180"/>
                    </a:lnTo>
                    <a:lnTo>
                      <a:pt x="30" y="180"/>
                    </a:lnTo>
                    <a:lnTo>
                      <a:pt x="30" y="184"/>
                    </a:lnTo>
                    <a:lnTo>
                      <a:pt x="32" y="184"/>
                    </a:lnTo>
                    <a:lnTo>
                      <a:pt x="36" y="184"/>
                    </a:lnTo>
                    <a:lnTo>
                      <a:pt x="42" y="184"/>
                    </a:lnTo>
                    <a:lnTo>
                      <a:pt x="46" y="182"/>
                    </a:lnTo>
                    <a:lnTo>
                      <a:pt x="50" y="176"/>
                    </a:lnTo>
                    <a:lnTo>
                      <a:pt x="52" y="168"/>
                    </a:lnTo>
                    <a:lnTo>
                      <a:pt x="56" y="156"/>
                    </a:lnTo>
                    <a:lnTo>
                      <a:pt x="56" y="142"/>
                    </a:lnTo>
                    <a:lnTo>
                      <a:pt x="60" y="140"/>
                    </a:lnTo>
                    <a:lnTo>
                      <a:pt x="64" y="136"/>
                    </a:lnTo>
                    <a:lnTo>
                      <a:pt x="66" y="126"/>
                    </a:lnTo>
                    <a:lnTo>
                      <a:pt x="70" y="122"/>
                    </a:lnTo>
                    <a:lnTo>
                      <a:pt x="74" y="118"/>
                    </a:lnTo>
                    <a:lnTo>
                      <a:pt x="78" y="116"/>
                    </a:lnTo>
                    <a:lnTo>
                      <a:pt x="80" y="112"/>
                    </a:lnTo>
                    <a:lnTo>
                      <a:pt x="82" y="108"/>
                    </a:lnTo>
                    <a:lnTo>
                      <a:pt x="80" y="104"/>
                    </a:lnTo>
                    <a:lnTo>
                      <a:pt x="80" y="102"/>
                    </a:lnTo>
                    <a:lnTo>
                      <a:pt x="80" y="98"/>
                    </a:lnTo>
                    <a:lnTo>
                      <a:pt x="92" y="68"/>
                    </a:lnTo>
                    <a:lnTo>
                      <a:pt x="96" y="54"/>
                    </a:lnTo>
                    <a:lnTo>
                      <a:pt x="98" y="44"/>
                    </a:lnTo>
                    <a:lnTo>
                      <a:pt x="96" y="40"/>
                    </a:lnTo>
                    <a:lnTo>
                      <a:pt x="96" y="38"/>
                    </a:lnTo>
                    <a:lnTo>
                      <a:pt x="94" y="36"/>
                    </a:lnTo>
                    <a:lnTo>
                      <a:pt x="94" y="34"/>
                    </a:lnTo>
                    <a:lnTo>
                      <a:pt x="96" y="24"/>
                    </a:lnTo>
                    <a:lnTo>
                      <a:pt x="98" y="16"/>
                    </a:lnTo>
                    <a:lnTo>
                      <a:pt x="100" y="12"/>
                    </a:lnTo>
                    <a:lnTo>
                      <a:pt x="104" y="10"/>
                    </a:lnTo>
                    <a:lnTo>
                      <a:pt x="108" y="6"/>
                    </a:lnTo>
                    <a:lnTo>
                      <a:pt x="110" y="6"/>
                    </a:lnTo>
                    <a:lnTo>
                      <a:pt x="116" y="6"/>
                    </a:lnTo>
                    <a:lnTo>
                      <a:pt x="122" y="8"/>
                    </a:lnTo>
                    <a:lnTo>
                      <a:pt x="134" y="14"/>
                    </a:lnTo>
                    <a:lnTo>
                      <a:pt x="144" y="20"/>
                    </a:lnTo>
                    <a:lnTo>
                      <a:pt x="152" y="20"/>
                    </a:lnTo>
                    <a:lnTo>
                      <a:pt x="160" y="20"/>
                    </a:lnTo>
                    <a:lnTo>
                      <a:pt x="162" y="20"/>
                    </a:lnTo>
                    <a:lnTo>
                      <a:pt x="162" y="18"/>
                    </a:lnTo>
                    <a:lnTo>
                      <a:pt x="164" y="14"/>
                    </a:lnTo>
                    <a:lnTo>
                      <a:pt x="166" y="12"/>
                    </a:lnTo>
                    <a:lnTo>
                      <a:pt x="170" y="14"/>
                    </a:lnTo>
                    <a:lnTo>
                      <a:pt x="172" y="14"/>
                    </a:lnTo>
                    <a:lnTo>
                      <a:pt x="178" y="12"/>
                    </a:lnTo>
                    <a:lnTo>
                      <a:pt x="182" y="10"/>
                    </a:lnTo>
                    <a:lnTo>
                      <a:pt x="188" y="8"/>
                    </a:lnTo>
                    <a:lnTo>
                      <a:pt x="192" y="8"/>
                    </a:lnTo>
                    <a:lnTo>
                      <a:pt x="204" y="8"/>
                    </a:lnTo>
                    <a:lnTo>
                      <a:pt x="206" y="2"/>
                    </a:lnTo>
                    <a:lnTo>
                      <a:pt x="210" y="0"/>
                    </a:lnTo>
                    <a:lnTo>
                      <a:pt x="216" y="2"/>
                    </a:lnTo>
                    <a:lnTo>
                      <a:pt x="224" y="4"/>
                    </a:lnTo>
                    <a:lnTo>
                      <a:pt x="236" y="4"/>
                    </a:lnTo>
                    <a:lnTo>
                      <a:pt x="246" y="14"/>
                    </a:lnTo>
                    <a:lnTo>
                      <a:pt x="252" y="16"/>
                    </a:lnTo>
                    <a:lnTo>
                      <a:pt x="260" y="20"/>
                    </a:lnTo>
                    <a:lnTo>
                      <a:pt x="260" y="16"/>
                    </a:lnTo>
                    <a:lnTo>
                      <a:pt x="264" y="16"/>
                    </a:lnTo>
                    <a:lnTo>
                      <a:pt x="268" y="20"/>
                    </a:lnTo>
                    <a:lnTo>
                      <a:pt x="272" y="16"/>
                    </a:lnTo>
                    <a:lnTo>
                      <a:pt x="280" y="16"/>
                    </a:lnTo>
                    <a:lnTo>
                      <a:pt x="282" y="20"/>
                    </a:lnTo>
                    <a:lnTo>
                      <a:pt x="284" y="24"/>
                    </a:lnTo>
                    <a:lnTo>
                      <a:pt x="294" y="32"/>
                    </a:lnTo>
                    <a:lnTo>
                      <a:pt x="296" y="44"/>
                    </a:lnTo>
                    <a:lnTo>
                      <a:pt x="296" y="50"/>
                    </a:lnTo>
                    <a:lnTo>
                      <a:pt x="298" y="54"/>
                    </a:lnTo>
                    <a:lnTo>
                      <a:pt x="298" y="64"/>
                    </a:lnTo>
                    <a:lnTo>
                      <a:pt x="292" y="72"/>
                    </a:lnTo>
                    <a:lnTo>
                      <a:pt x="286" y="80"/>
                    </a:lnTo>
                    <a:lnTo>
                      <a:pt x="280" y="92"/>
                    </a:lnTo>
                    <a:lnTo>
                      <a:pt x="274" y="102"/>
                    </a:lnTo>
                    <a:lnTo>
                      <a:pt x="274" y="124"/>
                    </a:lnTo>
                    <a:lnTo>
                      <a:pt x="272" y="128"/>
                    </a:lnTo>
                    <a:lnTo>
                      <a:pt x="268" y="132"/>
                    </a:lnTo>
                    <a:lnTo>
                      <a:pt x="266" y="138"/>
                    </a:lnTo>
                    <a:lnTo>
                      <a:pt x="266" y="148"/>
                    </a:lnTo>
                    <a:lnTo>
                      <a:pt x="268" y="152"/>
                    </a:lnTo>
                    <a:lnTo>
                      <a:pt x="272" y="154"/>
                    </a:lnTo>
                    <a:lnTo>
                      <a:pt x="272" y="156"/>
                    </a:lnTo>
                    <a:lnTo>
                      <a:pt x="270" y="160"/>
                    </a:lnTo>
                    <a:lnTo>
                      <a:pt x="270" y="164"/>
                    </a:lnTo>
                    <a:lnTo>
                      <a:pt x="270" y="168"/>
                    </a:lnTo>
                    <a:lnTo>
                      <a:pt x="272" y="174"/>
                    </a:lnTo>
                    <a:lnTo>
                      <a:pt x="274" y="182"/>
                    </a:lnTo>
                    <a:lnTo>
                      <a:pt x="272" y="186"/>
                    </a:lnTo>
                    <a:lnTo>
                      <a:pt x="272" y="192"/>
                    </a:lnTo>
                    <a:lnTo>
                      <a:pt x="272" y="196"/>
                    </a:lnTo>
                    <a:lnTo>
                      <a:pt x="272" y="198"/>
                    </a:lnTo>
                    <a:lnTo>
                      <a:pt x="274" y="202"/>
                    </a:lnTo>
                    <a:lnTo>
                      <a:pt x="272" y="206"/>
                    </a:lnTo>
                    <a:lnTo>
                      <a:pt x="272" y="208"/>
                    </a:lnTo>
                    <a:lnTo>
                      <a:pt x="272" y="214"/>
                    </a:lnTo>
                    <a:lnTo>
                      <a:pt x="278" y="218"/>
                    </a:lnTo>
                    <a:lnTo>
                      <a:pt x="282" y="224"/>
                    </a:lnTo>
                    <a:lnTo>
                      <a:pt x="288" y="228"/>
                    </a:lnTo>
                    <a:lnTo>
                      <a:pt x="288" y="234"/>
                    </a:lnTo>
                    <a:lnTo>
                      <a:pt x="290" y="240"/>
                    </a:lnTo>
                    <a:lnTo>
                      <a:pt x="292" y="248"/>
                    </a:lnTo>
                    <a:lnTo>
                      <a:pt x="290" y="2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8" name="ïṥlíḓe">
                <a:extLst>
                  <a:ext uri="{FF2B5EF4-FFF2-40B4-BE49-F238E27FC236}">
                    <a16:creationId xmlns:a16="http://schemas.microsoft.com/office/drawing/2014/main" xmlns="" id="{CD042B77-C29B-4EA8-88C0-3D172162C1D3}"/>
                  </a:ext>
                </a:extLst>
              </p:cNvPr>
              <p:cNvSpPr/>
              <p:nvPr/>
            </p:nvSpPr>
            <p:spPr bwMode="auto">
              <a:xfrm>
                <a:off x="5175570" y="4187114"/>
                <a:ext cx="305741" cy="497376"/>
              </a:xfrm>
              <a:custGeom>
                <a:avLst/>
                <a:gdLst>
                  <a:gd name="T0" fmla="*/ 2147483647 w 174"/>
                  <a:gd name="T1" fmla="*/ 2147483647 h 298"/>
                  <a:gd name="T2" fmla="*/ 2147483647 w 174"/>
                  <a:gd name="T3" fmla="*/ 2147483647 h 298"/>
                  <a:gd name="T4" fmla="*/ 2147483647 w 174"/>
                  <a:gd name="T5" fmla="*/ 2147483647 h 298"/>
                  <a:gd name="T6" fmla="*/ 2147483647 w 174"/>
                  <a:gd name="T7" fmla="*/ 2147483647 h 298"/>
                  <a:gd name="T8" fmla="*/ 2147483647 w 174"/>
                  <a:gd name="T9" fmla="*/ 2147483647 h 298"/>
                  <a:gd name="T10" fmla="*/ 2147483647 w 174"/>
                  <a:gd name="T11" fmla="*/ 2147483647 h 298"/>
                  <a:gd name="T12" fmla="*/ 2147483647 w 174"/>
                  <a:gd name="T13" fmla="*/ 2147483647 h 298"/>
                  <a:gd name="T14" fmla="*/ 2147483647 w 174"/>
                  <a:gd name="T15" fmla="*/ 2147483647 h 298"/>
                  <a:gd name="T16" fmla="*/ 2147483647 w 174"/>
                  <a:gd name="T17" fmla="*/ 2147483647 h 298"/>
                  <a:gd name="T18" fmla="*/ 2147483647 w 174"/>
                  <a:gd name="T19" fmla="*/ 2147483647 h 298"/>
                  <a:gd name="T20" fmla="*/ 2147483647 w 174"/>
                  <a:gd name="T21" fmla="*/ 2147483647 h 298"/>
                  <a:gd name="T22" fmla="*/ 2147483647 w 174"/>
                  <a:gd name="T23" fmla="*/ 2147483647 h 298"/>
                  <a:gd name="T24" fmla="*/ 2147483647 w 174"/>
                  <a:gd name="T25" fmla="*/ 2147483647 h 298"/>
                  <a:gd name="T26" fmla="*/ 2147483647 w 174"/>
                  <a:gd name="T27" fmla="*/ 2147483647 h 298"/>
                  <a:gd name="T28" fmla="*/ 2147483647 w 174"/>
                  <a:gd name="T29" fmla="*/ 2147483647 h 298"/>
                  <a:gd name="T30" fmla="*/ 2147483647 w 174"/>
                  <a:gd name="T31" fmla="*/ 2147483647 h 298"/>
                  <a:gd name="T32" fmla="*/ 2147483647 w 174"/>
                  <a:gd name="T33" fmla="*/ 2147483647 h 298"/>
                  <a:gd name="T34" fmla="*/ 2147483647 w 174"/>
                  <a:gd name="T35" fmla="*/ 2147483647 h 298"/>
                  <a:gd name="T36" fmla="*/ 2147483647 w 174"/>
                  <a:gd name="T37" fmla="*/ 2147483647 h 298"/>
                  <a:gd name="T38" fmla="*/ 2147483647 w 174"/>
                  <a:gd name="T39" fmla="*/ 2147483647 h 298"/>
                  <a:gd name="T40" fmla="*/ 2147483647 w 174"/>
                  <a:gd name="T41" fmla="*/ 2147483647 h 298"/>
                  <a:gd name="T42" fmla="*/ 2147483647 w 174"/>
                  <a:gd name="T43" fmla="*/ 2147483647 h 298"/>
                  <a:gd name="T44" fmla="*/ 2147483647 w 174"/>
                  <a:gd name="T45" fmla="*/ 2147483647 h 298"/>
                  <a:gd name="T46" fmla="*/ 2147483647 w 174"/>
                  <a:gd name="T47" fmla="*/ 2147483647 h 298"/>
                  <a:gd name="T48" fmla="*/ 2147483647 w 174"/>
                  <a:gd name="T49" fmla="*/ 2147483647 h 298"/>
                  <a:gd name="T50" fmla="*/ 2147483647 w 174"/>
                  <a:gd name="T51" fmla="*/ 2147483647 h 298"/>
                  <a:gd name="T52" fmla="*/ 2147483647 w 174"/>
                  <a:gd name="T53" fmla="*/ 2147483647 h 298"/>
                  <a:gd name="T54" fmla="*/ 2147483647 w 174"/>
                  <a:gd name="T55" fmla="*/ 2147483647 h 298"/>
                  <a:gd name="T56" fmla="*/ 2147483647 w 174"/>
                  <a:gd name="T57" fmla="*/ 2147483647 h 298"/>
                  <a:gd name="T58" fmla="*/ 2147483647 w 174"/>
                  <a:gd name="T59" fmla="*/ 2147483647 h 298"/>
                  <a:gd name="T60" fmla="*/ 2147483647 w 174"/>
                  <a:gd name="T61" fmla="*/ 2147483647 h 298"/>
                  <a:gd name="T62" fmla="*/ 2147483647 w 174"/>
                  <a:gd name="T63" fmla="*/ 2147483647 h 298"/>
                  <a:gd name="T64" fmla="*/ 2147483647 w 174"/>
                  <a:gd name="T65" fmla="*/ 2147483647 h 298"/>
                  <a:gd name="T66" fmla="*/ 2147483647 w 174"/>
                  <a:gd name="T67" fmla="*/ 2147483647 h 298"/>
                  <a:gd name="T68" fmla="*/ 2147483647 w 174"/>
                  <a:gd name="T69" fmla="*/ 2147483647 h 298"/>
                  <a:gd name="T70" fmla="*/ 2147483647 w 174"/>
                  <a:gd name="T71" fmla="*/ 2147483647 h 298"/>
                  <a:gd name="T72" fmla="*/ 2147483647 w 174"/>
                  <a:gd name="T73" fmla="*/ 2147483647 h 298"/>
                  <a:gd name="T74" fmla="*/ 2147483647 w 174"/>
                  <a:gd name="T75" fmla="*/ 2147483647 h 298"/>
                  <a:gd name="T76" fmla="*/ 2147483647 w 174"/>
                  <a:gd name="T77" fmla="*/ 2147483647 h 298"/>
                  <a:gd name="T78" fmla="*/ 2147483647 w 174"/>
                  <a:gd name="T79" fmla="*/ 2147483647 h 298"/>
                  <a:gd name="T80" fmla="*/ 2147483647 w 174"/>
                  <a:gd name="T81" fmla="*/ 2147483647 h 298"/>
                  <a:gd name="T82" fmla="*/ 2147483647 w 174"/>
                  <a:gd name="T83" fmla="*/ 2147483647 h 298"/>
                  <a:gd name="T84" fmla="*/ 2147483647 w 174"/>
                  <a:gd name="T85" fmla="*/ 2147483647 h 298"/>
                  <a:gd name="T86" fmla="*/ 2147483647 w 174"/>
                  <a:gd name="T87" fmla="*/ 2147483647 h 298"/>
                  <a:gd name="T88" fmla="*/ 0 w 174"/>
                  <a:gd name="T89" fmla="*/ 2147483647 h 298"/>
                  <a:gd name="T90" fmla="*/ 2147483647 w 174"/>
                  <a:gd name="T91" fmla="*/ 2147483647 h 298"/>
                  <a:gd name="T92" fmla="*/ 2147483647 w 174"/>
                  <a:gd name="T93" fmla="*/ 2147483647 h 298"/>
                  <a:gd name="T94" fmla="*/ 2147483647 w 174"/>
                  <a:gd name="T95" fmla="*/ 2147483647 h 298"/>
                  <a:gd name="T96" fmla="*/ 2147483647 w 174"/>
                  <a:gd name="T97" fmla="*/ 2147483647 h 298"/>
                  <a:gd name="T98" fmla="*/ 2147483647 w 174"/>
                  <a:gd name="T99" fmla="*/ 2147483647 h 298"/>
                  <a:gd name="T100" fmla="*/ 2147483647 w 174"/>
                  <a:gd name="T101" fmla="*/ 2147483647 h 298"/>
                  <a:gd name="T102" fmla="*/ 2147483647 w 174"/>
                  <a:gd name="T103" fmla="*/ 2147483647 h 298"/>
                  <a:gd name="T104" fmla="*/ 2147483647 w 174"/>
                  <a:gd name="T105" fmla="*/ 2147483647 h 298"/>
                  <a:gd name="T106" fmla="*/ 2147483647 w 174"/>
                  <a:gd name="T107" fmla="*/ 2147483647 h 298"/>
                  <a:gd name="T108" fmla="*/ 2147483647 w 174"/>
                  <a:gd name="T109" fmla="*/ 2147483647 h 298"/>
                  <a:gd name="T110" fmla="*/ 2147483647 w 174"/>
                  <a:gd name="T111" fmla="*/ 2147483647 h 298"/>
                  <a:gd name="T112" fmla="*/ 2147483647 w 174"/>
                  <a:gd name="T113" fmla="*/ 2147483647 h 298"/>
                  <a:gd name="T114" fmla="*/ 2147483647 w 174"/>
                  <a:gd name="T115" fmla="*/ 2147483647 h 29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74"/>
                  <a:gd name="T175" fmla="*/ 0 h 298"/>
                  <a:gd name="T176" fmla="*/ 174 w 174"/>
                  <a:gd name="T177" fmla="*/ 298 h 29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74" h="298">
                    <a:moveTo>
                      <a:pt x="30" y="298"/>
                    </a:moveTo>
                    <a:lnTo>
                      <a:pt x="32" y="288"/>
                    </a:lnTo>
                    <a:lnTo>
                      <a:pt x="32" y="282"/>
                    </a:lnTo>
                    <a:lnTo>
                      <a:pt x="34" y="274"/>
                    </a:lnTo>
                    <a:lnTo>
                      <a:pt x="38" y="270"/>
                    </a:lnTo>
                    <a:lnTo>
                      <a:pt x="44" y="268"/>
                    </a:lnTo>
                    <a:lnTo>
                      <a:pt x="50" y="264"/>
                    </a:lnTo>
                    <a:lnTo>
                      <a:pt x="66" y="258"/>
                    </a:lnTo>
                    <a:lnTo>
                      <a:pt x="72" y="254"/>
                    </a:lnTo>
                    <a:lnTo>
                      <a:pt x="74" y="248"/>
                    </a:lnTo>
                    <a:lnTo>
                      <a:pt x="78" y="232"/>
                    </a:lnTo>
                    <a:lnTo>
                      <a:pt x="78" y="218"/>
                    </a:lnTo>
                    <a:lnTo>
                      <a:pt x="78" y="210"/>
                    </a:lnTo>
                    <a:lnTo>
                      <a:pt x="76" y="204"/>
                    </a:lnTo>
                    <a:lnTo>
                      <a:pt x="74" y="196"/>
                    </a:lnTo>
                    <a:lnTo>
                      <a:pt x="74" y="192"/>
                    </a:lnTo>
                    <a:lnTo>
                      <a:pt x="74" y="186"/>
                    </a:lnTo>
                    <a:lnTo>
                      <a:pt x="70" y="182"/>
                    </a:lnTo>
                    <a:lnTo>
                      <a:pt x="70" y="178"/>
                    </a:lnTo>
                    <a:lnTo>
                      <a:pt x="70" y="172"/>
                    </a:lnTo>
                    <a:lnTo>
                      <a:pt x="72" y="168"/>
                    </a:lnTo>
                    <a:lnTo>
                      <a:pt x="76" y="162"/>
                    </a:lnTo>
                    <a:lnTo>
                      <a:pt x="86" y="156"/>
                    </a:lnTo>
                    <a:lnTo>
                      <a:pt x="94" y="152"/>
                    </a:lnTo>
                    <a:lnTo>
                      <a:pt x="100" y="148"/>
                    </a:lnTo>
                    <a:lnTo>
                      <a:pt x="102" y="140"/>
                    </a:lnTo>
                    <a:lnTo>
                      <a:pt x="108" y="134"/>
                    </a:lnTo>
                    <a:lnTo>
                      <a:pt x="112" y="128"/>
                    </a:lnTo>
                    <a:lnTo>
                      <a:pt x="130" y="116"/>
                    </a:lnTo>
                    <a:lnTo>
                      <a:pt x="150" y="108"/>
                    </a:lnTo>
                    <a:lnTo>
                      <a:pt x="156" y="100"/>
                    </a:lnTo>
                    <a:lnTo>
                      <a:pt x="162" y="94"/>
                    </a:lnTo>
                    <a:lnTo>
                      <a:pt x="168" y="84"/>
                    </a:lnTo>
                    <a:lnTo>
                      <a:pt x="168" y="76"/>
                    </a:lnTo>
                    <a:lnTo>
                      <a:pt x="168" y="66"/>
                    </a:lnTo>
                    <a:lnTo>
                      <a:pt x="170" y="56"/>
                    </a:lnTo>
                    <a:lnTo>
                      <a:pt x="170" y="50"/>
                    </a:lnTo>
                    <a:lnTo>
                      <a:pt x="174" y="48"/>
                    </a:lnTo>
                    <a:lnTo>
                      <a:pt x="172" y="22"/>
                    </a:lnTo>
                    <a:lnTo>
                      <a:pt x="172" y="10"/>
                    </a:lnTo>
                    <a:lnTo>
                      <a:pt x="174" y="0"/>
                    </a:lnTo>
                    <a:lnTo>
                      <a:pt x="166" y="2"/>
                    </a:lnTo>
                    <a:lnTo>
                      <a:pt x="158" y="2"/>
                    </a:lnTo>
                    <a:lnTo>
                      <a:pt x="154" y="6"/>
                    </a:lnTo>
                    <a:lnTo>
                      <a:pt x="144" y="10"/>
                    </a:lnTo>
                    <a:lnTo>
                      <a:pt x="130" y="14"/>
                    </a:lnTo>
                    <a:lnTo>
                      <a:pt x="126" y="16"/>
                    </a:lnTo>
                    <a:lnTo>
                      <a:pt x="124" y="18"/>
                    </a:lnTo>
                    <a:lnTo>
                      <a:pt x="122" y="20"/>
                    </a:lnTo>
                    <a:lnTo>
                      <a:pt x="118" y="20"/>
                    </a:lnTo>
                    <a:lnTo>
                      <a:pt x="114" y="20"/>
                    </a:lnTo>
                    <a:lnTo>
                      <a:pt x="112" y="18"/>
                    </a:lnTo>
                    <a:lnTo>
                      <a:pt x="108" y="18"/>
                    </a:lnTo>
                    <a:lnTo>
                      <a:pt x="106" y="20"/>
                    </a:lnTo>
                    <a:lnTo>
                      <a:pt x="104" y="22"/>
                    </a:lnTo>
                    <a:lnTo>
                      <a:pt x="100" y="22"/>
                    </a:lnTo>
                    <a:lnTo>
                      <a:pt x="74" y="20"/>
                    </a:lnTo>
                    <a:lnTo>
                      <a:pt x="72" y="28"/>
                    </a:lnTo>
                    <a:lnTo>
                      <a:pt x="70" y="36"/>
                    </a:lnTo>
                    <a:lnTo>
                      <a:pt x="72" y="42"/>
                    </a:lnTo>
                    <a:lnTo>
                      <a:pt x="74" y="48"/>
                    </a:lnTo>
                    <a:lnTo>
                      <a:pt x="80" y="56"/>
                    </a:lnTo>
                    <a:lnTo>
                      <a:pt x="88" y="68"/>
                    </a:lnTo>
                    <a:lnTo>
                      <a:pt x="92" y="74"/>
                    </a:lnTo>
                    <a:lnTo>
                      <a:pt x="92" y="80"/>
                    </a:lnTo>
                    <a:lnTo>
                      <a:pt x="92" y="88"/>
                    </a:lnTo>
                    <a:lnTo>
                      <a:pt x="90" y="94"/>
                    </a:lnTo>
                    <a:lnTo>
                      <a:pt x="88" y="100"/>
                    </a:lnTo>
                    <a:lnTo>
                      <a:pt x="86" y="102"/>
                    </a:lnTo>
                    <a:lnTo>
                      <a:pt x="82" y="106"/>
                    </a:lnTo>
                    <a:lnTo>
                      <a:pt x="80" y="108"/>
                    </a:lnTo>
                    <a:lnTo>
                      <a:pt x="78" y="110"/>
                    </a:lnTo>
                    <a:lnTo>
                      <a:pt x="78" y="118"/>
                    </a:lnTo>
                    <a:lnTo>
                      <a:pt x="76" y="114"/>
                    </a:lnTo>
                    <a:lnTo>
                      <a:pt x="72" y="110"/>
                    </a:lnTo>
                    <a:lnTo>
                      <a:pt x="68" y="108"/>
                    </a:lnTo>
                    <a:lnTo>
                      <a:pt x="66" y="100"/>
                    </a:lnTo>
                    <a:lnTo>
                      <a:pt x="68" y="90"/>
                    </a:lnTo>
                    <a:lnTo>
                      <a:pt x="70" y="82"/>
                    </a:lnTo>
                    <a:lnTo>
                      <a:pt x="70" y="72"/>
                    </a:lnTo>
                    <a:lnTo>
                      <a:pt x="62" y="72"/>
                    </a:lnTo>
                    <a:lnTo>
                      <a:pt x="56" y="72"/>
                    </a:lnTo>
                    <a:lnTo>
                      <a:pt x="52" y="70"/>
                    </a:lnTo>
                    <a:lnTo>
                      <a:pt x="50" y="64"/>
                    </a:lnTo>
                    <a:lnTo>
                      <a:pt x="44" y="64"/>
                    </a:lnTo>
                    <a:lnTo>
                      <a:pt x="34" y="70"/>
                    </a:lnTo>
                    <a:lnTo>
                      <a:pt x="22" y="72"/>
                    </a:lnTo>
                    <a:lnTo>
                      <a:pt x="12" y="76"/>
                    </a:lnTo>
                    <a:lnTo>
                      <a:pt x="6" y="80"/>
                    </a:lnTo>
                    <a:lnTo>
                      <a:pt x="0" y="82"/>
                    </a:lnTo>
                    <a:lnTo>
                      <a:pt x="2" y="98"/>
                    </a:lnTo>
                    <a:lnTo>
                      <a:pt x="18" y="102"/>
                    </a:lnTo>
                    <a:lnTo>
                      <a:pt x="30" y="106"/>
                    </a:lnTo>
                    <a:lnTo>
                      <a:pt x="36" y="110"/>
                    </a:lnTo>
                    <a:lnTo>
                      <a:pt x="40" y="114"/>
                    </a:lnTo>
                    <a:lnTo>
                      <a:pt x="44" y="120"/>
                    </a:lnTo>
                    <a:lnTo>
                      <a:pt x="44" y="128"/>
                    </a:lnTo>
                    <a:lnTo>
                      <a:pt x="44" y="136"/>
                    </a:lnTo>
                    <a:lnTo>
                      <a:pt x="42" y="142"/>
                    </a:lnTo>
                    <a:lnTo>
                      <a:pt x="40" y="148"/>
                    </a:lnTo>
                    <a:lnTo>
                      <a:pt x="40" y="158"/>
                    </a:lnTo>
                    <a:lnTo>
                      <a:pt x="40" y="168"/>
                    </a:lnTo>
                    <a:lnTo>
                      <a:pt x="38" y="178"/>
                    </a:lnTo>
                    <a:lnTo>
                      <a:pt x="36" y="188"/>
                    </a:lnTo>
                    <a:lnTo>
                      <a:pt x="30" y="196"/>
                    </a:lnTo>
                    <a:lnTo>
                      <a:pt x="18" y="208"/>
                    </a:lnTo>
                    <a:lnTo>
                      <a:pt x="14" y="218"/>
                    </a:lnTo>
                    <a:lnTo>
                      <a:pt x="14" y="226"/>
                    </a:lnTo>
                    <a:lnTo>
                      <a:pt x="18" y="234"/>
                    </a:lnTo>
                    <a:lnTo>
                      <a:pt x="20" y="242"/>
                    </a:lnTo>
                    <a:lnTo>
                      <a:pt x="22" y="250"/>
                    </a:lnTo>
                    <a:lnTo>
                      <a:pt x="20" y="258"/>
                    </a:lnTo>
                    <a:lnTo>
                      <a:pt x="18" y="264"/>
                    </a:lnTo>
                    <a:lnTo>
                      <a:pt x="18" y="298"/>
                    </a:lnTo>
                    <a:lnTo>
                      <a:pt x="28" y="298"/>
                    </a:lnTo>
                    <a:lnTo>
                      <a:pt x="30" y="29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9" name="í$1ïde">
                <a:extLst>
                  <a:ext uri="{FF2B5EF4-FFF2-40B4-BE49-F238E27FC236}">
                    <a16:creationId xmlns:a16="http://schemas.microsoft.com/office/drawing/2014/main" xmlns="" id="{226C5B42-498A-46B0-A4F6-D136F618425A}"/>
                  </a:ext>
                </a:extLst>
              </p:cNvPr>
              <p:cNvSpPr/>
              <p:nvPr/>
            </p:nvSpPr>
            <p:spPr bwMode="auto">
              <a:xfrm>
                <a:off x="4785818" y="4537379"/>
                <a:ext cx="447594" cy="389494"/>
              </a:xfrm>
              <a:custGeom>
                <a:avLst/>
                <a:gdLst>
                  <a:gd name="T0" fmla="*/ 2147483647 w 256"/>
                  <a:gd name="T1" fmla="*/ 2147483647 h 234"/>
                  <a:gd name="T2" fmla="*/ 2147483647 w 256"/>
                  <a:gd name="T3" fmla="*/ 2147483647 h 234"/>
                  <a:gd name="T4" fmla="*/ 2147483647 w 256"/>
                  <a:gd name="T5" fmla="*/ 2147483647 h 234"/>
                  <a:gd name="T6" fmla="*/ 2147483647 w 256"/>
                  <a:gd name="T7" fmla="*/ 2147483647 h 234"/>
                  <a:gd name="T8" fmla="*/ 2147483647 w 256"/>
                  <a:gd name="T9" fmla="*/ 2147483647 h 234"/>
                  <a:gd name="T10" fmla="*/ 2147483647 w 256"/>
                  <a:gd name="T11" fmla="*/ 2147483647 h 234"/>
                  <a:gd name="T12" fmla="*/ 2147483647 w 256"/>
                  <a:gd name="T13" fmla="*/ 2147483647 h 234"/>
                  <a:gd name="T14" fmla="*/ 2147483647 w 256"/>
                  <a:gd name="T15" fmla="*/ 2147483647 h 234"/>
                  <a:gd name="T16" fmla="*/ 2147483647 w 256"/>
                  <a:gd name="T17" fmla="*/ 2147483647 h 234"/>
                  <a:gd name="T18" fmla="*/ 2147483647 w 256"/>
                  <a:gd name="T19" fmla="*/ 2147483647 h 234"/>
                  <a:gd name="T20" fmla="*/ 2147483647 w 256"/>
                  <a:gd name="T21" fmla="*/ 2147483647 h 234"/>
                  <a:gd name="T22" fmla="*/ 2147483647 w 256"/>
                  <a:gd name="T23" fmla="*/ 2147483647 h 234"/>
                  <a:gd name="T24" fmla="*/ 2147483647 w 256"/>
                  <a:gd name="T25" fmla="*/ 2147483647 h 234"/>
                  <a:gd name="T26" fmla="*/ 2147483647 w 256"/>
                  <a:gd name="T27" fmla="*/ 2147483647 h 234"/>
                  <a:gd name="T28" fmla="*/ 2147483647 w 256"/>
                  <a:gd name="T29" fmla="*/ 2147483647 h 234"/>
                  <a:gd name="T30" fmla="*/ 2147483647 w 256"/>
                  <a:gd name="T31" fmla="*/ 2147483647 h 234"/>
                  <a:gd name="T32" fmla="*/ 2147483647 w 256"/>
                  <a:gd name="T33" fmla="*/ 2147483647 h 234"/>
                  <a:gd name="T34" fmla="*/ 2147483647 w 256"/>
                  <a:gd name="T35" fmla="*/ 2147483647 h 234"/>
                  <a:gd name="T36" fmla="*/ 2147483647 w 256"/>
                  <a:gd name="T37" fmla="*/ 2147483647 h 234"/>
                  <a:gd name="T38" fmla="*/ 2147483647 w 256"/>
                  <a:gd name="T39" fmla="*/ 2147483647 h 234"/>
                  <a:gd name="T40" fmla="*/ 2147483647 w 256"/>
                  <a:gd name="T41" fmla="*/ 2147483647 h 234"/>
                  <a:gd name="T42" fmla="*/ 0 w 256"/>
                  <a:gd name="T43" fmla="*/ 2147483647 h 234"/>
                  <a:gd name="T44" fmla="*/ 2147483647 w 256"/>
                  <a:gd name="T45" fmla="*/ 2147483647 h 234"/>
                  <a:gd name="T46" fmla="*/ 2147483647 w 256"/>
                  <a:gd name="T47" fmla="*/ 2147483647 h 234"/>
                  <a:gd name="T48" fmla="*/ 2147483647 w 256"/>
                  <a:gd name="T49" fmla="*/ 2147483647 h 234"/>
                  <a:gd name="T50" fmla="*/ 2147483647 w 256"/>
                  <a:gd name="T51" fmla="*/ 2147483647 h 234"/>
                  <a:gd name="T52" fmla="*/ 2147483647 w 256"/>
                  <a:gd name="T53" fmla="*/ 2147483647 h 234"/>
                  <a:gd name="T54" fmla="*/ 2147483647 w 256"/>
                  <a:gd name="T55" fmla="*/ 2147483647 h 234"/>
                  <a:gd name="T56" fmla="*/ 2147483647 w 256"/>
                  <a:gd name="T57" fmla="*/ 2147483647 h 234"/>
                  <a:gd name="T58" fmla="*/ 2147483647 w 256"/>
                  <a:gd name="T59" fmla="*/ 2147483647 h 234"/>
                  <a:gd name="T60" fmla="*/ 2147483647 w 256"/>
                  <a:gd name="T61" fmla="*/ 2147483647 h 234"/>
                  <a:gd name="T62" fmla="*/ 2147483647 w 256"/>
                  <a:gd name="T63" fmla="*/ 2147483647 h 234"/>
                  <a:gd name="T64" fmla="*/ 2147483647 w 256"/>
                  <a:gd name="T65" fmla="*/ 2147483647 h 234"/>
                  <a:gd name="T66" fmla="*/ 2147483647 w 256"/>
                  <a:gd name="T67" fmla="*/ 2147483647 h 234"/>
                  <a:gd name="T68" fmla="*/ 2147483647 w 256"/>
                  <a:gd name="T69" fmla="*/ 2147483647 h 234"/>
                  <a:gd name="T70" fmla="*/ 2147483647 w 256"/>
                  <a:gd name="T71" fmla="*/ 2147483647 h 234"/>
                  <a:gd name="T72" fmla="*/ 2147483647 w 256"/>
                  <a:gd name="T73" fmla="*/ 2147483647 h 234"/>
                  <a:gd name="T74" fmla="*/ 2147483647 w 256"/>
                  <a:gd name="T75" fmla="*/ 2147483647 h 234"/>
                  <a:gd name="T76" fmla="*/ 2147483647 w 256"/>
                  <a:gd name="T77" fmla="*/ 2147483647 h 234"/>
                  <a:gd name="T78" fmla="*/ 2147483647 w 256"/>
                  <a:gd name="T79" fmla="*/ 2147483647 h 234"/>
                  <a:gd name="T80" fmla="*/ 2147483647 w 256"/>
                  <a:gd name="T81" fmla="*/ 2147483647 h 234"/>
                  <a:gd name="T82" fmla="*/ 2147483647 w 256"/>
                  <a:gd name="T83" fmla="*/ 2147483647 h 234"/>
                  <a:gd name="T84" fmla="*/ 2147483647 w 256"/>
                  <a:gd name="T85" fmla="*/ 2147483647 h 234"/>
                  <a:gd name="T86" fmla="*/ 2147483647 w 256"/>
                  <a:gd name="T87" fmla="*/ 2147483647 h 234"/>
                  <a:gd name="T88" fmla="*/ 2147483647 w 256"/>
                  <a:gd name="T89" fmla="*/ 2147483647 h 234"/>
                  <a:gd name="T90" fmla="*/ 2147483647 w 256"/>
                  <a:gd name="T91" fmla="*/ 2147483647 h 234"/>
                  <a:gd name="T92" fmla="*/ 2147483647 w 256"/>
                  <a:gd name="T93" fmla="*/ 2147483647 h 234"/>
                  <a:gd name="T94" fmla="*/ 2147483647 w 256"/>
                  <a:gd name="T95" fmla="*/ 21474836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56"/>
                  <a:gd name="T145" fmla="*/ 0 h 234"/>
                  <a:gd name="T146" fmla="*/ 256 w 256"/>
                  <a:gd name="T147" fmla="*/ 234 h 23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56" h="234">
                    <a:moveTo>
                      <a:pt x="254" y="88"/>
                    </a:moveTo>
                    <a:lnTo>
                      <a:pt x="252" y="92"/>
                    </a:lnTo>
                    <a:lnTo>
                      <a:pt x="254" y="98"/>
                    </a:lnTo>
                    <a:lnTo>
                      <a:pt x="256" y="100"/>
                    </a:lnTo>
                    <a:lnTo>
                      <a:pt x="256" y="104"/>
                    </a:lnTo>
                    <a:lnTo>
                      <a:pt x="256" y="108"/>
                    </a:lnTo>
                    <a:lnTo>
                      <a:pt x="254" y="114"/>
                    </a:lnTo>
                    <a:lnTo>
                      <a:pt x="248" y="118"/>
                    </a:lnTo>
                    <a:lnTo>
                      <a:pt x="236" y="126"/>
                    </a:lnTo>
                    <a:lnTo>
                      <a:pt x="226" y="136"/>
                    </a:lnTo>
                    <a:lnTo>
                      <a:pt x="218" y="146"/>
                    </a:lnTo>
                    <a:lnTo>
                      <a:pt x="206" y="170"/>
                    </a:lnTo>
                    <a:lnTo>
                      <a:pt x="190" y="188"/>
                    </a:lnTo>
                    <a:lnTo>
                      <a:pt x="182" y="198"/>
                    </a:lnTo>
                    <a:lnTo>
                      <a:pt x="172" y="204"/>
                    </a:lnTo>
                    <a:lnTo>
                      <a:pt x="162" y="206"/>
                    </a:lnTo>
                    <a:lnTo>
                      <a:pt x="156" y="208"/>
                    </a:lnTo>
                    <a:lnTo>
                      <a:pt x="146" y="212"/>
                    </a:lnTo>
                    <a:lnTo>
                      <a:pt x="136" y="216"/>
                    </a:lnTo>
                    <a:lnTo>
                      <a:pt x="132" y="220"/>
                    </a:lnTo>
                    <a:lnTo>
                      <a:pt x="126" y="222"/>
                    </a:lnTo>
                    <a:lnTo>
                      <a:pt x="112" y="222"/>
                    </a:lnTo>
                    <a:lnTo>
                      <a:pt x="98" y="220"/>
                    </a:lnTo>
                    <a:lnTo>
                      <a:pt x="82" y="220"/>
                    </a:lnTo>
                    <a:lnTo>
                      <a:pt x="80" y="224"/>
                    </a:lnTo>
                    <a:lnTo>
                      <a:pt x="78" y="228"/>
                    </a:lnTo>
                    <a:lnTo>
                      <a:pt x="68" y="228"/>
                    </a:lnTo>
                    <a:lnTo>
                      <a:pt x="58" y="228"/>
                    </a:lnTo>
                    <a:lnTo>
                      <a:pt x="52" y="230"/>
                    </a:lnTo>
                    <a:lnTo>
                      <a:pt x="46" y="234"/>
                    </a:lnTo>
                    <a:lnTo>
                      <a:pt x="28" y="220"/>
                    </a:lnTo>
                    <a:lnTo>
                      <a:pt x="22" y="210"/>
                    </a:lnTo>
                    <a:lnTo>
                      <a:pt x="20" y="204"/>
                    </a:lnTo>
                    <a:lnTo>
                      <a:pt x="22" y="200"/>
                    </a:lnTo>
                    <a:lnTo>
                      <a:pt x="24" y="194"/>
                    </a:lnTo>
                    <a:lnTo>
                      <a:pt x="24" y="184"/>
                    </a:lnTo>
                    <a:lnTo>
                      <a:pt x="24" y="178"/>
                    </a:lnTo>
                    <a:lnTo>
                      <a:pt x="20" y="174"/>
                    </a:lnTo>
                    <a:lnTo>
                      <a:pt x="16" y="170"/>
                    </a:lnTo>
                    <a:lnTo>
                      <a:pt x="16" y="166"/>
                    </a:lnTo>
                    <a:lnTo>
                      <a:pt x="14" y="150"/>
                    </a:lnTo>
                    <a:lnTo>
                      <a:pt x="10" y="140"/>
                    </a:lnTo>
                    <a:lnTo>
                      <a:pt x="6" y="132"/>
                    </a:lnTo>
                    <a:lnTo>
                      <a:pt x="0" y="122"/>
                    </a:lnTo>
                    <a:lnTo>
                      <a:pt x="4" y="118"/>
                    </a:lnTo>
                    <a:lnTo>
                      <a:pt x="6" y="114"/>
                    </a:lnTo>
                    <a:lnTo>
                      <a:pt x="10" y="114"/>
                    </a:lnTo>
                    <a:lnTo>
                      <a:pt x="14" y="120"/>
                    </a:lnTo>
                    <a:lnTo>
                      <a:pt x="20" y="124"/>
                    </a:lnTo>
                    <a:lnTo>
                      <a:pt x="24" y="126"/>
                    </a:lnTo>
                    <a:lnTo>
                      <a:pt x="32" y="126"/>
                    </a:lnTo>
                    <a:lnTo>
                      <a:pt x="42" y="126"/>
                    </a:lnTo>
                    <a:lnTo>
                      <a:pt x="48" y="122"/>
                    </a:lnTo>
                    <a:lnTo>
                      <a:pt x="52" y="118"/>
                    </a:lnTo>
                    <a:lnTo>
                      <a:pt x="56" y="116"/>
                    </a:lnTo>
                    <a:lnTo>
                      <a:pt x="54" y="54"/>
                    </a:lnTo>
                    <a:lnTo>
                      <a:pt x="60" y="56"/>
                    </a:lnTo>
                    <a:lnTo>
                      <a:pt x="68" y="64"/>
                    </a:lnTo>
                    <a:lnTo>
                      <a:pt x="70" y="68"/>
                    </a:lnTo>
                    <a:lnTo>
                      <a:pt x="70" y="74"/>
                    </a:lnTo>
                    <a:lnTo>
                      <a:pt x="68" y="82"/>
                    </a:lnTo>
                    <a:lnTo>
                      <a:pt x="66" y="90"/>
                    </a:lnTo>
                    <a:lnTo>
                      <a:pt x="82" y="90"/>
                    </a:lnTo>
                    <a:lnTo>
                      <a:pt x="90" y="84"/>
                    </a:lnTo>
                    <a:lnTo>
                      <a:pt x="98" y="72"/>
                    </a:lnTo>
                    <a:lnTo>
                      <a:pt x="106" y="64"/>
                    </a:lnTo>
                    <a:lnTo>
                      <a:pt x="110" y="60"/>
                    </a:lnTo>
                    <a:lnTo>
                      <a:pt x="116" y="62"/>
                    </a:lnTo>
                    <a:lnTo>
                      <a:pt x="122" y="64"/>
                    </a:lnTo>
                    <a:lnTo>
                      <a:pt x="126" y="68"/>
                    </a:lnTo>
                    <a:lnTo>
                      <a:pt x="132" y="70"/>
                    </a:lnTo>
                    <a:lnTo>
                      <a:pt x="138" y="68"/>
                    </a:lnTo>
                    <a:lnTo>
                      <a:pt x="142" y="64"/>
                    </a:lnTo>
                    <a:lnTo>
                      <a:pt x="146" y="60"/>
                    </a:lnTo>
                    <a:lnTo>
                      <a:pt x="148" y="54"/>
                    </a:lnTo>
                    <a:lnTo>
                      <a:pt x="152" y="50"/>
                    </a:lnTo>
                    <a:lnTo>
                      <a:pt x="154" y="48"/>
                    </a:lnTo>
                    <a:lnTo>
                      <a:pt x="158" y="46"/>
                    </a:lnTo>
                    <a:lnTo>
                      <a:pt x="160" y="44"/>
                    </a:lnTo>
                    <a:lnTo>
                      <a:pt x="172" y="32"/>
                    </a:lnTo>
                    <a:lnTo>
                      <a:pt x="182" y="20"/>
                    </a:lnTo>
                    <a:lnTo>
                      <a:pt x="188" y="10"/>
                    </a:lnTo>
                    <a:lnTo>
                      <a:pt x="194" y="6"/>
                    </a:lnTo>
                    <a:lnTo>
                      <a:pt x="202" y="2"/>
                    </a:lnTo>
                    <a:lnTo>
                      <a:pt x="210" y="0"/>
                    </a:lnTo>
                    <a:lnTo>
                      <a:pt x="216" y="2"/>
                    </a:lnTo>
                    <a:lnTo>
                      <a:pt x="222" y="4"/>
                    </a:lnTo>
                    <a:lnTo>
                      <a:pt x="228" y="6"/>
                    </a:lnTo>
                    <a:lnTo>
                      <a:pt x="238" y="8"/>
                    </a:lnTo>
                    <a:lnTo>
                      <a:pt x="238" y="16"/>
                    </a:lnTo>
                    <a:lnTo>
                      <a:pt x="242" y="24"/>
                    </a:lnTo>
                    <a:lnTo>
                      <a:pt x="244" y="32"/>
                    </a:lnTo>
                    <a:lnTo>
                      <a:pt x="246" y="40"/>
                    </a:lnTo>
                    <a:lnTo>
                      <a:pt x="244" y="48"/>
                    </a:lnTo>
                    <a:lnTo>
                      <a:pt x="242" y="54"/>
                    </a:lnTo>
                    <a:lnTo>
                      <a:pt x="242" y="88"/>
                    </a:lnTo>
                    <a:lnTo>
                      <a:pt x="254" y="8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0" name="íSḷïḓe">
                <a:extLst>
                  <a:ext uri="{FF2B5EF4-FFF2-40B4-BE49-F238E27FC236}">
                    <a16:creationId xmlns:a16="http://schemas.microsoft.com/office/drawing/2014/main" xmlns="" id="{2C768C12-ECA7-4474-AAEA-A6A22DA89A13}"/>
                  </a:ext>
                </a:extLst>
              </p:cNvPr>
              <p:cNvSpPr/>
              <p:nvPr/>
            </p:nvSpPr>
            <p:spPr bwMode="auto">
              <a:xfrm>
                <a:off x="5072278" y="4737729"/>
                <a:ext cx="59219" cy="60245"/>
              </a:xfrm>
              <a:custGeom>
                <a:avLst/>
                <a:gdLst>
                  <a:gd name="T0" fmla="*/ 2147483647 w 34"/>
                  <a:gd name="T1" fmla="*/ 0 h 36"/>
                  <a:gd name="T2" fmla="*/ 2147483647 w 34"/>
                  <a:gd name="T3" fmla="*/ 0 h 36"/>
                  <a:gd name="T4" fmla="*/ 2147483647 w 34"/>
                  <a:gd name="T5" fmla="*/ 2147483647 h 36"/>
                  <a:gd name="T6" fmla="*/ 2147483647 w 34"/>
                  <a:gd name="T7" fmla="*/ 2147483647 h 36"/>
                  <a:gd name="T8" fmla="*/ 0 w 34"/>
                  <a:gd name="T9" fmla="*/ 2147483647 h 36"/>
                  <a:gd name="T10" fmla="*/ 0 w 34"/>
                  <a:gd name="T11" fmla="*/ 2147483647 h 36"/>
                  <a:gd name="T12" fmla="*/ 2147483647 w 34"/>
                  <a:gd name="T13" fmla="*/ 2147483647 h 36"/>
                  <a:gd name="T14" fmla="*/ 2147483647 w 34"/>
                  <a:gd name="T15" fmla="*/ 2147483647 h 36"/>
                  <a:gd name="T16" fmla="*/ 2147483647 w 34"/>
                  <a:gd name="T17" fmla="*/ 2147483647 h 36"/>
                  <a:gd name="T18" fmla="*/ 2147483647 w 34"/>
                  <a:gd name="T19" fmla="*/ 2147483647 h 36"/>
                  <a:gd name="T20" fmla="*/ 2147483647 w 34"/>
                  <a:gd name="T21" fmla="*/ 2147483647 h 36"/>
                  <a:gd name="T22" fmla="*/ 2147483647 w 34"/>
                  <a:gd name="T23" fmla="*/ 2147483647 h 36"/>
                  <a:gd name="T24" fmla="*/ 2147483647 w 34"/>
                  <a:gd name="T25" fmla="*/ 2147483647 h 36"/>
                  <a:gd name="T26" fmla="*/ 2147483647 w 34"/>
                  <a:gd name="T27" fmla="*/ 2147483647 h 36"/>
                  <a:gd name="T28" fmla="*/ 2147483647 w 34"/>
                  <a:gd name="T29" fmla="*/ 2147483647 h 36"/>
                  <a:gd name="T30" fmla="*/ 2147483647 w 34"/>
                  <a:gd name="T31" fmla="*/ 2147483647 h 36"/>
                  <a:gd name="T32" fmla="*/ 2147483647 w 34"/>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6"/>
                  <a:gd name="T53" fmla="*/ 34 w 34"/>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6">
                    <a:moveTo>
                      <a:pt x="28" y="0"/>
                    </a:moveTo>
                    <a:lnTo>
                      <a:pt x="22" y="0"/>
                    </a:lnTo>
                    <a:lnTo>
                      <a:pt x="8" y="10"/>
                    </a:lnTo>
                    <a:lnTo>
                      <a:pt x="2" y="18"/>
                    </a:lnTo>
                    <a:lnTo>
                      <a:pt x="0" y="22"/>
                    </a:lnTo>
                    <a:lnTo>
                      <a:pt x="0" y="26"/>
                    </a:lnTo>
                    <a:lnTo>
                      <a:pt x="2" y="32"/>
                    </a:lnTo>
                    <a:lnTo>
                      <a:pt x="6" y="34"/>
                    </a:lnTo>
                    <a:lnTo>
                      <a:pt x="10" y="36"/>
                    </a:lnTo>
                    <a:lnTo>
                      <a:pt x="14" y="36"/>
                    </a:lnTo>
                    <a:lnTo>
                      <a:pt x="18" y="32"/>
                    </a:lnTo>
                    <a:lnTo>
                      <a:pt x="24" y="26"/>
                    </a:lnTo>
                    <a:lnTo>
                      <a:pt x="32" y="18"/>
                    </a:lnTo>
                    <a:lnTo>
                      <a:pt x="34" y="10"/>
                    </a:lnTo>
                    <a:lnTo>
                      <a:pt x="30" y="6"/>
                    </a:lnTo>
                    <a:lnTo>
                      <a:pt x="28" y="4"/>
                    </a:lnTo>
                    <a:lnTo>
                      <a:pt x="2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1" name="îŝḻîḋè">
                <a:extLst>
                  <a:ext uri="{FF2B5EF4-FFF2-40B4-BE49-F238E27FC236}">
                    <a16:creationId xmlns:a16="http://schemas.microsoft.com/office/drawing/2014/main" xmlns="" id="{AF728FAB-DB01-4145-A268-B62AE34BFC4A}"/>
                  </a:ext>
                </a:extLst>
              </p:cNvPr>
              <p:cNvSpPr/>
              <p:nvPr/>
            </p:nvSpPr>
            <p:spPr bwMode="auto">
              <a:xfrm>
                <a:off x="5172815" y="4653667"/>
                <a:ext cx="34431" cy="40630"/>
              </a:xfrm>
              <a:custGeom>
                <a:avLst/>
                <a:gdLst>
                  <a:gd name="T0" fmla="*/ 2147483647 w 20"/>
                  <a:gd name="T1" fmla="*/ 2147483647 h 24"/>
                  <a:gd name="T2" fmla="*/ 2147483647 w 20"/>
                  <a:gd name="T3" fmla="*/ 2147483647 h 24"/>
                  <a:gd name="T4" fmla="*/ 2147483647 w 20"/>
                  <a:gd name="T5" fmla="*/ 2147483647 h 24"/>
                  <a:gd name="T6" fmla="*/ 2147483647 w 20"/>
                  <a:gd name="T7" fmla="*/ 2147483647 h 24"/>
                  <a:gd name="T8" fmla="*/ 2147483647 w 20"/>
                  <a:gd name="T9" fmla="*/ 2147483647 h 24"/>
                  <a:gd name="T10" fmla="*/ 2147483647 w 20"/>
                  <a:gd name="T11" fmla="*/ 2147483647 h 24"/>
                  <a:gd name="T12" fmla="*/ 0 w 20"/>
                  <a:gd name="T13" fmla="*/ 2147483647 h 24"/>
                  <a:gd name="T14" fmla="*/ 0 w 20"/>
                  <a:gd name="T15" fmla="*/ 2147483647 h 24"/>
                  <a:gd name="T16" fmla="*/ 0 w 20"/>
                  <a:gd name="T17" fmla="*/ 2147483647 h 24"/>
                  <a:gd name="T18" fmla="*/ 2147483647 w 20"/>
                  <a:gd name="T19" fmla="*/ 2147483647 h 24"/>
                  <a:gd name="T20" fmla="*/ 2147483647 w 20"/>
                  <a:gd name="T21" fmla="*/ 2147483647 h 24"/>
                  <a:gd name="T22" fmla="*/ 2147483647 w 20"/>
                  <a:gd name="T23" fmla="*/ 0 h 24"/>
                  <a:gd name="T24" fmla="*/ 2147483647 w 20"/>
                  <a:gd name="T25" fmla="*/ 0 h 24"/>
                  <a:gd name="T26" fmla="*/ 2147483647 w 20"/>
                  <a:gd name="T27" fmla="*/ 2147483647 h 2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24"/>
                  <a:gd name="T44" fmla="*/ 20 w 20"/>
                  <a:gd name="T45" fmla="*/ 24 h 2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24">
                    <a:moveTo>
                      <a:pt x="20" y="18"/>
                    </a:moveTo>
                    <a:lnTo>
                      <a:pt x="18" y="22"/>
                    </a:lnTo>
                    <a:lnTo>
                      <a:pt x="16" y="24"/>
                    </a:lnTo>
                    <a:lnTo>
                      <a:pt x="14" y="24"/>
                    </a:lnTo>
                    <a:lnTo>
                      <a:pt x="6" y="24"/>
                    </a:lnTo>
                    <a:lnTo>
                      <a:pt x="2" y="22"/>
                    </a:lnTo>
                    <a:lnTo>
                      <a:pt x="0" y="18"/>
                    </a:lnTo>
                    <a:lnTo>
                      <a:pt x="0" y="12"/>
                    </a:lnTo>
                    <a:lnTo>
                      <a:pt x="0" y="8"/>
                    </a:lnTo>
                    <a:lnTo>
                      <a:pt x="2" y="6"/>
                    </a:lnTo>
                    <a:lnTo>
                      <a:pt x="8" y="2"/>
                    </a:lnTo>
                    <a:lnTo>
                      <a:pt x="14" y="0"/>
                    </a:lnTo>
                    <a:lnTo>
                      <a:pt x="20" y="0"/>
                    </a:lnTo>
                    <a:lnTo>
                      <a:pt x="20"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2" name="işḻiďè">
                <a:extLst>
                  <a:ext uri="{FF2B5EF4-FFF2-40B4-BE49-F238E27FC236}">
                    <a16:creationId xmlns:a16="http://schemas.microsoft.com/office/drawing/2014/main" xmlns="" id="{D93F72EC-C778-435A-9298-FF384A4174F2}"/>
                  </a:ext>
                </a:extLst>
              </p:cNvPr>
              <p:cNvSpPr/>
              <p:nvPr/>
            </p:nvSpPr>
            <p:spPr bwMode="auto">
              <a:xfrm>
                <a:off x="5043357" y="4339829"/>
                <a:ext cx="209336" cy="211559"/>
              </a:xfrm>
              <a:custGeom>
                <a:avLst/>
                <a:gdLst>
                  <a:gd name="T0" fmla="*/ 2147483647 w 120"/>
                  <a:gd name="T1" fmla="*/ 0 h 126"/>
                  <a:gd name="T2" fmla="*/ 2147483647 w 120"/>
                  <a:gd name="T3" fmla="*/ 2147483647 h 126"/>
                  <a:gd name="T4" fmla="*/ 2147483647 w 120"/>
                  <a:gd name="T5" fmla="*/ 2147483647 h 126"/>
                  <a:gd name="T6" fmla="*/ 2147483647 w 120"/>
                  <a:gd name="T7" fmla="*/ 2147483647 h 126"/>
                  <a:gd name="T8" fmla="*/ 2147483647 w 120"/>
                  <a:gd name="T9" fmla="*/ 2147483647 h 126"/>
                  <a:gd name="T10" fmla="*/ 2147483647 w 120"/>
                  <a:gd name="T11" fmla="*/ 2147483647 h 126"/>
                  <a:gd name="T12" fmla="*/ 2147483647 w 120"/>
                  <a:gd name="T13" fmla="*/ 2147483647 h 126"/>
                  <a:gd name="T14" fmla="*/ 2147483647 w 120"/>
                  <a:gd name="T15" fmla="*/ 2147483647 h 126"/>
                  <a:gd name="T16" fmla="*/ 2147483647 w 120"/>
                  <a:gd name="T17" fmla="*/ 2147483647 h 126"/>
                  <a:gd name="T18" fmla="*/ 2147483647 w 120"/>
                  <a:gd name="T19" fmla="*/ 2147483647 h 126"/>
                  <a:gd name="T20" fmla="*/ 2147483647 w 120"/>
                  <a:gd name="T21" fmla="*/ 2147483647 h 126"/>
                  <a:gd name="T22" fmla="*/ 2147483647 w 120"/>
                  <a:gd name="T23" fmla="*/ 2147483647 h 126"/>
                  <a:gd name="T24" fmla="*/ 2147483647 w 120"/>
                  <a:gd name="T25" fmla="*/ 2147483647 h 126"/>
                  <a:gd name="T26" fmla="*/ 2147483647 w 120"/>
                  <a:gd name="T27" fmla="*/ 2147483647 h 126"/>
                  <a:gd name="T28" fmla="*/ 2147483647 w 120"/>
                  <a:gd name="T29" fmla="*/ 2147483647 h 126"/>
                  <a:gd name="T30" fmla="*/ 2147483647 w 120"/>
                  <a:gd name="T31" fmla="*/ 2147483647 h 126"/>
                  <a:gd name="T32" fmla="*/ 2147483647 w 120"/>
                  <a:gd name="T33" fmla="*/ 2147483647 h 126"/>
                  <a:gd name="T34" fmla="*/ 2147483647 w 120"/>
                  <a:gd name="T35" fmla="*/ 2147483647 h 126"/>
                  <a:gd name="T36" fmla="*/ 2147483647 w 120"/>
                  <a:gd name="T37" fmla="*/ 2147483647 h 126"/>
                  <a:gd name="T38" fmla="*/ 2147483647 w 120"/>
                  <a:gd name="T39" fmla="*/ 2147483647 h 126"/>
                  <a:gd name="T40" fmla="*/ 2147483647 w 120"/>
                  <a:gd name="T41" fmla="*/ 2147483647 h 126"/>
                  <a:gd name="T42" fmla="*/ 2147483647 w 120"/>
                  <a:gd name="T43" fmla="*/ 2147483647 h 126"/>
                  <a:gd name="T44" fmla="*/ 2147483647 w 120"/>
                  <a:gd name="T45" fmla="*/ 2147483647 h 126"/>
                  <a:gd name="T46" fmla="*/ 2147483647 w 120"/>
                  <a:gd name="T47" fmla="*/ 2147483647 h 126"/>
                  <a:gd name="T48" fmla="*/ 2147483647 w 120"/>
                  <a:gd name="T49" fmla="*/ 2147483647 h 126"/>
                  <a:gd name="T50" fmla="*/ 2147483647 w 120"/>
                  <a:gd name="T51" fmla="*/ 2147483647 h 126"/>
                  <a:gd name="T52" fmla="*/ 2147483647 w 120"/>
                  <a:gd name="T53" fmla="*/ 2147483647 h 126"/>
                  <a:gd name="T54" fmla="*/ 2147483647 w 120"/>
                  <a:gd name="T55" fmla="*/ 2147483647 h 126"/>
                  <a:gd name="T56" fmla="*/ 2147483647 w 120"/>
                  <a:gd name="T57" fmla="*/ 2147483647 h 126"/>
                  <a:gd name="T58" fmla="*/ 2147483647 w 120"/>
                  <a:gd name="T59" fmla="*/ 2147483647 h 126"/>
                  <a:gd name="T60" fmla="*/ 2147483647 w 120"/>
                  <a:gd name="T61" fmla="*/ 2147483647 h 126"/>
                  <a:gd name="T62" fmla="*/ 2147483647 w 120"/>
                  <a:gd name="T63" fmla="*/ 2147483647 h 126"/>
                  <a:gd name="T64" fmla="*/ 2147483647 w 120"/>
                  <a:gd name="T65" fmla="*/ 2147483647 h 126"/>
                  <a:gd name="T66" fmla="*/ 2147483647 w 120"/>
                  <a:gd name="T67" fmla="*/ 2147483647 h 126"/>
                  <a:gd name="T68" fmla="*/ 2147483647 w 120"/>
                  <a:gd name="T69" fmla="*/ 2147483647 h 126"/>
                  <a:gd name="T70" fmla="*/ 2147483647 w 120"/>
                  <a:gd name="T71" fmla="*/ 2147483647 h 126"/>
                  <a:gd name="T72" fmla="*/ 2147483647 w 120"/>
                  <a:gd name="T73" fmla="*/ 2147483647 h 126"/>
                  <a:gd name="T74" fmla="*/ 2147483647 w 120"/>
                  <a:gd name="T75" fmla="*/ 2147483647 h 126"/>
                  <a:gd name="T76" fmla="*/ 2147483647 w 120"/>
                  <a:gd name="T77" fmla="*/ 2147483647 h 126"/>
                  <a:gd name="T78" fmla="*/ 0 w 120"/>
                  <a:gd name="T79" fmla="*/ 2147483647 h 126"/>
                  <a:gd name="T80" fmla="*/ 0 w 120"/>
                  <a:gd name="T81" fmla="*/ 2147483647 h 126"/>
                  <a:gd name="T82" fmla="*/ 2147483647 w 120"/>
                  <a:gd name="T83" fmla="*/ 2147483647 h 126"/>
                  <a:gd name="T84" fmla="*/ 2147483647 w 120"/>
                  <a:gd name="T85" fmla="*/ 2147483647 h 126"/>
                  <a:gd name="T86" fmla="*/ 2147483647 w 120"/>
                  <a:gd name="T87" fmla="*/ 2147483647 h 126"/>
                  <a:gd name="T88" fmla="*/ 2147483647 w 120"/>
                  <a:gd name="T89" fmla="*/ 2147483647 h 126"/>
                  <a:gd name="T90" fmla="*/ 2147483647 w 120"/>
                  <a:gd name="T91" fmla="*/ 2147483647 h 126"/>
                  <a:gd name="T92" fmla="*/ 2147483647 w 120"/>
                  <a:gd name="T93" fmla="*/ 2147483647 h 126"/>
                  <a:gd name="T94" fmla="*/ 2147483647 w 120"/>
                  <a:gd name="T95" fmla="*/ 2147483647 h 126"/>
                  <a:gd name="T96" fmla="*/ 2147483647 w 120"/>
                  <a:gd name="T97" fmla="*/ 2147483647 h 126"/>
                  <a:gd name="T98" fmla="*/ 2147483647 w 120"/>
                  <a:gd name="T99" fmla="*/ 2147483647 h 126"/>
                  <a:gd name="T100" fmla="*/ 2147483647 w 120"/>
                  <a:gd name="T101" fmla="*/ 2147483647 h 126"/>
                  <a:gd name="T102" fmla="*/ 2147483647 w 120"/>
                  <a:gd name="T103" fmla="*/ 2147483647 h 126"/>
                  <a:gd name="T104" fmla="*/ 2147483647 w 120"/>
                  <a:gd name="T105" fmla="*/ 2147483647 h 126"/>
                  <a:gd name="T106" fmla="*/ 2147483647 w 120"/>
                  <a:gd name="T107" fmla="*/ 0 h 126"/>
                  <a:gd name="T108" fmla="*/ 2147483647 w 120"/>
                  <a:gd name="T109" fmla="*/ 0 h 126"/>
                  <a:gd name="T110" fmla="*/ 2147483647 w 120"/>
                  <a:gd name="T111" fmla="*/ 0 h 12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20"/>
                  <a:gd name="T169" fmla="*/ 0 h 126"/>
                  <a:gd name="T170" fmla="*/ 120 w 120"/>
                  <a:gd name="T171" fmla="*/ 126 h 12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20" h="126">
                    <a:moveTo>
                      <a:pt x="78" y="0"/>
                    </a:moveTo>
                    <a:lnTo>
                      <a:pt x="78" y="6"/>
                    </a:lnTo>
                    <a:lnTo>
                      <a:pt x="94" y="10"/>
                    </a:lnTo>
                    <a:lnTo>
                      <a:pt x="106" y="14"/>
                    </a:lnTo>
                    <a:lnTo>
                      <a:pt x="112" y="18"/>
                    </a:lnTo>
                    <a:lnTo>
                      <a:pt x="116" y="22"/>
                    </a:lnTo>
                    <a:lnTo>
                      <a:pt x="120" y="28"/>
                    </a:lnTo>
                    <a:lnTo>
                      <a:pt x="120" y="36"/>
                    </a:lnTo>
                    <a:lnTo>
                      <a:pt x="120" y="44"/>
                    </a:lnTo>
                    <a:lnTo>
                      <a:pt x="118" y="50"/>
                    </a:lnTo>
                    <a:lnTo>
                      <a:pt x="116" y="56"/>
                    </a:lnTo>
                    <a:lnTo>
                      <a:pt x="116" y="66"/>
                    </a:lnTo>
                    <a:lnTo>
                      <a:pt x="116" y="76"/>
                    </a:lnTo>
                    <a:lnTo>
                      <a:pt x="114" y="86"/>
                    </a:lnTo>
                    <a:lnTo>
                      <a:pt x="112" y="96"/>
                    </a:lnTo>
                    <a:lnTo>
                      <a:pt x="106" y="104"/>
                    </a:lnTo>
                    <a:lnTo>
                      <a:pt x="94" y="116"/>
                    </a:lnTo>
                    <a:lnTo>
                      <a:pt x="90" y="126"/>
                    </a:lnTo>
                    <a:lnTo>
                      <a:pt x="80" y="124"/>
                    </a:lnTo>
                    <a:lnTo>
                      <a:pt x="74" y="122"/>
                    </a:lnTo>
                    <a:lnTo>
                      <a:pt x="68" y="120"/>
                    </a:lnTo>
                    <a:lnTo>
                      <a:pt x="62" y="118"/>
                    </a:lnTo>
                    <a:lnTo>
                      <a:pt x="54" y="120"/>
                    </a:lnTo>
                    <a:lnTo>
                      <a:pt x="50" y="114"/>
                    </a:lnTo>
                    <a:lnTo>
                      <a:pt x="46" y="114"/>
                    </a:lnTo>
                    <a:lnTo>
                      <a:pt x="42" y="112"/>
                    </a:lnTo>
                    <a:lnTo>
                      <a:pt x="38" y="110"/>
                    </a:lnTo>
                    <a:lnTo>
                      <a:pt x="34" y="108"/>
                    </a:lnTo>
                    <a:lnTo>
                      <a:pt x="34" y="102"/>
                    </a:lnTo>
                    <a:lnTo>
                      <a:pt x="32" y="92"/>
                    </a:lnTo>
                    <a:lnTo>
                      <a:pt x="30" y="86"/>
                    </a:lnTo>
                    <a:lnTo>
                      <a:pt x="26" y="82"/>
                    </a:lnTo>
                    <a:lnTo>
                      <a:pt x="18" y="76"/>
                    </a:lnTo>
                    <a:lnTo>
                      <a:pt x="12" y="72"/>
                    </a:lnTo>
                    <a:lnTo>
                      <a:pt x="8" y="66"/>
                    </a:lnTo>
                    <a:lnTo>
                      <a:pt x="6" y="62"/>
                    </a:lnTo>
                    <a:lnTo>
                      <a:pt x="8" y="60"/>
                    </a:lnTo>
                    <a:lnTo>
                      <a:pt x="6" y="58"/>
                    </a:lnTo>
                    <a:lnTo>
                      <a:pt x="4" y="54"/>
                    </a:lnTo>
                    <a:lnTo>
                      <a:pt x="0" y="48"/>
                    </a:lnTo>
                    <a:lnTo>
                      <a:pt x="0" y="42"/>
                    </a:lnTo>
                    <a:lnTo>
                      <a:pt x="6" y="46"/>
                    </a:lnTo>
                    <a:lnTo>
                      <a:pt x="12" y="46"/>
                    </a:lnTo>
                    <a:lnTo>
                      <a:pt x="16" y="46"/>
                    </a:lnTo>
                    <a:lnTo>
                      <a:pt x="20" y="46"/>
                    </a:lnTo>
                    <a:lnTo>
                      <a:pt x="30" y="36"/>
                    </a:lnTo>
                    <a:lnTo>
                      <a:pt x="42" y="24"/>
                    </a:lnTo>
                    <a:lnTo>
                      <a:pt x="54" y="16"/>
                    </a:lnTo>
                    <a:lnTo>
                      <a:pt x="58" y="12"/>
                    </a:lnTo>
                    <a:lnTo>
                      <a:pt x="56" y="8"/>
                    </a:lnTo>
                    <a:lnTo>
                      <a:pt x="56" y="6"/>
                    </a:lnTo>
                    <a:lnTo>
                      <a:pt x="58" y="4"/>
                    </a:lnTo>
                    <a:lnTo>
                      <a:pt x="62" y="2"/>
                    </a:lnTo>
                    <a:lnTo>
                      <a:pt x="68" y="0"/>
                    </a:lnTo>
                    <a:lnTo>
                      <a:pt x="76" y="0"/>
                    </a:lnTo>
                    <a:lnTo>
                      <a:pt x="7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3" name="îśḻïďè">
                <a:extLst>
                  <a:ext uri="{FF2B5EF4-FFF2-40B4-BE49-F238E27FC236}">
                    <a16:creationId xmlns:a16="http://schemas.microsoft.com/office/drawing/2014/main" xmlns="" id="{F064143E-AB61-44F0-9687-F763C7B42D99}"/>
                  </a:ext>
                </a:extLst>
              </p:cNvPr>
              <p:cNvSpPr/>
              <p:nvPr/>
            </p:nvSpPr>
            <p:spPr bwMode="auto">
              <a:xfrm>
                <a:off x="5252694" y="4157692"/>
                <a:ext cx="85388" cy="226972"/>
              </a:xfrm>
              <a:custGeom>
                <a:avLst/>
                <a:gdLst>
                  <a:gd name="T0" fmla="*/ 0 w 48"/>
                  <a:gd name="T1" fmla="*/ 2147483647 h 136"/>
                  <a:gd name="T2" fmla="*/ 2147483647 w 48"/>
                  <a:gd name="T3" fmla="*/ 2147483647 h 136"/>
                  <a:gd name="T4" fmla="*/ 2147483647 w 48"/>
                  <a:gd name="T5" fmla="*/ 2147483647 h 136"/>
                  <a:gd name="T6" fmla="*/ 2147483647 w 48"/>
                  <a:gd name="T7" fmla="*/ 2147483647 h 136"/>
                  <a:gd name="T8" fmla="*/ 2147483647 w 48"/>
                  <a:gd name="T9" fmla="*/ 2147483647 h 136"/>
                  <a:gd name="T10" fmla="*/ 2147483647 w 48"/>
                  <a:gd name="T11" fmla="*/ 2147483647 h 136"/>
                  <a:gd name="T12" fmla="*/ 2147483647 w 48"/>
                  <a:gd name="T13" fmla="*/ 2147483647 h 136"/>
                  <a:gd name="T14" fmla="*/ 2147483647 w 48"/>
                  <a:gd name="T15" fmla="*/ 2147483647 h 136"/>
                  <a:gd name="T16" fmla="*/ 2147483647 w 48"/>
                  <a:gd name="T17" fmla="*/ 2147483647 h 136"/>
                  <a:gd name="T18" fmla="*/ 2147483647 w 48"/>
                  <a:gd name="T19" fmla="*/ 2147483647 h 136"/>
                  <a:gd name="T20" fmla="*/ 2147483647 w 48"/>
                  <a:gd name="T21" fmla="*/ 2147483647 h 136"/>
                  <a:gd name="T22" fmla="*/ 2147483647 w 48"/>
                  <a:gd name="T23" fmla="*/ 2147483647 h 136"/>
                  <a:gd name="T24" fmla="*/ 2147483647 w 48"/>
                  <a:gd name="T25" fmla="*/ 2147483647 h 136"/>
                  <a:gd name="T26" fmla="*/ 2147483647 w 48"/>
                  <a:gd name="T27" fmla="*/ 2147483647 h 136"/>
                  <a:gd name="T28" fmla="*/ 2147483647 w 48"/>
                  <a:gd name="T29" fmla="*/ 2147483647 h 136"/>
                  <a:gd name="T30" fmla="*/ 2147483647 w 48"/>
                  <a:gd name="T31" fmla="*/ 2147483647 h 136"/>
                  <a:gd name="T32" fmla="*/ 2147483647 w 48"/>
                  <a:gd name="T33" fmla="*/ 2147483647 h 136"/>
                  <a:gd name="T34" fmla="*/ 2147483647 w 48"/>
                  <a:gd name="T35" fmla="*/ 2147483647 h 136"/>
                  <a:gd name="T36" fmla="*/ 2147483647 w 48"/>
                  <a:gd name="T37" fmla="*/ 2147483647 h 136"/>
                  <a:gd name="T38" fmla="*/ 2147483647 w 48"/>
                  <a:gd name="T39" fmla="*/ 2147483647 h 136"/>
                  <a:gd name="T40" fmla="*/ 2147483647 w 48"/>
                  <a:gd name="T41" fmla="*/ 2147483647 h 136"/>
                  <a:gd name="T42" fmla="*/ 2147483647 w 48"/>
                  <a:gd name="T43" fmla="*/ 2147483647 h 136"/>
                  <a:gd name="T44" fmla="*/ 2147483647 w 48"/>
                  <a:gd name="T45" fmla="*/ 2147483647 h 136"/>
                  <a:gd name="T46" fmla="*/ 2147483647 w 48"/>
                  <a:gd name="T47" fmla="*/ 2147483647 h 136"/>
                  <a:gd name="T48" fmla="*/ 2147483647 w 48"/>
                  <a:gd name="T49" fmla="*/ 2147483647 h 136"/>
                  <a:gd name="T50" fmla="*/ 2147483647 w 48"/>
                  <a:gd name="T51" fmla="*/ 2147483647 h 136"/>
                  <a:gd name="T52" fmla="*/ 2147483647 w 48"/>
                  <a:gd name="T53" fmla="*/ 2147483647 h 136"/>
                  <a:gd name="T54" fmla="*/ 2147483647 w 48"/>
                  <a:gd name="T55" fmla="*/ 2147483647 h 136"/>
                  <a:gd name="T56" fmla="*/ 2147483647 w 48"/>
                  <a:gd name="T57" fmla="*/ 2147483647 h 136"/>
                  <a:gd name="T58" fmla="*/ 2147483647 w 48"/>
                  <a:gd name="T59" fmla="*/ 2147483647 h 136"/>
                  <a:gd name="T60" fmla="*/ 2147483647 w 48"/>
                  <a:gd name="T61" fmla="*/ 2147483647 h 136"/>
                  <a:gd name="T62" fmla="*/ 2147483647 w 48"/>
                  <a:gd name="T63" fmla="*/ 2147483647 h 136"/>
                  <a:gd name="T64" fmla="*/ 2147483647 w 48"/>
                  <a:gd name="T65" fmla="*/ 0 h 136"/>
                  <a:gd name="T66" fmla="*/ 2147483647 w 48"/>
                  <a:gd name="T67" fmla="*/ 0 h 136"/>
                  <a:gd name="T68" fmla="*/ 2147483647 w 48"/>
                  <a:gd name="T69" fmla="*/ 2147483647 h 136"/>
                  <a:gd name="T70" fmla="*/ 2147483647 w 48"/>
                  <a:gd name="T71" fmla="*/ 2147483647 h 136"/>
                  <a:gd name="T72" fmla="*/ 2147483647 w 48"/>
                  <a:gd name="T73" fmla="*/ 2147483647 h 136"/>
                  <a:gd name="T74" fmla="*/ 2147483647 w 48"/>
                  <a:gd name="T75" fmla="*/ 2147483647 h 136"/>
                  <a:gd name="T76" fmla="*/ 2147483647 w 48"/>
                  <a:gd name="T77" fmla="*/ 2147483647 h 136"/>
                  <a:gd name="T78" fmla="*/ 2147483647 w 48"/>
                  <a:gd name="T79" fmla="*/ 2147483647 h 136"/>
                  <a:gd name="T80" fmla="*/ 2147483647 w 48"/>
                  <a:gd name="T81" fmla="*/ 2147483647 h 136"/>
                  <a:gd name="T82" fmla="*/ 2147483647 w 48"/>
                  <a:gd name="T83" fmla="*/ 2147483647 h 136"/>
                  <a:gd name="T84" fmla="*/ 2147483647 w 48"/>
                  <a:gd name="T85" fmla="*/ 2147483647 h 136"/>
                  <a:gd name="T86" fmla="*/ 2147483647 w 48"/>
                  <a:gd name="T87" fmla="*/ 2147483647 h 136"/>
                  <a:gd name="T88" fmla="*/ 0 w 48"/>
                  <a:gd name="T89" fmla="*/ 2147483647 h 136"/>
                  <a:gd name="T90" fmla="*/ 0 w 48"/>
                  <a:gd name="T91" fmla="*/ 2147483647 h 136"/>
                  <a:gd name="T92" fmla="*/ 0 w 48"/>
                  <a:gd name="T93" fmla="*/ 2147483647 h 136"/>
                  <a:gd name="T94" fmla="*/ 0 w 48"/>
                  <a:gd name="T95" fmla="*/ 2147483647 h 136"/>
                  <a:gd name="T96" fmla="*/ 0 w 48"/>
                  <a:gd name="T97" fmla="*/ 2147483647 h 1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8"/>
                  <a:gd name="T148" fmla="*/ 0 h 136"/>
                  <a:gd name="T149" fmla="*/ 48 w 48"/>
                  <a:gd name="T150" fmla="*/ 136 h 1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8" h="136">
                    <a:moveTo>
                      <a:pt x="0" y="82"/>
                    </a:moveTo>
                    <a:lnTo>
                      <a:pt x="6" y="82"/>
                    </a:lnTo>
                    <a:lnTo>
                      <a:pt x="8" y="88"/>
                    </a:lnTo>
                    <a:lnTo>
                      <a:pt x="12" y="90"/>
                    </a:lnTo>
                    <a:lnTo>
                      <a:pt x="18" y="90"/>
                    </a:lnTo>
                    <a:lnTo>
                      <a:pt x="26" y="90"/>
                    </a:lnTo>
                    <a:lnTo>
                      <a:pt x="26" y="100"/>
                    </a:lnTo>
                    <a:lnTo>
                      <a:pt x="24" y="108"/>
                    </a:lnTo>
                    <a:lnTo>
                      <a:pt x="22" y="118"/>
                    </a:lnTo>
                    <a:lnTo>
                      <a:pt x="24" y="126"/>
                    </a:lnTo>
                    <a:lnTo>
                      <a:pt x="28" y="128"/>
                    </a:lnTo>
                    <a:lnTo>
                      <a:pt x="32" y="132"/>
                    </a:lnTo>
                    <a:lnTo>
                      <a:pt x="34" y="136"/>
                    </a:lnTo>
                    <a:lnTo>
                      <a:pt x="34" y="128"/>
                    </a:lnTo>
                    <a:lnTo>
                      <a:pt x="36" y="126"/>
                    </a:lnTo>
                    <a:lnTo>
                      <a:pt x="38" y="124"/>
                    </a:lnTo>
                    <a:lnTo>
                      <a:pt x="42" y="120"/>
                    </a:lnTo>
                    <a:lnTo>
                      <a:pt x="44" y="118"/>
                    </a:lnTo>
                    <a:lnTo>
                      <a:pt x="46" y="112"/>
                    </a:lnTo>
                    <a:lnTo>
                      <a:pt x="48" y="106"/>
                    </a:lnTo>
                    <a:lnTo>
                      <a:pt x="48" y="98"/>
                    </a:lnTo>
                    <a:lnTo>
                      <a:pt x="48" y="92"/>
                    </a:lnTo>
                    <a:lnTo>
                      <a:pt x="44" y="86"/>
                    </a:lnTo>
                    <a:lnTo>
                      <a:pt x="36" y="74"/>
                    </a:lnTo>
                    <a:lnTo>
                      <a:pt x="30" y="66"/>
                    </a:lnTo>
                    <a:lnTo>
                      <a:pt x="28" y="60"/>
                    </a:lnTo>
                    <a:lnTo>
                      <a:pt x="26" y="54"/>
                    </a:lnTo>
                    <a:lnTo>
                      <a:pt x="28" y="46"/>
                    </a:lnTo>
                    <a:lnTo>
                      <a:pt x="30" y="38"/>
                    </a:lnTo>
                    <a:lnTo>
                      <a:pt x="30" y="12"/>
                    </a:lnTo>
                    <a:lnTo>
                      <a:pt x="28" y="10"/>
                    </a:lnTo>
                    <a:lnTo>
                      <a:pt x="26" y="6"/>
                    </a:lnTo>
                    <a:lnTo>
                      <a:pt x="24" y="0"/>
                    </a:lnTo>
                    <a:lnTo>
                      <a:pt x="8" y="0"/>
                    </a:lnTo>
                    <a:lnTo>
                      <a:pt x="10" y="8"/>
                    </a:lnTo>
                    <a:lnTo>
                      <a:pt x="14" y="18"/>
                    </a:lnTo>
                    <a:lnTo>
                      <a:pt x="12" y="20"/>
                    </a:lnTo>
                    <a:lnTo>
                      <a:pt x="10" y="24"/>
                    </a:lnTo>
                    <a:lnTo>
                      <a:pt x="6" y="28"/>
                    </a:lnTo>
                    <a:lnTo>
                      <a:pt x="6" y="34"/>
                    </a:lnTo>
                    <a:lnTo>
                      <a:pt x="6" y="44"/>
                    </a:lnTo>
                    <a:lnTo>
                      <a:pt x="8" y="50"/>
                    </a:lnTo>
                    <a:lnTo>
                      <a:pt x="4" y="56"/>
                    </a:lnTo>
                    <a:lnTo>
                      <a:pt x="2" y="62"/>
                    </a:lnTo>
                    <a:lnTo>
                      <a:pt x="0" y="68"/>
                    </a:lnTo>
                    <a:lnTo>
                      <a:pt x="0" y="74"/>
                    </a:lnTo>
                    <a:lnTo>
                      <a:pt x="0" y="76"/>
                    </a:lnTo>
                    <a:lnTo>
                      <a:pt x="0" y="80"/>
                    </a:lnTo>
                    <a:lnTo>
                      <a:pt x="0" y="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4" name="î$ḻiḓê">
                <a:extLst>
                  <a:ext uri="{FF2B5EF4-FFF2-40B4-BE49-F238E27FC236}">
                    <a16:creationId xmlns:a16="http://schemas.microsoft.com/office/drawing/2014/main" xmlns="" id="{DE2C4C4A-54C8-470E-A572-36509BC2C541}"/>
                  </a:ext>
                </a:extLst>
              </p:cNvPr>
              <p:cNvSpPr/>
              <p:nvPr/>
            </p:nvSpPr>
            <p:spPr bwMode="auto">
              <a:xfrm>
                <a:off x="4952461" y="4114259"/>
                <a:ext cx="325022" cy="302629"/>
              </a:xfrm>
              <a:custGeom>
                <a:avLst/>
                <a:gdLst>
                  <a:gd name="T0" fmla="*/ 2147483647 w 186"/>
                  <a:gd name="T1" fmla="*/ 2147483647 h 182"/>
                  <a:gd name="T2" fmla="*/ 2147483647 w 186"/>
                  <a:gd name="T3" fmla="*/ 2147483647 h 182"/>
                  <a:gd name="T4" fmla="*/ 2147483647 w 186"/>
                  <a:gd name="T5" fmla="*/ 2147483647 h 182"/>
                  <a:gd name="T6" fmla="*/ 2147483647 w 186"/>
                  <a:gd name="T7" fmla="*/ 2147483647 h 182"/>
                  <a:gd name="T8" fmla="*/ 2147483647 w 186"/>
                  <a:gd name="T9" fmla="*/ 2147483647 h 182"/>
                  <a:gd name="T10" fmla="*/ 2147483647 w 186"/>
                  <a:gd name="T11" fmla="*/ 2147483647 h 182"/>
                  <a:gd name="T12" fmla="*/ 2147483647 w 186"/>
                  <a:gd name="T13" fmla="*/ 2147483647 h 182"/>
                  <a:gd name="T14" fmla="*/ 2147483647 w 186"/>
                  <a:gd name="T15" fmla="*/ 2147483647 h 182"/>
                  <a:gd name="T16" fmla="*/ 2147483647 w 186"/>
                  <a:gd name="T17" fmla="*/ 2147483647 h 182"/>
                  <a:gd name="T18" fmla="*/ 2147483647 w 186"/>
                  <a:gd name="T19" fmla="*/ 2147483647 h 182"/>
                  <a:gd name="T20" fmla="*/ 2147483647 w 186"/>
                  <a:gd name="T21" fmla="*/ 2147483647 h 182"/>
                  <a:gd name="T22" fmla="*/ 2147483647 w 186"/>
                  <a:gd name="T23" fmla="*/ 2147483647 h 182"/>
                  <a:gd name="T24" fmla="*/ 2147483647 w 186"/>
                  <a:gd name="T25" fmla="*/ 2147483647 h 182"/>
                  <a:gd name="T26" fmla="*/ 2147483647 w 186"/>
                  <a:gd name="T27" fmla="*/ 2147483647 h 182"/>
                  <a:gd name="T28" fmla="*/ 2147483647 w 186"/>
                  <a:gd name="T29" fmla="*/ 2147483647 h 182"/>
                  <a:gd name="T30" fmla="*/ 2147483647 w 186"/>
                  <a:gd name="T31" fmla="*/ 2147483647 h 182"/>
                  <a:gd name="T32" fmla="*/ 2147483647 w 186"/>
                  <a:gd name="T33" fmla="*/ 2147483647 h 182"/>
                  <a:gd name="T34" fmla="*/ 2147483647 w 186"/>
                  <a:gd name="T35" fmla="*/ 0 h 182"/>
                  <a:gd name="T36" fmla="*/ 2147483647 w 186"/>
                  <a:gd name="T37" fmla="*/ 2147483647 h 182"/>
                  <a:gd name="T38" fmla="*/ 2147483647 w 186"/>
                  <a:gd name="T39" fmla="*/ 2147483647 h 182"/>
                  <a:gd name="T40" fmla="*/ 2147483647 w 186"/>
                  <a:gd name="T41" fmla="*/ 2147483647 h 182"/>
                  <a:gd name="T42" fmla="*/ 2147483647 w 186"/>
                  <a:gd name="T43" fmla="*/ 2147483647 h 182"/>
                  <a:gd name="T44" fmla="*/ 2147483647 w 186"/>
                  <a:gd name="T45" fmla="*/ 2147483647 h 182"/>
                  <a:gd name="T46" fmla="*/ 2147483647 w 186"/>
                  <a:gd name="T47" fmla="*/ 2147483647 h 182"/>
                  <a:gd name="T48" fmla="*/ 2147483647 w 186"/>
                  <a:gd name="T49" fmla="*/ 2147483647 h 182"/>
                  <a:gd name="T50" fmla="*/ 2147483647 w 186"/>
                  <a:gd name="T51" fmla="*/ 2147483647 h 182"/>
                  <a:gd name="T52" fmla="*/ 2147483647 w 186"/>
                  <a:gd name="T53" fmla="*/ 2147483647 h 182"/>
                  <a:gd name="T54" fmla="*/ 2147483647 w 186"/>
                  <a:gd name="T55" fmla="*/ 2147483647 h 182"/>
                  <a:gd name="T56" fmla="*/ 2147483647 w 186"/>
                  <a:gd name="T57" fmla="*/ 2147483647 h 182"/>
                  <a:gd name="T58" fmla="*/ 2147483647 w 186"/>
                  <a:gd name="T59" fmla="*/ 2147483647 h 182"/>
                  <a:gd name="T60" fmla="*/ 2147483647 w 186"/>
                  <a:gd name="T61" fmla="*/ 2147483647 h 182"/>
                  <a:gd name="T62" fmla="*/ 2147483647 w 186"/>
                  <a:gd name="T63" fmla="*/ 2147483647 h 182"/>
                  <a:gd name="T64" fmla="*/ 2147483647 w 186"/>
                  <a:gd name="T65" fmla="*/ 2147483647 h 182"/>
                  <a:gd name="T66" fmla="*/ 2147483647 w 186"/>
                  <a:gd name="T67" fmla="*/ 2147483647 h 182"/>
                  <a:gd name="T68" fmla="*/ 2147483647 w 186"/>
                  <a:gd name="T69" fmla="*/ 2147483647 h 182"/>
                  <a:gd name="T70" fmla="*/ 2147483647 w 186"/>
                  <a:gd name="T71" fmla="*/ 2147483647 h 182"/>
                  <a:gd name="T72" fmla="*/ 0 w 186"/>
                  <a:gd name="T73" fmla="*/ 2147483647 h 182"/>
                  <a:gd name="T74" fmla="*/ 2147483647 w 186"/>
                  <a:gd name="T75" fmla="*/ 2147483647 h 182"/>
                  <a:gd name="T76" fmla="*/ 2147483647 w 186"/>
                  <a:gd name="T77" fmla="*/ 2147483647 h 182"/>
                  <a:gd name="T78" fmla="*/ 2147483647 w 186"/>
                  <a:gd name="T79" fmla="*/ 2147483647 h 182"/>
                  <a:gd name="T80" fmla="*/ 2147483647 w 186"/>
                  <a:gd name="T81" fmla="*/ 2147483647 h 182"/>
                  <a:gd name="T82" fmla="*/ 2147483647 w 186"/>
                  <a:gd name="T83" fmla="*/ 2147483647 h 1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86"/>
                  <a:gd name="T127" fmla="*/ 0 h 182"/>
                  <a:gd name="T128" fmla="*/ 186 w 186"/>
                  <a:gd name="T129" fmla="*/ 182 h 1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86" h="182">
                    <a:moveTo>
                      <a:pt x="72" y="182"/>
                    </a:moveTo>
                    <a:lnTo>
                      <a:pt x="82" y="172"/>
                    </a:lnTo>
                    <a:lnTo>
                      <a:pt x="94" y="160"/>
                    </a:lnTo>
                    <a:lnTo>
                      <a:pt x="106" y="152"/>
                    </a:lnTo>
                    <a:lnTo>
                      <a:pt x="110" y="148"/>
                    </a:lnTo>
                    <a:lnTo>
                      <a:pt x="108" y="144"/>
                    </a:lnTo>
                    <a:lnTo>
                      <a:pt x="108" y="142"/>
                    </a:lnTo>
                    <a:lnTo>
                      <a:pt x="110" y="140"/>
                    </a:lnTo>
                    <a:lnTo>
                      <a:pt x="114" y="138"/>
                    </a:lnTo>
                    <a:lnTo>
                      <a:pt x="120" y="136"/>
                    </a:lnTo>
                    <a:lnTo>
                      <a:pt x="130" y="136"/>
                    </a:lnTo>
                    <a:lnTo>
                      <a:pt x="128" y="132"/>
                    </a:lnTo>
                    <a:lnTo>
                      <a:pt x="128" y="128"/>
                    </a:lnTo>
                    <a:lnTo>
                      <a:pt x="128" y="126"/>
                    </a:lnTo>
                    <a:lnTo>
                      <a:pt x="134" y="124"/>
                    </a:lnTo>
                    <a:lnTo>
                      <a:pt x="140" y="120"/>
                    </a:lnTo>
                    <a:lnTo>
                      <a:pt x="150" y="116"/>
                    </a:lnTo>
                    <a:lnTo>
                      <a:pt x="162" y="114"/>
                    </a:lnTo>
                    <a:lnTo>
                      <a:pt x="172" y="108"/>
                    </a:lnTo>
                    <a:lnTo>
                      <a:pt x="172" y="98"/>
                    </a:lnTo>
                    <a:lnTo>
                      <a:pt x="172" y="92"/>
                    </a:lnTo>
                    <a:lnTo>
                      <a:pt x="174" y="86"/>
                    </a:lnTo>
                    <a:lnTo>
                      <a:pt x="180" y="76"/>
                    </a:lnTo>
                    <a:lnTo>
                      <a:pt x="178" y="70"/>
                    </a:lnTo>
                    <a:lnTo>
                      <a:pt x="178" y="60"/>
                    </a:lnTo>
                    <a:lnTo>
                      <a:pt x="178" y="54"/>
                    </a:lnTo>
                    <a:lnTo>
                      <a:pt x="182" y="50"/>
                    </a:lnTo>
                    <a:lnTo>
                      <a:pt x="184" y="46"/>
                    </a:lnTo>
                    <a:lnTo>
                      <a:pt x="186" y="44"/>
                    </a:lnTo>
                    <a:lnTo>
                      <a:pt x="182" y="34"/>
                    </a:lnTo>
                    <a:lnTo>
                      <a:pt x="180" y="26"/>
                    </a:lnTo>
                    <a:lnTo>
                      <a:pt x="166" y="16"/>
                    </a:lnTo>
                    <a:lnTo>
                      <a:pt x="160" y="12"/>
                    </a:lnTo>
                    <a:lnTo>
                      <a:pt x="150" y="8"/>
                    </a:lnTo>
                    <a:lnTo>
                      <a:pt x="146" y="6"/>
                    </a:lnTo>
                    <a:lnTo>
                      <a:pt x="140" y="0"/>
                    </a:lnTo>
                    <a:lnTo>
                      <a:pt x="136" y="0"/>
                    </a:lnTo>
                    <a:lnTo>
                      <a:pt x="128" y="2"/>
                    </a:lnTo>
                    <a:lnTo>
                      <a:pt x="118" y="8"/>
                    </a:lnTo>
                    <a:lnTo>
                      <a:pt x="112" y="10"/>
                    </a:lnTo>
                    <a:lnTo>
                      <a:pt x="108" y="14"/>
                    </a:lnTo>
                    <a:lnTo>
                      <a:pt x="106" y="18"/>
                    </a:lnTo>
                    <a:lnTo>
                      <a:pt x="104" y="24"/>
                    </a:lnTo>
                    <a:lnTo>
                      <a:pt x="104" y="62"/>
                    </a:lnTo>
                    <a:lnTo>
                      <a:pt x="106" y="70"/>
                    </a:lnTo>
                    <a:lnTo>
                      <a:pt x="108" y="72"/>
                    </a:lnTo>
                    <a:lnTo>
                      <a:pt x="114" y="76"/>
                    </a:lnTo>
                    <a:lnTo>
                      <a:pt x="124" y="76"/>
                    </a:lnTo>
                    <a:lnTo>
                      <a:pt x="124" y="88"/>
                    </a:lnTo>
                    <a:lnTo>
                      <a:pt x="122" y="92"/>
                    </a:lnTo>
                    <a:lnTo>
                      <a:pt x="120" y="96"/>
                    </a:lnTo>
                    <a:lnTo>
                      <a:pt x="116" y="98"/>
                    </a:lnTo>
                    <a:lnTo>
                      <a:pt x="114" y="98"/>
                    </a:lnTo>
                    <a:lnTo>
                      <a:pt x="110" y="90"/>
                    </a:lnTo>
                    <a:lnTo>
                      <a:pt x="106" y="86"/>
                    </a:lnTo>
                    <a:lnTo>
                      <a:pt x="96" y="78"/>
                    </a:lnTo>
                    <a:lnTo>
                      <a:pt x="90" y="72"/>
                    </a:lnTo>
                    <a:lnTo>
                      <a:pt x="86" y="70"/>
                    </a:lnTo>
                    <a:lnTo>
                      <a:pt x="86" y="66"/>
                    </a:lnTo>
                    <a:lnTo>
                      <a:pt x="80" y="68"/>
                    </a:lnTo>
                    <a:lnTo>
                      <a:pt x="78" y="70"/>
                    </a:lnTo>
                    <a:lnTo>
                      <a:pt x="76" y="70"/>
                    </a:lnTo>
                    <a:lnTo>
                      <a:pt x="72" y="72"/>
                    </a:lnTo>
                    <a:lnTo>
                      <a:pt x="66" y="70"/>
                    </a:lnTo>
                    <a:lnTo>
                      <a:pt x="60" y="68"/>
                    </a:lnTo>
                    <a:lnTo>
                      <a:pt x="56" y="64"/>
                    </a:lnTo>
                    <a:lnTo>
                      <a:pt x="54" y="60"/>
                    </a:lnTo>
                    <a:lnTo>
                      <a:pt x="32" y="52"/>
                    </a:lnTo>
                    <a:lnTo>
                      <a:pt x="32" y="82"/>
                    </a:lnTo>
                    <a:lnTo>
                      <a:pt x="30" y="86"/>
                    </a:lnTo>
                    <a:lnTo>
                      <a:pt x="26" y="88"/>
                    </a:lnTo>
                    <a:lnTo>
                      <a:pt x="24" y="88"/>
                    </a:lnTo>
                    <a:lnTo>
                      <a:pt x="0" y="88"/>
                    </a:lnTo>
                    <a:lnTo>
                      <a:pt x="0" y="152"/>
                    </a:lnTo>
                    <a:lnTo>
                      <a:pt x="16" y="170"/>
                    </a:lnTo>
                    <a:lnTo>
                      <a:pt x="18" y="172"/>
                    </a:lnTo>
                    <a:lnTo>
                      <a:pt x="22" y="174"/>
                    </a:lnTo>
                    <a:lnTo>
                      <a:pt x="28" y="172"/>
                    </a:lnTo>
                    <a:lnTo>
                      <a:pt x="36" y="170"/>
                    </a:lnTo>
                    <a:lnTo>
                      <a:pt x="40" y="172"/>
                    </a:lnTo>
                    <a:lnTo>
                      <a:pt x="46" y="176"/>
                    </a:lnTo>
                    <a:lnTo>
                      <a:pt x="52" y="178"/>
                    </a:lnTo>
                    <a:lnTo>
                      <a:pt x="58" y="182"/>
                    </a:lnTo>
                    <a:lnTo>
                      <a:pt x="72" y="1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5" name="iṧľïḍè">
                <a:extLst>
                  <a:ext uri="{FF2B5EF4-FFF2-40B4-BE49-F238E27FC236}">
                    <a16:creationId xmlns:a16="http://schemas.microsoft.com/office/drawing/2014/main" xmlns="" id="{332F9925-4B42-44ED-8456-F74745237835}"/>
                  </a:ext>
                </a:extLst>
              </p:cNvPr>
              <p:cNvSpPr/>
              <p:nvPr/>
            </p:nvSpPr>
            <p:spPr bwMode="auto">
              <a:xfrm>
                <a:off x="4666001" y="4047007"/>
                <a:ext cx="342926" cy="365677"/>
              </a:xfrm>
              <a:custGeom>
                <a:avLst/>
                <a:gdLst>
                  <a:gd name="T0" fmla="*/ 2147483647 w 197"/>
                  <a:gd name="T1" fmla="*/ 2147483647 h 220"/>
                  <a:gd name="T2" fmla="*/ 2147483647 w 197"/>
                  <a:gd name="T3" fmla="*/ 2147483647 h 220"/>
                  <a:gd name="T4" fmla="*/ 2147483647 w 197"/>
                  <a:gd name="T5" fmla="*/ 2147483647 h 220"/>
                  <a:gd name="T6" fmla="*/ 2147483647 w 197"/>
                  <a:gd name="T7" fmla="*/ 2147483647 h 220"/>
                  <a:gd name="T8" fmla="*/ 2147483647 w 197"/>
                  <a:gd name="T9" fmla="*/ 2147483647 h 220"/>
                  <a:gd name="T10" fmla="*/ 2147483647 w 197"/>
                  <a:gd name="T11" fmla="*/ 2147483647 h 220"/>
                  <a:gd name="T12" fmla="*/ 0 w 197"/>
                  <a:gd name="T13" fmla="*/ 2147483647 h 220"/>
                  <a:gd name="T14" fmla="*/ 2147483647 w 197"/>
                  <a:gd name="T15" fmla="*/ 2147483647 h 220"/>
                  <a:gd name="T16" fmla="*/ 2147483647 w 197"/>
                  <a:gd name="T17" fmla="*/ 2147483647 h 220"/>
                  <a:gd name="T18" fmla="*/ 2147483647 w 197"/>
                  <a:gd name="T19" fmla="*/ 2147483647 h 220"/>
                  <a:gd name="T20" fmla="*/ 2147483647 w 197"/>
                  <a:gd name="T21" fmla="*/ 2147483647 h 220"/>
                  <a:gd name="T22" fmla="*/ 2147483647 w 197"/>
                  <a:gd name="T23" fmla="*/ 2147483647 h 220"/>
                  <a:gd name="T24" fmla="*/ 2147483647 w 197"/>
                  <a:gd name="T25" fmla="*/ 2147483647 h 220"/>
                  <a:gd name="T26" fmla="*/ 2147483647 w 197"/>
                  <a:gd name="T27" fmla="*/ 2147483647 h 220"/>
                  <a:gd name="T28" fmla="*/ 2147483647 w 197"/>
                  <a:gd name="T29" fmla="*/ 2147483647 h 220"/>
                  <a:gd name="T30" fmla="*/ 2147483647 w 197"/>
                  <a:gd name="T31" fmla="*/ 2147483647 h 220"/>
                  <a:gd name="T32" fmla="*/ 2147483647 w 197"/>
                  <a:gd name="T33" fmla="*/ 2147483647 h 220"/>
                  <a:gd name="T34" fmla="*/ 2147483647 w 197"/>
                  <a:gd name="T35" fmla="*/ 0 h 220"/>
                  <a:gd name="T36" fmla="*/ 2147483647 w 197"/>
                  <a:gd name="T37" fmla="*/ 2147483647 h 220"/>
                  <a:gd name="T38" fmla="*/ 2147483647 w 197"/>
                  <a:gd name="T39" fmla="*/ 2147483647 h 220"/>
                  <a:gd name="T40" fmla="*/ 2147483647 w 197"/>
                  <a:gd name="T41" fmla="*/ 2147483647 h 220"/>
                  <a:gd name="T42" fmla="*/ 2147483647 w 197"/>
                  <a:gd name="T43" fmla="*/ 2147483647 h 220"/>
                  <a:gd name="T44" fmla="*/ 2147483647 w 197"/>
                  <a:gd name="T45" fmla="*/ 2147483647 h 220"/>
                  <a:gd name="T46" fmla="*/ 2147483647 w 197"/>
                  <a:gd name="T47" fmla="*/ 2147483647 h 220"/>
                  <a:gd name="T48" fmla="*/ 2147483647 w 197"/>
                  <a:gd name="T49" fmla="*/ 2147483647 h 220"/>
                  <a:gd name="T50" fmla="*/ 2147483647 w 197"/>
                  <a:gd name="T51" fmla="*/ 2147483647 h 220"/>
                  <a:gd name="T52" fmla="*/ 2147483647 w 197"/>
                  <a:gd name="T53" fmla="*/ 2147483647 h 220"/>
                  <a:gd name="T54" fmla="*/ 2147483647 w 197"/>
                  <a:gd name="T55" fmla="*/ 2147483647 h 220"/>
                  <a:gd name="T56" fmla="*/ 2147483647 w 197"/>
                  <a:gd name="T57" fmla="*/ 2147483647 h 220"/>
                  <a:gd name="T58" fmla="*/ 2147483647 w 197"/>
                  <a:gd name="T59" fmla="*/ 2147483647 h 220"/>
                  <a:gd name="T60" fmla="*/ 2147483647 w 197"/>
                  <a:gd name="T61" fmla="*/ 2147483647 h 220"/>
                  <a:gd name="T62" fmla="*/ 2147483647 w 197"/>
                  <a:gd name="T63" fmla="*/ 2147483647 h 220"/>
                  <a:gd name="T64" fmla="*/ 2147483647 w 197"/>
                  <a:gd name="T65" fmla="*/ 2147483647 h 220"/>
                  <a:gd name="T66" fmla="*/ 2147483647 w 197"/>
                  <a:gd name="T67" fmla="*/ 2147483647 h 220"/>
                  <a:gd name="T68" fmla="*/ 2147483647 w 197"/>
                  <a:gd name="T69" fmla="*/ 2147483647 h 220"/>
                  <a:gd name="T70" fmla="*/ 2147483647 w 197"/>
                  <a:gd name="T71" fmla="*/ 2147483647 h 2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7"/>
                  <a:gd name="T109" fmla="*/ 0 h 220"/>
                  <a:gd name="T110" fmla="*/ 197 w 197"/>
                  <a:gd name="T111" fmla="*/ 220 h 22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7" h="220">
                    <a:moveTo>
                      <a:pt x="181" y="212"/>
                    </a:moveTo>
                    <a:lnTo>
                      <a:pt x="159" y="220"/>
                    </a:lnTo>
                    <a:lnTo>
                      <a:pt x="117" y="220"/>
                    </a:lnTo>
                    <a:lnTo>
                      <a:pt x="107" y="216"/>
                    </a:lnTo>
                    <a:lnTo>
                      <a:pt x="105" y="214"/>
                    </a:lnTo>
                    <a:lnTo>
                      <a:pt x="101" y="210"/>
                    </a:lnTo>
                    <a:lnTo>
                      <a:pt x="33" y="210"/>
                    </a:lnTo>
                    <a:lnTo>
                      <a:pt x="27" y="206"/>
                    </a:lnTo>
                    <a:lnTo>
                      <a:pt x="25" y="204"/>
                    </a:lnTo>
                    <a:lnTo>
                      <a:pt x="21" y="204"/>
                    </a:lnTo>
                    <a:lnTo>
                      <a:pt x="11" y="206"/>
                    </a:lnTo>
                    <a:lnTo>
                      <a:pt x="4" y="206"/>
                    </a:lnTo>
                    <a:lnTo>
                      <a:pt x="0" y="204"/>
                    </a:lnTo>
                    <a:lnTo>
                      <a:pt x="0" y="194"/>
                    </a:lnTo>
                    <a:lnTo>
                      <a:pt x="4" y="188"/>
                    </a:lnTo>
                    <a:lnTo>
                      <a:pt x="4" y="180"/>
                    </a:lnTo>
                    <a:lnTo>
                      <a:pt x="4" y="174"/>
                    </a:lnTo>
                    <a:lnTo>
                      <a:pt x="7" y="162"/>
                    </a:lnTo>
                    <a:lnTo>
                      <a:pt x="11" y="150"/>
                    </a:lnTo>
                    <a:lnTo>
                      <a:pt x="13" y="140"/>
                    </a:lnTo>
                    <a:lnTo>
                      <a:pt x="19" y="132"/>
                    </a:lnTo>
                    <a:lnTo>
                      <a:pt x="25" y="122"/>
                    </a:lnTo>
                    <a:lnTo>
                      <a:pt x="31" y="112"/>
                    </a:lnTo>
                    <a:lnTo>
                      <a:pt x="35" y="104"/>
                    </a:lnTo>
                    <a:lnTo>
                      <a:pt x="35" y="92"/>
                    </a:lnTo>
                    <a:lnTo>
                      <a:pt x="33" y="84"/>
                    </a:lnTo>
                    <a:lnTo>
                      <a:pt x="29" y="74"/>
                    </a:lnTo>
                    <a:lnTo>
                      <a:pt x="25" y="66"/>
                    </a:lnTo>
                    <a:lnTo>
                      <a:pt x="23" y="56"/>
                    </a:lnTo>
                    <a:lnTo>
                      <a:pt x="23" y="52"/>
                    </a:lnTo>
                    <a:lnTo>
                      <a:pt x="25" y="48"/>
                    </a:lnTo>
                    <a:lnTo>
                      <a:pt x="27" y="44"/>
                    </a:lnTo>
                    <a:lnTo>
                      <a:pt x="27" y="40"/>
                    </a:lnTo>
                    <a:lnTo>
                      <a:pt x="27" y="32"/>
                    </a:lnTo>
                    <a:lnTo>
                      <a:pt x="23" y="24"/>
                    </a:lnTo>
                    <a:lnTo>
                      <a:pt x="15" y="0"/>
                    </a:lnTo>
                    <a:lnTo>
                      <a:pt x="79" y="0"/>
                    </a:lnTo>
                    <a:lnTo>
                      <a:pt x="79" y="12"/>
                    </a:lnTo>
                    <a:lnTo>
                      <a:pt x="85" y="24"/>
                    </a:lnTo>
                    <a:lnTo>
                      <a:pt x="93" y="32"/>
                    </a:lnTo>
                    <a:lnTo>
                      <a:pt x="95" y="34"/>
                    </a:lnTo>
                    <a:lnTo>
                      <a:pt x="99" y="34"/>
                    </a:lnTo>
                    <a:lnTo>
                      <a:pt x="111" y="34"/>
                    </a:lnTo>
                    <a:lnTo>
                      <a:pt x="119" y="34"/>
                    </a:lnTo>
                    <a:lnTo>
                      <a:pt x="121" y="32"/>
                    </a:lnTo>
                    <a:lnTo>
                      <a:pt x="123" y="28"/>
                    </a:lnTo>
                    <a:lnTo>
                      <a:pt x="123" y="20"/>
                    </a:lnTo>
                    <a:lnTo>
                      <a:pt x="143" y="20"/>
                    </a:lnTo>
                    <a:lnTo>
                      <a:pt x="145" y="22"/>
                    </a:lnTo>
                    <a:lnTo>
                      <a:pt x="147" y="24"/>
                    </a:lnTo>
                    <a:lnTo>
                      <a:pt x="151" y="26"/>
                    </a:lnTo>
                    <a:lnTo>
                      <a:pt x="159" y="26"/>
                    </a:lnTo>
                    <a:lnTo>
                      <a:pt x="165" y="24"/>
                    </a:lnTo>
                    <a:lnTo>
                      <a:pt x="167" y="46"/>
                    </a:lnTo>
                    <a:lnTo>
                      <a:pt x="165" y="68"/>
                    </a:lnTo>
                    <a:lnTo>
                      <a:pt x="165" y="72"/>
                    </a:lnTo>
                    <a:lnTo>
                      <a:pt x="169" y="74"/>
                    </a:lnTo>
                    <a:lnTo>
                      <a:pt x="171" y="82"/>
                    </a:lnTo>
                    <a:lnTo>
                      <a:pt x="171" y="86"/>
                    </a:lnTo>
                    <a:lnTo>
                      <a:pt x="169" y="92"/>
                    </a:lnTo>
                    <a:lnTo>
                      <a:pt x="175" y="94"/>
                    </a:lnTo>
                    <a:lnTo>
                      <a:pt x="179" y="94"/>
                    </a:lnTo>
                    <a:lnTo>
                      <a:pt x="183" y="92"/>
                    </a:lnTo>
                    <a:lnTo>
                      <a:pt x="191" y="92"/>
                    </a:lnTo>
                    <a:lnTo>
                      <a:pt x="197" y="92"/>
                    </a:lnTo>
                    <a:lnTo>
                      <a:pt x="197" y="122"/>
                    </a:lnTo>
                    <a:lnTo>
                      <a:pt x="195" y="126"/>
                    </a:lnTo>
                    <a:lnTo>
                      <a:pt x="191" y="128"/>
                    </a:lnTo>
                    <a:lnTo>
                      <a:pt x="189" y="128"/>
                    </a:lnTo>
                    <a:lnTo>
                      <a:pt x="165" y="128"/>
                    </a:lnTo>
                    <a:lnTo>
                      <a:pt x="165" y="192"/>
                    </a:lnTo>
                    <a:lnTo>
                      <a:pt x="181" y="210"/>
                    </a:lnTo>
                    <a:lnTo>
                      <a:pt x="181" y="2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6" name="isľîḍè">
                <a:extLst>
                  <a:ext uri="{FF2B5EF4-FFF2-40B4-BE49-F238E27FC236}">
                    <a16:creationId xmlns:a16="http://schemas.microsoft.com/office/drawing/2014/main" xmlns="" id="{40F21365-1AFA-409F-8F85-4B3F5494239A}"/>
                  </a:ext>
                </a:extLst>
              </p:cNvPr>
              <p:cNvSpPr/>
              <p:nvPr/>
            </p:nvSpPr>
            <p:spPr bwMode="auto">
              <a:xfrm>
                <a:off x="4879469" y="4408481"/>
                <a:ext cx="258916" cy="278810"/>
              </a:xfrm>
              <a:custGeom>
                <a:avLst/>
                <a:gdLst>
                  <a:gd name="T0" fmla="*/ 2147483647 w 148"/>
                  <a:gd name="T1" fmla="*/ 2147483647 h 168"/>
                  <a:gd name="T2" fmla="*/ 2147483647 w 148"/>
                  <a:gd name="T3" fmla="*/ 2147483647 h 168"/>
                  <a:gd name="T4" fmla="*/ 2147483647 w 148"/>
                  <a:gd name="T5" fmla="*/ 2147483647 h 168"/>
                  <a:gd name="T6" fmla="*/ 2147483647 w 148"/>
                  <a:gd name="T7" fmla="*/ 2147483647 h 168"/>
                  <a:gd name="T8" fmla="*/ 2147483647 w 148"/>
                  <a:gd name="T9" fmla="*/ 2147483647 h 168"/>
                  <a:gd name="T10" fmla="*/ 2147483647 w 148"/>
                  <a:gd name="T11" fmla="*/ 2147483647 h 168"/>
                  <a:gd name="T12" fmla="*/ 2147483647 w 148"/>
                  <a:gd name="T13" fmla="*/ 2147483647 h 168"/>
                  <a:gd name="T14" fmla="*/ 2147483647 w 148"/>
                  <a:gd name="T15" fmla="*/ 2147483647 h 168"/>
                  <a:gd name="T16" fmla="*/ 2147483647 w 148"/>
                  <a:gd name="T17" fmla="*/ 2147483647 h 168"/>
                  <a:gd name="T18" fmla="*/ 2147483647 w 148"/>
                  <a:gd name="T19" fmla="*/ 2147483647 h 168"/>
                  <a:gd name="T20" fmla="*/ 2147483647 w 148"/>
                  <a:gd name="T21" fmla="*/ 2147483647 h 168"/>
                  <a:gd name="T22" fmla="*/ 2147483647 w 148"/>
                  <a:gd name="T23" fmla="*/ 2147483647 h 168"/>
                  <a:gd name="T24" fmla="*/ 2147483647 w 148"/>
                  <a:gd name="T25" fmla="*/ 2147483647 h 168"/>
                  <a:gd name="T26" fmla="*/ 2147483647 w 148"/>
                  <a:gd name="T27" fmla="*/ 2147483647 h 168"/>
                  <a:gd name="T28" fmla="*/ 2147483647 w 148"/>
                  <a:gd name="T29" fmla="*/ 2147483647 h 168"/>
                  <a:gd name="T30" fmla="*/ 2147483647 w 148"/>
                  <a:gd name="T31" fmla="*/ 2147483647 h 168"/>
                  <a:gd name="T32" fmla="*/ 2147483647 w 148"/>
                  <a:gd name="T33" fmla="*/ 2147483647 h 168"/>
                  <a:gd name="T34" fmla="*/ 2147483647 w 148"/>
                  <a:gd name="T35" fmla="*/ 2147483647 h 168"/>
                  <a:gd name="T36" fmla="*/ 2147483647 w 148"/>
                  <a:gd name="T37" fmla="*/ 2147483647 h 168"/>
                  <a:gd name="T38" fmla="*/ 2147483647 w 148"/>
                  <a:gd name="T39" fmla="*/ 2147483647 h 168"/>
                  <a:gd name="T40" fmla="*/ 2147483647 w 148"/>
                  <a:gd name="T41" fmla="*/ 2147483647 h 168"/>
                  <a:gd name="T42" fmla="*/ 2147483647 w 148"/>
                  <a:gd name="T43" fmla="*/ 2147483647 h 168"/>
                  <a:gd name="T44" fmla="*/ 2147483647 w 148"/>
                  <a:gd name="T45" fmla="*/ 2147483647 h 168"/>
                  <a:gd name="T46" fmla="*/ 2147483647 w 148"/>
                  <a:gd name="T47" fmla="*/ 2147483647 h 168"/>
                  <a:gd name="T48" fmla="*/ 2147483647 w 148"/>
                  <a:gd name="T49" fmla="*/ 2147483647 h 168"/>
                  <a:gd name="T50" fmla="*/ 2147483647 w 148"/>
                  <a:gd name="T51" fmla="*/ 2147483647 h 168"/>
                  <a:gd name="T52" fmla="*/ 2147483647 w 148"/>
                  <a:gd name="T53" fmla="*/ 2147483647 h 168"/>
                  <a:gd name="T54" fmla="*/ 2147483647 w 148"/>
                  <a:gd name="T55" fmla="*/ 2147483647 h 168"/>
                  <a:gd name="T56" fmla="*/ 2147483647 w 148"/>
                  <a:gd name="T57" fmla="*/ 2147483647 h 168"/>
                  <a:gd name="T58" fmla="*/ 2147483647 w 148"/>
                  <a:gd name="T59" fmla="*/ 2147483647 h 168"/>
                  <a:gd name="T60" fmla="*/ 2147483647 w 148"/>
                  <a:gd name="T61" fmla="*/ 2147483647 h 168"/>
                  <a:gd name="T62" fmla="*/ 2147483647 w 148"/>
                  <a:gd name="T63" fmla="*/ 2147483647 h 168"/>
                  <a:gd name="T64" fmla="*/ 2147483647 w 148"/>
                  <a:gd name="T65" fmla="*/ 2147483647 h 168"/>
                  <a:gd name="T66" fmla="*/ 2147483647 w 148"/>
                  <a:gd name="T67" fmla="*/ 2147483647 h 168"/>
                  <a:gd name="T68" fmla="*/ 2147483647 w 148"/>
                  <a:gd name="T69" fmla="*/ 2147483647 h 168"/>
                  <a:gd name="T70" fmla="*/ 2147483647 w 148"/>
                  <a:gd name="T71" fmla="*/ 2147483647 h 168"/>
                  <a:gd name="T72" fmla="*/ 2147483647 w 148"/>
                  <a:gd name="T73" fmla="*/ 2147483647 h 168"/>
                  <a:gd name="T74" fmla="*/ 2147483647 w 148"/>
                  <a:gd name="T75" fmla="*/ 2147483647 h 168"/>
                  <a:gd name="T76" fmla="*/ 2147483647 w 148"/>
                  <a:gd name="T77" fmla="*/ 2147483647 h 168"/>
                  <a:gd name="T78" fmla="*/ 2147483647 w 148"/>
                  <a:gd name="T79" fmla="*/ 2147483647 h 168"/>
                  <a:gd name="T80" fmla="*/ 2147483647 w 148"/>
                  <a:gd name="T81" fmla="*/ 2147483647 h 168"/>
                  <a:gd name="T82" fmla="*/ 2147483647 w 148"/>
                  <a:gd name="T83" fmla="*/ 2147483647 h 168"/>
                  <a:gd name="T84" fmla="*/ 2147483647 w 148"/>
                  <a:gd name="T85" fmla="*/ 2147483647 h 168"/>
                  <a:gd name="T86" fmla="*/ 2147483647 w 148"/>
                  <a:gd name="T87" fmla="*/ 2147483647 h 168"/>
                  <a:gd name="T88" fmla="*/ 2147483647 w 148"/>
                  <a:gd name="T89" fmla="*/ 2147483647 h 168"/>
                  <a:gd name="T90" fmla="*/ 0 w 148"/>
                  <a:gd name="T91" fmla="*/ 2147483647 h 168"/>
                  <a:gd name="T92" fmla="*/ 0 w 148"/>
                  <a:gd name="T93" fmla="*/ 2147483647 h 168"/>
                  <a:gd name="T94" fmla="*/ 2147483647 w 148"/>
                  <a:gd name="T95" fmla="*/ 2147483647 h 168"/>
                  <a:gd name="T96" fmla="*/ 2147483647 w 148"/>
                  <a:gd name="T97" fmla="*/ 2147483647 h 168"/>
                  <a:gd name="T98" fmla="*/ 2147483647 w 148"/>
                  <a:gd name="T99" fmla="*/ 2147483647 h 168"/>
                  <a:gd name="T100" fmla="*/ 2147483647 w 148"/>
                  <a:gd name="T101" fmla="*/ 2147483647 h 168"/>
                  <a:gd name="T102" fmla="*/ 2147483647 w 148"/>
                  <a:gd name="T103" fmla="*/ 2147483647 h 168"/>
                  <a:gd name="T104" fmla="*/ 2147483647 w 148"/>
                  <a:gd name="T105" fmla="*/ 2147483647 h 168"/>
                  <a:gd name="T106" fmla="*/ 2147483647 w 148"/>
                  <a:gd name="T107" fmla="*/ 2147483647 h 168"/>
                  <a:gd name="T108" fmla="*/ 2147483647 w 148"/>
                  <a:gd name="T109" fmla="*/ 0 h 168"/>
                  <a:gd name="T110" fmla="*/ 2147483647 w 148"/>
                  <a:gd name="T111" fmla="*/ 0 h 168"/>
                  <a:gd name="T112" fmla="*/ 2147483647 w 148"/>
                  <a:gd name="T113" fmla="*/ 2147483647 h 168"/>
                  <a:gd name="T114" fmla="*/ 2147483647 w 148"/>
                  <a:gd name="T115" fmla="*/ 2147483647 h 1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48"/>
                  <a:gd name="T175" fmla="*/ 0 h 168"/>
                  <a:gd name="T176" fmla="*/ 148 w 148"/>
                  <a:gd name="T177" fmla="*/ 168 h 16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48" h="168">
                    <a:moveTo>
                      <a:pt x="94" y="8"/>
                    </a:moveTo>
                    <a:lnTo>
                      <a:pt x="98" y="14"/>
                    </a:lnTo>
                    <a:lnTo>
                      <a:pt x="100" y="18"/>
                    </a:lnTo>
                    <a:lnTo>
                      <a:pt x="102" y="20"/>
                    </a:lnTo>
                    <a:lnTo>
                      <a:pt x="100" y="22"/>
                    </a:lnTo>
                    <a:lnTo>
                      <a:pt x="102" y="26"/>
                    </a:lnTo>
                    <a:lnTo>
                      <a:pt x="106" y="32"/>
                    </a:lnTo>
                    <a:lnTo>
                      <a:pt x="112" y="36"/>
                    </a:lnTo>
                    <a:lnTo>
                      <a:pt x="120" y="42"/>
                    </a:lnTo>
                    <a:lnTo>
                      <a:pt x="124" y="46"/>
                    </a:lnTo>
                    <a:lnTo>
                      <a:pt x="126" y="52"/>
                    </a:lnTo>
                    <a:lnTo>
                      <a:pt x="128" y="62"/>
                    </a:lnTo>
                    <a:lnTo>
                      <a:pt x="128" y="68"/>
                    </a:lnTo>
                    <a:lnTo>
                      <a:pt x="132" y="70"/>
                    </a:lnTo>
                    <a:lnTo>
                      <a:pt x="136" y="72"/>
                    </a:lnTo>
                    <a:lnTo>
                      <a:pt x="140" y="74"/>
                    </a:lnTo>
                    <a:lnTo>
                      <a:pt x="144" y="74"/>
                    </a:lnTo>
                    <a:lnTo>
                      <a:pt x="148" y="80"/>
                    </a:lnTo>
                    <a:lnTo>
                      <a:pt x="140" y="84"/>
                    </a:lnTo>
                    <a:lnTo>
                      <a:pt x="134" y="88"/>
                    </a:lnTo>
                    <a:lnTo>
                      <a:pt x="126" y="100"/>
                    </a:lnTo>
                    <a:lnTo>
                      <a:pt x="116" y="112"/>
                    </a:lnTo>
                    <a:lnTo>
                      <a:pt x="106" y="122"/>
                    </a:lnTo>
                    <a:lnTo>
                      <a:pt x="104" y="124"/>
                    </a:lnTo>
                    <a:lnTo>
                      <a:pt x="100" y="126"/>
                    </a:lnTo>
                    <a:lnTo>
                      <a:pt x="98" y="128"/>
                    </a:lnTo>
                    <a:lnTo>
                      <a:pt x="94" y="132"/>
                    </a:lnTo>
                    <a:lnTo>
                      <a:pt x="92" y="138"/>
                    </a:lnTo>
                    <a:lnTo>
                      <a:pt x="88" y="142"/>
                    </a:lnTo>
                    <a:lnTo>
                      <a:pt x="84" y="146"/>
                    </a:lnTo>
                    <a:lnTo>
                      <a:pt x="78" y="148"/>
                    </a:lnTo>
                    <a:lnTo>
                      <a:pt x="72" y="146"/>
                    </a:lnTo>
                    <a:lnTo>
                      <a:pt x="68" y="142"/>
                    </a:lnTo>
                    <a:lnTo>
                      <a:pt x="62" y="140"/>
                    </a:lnTo>
                    <a:lnTo>
                      <a:pt x="56" y="138"/>
                    </a:lnTo>
                    <a:lnTo>
                      <a:pt x="52" y="142"/>
                    </a:lnTo>
                    <a:lnTo>
                      <a:pt x="44" y="150"/>
                    </a:lnTo>
                    <a:lnTo>
                      <a:pt x="36" y="162"/>
                    </a:lnTo>
                    <a:lnTo>
                      <a:pt x="28" y="168"/>
                    </a:lnTo>
                    <a:lnTo>
                      <a:pt x="12" y="168"/>
                    </a:lnTo>
                    <a:lnTo>
                      <a:pt x="14" y="160"/>
                    </a:lnTo>
                    <a:lnTo>
                      <a:pt x="16" y="152"/>
                    </a:lnTo>
                    <a:lnTo>
                      <a:pt x="16" y="146"/>
                    </a:lnTo>
                    <a:lnTo>
                      <a:pt x="14" y="142"/>
                    </a:lnTo>
                    <a:lnTo>
                      <a:pt x="6" y="134"/>
                    </a:lnTo>
                    <a:lnTo>
                      <a:pt x="0" y="132"/>
                    </a:lnTo>
                    <a:lnTo>
                      <a:pt x="0" y="78"/>
                    </a:lnTo>
                    <a:lnTo>
                      <a:pt x="20" y="78"/>
                    </a:lnTo>
                    <a:lnTo>
                      <a:pt x="20" y="10"/>
                    </a:lnTo>
                    <a:lnTo>
                      <a:pt x="42" y="8"/>
                    </a:lnTo>
                    <a:lnTo>
                      <a:pt x="60" y="6"/>
                    </a:lnTo>
                    <a:lnTo>
                      <a:pt x="64" y="12"/>
                    </a:lnTo>
                    <a:lnTo>
                      <a:pt x="78" y="6"/>
                    </a:lnTo>
                    <a:lnTo>
                      <a:pt x="82" y="2"/>
                    </a:lnTo>
                    <a:lnTo>
                      <a:pt x="88" y="0"/>
                    </a:lnTo>
                    <a:lnTo>
                      <a:pt x="92" y="0"/>
                    </a:lnTo>
                    <a:lnTo>
                      <a:pt x="94" y="2"/>
                    </a:lnTo>
                    <a:lnTo>
                      <a:pt x="94"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7" name="ïṡlïḋê">
                <a:extLst>
                  <a:ext uri="{FF2B5EF4-FFF2-40B4-BE49-F238E27FC236}">
                    <a16:creationId xmlns:a16="http://schemas.microsoft.com/office/drawing/2014/main" xmlns="" id="{591A36EE-C6DF-425E-AAA9-67C76EA1ED46}"/>
                  </a:ext>
                </a:extLst>
              </p:cNvPr>
              <p:cNvSpPr/>
              <p:nvPr/>
            </p:nvSpPr>
            <p:spPr bwMode="auto">
              <a:xfrm>
                <a:off x="3875479" y="3359088"/>
                <a:ext cx="141853" cy="138705"/>
              </a:xfrm>
              <a:custGeom>
                <a:avLst/>
                <a:gdLst>
                  <a:gd name="T0" fmla="*/ 2147483647 w 82"/>
                  <a:gd name="T1" fmla="*/ 2147483647 h 82"/>
                  <a:gd name="T2" fmla="*/ 2147483647 w 82"/>
                  <a:gd name="T3" fmla="*/ 2147483647 h 82"/>
                  <a:gd name="T4" fmla="*/ 2147483647 w 82"/>
                  <a:gd name="T5" fmla="*/ 2147483647 h 82"/>
                  <a:gd name="T6" fmla="*/ 2147483647 w 82"/>
                  <a:gd name="T7" fmla="*/ 2147483647 h 82"/>
                  <a:gd name="T8" fmla="*/ 2147483647 w 82"/>
                  <a:gd name="T9" fmla="*/ 2147483647 h 82"/>
                  <a:gd name="T10" fmla="*/ 2147483647 w 82"/>
                  <a:gd name="T11" fmla="*/ 2147483647 h 82"/>
                  <a:gd name="T12" fmla="*/ 2147483647 w 82"/>
                  <a:gd name="T13" fmla="*/ 2147483647 h 82"/>
                  <a:gd name="T14" fmla="*/ 2147483647 w 82"/>
                  <a:gd name="T15" fmla="*/ 2147483647 h 82"/>
                  <a:gd name="T16" fmla="*/ 2147483647 w 82"/>
                  <a:gd name="T17" fmla="*/ 2147483647 h 82"/>
                  <a:gd name="T18" fmla="*/ 2147483647 w 82"/>
                  <a:gd name="T19" fmla="*/ 2147483647 h 82"/>
                  <a:gd name="T20" fmla="*/ 2147483647 w 82"/>
                  <a:gd name="T21" fmla="*/ 2147483647 h 82"/>
                  <a:gd name="T22" fmla="*/ 2147483647 w 82"/>
                  <a:gd name="T23" fmla="*/ 2147483647 h 82"/>
                  <a:gd name="T24" fmla="*/ 2147483647 w 82"/>
                  <a:gd name="T25" fmla="*/ 2147483647 h 82"/>
                  <a:gd name="T26" fmla="*/ 2147483647 w 82"/>
                  <a:gd name="T27" fmla="*/ 2147483647 h 82"/>
                  <a:gd name="T28" fmla="*/ 2147483647 w 82"/>
                  <a:gd name="T29" fmla="*/ 2147483647 h 82"/>
                  <a:gd name="T30" fmla="*/ 2147483647 w 82"/>
                  <a:gd name="T31" fmla="*/ 2147483647 h 82"/>
                  <a:gd name="T32" fmla="*/ 2147483647 w 82"/>
                  <a:gd name="T33" fmla="*/ 2147483647 h 82"/>
                  <a:gd name="T34" fmla="*/ 2147483647 w 82"/>
                  <a:gd name="T35" fmla="*/ 2147483647 h 82"/>
                  <a:gd name="T36" fmla="*/ 2147483647 w 82"/>
                  <a:gd name="T37" fmla="*/ 2147483647 h 82"/>
                  <a:gd name="T38" fmla="*/ 2147483647 w 82"/>
                  <a:gd name="T39" fmla="*/ 2147483647 h 82"/>
                  <a:gd name="T40" fmla="*/ 2147483647 w 82"/>
                  <a:gd name="T41" fmla="*/ 2147483647 h 82"/>
                  <a:gd name="T42" fmla="*/ 2147483647 w 82"/>
                  <a:gd name="T43" fmla="*/ 2147483647 h 82"/>
                  <a:gd name="T44" fmla="*/ 2147483647 w 82"/>
                  <a:gd name="T45" fmla="*/ 2147483647 h 82"/>
                  <a:gd name="T46" fmla="*/ 2147483647 w 82"/>
                  <a:gd name="T47" fmla="*/ 2147483647 h 82"/>
                  <a:gd name="T48" fmla="*/ 0 w 82"/>
                  <a:gd name="T49" fmla="*/ 2147483647 h 82"/>
                  <a:gd name="T50" fmla="*/ 2147483647 w 82"/>
                  <a:gd name="T51" fmla="*/ 2147483647 h 82"/>
                  <a:gd name="T52" fmla="*/ 2147483647 w 82"/>
                  <a:gd name="T53" fmla="*/ 2147483647 h 82"/>
                  <a:gd name="T54" fmla="*/ 2147483647 w 82"/>
                  <a:gd name="T55" fmla="*/ 2147483647 h 82"/>
                  <a:gd name="T56" fmla="*/ 2147483647 w 82"/>
                  <a:gd name="T57" fmla="*/ 2147483647 h 82"/>
                  <a:gd name="T58" fmla="*/ 2147483647 w 82"/>
                  <a:gd name="T59" fmla="*/ 2147483647 h 82"/>
                  <a:gd name="T60" fmla="*/ 2147483647 w 82"/>
                  <a:gd name="T61" fmla="*/ 2147483647 h 82"/>
                  <a:gd name="T62" fmla="*/ 2147483647 w 82"/>
                  <a:gd name="T63" fmla="*/ 2147483647 h 82"/>
                  <a:gd name="T64" fmla="*/ 2147483647 w 82"/>
                  <a:gd name="T65" fmla="*/ 0 h 82"/>
                  <a:gd name="T66" fmla="*/ 2147483647 w 82"/>
                  <a:gd name="T67" fmla="*/ 0 h 82"/>
                  <a:gd name="T68" fmla="*/ 2147483647 w 82"/>
                  <a:gd name="T69" fmla="*/ 2147483647 h 82"/>
                  <a:gd name="T70" fmla="*/ 2147483647 w 82"/>
                  <a:gd name="T71" fmla="*/ 2147483647 h 82"/>
                  <a:gd name="T72" fmla="*/ 2147483647 w 82"/>
                  <a:gd name="T73" fmla="*/ 2147483647 h 82"/>
                  <a:gd name="T74" fmla="*/ 2147483647 w 82"/>
                  <a:gd name="T75" fmla="*/ 2147483647 h 82"/>
                  <a:gd name="T76" fmla="*/ 2147483647 w 82"/>
                  <a:gd name="T77" fmla="*/ 2147483647 h 82"/>
                  <a:gd name="T78" fmla="*/ 2147483647 w 82"/>
                  <a:gd name="T79" fmla="*/ 2147483647 h 82"/>
                  <a:gd name="T80" fmla="*/ 2147483647 w 82"/>
                  <a:gd name="T81" fmla="*/ 2147483647 h 82"/>
                  <a:gd name="T82" fmla="*/ 2147483647 w 82"/>
                  <a:gd name="T83" fmla="*/ 2147483647 h 82"/>
                  <a:gd name="T84" fmla="*/ 2147483647 w 82"/>
                  <a:gd name="T85" fmla="*/ 2147483647 h 82"/>
                  <a:gd name="T86" fmla="*/ 2147483647 w 82"/>
                  <a:gd name="T87" fmla="*/ 2147483647 h 82"/>
                  <a:gd name="T88" fmla="*/ 2147483647 w 82"/>
                  <a:gd name="T89" fmla="*/ 2147483647 h 82"/>
                  <a:gd name="T90" fmla="*/ 2147483647 w 82"/>
                  <a:gd name="T91" fmla="*/ 2147483647 h 82"/>
                  <a:gd name="T92" fmla="*/ 2147483647 w 82"/>
                  <a:gd name="T93" fmla="*/ 2147483647 h 82"/>
                  <a:gd name="T94" fmla="*/ 2147483647 w 82"/>
                  <a:gd name="T95" fmla="*/ 2147483647 h 82"/>
                  <a:gd name="T96" fmla="*/ 2147483647 w 82"/>
                  <a:gd name="T97" fmla="*/ 2147483647 h 82"/>
                  <a:gd name="T98" fmla="*/ 2147483647 w 82"/>
                  <a:gd name="T99" fmla="*/ 2147483647 h 82"/>
                  <a:gd name="T100" fmla="*/ 2147483647 w 82"/>
                  <a:gd name="T101" fmla="*/ 2147483647 h 82"/>
                  <a:gd name="T102" fmla="*/ 2147483647 w 82"/>
                  <a:gd name="T103" fmla="*/ 2147483647 h 82"/>
                  <a:gd name="T104" fmla="*/ 2147483647 w 82"/>
                  <a:gd name="T105" fmla="*/ 2147483647 h 82"/>
                  <a:gd name="T106" fmla="*/ 2147483647 w 82"/>
                  <a:gd name="T107" fmla="*/ 2147483647 h 82"/>
                  <a:gd name="T108" fmla="*/ 2147483647 w 82"/>
                  <a:gd name="T109" fmla="*/ 2147483647 h 82"/>
                  <a:gd name="T110" fmla="*/ 2147483647 w 82"/>
                  <a:gd name="T111" fmla="*/ 2147483647 h 82"/>
                  <a:gd name="T112" fmla="*/ 2147483647 w 82"/>
                  <a:gd name="T113" fmla="*/ 2147483647 h 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2"/>
                  <a:gd name="T172" fmla="*/ 0 h 82"/>
                  <a:gd name="T173" fmla="*/ 82 w 82"/>
                  <a:gd name="T174" fmla="*/ 82 h 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2" h="82">
                    <a:moveTo>
                      <a:pt x="6" y="78"/>
                    </a:moveTo>
                    <a:lnTo>
                      <a:pt x="4" y="74"/>
                    </a:lnTo>
                    <a:lnTo>
                      <a:pt x="4" y="68"/>
                    </a:lnTo>
                    <a:lnTo>
                      <a:pt x="4" y="62"/>
                    </a:lnTo>
                    <a:lnTo>
                      <a:pt x="16" y="62"/>
                    </a:lnTo>
                    <a:lnTo>
                      <a:pt x="28" y="60"/>
                    </a:lnTo>
                    <a:lnTo>
                      <a:pt x="28" y="58"/>
                    </a:lnTo>
                    <a:lnTo>
                      <a:pt x="34" y="60"/>
                    </a:lnTo>
                    <a:lnTo>
                      <a:pt x="42" y="62"/>
                    </a:lnTo>
                    <a:lnTo>
                      <a:pt x="46" y="60"/>
                    </a:lnTo>
                    <a:lnTo>
                      <a:pt x="50" y="58"/>
                    </a:lnTo>
                    <a:lnTo>
                      <a:pt x="38" y="56"/>
                    </a:lnTo>
                    <a:lnTo>
                      <a:pt x="32" y="54"/>
                    </a:lnTo>
                    <a:lnTo>
                      <a:pt x="30" y="50"/>
                    </a:lnTo>
                    <a:lnTo>
                      <a:pt x="26" y="52"/>
                    </a:lnTo>
                    <a:lnTo>
                      <a:pt x="24" y="54"/>
                    </a:lnTo>
                    <a:lnTo>
                      <a:pt x="22" y="56"/>
                    </a:lnTo>
                    <a:lnTo>
                      <a:pt x="18" y="58"/>
                    </a:lnTo>
                    <a:lnTo>
                      <a:pt x="6" y="56"/>
                    </a:lnTo>
                    <a:lnTo>
                      <a:pt x="6" y="52"/>
                    </a:lnTo>
                    <a:lnTo>
                      <a:pt x="8" y="46"/>
                    </a:lnTo>
                    <a:lnTo>
                      <a:pt x="6" y="40"/>
                    </a:lnTo>
                    <a:lnTo>
                      <a:pt x="4" y="36"/>
                    </a:lnTo>
                    <a:lnTo>
                      <a:pt x="2" y="32"/>
                    </a:lnTo>
                    <a:lnTo>
                      <a:pt x="0" y="30"/>
                    </a:lnTo>
                    <a:lnTo>
                      <a:pt x="2" y="24"/>
                    </a:lnTo>
                    <a:lnTo>
                      <a:pt x="4" y="16"/>
                    </a:lnTo>
                    <a:lnTo>
                      <a:pt x="10" y="4"/>
                    </a:lnTo>
                    <a:lnTo>
                      <a:pt x="14" y="4"/>
                    </a:lnTo>
                    <a:lnTo>
                      <a:pt x="16" y="4"/>
                    </a:lnTo>
                    <a:lnTo>
                      <a:pt x="20" y="4"/>
                    </a:lnTo>
                    <a:lnTo>
                      <a:pt x="22" y="2"/>
                    </a:lnTo>
                    <a:lnTo>
                      <a:pt x="26" y="0"/>
                    </a:lnTo>
                    <a:lnTo>
                      <a:pt x="30" y="0"/>
                    </a:lnTo>
                    <a:lnTo>
                      <a:pt x="38" y="2"/>
                    </a:lnTo>
                    <a:lnTo>
                      <a:pt x="46" y="6"/>
                    </a:lnTo>
                    <a:lnTo>
                      <a:pt x="52" y="8"/>
                    </a:lnTo>
                    <a:lnTo>
                      <a:pt x="54" y="14"/>
                    </a:lnTo>
                    <a:lnTo>
                      <a:pt x="64" y="28"/>
                    </a:lnTo>
                    <a:lnTo>
                      <a:pt x="68" y="32"/>
                    </a:lnTo>
                    <a:lnTo>
                      <a:pt x="74" y="36"/>
                    </a:lnTo>
                    <a:lnTo>
                      <a:pt x="72" y="36"/>
                    </a:lnTo>
                    <a:lnTo>
                      <a:pt x="76" y="48"/>
                    </a:lnTo>
                    <a:lnTo>
                      <a:pt x="80" y="58"/>
                    </a:lnTo>
                    <a:lnTo>
                      <a:pt x="82" y="66"/>
                    </a:lnTo>
                    <a:lnTo>
                      <a:pt x="82" y="72"/>
                    </a:lnTo>
                    <a:lnTo>
                      <a:pt x="82" y="80"/>
                    </a:lnTo>
                    <a:lnTo>
                      <a:pt x="80" y="80"/>
                    </a:lnTo>
                    <a:lnTo>
                      <a:pt x="74" y="82"/>
                    </a:lnTo>
                    <a:lnTo>
                      <a:pt x="68" y="80"/>
                    </a:lnTo>
                    <a:lnTo>
                      <a:pt x="62" y="78"/>
                    </a:lnTo>
                    <a:lnTo>
                      <a:pt x="56" y="76"/>
                    </a:lnTo>
                    <a:lnTo>
                      <a:pt x="50" y="74"/>
                    </a:lnTo>
                    <a:lnTo>
                      <a:pt x="38" y="74"/>
                    </a:lnTo>
                    <a:lnTo>
                      <a:pt x="26" y="76"/>
                    </a:lnTo>
                    <a:lnTo>
                      <a:pt x="18" y="78"/>
                    </a:lnTo>
                    <a:lnTo>
                      <a:pt x="6" y="7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8" name="i$ľîḋê">
                <a:extLst>
                  <a:ext uri="{FF2B5EF4-FFF2-40B4-BE49-F238E27FC236}">
                    <a16:creationId xmlns:a16="http://schemas.microsoft.com/office/drawing/2014/main" xmlns="" id="{11BFA595-01C8-4096-AB8E-E4D56328F4A6}"/>
                  </a:ext>
                </a:extLst>
              </p:cNvPr>
              <p:cNvSpPr/>
              <p:nvPr/>
            </p:nvSpPr>
            <p:spPr bwMode="auto">
              <a:xfrm>
                <a:off x="3885119" y="3483783"/>
                <a:ext cx="78501" cy="39230"/>
              </a:xfrm>
              <a:custGeom>
                <a:avLst/>
                <a:gdLst>
                  <a:gd name="T0" fmla="*/ 0 w 44"/>
                  <a:gd name="T1" fmla="*/ 2147483647 h 24"/>
                  <a:gd name="T2" fmla="*/ 2147483647 w 44"/>
                  <a:gd name="T3" fmla="*/ 2147483647 h 24"/>
                  <a:gd name="T4" fmla="*/ 2147483647 w 44"/>
                  <a:gd name="T5" fmla="*/ 2147483647 h 24"/>
                  <a:gd name="T6" fmla="*/ 2147483647 w 44"/>
                  <a:gd name="T7" fmla="*/ 0 h 24"/>
                  <a:gd name="T8" fmla="*/ 2147483647 w 44"/>
                  <a:gd name="T9" fmla="*/ 0 h 24"/>
                  <a:gd name="T10" fmla="*/ 2147483647 w 44"/>
                  <a:gd name="T11" fmla="*/ 2147483647 h 24"/>
                  <a:gd name="T12" fmla="*/ 2147483647 w 44"/>
                  <a:gd name="T13" fmla="*/ 2147483647 h 24"/>
                  <a:gd name="T14" fmla="*/ 2147483647 w 44"/>
                  <a:gd name="T15" fmla="*/ 2147483647 h 24"/>
                  <a:gd name="T16" fmla="*/ 2147483647 w 44"/>
                  <a:gd name="T17" fmla="*/ 2147483647 h 24"/>
                  <a:gd name="T18" fmla="*/ 2147483647 w 44"/>
                  <a:gd name="T19" fmla="*/ 2147483647 h 24"/>
                  <a:gd name="T20" fmla="*/ 2147483647 w 44"/>
                  <a:gd name="T21" fmla="*/ 2147483647 h 24"/>
                  <a:gd name="T22" fmla="*/ 2147483647 w 44"/>
                  <a:gd name="T23" fmla="*/ 2147483647 h 24"/>
                  <a:gd name="T24" fmla="*/ 2147483647 w 44"/>
                  <a:gd name="T25" fmla="*/ 2147483647 h 24"/>
                  <a:gd name="T26" fmla="*/ 2147483647 w 44"/>
                  <a:gd name="T27" fmla="*/ 2147483647 h 24"/>
                  <a:gd name="T28" fmla="*/ 2147483647 w 44"/>
                  <a:gd name="T29" fmla="*/ 2147483647 h 24"/>
                  <a:gd name="T30" fmla="*/ 2147483647 w 44"/>
                  <a:gd name="T31" fmla="*/ 2147483647 h 24"/>
                  <a:gd name="T32" fmla="*/ 2147483647 w 44"/>
                  <a:gd name="T33" fmla="*/ 2147483647 h 24"/>
                  <a:gd name="T34" fmla="*/ 2147483647 w 44"/>
                  <a:gd name="T35" fmla="*/ 2147483647 h 24"/>
                  <a:gd name="T36" fmla="*/ 2147483647 w 44"/>
                  <a:gd name="T37" fmla="*/ 2147483647 h 24"/>
                  <a:gd name="T38" fmla="*/ 0 w 44"/>
                  <a:gd name="T39" fmla="*/ 2147483647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4"/>
                  <a:gd name="T61" fmla="*/ 0 h 24"/>
                  <a:gd name="T62" fmla="*/ 44 w 44"/>
                  <a:gd name="T63" fmla="*/ 24 h 2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4" h="24">
                    <a:moveTo>
                      <a:pt x="0" y="4"/>
                    </a:moveTo>
                    <a:lnTo>
                      <a:pt x="12" y="4"/>
                    </a:lnTo>
                    <a:lnTo>
                      <a:pt x="20" y="2"/>
                    </a:lnTo>
                    <a:lnTo>
                      <a:pt x="32" y="0"/>
                    </a:lnTo>
                    <a:lnTo>
                      <a:pt x="44" y="0"/>
                    </a:lnTo>
                    <a:lnTo>
                      <a:pt x="44" y="4"/>
                    </a:lnTo>
                    <a:lnTo>
                      <a:pt x="44" y="8"/>
                    </a:lnTo>
                    <a:lnTo>
                      <a:pt x="40" y="8"/>
                    </a:lnTo>
                    <a:lnTo>
                      <a:pt x="42" y="12"/>
                    </a:lnTo>
                    <a:lnTo>
                      <a:pt x="44" y="12"/>
                    </a:lnTo>
                    <a:lnTo>
                      <a:pt x="44" y="16"/>
                    </a:lnTo>
                    <a:lnTo>
                      <a:pt x="38" y="18"/>
                    </a:lnTo>
                    <a:lnTo>
                      <a:pt x="34" y="20"/>
                    </a:lnTo>
                    <a:lnTo>
                      <a:pt x="30" y="22"/>
                    </a:lnTo>
                    <a:lnTo>
                      <a:pt x="26" y="24"/>
                    </a:lnTo>
                    <a:lnTo>
                      <a:pt x="20" y="16"/>
                    </a:lnTo>
                    <a:lnTo>
                      <a:pt x="18" y="14"/>
                    </a:lnTo>
                    <a:lnTo>
                      <a:pt x="16" y="12"/>
                    </a:lnTo>
                    <a:lnTo>
                      <a:pt x="8" y="8"/>
                    </a:lnTo>
                    <a:lnTo>
                      <a:pt x="0"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9" name="iṩlíḋé">
                <a:extLst>
                  <a:ext uri="{FF2B5EF4-FFF2-40B4-BE49-F238E27FC236}">
                    <a16:creationId xmlns:a16="http://schemas.microsoft.com/office/drawing/2014/main" xmlns="" id="{958670AB-EE9F-4463-9F18-8A7150467009}"/>
                  </a:ext>
                </a:extLst>
              </p:cNvPr>
              <p:cNvSpPr/>
              <p:nvPr/>
            </p:nvSpPr>
            <p:spPr bwMode="auto">
              <a:xfrm>
                <a:off x="3930567" y="3483783"/>
                <a:ext cx="192810" cy="158320"/>
              </a:xfrm>
              <a:custGeom>
                <a:avLst/>
                <a:gdLst>
                  <a:gd name="T0" fmla="*/ 2147483647 w 110"/>
                  <a:gd name="T1" fmla="*/ 2147483647 h 96"/>
                  <a:gd name="T2" fmla="*/ 2147483647 w 110"/>
                  <a:gd name="T3" fmla="*/ 2147483647 h 96"/>
                  <a:gd name="T4" fmla="*/ 2147483647 w 110"/>
                  <a:gd name="T5" fmla="*/ 2147483647 h 96"/>
                  <a:gd name="T6" fmla="*/ 2147483647 w 110"/>
                  <a:gd name="T7" fmla="*/ 2147483647 h 96"/>
                  <a:gd name="T8" fmla="*/ 2147483647 w 110"/>
                  <a:gd name="T9" fmla="*/ 2147483647 h 96"/>
                  <a:gd name="T10" fmla="*/ 2147483647 w 110"/>
                  <a:gd name="T11" fmla="*/ 2147483647 h 96"/>
                  <a:gd name="T12" fmla="*/ 2147483647 w 110"/>
                  <a:gd name="T13" fmla="*/ 2147483647 h 96"/>
                  <a:gd name="T14" fmla="*/ 2147483647 w 110"/>
                  <a:gd name="T15" fmla="*/ 2147483647 h 96"/>
                  <a:gd name="T16" fmla="*/ 2147483647 w 110"/>
                  <a:gd name="T17" fmla="*/ 2147483647 h 96"/>
                  <a:gd name="T18" fmla="*/ 2147483647 w 110"/>
                  <a:gd name="T19" fmla="*/ 2147483647 h 96"/>
                  <a:gd name="T20" fmla="*/ 2147483647 w 110"/>
                  <a:gd name="T21" fmla="*/ 2147483647 h 96"/>
                  <a:gd name="T22" fmla="*/ 2147483647 w 110"/>
                  <a:gd name="T23" fmla="*/ 2147483647 h 96"/>
                  <a:gd name="T24" fmla="*/ 2147483647 w 110"/>
                  <a:gd name="T25" fmla="*/ 2147483647 h 96"/>
                  <a:gd name="T26" fmla="*/ 2147483647 w 110"/>
                  <a:gd name="T27" fmla="*/ 2147483647 h 96"/>
                  <a:gd name="T28" fmla="*/ 2147483647 w 110"/>
                  <a:gd name="T29" fmla="*/ 2147483647 h 96"/>
                  <a:gd name="T30" fmla="*/ 2147483647 w 110"/>
                  <a:gd name="T31" fmla="*/ 2147483647 h 96"/>
                  <a:gd name="T32" fmla="*/ 2147483647 w 110"/>
                  <a:gd name="T33" fmla="*/ 2147483647 h 96"/>
                  <a:gd name="T34" fmla="*/ 2147483647 w 110"/>
                  <a:gd name="T35" fmla="*/ 2147483647 h 96"/>
                  <a:gd name="T36" fmla="*/ 2147483647 w 110"/>
                  <a:gd name="T37" fmla="*/ 2147483647 h 96"/>
                  <a:gd name="T38" fmla="*/ 2147483647 w 110"/>
                  <a:gd name="T39" fmla="*/ 2147483647 h 96"/>
                  <a:gd name="T40" fmla="*/ 2147483647 w 110"/>
                  <a:gd name="T41" fmla="*/ 2147483647 h 96"/>
                  <a:gd name="T42" fmla="*/ 2147483647 w 110"/>
                  <a:gd name="T43" fmla="*/ 2147483647 h 96"/>
                  <a:gd name="T44" fmla="*/ 2147483647 w 110"/>
                  <a:gd name="T45" fmla="*/ 2147483647 h 96"/>
                  <a:gd name="T46" fmla="*/ 2147483647 w 110"/>
                  <a:gd name="T47" fmla="*/ 2147483647 h 96"/>
                  <a:gd name="T48" fmla="*/ 2147483647 w 110"/>
                  <a:gd name="T49" fmla="*/ 2147483647 h 96"/>
                  <a:gd name="T50" fmla="*/ 2147483647 w 110"/>
                  <a:gd name="T51" fmla="*/ 2147483647 h 96"/>
                  <a:gd name="T52" fmla="*/ 2147483647 w 110"/>
                  <a:gd name="T53" fmla="*/ 2147483647 h 96"/>
                  <a:gd name="T54" fmla="*/ 2147483647 w 110"/>
                  <a:gd name="T55" fmla="*/ 2147483647 h 96"/>
                  <a:gd name="T56" fmla="*/ 2147483647 w 110"/>
                  <a:gd name="T57" fmla="*/ 2147483647 h 96"/>
                  <a:gd name="T58" fmla="*/ 2147483647 w 110"/>
                  <a:gd name="T59" fmla="*/ 2147483647 h 96"/>
                  <a:gd name="T60" fmla="*/ 2147483647 w 110"/>
                  <a:gd name="T61" fmla="*/ 2147483647 h 96"/>
                  <a:gd name="T62" fmla="*/ 2147483647 w 110"/>
                  <a:gd name="T63" fmla="*/ 2147483647 h 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10"/>
                  <a:gd name="T97" fmla="*/ 0 h 96"/>
                  <a:gd name="T98" fmla="*/ 110 w 110"/>
                  <a:gd name="T99" fmla="*/ 96 h 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10" h="96">
                    <a:moveTo>
                      <a:pt x="28" y="66"/>
                    </a:moveTo>
                    <a:lnTo>
                      <a:pt x="32" y="60"/>
                    </a:lnTo>
                    <a:lnTo>
                      <a:pt x="38" y="54"/>
                    </a:lnTo>
                    <a:lnTo>
                      <a:pt x="44" y="48"/>
                    </a:lnTo>
                    <a:lnTo>
                      <a:pt x="50" y="46"/>
                    </a:lnTo>
                    <a:lnTo>
                      <a:pt x="56" y="48"/>
                    </a:lnTo>
                    <a:lnTo>
                      <a:pt x="60" y="50"/>
                    </a:lnTo>
                    <a:lnTo>
                      <a:pt x="62" y="54"/>
                    </a:lnTo>
                    <a:lnTo>
                      <a:pt x="64" y="60"/>
                    </a:lnTo>
                    <a:lnTo>
                      <a:pt x="66" y="68"/>
                    </a:lnTo>
                    <a:lnTo>
                      <a:pt x="70" y="78"/>
                    </a:lnTo>
                    <a:lnTo>
                      <a:pt x="74" y="76"/>
                    </a:lnTo>
                    <a:lnTo>
                      <a:pt x="76" y="74"/>
                    </a:lnTo>
                    <a:lnTo>
                      <a:pt x="84" y="78"/>
                    </a:lnTo>
                    <a:lnTo>
                      <a:pt x="84" y="90"/>
                    </a:lnTo>
                    <a:lnTo>
                      <a:pt x="86" y="96"/>
                    </a:lnTo>
                    <a:lnTo>
                      <a:pt x="90" y="96"/>
                    </a:lnTo>
                    <a:lnTo>
                      <a:pt x="96" y="96"/>
                    </a:lnTo>
                    <a:lnTo>
                      <a:pt x="100" y="96"/>
                    </a:lnTo>
                    <a:lnTo>
                      <a:pt x="102" y="96"/>
                    </a:lnTo>
                    <a:lnTo>
                      <a:pt x="104" y="92"/>
                    </a:lnTo>
                    <a:lnTo>
                      <a:pt x="106" y="84"/>
                    </a:lnTo>
                    <a:lnTo>
                      <a:pt x="106" y="82"/>
                    </a:lnTo>
                    <a:lnTo>
                      <a:pt x="104" y="80"/>
                    </a:lnTo>
                    <a:lnTo>
                      <a:pt x="102" y="78"/>
                    </a:lnTo>
                    <a:lnTo>
                      <a:pt x="102" y="76"/>
                    </a:lnTo>
                    <a:lnTo>
                      <a:pt x="106" y="74"/>
                    </a:lnTo>
                    <a:lnTo>
                      <a:pt x="110" y="72"/>
                    </a:lnTo>
                    <a:lnTo>
                      <a:pt x="108" y="68"/>
                    </a:lnTo>
                    <a:lnTo>
                      <a:pt x="106" y="64"/>
                    </a:lnTo>
                    <a:lnTo>
                      <a:pt x="104" y="52"/>
                    </a:lnTo>
                    <a:lnTo>
                      <a:pt x="106" y="46"/>
                    </a:lnTo>
                    <a:lnTo>
                      <a:pt x="106" y="44"/>
                    </a:lnTo>
                    <a:lnTo>
                      <a:pt x="110" y="44"/>
                    </a:lnTo>
                    <a:lnTo>
                      <a:pt x="104" y="42"/>
                    </a:lnTo>
                    <a:lnTo>
                      <a:pt x="102" y="40"/>
                    </a:lnTo>
                    <a:lnTo>
                      <a:pt x="98" y="26"/>
                    </a:lnTo>
                    <a:lnTo>
                      <a:pt x="94" y="14"/>
                    </a:lnTo>
                    <a:lnTo>
                      <a:pt x="90" y="8"/>
                    </a:lnTo>
                    <a:lnTo>
                      <a:pt x="84" y="6"/>
                    </a:lnTo>
                    <a:lnTo>
                      <a:pt x="82" y="8"/>
                    </a:lnTo>
                    <a:lnTo>
                      <a:pt x="80" y="10"/>
                    </a:lnTo>
                    <a:lnTo>
                      <a:pt x="74" y="10"/>
                    </a:lnTo>
                    <a:lnTo>
                      <a:pt x="60" y="8"/>
                    </a:lnTo>
                    <a:lnTo>
                      <a:pt x="50" y="6"/>
                    </a:lnTo>
                    <a:lnTo>
                      <a:pt x="48" y="6"/>
                    </a:lnTo>
                    <a:lnTo>
                      <a:pt x="42" y="8"/>
                    </a:lnTo>
                    <a:lnTo>
                      <a:pt x="36" y="6"/>
                    </a:lnTo>
                    <a:lnTo>
                      <a:pt x="30" y="4"/>
                    </a:lnTo>
                    <a:lnTo>
                      <a:pt x="24" y="2"/>
                    </a:lnTo>
                    <a:lnTo>
                      <a:pt x="18" y="0"/>
                    </a:lnTo>
                    <a:lnTo>
                      <a:pt x="18" y="4"/>
                    </a:lnTo>
                    <a:lnTo>
                      <a:pt x="18" y="8"/>
                    </a:lnTo>
                    <a:lnTo>
                      <a:pt x="14" y="8"/>
                    </a:lnTo>
                    <a:lnTo>
                      <a:pt x="16" y="12"/>
                    </a:lnTo>
                    <a:lnTo>
                      <a:pt x="18" y="12"/>
                    </a:lnTo>
                    <a:lnTo>
                      <a:pt x="18" y="16"/>
                    </a:lnTo>
                    <a:lnTo>
                      <a:pt x="12" y="18"/>
                    </a:lnTo>
                    <a:lnTo>
                      <a:pt x="8" y="20"/>
                    </a:lnTo>
                    <a:lnTo>
                      <a:pt x="4" y="22"/>
                    </a:lnTo>
                    <a:lnTo>
                      <a:pt x="0" y="24"/>
                    </a:lnTo>
                    <a:lnTo>
                      <a:pt x="16" y="42"/>
                    </a:lnTo>
                    <a:lnTo>
                      <a:pt x="22" y="52"/>
                    </a:lnTo>
                    <a:lnTo>
                      <a:pt x="28" y="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0" name="íṥḻiḋè">
                <a:extLst>
                  <a:ext uri="{FF2B5EF4-FFF2-40B4-BE49-F238E27FC236}">
                    <a16:creationId xmlns:a16="http://schemas.microsoft.com/office/drawing/2014/main" xmlns="" id="{95AFE5F4-408C-42D3-8390-087F8815EF36}"/>
                  </a:ext>
                </a:extLst>
              </p:cNvPr>
              <p:cNvSpPr/>
              <p:nvPr/>
            </p:nvSpPr>
            <p:spPr bwMode="auto">
              <a:xfrm>
                <a:off x="3980147" y="3559440"/>
                <a:ext cx="74370" cy="93870"/>
              </a:xfrm>
              <a:custGeom>
                <a:avLst/>
                <a:gdLst>
                  <a:gd name="T0" fmla="*/ 2147483647 w 42"/>
                  <a:gd name="T1" fmla="*/ 2147483647 h 56"/>
                  <a:gd name="T2" fmla="*/ 2147483647 w 42"/>
                  <a:gd name="T3" fmla="*/ 2147483647 h 56"/>
                  <a:gd name="T4" fmla="*/ 2147483647 w 42"/>
                  <a:gd name="T5" fmla="*/ 2147483647 h 56"/>
                  <a:gd name="T6" fmla="*/ 2147483647 w 42"/>
                  <a:gd name="T7" fmla="*/ 2147483647 h 56"/>
                  <a:gd name="T8" fmla="*/ 2147483647 w 42"/>
                  <a:gd name="T9" fmla="*/ 2147483647 h 56"/>
                  <a:gd name="T10" fmla="*/ 0 w 42"/>
                  <a:gd name="T11" fmla="*/ 2147483647 h 56"/>
                  <a:gd name="T12" fmla="*/ 2147483647 w 42"/>
                  <a:gd name="T13" fmla="*/ 2147483647 h 56"/>
                  <a:gd name="T14" fmla="*/ 2147483647 w 42"/>
                  <a:gd name="T15" fmla="*/ 2147483647 h 56"/>
                  <a:gd name="T16" fmla="*/ 2147483647 w 42"/>
                  <a:gd name="T17" fmla="*/ 2147483647 h 56"/>
                  <a:gd name="T18" fmla="*/ 2147483647 w 42"/>
                  <a:gd name="T19" fmla="*/ 0 h 56"/>
                  <a:gd name="T20" fmla="*/ 2147483647 w 42"/>
                  <a:gd name="T21" fmla="*/ 2147483647 h 56"/>
                  <a:gd name="T22" fmla="*/ 2147483647 w 42"/>
                  <a:gd name="T23" fmla="*/ 2147483647 h 56"/>
                  <a:gd name="T24" fmla="*/ 2147483647 w 42"/>
                  <a:gd name="T25" fmla="*/ 2147483647 h 56"/>
                  <a:gd name="T26" fmla="*/ 2147483647 w 42"/>
                  <a:gd name="T27" fmla="*/ 2147483647 h 56"/>
                  <a:gd name="T28" fmla="*/ 2147483647 w 42"/>
                  <a:gd name="T29" fmla="*/ 2147483647 h 56"/>
                  <a:gd name="T30" fmla="*/ 2147483647 w 42"/>
                  <a:gd name="T31" fmla="*/ 2147483647 h 56"/>
                  <a:gd name="T32" fmla="*/ 2147483647 w 42"/>
                  <a:gd name="T33" fmla="*/ 2147483647 h 56"/>
                  <a:gd name="T34" fmla="*/ 2147483647 w 42"/>
                  <a:gd name="T35" fmla="*/ 2147483647 h 56"/>
                  <a:gd name="T36" fmla="*/ 2147483647 w 42"/>
                  <a:gd name="T37" fmla="*/ 2147483647 h 56"/>
                  <a:gd name="T38" fmla="*/ 2147483647 w 42"/>
                  <a:gd name="T39" fmla="*/ 2147483647 h 56"/>
                  <a:gd name="T40" fmla="*/ 2147483647 w 42"/>
                  <a:gd name="T41" fmla="*/ 2147483647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42"/>
                  <a:gd name="T64" fmla="*/ 0 h 56"/>
                  <a:gd name="T65" fmla="*/ 42 w 42"/>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42" h="56">
                    <a:moveTo>
                      <a:pt x="24" y="56"/>
                    </a:moveTo>
                    <a:lnTo>
                      <a:pt x="18" y="50"/>
                    </a:lnTo>
                    <a:lnTo>
                      <a:pt x="12" y="46"/>
                    </a:lnTo>
                    <a:lnTo>
                      <a:pt x="6" y="38"/>
                    </a:lnTo>
                    <a:lnTo>
                      <a:pt x="2" y="30"/>
                    </a:lnTo>
                    <a:lnTo>
                      <a:pt x="0" y="20"/>
                    </a:lnTo>
                    <a:lnTo>
                      <a:pt x="4" y="14"/>
                    </a:lnTo>
                    <a:lnTo>
                      <a:pt x="10" y="8"/>
                    </a:lnTo>
                    <a:lnTo>
                      <a:pt x="16" y="2"/>
                    </a:lnTo>
                    <a:lnTo>
                      <a:pt x="22" y="0"/>
                    </a:lnTo>
                    <a:lnTo>
                      <a:pt x="28" y="2"/>
                    </a:lnTo>
                    <a:lnTo>
                      <a:pt x="32" y="4"/>
                    </a:lnTo>
                    <a:lnTo>
                      <a:pt x="34" y="8"/>
                    </a:lnTo>
                    <a:lnTo>
                      <a:pt x="36" y="14"/>
                    </a:lnTo>
                    <a:lnTo>
                      <a:pt x="38" y="22"/>
                    </a:lnTo>
                    <a:lnTo>
                      <a:pt x="42" y="32"/>
                    </a:lnTo>
                    <a:lnTo>
                      <a:pt x="40" y="36"/>
                    </a:lnTo>
                    <a:lnTo>
                      <a:pt x="38" y="42"/>
                    </a:lnTo>
                    <a:lnTo>
                      <a:pt x="34" y="48"/>
                    </a:lnTo>
                    <a:lnTo>
                      <a:pt x="28" y="52"/>
                    </a:lnTo>
                    <a:lnTo>
                      <a:pt x="24"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1" name="ïsľîďê">
                <a:extLst>
                  <a:ext uri="{FF2B5EF4-FFF2-40B4-BE49-F238E27FC236}">
                    <a16:creationId xmlns:a16="http://schemas.microsoft.com/office/drawing/2014/main" xmlns="" id="{47408A4D-422C-4FB8-9532-57A52F75B2F1}"/>
                  </a:ext>
                </a:extLst>
              </p:cNvPr>
              <p:cNvSpPr/>
              <p:nvPr/>
            </p:nvSpPr>
            <p:spPr bwMode="auto">
              <a:xfrm>
                <a:off x="4021464" y="3608478"/>
                <a:ext cx="111555" cy="117690"/>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0 w 64"/>
                  <a:gd name="T11" fmla="*/ 2147483647 h 72"/>
                  <a:gd name="T12" fmla="*/ 2147483647 w 64"/>
                  <a:gd name="T13" fmla="*/ 2147483647 h 72"/>
                  <a:gd name="T14" fmla="*/ 2147483647 w 64"/>
                  <a:gd name="T15" fmla="*/ 2147483647 h 72"/>
                  <a:gd name="T16" fmla="*/ 2147483647 w 64"/>
                  <a:gd name="T17" fmla="*/ 2147483647 h 72"/>
                  <a:gd name="T18" fmla="*/ 2147483647 w 64"/>
                  <a:gd name="T19" fmla="*/ 2147483647 h 72"/>
                  <a:gd name="T20" fmla="*/ 2147483647 w 64"/>
                  <a:gd name="T21" fmla="*/ 2147483647 h 72"/>
                  <a:gd name="T22" fmla="*/ 2147483647 w 64"/>
                  <a:gd name="T23" fmla="*/ 2147483647 h 72"/>
                  <a:gd name="T24" fmla="*/ 2147483647 w 64"/>
                  <a:gd name="T25" fmla="*/ 2147483647 h 72"/>
                  <a:gd name="T26" fmla="*/ 2147483647 w 64"/>
                  <a:gd name="T27" fmla="*/ 0 h 72"/>
                  <a:gd name="T28" fmla="*/ 2147483647 w 64"/>
                  <a:gd name="T29" fmla="*/ 2147483647 h 72"/>
                  <a:gd name="T30" fmla="*/ 2147483647 w 64"/>
                  <a:gd name="T31" fmla="*/ 2147483647 h 72"/>
                  <a:gd name="T32" fmla="*/ 2147483647 w 64"/>
                  <a:gd name="T33" fmla="*/ 2147483647 h 72"/>
                  <a:gd name="T34" fmla="*/ 2147483647 w 64"/>
                  <a:gd name="T35" fmla="*/ 2147483647 h 72"/>
                  <a:gd name="T36" fmla="*/ 2147483647 w 64"/>
                  <a:gd name="T37" fmla="*/ 2147483647 h 72"/>
                  <a:gd name="T38" fmla="*/ 2147483647 w 64"/>
                  <a:gd name="T39" fmla="*/ 2147483647 h 72"/>
                  <a:gd name="T40" fmla="*/ 2147483647 w 64"/>
                  <a:gd name="T41" fmla="*/ 2147483647 h 72"/>
                  <a:gd name="T42" fmla="*/ 2147483647 w 64"/>
                  <a:gd name="T43" fmla="*/ 2147483647 h 72"/>
                  <a:gd name="T44" fmla="*/ 2147483647 w 64"/>
                  <a:gd name="T45" fmla="*/ 2147483647 h 72"/>
                  <a:gd name="T46" fmla="*/ 2147483647 w 64"/>
                  <a:gd name="T47" fmla="*/ 2147483647 h 72"/>
                  <a:gd name="T48" fmla="*/ 2147483647 w 64"/>
                  <a:gd name="T49" fmla="*/ 2147483647 h 72"/>
                  <a:gd name="T50" fmla="*/ 2147483647 w 64"/>
                  <a:gd name="T51" fmla="*/ 2147483647 h 72"/>
                  <a:gd name="T52" fmla="*/ 2147483647 w 64"/>
                  <a:gd name="T53" fmla="*/ 2147483647 h 72"/>
                  <a:gd name="T54" fmla="*/ 2147483647 w 64"/>
                  <a:gd name="T55" fmla="*/ 2147483647 h 72"/>
                  <a:gd name="T56" fmla="*/ 2147483647 w 64"/>
                  <a:gd name="T57" fmla="*/ 2147483647 h 72"/>
                  <a:gd name="T58" fmla="*/ 2147483647 w 64"/>
                  <a:gd name="T59" fmla="*/ 2147483647 h 72"/>
                  <a:gd name="T60" fmla="*/ 2147483647 w 64"/>
                  <a:gd name="T61" fmla="*/ 2147483647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64"/>
                  <a:gd name="T94" fmla="*/ 0 h 72"/>
                  <a:gd name="T95" fmla="*/ 64 w 64"/>
                  <a:gd name="T96" fmla="*/ 72 h 7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64" h="72">
                    <a:moveTo>
                      <a:pt x="62" y="72"/>
                    </a:moveTo>
                    <a:lnTo>
                      <a:pt x="54" y="70"/>
                    </a:lnTo>
                    <a:lnTo>
                      <a:pt x="50" y="66"/>
                    </a:lnTo>
                    <a:lnTo>
                      <a:pt x="40" y="56"/>
                    </a:lnTo>
                    <a:lnTo>
                      <a:pt x="20" y="44"/>
                    </a:lnTo>
                    <a:lnTo>
                      <a:pt x="0" y="28"/>
                    </a:lnTo>
                    <a:lnTo>
                      <a:pt x="2" y="26"/>
                    </a:lnTo>
                    <a:lnTo>
                      <a:pt x="4" y="24"/>
                    </a:lnTo>
                    <a:lnTo>
                      <a:pt x="10" y="20"/>
                    </a:lnTo>
                    <a:lnTo>
                      <a:pt x="14" y="14"/>
                    </a:lnTo>
                    <a:lnTo>
                      <a:pt x="16" y="8"/>
                    </a:lnTo>
                    <a:lnTo>
                      <a:pt x="18" y="4"/>
                    </a:lnTo>
                    <a:lnTo>
                      <a:pt x="22" y="2"/>
                    </a:lnTo>
                    <a:lnTo>
                      <a:pt x="24" y="0"/>
                    </a:lnTo>
                    <a:lnTo>
                      <a:pt x="32" y="4"/>
                    </a:lnTo>
                    <a:lnTo>
                      <a:pt x="32" y="16"/>
                    </a:lnTo>
                    <a:lnTo>
                      <a:pt x="34" y="22"/>
                    </a:lnTo>
                    <a:lnTo>
                      <a:pt x="38" y="22"/>
                    </a:lnTo>
                    <a:lnTo>
                      <a:pt x="44" y="22"/>
                    </a:lnTo>
                    <a:lnTo>
                      <a:pt x="50" y="22"/>
                    </a:lnTo>
                    <a:lnTo>
                      <a:pt x="50" y="24"/>
                    </a:lnTo>
                    <a:lnTo>
                      <a:pt x="50" y="28"/>
                    </a:lnTo>
                    <a:lnTo>
                      <a:pt x="50" y="34"/>
                    </a:lnTo>
                    <a:lnTo>
                      <a:pt x="50" y="38"/>
                    </a:lnTo>
                    <a:lnTo>
                      <a:pt x="50" y="42"/>
                    </a:lnTo>
                    <a:lnTo>
                      <a:pt x="56" y="46"/>
                    </a:lnTo>
                    <a:lnTo>
                      <a:pt x="62" y="48"/>
                    </a:lnTo>
                    <a:lnTo>
                      <a:pt x="64" y="52"/>
                    </a:lnTo>
                    <a:lnTo>
                      <a:pt x="64" y="54"/>
                    </a:lnTo>
                    <a:lnTo>
                      <a:pt x="62" y="70"/>
                    </a:lnTo>
                    <a:lnTo>
                      <a:pt x="62" y="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2" name="ïSḻídè">
                <a:extLst>
                  <a:ext uri="{FF2B5EF4-FFF2-40B4-BE49-F238E27FC236}">
                    <a16:creationId xmlns:a16="http://schemas.microsoft.com/office/drawing/2014/main" xmlns="" id="{F958DE07-CD73-4402-B288-B91360F552AC}"/>
                  </a:ext>
                </a:extLst>
              </p:cNvPr>
              <p:cNvSpPr/>
              <p:nvPr/>
            </p:nvSpPr>
            <p:spPr bwMode="auto">
              <a:xfrm>
                <a:off x="4182598" y="3408126"/>
                <a:ext cx="212091" cy="165325"/>
              </a:xfrm>
              <a:custGeom>
                <a:avLst/>
                <a:gdLst>
                  <a:gd name="T0" fmla="*/ 2147483647 w 122"/>
                  <a:gd name="T1" fmla="*/ 2147483647 h 98"/>
                  <a:gd name="T2" fmla="*/ 2147483647 w 122"/>
                  <a:gd name="T3" fmla="*/ 2147483647 h 98"/>
                  <a:gd name="T4" fmla="*/ 2147483647 w 122"/>
                  <a:gd name="T5" fmla="*/ 2147483647 h 98"/>
                  <a:gd name="T6" fmla="*/ 2147483647 w 122"/>
                  <a:gd name="T7" fmla="*/ 2147483647 h 98"/>
                  <a:gd name="T8" fmla="*/ 2147483647 w 122"/>
                  <a:gd name="T9" fmla="*/ 2147483647 h 98"/>
                  <a:gd name="T10" fmla="*/ 2147483647 w 122"/>
                  <a:gd name="T11" fmla="*/ 2147483647 h 98"/>
                  <a:gd name="T12" fmla="*/ 2147483647 w 122"/>
                  <a:gd name="T13" fmla="*/ 2147483647 h 98"/>
                  <a:gd name="T14" fmla="*/ 2147483647 w 122"/>
                  <a:gd name="T15" fmla="*/ 2147483647 h 98"/>
                  <a:gd name="T16" fmla="*/ 2147483647 w 122"/>
                  <a:gd name="T17" fmla="*/ 2147483647 h 98"/>
                  <a:gd name="T18" fmla="*/ 2147483647 w 122"/>
                  <a:gd name="T19" fmla="*/ 2147483647 h 98"/>
                  <a:gd name="T20" fmla="*/ 2147483647 w 122"/>
                  <a:gd name="T21" fmla="*/ 2147483647 h 98"/>
                  <a:gd name="T22" fmla="*/ 2147483647 w 122"/>
                  <a:gd name="T23" fmla="*/ 2147483647 h 98"/>
                  <a:gd name="T24" fmla="*/ 2147483647 w 122"/>
                  <a:gd name="T25" fmla="*/ 0 h 98"/>
                  <a:gd name="T26" fmla="*/ 2147483647 w 122"/>
                  <a:gd name="T27" fmla="*/ 2147483647 h 98"/>
                  <a:gd name="T28" fmla="*/ 2147483647 w 122"/>
                  <a:gd name="T29" fmla="*/ 2147483647 h 98"/>
                  <a:gd name="T30" fmla="*/ 2147483647 w 122"/>
                  <a:gd name="T31" fmla="*/ 2147483647 h 98"/>
                  <a:gd name="T32" fmla="*/ 2147483647 w 122"/>
                  <a:gd name="T33" fmla="*/ 2147483647 h 98"/>
                  <a:gd name="T34" fmla="*/ 2147483647 w 122"/>
                  <a:gd name="T35" fmla="*/ 2147483647 h 98"/>
                  <a:gd name="T36" fmla="*/ 2147483647 w 122"/>
                  <a:gd name="T37" fmla="*/ 2147483647 h 98"/>
                  <a:gd name="T38" fmla="*/ 2147483647 w 122"/>
                  <a:gd name="T39" fmla="*/ 2147483647 h 98"/>
                  <a:gd name="T40" fmla="*/ 2147483647 w 122"/>
                  <a:gd name="T41" fmla="*/ 2147483647 h 98"/>
                  <a:gd name="T42" fmla="*/ 2147483647 w 122"/>
                  <a:gd name="T43" fmla="*/ 2147483647 h 98"/>
                  <a:gd name="T44" fmla="*/ 2147483647 w 122"/>
                  <a:gd name="T45" fmla="*/ 2147483647 h 98"/>
                  <a:gd name="T46" fmla="*/ 2147483647 w 122"/>
                  <a:gd name="T47" fmla="*/ 2147483647 h 98"/>
                  <a:gd name="T48" fmla="*/ 2147483647 w 122"/>
                  <a:gd name="T49" fmla="*/ 2147483647 h 98"/>
                  <a:gd name="T50" fmla="*/ 2147483647 w 122"/>
                  <a:gd name="T51" fmla="*/ 2147483647 h 98"/>
                  <a:gd name="T52" fmla="*/ 2147483647 w 122"/>
                  <a:gd name="T53" fmla="*/ 2147483647 h 98"/>
                  <a:gd name="T54" fmla="*/ 2147483647 w 122"/>
                  <a:gd name="T55" fmla="*/ 2147483647 h 98"/>
                  <a:gd name="T56" fmla="*/ 2147483647 w 122"/>
                  <a:gd name="T57" fmla="*/ 2147483647 h 98"/>
                  <a:gd name="T58" fmla="*/ 2147483647 w 122"/>
                  <a:gd name="T59" fmla="*/ 2147483647 h 98"/>
                  <a:gd name="T60" fmla="*/ 0 w 122"/>
                  <a:gd name="T61" fmla="*/ 2147483647 h 98"/>
                  <a:gd name="T62" fmla="*/ 2147483647 w 122"/>
                  <a:gd name="T63" fmla="*/ 2147483647 h 98"/>
                  <a:gd name="T64" fmla="*/ 2147483647 w 122"/>
                  <a:gd name="T65" fmla="*/ 2147483647 h 98"/>
                  <a:gd name="T66" fmla="*/ 2147483647 w 122"/>
                  <a:gd name="T67" fmla="*/ 2147483647 h 98"/>
                  <a:gd name="T68" fmla="*/ 2147483647 w 122"/>
                  <a:gd name="T69" fmla="*/ 2147483647 h 98"/>
                  <a:gd name="T70" fmla="*/ 2147483647 w 122"/>
                  <a:gd name="T71" fmla="*/ 2147483647 h 98"/>
                  <a:gd name="T72" fmla="*/ 2147483647 w 122"/>
                  <a:gd name="T73" fmla="*/ 2147483647 h 98"/>
                  <a:gd name="T74" fmla="*/ 2147483647 w 122"/>
                  <a:gd name="T75" fmla="*/ 2147483647 h 98"/>
                  <a:gd name="T76" fmla="*/ 2147483647 w 122"/>
                  <a:gd name="T77" fmla="*/ 2147483647 h 98"/>
                  <a:gd name="T78" fmla="*/ 2147483647 w 122"/>
                  <a:gd name="T79" fmla="*/ 2147483647 h 98"/>
                  <a:gd name="T80" fmla="*/ 2147483647 w 122"/>
                  <a:gd name="T81" fmla="*/ 2147483647 h 98"/>
                  <a:gd name="T82" fmla="*/ 2147483647 w 122"/>
                  <a:gd name="T83" fmla="*/ 2147483647 h 98"/>
                  <a:gd name="T84" fmla="*/ 2147483647 w 122"/>
                  <a:gd name="T85" fmla="*/ 2147483647 h 98"/>
                  <a:gd name="T86" fmla="*/ 2147483647 w 122"/>
                  <a:gd name="T87" fmla="*/ 2147483647 h 98"/>
                  <a:gd name="T88" fmla="*/ 2147483647 w 122"/>
                  <a:gd name="T89" fmla="*/ 2147483647 h 98"/>
                  <a:gd name="T90" fmla="*/ 2147483647 w 122"/>
                  <a:gd name="T91" fmla="*/ 2147483647 h 98"/>
                  <a:gd name="T92" fmla="*/ 2147483647 w 122"/>
                  <a:gd name="T93" fmla="*/ 2147483647 h 98"/>
                  <a:gd name="T94" fmla="*/ 2147483647 w 122"/>
                  <a:gd name="T95" fmla="*/ 2147483647 h 98"/>
                  <a:gd name="T96" fmla="*/ 2147483647 w 122"/>
                  <a:gd name="T97" fmla="*/ 2147483647 h 98"/>
                  <a:gd name="T98" fmla="*/ 2147483647 w 122"/>
                  <a:gd name="T99" fmla="*/ 2147483647 h 98"/>
                  <a:gd name="T100" fmla="*/ 2147483647 w 122"/>
                  <a:gd name="T101" fmla="*/ 2147483647 h 98"/>
                  <a:gd name="T102" fmla="*/ 2147483647 w 122"/>
                  <a:gd name="T103" fmla="*/ 2147483647 h 98"/>
                  <a:gd name="T104" fmla="*/ 2147483647 w 122"/>
                  <a:gd name="T105" fmla="*/ 2147483647 h 98"/>
                  <a:gd name="T106" fmla="*/ 2147483647 w 122"/>
                  <a:gd name="T107" fmla="*/ 2147483647 h 98"/>
                  <a:gd name="T108" fmla="*/ 2147483647 w 122"/>
                  <a:gd name="T109" fmla="*/ 2147483647 h 98"/>
                  <a:gd name="T110" fmla="*/ 2147483647 w 122"/>
                  <a:gd name="T111" fmla="*/ 2147483647 h 98"/>
                  <a:gd name="T112" fmla="*/ 2147483647 w 122"/>
                  <a:gd name="T113" fmla="*/ 2147483647 h 9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22"/>
                  <a:gd name="T172" fmla="*/ 0 h 98"/>
                  <a:gd name="T173" fmla="*/ 122 w 122"/>
                  <a:gd name="T174" fmla="*/ 98 h 9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22" h="98">
                    <a:moveTo>
                      <a:pt x="122" y="48"/>
                    </a:moveTo>
                    <a:lnTo>
                      <a:pt x="120" y="44"/>
                    </a:lnTo>
                    <a:lnTo>
                      <a:pt x="114" y="42"/>
                    </a:lnTo>
                    <a:lnTo>
                      <a:pt x="108" y="42"/>
                    </a:lnTo>
                    <a:lnTo>
                      <a:pt x="104" y="38"/>
                    </a:lnTo>
                    <a:lnTo>
                      <a:pt x="104" y="34"/>
                    </a:lnTo>
                    <a:lnTo>
                      <a:pt x="104" y="30"/>
                    </a:lnTo>
                    <a:lnTo>
                      <a:pt x="104" y="26"/>
                    </a:lnTo>
                    <a:lnTo>
                      <a:pt x="102" y="22"/>
                    </a:lnTo>
                    <a:lnTo>
                      <a:pt x="98" y="18"/>
                    </a:lnTo>
                    <a:lnTo>
                      <a:pt x="94" y="16"/>
                    </a:lnTo>
                    <a:lnTo>
                      <a:pt x="90" y="10"/>
                    </a:lnTo>
                    <a:lnTo>
                      <a:pt x="90" y="0"/>
                    </a:lnTo>
                    <a:lnTo>
                      <a:pt x="68" y="6"/>
                    </a:lnTo>
                    <a:lnTo>
                      <a:pt x="46" y="14"/>
                    </a:lnTo>
                    <a:lnTo>
                      <a:pt x="42" y="16"/>
                    </a:lnTo>
                    <a:lnTo>
                      <a:pt x="40" y="18"/>
                    </a:lnTo>
                    <a:lnTo>
                      <a:pt x="38" y="24"/>
                    </a:lnTo>
                    <a:lnTo>
                      <a:pt x="34" y="30"/>
                    </a:lnTo>
                    <a:lnTo>
                      <a:pt x="32" y="30"/>
                    </a:lnTo>
                    <a:lnTo>
                      <a:pt x="28" y="30"/>
                    </a:lnTo>
                    <a:lnTo>
                      <a:pt x="20" y="30"/>
                    </a:lnTo>
                    <a:lnTo>
                      <a:pt x="20" y="40"/>
                    </a:lnTo>
                    <a:lnTo>
                      <a:pt x="20" y="46"/>
                    </a:lnTo>
                    <a:lnTo>
                      <a:pt x="18" y="50"/>
                    </a:lnTo>
                    <a:lnTo>
                      <a:pt x="12" y="54"/>
                    </a:lnTo>
                    <a:lnTo>
                      <a:pt x="6" y="58"/>
                    </a:lnTo>
                    <a:lnTo>
                      <a:pt x="4" y="62"/>
                    </a:lnTo>
                    <a:lnTo>
                      <a:pt x="4" y="66"/>
                    </a:lnTo>
                    <a:lnTo>
                      <a:pt x="2" y="74"/>
                    </a:lnTo>
                    <a:lnTo>
                      <a:pt x="0" y="80"/>
                    </a:lnTo>
                    <a:lnTo>
                      <a:pt x="4" y="84"/>
                    </a:lnTo>
                    <a:lnTo>
                      <a:pt x="8" y="90"/>
                    </a:lnTo>
                    <a:lnTo>
                      <a:pt x="12" y="94"/>
                    </a:lnTo>
                    <a:lnTo>
                      <a:pt x="18" y="96"/>
                    </a:lnTo>
                    <a:lnTo>
                      <a:pt x="22" y="96"/>
                    </a:lnTo>
                    <a:lnTo>
                      <a:pt x="24" y="94"/>
                    </a:lnTo>
                    <a:lnTo>
                      <a:pt x="28" y="92"/>
                    </a:lnTo>
                    <a:lnTo>
                      <a:pt x="32" y="92"/>
                    </a:lnTo>
                    <a:lnTo>
                      <a:pt x="36" y="92"/>
                    </a:lnTo>
                    <a:lnTo>
                      <a:pt x="38" y="94"/>
                    </a:lnTo>
                    <a:lnTo>
                      <a:pt x="40" y="98"/>
                    </a:lnTo>
                    <a:lnTo>
                      <a:pt x="42" y="98"/>
                    </a:lnTo>
                    <a:lnTo>
                      <a:pt x="42" y="86"/>
                    </a:lnTo>
                    <a:lnTo>
                      <a:pt x="42" y="72"/>
                    </a:lnTo>
                    <a:lnTo>
                      <a:pt x="50" y="72"/>
                    </a:lnTo>
                    <a:lnTo>
                      <a:pt x="58" y="72"/>
                    </a:lnTo>
                    <a:lnTo>
                      <a:pt x="76" y="72"/>
                    </a:lnTo>
                    <a:lnTo>
                      <a:pt x="106" y="72"/>
                    </a:lnTo>
                    <a:lnTo>
                      <a:pt x="106" y="68"/>
                    </a:lnTo>
                    <a:lnTo>
                      <a:pt x="108" y="66"/>
                    </a:lnTo>
                    <a:lnTo>
                      <a:pt x="114" y="64"/>
                    </a:lnTo>
                    <a:lnTo>
                      <a:pt x="122" y="60"/>
                    </a:lnTo>
                    <a:lnTo>
                      <a:pt x="122" y="58"/>
                    </a:lnTo>
                    <a:lnTo>
                      <a:pt x="122" y="56"/>
                    </a:lnTo>
                    <a:lnTo>
                      <a:pt x="122" y="50"/>
                    </a:lnTo>
                    <a:lnTo>
                      <a:pt x="122" y="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3" name="iṧ1iḓé">
                <a:extLst>
                  <a:ext uri="{FF2B5EF4-FFF2-40B4-BE49-F238E27FC236}">
                    <a16:creationId xmlns:a16="http://schemas.microsoft.com/office/drawing/2014/main" xmlns="" id="{D436ABB1-7AFC-46EE-8D41-CD7AC0A661C6}"/>
                  </a:ext>
                </a:extLst>
              </p:cNvPr>
              <p:cNvSpPr/>
              <p:nvPr/>
            </p:nvSpPr>
            <p:spPr bwMode="auto">
              <a:xfrm>
                <a:off x="4110983" y="3542627"/>
                <a:ext cx="154248" cy="183539"/>
              </a:xfrm>
              <a:custGeom>
                <a:avLst/>
                <a:gdLst>
                  <a:gd name="T0" fmla="*/ 2147483647 w 90"/>
                  <a:gd name="T1" fmla="*/ 2147483647 h 110"/>
                  <a:gd name="T2" fmla="*/ 2147483647 w 90"/>
                  <a:gd name="T3" fmla="*/ 2147483647 h 110"/>
                  <a:gd name="T4" fmla="*/ 0 w 90"/>
                  <a:gd name="T5" fmla="*/ 2147483647 h 110"/>
                  <a:gd name="T6" fmla="*/ 2147483647 w 90"/>
                  <a:gd name="T7" fmla="*/ 2147483647 h 110"/>
                  <a:gd name="T8" fmla="*/ 2147483647 w 90"/>
                  <a:gd name="T9" fmla="*/ 2147483647 h 110"/>
                  <a:gd name="T10" fmla="*/ 2147483647 w 90"/>
                  <a:gd name="T11" fmla="*/ 2147483647 h 110"/>
                  <a:gd name="T12" fmla="*/ 2147483647 w 90"/>
                  <a:gd name="T13" fmla="*/ 2147483647 h 110"/>
                  <a:gd name="T14" fmla="*/ 2147483647 w 90"/>
                  <a:gd name="T15" fmla="*/ 2147483647 h 110"/>
                  <a:gd name="T16" fmla="*/ 2147483647 w 90"/>
                  <a:gd name="T17" fmla="*/ 2147483647 h 110"/>
                  <a:gd name="T18" fmla="*/ 2147483647 w 90"/>
                  <a:gd name="T19" fmla="*/ 0 h 110"/>
                  <a:gd name="T20" fmla="*/ 2147483647 w 90"/>
                  <a:gd name="T21" fmla="*/ 2147483647 h 110"/>
                  <a:gd name="T22" fmla="*/ 2147483647 w 90"/>
                  <a:gd name="T23" fmla="*/ 2147483647 h 110"/>
                  <a:gd name="T24" fmla="*/ 2147483647 w 90"/>
                  <a:gd name="T25" fmla="*/ 2147483647 h 110"/>
                  <a:gd name="T26" fmla="*/ 2147483647 w 90"/>
                  <a:gd name="T27" fmla="*/ 2147483647 h 110"/>
                  <a:gd name="T28" fmla="*/ 2147483647 w 90"/>
                  <a:gd name="T29" fmla="*/ 2147483647 h 110"/>
                  <a:gd name="T30" fmla="*/ 2147483647 w 90"/>
                  <a:gd name="T31" fmla="*/ 2147483647 h 110"/>
                  <a:gd name="T32" fmla="*/ 2147483647 w 90"/>
                  <a:gd name="T33" fmla="*/ 2147483647 h 110"/>
                  <a:gd name="T34" fmla="*/ 2147483647 w 90"/>
                  <a:gd name="T35" fmla="*/ 2147483647 h 110"/>
                  <a:gd name="T36" fmla="*/ 2147483647 w 90"/>
                  <a:gd name="T37" fmla="*/ 2147483647 h 110"/>
                  <a:gd name="T38" fmla="*/ 2147483647 w 90"/>
                  <a:gd name="T39" fmla="*/ 2147483647 h 110"/>
                  <a:gd name="T40" fmla="*/ 2147483647 w 90"/>
                  <a:gd name="T41" fmla="*/ 2147483647 h 110"/>
                  <a:gd name="T42" fmla="*/ 2147483647 w 90"/>
                  <a:gd name="T43" fmla="*/ 2147483647 h 110"/>
                  <a:gd name="T44" fmla="*/ 2147483647 w 90"/>
                  <a:gd name="T45" fmla="*/ 2147483647 h 110"/>
                  <a:gd name="T46" fmla="*/ 2147483647 w 90"/>
                  <a:gd name="T47" fmla="*/ 2147483647 h 110"/>
                  <a:gd name="T48" fmla="*/ 2147483647 w 90"/>
                  <a:gd name="T49" fmla="*/ 2147483647 h 110"/>
                  <a:gd name="T50" fmla="*/ 2147483647 w 90"/>
                  <a:gd name="T51" fmla="*/ 2147483647 h 110"/>
                  <a:gd name="T52" fmla="*/ 2147483647 w 90"/>
                  <a:gd name="T53" fmla="*/ 2147483647 h 110"/>
                  <a:gd name="T54" fmla="*/ 2147483647 w 90"/>
                  <a:gd name="T55" fmla="*/ 2147483647 h 110"/>
                  <a:gd name="T56" fmla="*/ 0 w 90"/>
                  <a:gd name="T57" fmla="*/ 2147483647 h 110"/>
                  <a:gd name="T58" fmla="*/ 0 w 90"/>
                  <a:gd name="T59" fmla="*/ 2147483647 h 110"/>
                  <a:gd name="T60" fmla="*/ 0 w 90"/>
                  <a:gd name="T61" fmla="*/ 2147483647 h 110"/>
                  <a:gd name="T62" fmla="*/ 2147483647 w 90"/>
                  <a:gd name="T63" fmla="*/ 2147483647 h 11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0"/>
                  <a:gd name="T97" fmla="*/ 0 h 110"/>
                  <a:gd name="T98" fmla="*/ 90 w 90"/>
                  <a:gd name="T99" fmla="*/ 110 h 11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0" h="110">
                    <a:moveTo>
                      <a:pt x="2" y="56"/>
                    </a:moveTo>
                    <a:lnTo>
                      <a:pt x="4" y="48"/>
                    </a:lnTo>
                    <a:lnTo>
                      <a:pt x="4" y="46"/>
                    </a:lnTo>
                    <a:lnTo>
                      <a:pt x="2" y="44"/>
                    </a:lnTo>
                    <a:lnTo>
                      <a:pt x="0" y="42"/>
                    </a:lnTo>
                    <a:lnTo>
                      <a:pt x="0" y="40"/>
                    </a:lnTo>
                    <a:lnTo>
                      <a:pt x="4" y="38"/>
                    </a:lnTo>
                    <a:lnTo>
                      <a:pt x="8" y="36"/>
                    </a:lnTo>
                    <a:lnTo>
                      <a:pt x="6" y="32"/>
                    </a:lnTo>
                    <a:lnTo>
                      <a:pt x="4" y="28"/>
                    </a:lnTo>
                    <a:lnTo>
                      <a:pt x="2" y="16"/>
                    </a:lnTo>
                    <a:lnTo>
                      <a:pt x="4" y="10"/>
                    </a:lnTo>
                    <a:lnTo>
                      <a:pt x="4" y="8"/>
                    </a:lnTo>
                    <a:lnTo>
                      <a:pt x="8" y="8"/>
                    </a:lnTo>
                    <a:lnTo>
                      <a:pt x="14" y="6"/>
                    </a:lnTo>
                    <a:lnTo>
                      <a:pt x="20" y="4"/>
                    </a:lnTo>
                    <a:lnTo>
                      <a:pt x="28" y="2"/>
                    </a:lnTo>
                    <a:lnTo>
                      <a:pt x="32" y="8"/>
                    </a:lnTo>
                    <a:lnTo>
                      <a:pt x="38" y="4"/>
                    </a:lnTo>
                    <a:lnTo>
                      <a:pt x="42" y="0"/>
                    </a:lnTo>
                    <a:lnTo>
                      <a:pt x="46" y="4"/>
                    </a:lnTo>
                    <a:lnTo>
                      <a:pt x="50" y="10"/>
                    </a:lnTo>
                    <a:lnTo>
                      <a:pt x="54" y="14"/>
                    </a:lnTo>
                    <a:lnTo>
                      <a:pt x="60" y="16"/>
                    </a:lnTo>
                    <a:lnTo>
                      <a:pt x="64" y="16"/>
                    </a:lnTo>
                    <a:lnTo>
                      <a:pt x="66" y="14"/>
                    </a:lnTo>
                    <a:lnTo>
                      <a:pt x="70" y="12"/>
                    </a:lnTo>
                    <a:lnTo>
                      <a:pt x="74" y="12"/>
                    </a:lnTo>
                    <a:lnTo>
                      <a:pt x="78" y="12"/>
                    </a:lnTo>
                    <a:lnTo>
                      <a:pt x="80" y="14"/>
                    </a:lnTo>
                    <a:lnTo>
                      <a:pt x="82" y="18"/>
                    </a:lnTo>
                    <a:lnTo>
                      <a:pt x="84" y="18"/>
                    </a:lnTo>
                    <a:lnTo>
                      <a:pt x="88" y="28"/>
                    </a:lnTo>
                    <a:lnTo>
                      <a:pt x="90" y="32"/>
                    </a:lnTo>
                    <a:lnTo>
                      <a:pt x="90" y="36"/>
                    </a:lnTo>
                    <a:lnTo>
                      <a:pt x="88" y="46"/>
                    </a:lnTo>
                    <a:lnTo>
                      <a:pt x="84" y="54"/>
                    </a:lnTo>
                    <a:lnTo>
                      <a:pt x="82" y="60"/>
                    </a:lnTo>
                    <a:lnTo>
                      <a:pt x="80" y="70"/>
                    </a:lnTo>
                    <a:lnTo>
                      <a:pt x="82" y="86"/>
                    </a:lnTo>
                    <a:lnTo>
                      <a:pt x="84" y="92"/>
                    </a:lnTo>
                    <a:lnTo>
                      <a:pt x="88" y="98"/>
                    </a:lnTo>
                    <a:lnTo>
                      <a:pt x="88" y="104"/>
                    </a:lnTo>
                    <a:lnTo>
                      <a:pt x="78" y="98"/>
                    </a:lnTo>
                    <a:lnTo>
                      <a:pt x="70" y="96"/>
                    </a:lnTo>
                    <a:lnTo>
                      <a:pt x="62" y="96"/>
                    </a:lnTo>
                    <a:lnTo>
                      <a:pt x="54" y="96"/>
                    </a:lnTo>
                    <a:lnTo>
                      <a:pt x="48" y="98"/>
                    </a:lnTo>
                    <a:lnTo>
                      <a:pt x="36" y="102"/>
                    </a:lnTo>
                    <a:lnTo>
                      <a:pt x="26" y="108"/>
                    </a:lnTo>
                    <a:lnTo>
                      <a:pt x="20" y="110"/>
                    </a:lnTo>
                    <a:lnTo>
                      <a:pt x="12" y="110"/>
                    </a:lnTo>
                    <a:lnTo>
                      <a:pt x="14" y="92"/>
                    </a:lnTo>
                    <a:lnTo>
                      <a:pt x="14" y="90"/>
                    </a:lnTo>
                    <a:lnTo>
                      <a:pt x="12" y="86"/>
                    </a:lnTo>
                    <a:lnTo>
                      <a:pt x="6" y="84"/>
                    </a:lnTo>
                    <a:lnTo>
                      <a:pt x="0" y="80"/>
                    </a:lnTo>
                    <a:lnTo>
                      <a:pt x="0" y="76"/>
                    </a:lnTo>
                    <a:lnTo>
                      <a:pt x="0" y="72"/>
                    </a:lnTo>
                    <a:lnTo>
                      <a:pt x="0" y="66"/>
                    </a:lnTo>
                    <a:lnTo>
                      <a:pt x="0" y="62"/>
                    </a:lnTo>
                    <a:lnTo>
                      <a:pt x="0" y="60"/>
                    </a:lnTo>
                    <a:lnTo>
                      <a:pt x="0" y="58"/>
                    </a:lnTo>
                    <a:lnTo>
                      <a:pt x="2"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4" name="íṥľîḓe">
                <a:extLst>
                  <a:ext uri="{FF2B5EF4-FFF2-40B4-BE49-F238E27FC236}">
                    <a16:creationId xmlns:a16="http://schemas.microsoft.com/office/drawing/2014/main" xmlns="" id="{56F7915A-C343-436F-BAE4-322E3E86D002}"/>
                  </a:ext>
                </a:extLst>
              </p:cNvPr>
              <p:cNvSpPr/>
              <p:nvPr/>
            </p:nvSpPr>
            <p:spPr bwMode="auto">
              <a:xfrm>
                <a:off x="4248705" y="3530018"/>
                <a:ext cx="122572" cy="186341"/>
              </a:xfrm>
              <a:custGeom>
                <a:avLst/>
                <a:gdLst>
                  <a:gd name="T0" fmla="*/ 2147483647 w 70"/>
                  <a:gd name="T1" fmla="*/ 2147483647 h 112"/>
                  <a:gd name="T2" fmla="*/ 2147483647 w 70"/>
                  <a:gd name="T3" fmla="*/ 2147483647 h 112"/>
                  <a:gd name="T4" fmla="*/ 2147483647 w 70"/>
                  <a:gd name="T5" fmla="*/ 2147483647 h 112"/>
                  <a:gd name="T6" fmla="*/ 2147483647 w 70"/>
                  <a:gd name="T7" fmla="*/ 2147483647 h 112"/>
                  <a:gd name="T8" fmla="*/ 2147483647 w 70"/>
                  <a:gd name="T9" fmla="*/ 2147483647 h 112"/>
                  <a:gd name="T10" fmla="*/ 2147483647 w 70"/>
                  <a:gd name="T11" fmla="*/ 2147483647 h 112"/>
                  <a:gd name="T12" fmla="*/ 2147483647 w 70"/>
                  <a:gd name="T13" fmla="*/ 2147483647 h 112"/>
                  <a:gd name="T14" fmla="*/ 2147483647 w 70"/>
                  <a:gd name="T15" fmla="*/ 2147483647 h 112"/>
                  <a:gd name="T16" fmla="*/ 0 w 70"/>
                  <a:gd name="T17" fmla="*/ 2147483647 h 112"/>
                  <a:gd name="T18" fmla="*/ 2147483647 w 70"/>
                  <a:gd name="T19" fmla="*/ 2147483647 h 112"/>
                  <a:gd name="T20" fmla="*/ 2147483647 w 70"/>
                  <a:gd name="T21" fmla="*/ 2147483647 h 112"/>
                  <a:gd name="T22" fmla="*/ 2147483647 w 70"/>
                  <a:gd name="T23" fmla="*/ 2147483647 h 112"/>
                  <a:gd name="T24" fmla="*/ 2147483647 w 70"/>
                  <a:gd name="T25" fmla="*/ 2147483647 h 112"/>
                  <a:gd name="T26" fmla="*/ 2147483647 w 70"/>
                  <a:gd name="T27" fmla="*/ 2147483647 h 112"/>
                  <a:gd name="T28" fmla="*/ 2147483647 w 70"/>
                  <a:gd name="T29" fmla="*/ 2147483647 h 112"/>
                  <a:gd name="T30" fmla="*/ 2147483647 w 70"/>
                  <a:gd name="T31" fmla="*/ 2147483647 h 112"/>
                  <a:gd name="T32" fmla="*/ 2147483647 w 70"/>
                  <a:gd name="T33" fmla="*/ 2147483647 h 112"/>
                  <a:gd name="T34" fmla="*/ 2147483647 w 70"/>
                  <a:gd name="T35" fmla="*/ 0 h 112"/>
                  <a:gd name="T36" fmla="*/ 2147483647 w 70"/>
                  <a:gd name="T37" fmla="*/ 0 h 112"/>
                  <a:gd name="T38" fmla="*/ 2147483647 w 70"/>
                  <a:gd name="T39" fmla="*/ 0 h 112"/>
                  <a:gd name="T40" fmla="*/ 2147483647 w 70"/>
                  <a:gd name="T41" fmla="*/ 0 h 112"/>
                  <a:gd name="T42" fmla="*/ 2147483647 w 70"/>
                  <a:gd name="T43" fmla="*/ 0 h 112"/>
                  <a:gd name="T44" fmla="*/ 2147483647 w 70"/>
                  <a:gd name="T45" fmla="*/ 2147483647 h 112"/>
                  <a:gd name="T46" fmla="*/ 2147483647 w 70"/>
                  <a:gd name="T47" fmla="*/ 2147483647 h 112"/>
                  <a:gd name="T48" fmla="*/ 2147483647 w 70"/>
                  <a:gd name="T49" fmla="*/ 2147483647 h 112"/>
                  <a:gd name="T50" fmla="*/ 2147483647 w 70"/>
                  <a:gd name="T51" fmla="*/ 2147483647 h 112"/>
                  <a:gd name="T52" fmla="*/ 2147483647 w 70"/>
                  <a:gd name="T53" fmla="*/ 2147483647 h 112"/>
                  <a:gd name="T54" fmla="*/ 2147483647 w 70"/>
                  <a:gd name="T55" fmla="*/ 2147483647 h 112"/>
                  <a:gd name="T56" fmla="*/ 2147483647 w 70"/>
                  <a:gd name="T57" fmla="*/ 2147483647 h 112"/>
                  <a:gd name="T58" fmla="*/ 2147483647 w 70"/>
                  <a:gd name="T59" fmla="*/ 2147483647 h 112"/>
                  <a:gd name="T60" fmla="*/ 2147483647 w 70"/>
                  <a:gd name="T61" fmla="*/ 2147483647 h 112"/>
                  <a:gd name="T62" fmla="*/ 2147483647 w 70"/>
                  <a:gd name="T63" fmla="*/ 2147483647 h 112"/>
                  <a:gd name="T64" fmla="*/ 2147483647 w 70"/>
                  <a:gd name="T65" fmla="*/ 2147483647 h 112"/>
                  <a:gd name="T66" fmla="*/ 2147483647 w 70"/>
                  <a:gd name="T67" fmla="*/ 2147483647 h 112"/>
                  <a:gd name="T68" fmla="*/ 2147483647 w 70"/>
                  <a:gd name="T69" fmla="*/ 2147483647 h 112"/>
                  <a:gd name="T70" fmla="*/ 2147483647 w 70"/>
                  <a:gd name="T71" fmla="*/ 2147483647 h 112"/>
                  <a:gd name="T72" fmla="*/ 2147483647 w 70"/>
                  <a:gd name="T73" fmla="*/ 2147483647 h 112"/>
                  <a:gd name="T74" fmla="*/ 2147483647 w 70"/>
                  <a:gd name="T75" fmla="*/ 2147483647 h 11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
                  <a:gd name="T115" fmla="*/ 0 h 112"/>
                  <a:gd name="T116" fmla="*/ 70 w 70"/>
                  <a:gd name="T117" fmla="*/ 112 h 11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 h="112">
                    <a:moveTo>
                      <a:pt x="68" y="92"/>
                    </a:moveTo>
                    <a:lnTo>
                      <a:pt x="60" y="94"/>
                    </a:lnTo>
                    <a:lnTo>
                      <a:pt x="50" y="98"/>
                    </a:lnTo>
                    <a:lnTo>
                      <a:pt x="34" y="108"/>
                    </a:lnTo>
                    <a:lnTo>
                      <a:pt x="28" y="110"/>
                    </a:lnTo>
                    <a:lnTo>
                      <a:pt x="16" y="112"/>
                    </a:lnTo>
                    <a:lnTo>
                      <a:pt x="8" y="112"/>
                    </a:lnTo>
                    <a:lnTo>
                      <a:pt x="2" y="94"/>
                    </a:lnTo>
                    <a:lnTo>
                      <a:pt x="0" y="78"/>
                    </a:lnTo>
                    <a:lnTo>
                      <a:pt x="2" y="68"/>
                    </a:lnTo>
                    <a:lnTo>
                      <a:pt x="4" y="62"/>
                    </a:lnTo>
                    <a:lnTo>
                      <a:pt x="8" y="54"/>
                    </a:lnTo>
                    <a:lnTo>
                      <a:pt x="10" y="44"/>
                    </a:lnTo>
                    <a:lnTo>
                      <a:pt x="10" y="40"/>
                    </a:lnTo>
                    <a:lnTo>
                      <a:pt x="8" y="36"/>
                    </a:lnTo>
                    <a:lnTo>
                      <a:pt x="4" y="26"/>
                    </a:lnTo>
                    <a:lnTo>
                      <a:pt x="4" y="14"/>
                    </a:lnTo>
                    <a:lnTo>
                      <a:pt x="4" y="0"/>
                    </a:lnTo>
                    <a:lnTo>
                      <a:pt x="12" y="0"/>
                    </a:lnTo>
                    <a:lnTo>
                      <a:pt x="20" y="0"/>
                    </a:lnTo>
                    <a:lnTo>
                      <a:pt x="38" y="0"/>
                    </a:lnTo>
                    <a:lnTo>
                      <a:pt x="50" y="0"/>
                    </a:lnTo>
                    <a:lnTo>
                      <a:pt x="52" y="6"/>
                    </a:lnTo>
                    <a:lnTo>
                      <a:pt x="54" y="12"/>
                    </a:lnTo>
                    <a:lnTo>
                      <a:pt x="56" y="14"/>
                    </a:lnTo>
                    <a:lnTo>
                      <a:pt x="56" y="20"/>
                    </a:lnTo>
                    <a:lnTo>
                      <a:pt x="56" y="26"/>
                    </a:lnTo>
                    <a:lnTo>
                      <a:pt x="56" y="28"/>
                    </a:lnTo>
                    <a:lnTo>
                      <a:pt x="56" y="30"/>
                    </a:lnTo>
                    <a:lnTo>
                      <a:pt x="58" y="36"/>
                    </a:lnTo>
                    <a:lnTo>
                      <a:pt x="58" y="40"/>
                    </a:lnTo>
                    <a:lnTo>
                      <a:pt x="58" y="44"/>
                    </a:lnTo>
                    <a:lnTo>
                      <a:pt x="60" y="50"/>
                    </a:lnTo>
                    <a:lnTo>
                      <a:pt x="60" y="74"/>
                    </a:lnTo>
                    <a:lnTo>
                      <a:pt x="56" y="76"/>
                    </a:lnTo>
                    <a:lnTo>
                      <a:pt x="62" y="84"/>
                    </a:lnTo>
                    <a:lnTo>
                      <a:pt x="70" y="92"/>
                    </a:lnTo>
                    <a:lnTo>
                      <a:pt x="68" y="9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5" name="işḻïḋê">
                <a:extLst>
                  <a:ext uri="{FF2B5EF4-FFF2-40B4-BE49-F238E27FC236}">
                    <a16:creationId xmlns:a16="http://schemas.microsoft.com/office/drawing/2014/main" xmlns="" id="{1D974903-82EA-4813-9D43-CB112E104357}"/>
                  </a:ext>
                </a:extLst>
              </p:cNvPr>
              <p:cNvSpPr/>
              <p:nvPr/>
            </p:nvSpPr>
            <p:spPr bwMode="auto">
              <a:xfrm>
                <a:off x="4336847" y="3530018"/>
                <a:ext cx="50957" cy="154117"/>
              </a:xfrm>
              <a:custGeom>
                <a:avLst/>
                <a:gdLst>
                  <a:gd name="T0" fmla="*/ 2147483647 w 30"/>
                  <a:gd name="T1" fmla="*/ 2147483647 h 92"/>
                  <a:gd name="T2" fmla="*/ 2147483647 w 30"/>
                  <a:gd name="T3" fmla="*/ 2147483647 h 92"/>
                  <a:gd name="T4" fmla="*/ 2147483647 w 30"/>
                  <a:gd name="T5" fmla="*/ 2147483647 h 92"/>
                  <a:gd name="T6" fmla="*/ 2147483647 w 30"/>
                  <a:gd name="T7" fmla="*/ 2147483647 h 92"/>
                  <a:gd name="T8" fmla="*/ 2147483647 w 30"/>
                  <a:gd name="T9" fmla="*/ 2147483647 h 92"/>
                  <a:gd name="T10" fmla="*/ 2147483647 w 30"/>
                  <a:gd name="T11" fmla="*/ 2147483647 h 92"/>
                  <a:gd name="T12" fmla="*/ 2147483647 w 30"/>
                  <a:gd name="T13" fmla="*/ 2147483647 h 92"/>
                  <a:gd name="T14" fmla="*/ 2147483647 w 30"/>
                  <a:gd name="T15" fmla="*/ 2147483647 h 92"/>
                  <a:gd name="T16" fmla="*/ 2147483647 w 30"/>
                  <a:gd name="T17" fmla="*/ 2147483647 h 92"/>
                  <a:gd name="T18" fmla="*/ 2147483647 w 30"/>
                  <a:gd name="T19" fmla="*/ 2147483647 h 92"/>
                  <a:gd name="T20" fmla="*/ 2147483647 w 30"/>
                  <a:gd name="T21" fmla="*/ 2147483647 h 92"/>
                  <a:gd name="T22" fmla="*/ 2147483647 w 30"/>
                  <a:gd name="T23" fmla="*/ 2147483647 h 92"/>
                  <a:gd name="T24" fmla="*/ 2147483647 w 30"/>
                  <a:gd name="T25" fmla="*/ 2147483647 h 92"/>
                  <a:gd name="T26" fmla="*/ 2147483647 w 30"/>
                  <a:gd name="T27" fmla="*/ 2147483647 h 92"/>
                  <a:gd name="T28" fmla="*/ 2147483647 w 30"/>
                  <a:gd name="T29" fmla="*/ 2147483647 h 92"/>
                  <a:gd name="T30" fmla="*/ 0 w 30"/>
                  <a:gd name="T31" fmla="*/ 0 h 92"/>
                  <a:gd name="T32" fmla="*/ 2147483647 w 30"/>
                  <a:gd name="T33" fmla="*/ 0 h 92"/>
                  <a:gd name="T34" fmla="*/ 2147483647 w 30"/>
                  <a:gd name="T35" fmla="*/ 2147483647 h 92"/>
                  <a:gd name="T36" fmla="*/ 2147483647 w 30"/>
                  <a:gd name="T37" fmla="*/ 2147483647 h 92"/>
                  <a:gd name="T38" fmla="*/ 2147483647 w 30"/>
                  <a:gd name="T39" fmla="*/ 2147483647 h 92"/>
                  <a:gd name="T40" fmla="*/ 2147483647 w 30"/>
                  <a:gd name="T41" fmla="*/ 2147483647 h 92"/>
                  <a:gd name="T42" fmla="*/ 2147483647 w 30"/>
                  <a:gd name="T43" fmla="*/ 2147483647 h 92"/>
                  <a:gd name="T44" fmla="*/ 2147483647 w 30"/>
                  <a:gd name="T45" fmla="*/ 2147483647 h 92"/>
                  <a:gd name="T46" fmla="*/ 2147483647 w 30"/>
                  <a:gd name="T47" fmla="*/ 2147483647 h 92"/>
                  <a:gd name="T48" fmla="*/ 2147483647 w 30"/>
                  <a:gd name="T49" fmla="*/ 2147483647 h 92"/>
                  <a:gd name="T50" fmla="*/ 2147483647 w 30"/>
                  <a:gd name="T51" fmla="*/ 2147483647 h 92"/>
                  <a:gd name="T52" fmla="*/ 2147483647 w 30"/>
                  <a:gd name="T53" fmla="*/ 2147483647 h 92"/>
                  <a:gd name="T54" fmla="*/ 2147483647 w 30"/>
                  <a:gd name="T55" fmla="*/ 2147483647 h 92"/>
                  <a:gd name="T56" fmla="*/ 2147483647 w 30"/>
                  <a:gd name="T57" fmla="*/ 2147483647 h 92"/>
                  <a:gd name="T58" fmla="*/ 2147483647 w 30"/>
                  <a:gd name="T59" fmla="*/ 2147483647 h 9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0"/>
                  <a:gd name="T91" fmla="*/ 0 h 92"/>
                  <a:gd name="T92" fmla="*/ 30 w 30"/>
                  <a:gd name="T93" fmla="*/ 92 h 9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0" h="92">
                    <a:moveTo>
                      <a:pt x="20" y="92"/>
                    </a:moveTo>
                    <a:lnTo>
                      <a:pt x="12" y="84"/>
                    </a:lnTo>
                    <a:lnTo>
                      <a:pt x="6" y="76"/>
                    </a:lnTo>
                    <a:lnTo>
                      <a:pt x="10" y="74"/>
                    </a:lnTo>
                    <a:lnTo>
                      <a:pt x="10" y="50"/>
                    </a:lnTo>
                    <a:lnTo>
                      <a:pt x="8" y="44"/>
                    </a:lnTo>
                    <a:lnTo>
                      <a:pt x="8" y="40"/>
                    </a:lnTo>
                    <a:lnTo>
                      <a:pt x="8" y="36"/>
                    </a:lnTo>
                    <a:lnTo>
                      <a:pt x="6" y="30"/>
                    </a:lnTo>
                    <a:lnTo>
                      <a:pt x="6" y="28"/>
                    </a:lnTo>
                    <a:lnTo>
                      <a:pt x="6" y="26"/>
                    </a:lnTo>
                    <a:lnTo>
                      <a:pt x="6" y="20"/>
                    </a:lnTo>
                    <a:lnTo>
                      <a:pt x="6" y="14"/>
                    </a:lnTo>
                    <a:lnTo>
                      <a:pt x="4" y="12"/>
                    </a:lnTo>
                    <a:lnTo>
                      <a:pt x="2" y="6"/>
                    </a:lnTo>
                    <a:lnTo>
                      <a:pt x="0" y="0"/>
                    </a:lnTo>
                    <a:lnTo>
                      <a:pt x="18" y="0"/>
                    </a:lnTo>
                    <a:lnTo>
                      <a:pt x="14" y="4"/>
                    </a:lnTo>
                    <a:lnTo>
                      <a:pt x="14" y="10"/>
                    </a:lnTo>
                    <a:lnTo>
                      <a:pt x="14" y="12"/>
                    </a:lnTo>
                    <a:lnTo>
                      <a:pt x="16" y="16"/>
                    </a:lnTo>
                    <a:lnTo>
                      <a:pt x="24" y="22"/>
                    </a:lnTo>
                    <a:lnTo>
                      <a:pt x="24" y="26"/>
                    </a:lnTo>
                    <a:lnTo>
                      <a:pt x="24" y="40"/>
                    </a:lnTo>
                    <a:lnTo>
                      <a:pt x="26" y="52"/>
                    </a:lnTo>
                    <a:lnTo>
                      <a:pt x="26" y="64"/>
                    </a:lnTo>
                    <a:lnTo>
                      <a:pt x="28" y="84"/>
                    </a:lnTo>
                    <a:lnTo>
                      <a:pt x="28" y="86"/>
                    </a:lnTo>
                    <a:lnTo>
                      <a:pt x="30" y="88"/>
                    </a:lnTo>
                    <a:lnTo>
                      <a:pt x="20" y="9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6" name="îṣ1ïďe">
                <a:extLst>
                  <a:ext uri="{FF2B5EF4-FFF2-40B4-BE49-F238E27FC236}">
                    <a16:creationId xmlns:a16="http://schemas.microsoft.com/office/drawing/2014/main" xmlns="" id="{8FBA0FC7-2F4A-47D9-A472-AF7CA9ECBEBA}"/>
                  </a:ext>
                </a:extLst>
              </p:cNvPr>
              <p:cNvSpPr/>
              <p:nvPr/>
            </p:nvSpPr>
            <p:spPr bwMode="auto">
              <a:xfrm>
                <a:off x="4361637" y="3492189"/>
                <a:ext cx="81255" cy="184939"/>
              </a:xfrm>
              <a:custGeom>
                <a:avLst/>
                <a:gdLst>
                  <a:gd name="T0" fmla="*/ 2147483647 w 46"/>
                  <a:gd name="T1" fmla="*/ 2147483647 h 110"/>
                  <a:gd name="T2" fmla="*/ 2147483647 w 46"/>
                  <a:gd name="T3" fmla="*/ 2147483647 h 110"/>
                  <a:gd name="T4" fmla="*/ 2147483647 w 46"/>
                  <a:gd name="T5" fmla="*/ 2147483647 h 110"/>
                  <a:gd name="T6" fmla="*/ 2147483647 w 46"/>
                  <a:gd name="T7" fmla="*/ 2147483647 h 110"/>
                  <a:gd name="T8" fmla="*/ 2147483647 w 46"/>
                  <a:gd name="T9" fmla="*/ 2147483647 h 110"/>
                  <a:gd name="T10" fmla="*/ 2147483647 w 46"/>
                  <a:gd name="T11" fmla="*/ 2147483647 h 110"/>
                  <a:gd name="T12" fmla="*/ 2147483647 w 46"/>
                  <a:gd name="T13" fmla="*/ 2147483647 h 110"/>
                  <a:gd name="T14" fmla="*/ 2147483647 w 46"/>
                  <a:gd name="T15" fmla="*/ 2147483647 h 110"/>
                  <a:gd name="T16" fmla="*/ 2147483647 w 46"/>
                  <a:gd name="T17" fmla="*/ 2147483647 h 110"/>
                  <a:gd name="T18" fmla="*/ 2147483647 w 46"/>
                  <a:gd name="T19" fmla="*/ 0 h 110"/>
                  <a:gd name="T20" fmla="*/ 2147483647 w 46"/>
                  <a:gd name="T21" fmla="*/ 2147483647 h 110"/>
                  <a:gd name="T22" fmla="*/ 2147483647 w 46"/>
                  <a:gd name="T23" fmla="*/ 0 h 110"/>
                  <a:gd name="T24" fmla="*/ 2147483647 w 46"/>
                  <a:gd name="T25" fmla="*/ 2147483647 h 110"/>
                  <a:gd name="T26" fmla="*/ 2147483647 w 46"/>
                  <a:gd name="T27" fmla="*/ 2147483647 h 110"/>
                  <a:gd name="T28" fmla="*/ 2147483647 w 46"/>
                  <a:gd name="T29" fmla="*/ 2147483647 h 110"/>
                  <a:gd name="T30" fmla="*/ 2147483647 w 46"/>
                  <a:gd name="T31" fmla="*/ 2147483647 h 110"/>
                  <a:gd name="T32" fmla="*/ 2147483647 w 46"/>
                  <a:gd name="T33" fmla="*/ 2147483647 h 110"/>
                  <a:gd name="T34" fmla="*/ 2147483647 w 46"/>
                  <a:gd name="T35" fmla="*/ 2147483647 h 110"/>
                  <a:gd name="T36" fmla="*/ 2147483647 w 46"/>
                  <a:gd name="T37" fmla="*/ 2147483647 h 110"/>
                  <a:gd name="T38" fmla="*/ 0 w 46"/>
                  <a:gd name="T39" fmla="*/ 2147483647 h 110"/>
                  <a:gd name="T40" fmla="*/ 0 w 46"/>
                  <a:gd name="T41" fmla="*/ 2147483647 h 110"/>
                  <a:gd name="T42" fmla="*/ 0 w 46"/>
                  <a:gd name="T43" fmla="*/ 2147483647 h 110"/>
                  <a:gd name="T44" fmla="*/ 2147483647 w 46"/>
                  <a:gd name="T45" fmla="*/ 2147483647 h 110"/>
                  <a:gd name="T46" fmla="*/ 2147483647 w 46"/>
                  <a:gd name="T47" fmla="*/ 2147483647 h 110"/>
                  <a:gd name="T48" fmla="*/ 2147483647 w 46"/>
                  <a:gd name="T49" fmla="*/ 2147483647 h 110"/>
                  <a:gd name="T50" fmla="*/ 2147483647 w 46"/>
                  <a:gd name="T51" fmla="*/ 2147483647 h 110"/>
                  <a:gd name="T52" fmla="*/ 2147483647 w 46"/>
                  <a:gd name="T53" fmla="*/ 2147483647 h 110"/>
                  <a:gd name="T54" fmla="*/ 2147483647 w 46"/>
                  <a:gd name="T55" fmla="*/ 2147483647 h 110"/>
                  <a:gd name="T56" fmla="*/ 2147483647 w 46"/>
                  <a:gd name="T57" fmla="*/ 2147483647 h 110"/>
                  <a:gd name="T58" fmla="*/ 2147483647 w 46"/>
                  <a:gd name="T59" fmla="*/ 2147483647 h 11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110"/>
                  <a:gd name="T92" fmla="*/ 46 w 46"/>
                  <a:gd name="T93" fmla="*/ 110 h 11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110">
                    <a:moveTo>
                      <a:pt x="16" y="110"/>
                    </a:moveTo>
                    <a:lnTo>
                      <a:pt x="30" y="104"/>
                    </a:lnTo>
                    <a:lnTo>
                      <a:pt x="30" y="60"/>
                    </a:lnTo>
                    <a:lnTo>
                      <a:pt x="40" y="46"/>
                    </a:lnTo>
                    <a:lnTo>
                      <a:pt x="44" y="36"/>
                    </a:lnTo>
                    <a:lnTo>
                      <a:pt x="46" y="30"/>
                    </a:lnTo>
                    <a:lnTo>
                      <a:pt x="44" y="18"/>
                    </a:lnTo>
                    <a:lnTo>
                      <a:pt x="40" y="10"/>
                    </a:lnTo>
                    <a:lnTo>
                      <a:pt x="34" y="6"/>
                    </a:lnTo>
                    <a:lnTo>
                      <a:pt x="30" y="0"/>
                    </a:lnTo>
                    <a:lnTo>
                      <a:pt x="20" y="2"/>
                    </a:lnTo>
                    <a:lnTo>
                      <a:pt x="20" y="0"/>
                    </a:lnTo>
                    <a:lnTo>
                      <a:pt x="20" y="6"/>
                    </a:lnTo>
                    <a:lnTo>
                      <a:pt x="20" y="8"/>
                    </a:lnTo>
                    <a:lnTo>
                      <a:pt x="20" y="10"/>
                    </a:lnTo>
                    <a:lnTo>
                      <a:pt x="12" y="14"/>
                    </a:lnTo>
                    <a:lnTo>
                      <a:pt x="6" y="16"/>
                    </a:lnTo>
                    <a:lnTo>
                      <a:pt x="4" y="18"/>
                    </a:lnTo>
                    <a:lnTo>
                      <a:pt x="4" y="22"/>
                    </a:lnTo>
                    <a:lnTo>
                      <a:pt x="0" y="26"/>
                    </a:lnTo>
                    <a:lnTo>
                      <a:pt x="0" y="32"/>
                    </a:lnTo>
                    <a:lnTo>
                      <a:pt x="0" y="34"/>
                    </a:lnTo>
                    <a:lnTo>
                      <a:pt x="2" y="38"/>
                    </a:lnTo>
                    <a:lnTo>
                      <a:pt x="10" y="44"/>
                    </a:lnTo>
                    <a:lnTo>
                      <a:pt x="10" y="48"/>
                    </a:lnTo>
                    <a:lnTo>
                      <a:pt x="10" y="62"/>
                    </a:lnTo>
                    <a:lnTo>
                      <a:pt x="12" y="74"/>
                    </a:lnTo>
                    <a:lnTo>
                      <a:pt x="12" y="86"/>
                    </a:lnTo>
                    <a:lnTo>
                      <a:pt x="14" y="106"/>
                    </a:lnTo>
                    <a:lnTo>
                      <a:pt x="16" y="1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7" name="íŝlîḓè">
                <a:extLst>
                  <a:ext uri="{FF2B5EF4-FFF2-40B4-BE49-F238E27FC236}">
                    <a16:creationId xmlns:a16="http://schemas.microsoft.com/office/drawing/2014/main" xmlns="" id="{892016C4-9897-4A5B-8E7D-8AA442B3A438}"/>
                  </a:ext>
                </a:extLst>
              </p:cNvPr>
              <p:cNvSpPr/>
              <p:nvPr/>
            </p:nvSpPr>
            <p:spPr bwMode="auto">
              <a:xfrm>
                <a:off x="4413971" y="3443152"/>
                <a:ext cx="329154" cy="290018"/>
              </a:xfrm>
              <a:custGeom>
                <a:avLst/>
                <a:gdLst>
                  <a:gd name="T0" fmla="*/ 2147483647 w 189"/>
                  <a:gd name="T1" fmla="*/ 2147483647 h 174"/>
                  <a:gd name="T2" fmla="*/ 2147483647 w 189"/>
                  <a:gd name="T3" fmla="*/ 2147483647 h 174"/>
                  <a:gd name="T4" fmla="*/ 2147483647 w 189"/>
                  <a:gd name="T5" fmla="*/ 2147483647 h 174"/>
                  <a:gd name="T6" fmla="*/ 2147483647 w 189"/>
                  <a:gd name="T7" fmla="*/ 2147483647 h 174"/>
                  <a:gd name="T8" fmla="*/ 2147483647 w 189"/>
                  <a:gd name="T9" fmla="*/ 2147483647 h 174"/>
                  <a:gd name="T10" fmla="*/ 0 w 189"/>
                  <a:gd name="T11" fmla="*/ 2147483647 h 174"/>
                  <a:gd name="T12" fmla="*/ 2147483647 w 189"/>
                  <a:gd name="T13" fmla="*/ 2147483647 h 174"/>
                  <a:gd name="T14" fmla="*/ 2147483647 w 189"/>
                  <a:gd name="T15" fmla="*/ 2147483647 h 174"/>
                  <a:gd name="T16" fmla="*/ 2147483647 w 189"/>
                  <a:gd name="T17" fmla="*/ 2147483647 h 174"/>
                  <a:gd name="T18" fmla="*/ 2147483647 w 189"/>
                  <a:gd name="T19" fmla="*/ 2147483647 h 174"/>
                  <a:gd name="T20" fmla="*/ 2147483647 w 189"/>
                  <a:gd name="T21" fmla="*/ 0 h 174"/>
                  <a:gd name="T22" fmla="*/ 2147483647 w 189"/>
                  <a:gd name="T23" fmla="*/ 0 h 174"/>
                  <a:gd name="T24" fmla="*/ 2147483647 w 189"/>
                  <a:gd name="T25" fmla="*/ 2147483647 h 174"/>
                  <a:gd name="T26" fmla="*/ 2147483647 w 189"/>
                  <a:gd name="T27" fmla="*/ 2147483647 h 174"/>
                  <a:gd name="T28" fmla="*/ 2147483647 w 189"/>
                  <a:gd name="T29" fmla="*/ 2147483647 h 174"/>
                  <a:gd name="T30" fmla="*/ 2147483647 w 189"/>
                  <a:gd name="T31" fmla="*/ 2147483647 h 174"/>
                  <a:gd name="T32" fmla="*/ 2147483647 w 189"/>
                  <a:gd name="T33" fmla="*/ 2147483647 h 174"/>
                  <a:gd name="T34" fmla="*/ 2147483647 w 189"/>
                  <a:gd name="T35" fmla="*/ 2147483647 h 174"/>
                  <a:gd name="T36" fmla="*/ 2147483647 w 189"/>
                  <a:gd name="T37" fmla="*/ 2147483647 h 174"/>
                  <a:gd name="T38" fmla="*/ 2147483647 w 189"/>
                  <a:gd name="T39" fmla="*/ 2147483647 h 174"/>
                  <a:gd name="T40" fmla="*/ 2147483647 w 189"/>
                  <a:gd name="T41" fmla="*/ 2147483647 h 174"/>
                  <a:gd name="T42" fmla="*/ 2147483647 w 189"/>
                  <a:gd name="T43" fmla="*/ 2147483647 h 174"/>
                  <a:gd name="T44" fmla="*/ 2147483647 w 189"/>
                  <a:gd name="T45" fmla="*/ 2147483647 h 174"/>
                  <a:gd name="T46" fmla="*/ 2147483647 w 189"/>
                  <a:gd name="T47" fmla="*/ 0 h 174"/>
                  <a:gd name="T48" fmla="*/ 2147483647 w 189"/>
                  <a:gd name="T49" fmla="*/ 2147483647 h 174"/>
                  <a:gd name="T50" fmla="*/ 2147483647 w 189"/>
                  <a:gd name="T51" fmla="*/ 2147483647 h 174"/>
                  <a:gd name="T52" fmla="*/ 2147483647 w 189"/>
                  <a:gd name="T53" fmla="*/ 2147483647 h 174"/>
                  <a:gd name="T54" fmla="*/ 2147483647 w 189"/>
                  <a:gd name="T55" fmla="*/ 2147483647 h 174"/>
                  <a:gd name="T56" fmla="*/ 2147483647 w 189"/>
                  <a:gd name="T57" fmla="*/ 2147483647 h 174"/>
                  <a:gd name="T58" fmla="*/ 2147483647 w 189"/>
                  <a:gd name="T59" fmla="*/ 2147483647 h 174"/>
                  <a:gd name="T60" fmla="*/ 2147483647 w 189"/>
                  <a:gd name="T61" fmla="*/ 2147483647 h 174"/>
                  <a:gd name="T62" fmla="*/ 2147483647 w 189"/>
                  <a:gd name="T63" fmla="*/ 2147483647 h 174"/>
                  <a:gd name="T64" fmla="*/ 2147483647 w 189"/>
                  <a:gd name="T65" fmla="*/ 2147483647 h 174"/>
                  <a:gd name="T66" fmla="*/ 2147483647 w 189"/>
                  <a:gd name="T67" fmla="*/ 2147483647 h 174"/>
                  <a:gd name="T68" fmla="*/ 2147483647 w 189"/>
                  <a:gd name="T69" fmla="*/ 2147483647 h 174"/>
                  <a:gd name="T70" fmla="*/ 2147483647 w 189"/>
                  <a:gd name="T71" fmla="*/ 2147483647 h 174"/>
                  <a:gd name="T72" fmla="*/ 2147483647 w 189"/>
                  <a:gd name="T73" fmla="*/ 2147483647 h 174"/>
                  <a:gd name="T74" fmla="*/ 2147483647 w 189"/>
                  <a:gd name="T75" fmla="*/ 2147483647 h 174"/>
                  <a:gd name="T76" fmla="*/ 2147483647 w 189"/>
                  <a:gd name="T77" fmla="*/ 2147483647 h 174"/>
                  <a:gd name="T78" fmla="*/ 2147483647 w 189"/>
                  <a:gd name="T79" fmla="*/ 2147483647 h 174"/>
                  <a:gd name="T80" fmla="*/ 2147483647 w 189"/>
                  <a:gd name="T81" fmla="*/ 2147483647 h 17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9"/>
                  <a:gd name="T124" fmla="*/ 0 h 174"/>
                  <a:gd name="T125" fmla="*/ 189 w 189"/>
                  <a:gd name="T126" fmla="*/ 174 h 17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9" h="174">
                    <a:moveTo>
                      <a:pt x="90" y="168"/>
                    </a:moveTo>
                    <a:lnTo>
                      <a:pt x="74" y="170"/>
                    </a:lnTo>
                    <a:lnTo>
                      <a:pt x="58" y="174"/>
                    </a:lnTo>
                    <a:lnTo>
                      <a:pt x="52" y="172"/>
                    </a:lnTo>
                    <a:lnTo>
                      <a:pt x="46" y="166"/>
                    </a:lnTo>
                    <a:lnTo>
                      <a:pt x="40" y="152"/>
                    </a:lnTo>
                    <a:lnTo>
                      <a:pt x="36" y="146"/>
                    </a:lnTo>
                    <a:lnTo>
                      <a:pt x="32" y="138"/>
                    </a:lnTo>
                    <a:lnTo>
                      <a:pt x="24" y="134"/>
                    </a:lnTo>
                    <a:lnTo>
                      <a:pt x="18" y="132"/>
                    </a:lnTo>
                    <a:lnTo>
                      <a:pt x="0" y="134"/>
                    </a:lnTo>
                    <a:lnTo>
                      <a:pt x="0" y="90"/>
                    </a:lnTo>
                    <a:lnTo>
                      <a:pt x="10" y="76"/>
                    </a:lnTo>
                    <a:lnTo>
                      <a:pt x="14" y="66"/>
                    </a:lnTo>
                    <a:lnTo>
                      <a:pt x="16" y="60"/>
                    </a:lnTo>
                    <a:lnTo>
                      <a:pt x="14" y="48"/>
                    </a:lnTo>
                    <a:lnTo>
                      <a:pt x="10" y="40"/>
                    </a:lnTo>
                    <a:lnTo>
                      <a:pt x="14" y="26"/>
                    </a:lnTo>
                    <a:lnTo>
                      <a:pt x="18" y="12"/>
                    </a:lnTo>
                    <a:lnTo>
                      <a:pt x="22" y="8"/>
                    </a:lnTo>
                    <a:lnTo>
                      <a:pt x="28" y="4"/>
                    </a:lnTo>
                    <a:lnTo>
                      <a:pt x="34" y="0"/>
                    </a:lnTo>
                    <a:lnTo>
                      <a:pt x="44" y="0"/>
                    </a:lnTo>
                    <a:lnTo>
                      <a:pt x="46" y="0"/>
                    </a:lnTo>
                    <a:lnTo>
                      <a:pt x="50" y="2"/>
                    </a:lnTo>
                    <a:lnTo>
                      <a:pt x="56" y="8"/>
                    </a:lnTo>
                    <a:lnTo>
                      <a:pt x="62" y="12"/>
                    </a:lnTo>
                    <a:lnTo>
                      <a:pt x="64" y="14"/>
                    </a:lnTo>
                    <a:lnTo>
                      <a:pt x="68" y="16"/>
                    </a:lnTo>
                    <a:lnTo>
                      <a:pt x="72" y="14"/>
                    </a:lnTo>
                    <a:lnTo>
                      <a:pt x="72" y="12"/>
                    </a:lnTo>
                    <a:lnTo>
                      <a:pt x="74" y="10"/>
                    </a:lnTo>
                    <a:lnTo>
                      <a:pt x="78" y="10"/>
                    </a:lnTo>
                    <a:lnTo>
                      <a:pt x="86" y="10"/>
                    </a:lnTo>
                    <a:lnTo>
                      <a:pt x="90" y="14"/>
                    </a:lnTo>
                    <a:lnTo>
                      <a:pt x="94" y="16"/>
                    </a:lnTo>
                    <a:lnTo>
                      <a:pt x="100" y="18"/>
                    </a:lnTo>
                    <a:lnTo>
                      <a:pt x="108" y="16"/>
                    </a:lnTo>
                    <a:lnTo>
                      <a:pt x="114" y="12"/>
                    </a:lnTo>
                    <a:lnTo>
                      <a:pt x="120" y="10"/>
                    </a:lnTo>
                    <a:lnTo>
                      <a:pt x="128" y="8"/>
                    </a:lnTo>
                    <a:lnTo>
                      <a:pt x="134" y="8"/>
                    </a:lnTo>
                    <a:lnTo>
                      <a:pt x="138" y="10"/>
                    </a:lnTo>
                    <a:lnTo>
                      <a:pt x="142" y="10"/>
                    </a:lnTo>
                    <a:lnTo>
                      <a:pt x="151" y="12"/>
                    </a:lnTo>
                    <a:lnTo>
                      <a:pt x="155" y="10"/>
                    </a:lnTo>
                    <a:lnTo>
                      <a:pt x="161" y="8"/>
                    </a:lnTo>
                    <a:lnTo>
                      <a:pt x="171" y="0"/>
                    </a:lnTo>
                    <a:lnTo>
                      <a:pt x="175" y="6"/>
                    </a:lnTo>
                    <a:lnTo>
                      <a:pt x="179" y="10"/>
                    </a:lnTo>
                    <a:lnTo>
                      <a:pt x="183" y="22"/>
                    </a:lnTo>
                    <a:lnTo>
                      <a:pt x="185" y="26"/>
                    </a:lnTo>
                    <a:lnTo>
                      <a:pt x="189" y="30"/>
                    </a:lnTo>
                    <a:lnTo>
                      <a:pt x="187" y="46"/>
                    </a:lnTo>
                    <a:lnTo>
                      <a:pt x="183" y="46"/>
                    </a:lnTo>
                    <a:lnTo>
                      <a:pt x="179" y="46"/>
                    </a:lnTo>
                    <a:lnTo>
                      <a:pt x="175" y="60"/>
                    </a:lnTo>
                    <a:lnTo>
                      <a:pt x="171" y="70"/>
                    </a:lnTo>
                    <a:lnTo>
                      <a:pt x="165" y="82"/>
                    </a:lnTo>
                    <a:lnTo>
                      <a:pt x="161" y="92"/>
                    </a:lnTo>
                    <a:lnTo>
                      <a:pt x="159" y="94"/>
                    </a:lnTo>
                    <a:lnTo>
                      <a:pt x="157" y="96"/>
                    </a:lnTo>
                    <a:lnTo>
                      <a:pt x="155" y="98"/>
                    </a:lnTo>
                    <a:lnTo>
                      <a:pt x="153" y="98"/>
                    </a:lnTo>
                    <a:lnTo>
                      <a:pt x="151" y="108"/>
                    </a:lnTo>
                    <a:lnTo>
                      <a:pt x="146" y="120"/>
                    </a:lnTo>
                    <a:lnTo>
                      <a:pt x="142" y="130"/>
                    </a:lnTo>
                    <a:lnTo>
                      <a:pt x="138" y="134"/>
                    </a:lnTo>
                    <a:lnTo>
                      <a:pt x="134" y="136"/>
                    </a:lnTo>
                    <a:lnTo>
                      <a:pt x="132" y="134"/>
                    </a:lnTo>
                    <a:lnTo>
                      <a:pt x="130" y="132"/>
                    </a:lnTo>
                    <a:lnTo>
                      <a:pt x="128" y="124"/>
                    </a:lnTo>
                    <a:lnTo>
                      <a:pt x="122" y="126"/>
                    </a:lnTo>
                    <a:lnTo>
                      <a:pt x="116" y="130"/>
                    </a:lnTo>
                    <a:lnTo>
                      <a:pt x="110" y="134"/>
                    </a:lnTo>
                    <a:lnTo>
                      <a:pt x="104" y="138"/>
                    </a:lnTo>
                    <a:lnTo>
                      <a:pt x="100" y="146"/>
                    </a:lnTo>
                    <a:lnTo>
                      <a:pt x="98" y="150"/>
                    </a:lnTo>
                    <a:lnTo>
                      <a:pt x="96" y="158"/>
                    </a:lnTo>
                    <a:lnTo>
                      <a:pt x="96" y="168"/>
                    </a:lnTo>
                    <a:lnTo>
                      <a:pt x="94" y="168"/>
                    </a:lnTo>
                    <a:lnTo>
                      <a:pt x="90" y="1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8" name="ïṣľîdè">
                <a:extLst>
                  <a:ext uri="{FF2B5EF4-FFF2-40B4-BE49-F238E27FC236}">
                    <a16:creationId xmlns:a16="http://schemas.microsoft.com/office/drawing/2014/main" xmlns="" id="{9E0BD41D-2669-4E22-A1E0-4EBD52BA00D4}"/>
                  </a:ext>
                </a:extLst>
              </p:cNvPr>
              <p:cNvSpPr/>
              <p:nvPr/>
            </p:nvSpPr>
            <p:spPr bwMode="auto">
              <a:xfrm>
                <a:off x="4570973" y="3458564"/>
                <a:ext cx="221732" cy="347463"/>
              </a:xfrm>
              <a:custGeom>
                <a:avLst/>
                <a:gdLst>
                  <a:gd name="T0" fmla="*/ 2147483647 w 127"/>
                  <a:gd name="T1" fmla="*/ 2147483647 h 208"/>
                  <a:gd name="T2" fmla="*/ 2147483647 w 127"/>
                  <a:gd name="T3" fmla="*/ 2147483647 h 208"/>
                  <a:gd name="T4" fmla="*/ 2147483647 w 127"/>
                  <a:gd name="T5" fmla="*/ 2147483647 h 208"/>
                  <a:gd name="T6" fmla="*/ 2147483647 w 127"/>
                  <a:gd name="T7" fmla="*/ 2147483647 h 208"/>
                  <a:gd name="T8" fmla="*/ 2147483647 w 127"/>
                  <a:gd name="T9" fmla="*/ 2147483647 h 208"/>
                  <a:gd name="T10" fmla="*/ 2147483647 w 127"/>
                  <a:gd name="T11" fmla="*/ 2147483647 h 208"/>
                  <a:gd name="T12" fmla="*/ 2147483647 w 127"/>
                  <a:gd name="T13" fmla="*/ 2147483647 h 208"/>
                  <a:gd name="T14" fmla="*/ 2147483647 w 127"/>
                  <a:gd name="T15" fmla="*/ 2147483647 h 208"/>
                  <a:gd name="T16" fmla="*/ 2147483647 w 127"/>
                  <a:gd name="T17" fmla="*/ 2147483647 h 208"/>
                  <a:gd name="T18" fmla="*/ 2147483647 w 127"/>
                  <a:gd name="T19" fmla="*/ 2147483647 h 208"/>
                  <a:gd name="T20" fmla="*/ 2147483647 w 127"/>
                  <a:gd name="T21" fmla="*/ 2147483647 h 208"/>
                  <a:gd name="T22" fmla="*/ 2147483647 w 127"/>
                  <a:gd name="T23" fmla="*/ 2147483647 h 208"/>
                  <a:gd name="T24" fmla="*/ 2147483647 w 127"/>
                  <a:gd name="T25" fmla="*/ 2147483647 h 208"/>
                  <a:gd name="T26" fmla="*/ 2147483647 w 127"/>
                  <a:gd name="T27" fmla="*/ 2147483647 h 208"/>
                  <a:gd name="T28" fmla="*/ 2147483647 w 127"/>
                  <a:gd name="T29" fmla="*/ 2147483647 h 208"/>
                  <a:gd name="T30" fmla="*/ 2147483647 w 127"/>
                  <a:gd name="T31" fmla="*/ 2147483647 h 208"/>
                  <a:gd name="T32" fmla="*/ 2147483647 w 127"/>
                  <a:gd name="T33" fmla="*/ 2147483647 h 208"/>
                  <a:gd name="T34" fmla="*/ 2147483647 w 127"/>
                  <a:gd name="T35" fmla="*/ 2147483647 h 208"/>
                  <a:gd name="T36" fmla="*/ 2147483647 w 127"/>
                  <a:gd name="T37" fmla="*/ 2147483647 h 208"/>
                  <a:gd name="T38" fmla="*/ 2147483647 w 127"/>
                  <a:gd name="T39" fmla="*/ 2147483647 h 208"/>
                  <a:gd name="T40" fmla="*/ 2147483647 w 127"/>
                  <a:gd name="T41" fmla="*/ 2147483647 h 208"/>
                  <a:gd name="T42" fmla="*/ 2147483647 w 127"/>
                  <a:gd name="T43" fmla="*/ 2147483647 h 208"/>
                  <a:gd name="T44" fmla="*/ 2147483647 w 127"/>
                  <a:gd name="T45" fmla="*/ 2147483647 h 208"/>
                  <a:gd name="T46" fmla="*/ 2147483647 w 127"/>
                  <a:gd name="T47" fmla="*/ 2147483647 h 208"/>
                  <a:gd name="T48" fmla="*/ 2147483647 w 127"/>
                  <a:gd name="T49" fmla="*/ 2147483647 h 208"/>
                  <a:gd name="T50" fmla="*/ 2147483647 w 127"/>
                  <a:gd name="T51" fmla="*/ 2147483647 h 208"/>
                  <a:gd name="T52" fmla="*/ 2147483647 w 127"/>
                  <a:gd name="T53" fmla="*/ 2147483647 h 208"/>
                  <a:gd name="T54" fmla="*/ 2147483647 w 127"/>
                  <a:gd name="T55" fmla="*/ 2147483647 h 208"/>
                  <a:gd name="T56" fmla="*/ 2147483647 w 127"/>
                  <a:gd name="T57" fmla="*/ 2147483647 h 208"/>
                  <a:gd name="T58" fmla="*/ 2147483647 w 127"/>
                  <a:gd name="T59" fmla="*/ 2147483647 h 208"/>
                  <a:gd name="T60" fmla="*/ 2147483647 w 127"/>
                  <a:gd name="T61" fmla="*/ 2147483647 h 208"/>
                  <a:gd name="T62" fmla="*/ 2147483647 w 127"/>
                  <a:gd name="T63" fmla="*/ 2147483647 h 208"/>
                  <a:gd name="T64" fmla="*/ 2147483647 w 127"/>
                  <a:gd name="T65" fmla="*/ 2147483647 h 208"/>
                  <a:gd name="T66" fmla="*/ 2147483647 w 127"/>
                  <a:gd name="T67" fmla="*/ 2147483647 h 208"/>
                  <a:gd name="T68" fmla="*/ 2147483647 w 127"/>
                  <a:gd name="T69" fmla="*/ 2147483647 h 208"/>
                  <a:gd name="T70" fmla="*/ 2147483647 w 127"/>
                  <a:gd name="T71" fmla="*/ 2147483647 h 208"/>
                  <a:gd name="T72" fmla="*/ 2147483647 w 127"/>
                  <a:gd name="T73" fmla="*/ 2147483647 h 208"/>
                  <a:gd name="T74" fmla="*/ 2147483647 w 127"/>
                  <a:gd name="T75" fmla="*/ 2147483647 h 208"/>
                  <a:gd name="T76" fmla="*/ 0 w 127"/>
                  <a:gd name="T77" fmla="*/ 2147483647 h 2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208"/>
                  <a:gd name="T119" fmla="*/ 127 w 127"/>
                  <a:gd name="T120" fmla="*/ 208 h 20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208">
                    <a:moveTo>
                      <a:pt x="6" y="158"/>
                    </a:moveTo>
                    <a:lnTo>
                      <a:pt x="6" y="148"/>
                    </a:lnTo>
                    <a:lnTo>
                      <a:pt x="8" y="140"/>
                    </a:lnTo>
                    <a:lnTo>
                      <a:pt x="10" y="136"/>
                    </a:lnTo>
                    <a:lnTo>
                      <a:pt x="14" y="128"/>
                    </a:lnTo>
                    <a:lnTo>
                      <a:pt x="20" y="124"/>
                    </a:lnTo>
                    <a:lnTo>
                      <a:pt x="26" y="120"/>
                    </a:lnTo>
                    <a:lnTo>
                      <a:pt x="32" y="116"/>
                    </a:lnTo>
                    <a:lnTo>
                      <a:pt x="38" y="114"/>
                    </a:lnTo>
                    <a:lnTo>
                      <a:pt x="40" y="122"/>
                    </a:lnTo>
                    <a:lnTo>
                      <a:pt x="42" y="124"/>
                    </a:lnTo>
                    <a:lnTo>
                      <a:pt x="44" y="126"/>
                    </a:lnTo>
                    <a:lnTo>
                      <a:pt x="48" y="124"/>
                    </a:lnTo>
                    <a:lnTo>
                      <a:pt x="52" y="120"/>
                    </a:lnTo>
                    <a:lnTo>
                      <a:pt x="56" y="110"/>
                    </a:lnTo>
                    <a:lnTo>
                      <a:pt x="61" y="98"/>
                    </a:lnTo>
                    <a:lnTo>
                      <a:pt x="63" y="88"/>
                    </a:lnTo>
                    <a:lnTo>
                      <a:pt x="65" y="88"/>
                    </a:lnTo>
                    <a:lnTo>
                      <a:pt x="67" y="86"/>
                    </a:lnTo>
                    <a:lnTo>
                      <a:pt x="69" y="84"/>
                    </a:lnTo>
                    <a:lnTo>
                      <a:pt x="71" y="82"/>
                    </a:lnTo>
                    <a:lnTo>
                      <a:pt x="75" y="72"/>
                    </a:lnTo>
                    <a:lnTo>
                      <a:pt x="81" y="60"/>
                    </a:lnTo>
                    <a:lnTo>
                      <a:pt x="85" y="50"/>
                    </a:lnTo>
                    <a:lnTo>
                      <a:pt x="89" y="36"/>
                    </a:lnTo>
                    <a:lnTo>
                      <a:pt x="93" y="36"/>
                    </a:lnTo>
                    <a:lnTo>
                      <a:pt x="97" y="36"/>
                    </a:lnTo>
                    <a:lnTo>
                      <a:pt x="99" y="20"/>
                    </a:lnTo>
                    <a:lnTo>
                      <a:pt x="95" y="16"/>
                    </a:lnTo>
                    <a:lnTo>
                      <a:pt x="93" y="12"/>
                    </a:lnTo>
                    <a:lnTo>
                      <a:pt x="89" y="0"/>
                    </a:lnTo>
                    <a:lnTo>
                      <a:pt x="91" y="2"/>
                    </a:lnTo>
                    <a:lnTo>
                      <a:pt x="93" y="0"/>
                    </a:lnTo>
                    <a:lnTo>
                      <a:pt x="97" y="6"/>
                    </a:lnTo>
                    <a:lnTo>
                      <a:pt x="103" y="14"/>
                    </a:lnTo>
                    <a:lnTo>
                      <a:pt x="107" y="20"/>
                    </a:lnTo>
                    <a:lnTo>
                      <a:pt x="109" y="26"/>
                    </a:lnTo>
                    <a:lnTo>
                      <a:pt x="107" y="44"/>
                    </a:lnTo>
                    <a:lnTo>
                      <a:pt x="109" y="50"/>
                    </a:lnTo>
                    <a:lnTo>
                      <a:pt x="109" y="54"/>
                    </a:lnTo>
                    <a:lnTo>
                      <a:pt x="117" y="60"/>
                    </a:lnTo>
                    <a:lnTo>
                      <a:pt x="99" y="60"/>
                    </a:lnTo>
                    <a:lnTo>
                      <a:pt x="93" y="62"/>
                    </a:lnTo>
                    <a:lnTo>
                      <a:pt x="91" y="64"/>
                    </a:lnTo>
                    <a:lnTo>
                      <a:pt x="89" y="66"/>
                    </a:lnTo>
                    <a:lnTo>
                      <a:pt x="93" y="70"/>
                    </a:lnTo>
                    <a:lnTo>
                      <a:pt x="101" y="78"/>
                    </a:lnTo>
                    <a:lnTo>
                      <a:pt x="111" y="88"/>
                    </a:lnTo>
                    <a:lnTo>
                      <a:pt x="115" y="96"/>
                    </a:lnTo>
                    <a:lnTo>
                      <a:pt x="117" y="106"/>
                    </a:lnTo>
                    <a:lnTo>
                      <a:pt x="113" y="110"/>
                    </a:lnTo>
                    <a:lnTo>
                      <a:pt x="107" y="116"/>
                    </a:lnTo>
                    <a:lnTo>
                      <a:pt x="101" y="126"/>
                    </a:lnTo>
                    <a:lnTo>
                      <a:pt x="99" y="136"/>
                    </a:lnTo>
                    <a:lnTo>
                      <a:pt x="99" y="144"/>
                    </a:lnTo>
                    <a:lnTo>
                      <a:pt x="101" y="154"/>
                    </a:lnTo>
                    <a:lnTo>
                      <a:pt x="109" y="168"/>
                    </a:lnTo>
                    <a:lnTo>
                      <a:pt x="119" y="182"/>
                    </a:lnTo>
                    <a:lnTo>
                      <a:pt x="127" y="194"/>
                    </a:lnTo>
                    <a:lnTo>
                      <a:pt x="127" y="208"/>
                    </a:lnTo>
                    <a:lnTo>
                      <a:pt x="121" y="208"/>
                    </a:lnTo>
                    <a:lnTo>
                      <a:pt x="111" y="208"/>
                    </a:lnTo>
                    <a:lnTo>
                      <a:pt x="107" y="206"/>
                    </a:lnTo>
                    <a:lnTo>
                      <a:pt x="103" y="204"/>
                    </a:lnTo>
                    <a:lnTo>
                      <a:pt x="81" y="204"/>
                    </a:lnTo>
                    <a:lnTo>
                      <a:pt x="81" y="202"/>
                    </a:lnTo>
                    <a:lnTo>
                      <a:pt x="46" y="200"/>
                    </a:lnTo>
                    <a:lnTo>
                      <a:pt x="46" y="204"/>
                    </a:lnTo>
                    <a:lnTo>
                      <a:pt x="22" y="202"/>
                    </a:lnTo>
                    <a:lnTo>
                      <a:pt x="24" y="198"/>
                    </a:lnTo>
                    <a:lnTo>
                      <a:pt x="24" y="188"/>
                    </a:lnTo>
                    <a:lnTo>
                      <a:pt x="22" y="182"/>
                    </a:lnTo>
                    <a:lnTo>
                      <a:pt x="22" y="174"/>
                    </a:lnTo>
                    <a:lnTo>
                      <a:pt x="24" y="168"/>
                    </a:lnTo>
                    <a:lnTo>
                      <a:pt x="14" y="166"/>
                    </a:lnTo>
                    <a:lnTo>
                      <a:pt x="10" y="164"/>
                    </a:lnTo>
                    <a:lnTo>
                      <a:pt x="6" y="160"/>
                    </a:lnTo>
                    <a:lnTo>
                      <a:pt x="0" y="158"/>
                    </a:lnTo>
                    <a:lnTo>
                      <a:pt x="6" y="1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9" name="îśḷíḓé">
                <a:extLst>
                  <a:ext uri="{FF2B5EF4-FFF2-40B4-BE49-F238E27FC236}">
                    <a16:creationId xmlns:a16="http://schemas.microsoft.com/office/drawing/2014/main" xmlns="" id="{9204885D-AE95-43A5-9660-54E85A4D91E2}"/>
                  </a:ext>
                </a:extLst>
              </p:cNvPr>
              <p:cNvSpPr/>
              <p:nvPr/>
            </p:nvSpPr>
            <p:spPr bwMode="auto">
              <a:xfrm>
                <a:off x="4587500" y="3793417"/>
                <a:ext cx="155625" cy="184939"/>
              </a:xfrm>
              <a:custGeom>
                <a:avLst/>
                <a:gdLst>
                  <a:gd name="T0" fmla="*/ 2147483647 w 89"/>
                  <a:gd name="T1" fmla="*/ 2147483647 h 110"/>
                  <a:gd name="T2" fmla="*/ 2147483647 w 89"/>
                  <a:gd name="T3" fmla="*/ 2147483647 h 110"/>
                  <a:gd name="T4" fmla="*/ 2147483647 w 89"/>
                  <a:gd name="T5" fmla="*/ 2147483647 h 110"/>
                  <a:gd name="T6" fmla="*/ 2147483647 w 89"/>
                  <a:gd name="T7" fmla="*/ 2147483647 h 110"/>
                  <a:gd name="T8" fmla="*/ 2147483647 w 89"/>
                  <a:gd name="T9" fmla="*/ 2147483647 h 110"/>
                  <a:gd name="T10" fmla="*/ 2147483647 w 89"/>
                  <a:gd name="T11" fmla="*/ 2147483647 h 110"/>
                  <a:gd name="T12" fmla="*/ 0 w 89"/>
                  <a:gd name="T13" fmla="*/ 2147483647 h 110"/>
                  <a:gd name="T14" fmla="*/ 0 w 89"/>
                  <a:gd name="T15" fmla="*/ 2147483647 h 110"/>
                  <a:gd name="T16" fmla="*/ 2147483647 w 89"/>
                  <a:gd name="T17" fmla="*/ 2147483647 h 110"/>
                  <a:gd name="T18" fmla="*/ 2147483647 w 89"/>
                  <a:gd name="T19" fmla="*/ 2147483647 h 110"/>
                  <a:gd name="T20" fmla="*/ 2147483647 w 89"/>
                  <a:gd name="T21" fmla="*/ 2147483647 h 110"/>
                  <a:gd name="T22" fmla="*/ 2147483647 w 89"/>
                  <a:gd name="T23" fmla="*/ 2147483647 h 110"/>
                  <a:gd name="T24" fmla="*/ 2147483647 w 89"/>
                  <a:gd name="T25" fmla="*/ 2147483647 h 110"/>
                  <a:gd name="T26" fmla="*/ 2147483647 w 89"/>
                  <a:gd name="T27" fmla="*/ 2147483647 h 110"/>
                  <a:gd name="T28" fmla="*/ 2147483647 w 89"/>
                  <a:gd name="T29" fmla="*/ 2147483647 h 110"/>
                  <a:gd name="T30" fmla="*/ 2147483647 w 89"/>
                  <a:gd name="T31" fmla="*/ 2147483647 h 110"/>
                  <a:gd name="T32" fmla="*/ 2147483647 w 89"/>
                  <a:gd name="T33" fmla="*/ 2147483647 h 110"/>
                  <a:gd name="T34" fmla="*/ 2147483647 w 89"/>
                  <a:gd name="T35" fmla="*/ 2147483647 h 110"/>
                  <a:gd name="T36" fmla="*/ 2147483647 w 89"/>
                  <a:gd name="T37" fmla="*/ 2147483647 h 110"/>
                  <a:gd name="T38" fmla="*/ 2147483647 w 89"/>
                  <a:gd name="T39" fmla="*/ 2147483647 h 110"/>
                  <a:gd name="T40" fmla="*/ 2147483647 w 89"/>
                  <a:gd name="T41" fmla="*/ 2147483647 h 110"/>
                  <a:gd name="T42" fmla="*/ 2147483647 w 89"/>
                  <a:gd name="T43" fmla="*/ 2147483647 h 110"/>
                  <a:gd name="T44" fmla="*/ 2147483647 w 89"/>
                  <a:gd name="T45" fmla="*/ 2147483647 h 110"/>
                  <a:gd name="T46" fmla="*/ 2147483647 w 89"/>
                  <a:gd name="T47" fmla="*/ 2147483647 h 110"/>
                  <a:gd name="T48" fmla="*/ 2147483647 w 89"/>
                  <a:gd name="T49" fmla="*/ 2147483647 h 110"/>
                  <a:gd name="T50" fmla="*/ 2147483647 w 89"/>
                  <a:gd name="T51" fmla="*/ 2147483647 h 110"/>
                  <a:gd name="T52" fmla="*/ 2147483647 w 89"/>
                  <a:gd name="T53" fmla="*/ 2147483647 h 110"/>
                  <a:gd name="T54" fmla="*/ 2147483647 w 89"/>
                  <a:gd name="T55" fmla="*/ 2147483647 h 110"/>
                  <a:gd name="T56" fmla="*/ 2147483647 w 89"/>
                  <a:gd name="T57" fmla="*/ 2147483647 h 110"/>
                  <a:gd name="T58" fmla="*/ 2147483647 w 89"/>
                  <a:gd name="T59" fmla="*/ 2147483647 h 110"/>
                  <a:gd name="T60" fmla="*/ 2147483647 w 89"/>
                  <a:gd name="T61" fmla="*/ 2147483647 h 110"/>
                  <a:gd name="T62" fmla="*/ 2147483647 w 89"/>
                  <a:gd name="T63" fmla="*/ 2147483647 h 110"/>
                  <a:gd name="T64" fmla="*/ 2147483647 w 89"/>
                  <a:gd name="T65" fmla="*/ 2147483647 h 110"/>
                  <a:gd name="T66" fmla="*/ 2147483647 w 89"/>
                  <a:gd name="T67" fmla="*/ 2147483647 h 110"/>
                  <a:gd name="T68" fmla="*/ 2147483647 w 89"/>
                  <a:gd name="T69" fmla="*/ 2147483647 h 110"/>
                  <a:gd name="T70" fmla="*/ 2147483647 w 89"/>
                  <a:gd name="T71" fmla="*/ 2147483647 h 110"/>
                  <a:gd name="T72" fmla="*/ 2147483647 w 89"/>
                  <a:gd name="T73" fmla="*/ 2147483647 h 110"/>
                  <a:gd name="T74" fmla="*/ 2147483647 w 89"/>
                  <a:gd name="T75" fmla="*/ 2147483647 h 110"/>
                  <a:gd name="T76" fmla="*/ 2147483647 w 89"/>
                  <a:gd name="T77" fmla="*/ 2147483647 h 110"/>
                  <a:gd name="T78" fmla="*/ 2147483647 w 89"/>
                  <a:gd name="T79" fmla="*/ 2147483647 h 110"/>
                  <a:gd name="T80" fmla="*/ 2147483647 w 89"/>
                  <a:gd name="T81" fmla="*/ 2147483647 h 110"/>
                  <a:gd name="T82" fmla="*/ 2147483647 w 89"/>
                  <a:gd name="T83" fmla="*/ 2147483647 h 110"/>
                  <a:gd name="T84" fmla="*/ 2147483647 w 89"/>
                  <a:gd name="T85" fmla="*/ 2147483647 h 110"/>
                  <a:gd name="T86" fmla="*/ 2147483647 w 89"/>
                  <a:gd name="T87" fmla="*/ 2147483647 h 110"/>
                  <a:gd name="T88" fmla="*/ 2147483647 w 89"/>
                  <a:gd name="T89" fmla="*/ 2147483647 h 110"/>
                  <a:gd name="T90" fmla="*/ 2147483647 w 89"/>
                  <a:gd name="T91" fmla="*/ 2147483647 h 110"/>
                  <a:gd name="T92" fmla="*/ 2147483647 w 89"/>
                  <a:gd name="T93" fmla="*/ 2147483647 h 110"/>
                  <a:gd name="T94" fmla="*/ 2147483647 w 89"/>
                  <a:gd name="T95" fmla="*/ 2147483647 h 110"/>
                  <a:gd name="T96" fmla="*/ 2147483647 w 89"/>
                  <a:gd name="T97" fmla="*/ 2147483647 h 110"/>
                  <a:gd name="T98" fmla="*/ 2147483647 w 89"/>
                  <a:gd name="T99" fmla="*/ 2147483647 h 110"/>
                  <a:gd name="T100" fmla="*/ 2147483647 w 89"/>
                  <a:gd name="T101" fmla="*/ 0 h 110"/>
                  <a:gd name="T102" fmla="*/ 2147483647 w 89"/>
                  <a:gd name="T103" fmla="*/ 2147483647 h 1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9"/>
                  <a:gd name="T157" fmla="*/ 0 h 110"/>
                  <a:gd name="T158" fmla="*/ 89 w 89"/>
                  <a:gd name="T159" fmla="*/ 110 h 1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9" h="110">
                    <a:moveTo>
                      <a:pt x="36" y="24"/>
                    </a:moveTo>
                    <a:lnTo>
                      <a:pt x="26" y="24"/>
                    </a:lnTo>
                    <a:lnTo>
                      <a:pt x="20" y="24"/>
                    </a:lnTo>
                    <a:lnTo>
                      <a:pt x="8" y="22"/>
                    </a:lnTo>
                    <a:lnTo>
                      <a:pt x="2" y="44"/>
                    </a:lnTo>
                    <a:lnTo>
                      <a:pt x="2" y="50"/>
                    </a:lnTo>
                    <a:lnTo>
                      <a:pt x="0" y="58"/>
                    </a:lnTo>
                    <a:lnTo>
                      <a:pt x="0" y="70"/>
                    </a:lnTo>
                    <a:lnTo>
                      <a:pt x="4" y="76"/>
                    </a:lnTo>
                    <a:lnTo>
                      <a:pt x="8" y="82"/>
                    </a:lnTo>
                    <a:lnTo>
                      <a:pt x="14" y="88"/>
                    </a:lnTo>
                    <a:lnTo>
                      <a:pt x="30" y="100"/>
                    </a:lnTo>
                    <a:lnTo>
                      <a:pt x="34" y="104"/>
                    </a:lnTo>
                    <a:lnTo>
                      <a:pt x="38" y="110"/>
                    </a:lnTo>
                    <a:lnTo>
                      <a:pt x="42" y="108"/>
                    </a:lnTo>
                    <a:lnTo>
                      <a:pt x="44" y="106"/>
                    </a:lnTo>
                    <a:lnTo>
                      <a:pt x="46" y="104"/>
                    </a:lnTo>
                    <a:lnTo>
                      <a:pt x="44" y="100"/>
                    </a:lnTo>
                    <a:lnTo>
                      <a:pt x="42" y="98"/>
                    </a:lnTo>
                    <a:lnTo>
                      <a:pt x="42" y="96"/>
                    </a:lnTo>
                    <a:lnTo>
                      <a:pt x="44" y="90"/>
                    </a:lnTo>
                    <a:lnTo>
                      <a:pt x="46" y="88"/>
                    </a:lnTo>
                    <a:lnTo>
                      <a:pt x="55" y="84"/>
                    </a:lnTo>
                    <a:lnTo>
                      <a:pt x="55" y="80"/>
                    </a:lnTo>
                    <a:lnTo>
                      <a:pt x="59" y="76"/>
                    </a:lnTo>
                    <a:lnTo>
                      <a:pt x="63" y="78"/>
                    </a:lnTo>
                    <a:lnTo>
                      <a:pt x="65" y="82"/>
                    </a:lnTo>
                    <a:lnTo>
                      <a:pt x="67" y="86"/>
                    </a:lnTo>
                    <a:lnTo>
                      <a:pt x="71" y="88"/>
                    </a:lnTo>
                    <a:lnTo>
                      <a:pt x="75" y="86"/>
                    </a:lnTo>
                    <a:lnTo>
                      <a:pt x="79" y="84"/>
                    </a:lnTo>
                    <a:lnTo>
                      <a:pt x="81" y="86"/>
                    </a:lnTo>
                    <a:lnTo>
                      <a:pt x="83" y="86"/>
                    </a:lnTo>
                    <a:lnTo>
                      <a:pt x="85" y="84"/>
                    </a:lnTo>
                    <a:lnTo>
                      <a:pt x="85" y="80"/>
                    </a:lnTo>
                    <a:lnTo>
                      <a:pt x="87" y="74"/>
                    </a:lnTo>
                    <a:lnTo>
                      <a:pt x="87" y="52"/>
                    </a:lnTo>
                    <a:lnTo>
                      <a:pt x="83" y="50"/>
                    </a:lnTo>
                    <a:lnTo>
                      <a:pt x="83" y="46"/>
                    </a:lnTo>
                    <a:lnTo>
                      <a:pt x="81" y="44"/>
                    </a:lnTo>
                    <a:lnTo>
                      <a:pt x="81" y="40"/>
                    </a:lnTo>
                    <a:lnTo>
                      <a:pt x="83" y="36"/>
                    </a:lnTo>
                    <a:lnTo>
                      <a:pt x="83" y="32"/>
                    </a:lnTo>
                    <a:lnTo>
                      <a:pt x="87" y="30"/>
                    </a:lnTo>
                    <a:lnTo>
                      <a:pt x="89" y="26"/>
                    </a:lnTo>
                    <a:lnTo>
                      <a:pt x="87" y="20"/>
                    </a:lnTo>
                    <a:lnTo>
                      <a:pt x="83" y="18"/>
                    </a:lnTo>
                    <a:lnTo>
                      <a:pt x="77" y="18"/>
                    </a:lnTo>
                    <a:lnTo>
                      <a:pt x="69" y="18"/>
                    </a:lnTo>
                    <a:lnTo>
                      <a:pt x="71" y="2"/>
                    </a:lnTo>
                    <a:lnTo>
                      <a:pt x="36" y="0"/>
                    </a:lnTo>
                    <a:lnTo>
                      <a:pt x="36"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0" name="i$líḋê">
                <a:extLst>
                  <a:ext uri="{FF2B5EF4-FFF2-40B4-BE49-F238E27FC236}">
                    <a16:creationId xmlns:a16="http://schemas.microsoft.com/office/drawing/2014/main" xmlns="" id="{3A27645A-6C69-4C8C-9977-C0D9E5AA7B3B}"/>
                  </a:ext>
                </a:extLst>
              </p:cNvPr>
              <p:cNvSpPr/>
              <p:nvPr/>
            </p:nvSpPr>
            <p:spPr bwMode="auto">
              <a:xfrm>
                <a:off x="4654983" y="3756989"/>
                <a:ext cx="203828" cy="256394"/>
              </a:xfrm>
              <a:custGeom>
                <a:avLst/>
                <a:gdLst>
                  <a:gd name="T0" fmla="*/ 2147483647 w 117"/>
                  <a:gd name="T1" fmla="*/ 2147483647 h 154"/>
                  <a:gd name="T2" fmla="*/ 2147483647 w 117"/>
                  <a:gd name="T3" fmla="*/ 2147483647 h 154"/>
                  <a:gd name="T4" fmla="*/ 2147483647 w 117"/>
                  <a:gd name="T5" fmla="*/ 2147483647 h 154"/>
                  <a:gd name="T6" fmla="*/ 0 w 117"/>
                  <a:gd name="T7" fmla="*/ 2147483647 h 154"/>
                  <a:gd name="T8" fmla="*/ 2147483647 w 117"/>
                  <a:gd name="T9" fmla="*/ 2147483647 h 154"/>
                  <a:gd name="T10" fmla="*/ 2147483647 w 117"/>
                  <a:gd name="T11" fmla="*/ 2147483647 h 154"/>
                  <a:gd name="T12" fmla="*/ 2147483647 w 117"/>
                  <a:gd name="T13" fmla="*/ 2147483647 h 154"/>
                  <a:gd name="T14" fmla="*/ 2147483647 w 117"/>
                  <a:gd name="T15" fmla="*/ 2147483647 h 154"/>
                  <a:gd name="T16" fmla="*/ 2147483647 w 117"/>
                  <a:gd name="T17" fmla="*/ 2147483647 h 154"/>
                  <a:gd name="T18" fmla="*/ 2147483647 w 117"/>
                  <a:gd name="T19" fmla="*/ 2147483647 h 154"/>
                  <a:gd name="T20" fmla="*/ 2147483647 w 117"/>
                  <a:gd name="T21" fmla="*/ 2147483647 h 154"/>
                  <a:gd name="T22" fmla="*/ 2147483647 w 117"/>
                  <a:gd name="T23" fmla="*/ 2147483647 h 154"/>
                  <a:gd name="T24" fmla="*/ 2147483647 w 117"/>
                  <a:gd name="T25" fmla="*/ 2147483647 h 154"/>
                  <a:gd name="T26" fmla="*/ 2147483647 w 117"/>
                  <a:gd name="T27" fmla="*/ 2147483647 h 154"/>
                  <a:gd name="T28" fmla="*/ 2147483647 w 117"/>
                  <a:gd name="T29" fmla="*/ 2147483647 h 154"/>
                  <a:gd name="T30" fmla="*/ 2147483647 w 117"/>
                  <a:gd name="T31" fmla="*/ 2147483647 h 154"/>
                  <a:gd name="T32" fmla="*/ 2147483647 w 117"/>
                  <a:gd name="T33" fmla="*/ 2147483647 h 154"/>
                  <a:gd name="T34" fmla="*/ 2147483647 w 117"/>
                  <a:gd name="T35" fmla="*/ 2147483647 h 154"/>
                  <a:gd name="T36" fmla="*/ 2147483647 w 117"/>
                  <a:gd name="T37" fmla="*/ 2147483647 h 154"/>
                  <a:gd name="T38" fmla="*/ 2147483647 w 117"/>
                  <a:gd name="T39" fmla="*/ 2147483647 h 154"/>
                  <a:gd name="T40" fmla="*/ 2147483647 w 117"/>
                  <a:gd name="T41" fmla="*/ 2147483647 h 154"/>
                  <a:gd name="T42" fmla="*/ 2147483647 w 117"/>
                  <a:gd name="T43" fmla="*/ 2147483647 h 154"/>
                  <a:gd name="T44" fmla="*/ 2147483647 w 117"/>
                  <a:gd name="T45" fmla="*/ 2147483647 h 154"/>
                  <a:gd name="T46" fmla="*/ 2147483647 w 117"/>
                  <a:gd name="T47" fmla="*/ 2147483647 h 154"/>
                  <a:gd name="T48" fmla="*/ 2147483647 w 117"/>
                  <a:gd name="T49" fmla="*/ 2147483647 h 154"/>
                  <a:gd name="T50" fmla="*/ 2147483647 w 117"/>
                  <a:gd name="T51" fmla="*/ 2147483647 h 154"/>
                  <a:gd name="T52" fmla="*/ 2147483647 w 117"/>
                  <a:gd name="T53" fmla="*/ 0 h 154"/>
                  <a:gd name="T54" fmla="*/ 2147483647 w 117"/>
                  <a:gd name="T55" fmla="*/ 2147483647 h 154"/>
                  <a:gd name="T56" fmla="*/ 2147483647 w 117"/>
                  <a:gd name="T57" fmla="*/ 2147483647 h 154"/>
                  <a:gd name="T58" fmla="*/ 2147483647 w 117"/>
                  <a:gd name="T59" fmla="*/ 2147483647 h 154"/>
                  <a:gd name="T60" fmla="*/ 2147483647 w 117"/>
                  <a:gd name="T61" fmla="*/ 2147483647 h 154"/>
                  <a:gd name="T62" fmla="*/ 2147483647 w 117"/>
                  <a:gd name="T63" fmla="*/ 2147483647 h 154"/>
                  <a:gd name="T64" fmla="*/ 2147483647 w 117"/>
                  <a:gd name="T65" fmla="*/ 2147483647 h 154"/>
                  <a:gd name="T66" fmla="*/ 2147483647 w 117"/>
                  <a:gd name="T67" fmla="*/ 2147483647 h 154"/>
                  <a:gd name="T68" fmla="*/ 2147483647 w 117"/>
                  <a:gd name="T69" fmla="*/ 2147483647 h 154"/>
                  <a:gd name="T70" fmla="*/ 2147483647 w 117"/>
                  <a:gd name="T71" fmla="*/ 2147483647 h 154"/>
                  <a:gd name="T72" fmla="*/ 2147483647 w 117"/>
                  <a:gd name="T73" fmla="*/ 2147483647 h 154"/>
                  <a:gd name="T74" fmla="*/ 2147483647 w 117"/>
                  <a:gd name="T75" fmla="*/ 2147483647 h 154"/>
                  <a:gd name="T76" fmla="*/ 2147483647 w 117"/>
                  <a:gd name="T77" fmla="*/ 2147483647 h 154"/>
                  <a:gd name="T78" fmla="*/ 2147483647 w 117"/>
                  <a:gd name="T79" fmla="*/ 2147483647 h 154"/>
                  <a:gd name="T80" fmla="*/ 2147483647 w 117"/>
                  <a:gd name="T81" fmla="*/ 2147483647 h 154"/>
                  <a:gd name="T82" fmla="*/ 2147483647 w 117"/>
                  <a:gd name="T83" fmla="*/ 2147483647 h 154"/>
                  <a:gd name="T84" fmla="*/ 2147483647 w 117"/>
                  <a:gd name="T85" fmla="*/ 2147483647 h 154"/>
                  <a:gd name="T86" fmla="*/ 2147483647 w 117"/>
                  <a:gd name="T87" fmla="*/ 2147483647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7"/>
                  <a:gd name="T133" fmla="*/ 0 h 154"/>
                  <a:gd name="T134" fmla="*/ 117 w 117"/>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7" h="154">
                    <a:moveTo>
                      <a:pt x="27" y="150"/>
                    </a:moveTo>
                    <a:lnTo>
                      <a:pt x="27" y="148"/>
                    </a:lnTo>
                    <a:lnTo>
                      <a:pt x="25" y="146"/>
                    </a:lnTo>
                    <a:lnTo>
                      <a:pt x="21" y="148"/>
                    </a:lnTo>
                    <a:lnTo>
                      <a:pt x="17" y="150"/>
                    </a:lnTo>
                    <a:lnTo>
                      <a:pt x="13" y="154"/>
                    </a:lnTo>
                    <a:lnTo>
                      <a:pt x="4" y="136"/>
                    </a:lnTo>
                    <a:lnTo>
                      <a:pt x="0" y="132"/>
                    </a:lnTo>
                    <a:lnTo>
                      <a:pt x="4" y="130"/>
                    </a:lnTo>
                    <a:lnTo>
                      <a:pt x="6" y="128"/>
                    </a:lnTo>
                    <a:lnTo>
                      <a:pt x="8" y="126"/>
                    </a:lnTo>
                    <a:lnTo>
                      <a:pt x="6" y="122"/>
                    </a:lnTo>
                    <a:lnTo>
                      <a:pt x="4" y="120"/>
                    </a:lnTo>
                    <a:lnTo>
                      <a:pt x="4" y="118"/>
                    </a:lnTo>
                    <a:lnTo>
                      <a:pt x="6" y="112"/>
                    </a:lnTo>
                    <a:lnTo>
                      <a:pt x="8" y="110"/>
                    </a:lnTo>
                    <a:lnTo>
                      <a:pt x="17" y="106"/>
                    </a:lnTo>
                    <a:lnTo>
                      <a:pt x="17" y="102"/>
                    </a:lnTo>
                    <a:lnTo>
                      <a:pt x="21" y="98"/>
                    </a:lnTo>
                    <a:lnTo>
                      <a:pt x="25" y="100"/>
                    </a:lnTo>
                    <a:lnTo>
                      <a:pt x="27" y="104"/>
                    </a:lnTo>
                    <a:lnTo>
                      <a:pt x="29" y="108"/>
                    </a:lnTo>
                    <a:lnTo>
                      <a:pt x="33" y="110"/>
                    </a:lnTo>
                    <a:lnTo>
                      <a:pt x="37" y="108"/>
                    </a:lnTo>
                    <a:lnTo>
                      <a:pt x="41" y="106"/>
                    </a:lnTo>
                    <a:lnTo>
                      <a:pt x="43" y="108"/>
                    </a:lnTo>
                    <a:lnTo>
                      <a:pt x="45" y="108"/>
                    </a:lnTo>
                    <a:lnTo>
                      <a:pt x="47" y="106"/>
                    </a:lnTo>
                    <a:lnTo>
                      <a:pt x="47" y="102"/>
                    </a:lnTo>
                    <a:lnTo>
                      <a:pt x="49" y="96"/>
                    </a:lnTo>
                    <a:lnTo>
                      <a:pt x="49" y="74"/>
                    </a:lnTo>
                    <a:lnTo>
                      <a:pt x="45" y="72"/>
                    </a:lnTo>
                    <a:lnTo>
                      <a:pt x="45" y="68"/>
                    </a:lnTo>
                    <a:lnTo>
                      <a:pt x="43" y="66"/>
                    </a:lnTo>
                    <a:lnTo>
                      <a:pt x="43" y="62"/>
                    </a:lnTo>
                    <a:lnTo>
                      <a:pt x="45" y="58"/>
                    </a:lnTo>
                    <a:lnTo>
                      <a:pt x="45" y="54"/>
                    </a:lnTo>
                    <a:lnTo>
                      <a:pt x="49" y="52"/>
                    </a:lnTo>
                    <a:lnTo>
                      <a:pt x="51" y="48"/>
                    </a:lnTo>
                    <a:lnTo>
                      <a:pt x="49" y="42"/>
                    </a:lnTo>
                    <a:lnTo>
                      <a:pt x="45" y="40"/>
                    </a:lnTo>
                    <a:lnTo>
                      <a:pt x="39" y="40"/>
                    </a:lnTo>
                    <a:lnTo>
                      <a:pt x="31" y="40"/>
                    </a:lnTo>
                    <a:lnTo>
                      <a:pt x="33" y="26"/>
                    </a:lnTo>
                    <a:lnTo>
                      <a:pt x="55" y="26"/>
                    </a:lnTo>
                    <a:lnTo>
                      <a:pt x="59" y="28"/>
                    </a:lnTo>
                    <a:lnTo>
                      <a:pt x="63" y="30"/>
                    </a:lnTo>
                    <a:lnTo>
                      <a:pt x="73" y="30"/>
                    </a:lnTo>
                    <a:lnTo>
                      <a:pt x="79" y="30"/>
                    </a:lnTo>
                    <a:lnTo>
                      <a:pt x="79" y="16"/>
                    </a:lnTo>
                    <a:lnTo>
                      <a:pt x="83" y="10"/>
                    </a:lnTo>
                    <a:lnTo>
                      <a:pt x="87" y="4"/>
                    </a:lnTo>
                    <a:lnTo>
                      <a:pt x="93" y="0"/>
                    </a:lnTo>
                    <a:lnTo>
                      <a:pt x="103" y="0"/>
                    </a:lnTo>
                    <a:lnTo>
                      <a:pt x="113" y="0"/>
                    </a:lnTo>
                    <a:lnTo>
                      <a:pt x="113" y="2"/>
                    </a:lnTo>
                    <a:lnTo>
                      <a:pt x="115" y="4"/>
                    </a:lnTo>
                    <a:lnTo>
                      <a:pt x="115" y="6"/>
                    </a:lnTo>
                    <a:lnTo>
                      <a:pt x="117" y="10"/>
                    </a:lnTo>
                    <a:lnTo>
                      <a:pt x="115" y="20"/>
                    </a:lnTo>
                    <a:lnTo>
                      <a:pt x="111" y="34"/>
                    </a:lnTo>
                    <a:lnTo>
                      <a:pt x="99" y="64"/>
                    </a:lnTo>
                    <a:lnTo>
                      <a:pt x="99" y="68"/>
                    </a:lnTo>
                    <a:lnTo>
                      <a:pt x="99" y="70"/>
                    </a:lnTo>
                    <a:lnTo>
                      <a:pt x="101" y="74"/>
                    </a:lnTo>
                    <a:lnTo>
                      <a:pt x="99" y="78"/>
                    </a:lnTo>
                    <a:lnTo>
                      <a:pt x="97" y="82"/>
                    </a:lnTo>
                    <a:lnTo>
                      <a:pt x="93" y="84"/>
                    </a:lnTo>
                    <a:lnTo>
                      <a:pt x="89" y="88"/>
                    </a:lnTo>
                    <a:lnTo>
                      <a:pt x="85" y="92"/>
                    </a:lnTo>
                    <a:lnTo>
                      <a:pt x="83" y="102"/>
                    </a:lnTo>
                    <a:lnTo>
                      <a:pt x="79" y="106"/>
                    </a:lnTo>
                    <a:lnTo>
                      <a:pt x="75" y="108"/>
                    </a:lnTo>
                    <a:lnTo>
                      <a:pt x="75" y="122"/>
                    </a:lnTo>
                    <a:lnTo>
                      <a:pt x="71" y="134"/>
                    </a:lnTo>
                    <a:lnTo>
                      <a:pt x="69" y="142"/>
                    </a:lnTo>
                    <a:lnTo>
                      <a:pt x="65" y="148"/>
                    </a:lnTo>
                    <a:lnTo>
                      <a:pt x="61" y="150"/>
                    </a:lnTo>
                    <a:lnTo>
                      <a:pt x="55" y="150"/>
                    </a:lnTo>
                    <a:lnTo>
                      <a:pt x="51" y="150"/>
                    </a:lnTo>
                    <a:lnTo>
                      <a:pt x="49" y="150"/>
                    </a:lnTo>
                    <a:lnTo>
                      <a:pt x="49" y="146"/>
                    </a:lnTo>
                    <a:lnTo>
                      <a:pt x="45" y="146"/>
                    </a:lnTo>
                    <a:lnTo>
                      <a:pt x="43" y="146"/>
                    </a:lnTo>
                    <a:lnTo>
                      <a:pt x="41" y="148"/>
                    </a:lnTo>
                    <a:lnTo>
                      <a:pt x="39" y="150"/>
                    </a:lnTo>
                    <a:lnTo>
                      <a:pt x="35" y="150"/>
                    </a:lnTo>
                    <a:lnTo>
                      <a:pt x="33" y="150"/>
                    </a:lnTo>
                    <a:lnTo>
                      <a:pt x="27" y="1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1" name="ïSḷiďè">
                <a:extLst>
                  <a:ext uri="{FF2B5EF4-FFF2-40B4-BE49-F238E27FC236}">
                    <a16:creationId xmlns:a16="http://schemas.microsoft.com/office/drawing/2014/main" xmlns="" id="{71B56031-3AC8-43D2-82CE-12EB8B4C61F9}"/>
                  </a:ext>
                </a:extLst>
              </p:cNvPr>
              <p:cNvSpPr/>
              <p:nvPr/>
            </p:nvSpPr>
            <p:spPr bwMode="auto">
              <a:xfrm>
                <a:off x="4666001" y="4386064"/>
                <a:ext cx="367716" cy="361473"/>
              </a:xfrm>
              <a:custGeom>
                <a:avLst/>
                <a:gdLst>
                  <a:gd name="T0" fmla="*/ 2147483647 w 211"/>
                  <a:gd name="T1" fmla="*/ 2147483647 h 216"/>
                  <a:gd name="T2" fmla="*/ 2147483647 w 211"/>
                  <a:gd name="T3" fmla="*/ 2147483647 h 216"/>
                  <a:gd name="T4" fmla="*/ 2147483647 w 211"/>
                  <a:gd name="T5" fmla="*/ 2147483647 h 216"/>
                  <a:gd name="T6" fmla="*/ 2147483647 w 211"/>
                  <a:gd name="T7" fmla="*/ 2147483647 h 216"/>
                  <a:gd name="T8" fmla="*/ 2147483647 w 211"/>
                  <a:gd name="T9" fmla="*/ 2147483647 h 216"/>
                  <a:gd name="T10" fmla="*/ 2147483647 w 211"/>
                  <a:gd name="T11" fmla="*/ 2147483647 h 216"/>
                  <a:gd name="T12" fmla="*/ 2147483647 w 211"/>
                  <a:gd name="T13" fmla="*/ 2147483647 h 216"/>
                  <a:gd name="T14" fmla="*/ 2147483647 w 211"/>
                  <a:gd name="T15" fmla="*/ 2147483647 h 216"/>
                  <a:gd name="T16" fmla="*/ 2147483647 w 211"/>
                  <a:gd name="T17" fmla="*/ 0 h 216"/>
                  <a:gd name="T18" fmla="*/ 2147483647 w 211"/>
                  <a:gd name="T19" fmla="*/ 0 h 216"/>
                  <a:gd name="T20" fmla="*/ 2147483647 w 211"/>
                  <a:gd name="T21" fmla="*/ 2147483647 h 216"/>
                  <a:gd name="T22" fmla="*/ 2147483647 w 211"/>
                  <a:gd name="T23" fmla="*/ 2147483647 h 216"/>
                  <a:gd name="T24" fmla="*/ 0 w 211"/>
                  <a:gd name="T25" fmla="*/ 0 h 216"/>
                  <a:gd name="T26" fmla="*/ 2147483647 w 211"/>
                  <a:gd name="T27" fmla="*/ 2147483647 h 216"/>
                  <a:gd name="T28" fmla="*/ 2147483647 w 211"/>
                  <a:gd name="T29" fmla="*/ 2147483647 h 216"/>
                  <a:gd name="T30" fmla="*/ 2147483647 w 211"/>
                  <a:gd name="T31" fmla="*/ 2147483647 h 216"/>
                  <a:gd name="T32" fmla="*/ 2147483647 w 211"/>
                  <a:gd name="T33" fmla="*/ 2147483647 h 216"/>
                  <a:gd name="T34" fmla="*/ 2147483647 w 211"/>
                  <a:gd name="T35" fmla="*/ 2147483647 h 216"/>
                  <a:gd name="T36" fmla="*/ 2147483647 w 211"/>
                  <a:gd name="T37" fmla="*/ 2147483647 h 216"/>
                  <a:gd name="T38" fmla="*/ 2147483647 w 211"/>
                  <a:gd name="T39" fmla="*/ 2147483647 h 216"/>
                  <a:gd name="T40" fmla="*/ 2147483647 w 211"/>
                  <a:gd name="T41" fmla="*/ 2147483647 h 216"/>
                  <a:gd name="T42" fmla="*/ 2147483647 w 211"/>
                  <a:gd name="T43" fmla="*/ 2147483647 h 216"/>
                  <a:gd name="T44" fmla="*/ 2147483647 w 211"/>
                  <a:gd name="T45" fmla="*/ 2147483647 h 216"/>
                  <a:gd name="T46" fmla="*/ 2147483647 w 211"/>
                  <a:gd name="T47" fmla="*/ 2147483647 h 216"/>
                  <a:gd name="T48" fmla="*/ 2147483647 w 211"/>
                  <a:gd name="T49" fmla="*/ 2147483647 h 216"/>
                  <a:gd name="T50" fmla="*/ 2147483647 w 211"/>
                  <a:gd name="T51" fmla="*/ 2147483647 h 216"/>
                  <a:gd name="T52" fmla="*/ 2147483647 w 211"/>
                  <a:gd name="T53" fmla="*/ 2147483647 h 216"/>
                  <a:gd name="T54" fmla="*/ 2147483647 w 211"/>
                  <a:gd name="T55" fmla="*/ 2147483647 h 216"/>
                  <a:gd name="T56" fmla="*/ 2147483647 w 211"/>
                  <a:gd name="T57" fmla="*/ 2147483647 h 216"/>
                  <a:gd name="T58" fmla="*/ 2147483647 w 211"/>
                  <a:gd name="T59" fmla="*/ 2147483647 h 216"/>
                  <a:gd name="T60" fmla="*/ 2147483647 w 211"/>
                  <a:gd name="T61" fmla="*/ 2147483647 h 216"/>
                  <a:gd name="T62" fmla="*/ 2147483647 w 211"/>
                  <a:gd name="T63" fmla="*/ 2147483647 h 216"/>
                  <a:gd name="T64" fmla="*/ 2147483647 w 211"/>
                  <a:gd name="T65" fmla="*/ 2147483647 h 216"/>
                  <a:gd name="T66" fmla="*/ 2147483647 w 211"/>
                  <a:gd name="T67" fmla="*/ 2147483647 h 216"/>
                  <a:gd name="T68" fmla="*/ 2147483647 w 211"/>
                  <a:gd name="T69" fmla="*/ 2147483647 h 216"/>
                  <a:gd name="T70" fmla="*/ 2147483647 w 211"/>
                  <a:gd name="T71" fmla="*/ 2147483647 h 216"/>
                  <a:gd name="T72" fmla="*/ 2147483647 w 211"/>
                  <a:gd name="T73" fmla="*/ 2147483647 h 216"/>
                  <a:gd name="T74" fmla="*/ 2147483647 w 211"/>
                  <a:gd name="T75" fmla="*/ 2147483647 h 216"/>
                  <a:gd name="T76" fmla="*/ 2147483647 w 211"/>
                  <a:gd name="T77" fmla="*/ 2147483647 h 216"/>
                  <a:gd name="T78" fmla="*/ 2147483647 w 211"/>
                  <a:gd name="T79" fmla="*/ 2147483647 h 216"/>
                  <a:gd name="T80" fmla="*/ 2147483647 w 211"/>
                  <a:gd name="T81" fmla="*/ 2147483647 h 216"/>
                  <a:gd name="T82" fmla="*/ 2147483647 w 211"/>
                  <a:gd name="T83" fmla="*/ 2147483647 h 216"/>
                  <a:gd name="T84" fmla="*/ 2147483647 w 211"/>
                  <a:gd name="T85" fmla="*/ 2147483647 h 216"/>
                  <a:gd name="T86" fmla="*/ 2147483647 w 211"/>
                  <a:gd name="T87" fmla="*/ 2147483647 h 216"/>
                  <a:gd name="T88" fmla="*/ 2147483647 w 211"/>
                  <a:gd name="T89" fmla="*/ 2147483647 h 216"/>
                  <a:gd name="T90" fmla="*/ 2147483647 w 211"/>
                  <a:gd name="T91" fmla="*/ 2147483647 h 216"/>
                  <a:gd name="T92" fmla="*/ 2147483647 w 211"/>
                  <a:gd name="T93" fmla="*/ 2147483647 h 216"/>
                  <a:gd name="T94" fmla="*/ 2147483647 w 211"/>
                  <a:gd name="T95" fmla="*/ 2147483647 h 216"/>
                  <a:gd name="T96" fmla="*/ 2147483647 w 211"/>
                  <a:gd name="T97" fmla="*/ 2147483647 h 216"/>
                  <a:gd name="T98" fmla="*/ 2147483647 w 211"/>
                  <a:gd name="T99" fmla="*/ 2147483647 h 216"/>
                  <a:gd name="T100" fmla="*/ 2147483647 w 211"/>
                  <a:gd name="T101" fmla="*/ 2147483647 h 216"/>
                  <a:gd name="T102" fmla="*/ 2147483647 w 211"/>
                  <a:gd name="T103" fmla="*/ 2147483647 h 216"/>
                  <a:gd name="T104" fmla="*/ 2147483647 w 211"/>
                  <a:gd name="T105" fmla="*/ 2147483647 h 216"/>
                  <a:gd name="T106" fmla="*/ 2147483647 w 211"/>
                  <a:gd name="T107" fmla="*/ 2147483647 h 216"/>
                  <a:gd name="T108" fmla="*/ 2147483647 w 211"/>
                  <a:gd name="T109" fmla="*/ 2147483647 h 216"/>
                  <a:gd name="T110" fmla="*/ 2147483647 w 211"/>
                  <a:gd name="T111" fmla="*/ 2147483647 h 2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11"/>
                  <a:gd name="T169" fmla="*/ 0 h 216"/>
                  <a:gd name="T170" fmla="*/ 211 w 211"/>
                  <a:gd name="T171" fmla="*/ 216 h 2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11" h="216">
                    <a:moveTo>
                      <a:pt x="181" y="8"/>
                    </a:moveTo>
                    <a:lnTo>
                      <a:pt x="159" y="16"/>
                    </a:lnTo>
                    <a:lnTo>
                      <a:pt x="117" y="16"/>
                    </a:lnTo>
                    <a:lnTo>
                      <a:pt x="107" y="12"/>
                    </a:lnTo>
                    <a:lnTo>
                      <a:pt x="105" y="10"/>
                    </a:lnTo>
                    <a:lnTo>
                      <a:pt x="101" y="6"/>
                    </a:lnTo>
                    <a:lnTo>
                      <a:pt x="33" y="6"/>
                    </a:lnTo>
                    <a:lnTo>
                      <a:pt x="27" y="2"/>
                    </a:lnTo>
                    <a:lnTo>
                      <a:pt x="25" y="0"/>
                    </a:lnTo>
                    <a:lnTo>
                      <a:pt x="21" y="0"/>
                    </a:lnTo>
                    <a:lnTo>
                      <a:pt x="11" y="2"/>
                    </a:lnTo>
                    <a:lnTo>
                      <a:pt x="4" y="2"/>
                    </a:lnTo>
                    <a:lnTo>
                      <a:pt x="0" y="0"/>
                    </a:lnTo>
                    <a:lnTo>
                      <a:pt x="2" y="16"/>
                    </a:lnTo>
                    <a:lnTo>
                      <a:pt x="7" y="30"/>
                    </a:lnTo>
                    <a:lnTo>
                      <a:pt x="13" y="42"/>
                    </a:lnTo>
                    <a:lnTo>
                      <a:pt x="21" y="54"/>
                    </a:lnTo>
                    <a:lnTo>
                      <a:pt x="29" y="66"/>
                    </a:lnTo>
                    <a:lnTo>
                      <a:pt x="37" y="76"/>
                    </a:lnTo>
                    <a:lnTo>
                      <a:pt x="39" y="90"/>
                    </a:lnTo>
                    <a:lnTo>
                      <a:pt x="41" y="104"/>
                    </a:lnTo>
                    <a:lnTo>
                      <a:pt x="41" y="126"/>
                    </a:lnTo>
                    <a:lnTo>
                      <a:pt x="43" y="152"/>
                    </a:lnTo>
                    <a:lnTo>
                      <a:pt x="45" y="174"/>
                    </a:lnTo>
                    <a:lnTo>
                      <a:pt x="49" y="184"/>
                    </a:lnTo>
                    <a:lnTo>
                      <a:pt x="53" y="194"/>
                    </a:lnTo>
                    <a:lnTo>
                      <a:pt x="61" y="204"/>
                    </a:lnTo>
                    <a:lnTo>
                      <a:pt x="69" y="212"/>
                    </a:lnTo>
                    <a:lnTo>
                      <a:pt x="73" y="208"/>
                    </a:lnTo>
                    <a:lnTo>
                      <a:pt x="75" y="204"/>
                    </a:lnTo>
                    <a:lnTo>
                      <a:pt x="79" y="204"/>
                    </a:lnTo>
                    <a:lnTo>
                      <a:pt x="83" y="210"/>
                    </a:lnTo>
                    <a:lnTo>
                      <a:pt x="89" y="214"/>
                    </a:lnTo>
                    <a:lnTo>
                      <a:pt x="93" y="216"/>
                    </a:lnTo>
                    <a:lnTo>
                      <a:pt x="101" y="216"/>
                    </a:lnTo>
                    <a:lnTo>
                      <a:pt x="111" y="216"/>
                    </a:lnTo>
                    <a:lnTo>
                      <a:pt x="117" y="212"/>
                    </a:lnTo>
                    <a:lnTo>
                      <a:pt x="121" y="208"/>
                    </a:lnTo>
                    <a:lnTo>
                      <a:pt x="125" y="206"/>
                    </a:lnTo>
                    <a:lnTo>
                      <a:pt x="123" y="144"/>
                    </a:lnTo>
                    <a:lnTo>
                      <a:pt x="123" y="90"/>
                    </a:lnTo>
                    <a:lnTo>
                      <a:pt x="143" y="90"/>
                    </a:lnTo>
                    <a:lnTo>
                      <a:pt x="143" y="22"/>
                    </a:lnTo>
                    <a:lnTo>
                      <a:pt x="165" y="20"/>
                    </a:lnTo>
                    <a:lnTo>
                      <a:pt x="183" y="18"/>
                    </a:lnTo>
                    <a:lnTo>
                      <a:pt x="187" y="24"/>
                    </a:lnTo>
                    <a:lnTo>
                      <a:pt x="201" y="18"/>
                    </a:lnTo>
                    <a:lnTo>
                      <a:pt x="205" y="14"/>
                    </a:lnTo>
                    <a:lnTo>
                      <a:pt x="211" y="12"/>
                    </a:lnTo>
                    <a:lnTo>
                      <a:pt x="205" y="8"/>
                    </a:lnTo>
                    <a:lnTo>
                      <a:pt x="201" y="6"/>
                    </a:lnTo>
                    <a:lnTo>
                      <a:pt x="193" y="8"/>
                    </a:lnTo>
                    <a:lnTo>
                      <a:pt x="187" y="10"/>
                    </a:lnTo>
                    <a:lnTo>
                      <a:pt x="183" y="8"/>
                    </a:lnTo>
                    <a:lnTo>
                      <a:pt x="181" y="6"/>
                    </a:lnTo>
                    <a:lnTo>
                      <a:pt x="181"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2" name="íṩḻïḓe">
                <a:extLst>
                  <a:ext uri="{FF2B5EF4-FFF2-40B4-BE49-F238E27FC236}">
                    <a16:creationId xmlns:a16="http://schemas.microsoft.com/office/drawing/2014/main" xmlns="" id="{144162B3-C8F5-4FB6-A1F5-F870F510E2E5}"/>
                  </a:ext>
                </a:extLst>
              </p:cNvPr>
              <p:cNvSpPr/>
              <p:nvPr/>
            </p:nvSpPr>
            <p:spPr bwMode="auto">
              <a:xfrm>
                <a:off x="5351853" y="3314255"/>
                <a:ext cx="184547" cy="165325"/>
              </a:xfrm>
              <a:custGeom>
                <a:avLst/>
                <a:gdLst>
                  <a:gd name="T0" fmla="*/ 2147483647 w 106"/>
                  <a:gd name="T1" fmla="*/ 0 h 98"/>
                  <a:gd name="T2" fmla="*/ 2147483647 w 106"/>
                  <a:gd name="T3" fmla="*/ 2147483647 h 98"/>
                  <a:gd name="T4" fmla="*/ 2147483647 w 106"/>
                  <a:gd name="T5" fmla="*/ 2147483647 h 98"/>
                  <a:gd name="T6" fmla="*/ 2147483647 w 106"/>
                  <a:gd name="T7" fmla="*/ 2147483647 h 98"/>
                  <a:gd name="T8" fmla="*/ 2147483647 w 106"/>
                  <a:gd name="T9" fmla="*/ 2147483647 h 98"/>
                  <a:gd name="T10" fmla="*/ 2147483647 w 106"/>
                  <a:gd name="T11" fmla="*/ 2147483647 h 98"/>
                  <a:gd name="T12" fmla="*/ 2147483647 w 106"/>
                  <a:gd name="T13" fmla="*/ 2147483647 h 98"/>
                  <a:gd name="T14" fmla="*/ 0 w 106"/>
                  <a:gd name="T15" fmla="*/ 2147483647 h 98"/>
                  <a:gd name="T16" fmla="*/ 0 w 106"/>
                  <a:gd name="T17" fmla="*/ 2147483647 h 98"/>
                  <a:gd name="T18" fmla="*/ 2147483647 w 106"/>
                  <a:gd name="T19" fmla="*/ 2147483647 h 98"/>
                  <a:gd name="T20" fmla="*/ 2147483647 w 106"/>
                  <a:gd name="T21" fmla="*/ 2147483647 h 98"/>
                  <a:gd name="T22" fmla="*/ 2147483647 w 106"/>
                  <a:gd name="T23" fmla="*/ 2147483647 h 98"/>
                  <a:gd name="T24" fmla="*/ 2147483647 w 106"/>
                  <a:gd name="T25" fmla="*/ 2147483647 h 98"/>
                  <a:gd name="T26" fmla="*/ 2147483647 w 106"/>
                  <a:gd name="T27" fmla="*/ 2147483647 h 98"/>
                  <a:gd name="T28" fmla="*/ 2147483647 w 106"/>
                  <a:gd name="T29" fmla="*/ 2147483647 h 98"/>
                  <a:gd name="T30" fmla="*/ 2147483647 w 106"/>
                  <a:gd name="T31" fmla="*/ 2147483647 h 98"/>
                  <a:gd name="T32" fmla="*/ 2147483647 w 106"/>
                  <a:gd name="T33" fmla="*/ 2147483647 h 98"/>
                  <a:gd name="T34" fmla="*/ 2147483647 w 106"/>
                  <a:gd name="T35" fmla="*/ 2147483647 h 98"/>
                  <a:gd name="T36" fmla="*/ 2147483647 w 106"/>
                  <a:gd name="T37" fmla="*/ 2147483647 h 98"/>
                  <a:gd name="T38" fmla="*/ 2147483647 w 106"/>
                  <a:gd name="T39" fmla="*/ 2147483647 h 98"/>
                  <a:gd name="T40" fmla="*/ 2147483647 w 106"/>
                  <a:gd name="T41" fmla="*/ 2147483647 h 98"/>
                  <a:gd name="T42" fmla="*/ 2147483647 w 106"/>
                  <a:gd name="T43" fmla="*/ 2147483647 h 98"/>
                  <a:gd name="T44" fmla="*/ 2147483647 w 106"/>
                  <a:gd name="T45" fmla="*/ 2147483647 h 98"/>
                  <a:gd name="T46" fmla="*/ 2147483647 w 106"/>
                  <a:gd name="T47" fmla="*/ 2147483647 h 98"/>
                  <a:gd name="T48" fmla="*/ 2147483647 w 106"/>
                  <a:gd name="T49" fmla="*/ 2147483647 h 98"/>
                  <a:gd name="T50" fmla="*/ 2147483647 w 106"/>
                  <a:gd name="T51" fmla="*/ 2147483647 h 98"/>
                  <a:gd name="T52" fmla="*/ 2147483647 w 106"/>
                  <a:gd name="T53" fmla="*/ 0 h 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6"/>
                  <a:gd name="T82" fmla="*/ 0 h 98"/>
                  <a:gd name="T83" fmla="*/ 106 w 106"/>
                  <a:gd name="T84" fmla="*/ 98 h 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6" h="98">
                    <a:moveTo>
                      <a:pt x="32" y="0"/>
                    </a:moveTo>
                    <a:lnTo>
                      <a:pt x="28" y="4"/>
                    </a:lnTo>
                    <a:lnTo>
                      <a:pt x="22" y="10"/>
                    </a:lnTo>
                    <a:lnTo>
                      <a:pt x="14" y="14"/>
                    </a:lnTo>
                    <a:lnTo>
                      <a:pt x="6" y="16"/>
                    </a:lnTo>
                    <a:lnTo>
                      <a:pt x="6" y="26"/>
                    </a:lnTo>
                    <a:lnTo>
                      <a:pt x="4" y="34"/>
                    </a:lnTo>
                    <a:lnTo>
                      <a:pt x="0" y="46"/>
                    </a:lnTo>
                    <a:lnTo>
                      <a:pt x="0" y="62"/>
                    </a:lnTo>
                    <a:lnTo>
                      <a:pt x="18" y="62"/>
                    </a:lnTo>
                    <a:lnTo>
                      <a:pt x="24" y="64"/>
                    </a:lnTo>
                    <a:lnTo>
                      <a:pt x="28" y="54"/>
                    </a:lnTo>
                    <a:lnTo>
                      <a:pt x="38" y="58"/>
                    </a:lnTo>
                    <a:lnTo>
                      <a:pt x="54" y="58"/>
                    </a:lnTo>
                    <a:lnTo>
                      <a:pt x="68" y="62"/>
                    </a:lnTo>
                    <a:lnTo>
                      <a:pt x="82" y="76"/>
                    </a:lnTo>
                    <a:lnTo>
                      <a:pt x="96" y="92"/>
                    </a:lnTo>
                    <a:lnTo>
                      <a:pt x="102" y="98"/>
                    </a:lnTo>
                    <a:lnTo>
                      <a:pt x="106" y="94"/>
                    </a:lnTo>
                    <a:lnTo>
                      <a:pt x="96" y="80"/>
                    </a:lnTo>
                    <a:lnTo>
                      <a:pt x="86" y="68"/>
                    </a:lnTo>
                    <a:lnTo>
                      <a:pt x="74" y="56"/>
                    </a:lnTo>
                    <a:lnTo>
                      <a:pt x="62" y="48"/>
                    </a:lnTo>
                    <a:lnTo>
                      <a:pt x="52" y="42"/>
                    </a:lnTo>
                    <a:lnTo>
                      <a:pt x="46" y="30"/>
                    </a:lnTo>
                    <a:lnTo>
                      <a:pt x="40" y="14"/>
                    </a:lnTo>
                    <a:lnTo>
                      <a:pt x="3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3" name="išḷiďe">
                <a:extLst>
                  <a:ext uri="{FF2B5EF4-FFF2-40B4-BE49-F238E27FC236}">
                    <a16:creationId xmlns:a16="http://schemas.microsoft.com/office/drawing/2014/main" xmlns="" id="{07A06FBD-B044-4A23-A7B1-939A9DBA0CAB}"/>
                  </a:ext>
                </a:extLst>
              </p:cNvPr>
              <p:cNvSpPr/>
              <p:nvPr/>
            </p:nvSpPr>
            <p:spPr bwMode="auto">
              <a:xfrm>
                <a:off x="3882365" y="3443152"/>
                <a:ext cx="81255" cy="19615"/>
              </a:xfrm>
              <a:custGeom>
                <a:avLst/>
                <a:gdLst>
                  <a:gd name="T0" fmla="*/ 2147483647 w 46"/>
                  <a:gd name="T1" fmla="*/ 2147483647 h 12"/>
                  <a:gd name="T2" fmla="*/ 2147483647 w 46"/>
                  <a:gd name="T3" fmla="*/ 2147483647 h 12"/>
                  <a:gd name="T4" fmla="*/ 2147483647 w 46"/>
                  <a:gd name="T5" fmla="*/ 2147483647 h 12"/>
                  <a:gd name="T6" fmla="*/ 2147483647 w 46"/>
                  <a:gd name="T7" fmla="*/ 2147483647 h 12"/>
                  <a:gd name="T8" fmla="*/ 2147483647 w 46"/>
                  <a:gd name="T9" fmla="*/ 2147483647 h 12"/>
                  <a:gd name="T10" fmla="*/ 2147483647 w 46"/>
                  <a:gd name="T11" fmla="*/ 0 h 12"/>
                  <a:gd name="T12" fmla="*/ 2147483647 w 46"/>
                  <a:gd name="T13" fmla="*/ 2147483647 h 12"/>
                  <a:gd name="T14" fmla="*/ 2147483647 w 46"/>
                  <a:gd name="T15" fmla="*/ 2147483647 h 12"/>
                  <a:gd name="T16" fmla="*/ 2147483647 w 46"/>
                  <a:gd name="T17" fmla="*/ 2147483647 h 12"/>
                  <a:gd name="T18" fmla="*/ 2147483647 w 46"/>
                  <a:gd name="T19" fmla="*/ 2147483647 h 12"/>
                  <a:gd name="T20" fmla="*/ 2147483647 w 46"/>
                  <a:gd name="T21" fmla="*/ 2147483647 h 12"/>
                  <a:gd name="T22" fmla="*/ 2147483647 w 46"/>
                  <a:gd name="T23" fmla="*/ 2147483647 h 12"/>
                  <a:gd name="T24" fmla="*/ 2147483647 w 46"/>
                  <a:gd name="T25" fmla="*/ 2147483647 h 12"/>
                  <a:gd name="T26" fmla="*/ 2147483647 w 46"/>
                  <a:gd name="T27" fmla="*/ 2147483647 h 12"/>
                  <a:gd name="T28" fmla="*/ 2147483647 w 46"/>
                  <a:gd name="T29" fmla="*/ 2147483647 h 12"/>
                  <a:gd name="T30" fmla="*/ 0 w 46"/>
                  <a:gd name="T31" fmla="*/ 2147483647 h 12"/>
                  <a:gd name="T32" fmla="*/ 2147483647 w 46"/>
                  <a:gd name="T33" fmla="*/ 2147483647 h 12"/>
                  <a:gd name="T34" fmla="*/ 2147483647 w 46"/>
                  <a:gd name="T35" fmla="*/ 2147483647 h 12"/>
                  <a:gd name="T36" fmla="*/ 2147483647 w 46"/>
                  <a:gd name="T37" fmla="*/ 2147483647 h 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6"/>
                  <a:gd name="T58" fmla="*/ 0 h 12"/>
                  <a:gd name="T59" fmla="*/ 46 w 46"/>
                  <a:gd name="T60" fmla="*/ 12 h 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6" h="12">
                    <a:moveTo>
                      <a:pt x="4" y="6"/>
                    </a:moveTo>
                    <a:lnTo>
                      <a:pt x="14" y="8"/>
                    </a:lnTo>
                    <a:lnTo>
                      <a:pt x="18" y="6"/>
                    </a:lnTo>
                    <a:lnTo>
                      <a:pt x="20" y="4"/>
                    </a:lnTo>
                    <a:lnTo>
                      <a:pt x="22" y="2"/>
                    </a:lnTo>
                    <a:lnTo>
                      <a:pt x="26" y="0"/>
                    </a:lnTo>
                    <a:lnTo>
                      <a:pt x="28" y="4"/>
                    </a:lnTo>
                    <a:lnTo>
                      <a:pt x="34" y="6"/>
                    </a:lnTo>
                    <a:lnTo>
                      <a:pt x="46" y="8"/>
                    </a:lnTo>
                    <a:lnTo>
                      <a:pt x="42" y="10"/>
                    </a:lnTo>
                    <a:lnTo>
                      <a:pt x="38" y="12"/>
                    </a:lnTo>
                    <a:lnTo>
                      <a:pt x="30" y="10"/>
                    </a:lnTo>
                    <a:lnTo>
                      <a:pt x="24" y="8"/>
                    </a:lnTo>
                    <a:lnTo>
                      <a:pt x="24" y="10"/>
                    </a:lnTo>
                    <a:lnTo>
                      <a:pt x="12" y="12"/>
                    </a:lnTo>
                    <a:lnTo>
                      <a:pt x="0" y="12"/>
                    </a:lnTo>
                    <a:lnTo>
                      <a:pt x="2" y="8"/>
                    </a:lnTo>
                    <a:lnTo>
                      <a:pt x="2" y="6"/>
                    </a:lnTo>
                    <a:lnTo>
                      <a:pt x="4"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4" name="îṥḻîḍê">
                <a:extLst>
                  <a:ext uri="{FF2B5EF4-FFF2-40B4-BE49-F238E27FC236}">
                    <a16:creationId xmlns:a16="http://schemas.microsoft.com/office/drawing/2014/main" xmlns="" id="{8370A4C1-0468-480D-9D3C-FC73AF66D100}"/>
                  </a:ext>
                </a:extLst>
              </p:cNvPr>
              <p:cNvSpPr/>
              <p:nvPr/>
            </p:nvSpPr>
            <p:spPr bwMode="auto">
              <a:xfrm>
                <a:off x="4677019" y="3999373"/>
                <a:ext cx="24790" cy="37829"/>
              </a:xfrm>
              <a:custGeom>
                <a:avLst/>
                <a:gdLst>
                  <a:gd name="T0" fmla="*/ 2147483647 w 14"/>
                  <a:gd name="T1" fmla="*/ 2147483647 h 22"/>
                  <a:gd name="T2" fmla="*/ 0 w 14"/>
                  <a:gd name="T3" fmla="*/ 2147483647 h 22"/>
                  <a:gd name="T4" fmla="*/ 2147483647 w 14"/>
                  <a:gd name="T5" fmla="*/ 2147483647 h 22"/>
                  <a:gd name="T6" fmla="*/ 2147483647 w 14"/>
                  <a:gd name="T7" fmla="*/ 2147483647 h 22"/>
                  <a:gd name="T8" fmla="*/ 2147483647 w 14"/>
                  <a:gd name="T9" fmla="*/ 0 h 22"/>
                  <a:gd name="T10" fmla="*/ 2147483647 w 14"/>
                  <a:gd name="T11" fmla="*/ 2147483647 h 22"/>
                  <a:gd name="T12" fmla="*/ 2147483647 w 14"/>
                  <a:gd name="T13" fmla="*/ 2147483647 h 22"/>
                  <a:gd name="T14" fmla="*/ 2147483647 w 14"/>
                  <a:gd name="T15" fmla="*/ 2147483647 h 22"/>
                  <a:gd name="T16" fmla="*/ 2147483647 w 14"/>
                  <a:gd name="T17" fmla="*/ 2147483647 h 22"/>
                  <a:gd name="T18" fmla="*/ 2147483647 w 14"/>
                  <a:gd name="T19" fmla="*/ 2147483647 h 22"/>
                  <a:gd name="T20" fmla="*/ 2147483647 w 14"/>
                  <a:gd name="T21" fmla="*/ 2147483647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22"/>
                  <a:gd name="T35" fmla="*/ 14 w 14"/>
                  <a:gd name="T36" fmla="*/ 22 h 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22">
                    <a:moveTo>
                      <a:pt x="6" y="22"/>
                    </a:moveTo>
                    <a:lnTo>
                      <a:pt x="0" y="8"/>
                    </a:lnTo>
                    <a:lnTo>
                      <a:pt x="4" y="4"/>
                    </a:lnTo>
                    <a:lnTo>
                      <a:pt x="8" y="2"/>
                    </a:lnTo>
                    <a:lnTo>
                      <a:pt x="12" y="0"/>
                    </a:lnTo>
                    <a:lnTo>
                      <a:pt x="14" y="2"/>
                    </a:lnTo>
                    <a:lnTo>
                      <a:pt x="14" y="4"/>
                    </a:lnTo>
                    <a:lnTo>
                      <a:pt x="10" y="6"/>
                    </a:lnTo>
                    <a:lnTo>
                      <a:pt x="8" y="10"/>
                    </a:lnTo>
                    <a:lnTo>
                      <a:pt x="8" y="20"/>
                    </a:lnTo>
                    <a:lnTo>
                      <a:pt x="6"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5" name="i$ḻíḓé">
                <a:extLst>
                  <a:ext uri="{FF2B5EF4-FFF2-40B4-BE49-F238E27FC236}">
                    <a16:creationId xmlns:a16="http://schemas.microsoft.com/office/drawing/2014/main" xmlns="" id="{5C4D8557-D10A-4516-B188-62834A89A9C3}"/>
                  </a:ext>
                </a:extLst>
              </p:cNvPr>
              <p:cNvSpPr/>
              <p:nvPr/>
            </p:nvSpPr>
            <p:spPr bwMode="auto">
              <a:xfrm>
                <a:off x="4529657" y="1512495"/>
                <a:ext cx="249276" cy="84063"/>
              </a:xfrm>
              <a:custGeom>
                <a:avLst/>
                <a:gdLst>
                  <a:gd name="T0" fmla="*/ 2147483647 w 143"/>
                  <a:gd name="T1" fmla="*/ 2147483647 h 50"/>
                  <a:gd name="T2" fmla="*/ 2147483647 w 143"/>
                  <a:gd name="T3" fmla="*/ 2147483647 h 50"/>
                  <a:gd name="T4" fmla="*/ 2147483647 w 143"/>
                  <a:gd name="T5" fmla="*/ 2147483647 h 50"/>
                  <a:gd name="T6" fmla="*/ 0 w 143"/>
                  <a:gd name="T7" fmla="*/ 2147483647 h 50"/>
                  <a:gd name="T8" fmla="*/ 0 w 143"/>
                  <a:gd name="T9" fmla="*/ 2147483647 h 50"/>
                  <a:gd name="T10" fmla="*/ 2147483647 w 143"/>
                  <a:gd name="T11" fmla="*/ 2147483647 h 50"/>
                  <a:gd name="T12" fmla="*/ 2147483647 w 143"/>
                  <a:gd name="T13" fmla="*/ 2147483647 h 50"/>
                  <a:gd name="T14" fmla="*/ 2147483647 w 143"/>
                  <a:gd name="T15" fmla="*/ 2147483647 h 50"/>
                  <a:gd name="T16" fmla="*/ 2147483647 w 143"/>
                  <a:gd name="T17" fmla="*/ 2147483647 h 50"/>
                  <a:gd name="T18" fmla="*/ 2147483647 w 143"/>
                  <a:gd name="T19" fmla="*/ 2147483647 h 50"/>
                  <a:gd name="T20" fmla="*/ 2147483647 w 143"/>
                  <a:gd name="T21" fmla="*/ 2147483647 h 50"/>
                  <a:gd name="T22" fmla="*/ 2147483647 w 143"/>
                  <a:gd name="T23" fmla="*/ 2147483647 h 50"/>
                  <a:gd name="T24" fmla="*/ 2147483647 w 143"/>
                  <a:gd name="T25" fmla="*/ 0 h 50"/>
                  <a:gd name="T26" fmla="*/ 2147483647 w 143"/>
                  <a:gd name="T27" fmla="*/ 0 h 50"/>
                  <a:gd name="T28" fmla="*/ 2147483647 w 143"/>
                  <a:gd name="T29" fmla="*/ 2147483647 h 50"/>
                  <a:gd name="T30" fmla="*/ 2147483647 w 143"/>
                  <a:gd name="T31" fmla="*/ 2147483647 h 50"/>
                  <a:gd name="T32" fmla="*/ 2147483647 w 143"/>
                  <a:gd name="T33" fmla="*/ 2147483647 h 50"/>
                  <a:gd name="T34" fmla="*/ 2147483647 w 143"/>
                  <a:gd name="T35" fmla="*/ 2147483647 h 50"/>
                  <a:gd name="T36" fmla="*/ 2147483647 w 143"/>
                  <a:gd name="T37" fmla="*/ 2147483647 h 50"/>
                  <a:gd name="T38" fmla="*/ 2147483647 w 143"/>
                  <a:gd name="T39" fmla="*/ 2147483647 h 50"/>
                  <a:gd name="T40" fmla="*/ 2147483647 w 143"/>
                  <a:gd name="T41" fmla="*/ 2147483647 h 50"/>
                  <a:gd name="T42" fmla="*/ 2147483647 w 143"/>
                  <a:gd name="T43" fmla="*/ 2147483647 h 50"/>
                  <a:gd name="T44" fmla="*/ 2147483647 w 143"/>
                  <a:gd name="T45" fmla="*/ 2147483647 h 50"/>
                  <a:gd name="T46" fmla="*/ 2147483647 w 143"/>
                  <a:gd name="T47" fmla="*/ 2147483647 h 50"/>
                  <a:gd name="T48" fmla="*/ 2147483647 w 143"/>
                  <a:gd name="T49" fmla="*/ 2147483647 h 50"/>
                  <a:gd name="T50" fmla="*/ 2147483647 w 143"/>
                  <a:gd name="T51" fmla="*/ 2147483647 h 50"/>
                  <a:gd name="T52" fmla="*/ 2147483647 w 143"/>
                  <a:gd name="T53" fmla="*/ 2147483647 h 50"/>
                  <a:gd name="T54" fmla="*/ 2147483647 w 143"/>
                  <a:gd name="T55" fmla="*/ 2147483647 h 50"/>
                  <a:gd name="T56" fmla="*/ 2147483647 w 143"/>
                  <a:gd name="T57" fmla="*/ 2147483647 h 50"/>
                  <a:gd name="T58" fmla="*/ 2147483647 w 143"/>
                  <a:gd name="T59" fmla="*/ 2147483647 h 50"/>
                  <a:gd name="T60" fmla="*/ 2147483647 w 143"/>
                  <a:gd name="T61" fmla="*/ 2147483647 h 50"/>
                  <a:gd name="T62" fmla="*/ 2147483647 w 143"/>
                  <a:gd name="T63" fmla="*/ 2147483647 h 50"/>
                  <a:gd name="T64" fmla="*/ 2147483647 w 143"/>
                  <a:gd name="T65" fmla="*/ 2147483647 h 50"/>
                  <a:gd name="T66" fmla="*/ 2147483647 w 143"/>
                  <a:gd name="T67" fmla="*/ 2147483647 h 50"/>
                  <a:gd name="T68" fmla="*/ 2147483647 w 143"/>
                  <a:gd name="T69" fmla="*/ 2147483647 h 50"/>
                  <a:gd name="T70" fmla="*/ 2147483647 w 143"/>
                  <a:gd name="T71" fmla="*/ 2147483647 h 50"/>
                  <a:gd name="T72" fmla="*/ 2147483647 w 143"/>
                  <a:gd name="T73" fmla="*/ 2147483647 h 50"/>
                  <a:gd name="T74" fmla="*/ 2147483647 w 143"/>
                  <a:gd name="T75" fmla="*/ 2147483647 h 50"/>
                  <a:gd name="T76" fmla="*/ 2147483647 w 143"/>
                  <a:gd name="T77" fmla="*/ 2147483647 h 50"/>
                  <a:gd name="T78" fmla="*/ 2147483647 w 143"/>
                  <a:gd name="T79" fmla="*/ 2147483647 h 50"/>
                  <a:gd name="T80" fmla="*/ 2147483647 w 143"/>
                  <a:gd name="T81" fmla="*/ 2147483647 h 50"/>
                  <a:gd name="T82" fmla="*/ 2147483647 w 143"/>
                  <a:gd name="T83" fmla="*/ 2147483647 h 50"/>
                  <a:gd name="T84" fmla="*/ 2147483647 w 143"/>
                  <a:gd name="T85" fmla="*/ 2147483647 h 50"/>
                  <a:gd name="T86" fmla="*/ 2147483647 w 143"/>
                  <a:gd name="T87" fmla="*/ 2147483647 h 50"/>
                  <a:gd name="T88" fmla="*/ 2147483647 w 143"/>
                  <a:gd name="T89" fmla="*/ 2147483647 h 50"/>
                  <a:gd name="T90" fmla="*/ 2147483647 w 143"/>
                  <a:gd name="T91" fmla="*/ 2147483647 h 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43"/>
                  <a:gd name="T139" fmla="*/ 0 h 50"/>
                  <a:gd name="T140" fmla="*/ 143 w 143"/>
                  <a:gd name="T141" fmla="*/ 50 h 5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43" h="50">
                    <a:moveTo>
                      <a:pt x="8" y="20"/>
                    </a:moveTo>
                    <a:lnTo>
                      <a:pt x="6" y="20"/>
                    </a:lnTo>
                    <a:lnTo>
                      <a:pt x="2" y="16"/>
                    </a:lnTo>
                    <a:lnTo>
                      <a:pt x="0" y="8"/>
                    </a:lnTo>
                    <a:lnTo>
                      <a:pt x="0" y="2"/>
                    </a:lnTo>
                    <a:lnTo>
                      <a:pt x="4" y="2"/>
                    </a:lnTo>
                    <a:lnTo>
                      <a:pt x="12" y="2"/>
                    </a:lnTo>
                    <a:lnTo>
                      <a:pt x="26" y="2"/>
                    </a:lnTo>
                    <a:lnTo>
                      <a:pt x="36" y="4"/>
                    </a:lnTo>
                    <a:lnTo>
                      <a:pt x="54" y="10"/>
                    </a:lnTo>
                    <a:lnTo>
                      <a:pt x="50" y="4"/>
                    </a:lnTo>
                    <a:lnTo>
                      <a:pt x="54" y="2"/>
                    </a:lnTo>
                    <a:lnTo>
                      <a:pt x="60" y="0"/>
                    </a:lnTo>
                    <a:lnTo>
                      <a:pt x="62" y="0"/>
                    </a:lnTo>
                    <a:lnTo>
                      <a:pt x="66" y="2"/>
                    </a:lnTo>
                    <a:lnTo>
                      <a:pt x="70" y="2"/>
                    </a:lnTo>
                    <a:lnTo>
                      <a:pt x="74" y="2"/>
                    </a:lnTo>
                    <a:lnTo>
                      <a:pt x="78" y="10"/>
                    </a:lnTo>
                    <a:lnTo>
                      <a:pt x="82" y="12"/>
                    </a:lnTo>
                    <a:lnTo>
                      <a:pt x="93" y="12"/>
                    </a:lnTo>
                    <a:lnTo>
                      <a:pt x="119" y="20"/>
                    </a:lnTo>
                    <a:lnTo>
                      <a:pt x="133" y="26"/>
                    </a:lnTo>
                    <a:lnTo>
                      <a:pt x="143" y="30"/>
                    </a:lnTo>
                    <a:lnTo>
                      <a:pt x="135" y="36"/>
                    </a:lnTo>
                    <a:lnTo>
                      <a:pt x="127" y="38"/>
                    </a:lnTo>
                    <a:lnTo>
                      <a:pt x="119" y="38"/>
                    </a:lnTo>
                    <a:lnTo>
                      <a:pt x="115" y="34"/>
                    </a:lnTo>
                    <a:lnTo>
                      <a:pt x="107" y="28"/>
                    </a:lnTo>
                    <a:lnTo>
                      <a:pt x="97" y="20"/>
                    </a:lnTo>
                    <a:lnTo>
                      <a:pt x="93" y="18"/>
                    </a:lnTo>
                    <a:lnTo>
                      <a:pt x="89" y="16"/>
                    </a:lnTo>
                    <a:lnTo>
                      <a:pt x="82" y="18"/>
                    </a:lnTo>
                    <a:lnTo>
                      <a:pt x="80" y="22"/>
                    </a:lnTo>
                    <a:lnTo>
                      <a:pt x="80" y="34"/>
                    </a:lnTo>
                    <a:lnTo>
                      <a:pt x="76" y="34"/>
                    </a:lnTo>
                    <a:lnTo>
                      <a:pt x="74" y="36"/>
                    </a:lnTo>
                    <a:lnTo>
                      <a:pt x="70" y="42"/>
                    </a:lnTo>
                    <a:lnTo>
                      <a:pt x="68" y="48"/>
                    </a:lnTo>
                    <a:lnTo>
                      <a:pt x="66" y="50"/>
                    </a:lnTo>
                    <a:lnTo>
                      <a:pt x="62" y="50"/>
                    </a:lnTo>
                    <a:lnTo>
                      <a:pt x="56" y="48"/>
                    </a:lnTo>
                    <a:lnTo>
                      <a:pt x="48" y="46"/>
                    </a:lnTo>
                    <a:lnTo>
                      <a:pt x="34" y="34"/>
                    </a:lnTo>
                    <a:lnTo>
                      <a:pt x="24" y="26"/>
                    </a:lnTo>
                    <a:lnTo>
                      <a:pt x="16" y="22"/>
                    </a:lnTo>
                    <a:lnTo>
                      <a:pt x="8" y="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6" name="îšľíḑé">
                <a:extLst>
                  <a:ext uri="{FF2B5EF4-FFF2-40B4-BE49-F238E27FC236}">
                    <a16:creationId xmlns:a16="http://schemas.microsoft.com/office/drawing/2014/main" xmlns="" id="{C531EE74-8056-4F63-8634-5A50D8DE39ED}"/>
                  </a:ext>
                </a:extLst>
              </p:cNvPr>
              <p:cNvSpPr/>
              <p:nvPr/>
            </p:nvSpPr>
            <p:spPr bwMode="auto">
              <a:xfrm>
                <a:off x="4661869" y="1499885"/>
                <a:ext cx="147361" cy="29422"/>
              </a:xfrm>
              <a:custGeom>
                <a:avLst/>
                <a:gdLst>
                  <a:gd name="T0" fmla="*/ 2147483647 w 85"/>
                  <a:gd name="T1" fmla="*/ 2147483647 h 18"/>
                  <a:gd name="T2" fmla="*/ 2147483647 w 85"/>
                  <a:gd name="T3" fmla="*/ 2147483647 h 18"/>
                  <a:gd name="T4" fmla="*/ 2147483647 w 85"/>
                  <a:gd name="T5" fmla="*/ 2147483647 h 18"/>
                  <a:gd name="T6" fmla="*/ 2147483647 w 85"/>
                  <a:gd name="T7" fmla="*/ 2147483647 h 18"/>
                  <a:gd name="T8" fmla="*/ 0 w 85"/>
                  <a:gd name="T9" fmla="*/ 2147483647 h 18"/>
                  <a:gd name="T10" fmla="*/ 2147483647 w 85"/>
                  <a:gd name="T11" fmla="*/ 2147483647 h 18"/>
                  <a:gd name="T12" fmla="*/ 2147483647 w 85"/>
                  <a:gd name="T13" fmla="*/ 2147483647 h 18"/>
                  <a:gd name="T14" fmla="*/ 2147483647 w 85"/>
                  <a:gd name="T15" fmla="*/ 0 h 18"/>
                  <a:gd name="T16" fmla="*/ 2147483647 w 85"/>
                  <a:gd name="T17" fmla="*/ 2147483647 h 18"/>
                  <a:gd name="T18" fmla="*/ 2147483647 w 85"/>
                  <a:gd name="T19" fmla="*/ 2147483647 h 18"/>
                  <a:gd name="T20" fmla="*/ 2147483647 w 85"/>
                  <a:gd name="T21" fmla="*/ 2147483647 h 18"/>
                  <a:gd name="T22" fmla="*/ 2147483647 w 85"/>
                  <a:gd name="T23" fmla="*/ 2147483647 h 18"/>
                  <a:gd name="T24" fmla="*/ 2147483647 w 85"/>
                  <a:gd name="T25" fmla="*/ 2147483647 h 18"/>
                  <a:gd name="T26" fmla="*/ 2147483647 w 85"/>
                  <a:gd name="T27" fmla="*/ 2147483647 h 18"/>
                  <a:gd name="T28" fmla="*/ 2147483647 w 85"/>
                  <a:gd name="T29" fmla="*/ 2147483647 h 18"/>
                  <a:gd name="T30" fmla="*/ 2147483647 w 85"/>
                  <a:gd name="T31" fmla="*/ 2147483647 h 18"/>
                  <a:gd name="T32" fmla="*/ 2147483647 w 85"/>
                  <a:gd name="T33" fmla="*/ 2147483647 h 18"/>
                  <a:gd name="T34" fmla="*/ 2147483647 w 85"/>
                  <a:gd name="T35" fmla="*/ 2147483647 h 18"/>
                  <a:gd name="T36" fmla="*/ 2147483647 w 85"/>
                  <a:gd name="T37" fmla="*/ 2147483647 h 1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5"/>
                  <a:gd name="T58" fmla="*/ 0 h 18"/>
                  <a:gd name="T59" fmla="*/ 85 w 85"/>
                  <a:gd name="T60" fmla="*/ 18 h 1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5" h="18">
                    <a:moveTo>
                      <a:pt x="31" y="18"/>
                    </a:moveTo>
                    <a:lnTo>
                      <a:pt x="23" y="16"/>
                    </a:lnTo>
                    <a:lnTo>
                      <a:pt x="15" y="14"/>
                    </a:lnTo>
                    <a:lnTo>
                      <a:pt x="6" y="10"/>
                    </a:lnTo>
                    <a:lnTo>
                      <a:pt x="0" y="6"/>
                    </a:lnTo>
                    <a:lnTo>
                      <a:pt x="6" y="4"/>
                    </a:lnTo>
                    <a:lnTo>
                      <a:pt x="13" y="2"/>
                    </a:lnTo>
                    <a:lnTo>
                      <a:pt x="21" y="0"/>
                    </a:lnTo>
                    <a:lnTo>
                      <a:pt x="27" y="2"/>
                    </a:lnTo>
                    <a:lnTo>
                      <a:pt x="41" y="4"/>
                    </a:lnTo>
                    <a:lnTo>
                      <a:pt x="55" y="4"/>
                    </a:lnTo>
                    <a:lnTo>
                      <a:pt x="71" y="6"/>
                    </a:lnTo>
                    <a:lnTo>
                      <a:pt x="85" y="8"/>
                    </a:lnTo>
                    <a:lnTo>
                      <a:pt x="79" y="12"/>
                    </a:lnTo>
                    <a:lnTo>
                      <a:pt x="73" y="14"/>
                    </a:lnTo>
                    <a:lnTo>
                      <a:pt x="67" y="18"/>
                    </a:lnTo>
                    <a:lnTo>
                      <a:pt x="63" y="18"/>
                    </a:lnTo>
                    <a:lnTo>
                      <a:pt x="47" y="18"/>
                    </a:lnTo>
                    <a:lnTo>
                      <a:pt x="31"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7" name="îšļïḍé">
                <a:extLst>
                  <a:ext uri="{FF2B5EF4-FFF2-40B4-BE49-F238E27FC236}">
                    <a16:creationId xmlns:a16="http://schemas.microsoft.com/office/drawing/2014/main" xmlns="" id="{97C60CD8-CF8C-473F-8981-5A476AEAA8EA}"/>
                  </a:ext>
                </a:extLst>
              </p:cNvPr>
              <p:cNvSpPr/>
              <p:nvPr/>
            </p:nvSpPr>
            <p:spPr bwMode="auto">
              <a:xfrm>
                <a:off x="4729353" y="2489031"/>
                <a:ext cx="95028" cy="63047"/>
              </a:xfrm>
              <a:custGeom>
                <a:avLst/>
                <a:gdLst>
                  <a:gd name="T0" fmla="*/ 2147483647 w 54"/>
                  <a:gd name="T1" fmla="*/ 2147483647 h 38"/>
                  <a:gd name="T2" fmla="*/ 2147483647 w 54"/>
                  <a:gd name="T3" fmla="*/ 2147483647 h 38"/>
                  <a:gd name="T4" fmla="*/ 2147483647 w 54"/>
                  <a:gd name="T5" fmla="*/ 2147483647 h 38"/>
                  <a:gd name="T6" fmla="*/ 2147483647 w 54"/>
                  <a:gd name="T7" fmla="*/ 2147483647 h 38"/>
                  <a:gd name="T8" fmla="*/ 2147483647 w 54"/>
                  <a:gd name="T9" fmla="*/ 2147483647 h 38"/>
                  <a:gd name="T10" fmla="*/ 2147483647 w 54"/>
                  <a:gd name="T11" fmla="*/ 2147483647 h 38"/>
                  <a:gd name="T12" fmla="*/ 2147483647 w 54"/>
                  <a:gd name="T13" fmla="*/ 2147483647 h 38"/>
                  <a:gd name="T14" fmla="*/ 2147483647 w 54"/>
                  <a:gd name="T15" fmla="*/ 2147483647 h 38"/>
                  <a:gd name="T16" fmla="*/ 2147483647 w 54"/>
                  <a:gd name="T17" fmla="*/ 2147483647 h 38"/>
                  <a:gd name="T18" fmla="*/ 2147483647 w 54"/>
                  <a:gd name="T19" fmla="*/ 2147483647 h 38"/>
                  <a:gd name="T20" fmla="*/ 2147483647 w 54"/>
                  <a:gd name="T21" fmla="*/ 2147483647 h 38"/>
                  <a:gd name="T22" fmla="*/ 0 w 54"/>
                  <a:gd name="T23" fmla="*/ 2147483647 h 38"/>
                  <a:gd name="T24" fmla="*/ 0 w 54"/>
                  <a:gd name="T25" fmla="*/ 2147483647 h 38"/>
                  <a:gd name="T26" fmla="*/ 2147483647 w 54"/>
                  <a:gd name="T27" fmla="*/ 2147483647 h 38"/>
                  <a:gd name="T28" fmla="*/ 2147483647 w 54"/>
                  <a:gd name="T29" fmla="*/ 0 h 38"/>
                  <a:gd name="T30" fmla="*/ 2147483647 w 54"/>
                  <a:gd name="T31" fmla="*/ 0 h 38"/>
                  <a:gd name="T32" fmla="*/ 2147483647 w 54"/>
                  <a:gd name="T33" fmla="*/ 0 h 38"/>
                  <a:gd name="T34" fmla="*/ 2147483647 w 54"/>
                  <a:gd name="T35" fmla="*/ 2147483647 h 38"/>
                  <a:gd name="T36" fmla="*/ 2147483647 w 54"/>
                  <a:gd name="T37" fmla="*/ 2147483647 h 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4"/>
                  <a:gd name="T58" fmla="*/ 0 h 38"/>
                  <a:gd name="T59" fmla="*/ 54 w 54"/>
                  <a:gd name="T60" fmla="*/ 38 h 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4" h="38">
                    <a:moveTo>
                      <a:pt x="46" y="6"/>
                    </a:moveTo>
                    <a:lnTo>
                      <a:pt x="48" y="16"/>
                    </a:lnTo>
                    <a:lnTo>
                      <a:pt x="54" y="22"/>
                    </a:lnTo>
                    <a:lnTo>
                      <a:pt x="52" y="28"/>
                    </a:lnTo>
                    <a:lnTo>
                      <a:pt x="44" y="30"/>
                    </a:lnTo>
                    <a:lnTo>
                      <a:pt x="40" y="38"/>
                    </a:lnTo>
                    <a:lnTo>
                      <a:pt x="30" y="32"/>
                    </a:lnTo>
                    <a:lnTo>
                      <a:pt x="28" y="30"/>
                    </a:lnTo>
                    <a:lnTo>
                      <a:pt x="16" y="26"/>
                    </a:lnTo>
                    <a:lnTo>
                      <a:pt x="10" y="20"/>
                    </a:lnTo>
                    <a:lnTo>
                      <a:pt x="6" y="14"/>
                    </a:lnTo>
                    <a:lnTo>
                      <a:pt x="0" y="6"/>
                    </a:lnTo>
                    <a:lnTo>
                      <a:pt x="0" y="2"/>
                    </a:lnTo>
                    <a:lnTo>
                      <a:pt x="6" y="2"/>
                    </a:lnTo>
                    <a:lnTo>
                      <a:pt x="12" y="0"/>
                    </a:lnTo>
                    <a:lnTo>
                      <a:pt x="20" y="0"/>
                    </a:lnTo>
                    <a:lnTo>
                      <a:pt x="36" y="0"/>
                    </a:lnTo>
                    <a:lnTo>
                      <a:pt x="40" y="6"/>
                    </a:lnTo>
                    <a:lnTo>
                      <a:pt x="46"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8" name="îṥļîdê">
                <a:extLst>
                  <a:ext uri="{FF2B5EF4-FFF2-40B4-BE49-F238E27FC236}">
                    <a16:creationId xmlns:a16="http://schemas.microsoft.com/office/drawing/2014/main" xmlns="" id="{97EF72B0-605E-414E-B4B2-B8CDF1D4F85D}"/>
                  </a:ext>
                </a:extLst>
              </p:cNvPr>
              <p:cNvSpPr/>
              <p:nvPr/>
            </p:nvSpPr>
            <p:spPr bwMode="auto">
              <a:xfrm>
                <a:off x="4701808" y="2447000"/>
                <a:ext cx="111555" cy="89667"/>
              </a:xfrm>
              <a:custGeom>
                <a:avLst/>
                <a:gdLst>
                  <a:gd name="T0" fmla="*/ 2147483647 w 64"/>
                  <a:gd name="T1" fmla="*/ 0 h 52"/>
                  <a:gd name="T2" fmla="*/ 2147483647 w 64"/>
                  <a:gd name="T3" fmla="*/ 2147483647 h 52"/>
                  <a:gd name="T4" fmla="*/ 2147483647 w 64"/>
                  <a:gd name="T5" fmla="*/ 2147483647 h 52"/>
                  <a:gd name="T6" fmla="*/ 2147483647 w 64"/>
                  <a:gd name="T7" fmla="*/ 2147483647 h 52"/>
                  <a:gd name="T8" fmla="*/ 2147483647 w 64"/>
                  <a:gd name="T9" fmla="*/ 2147483647 h 52"/>
                  <a:gd name="T10" fmla="*/ 2147483647 w 64"/>
                  <a:gd name="T11" fmla="*/ 2147483647 h 52"/>
                  <a:gd name="T12" fmla="*/ 2147483647 w 64"/>
                  <a:gd name="T13" fmla="*/ 2147483647 h 52"/>
                  <a:gd name="T14" fmla="*/ 2147483647 w 64"/>
                  <a:gd name="T15" fmla="*/ 2147483647 h 52"/>
                  <a:gd name="T16" fmla="*/ 2147483647 w 64"/>
                  <a:gd name="T17" fmla="*/ 2147483647 h 52"/>
                  <a:gd name="T18" fmla="*/ 2147483647 w 64"/>
                  <a:gd name="T19" fmla="*/ 2147483647 h 52"/>
                  <a:gd name="T20" fmla="*/ 2147483647 w 64"/>
                  <a:gd name="T21" fmla="*/ 2147483647 h 52"/>
                  <a:gd name="T22" fmla="*/ 2147483647 w 64"/>
                  <a:gd name="T23" fmla="*/ 2147483647 h 52"/>
                  <a:gd name="T24" fmla="*/ 2147483647 w 64"/>
                  <a:gd name="T25" fmla="*/ 2147483647 h 52"/>
                  <a:gd name="T26" fmla="*/ 2147483647 w 64"/>
                  <a:gd name="T27" fmla="*/ 2147483647 h 52"/>
                  <a:gd name="T28" fmla="*/ 2147483647 w 64"/>
                  <a:gd name="T29" fmla="*/ 2147483647 h 52"/>
                  <a:gd name="T30" fmla="*/ 2147483647 w 64"/>
                  <a:gd name="T31" fmla="*/ 2147483647 h 52"/>
                  <a:gd name="T32" fmla="*/ 2147483647 w 64"/>
                  <a:gd name="T33" fmla="*/ 2147483647 h 52"/>
                  <a:gd name="T34" fmla="*/ 2147483647 w 64"/>
                  <a:gd name="T35" fmla="*/ 2147483647 h 52"/>
                  <a:gd name="T36" fmla="*/ 2147483647 w 64"/>
                  <a:gd name="T37" fmla="*/ 2147483647 h 52"/>
                  <a:gd name="T38" fmla="*/ 0 w 64"/>
                  <a:gd name="T39" fmla="*/ 2147483647 h 52"/>
                  <a:gd name="T40" fmla="*/ 2147483647 w 64"/>
                  <a:gd name="T41" fmla="*/ 2147483647 h 52"/>
                  <a:gd name="T42" fmla="*/ 2147483647 w 64"/>
                  <a:gd name="T43" fmla="*/ 2147483647 h 52"/>
                  <a:gd name="T44" fmla="*/ 2147483647 w 64"/>
                  <a:gd name="T45" fmla="*/ 2147483647 h 52"/>
                  <a:gd name="T46" fmla="*/ 2147483647 w 64"/>
                  <a:gd name="T47" fmla="*/ 0 h 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52"/>
                  <a:gd name="T74" fmla="*/ 64 w 64"/>
                  <a:gd name="T75" fmla="*/ 52 h 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52">
                    <a:moveTo>
                      <a:pt x="28" y="0"/>
                    </a:moveTo>
                    <a:lnTo>
                      <a:pt x="38" y="10"/>
                    </a:lnTo>
                    <a:lnTo>
                      <a:pt x="44" y="12"/>
                    </a:lnTo>
                    <a:lnTo>
                      <a:pt x="48" y="12"/>
                    </a:lnTo>
                    <a:lnTo>
                      <a:pt x="58" y="10"/>
                    </a:lnTo>
                    <a:lnTo>
                      <a:pt x="64" y="24"/>
                    </a:lnTo>
                    <a:lnTo>
                      <a:pt x="62" y="30"/>
                    </a:lnTo>
                    <a:lnTo>
                      <a:pt x="56" y="30"/>
                    </a:lnTo>
                    <a:lnTo>
                      <a:pt x="52" y="24"/>
                    </a:lnTo>
                    <a:lnTo>
                      <a:pt x="36" y="24"/>
                    </a:lnTo>
                    <a:lnTo>
                      <a:pt x="28" y="24"/>
                    </a:lnTo>
                    <a:lnTo>
                      <a:pt x="22" y="26"/>
                    </a:lnTo>
                    <a:lnTo>
                      <a:pt x="16" y="26"/>
                    </a:lnTo>
                    <a:lnTo>
                      <a:pt x="16" y="30"/>
                    </a:lnTo>
                    <a:lnTo>
                      <a:pt x="22" y="38"/>
                    </a:lnTo>
                    <a:lnTo>
                      <a:pt x="26" y="44"/>
                    </a:lnTo>
                    <a:lnTo>
                      <a:pt x="32" y="50"/>
                    </a:lnTo>
                    <a:lnTo>
                      <a:pt x="18" y="52"/>
                    </a:lnTo>
                    <a:lnTo>
                      <a:pt x="8" y="36"/>
                    </a:lnTo>
                    <a:lnTo>
                      <a:pt x="0" y="18"/>
                    </a:lnTo>
                    <a:lnTo>
                      <a:pt x="8" y="18"/>
                    </a:lnTo>
                    <a:lnTo>
                      <a:pt x="12" y="10"/>
                    </a:lnTo>
                    <a:lnTo>
                      <a:pt x="14" y="4"/>
                    </a:lnTo>
                    <a:lnTo>
                      <a:pt x="2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9" name="ïšľiḓê">
                <a:extLst>
                  <a:ext uri="{FF2B5EF4-FFF2-40B4-BE49-F238E27FC236}">
                    <a16:creationId xmlns:a16="http://schemas.microsoft.com/office/drawing/2014/main" xmlns="" id="{298AB0C3-06A8-409F-9609-FC19BD28E495}"/>
                  </a:ext>
                </a:extLst>
              </p:cNvPr>
              <p:cNvSpPr/>
              <p:nvPr/>
            </p:nvSpPr>
            <p:spPr bwMode="auto">
              <a:xfrm>
                <a:off x="4763782" y="1774492"/>
                <a:ext cx="256163" cy="281612"/>
              </a:xfrm>
              <a:custGeom>
                <a:avLst/>
                <a:gdLst>
                  <a:gd name="T0" fmla="*/ 2147483647 w 146"/>
                  <a:gd name="T1" fmla="*/ 2147483647 h 168"/>
                  <a:gd name="T2" fmla="*/ 2147483647 w 146"/>
                  <a:gd name="T3" fmla="*/ 2147483647 h 168"/>
                  <a:gd name="T4" fmla="*/ 2147483647 w 146"/>
                  <a:gd name="T5" fmla="*/ 2147483647 h 168"/>
                  <a:gd name="T6" fmla="*/ 2147483647 w 146"/>
                  <a:gd name="T7" fmla="*/ 2147483647 h 168"/>
                  <a:gd name="T8" fmla="*/ 2147483647 w 146"/>
                  <a:gd name="T9" fmla="*/ 2147483647 h 168"/>
                  <a:gd name="T10" fmla="*/ 2147483647 w 146"/>
                  <a:gd name="T11" fmla="*/ 2147483647 h 168"/>
                  <a:gd name="T12" fmla="*/ 2147483647 w 146"/>
                  <a:gd name="T13" fmla="*/ 2147483647 h 168"/>
                  <a:gd name="T14" fmla="*/ 2147483647 w 146"/>
                  <a:gd name="T15" fmla="*/ 2147483647 h 168"/>
                  <a:gd name="T16" fmla="*/ 2147483647 w 146"/>
                  <a:gd name="T17" fmla="*/ 2147483647 h 168"/>
                  <a:gd name="T18" fmla="*/ 2147483647 w 146"/>
                  <a:gd name="T19" fmla="*/ 2147483647 h 168"/>
                  <a:gd name="T20" fmla="*/ 2147483647 w 146"/>
                  <a:gd name="T21" fmla="*/ 2147483647 h 168"/>
                  <a:gd name="T22" fmla="*/ 2147483647 w 146"/>
                  <a:gd name="T23" fmla="*/ 2147483647 h 168"/>
                  <a:gd name="T24" fmla="*/ 2147483647 w 146"/>
                  <a:gd name="T25" fmla="*/ 2147483647 h 168"/>
                  <a:gd name="T26" fmla="*/ 2147483647 w 146"/>
                  <a:gd name="T27" fmla="*/ 2147483647 h 168"/>
                  <a:gd name="T28" fmla="*/ 2147483647 w 146"/>
                  <a:gd name="T29" fmla="*/ 2147483647 h 168"/>
                  <a:gd name="T30" fmla="*/ 2147483647 w 146"/>
                  <a:gd name="T31" fmla="*/ 2147483647 h 168"/>
                  <a:gd name="T32" fmla="*/ 2147483647 w 146"/>
                  <a:gd name="T33" fmla="*/ 2147483647 h 168"/>
                  <a:gd name="T34" fmla="*/ 2147483647 w 146"/>
                  <a:gd name="T35" fmla="*/ 2147483647 h 168"/>
                  <a:gd name="T36" fmla="*/ 2147483647 w 146"/>
                  <a:gd name="T37" fmla="*/ 2147483647 h 168"/>
                  <a:gd name="T38" fmla="*/ 2147483647 w 146"/>
                  <a:gd name="T39" fmla="*/ 2147483647 h 168"/>
                  <a:gd name="T40" fmla="*/ 2147483647 w 146"/>
                  <a:gd name="T41" fmla="*/ 2147483647 h 168"/>
                  <a:gd name="T42" fmla="*/ 2147483647 w 146"/>
                  <a:gd name="T43" fmla="*/ 2147483647 h 168"/>
                  <a:gd name="T44" fmla="*/ 2147483647 w 146"/>
                  <a:gd name="T45" fmla="*/ 2147483647 h 168"/>
                  <a:gd name="T46" fmla="*/ 2147483647 w 146"/>
                  <a:gd name="T47" fmla="*/ 2147483647 h 168"/>
                  <a:gd name="T48" fmla="*/ 2147483647 w 146"/>
                  <a:gd name="T49" fmla="*/ 2147483647 h 168"/>
                  <a:gd name="T50" fmla="*/ 2147483647 w 146"/>
                  <a:gd name="T51" fmla="*/ 2147483647 h 168"/>
                  <a:gd name="T52" fmla="*/ 2147483647 w 146"/>
                  <a:gd name="T53" fmla="*/ 2147483647 h 168"/>
                  <a:gd name="T54" fmla="*/ 2147483647 w 146"/>
                  <a:gd name="T55" fmla="*/ 2147483647 h 168"/>
                  <a:gd name="T56" fmla="*/ 2147483647 w 146"/>
                  <a:gd name="T57" fmla="*/ 2147483647 h 168"/>
                  <a:gd name="T58" fmla="*/ 2147483647 w 146"/>
                  <a:gd name="T59" fmla="*/ 2147483647 h 168"/>
                  <a:gd name="T60" fmla="*/ 2147483647 w 146"/>
                  <a:gd name="T61" fmla="*/ 2147483647 h 168"/>
                  <a:gd name="T62" fmla="*/ 2147483647 w 146"/>
                  <a:gd name="T63" fmla="*/ 2147483647 h 168"/>
                  <a:gd name="T64" fmla="*/ 2147483647 w 146"/>
                  <a:gd name="T65" fmla="*/ 2147483647 h 168"/>
                  <a:gd name="T66" fmla="*/ 2147483647 w 146"/>
                  <a:gd name="T67" fmla="*/ 2147483647 h 168"/>
                  <a:gd name="T68" fmla="*/ 2147483647 w 146"/>
                  <a:gd name="T69" fmla="*/ 2147483647 h 168"/>
                  <a:gd name="T70" fmla="*/ 2147483647 w 146"/>
                  <a:gd name="T71" fmla="*/ 2147483647 h 168"/>
                  <a:gd name="T72" fmla="*/ 2147483647 w 146"/>
                  <a:gd name="T73" fmla="*/ 2147483647 h 168"/>
                  <a:gd name="T74" fmla="*/ 2147483647 w 146"/>
                  <a:gd name="T75" fmla="*/ 2147483647 h 168"/>
                  <a:gd name="T76" fmla="*/ 2147483647 w 146"/>
                  <a:gd name="T77" fmla="*/ 2147483647 h 168"/>
                  <a:gd name="T78" fmla="*/ 2147483647 w 146"/>
                  <a:gd name="T79" fmla="*/ 2147483647 h 168"/>
                  <a:gd name="T80" fmla="*/ 2147483647 w 146"/>
                  <a:gd name="T81" fmla="*/ 2147483647 h 168"/>
                  <a:gd name="T82" fmla="*/ 2147483647 w 146"/>
                  <a:gd name="T83" fmla="*/ 0 h 168"/>
                  <a:gd name="T84" fmla="*/ 2147483647 w 146"/>
                  <a:gd name="T85" fmla="*/ 2147483647 h 168"/>
                  <a:gd name="T86" fmla="*/ 2147483647 w 146"/>
                  <a:gd name="T87" fmla="*/ 2147483647 h 16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168"/>
                  <a:gd name="T134" fmla="*/ 146 w 146"/>
                  <a:gd name="T135" fmla="*/ 168 h 16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168">
                    <a:moveTo>
                      <a:pt x="98" y="16"/>
                    </a:moveTo>
                    <a:lnTo>
                      <a:pt x="92" y="20"/>
                    </a:lnTo>
                    <a:lnTo>
                      <a:pt x="90" y="24"/>
                    </a:lnTo>
                    <a:lnTo>
                      <a:pt x="90" y="26"/>
                    </a:lnTo>
                    <a:lnTo>
                      <a:pt x="90" y="30"/>
                    </a:lnTo>
                    <a:lnTo>
                      <a:pt x="92" y="32"/>
                    </a:lnTo>
                    <a:lnTo>
                      <a:pt x="100" y="34"/>
                    </a:lnTo>
                    <a:lnTo>
                      <a:pt x="108" y="36"/>
                    </a:lnTo>
                    <a:lnTo>
                      <a:pt x="110" y="38"/>
                    </a:lnTo>
                    <a:lnTo>
                      <a:pt x="110" y="40"/>
                    </a:lnTo>
                    <a:lnTo>
                      <a:pt x="110" y="44"/>
                    </a:lnTo>
                    <a:lnTo>
                      <a:pt x="108" y="48"/>
                    </a:lnTo>
                    <a:lnTo>
                      <a:pt x="104" y="50"/>
                    </a:lnTo>
                    <a:lnTo>
                      <a:pt x="104" y="54"/>
                    </a:lnTo>
                    <a:lnTo>
                      <a:pt x="106" y="56"/>
                    </a:lnTo>
                    <a:lnTo>
                      <a:pt x="108" y="54"/>
                    </a:lnTo>
                    <a:lnTo>
                      <a:pt x="114" y="54"/>
                    </a:lnTo>
                    <a:lnTo>
                      <a:pt x="114" y="64"/>
                    </a:lnTo>
                    <a:lnTo>
                      <a:pt x="118" y="76"/>
                    </a:lnTo>
                    <a:lnTo>
                      <a:pt x="120" y="82"/>
                    </a:lnTo>
                    <a:lnTo>
                      <a:pt x="122" y="86"/>
                    </a:lnTo>
                    <a:lnTo>
                      <a:pt x="126" y="88"/>
                    </a:lnTo>
                    <a:lnTo>
                      <a:pt x="126" y="92"/>
                    </a:lnTo>
                    <a:lnTo>
                      <a:pt x="128" y="98"/>
                    </a:lnTo>
                    <a:lnTo>
                      <a:pt x="130" y="102"/>
                    </a:lnTo>
                    <a:lnTo>
                      <a:pt x="130" y="108"/>
                    </a:lnTo>
                    <a:lnTo>
                      <a:pt x="140" y="112"/>
                    </a:lnTo>
                    <a:lnTo>
                      <a:pt x="146" y="118"/>
                    </a:lnTo>
                    <a:lnTo>
                      <a:pt x="146" y="130"/>
                    </a:lnTo>
                    <a:lnTo>
                      <a:pt x="136" y="132"/>
                    </a:lnTo>
                    <a:lnTo>
                      <a:pt x="128" y="138"/>
                    </a:lnTo>
                    <a:lnTo>
                      <a:pt x="122" y="144"/>
                    </a:lnTo>
                    <a:lnTo>
                      <a:pt x="118" y="150"/>
                    </a:lnTo>
                    <a:lnTo>
                      <a:pt x="112" y="154"/>
                    </a:lnTo>
                    <a:lnTo>
                      <a:pt x="106" y="158"/>
                    </a:lnTo>
                    <a:lnTo>
                      <a:pt x="96" y="158"/>
                    </a:lnTo>
                    <a:lnTo>
                      <a:pt x="90" y="160"/>
                    </a:lnTo>
                    <a:lnTo>
                      <a:pt x="88" y="162"/>
                    </a:lnTo>
                    <a:lnTo>
                      <a:pt x="86" y="162"/>
                    </a:lnTo>
                    <a:lnTo>
                      <a:pt x="78" y="162"/>
                    </a:lnTo>
                    <a:lnTo>
                      <a:pt x="70" y="164"/>
                    </a:lnTo>
                    <a:lnTo>
                      <a:pt x="64" y="164"/>
                    </a:lnTo>
                    <a:lnTo>
                      <a:pt x="50" y="168"/>
                    </a:lnTo>
                    <a:lnTo>
                      <a:pt x="44" y="166"/>
                    </a:lnTo>
                    <a:lnTo>
                      <a:pt x="40" y="162"/>
                    </a:lnTo>
                    <a:lnTo>
                      <a:pt x="36" y="160"/>
                    </a:lnTo>
                    <a:lnTo>
                      <a:pt x="34" y="158"/>
                    </a:lnTo>
                    <a:lnTo>
                      <a:pt x="32" y="156"/>
                    </a:lnTo>
                    <a:lnTo>
                      <a:pt x="28" y="152"/>
                    </a:lnTo>
                    <a:lnTo>
                      <a:pt x="24" y="138"/>
                    </a:lnTo>
                    <a:lnTo>
                      <a:pt x="20" y="118"/>
                    </a:lnTo>
                    <a:lnTo>
                      <a:pt x="22" y="108"/>
                    </a:lnTo>
                    <a:lnTo>
                      <a:pt x="26" y="104"/>
                    </a:lnTo>
                    <a:lnTo>
                      <a:pt x="34" y="100"/>
                    </a:lnTo>
                    <a:lnTo>
                      <a:pt x="40" y="94"/>
                    </a:lnTo>
                    <a:lnTo>
                      <a:pt x="50" y="90"/>
                    </a:lnTo>
                    <a:lnTo>
                      <a:pt x="58" y="86"/>
                    </a:lnTo>
                    <a:lnTo>
                      <a:pt x="62" y="80"/>
                    </a:lnTo>
                    <a:lnTo>
                      <a:pt x="64" y="74"/>
                    </a:lnTo>
                    <a:lnTo>
                      <a:pt x="54" y="74"/>
                    </a:lnTo>
                    <a:lnTo>
                      <a:pt x="44" y="74"/>
                    </a:lnTo>
                    <a:lnTo>
                      <a:pt x="40" y="62"/>
                    </a:lnTo>
                    <a:lnTo>
                      <a:pt x="38" y="54"/>
                    </a:lnTo>
                    <a:lnTo>
                      <a:pt x="36" y="46"/>
                    </a:lnTo>
                    <a:lnTo>
                      <a:pt x="32" y="34"/>
                    </a:lnTo>
                    <a:lnTo>
                      <a:pt x="26" y="28"/>
                    </a:lnTo>
                    <a:lnTo>
                      <a:pt x="16" y="26"/>
                    </a:lnTo>
                    <a:lnTo>
                      <a:pt x="8" y="22"/>
                    </a:lnTo>
                    <a:lnTo>
                      <a:pt x="0" y="18"/>
                    </a:lnTo>
                    <a:lnTo>
                      <a:pt x="4" y="16"/>
                    </a:lnTo>
                    <a:lnTo>
                      <a:pt x="6" y="16"/>
                    </a:lnTo>
                    <a:lnTo>
                      <a:pt x="8" y="16"/>
                    </a:lnTo>
                    <a:lnTo>
                      <a:pt x="16" y="18"/>
                    </a:lnTo>
                    <a:lnTo>
                      <a:pt x="26" y="20"/>
                    </a:lnTo>
                    <a:lnTo>
                      <a:pt x="36" y="24"/>
                    </a:lnTo>
                    <a:lnTo>
                      <a:pt x="46" y="26"/>
                    </a:lnTo>
                    <a:lnTo>
                      <a:pt x="52" y="26"/>
                    </a:lnTo>
                    <a:lnTo>
                      <a:pt x="56" y="22"/>
                    </a:lnTo>
                    <a:lnTo>
                      <a:pt x="58" y="18"/>
                    </a:lnTo>
                    <a:lnTo>
                      <a:pt x="60" y="14"/>
                    </a:lnTo>
                    <a:lnTo>
                      <a:pt x="60" y="8"/>
                    </a:lnTo>
                    <a:lnTo>
                      <a:pt x="62" y="4"/>
                    </a:lnTo>
                    <a:lnTo>
                      <a:pt x="64" y="2"/>
                    </a:lnTo>
                    <a:lnTo>
                      <a:pt x="70" y="0"/>
                    </a:lnTo>
                    <a:lnTo>
                      <a:pt x="82" y="2"/>
                    </a:lnTo>
                    <a:lnTo>
                      <a:pt x="90" y="6"/>
                    </a:lnTo>
                    <a:lnTo>
                      <a:pt x="96" y="10"/>
                    </a:lnTo>
                    <a:lnTo>
                      <a:pt x="104" y="14"/>
                    </a:lnTo>
                    <a:lnTo>
                      <a:pt x="98"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0" name="iṡļïďé">
                <a:extLst>
                  <a:ext uri="{FF2B5EF4-FFF2-40B4-BE49-F238E27FC236}">
                    <a16:creationId xmlns:a16="http://schemas.microsoft.com/office/drawing/2014/main" xmlns="" id="{F69D5A24-8B37-4A71-95B9-8D5BACA7E729}"/>
                  </a:ext>
                </a:extLst>
              </p:cNvPr>
              <p:cNvSpPr/>
              <p:nvPr/>
            </p:nvSpPr>
            <p:spPr bwMode="auto">
              <a:xfrm>
                <a:off x="4956592" y="2777649"/>
                <a:ext cx="74370" cy="14010"/>
              </a:xfrm>
              <a:custGeom>
                <a:avLst/>
                <a:gdLst>
                  <a:gd name="T0" fmla="*/ 2147483647 w 42"/>
                  <a:gd name="T1" fmla="*/ 2147483647 h 8"/>
                  <a:gd name="T2" fmla="*/ 2147483647 w 42"/>
                  <a:gd name="T3" fmla="*/ 2147483647 h 8"/>
                  <a:gd name="T4" fmla="*/ 0 w 42"/>
                  <a:gd name="T5" fmla="*/ 0 h 8"/>
                  <a:gd name="T6" fmla="*/ 2147483647 w 42"/>
                  <a:gd name="T7" fmla="*/ 2147483647 h 8"/>
                  <a:gd name="T8" fmla="*/ 2147483647 w 42"/>
                  <a:gd name="T9" fmla="*/ 2147483647 h 8"/>
                  <a:gd name="T10" fmla="*/ 2147483647 w 42"/>
                  <a:gd name="T11" fmla="*/ 2147483647 h 8"/>
                  <a:gd name="T12" fmla="*/ 2147483647 w 42"/>
                  <a:gd name="T13" fmla="*/ 2147483647 h 8"/>
                  <a:gd name="T14" fmla="*/ 2147483647 w 42"/>
                  <a:gd name="T15" fmla="*/ 2147483647 h 8"/>
                  <a:gd name="T16" fmla="*/ 2147483647 w 42"/>
                  <a:gd name="T17" fmla="*/ 2147483647 h 8"/>
                  <a:gd name="T18" fmla="*/ 2147483647 w 42"/>
                  <a:gd name="T19" fmla="*/ 0 h 8"/>
                  <a:gd name="T20" fmla="*/ 2147483647 w 42"/>
                  <a:gd name="T21" fmla="*/ 2147483647 h 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8"/>
                  <a:gd name="T35" fmla="*/ 42 w 42"/>
                  <a:gd name="T36" fmla="*/ 8 h 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8">
                    <a:moveTo>
                      <a:pt x="20" y="2"/>
                    </a:moveTo>
                    <a:lnTo>
                      <a:pt x="8" y="2"/>
                    </a:lnTo>
                    <a:lnTo>
                      <a:pt x="0" y="0"/>
                    </a:lnTo>
                    <a:lnTo>
                      <a:pt x="4" y="2"/>
                    </a:lnTo>
                    <a:lnTo>
                      <a:pt x="8" y="6"/>
                    </a:lnTo>
                    <a:lnTo>
                      <a:pt x="22" y="8"/>
                    </a:lnTo>
                    <a:lnTo>
                      <a:pt x="34" y="8"/>
                    </a:lnTo>
                    <a:lnTo>
                      <a:pt x="42" y="6"/>
                    </a:lnTo>
                    <a:lnTo>
                      <a:pt x="36" y="2"/>
                    </a:lnTo>
                    <a:lnTo>
                      <a:pt x="32" y="0"/>
                    </a:lnTo>
                    <a:lnTo>
                      <a:pt x="20"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1" name="îşļiḋê">
                <a:extLst>
                  <a:ext uri="{FF2B5EF4-FFF2-40B4-BE49-F238E27FC236}">
                    <a16:creationId xmlns:a16="http://schemas.microsoft.com/office/drawing/2014/main" xmlns="" id="{3D067FB5-45B7-42B9-90A4-BE5EF73B9E1F}"/>
                  </a:ext>
                </a:extLst>
              </p:cNvPr>
              <p:cNvSpPr/>
              <p:nvPr/>
            </p:nvSpPr>
            <p:spPr bwMode="auto">
              <a:xfrm>
                <a:off x="4394689" y="2641748"/>
                <a:ext cx="28921" cy="19615"/>
              </a:xfrm>
              <a:custGeom>
                <a:avLst/>
                <a:gdLst>
                  <a:gd name="T0" fmla="*/ 2147483647 w 16"/>
                  <a:gd name="T1" fmla="*/ 2147483647 h 10"/>
                  <a:gd name="T2" fmla="*/ 2147483647 w 16"/>
                  <a:gd name="T3" fmla="*/ 0 h 10"/>
                  <a:gd name="T4" fmla="*/ 2147483647 w 16"/>
                  <a:gd name="T5" fmla="*/ 0 h 10"/>
                  <a:gd name="T6" fmla="*/ 2147483647 w 16"/>
                  <a:gd name="T7" fmla="*/ 0 h 10"/>
                  <a:gd name="T8" fmla="*/ 2147483647 w 16"/>
                  <a:gd name="T9" fmla="*/ 2147483647 h 10"/>
                  <a:gd name="T10" fmla="*/ 0 w 16"/>
                  <a:gd name="T11" fmla="*/ 2147483647 h 10"/>
                  <a:gd name="T12" fmla="*/ 2147483647 w 16"/>
                  <a:gd name="T13" fmla="*/ 2147483647 h 10"/>
                  <a:gd name="T14" fmla="*/ 2147483647 w 16"/>
                  <a:gd name="T15" fmla="*/ 2147483647 h 10"/>
                  <a:gd name="T16" fmla="*/ 2147483647 w 16"/>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10"/>
                  <a:gd name="T29" fmla="*/ 16 w 16"/>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10">
                    <a:moveTo>
                      <a:pt x="16" y="6"/>
                    </a:moveTo>
                    <a:lnTo>
                      <a:pt x="12" y="0"/>
                    </a:lnTo>
                    <a:lnTo>
                      <a:pt x="6" y="0"/>
                    </a:lnTo>
                    <a:lnTo>
                      <a:pt x="4" y="0"/>
                    </a:lnTo>
                    <a:lnTo>
                      <a:pt x="2" y="2"/>
                    </a:lnTo>
                    <a:lnTo>
                      <a:pt x="0" y="10"/>
                    </a:lnTo>
                    <a:lnTo>
                      <a:pt x="16" y="10"/>
                    </a:lnTo>
                    <a:lnTo>
                      <a:pt x="14" y="4"/>
                    </a:lnTo>
                    <a:lnTo>
                      <a:pt x="16"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2" name="ïšliḑê">
                <a:extLst>
                  <a:ext uri="{FF2B5EF4-FFF2-40B4-BE49-F238E27FC236}">
                    <a16:creationId xmlns:a16="http://schemas.microsoft.com/office/drawing/2014/main" xmlns="" id="{E66439BA-3ECA-4CC2-BF70-4CCB7C27D414}"/>
                  </a:ext>
                </a:extLst>
              </p:cNvPr>
              <p:cNvSpPr/>
              <p:nvPr/>
            </p:nvSpPr>
            <p:spPr bwMode="auto">
              <a:xfrm>
                <a:off x="4182598" y="2077121"/>
                <a:ext cx="191434" cy="257794"/>
              </a:xfrm>
              <a:custGeom>
                <a:avLst/>
                <a:gdLst>
                  <a:gd name="T0" fmla="*/ 2147483647 w 110"/>
                  <a:gd name="T1" fmla="*/ 2147483647 h 154"/>
                  <a:gd name="T2" fmla="*/ 2147483647 w 110"/>
                  <a:gd name="T3" fmla="*/ 2147483647 h 154"/>
                  <a:gd name="T4" fmla="*/ 2147483647 w 110"/>
                  <a:gd name="T5" fmla="*/ 2147483647 h 154"/>
                  <a:gd name="T6" fmla="*/ 2147483647 w 110"/>
                  <a:gd name="T7" fmla="*/ 2147483647 h 154"/>
                  <a:gd name="T8" fmla="*/ 2147483647 w 110"/>
                  <a:gd name="T9" fmla="*/ 2147483647 h 154"/>
                  <a:gd name="T10" fmla="*/ 2147483647 w 110"/>
                  <a:gd name="T11" fmla="*/ 2147483647 h 154"/>
                  <a:gd name="T12" fmla="*/ 2147483647 w 110"/>
                  <a:gd name="T13" fmla="*/ 2147483647 h 154"/>
                  <a:gd name="T14" fmla="*/ 2147483647 w 110"/>
                  <a:gd name="T15" fmla="*/ 2147483647 h 154"/>
                  <a:gd name="T16" fmla="*/ 2147483647 w 110"/>
                  <a:gd name="T17" fmla="*/ 2147483647 h 154"/>
                  <a:gd name="T18" fmla="*/ 2147483647 w 110"/>
                  <a:gd name="T19" fmla="*/ 2147483647 h 154"/>
                  <a:gd name="T20" fmla="*/ 2147483647 w 110"/>
                  <a:gd name="T21" fmla="*/ 2147483647 h 154"/>
                  <a:gd name="T22" fmla="*/ 2147483647 w 110"/>
                  <a:gd name="T23" fmla="*/ 2147483647 h 154"/>
                  <a:gd name="T24" fmla="*/ 2147483647 w 110"/>
                  <a:gd name="T25" fmla="*/ 2147483647 h 154"/>
                  <a:gd name="T26" fmla="*/ 2147483647 w 110"/>
                  <a:gd name="T27" fmla="*/ 2147483647 h 154"/>
                  <a:gd name="T28" fmla="*/ 2147483647 w 110"/>
                  <a:gd name="T29" fmla="*/ 2147483647 h 154"/>
                  <a:gd name="T30" fmla="*/ 2147483647 w 110"/>
                  <a:gd name="T31" fmla="*/ 2147483647 h 154"/>
                  <a:gd name="T32" fmla="*/ 2147483647 w 110"/>
                  <a:gd name="T33" fmla="*/ 2147483647 h 154"/>
                  <a:gd name="T34" fmla="*/ 2147483647 w 110"/>
                  <a:gd name="T35" fmla="*/ 2147483647 h 154"/>
                  <a:gd name="T36" fmla="*/ 2147483647 w 110"/>
                  <a:gd name="T37" fmla="*/ 2147483647 h 154"/>
                  <a:gd name="T38" fmla="*/ 2147483647 w 110"/>
                  <a:gd name="T39" fmla="*/ 2147483647 h 154"/>
                  <a:gd name="T40" fmla="*/ 2147483647 w 110"/>
                  <a:gd name="T41" fmla="*/ 2147483647 h 154"/>
                  <a:gd name="T42" fmla="*/ 2147483647 w 110"/>
                  <a:gd name="T43" fmla="*/ 2147483647 h 154"/>
                  <a:gd name="T44" fmla="*/ 2147483647 w 110"/>
                  <a:gd name="T45" fmla="*/ 2147483647 h 154"/>
                  <a:gd name="T46" fmla="*/ 2147483647 w 110"/>
                  <a:gd name="T47" fmla="*/ 2147483647 h 154"/>
                  <a:gd name="T48" fmla="*/ 2147483647 w 110"/>
                  <a:gd name="T49" fmla="*/ 2147483647 h 154"/>
                  <a:gd name="T50" fmla="*/ 2147483647 w 110"/>
                  <a:gd name="T51" fmla="*/ 2147483647 h 154"/>
                  <a:gd name="T52" fmla="*/ 2147483647 w 110"/>
                  <a:gd name="T53" fmla="*/ 2147483647 h 154"/>
                  <a:gd name="T54" fmla="*/ 2147483647 w 110"/>
                  <a:gd name="T55" fmla="*/ 2147483647 h 154"/>
                  <a:gd name="T56" fmla="*/ 2147483647 w 110"/>
                  <a:gd name="T57" fmla="*/ 2147483647 h 154"/>
                  <a:gd name="T58" fmla="*/ 2147483647 w 110"/>
                  <a:gd name="T59" fmla="*/ 2147483647 h 154"/>
                  <a:gd name="T60" fmla="*/ 0 w 110"/>
                  <a:gd name="T61" fmla="*/ 2147483647 h 154"/>
                  <a:gd name="T62" fmla="*/ 2147483647 w 110"/>
                  <a:gd name="T63" fmla="*/ 2147483647 h 154"/>
                  <a:gd name="T64" fmla="*/ 2147483647 w 110"/>
                  <a:gd name="T65" fmla="*/ 0 h 154"/>
                  <a:gd name="T66" fmla="*/ 2147483647 w 110"/>
                  <a:gd name="T67" fmla="*/ 2147483647 h 154"/>
                  <a:gd name="T68" fmla="*/ 2147483647 w 110"/>
                  <a:gd name="T69" fmla="*/ 2147483647 h 154"/>
                  <a:gd name="T70" fmla="*/ 2147483647 w 110"/>
                  <a:gd name="T71" fmla="*/ 2147483647 h 154"/>
                  <a:gd name="T72" fmla="*/ 2147483647 w 110"/>
                  <a:gd name="T73" fmla="*/ 2147483647 h 154"/>
                  <a:gd name="T74" fmla="*/ 2147483647 w 110"/>
                  <a:gd name="T75" fmla="*/ 2147483647 h 154"/>
                  <a:gd name="T76" fmla="*/ 2147483647 w 110"/>
                  <a:gd name="T77" fmla="*/ 2147483647 h 154"/>
                  <a:gd name="T78" fmla="*/ 2147483647 w 110"/>
                  <a:gd name="T79" fmla="*/ 2147483647 h 15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10"/>
                  <a:gd name="T121" fmla="*/ 0 h 154"/>
                  <a:gd name="T122" fmla="*/ 110 w 110"/>
                  <a:gd name="T123" fmla="*/ 154 h 15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10" h="154">
                    <a:moveTo>
                      <a:pt x="76" y="82"/>
                    </a:moveTo>
                    <a:lnTo>
                      <a:pt x="82" y="86"/>
                    </a:lnTo>
                    <a:lnTo>
                      <a:pt x="88" y="90"/>
                    </a:lnTo>
                    <a:lnTo>
                      <a:pt x="90" y="94"/>
                    </a:lnTo>
                    <a:lnTo>
                      <a:pt x="90" y="100"/>
                    </a:lnTo>
                    <a:lnTo>
                      <a:pt x="90" y="104"/>
                    </a:lnTo>
                    <a:lnTo>
                      <a:pt x="90" y="108"/>
                    </a:lnTo>
                    <a:lnTo>
                      <a:pt x="94" y="106"/>
                    </a:lnTo>
                    <a:lnTo>
                      <a:pt x="104" y="104"/>
                    </a:lnTo>
                    <a:lnTo>
                      <a:pt x="108" y="110"/>
                    </a:lnTo>
                    <a:lnTo>
                      <a:pt x="110" y="114"/>
                    </a:lnTo>
                    <a:lnTo>
                      <a:pt x="108" y="118"/>
                    </a:lnTo>
                    <a:lnTo>
                      <a:pt x="104" y="122"/>
                    </a:lnTo>
                    <a:lnTo>
                      <a:pt x="94" y="128"/>
                    </a:lnTo>
                    <a:lnTo>
                      <a:pt x="94" y="130"/>
                    </a:lnTo>
                    <a:lnTo>
                      <a:pt x="98" y="132"/>
                    </a:lnTo>
                    <a:lnTo>
                      <a:pt x="104" y="134"/>
                    </a:lnTo>
                    <a:lnTo>
                      <a:pt x="102" y="138"/>
                    </a:lnTo>
                    <a:lnTo>
                      <a:pt x="98" y="142"/>
                    </a:lnTo>
                    <a:lnTo>
                      <a:pt x="92" y="144"/>
                    </a:lnTo>
                    <a:lnTo>
                      <a:pt x="82" y="144"/>
                    </a:lnTo>
                    <a:lnTo>
                      <a:pt x="66" y="144"/>
                    </a:lnTo>
                    <a:lnTo>
                      <a:pt x="50" y="144"/>
                    </a:lnTo>
                    <a:lnTo>
                      <a:pt x="40" y="144"/>
                    </a:lnTo>
                    <a:lnTo>
                      <a:pt x="40" y="148"/>
                    </a:lnTo>
                    <a:lnTo>
                      <a:pt x="40" y="152"/>
                    </a:lnTo>
                    <a:lnTo>
                      <a:pt x="34" y="152"/>
                    </a:lnTo>
                    <a:lnTo>
                      <a:pt x="26" y="154"/>
                    </a:lnTo>
                    <a:lnTo>
                      <a:pt x="18" y="154"/>
                    </a:lnTo>
                    <a:lnTo>
                      <a:pt x="12" y="154"/>
                    </a:lnTo>
                    <a:lnTo>
                      <a:pt x="14" y="148"/>
                    </a:lnTo>
                    <a:lnTo>
                      <a:pt x="18" y="144"/>
                    </a:lnTo>
                    <a:lnTo>
                      <a:pt x="24" y="142"/>
                    </a:lnTo>
                    <a:lnTo>
                      <a:pt x="30" y="140"/>
                    </a:lnTo>
                    <a:lnTo>
                      <a:pt x="42" y="136"/>
                    </a:lnTo>
                    <a:lnTo>
                      <a:pt x="46" y="132"/>
                    </a:lnTo>
                    <a:lnTo>
                      <a:pt x="50" y="128"/>
                    </a:lnTo>
                    <a:lnTo>
                      <a:pt x="32" y="126"/>
                    </a:lnTo>
                    <a:lnTo>
                      <a:pt x="24" y="124"/>
                    </a:lnTo>
                    <a:lnTo>
                      <a:pt x="18" y="122"/>
                    </a:lnTo>
                    <a:lnTo>
                      <a:pt x="26" y="114"/>
                    </a:lnTo>
                    <a:lnTo>
                      <a:pt x="36" y="108"/>
                    </a:lnTo>
                    <a:lnTo>
                      <a:pt x="36" y="104"/>
                    </a:lnTo>
                    <a:lnTo>
                      <a:pt x="36" y="100"/>
                    </a:lnTo>
                    <a:lnTo>
                      <a:pt x="38" y="98"/>
                    </a:lnTo>
                    <a:lnTo>
                      <a:pt x="40" y="94"/>
                    </a:lnTo>
                    <a:lnTo>
                      <a:pt x="48" y="90"/>
                    </a:lnTo>
                    <a:lnTo>
                      <a:pt x="42" y="84"/>
                    </a:lnTo>
                    <a:lnTo>
                      <a:pt x="40" y="80"/>
                    </a:lnTo>
                    <a:lnTo>
                      <a:pt x="40" y="76"/>
                    </a:lnTo>
                    <a:lnTo>
                      <a:pt x="40" y="70"/>
                    </a:lnTo>
                    <a:lnTo>
                      <a:pt x="42" y="68"/>
                    </a:lnTo>
                    <a:lnTo>
                      <a:pt x="40" y="62"/>
                    </a:lnTo>
                    <a:lnTo>
                      <a:pt x="38" y="58"/>
                    </a:lnTo>
                    <a:lnTo>
                      <a:pt x="14" y="58"/>
                    </a:lnTo>
                    <a:lnTo>
                      <a:pt x="12" y="56"/>
                    </a:lnTo>
                    <a:lnTo>
                      <a:pt x="12" y="50"/>
                    </a:lnTo>
                    <a:lnTo>
                      <a:pt x="10" y="48"/>
                    </a:lnTo>
                    <a:lnTo>
                      <a:pt x="6" y="46"/>
                    </a:lnTo>
                    <a:lnTo>
                      <a:pt x="12" y="36"/>
                    </a:lnTo>
                    <a:lnTo>
                      <a:pt x="6" y="32"/>
                    </a:lnTo>
                    <a:lnTo>
                      <a:pt x="0" y="28"/>
                    </a:lnTo>
                    <a:lnTo>
                      <a:pt x="10" y="20"/>
                    </a:lnTo>
                    <a:lnTo>
                      <a:pt x="22" y="10"/>
                    </a:lnTo>
                    <a:lnTo>
                      <a:pt x="38" y="4"/>
                    </a:lnTo>
                    <a:lnTo>
                      <a:pt x="50" y="0"/>
                    </a:lnTo>
                    <a:lnTo>
                      <a:pt x="48" y="8"/>
                    </a:lnTo>
                    <a:lnTo>
                      <a:pt x="46" y="12"/>
                    </a:lnTo>
                    <a:lnTo>
                      <a:pt x="42" y="16"/>
                    </a:lnTo>
                    <a:lnTo>
                      <a:pt x="38" y="20"/>
                    </a:lnTo>
                    <a:lnTo>
                      <a:pt x="46" y="22"/>
                    </a:lnTo>
                    <a:lnTo>
                      <a:pt x="54" y="22"/>
                    </a:lnTo>
                    <a:lnTo>
                      <a:pt x="60" y="24"/>
                    </a:lnTo>
                    <a:lnTo>
                      <a:pt x="66" y="26"/>
                    </a:lnTo>
                    <a:lnTo>
                      <a:pt x="58" y="36"/>
                    </a:lnTo>
                    <a:lnTo>
                      <a:pt x="54" y="40"/>
                    </a:lnTo>
                    <a:lnTo>
                      <a:pt x="54" y="46"/>
                    </a:lnTo>
                    <a:lnTo>
                      <a:pt x="56" y="56"/>
                    </a:lnTo>
                    <a:lnTo>
                      <a:pt x="62" y="64"/>
                    </a:lnTo>
                    <a:lnTo>
                      <a:pt x="74" y="82"/>
                    </a:lnTo>
                    <a:lnTo>
                      <a:pt x="76" y="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3" name="îŝ1íďê">
                <a:extLst>
                  <a:ext uri="{FF2B5EF4-FFF2-40B4-BE49-F238E27FC236}">
                    <a16:creationId xmlns:a16="http://schemas.microsoft.com/office/drawing/2014/main" xmlns="" id="{5EC9D4A6-8446-4951-B225-00D401A11607}"/>
                  </a:ext>
                </a:extLst>
              </p:cNvPr>
              <p:cNvSpPr/>
              <p:nvPr/>
            </p:nvSpPr>
            <p:spPr bwMode="auto">
              <a:xfrm>
                <a:off x="4098588" y="2189205"/>
                <a:ext cx="106046" cy="105079"/>
              </a:xfrm>
              <a:custGeom>
                <a:avLst/>
                <a:gdLst>
                  <a:gd name="T0" fmla="*/ 2147483647 w 60"/>
                  <a:gd name="T1" fmla="*/ 2147483647 h 64"/>
                  <a:gd name="T2" fmla="*/ 2147483647 w 60"/>
                  <a:gd name="T3" fmla="*/ 2147483647 h 64"/>
                  <a:gd name="T4" fmla="*/ 2147483647 w 60"/>
                  <a:gd name="T5" fmla="*/ 2147483647 h 64"/>
                  <a:gd name="T6" fmla="*/ 2147483647 w 60"/>
                  <a:gd name="T7" fmla="*/ 0 h 64"/>
                  <a:gd name="T8" fmla="*/ 2147483647 w 60"/>
                  <a:gd name="T9" fmla="*/ 0 h 64"/>
                  <a:gd name="T10" fmla="*/ 2147483647 w 60"/>
                  <a:gd name="T11" fmla="*/ 0 h 64"/>
                  <a:gd name="T12" fmla="*/ 2147483647 w 60"/>
                  <a:gd name="T13" fmla="*/ 2147483647 h 64"/>
                  <a:gd name="T14" fmla="*/ 2147483647 w 60"/>
                  <a:gd name="T15" fmla="*/ 2147483647 h 64"/>
                  <a:gd name="T16" fmla="*/ 2147483647 w 60"/>
                  <a:gd name="T17" fmla="*/ 2147483647 h 64"/>
                  <a:gd name="T18" fmla="*/ 2147483647 w 60"/>
                  <a:gd name="T19" fmla="*/ 2147483647 h 64"/>
                  <a:gd name="T20" fmla="*/ 2147483647 w 60"/>
                  <a:gd name="T21" fmla="*/ 2147483647 h 64"/>
                  <a:gd name="T22" fmla="*/ 2147483647 w 60"/>
                  <a:gd name="T23" fmla="*/ 2147483647 h 64"/>
                  <a:gd name="T24" fmla="*/ 2147483647 w 60"/>
                  <a:gd name="T25" fmla="*/ 2147483647 h 64"/>
                  <a:gd name="T26" fmla="*/ 2147483647 w 60"/>
                  <a:gd name="T27" fmla="*/ 2147483647 h 64"/>
                  <a:gd name="T28" fmla="*/ 2147483647 w 60"/>
                  <a:gd name="T29" fmla="*/ 2147483647 h 64"/>
                  <a:gd name="T30" fmla="*/ 2147483647 w 60"/>
                  <a:gd name="T31" fmla="*/ 2147483647 h 64"/>
                  <a:gd name="T32" fmla="*/ 2147483647 w 60"/>
                  <a:gd name="T33" fmla="*/ 2147483647 h 64"/>
                  <a:gd name="T34" fmla="*/ 2147483647 w 60"/>
                  <a:gd name="T35" fmla="*/ 2147483647 h 64"/>
                  <a:gd name="T36" fmla="*/ 2147483647 w 60"/>
                  <a:gd name="T37" fmla="*/ 2147483647 h 64"/>
                  <a:gd name="T38" fmla="*/ 2147483647 w 60"/>
                  <a:gd name="T39" fmla="*/ 2147483647 h 64"/>
                  <a:gd name="T40" fmla="*/ 2147483647 w 60"/>
                  <a:gd name="T41" fmla="*/ 2147483647 h 64"/>
                  <a:gd name="T42" fmla="*/ 2147483647 w 60"/>
                  <a:gd name="T43" fmla="*/ 2147483647 h 64"/>
                  <a:gd name="T44" fmla="*/ 2147483647 w 60"/>
                  <a:gd name="T45" fmla="*/ 2147483647 h 64"/>
                  <a:gd name="T46" fmla="*/ 2147483647 w 60"/>
                  <a:gd name="T47" fmla="*/ 2147483647 h 64"/>
                  <a:gd name="T48" fmla="*/ 0 w 60"/>
                  <a:gd name="T49" fmla="*/ 2147483647 h 64"/>
                  <a:gd name="T50" fmla="*/ 2147483647 w 60"/>
                  <a:gd name="T51" fmla="*/ 2147483647 h 64"/>
                  <a:gd name="T52" fmla="*/ 2147483647 w 60"/>
                  <a:gd name="T53" fmla="*/ 2147483647 h 64"/>
                  <a:gd name="T54" fmla="*/ 2147483647 w 60"/>
                  <a:gd name="T55" fmla="*/ 2147483647 h 64"/>
                  <a:gd name="T56" fmla="*/ 2147483647 w 60"/>
                  <a:gd name="T57" fmla="*/ 2147483647 h 64"/>
                  <a:gd name="T58" fmla="*/ 2147483647 w 60"/>
                  <a:gd name="T59" fmla="*/ 2147483647 h 64"/>
                  <a:gd name="T60" fmla="*/ 2147483647 w 60"/>
                  <a:gd name="T61" fmla="*/ 2147483647 h 64"/>
                  <a:gd name="T62" fmla="*/ 2147483647 w 60"/>
                  <a:gd name="T63" fmla="*/ 2147483647 h 64"/>
                  <a:gd name="T64" fmla="*/ 2147483647 w 60"/>
                  <a:gd name="T65" fmla="*/ 2147483647 h 64"/>
                  <a:gd name="T66" fmla="*/ 2147483647 w 60"/>
                  <a:gd name="T67" fmla="*/ 2147483647 h 64"/>
                  <a:gd name="T68" fmla="*/ 2147483647 w 60"/>
                  <a:gd name="T69" fmla="*/ 2147483647 h 64"/>
                  <a:gd name="T70" fmla="*/ 2147483647 w 60"/>
                  <a:gd name="T71" fmla="*/ 2147483647 h 6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64"/>
                  <a:gd name="T110" fmla="*/ 60 w 60"/>
                  <a:gd name="T111" fmla="*/ 64 h 6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64">
                    <a:moveTo>
                      <a:pt x="32" y="20"/>
                    </a:moveTo>
                    <a:lnTo>
                      <a:pt x="32" y="4"/>
                    </a:lnTo>
                    <a:lnTo>
                      <a:pt x="32" y="2"/>
                    </a:lnTo>
                    <a:lnTo>
                      <a:pt x="34" y="0"/>
                    </a:lnTo>
                    <a:lnTo>
                      <a:pt x="44" y="0"/>
                    </a:lnTo>
                    <a:lnTo>
                      <a:pt x="56" y="0"/>
                    </a:lnTo>
                    <a:lnTo>
                      <a:pt x="60" y="2"/>
                    </a:lnTo>
                    <a:lnTo>
                      <a:pt x="60" y="6"/>
                    </a:lnTo>
                    <a:lnTo>
                      <a:pt x="58" y="14"/>
                    </a:lnTo>
                    <a:lnTo>
                      <a:pt x="54" y="18"/>
                    </a:lnTo>
                    <a:lnTo>
                      <a:pt x="50" y="20"/>
                    </a:lnTo>
                    <a:lnTo>
                      <a:pt x="48" y="24"/>
                    </a:lnTo>
                    <a:lnTo>
                      <a:pt x="50" y="26"/>
                    </a:lnTo>
                    <a:lnTo>
                      <a:pt x="52" y="30"/>
                    </a:lnTo>
                    <a:lnTo>
                      <a:pt x="54" y="32"/>
                    </a:lnTo>
                    <a:lnTo>
                      <a:pt x="56" y="36"/>
                    </a:lnTo>
                    <a:lnTo>
                      <a:pt x="54" y="42"/>
                    </a:lnTo>
                    <a:lnTo>
                      <a:pt x="50" y="46"/>
                    </a:lnTo>
                    <a:lnTo>
                      <a:pt x="38" y="54"/>
                    </a:lnTo>
                    <a:lnTo>
                      <a:pt x="24" y="62"/>
                    </a:lnTo>
                    <a:lnTo>
                      <a:pt x="16" y="64"/>
                    </a:lnTo>
                    <a:lnTo>
                      <a:pt x="10" y="64"/>
                    </a:lnTo>
                    <a:lnTo>
                      <a:pt x="6" y="64"/>
                    </a:lnTo>
                    <a:lnTo>
                      <a:pt x="4" y="62"/>
                    </a:lnTo>
                    <a:lnTo>
                      <a:pt x="0" y="56"/>
                    </a:lnTo>
                    <a:lnTo>
                      <a:pt x="2" y="52"/>
                    </a:lnTo>
                    <a:lnTo>
                      <a:pt x="6" y="48"/>
                    </a:lnTo>
                    <a:lnTo>
                      <a:pt x="14" y="40"/>
                    </a:lnTo>
                    <a:lnTo>
                      <a:pt x="6" y="34"/>
                    </a:lnTo>
                    <a:lnTo>
                      <a:pt x="2" y="30"/>
                    </a:lnTo>
                    <a:lnTo>
                      <a:pt x="6" y="26"/>
                    </a:lnTo>
                    <a:lnTo>
                      <a:pt x="4" y="20"/>
                    </a:lnTo>
                    <a:lnTo>
                      <a:pt x="10" y="18"/>
                    </a:lnTo>
                    <a:lnTo>
                      <a:pt x="20" y="16"/>
                    </a:lnTo>
                    <a:lnTo>
                      <a:pt x="26" y="18"/>
                    </a:lnTo>
                    <a:lnTo>
                      <a:pt x="32" y="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4" name="íṥ1iḍê">
                <a:extLst>
                  <a:ext uri="{FF2B5EF4-FFF2-40B4-BE49-F238E27FC236}">
                    <a16:creationId xmlns:a16="http://schemas.microsoft.com/office/drawing/2014/main" xmlns="" id="{3F8DE7E7-DDB7-4DB7-9999-A203F61D41DF}"/>
                  </a:ext>
                </a:extLst>
              </p:cNvPr>
              <p:cNvSpPr/>
              <p:nvPr/>
            </p:nvSpPr>
            <p:spPr bwMode="auto">
              <a:xfrm>
                <a:off x="4564087" y="2552079"/>
                <a:ext cx="16526" cy="46234"/>
              </a:xfrm>
              <a:custGeom>
                <a:avLst/>
                <a:gdLst>
                  <a:gd name="T0" fmla="*/ 0 w 10"/>
                  <a:gd name="T1" fmla="*/ 2147483647 h 28"/>
                  <a:gd name="T2" fmla="*/ 0 w 10"/>
                  <a:gd name="T3" fmla="*/ 2147483647 h 28"/>
                  <a:gd name="T4" fmla="*/ 2147483647 w 10"/>
                  <a:gd name="T5" fmla="*/ 2147483647 h 28"/>
                  <a:gd name="T6" fmla="*/ 2147483647 w 10"/>
                  <a:gd name="T7" fmla="*/ 0 h 28"/>
                  <a:gd name="T8" fmla="*/ 2147483647 w 10"/>
                  <a:gd name="T9" fmla="*/ 2147483647 h 28"/>
                  <a:gd name="T10" fmla="*/ 2147483647 w 10"/>
                  <a:gd name="T11" fmla="*/ 2147483647 h 28"/>
                  <a:gd name="T12" fmla="*/ 2147483647 w 10"/>
                  <a:gd name="T13" fmla="*/ 2147483647 h 28"/>
                  <a:gd name="T14" fmla="*/ 0 w 10"/>
                  <a:gd name="T15" fmla="*/ 2147483647 h 2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28"/>
                  <a:gd name="T26" fmla="*/ 10 w 10"/>
                  <a:gd name="T27" fmla="*/ 28 h 2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28">
                    <a:moveTo>
                      <a:pt x="0" y="28"/>
                    </a:moveTo>
                    <a:lnTo>
                      <a:pt x="0" y="12"/>
                    </a:lnTo>
                    <a:lnTo>
                      <a:pt x="2" y="6"/>
                    </a:lnTo>
                    <a:lnTo>
                      <a:pt x="6" y="0"/>
                    </a:lnTo>
                    <a:lnTo>
                      <a:pt x="8" y="6"/>
                    </a:lnTo>
                    <a:lnTo>
                      <a:pt x="10" y="10"/>
                    </a:lnTo>
                    <a:lnTo>
                      <a:pt x="10" y="28"/>
                    </a:lnTo>
                    <a:lnTo>
                      <a:pt x="0"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5" name="íṣ1îḍe">
                <a:extLst>
                  <a:ext uri="{FF2B5EF4-FFF2-40B4-BE49-F238E27FC236}">
                    <a16:creationId xmlns:a16="http://schemas.microsoft.com/office/drawing/2014/main" xmlns="" id="{44816AE8-2B06-442C-9E2B-A64247CAB754}"/>
                  </a:ext>
                </a:extLst>
              </p:cNvPr>
              <p:cNvSpPr/>
              <p:nvPr/>
            </p:nvSpPr>
            <p:spPr bwMode="auto">
              <a:xfrm>
                <a:off x="4539296" y="2605318"/>
                <a:ext cx="48203" cy="65850"/>
              </a:xfrm>
              <a:custGeom>
                <a:avLst/>
                <a:gdLst>
                  <a:gd name="T0" fmla="*/ 2147483647 w 28"/>
                  <a:gd name="T1" fmla="*/ 2147483647 h 40"/>
                  <a:gd name="T2" fmla="*/ 2147483647 w 28"/>
                  <a:gd name="T3" fmla="*/ 2147483647 h 40"/>
                  <a:gd name="T4" fmla="*/ 2147483647 w 28"/>
                  <a:gd name="T5" fmla="*/ 0 h 40"/>
                  <a:gd name="T6" fmla="*/ 2147483647 w 28"/>
                  <a:gd name="T7" fmla="*/ 2147483647 h 40"/>
                  <a:gd name="T8" fmla="*/ 2147483647 w 28"/>
                  <a:gd name="T9" fmla="*/ 2147483647 h 40"/>
                  <a:gd name="T10" fmla="*/ 2147483647 w 28"/>
                  <a:gd name="T11" fmla="*/ 2147483647 h 40"/>
                  <a:gd name="T12" fmla="*/ 2147483647 w 28"/>
                  <a:gd name="T13" fmla="*/ 2147483647 h 40"/>
                  <a:gd name="T14" fmla="*/ 2147483647 w 28"/>
                  <a:gd name="T15" fmla="*/ 2147483647 h 40"/>
                  <a:gd name="T16" fmla="*/ 2147483647 w 28"/>
                  <a:gd name="T17" fmla="*/ 2147483647 h 40"/>
                  <a:gd name="T18" fmla="*/ 2147483647 w 28"/>
                  <a:gd name="T19" fmla="*/ 2147483647 h 40"/>
                  <a:gd name="T20" fmla="*/ 2147483647 w 28"/>
                  <a:gd name="T21" fmla="*/ 2147483647 h 40"/>
                  <a:gd name="T22" fmla="*/ 2147483647 w 28"/>
                  <a:gd name="T23" fmla="*/ 2147483647 h 40"/>
                  <a:gd name="T24" fmla="*/ 2147483647 w 28"/>
                  <a:gd name="T25" fmla="*/ 2147483647 h 40"/>
                  <a:gd name="T26" fmla="*/ 2147483647 w 28"/>
                  <a:gd name="T27" fmla="*/ 2147483647 h 40"/>
                  <a:gd name="T28" fmla="*/ 0 w 28"/>
                  <a:gd name="T29" fmla="*/ 2147483647 h 40"/>
                  <a:gd name="T30" fmla="*/ 2147483647 w 28"/>
                  <a:gd name="T31" fmla="*/ 2147483647 h 40"/>
                  <a:gd name="T32" fmla="*/ 2147483647 w 28"/>
                  <a:gd name="T33" fmla="*/ 2147483647 h 40"/>
                  <a:gd name="T34" fmla="*/ 2147483647 w 28"/>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
                  <a:gd name="T55" fmla="*/ 0 h 40"/>
                  <a:gd name="T56" fmla="*/ 28 w 28"/>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 h="40">
                    <a:moveTo>
                      <a:pt x="12" y="8"/>
                    </a:moveTo>
                    <a:lnTo>
                      <a:pt x="16" y="4"/>
                    </a:lnTo>
                    <a:lnTo>
                      <a:pt x="20" y="0"/>
                    </a:lnTo>
                    <a:lnTo>
                      <a:pt x="24" y="4"/>
                    </a:lnTo>
                    <a:lnTo>
                      <a:pt x="28" y="8"/>
                    </a:lnTo>
                    <a:lnTo>
                      <a:pt x="28" y="34"/>
                    </a:lnTo>
                    <a:lnTo>
                      <a:pt x="24" y="36"/>
                    </a:lnTo>
                    <a:lnTo>
                      <a:pt x="20" y="38"/>
                    </a:lnTo>
                    <a:lnTo>
                      <a:pt x="14" y="40"/>
                    </a:lnTo>
                    <a:lnTo>
                      <a:pt x="10" y="36"/>
                    </a:lnTo>
                    <a:lnTo>
                      <a:pt x="10" y="34"/>
                    </a:lnTo>
                    <a:lnTo>
                      <a:pt x="10" y="30"/>
                    </a:lnTo>
                    <a:lnTo>
                      <a:pt x="10" y="14"/>
                    </a:lnTo>
                    <a:lnTo>
                      <a:pt x="4" y="12"/>
                    </a:lnTo>
                    <a:lnTo>
                      <a:pt x="0" y="8"/>
                    </a:lnTo>
                    <a:lnTo>
                      <a:pt x="4" y="6"/>
                    </a:lnTo>
                    <a:lnTo>
                      <a:pt x="8" y="6"/>
                    </a:lnTo>
                    <a:lnTo>
                      <a:pt x="12"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6" name="iŝḻïḋè">
                <a:extLst>
                  <a:ext uri="{FF2B5EF4-FFF2-40B4-BE49-F238E27FC236}">
                    <a16:creationId xmlns:a16="http://schemas.microsoft.com/office/drawing/2014/main" xmlns="" id="{270CC98E-EB88-4C74-8C64-466241EA95E9}"/>
                  </a:ext>
                </a:extLst>
              </p:cNvPr>
              <p:cNvSpPr/>
              <p:nvPr/>
            </p:nvSpPr>
            <p:spPr bwMode="auto">
              <a:xfrm>
                <a:off x="4666001" y="2697789"/>
                <a:ext cx="70237" cy="40630"/>
              </a:xfrm>
              <a:custGeom>
                <a:avLst/>
                <a:gdLst>
                  <a:gd name="T0" fmla="*/ 2147483647 w 41"/>
                  <a:gd name="T1" fmla="*/ 2147483647 h 24"/>
                  <a:gd name="T2" fmla="*/ 2147483647 w 41"/>
                  <a:gd name="T3" fmla="*/ 2147483647 h 24"/>
                  <a:gd name="T4" fmla="*/ 2147483647 w 41"/>
                  <a:gd name="T5" fmla="*/ 2147483647 h 24"/>
                  <a:gd name="T6" fmla="*/ 2147483647 w 41"/>
                  <a:gd name="T7" fmla="*/ 2147483647 h 24"/>
                  <a:gd name="T8" fmla="*/ 2147483647 w 41"/>
                  <a:gd name="T9" fmla="*/ 2147483647 h 24"/>
                  <a:gd name="T10" fmla="*/ 2147483647 w 41"/>
                  <a:gd name="T11" fmla="*/ 2147483647 h 24"/>
                  <a:gd name="T12" fmla="*/ 2147483647 w 41"/>
                  <a:gd name="T13" fmla="*/ 2147483647 h 24"/>
                  <a:gd name="T14" fmla="*/ 2147483647 w 41"/>
                  <a:gd name="T15" fmla="*/ 2147483647 h 24"/>
                  <a:gd name="T16" fmla="*/ 0 w 41"/>
                  <a:gd name="T17" fmla="*/ 2147483647 h 24"/>
                  <a:gd name="T18" fmla="*/ 0 w 41"/>
                  <a:gd name="T19" fmla="*/ 2147483647 h 24"/>
                  <a:gd name="T20" fmla="*/ 2147483647 w 41"/>
                  <a:gd name="T21" fmla="*/ 0 h 24"/>
                  <a:gd name="T22" fmla="*/ 2147483647 w 41"/>
                  <a:gd name="T23" fmla="*/ 0 h 24"/>
                  <a:gd name="T24" fmla="*/ 2147483647 w 41"/>
                  <a:gd name="T25" fmla="*/ 2147483647 h 24"/>
                  <a:gd name="T26" fmla="*/ 2147483647 w 41"/>
                  <a:gd name="T27" fmla="*/ 2147483647 h 24"/>
                  <a:gd name="T28" fmla="*/ 2147483647 w 41"/>
                  <a:gd name="T29" fmla="*/ 2147483647 h 24"/>
                  <a:gd name="T30" fmla="*/ 2147483647 w 41"/>
                  <a:gd name="T31" fmla="*/ 0 h 24"/>
                  <a:gd name="T32" fmla="*/ 2147483647 w 41"/>
                  <a:gd name="T33" fmla="*/ 2147483647 h 24"/>
                  <a:gd name="T34" fmla="*/ 2147483647 w 41"/>
                  <a:gd name="T35" fmla="*/ 2147483647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24"/>
                  <a:gd name="T56" fmla="*/ 41 w 41"/>
                  <a:gd name="T57" fmla="*/ 24 h 2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24">
                    <a:moveTo>
                      <a:pt x="41" y="12"/>
                    </a:moveTo>
                    <a:lnTo>
                      <a:pt x="39" y="16"/>
                    </a:lnTo>
                    <a:lnTo>
                      <a:pt x="39" y="18"/>
                    </a:lnTo>
                    <a:lnTo>
                      <a:pt x="39" y="22"/>
                    </a:lnTo>
                    <a:lnTo>
                      <a:pt x="39" y="24"/>
                    </a:lnTo>
                    <a:lnTo>
                      <a:pt x="31" y="22"/>
                    </a:lnTo>
                    <a:lnTo>
                      <a:pt x="17" y="16"/>
                    </a:lnTo>
                    <a:lnTo>
                      <a:pt x="4" y="10"/>
                    </a:lnTo>
                    <a:lnTo>
                      <a:pt x="0" y="6"/>
                    </a:lnTo>
                    <a:lnTo>
                      <a:pt x="0" y="2"/>
                    </a:lnTo>
                    <a:lnTo>
                      <a:pt x="2" y="0"/>
                    </a:lnTo>
                    <a:lnTo>
                      <a:pt x="9" y="0"/>
                    </a:lnTo>
                    <a:lnTo>
                      <a:pt x="19" y="2"/>
                    </a:lnTo>
                    <a:lnTo>
                      <a:pt x="27" y="4"/>
                    </a:lnTo>
                    <a:lnTo>
                      <a:pt x="33" y="2"/>
                    </a:lnTo>
                    <a:lnTo>
                      <a:pt x="41" y="0"/>
                    </a:lnTo>
                    <a:lnTo>
                      <a:pt x="41" y="4"/>
                    </a:lnTo>
                    <a:lnTo>
                      <a:pt x="41"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7" name="ïṡlîḓe">
                <a:extLst>
                  <a:ext uri="{FF2B5EF4-FFF2-40B4-BE49-F238E27FC236}">
                    <a16:creationId xmlns:a16="http://schemas.microsoft.com/office/drawing/2014/main" xmlns="" id="{4B76DE0D-15C1-4083-AB45-FD340C689538}"/>
                  </a:ext>
                </a:extLst>
              </p:cNvPr>
              <p:cNvSpPr/>
              <p:nvPr/>
            </p:nvSpPr>
            <p:spPr bwMode="auto">
              <a:xfrm>
                <a:off x="4580613" y="2155580"/>
                <a:ext cx="41317" cy="47636"/>
              </a:xfrm>
              <a:custGeom>
                <a:avLst/>
                <a:gdLst>
                  <a:gd name="T0" fmla="*/ 2147483647 w 24"/>
                  <a:gd name="T1" fmla="*/ 2147483647 h 30"/>
                  <a:gd name="T2" fmla="*/ 2147483647 w 24"/>
                  <a:gd name="T3" fmla="*/ 2147483647 h 30"/>
                  <a:gd name="T4" fmla="*/ 2147483647 w 24"/>
                  <a:gd name="T5" fmla="*/ 2147483647 h 30"/>
                  <a:gd name="T6" fmla="*/ 2147483647 w 24"/>
                  <a:gd name="T7" fmla="*/ 2147483647 h 30"/>
                  <a:gd name="T8" fmla="*/ 2147483647 w 24"/>
                  <a:gd name="T9" fmla="*/ 2147483647 h 30"/>
                  <a:gd name="T10" fmla="*/ 2147483647 w 24"/>
                  <a:gd name="T11" fmla="*/ 2147483647 h 30"/>
                  <a:gd name="T12" fmla="*/ 2147483647 w 24"/>
                  <a:gd name="T13" fmla="*/ 2147483647 h 30"/>
                  <a:gd name="T14" fmla="*/ 2147483647 w 24"/>
                  <a:gd name="T15" fmla="*/ 2147483647 h 30"/>
                  <a:gd name="T16" fmla="*/ 2147483647 w 24"/>
                  <a:gd name="T17" fmla="*/ 2147483647 h 30"/>
                  <a:gd name="T18" fmla="*/ 2147483647 w 24"/>
                  <a:gd name="T19" fmla="*/ 2147483647 h 30"/>
                  <a:gd name="T20" fmla="*/ 2147483647 w 24"/>
                  <a:gd name="T21" fmla="*/ 2147483647 h 30"/>
                  <a:gd name="T22" fmla="*/ 2147483647 w 24"/>
                  <a:gd name="T23" fmla="*/ 2147483647 h 30"/>
                  <a:gd name="T24" fmla="*/ 2147483647 w 24"/>
                  <a:gd name="T25" fmla="*/ 2147483647 h 30"/>
                  <a:gd name="T26" fmla="*/ 2147483647 w 24"/>
                  <a:gd name="T27" fmla="*/ 2147483647 h 30"/>
                  <a:gd name="T28" fmla="*/ 0 w 24"/>
                  <a:gd name="T29" fmla="*/ 2147483647 h 30"/>
                  <a:gd name="T30" fmla="*/ 0 w 24"/>
                  <a:gd name="T31" fmla="*/ 2147483647 h 30"/>
                  <a:gd name="T32" fmla="*/ 2147483647 w 24"/>
                  <a:gd name="T33" fmla="*/ 2147483647 h 30"/>
                  <a:gd name="T34" fmla="*/ 2147483647 w 24"/>
                  <a:gd name="T35" fmla="*/ 0 h 30"/>
                  <a:gd name="T36" fmla="*/ 2147483647 w 24"/>
                  <a:gd name="T37" fmla="*/ 0 h 30"/>
                  <a:gd name="T38" fmla="*/ 2147483647 w 24"/>
                  <a:gd name="T39" fmla="*/ 0 h 30"/>
                  <a:gd name="T40" fmla="*/ 2147483647 w 24"/>
                  <a:gd name="T41" fmla="*/ 2147483647 h 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
                  <a:gd name="T64" fmla="*/ 0 h 30"/>
                  <a:gd name="T65" fmla="*/ 24 w 24"/>
                  <a:gd name="T66" fmla="*/ 30 h 3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 h="30">
                    <a:moveTo>
                      <a:pt x="12" y="4"/>
                    </a:moveTo>
                    <a:lnTo>
                      <a:pt x="12" y="12"/>
                    </a:lnTo>
                    <a:lnTo>
                      <a:pt x="18" y="8"/>
                    </a:lnTo>
                    <a:lnTo>
                      <a:pt x="24" y="4"/>
                    </a:lnTo>
                    <a:lnTo>
                      <a:pt x="24" y="16"/>
                    </a:lnTo>
                    <a:lnTo>
                      <a:pt x="22" y="20"/>
                    </a:lnTo>
                    <a:lnTo>
                      <a:pt x="18" y="26"/>
                    </a:lnTo>
                    <a:lnTo>
                      <a:pt x="16" y="30"/>
                    </a:lnTo>
                    <a:lnTo>
                      <a:pt x="14" y="30"/>
                    </a:lnTo>
                    <a:lnTo>
                      <a:pt x="14" y="28"/>
                    </a:lnTo>
                    <a:lnTo>
                      <a:pt x="12" y="24"/>
                    </a:lnTo>
                    <a:lnTo>
                      <a:pt x="10" y="20"/>
                    </a:lnTo>
                    <a:lnTo>
                      <a:pt x="6" y="14"/>
                    </a:lnTo>
                    <a:lnTo>
                      <a:pt x="2" y="10"/>
                    </a:lnTo>
                    <a:lnTo>
                      <a:pt x="0" y="6"/>
                    </a:lnTo>
                    <a:lnTo>
                      <a:pt x="0" y="4"/>
                    </a:lnTo>
                    <a:lnTo>
                      <a:pt x="2" y="2"/>
                    </a:lnTo>
                    <a:lnTo>
                      <a:pt x="4" y="0"/>
                    </a:lnTo>
                    <a:lnTo>
                      <a:pt x="6" y="0"/>
                    </a:lnTo>
                    <a:lnTo>
                      <a:pt x="8" y="0"/>
                    </a:lnTo>
                    <a:lnTo>
                      <a:pt x="12"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8" name="îšlíḑe">
                <a:extLst>
                  <a:ext uri="{FF2B5EF4-FFF2-40B4-BE49-F238E27FC236}">
                    <a16:creationId xmlns:a16="http://schemas.microsoft.com/office/drawing/2014/main" xmlns="" id="{FD066E81-7160-4092-BB5E-8915343FBA91}"/>
                  </a:ext>
                </a:extLst>
              </p:cNvPr>
              <p:cNvSpPr/>
              <p:nvPr/>
            </p:nvSpPr>
            <p:spPr bwMode="auto">
              <a:xfrm>
                <a:off x="4580613" y="1803914"/>
                <a:ext cx="260294" cy="376884"/>
              </a:xfrm>
              <a:custGeom>
                <a:avLst/>
                <a:gdLst>
                  <a:gd name="T0" fmla="*/ 2147483647 w 149"/>
                  <a:gd name="T1" fmla="*/ 2147483647 h 224"/>
                  <a:gd name="T2" fmla="*/ 2147483647 w 149"/>
                  <a:gd name="T3" fmla="*/ 2147483647 h 224"/>
                  <a:gd name="T4" fmla="*/ 2147483647 w 149"/>
                  <a:gd name="T5" fmla="*/ 2147483647 h 224"/>
                  <a:gd name="T6" fmla="*/ 2147483647 w 149"/>
                  <a:gd name="T7" fmla="*/ 2147483647 h 224"/>
                  <a:gd name="T8" fmla="*/ 2147483647 w 149"/>
                  <a:gd name="T9" fmla="*/ 2147483647 h 224"/>
                  <a:gd name="T10" fmla="*/ 2147483647 w 149"/>
                  <a:gd name="T11" fmla="*/ 2147483647 h 224"/>
                  <a:gd name="T12" fmla="*/ 2147483647 w 149"/>
                  <a:gd name="T13" fmla="*/ 2147483647 h 224"/>
                  <a:gd name="T14" fmla="*/ 2147483647 w 149"/>
                  <a:gd name="T15" fmla="*/ 2147483647 h 224"/>
                  <a:gd name="T16" fmla="*/ 2147483647 w 149"/>
                  <a:gd name="T17" fmla="*/ 2147483647 h 224"/>
                  <a:gd name="T18" fmla="*/ 2147483647 w 149"/>
                  <a:gd name="T19" fmla="*/ 2147483647 h 224"/>
                  <a:gd name="T20" fmla="*/ 2147483647 w 149"/>
                  <a:gd name="T21" fmla="*/ 2147483647 h 224"/>
                  <a:gd name="T22" fmla="*/ 2147483647 w 149"/>
                  <a:gd name="T23" fmla="*/ 2147483647 h 224"/>
                  <a:gd name="T24" fmla="*/ 2147483647 w 149"/>
                  <a:gd name="T25" fmla="*/ 2147483647 h 224"/>
                  <a:gd name="T26" fmla="*/ 2147483647 w 149"/>
                  <a:gd name="T27" fmla="*/ 2147483647 h 224"/>
                  <a:gd name="T28" fmla="*/ 2147483647 w 149"/>
                  <a:gd name="T29" fmla="*/ 2147483647 h 224"/>
                  <a:gd name="T30" fmla="*/ 2147483647 w 149"/>
                  <a:gd name="T31" fmla="*/ 2147483647 h 224"/>
                  <a:gd name="T32" fmla="*/ 0 w 149"/>
                  <a:gd name="T33" fmla="*/ 2147483647 h 224"/>
                  <a:gd name="T34" fmla="*/ 2147483647 w 149"/>
                  <a:gd name="T35" fmla="*/ 2147483647 h 224"/>
                  <a:gd name="T36" fmla="*/ 2147483647 w 149"/>
                  <a:gd name="T37" fmla="*/ 2147483647 h 224"/>
                  <a:gd name="T38" fmla="*/ 2147483647 w 149"/>
                  <a:gd name="T39" fmla="*/ 2147483647 h 224"/>
                  <a:gd name="T40" fmla="*/ 2147483647 w 149"/>
                  <a:gd name="T41" fmla="*/ 2147483647 h 224"/>
                  <a:gd name="T42" fmla="*/ 2147483647 w 149"/>
                  <a:gd name="T43" fmla="*/ 2147483647 h 224"/>
                  <a:gd name="T44" fmla="*/ 2147483647 w 149"/>
                  <a:gd name="T45" fmla="*/ 2147483647 h 224"/>
                  <a:gd name="T46" fmla="*/ 2147483647 w 149"/>
                  <a:gd name="T47" fmla="*/ 2147483647 h 224"/>
                  <a:gd name="T48" fmla="*/ 2147483647 w 149"/>
                  <a:gd name="T49" fmla="*/ 2147483647 h 224"/>
                  <a:gd name="T50" fmla="*/ 2147483647 w 149"/>
                  <a:gd name="T51" fmla="*/ 2147483647 h 224"/>
                  <a:gd name="T52" fmla="*/ 2147483647 w 149"/>
                  <a:gd name="T53" fmla="*/ 2147483647 h 224"/>
                  <a:gd name="T54" fmla="*/ 2147483647 w 149"/>
                  <a:gd name="T55" fmla="*/ 2147483647 h 224"/>
                  <a:gd name="T56" fmla="*/ 2147483647 w 149"/>
                  <a:gd name="T57" fmla="*/ 2147483647 h 224"/>
                  <a:gd name="T58" fmla="*/ 2147483647 w 149"/>
                  <a:gd name="T59" fmla="*/ 2147483647 h 224"/>
                  <a:gd name="T60" fmla="*/ 2147483647 w 149"/>
                  <a:gd name="T61" fmla="*/ 2147483647 h 224"/>
                  <a:gd name="T62" fmla="*/ 2147483647 w 149"/>
                  <a:gd name="T63" fmla="*/ 2147483647 h 224"/>
                  <a:gd name="T64" fmla="*/ 2147483647 w 149"/>
                  <a:gd name="T65" fmla="*/ 2147483647 h 224"/>
                  <a:gd name="T66" fmla="*/ 2147483647 w 149"/>
                  <a:gd name="T67" fmla="*/ 2147483647 h 224"/>
                  <a:gd name="T68" fmla="*/ 2147483647 w 149"/>
                  <a:gd name="T69" fmla="*/ 2147483647 h 224"/>
                  <a:gd name="T70" fmla="*/ 2147483647 w 149"/>
                  <a:gd name="T71" fmla="*/ 2147483647 h 224"/>
                  <a:gd name="T72" fmla="*/ 2147483647 w 149"/>
                  <a:gd name="T73" fmla="*/ 2147483647 h 224"/>
                  <a:gd name="T74" fmla="*/ 2147483647 w 149"/>
                  <a:gd name="T75" fmla="*/ 2147483647 h 224"/>
                  <a:gd name="T76" fmla="*/ 2147483647 w 149"/>
                  <a:gd name="T77" fmla="*/ 2147483647 h 224"/>
                  <a:gd name="T78" fmla="*/ 2147483647 w 149"/>
                  <a:gd name="T79" fmla="*/ 2147483647 h 224"/>
                  <a:gd name="T80" fmla="*/ 2147483647 w 149"/>
                  <a:gd name="T81" fmla="*/ 2147483647 h 22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9"/>
                  <a:gd name="T124" fmla="*/ 0 h 224"/>
                  <a:gd name="T125" fmla="*/ 149 w 149"/>
                  <a:gd name="T126" fmla="*/ 224 h 22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9" h="224">
                    <a:moveTo>
                      <a:pt x="149" y="56"/>
                    </a:moveTo>
                    <a:lnTo>
                      <a:pt x="145" y="44"/>
                    </a:lnTo>
                    <a:lnTo>
                      <a:pt x="143" y="36"/>
                    </a:lnTo>
                    <a:lnTo>
                      <a:pt x="141" y="28"/>
                    </a:lnTo>
                    <a:lnTo>
                      <a:pt x="137" y="16"/>
                    </a:lnTo>
                    <a:lnTo>
                      <a:pt x="131" y="10"/>
                    </a:lnTo>
                    <a:lnTo>
                      <a:pt x="121" y="8"/>
                    </a:lnTo>
                    <a:lnTo>
                      <a:pt x="113" y="4"/>
                    </a:lnTo>
                    <a:lnTo>
                      <a:pt x="105" y="0"/>
                    </a:lnTo>
                    <a:lnTo>
                      <a:pt x="97" y="4"/>
                    </a:lnTo>
                    <a:lnTo>
                      <a:pt x="89" y="6"/>
                    </a:lnTo>
                    <a:lnTo>
                      <a:pt x="77" y="6"/>
                    </a:lnTo>
                    <a:lnTo>
                      <a:pt x="65" y="8"/>
                    </a:lnTo>
                    <a:lnTo>
                      <a:pt x="59" y="12"/>
                    </a:lnTo>
                    <a:lnTo>
                      <a:pt x="50" y="22"/>
                    </a:lnTo>
                    <a:lnTo>
                      <a:pt x="42" y="32"/>
                    </a:lnTo>
                    <a:lnTo>
                      <a:pt x="36" y="42"/>
                    </a:lnTo>
                    <a:lnTo>
                      <a:pt x="32" y="54"/>
                    </a:lnTo>
                    <a:lnTo>
                      <a:pt x="30" y="64"/>
                    </a:lnTo>
                    <a:lnTo>
                      <a:pt x="30" y="76"/>
                    </a:lnTo>
                    <a:lnTo>
                      <a:pt x="22" y="76"/>
                    </a:lnTo>
                    <a:lnTo>
                      <a:pt x="12" y="76"/>
                    </a:lnTo>
                    <a:lnTo>
                      <a:pt x="8" y="78"/>
                    </a:lnTo>
                    <a:lnTo>
                      <a:pt x="6" y="82"/>
                    </a:lnTo>
                    <a:lnTo>
                      <a:pt x="4" y="86"/>
                    </a:lnTo>
                    <a:lnTo>
                      <a:pt x="4" y="90"/>
                    </a:lnTo>
                    <a:lnTo>
                      <a:pt x="4" y="98"/>
                    </a:lnTo>
                    <a:lnTo>
                      <a:pt x="8" y="108"/>
                    </a:lnTo>
                    <a:lnTo>
                      <a:pt x="12" y="122"/>
                    </a:lnTo>
                    <a:lnTo>
                      <a:pt x="12" y="130"/>
                    </a:lnTo>
                    <a:lnTo>
                      <a:pt x="12" y="132"/>
                    </a:lnTo>
                    <a:lnTo>
                      <a:pt x="14" y="134"/>
                    </a:lnTo>
                    <a:lnTo>
                      <a:pt x="20" y="138"/>
                    </a:lnTo>
                    <a:lnTo>
                      <a:pt x="0" y="168"/>
                    </a:lnTo>
                    <a:lnTo>
                      <a:pt x="4" y="172"/>
                    </a:lnTo>
                    <a:lnTo>
                      <a:pt x="14" y="182"/>
                    </a:lnTo>
                    <a:lnTo>
                      <a:pt x="28" y="202"/>
                    </a:lnTo>
                    <a:lnTo>
                      <a:pt x="30" y="204"/>
                    </a:lnTo>
                    <a:lnTo>
                      <a:pt x="30" y="208"/>
                    </a:lnTo>
                    <a:lnTo>
                      <a:pt x="28" y="216"/>
                    </a:lnTo>
                    <a:lnTo>
                      <a:pt x="30" y="218"/>
                    </a:lnTo>
                    <a:lnTo>
                      <a:pt x="30" y="222"/>
                    </a:lnTo>
                    <a:lnTo>
                      <a:pt x="32" y="224"/>
                    </a:lnTo>
                    <a:lnTo>
                      <a:pt x="38" y="224"/>
                    </a:lnTo>
                    <a:lnTo>
                      <a:pt x="50" y="224"/>
                    </a:lnTo>
                    <a:lnTo>
                      <a:pt x="52" y="216"/>
                    </a:lnTo>
                    <a:lnTo>
                      <a:pt x="57" y="214"/>
                    </a:lnTo>
                    <a:lnTo>
                      <a:pt x="63" y="212"/>
                    </a:lnTo>
                    <a:lnTo>
                      <a:pt x="73" y="212"/>
                    </a:lnTo>
                    <a:lnTo>
                      <a:pt x="73" y="208"/>
                    </a:lnTo>
                    <a:lnTo>
                      <a:pt x="79" y="208"/>
                    </a:lnTo>
                    <a:lnTo>
                      <a:pt x="81" y="204"/>
                    </a:lnTo>
                    <a:lnTo>
                      <a:pt x="81" y="200"/>
                    </a:lnTo>
                    <a:lnTo>
                      <a:pt x="83" y="200"/>
                    </a:lnTo>
                    <a:lnTo>
                      <a:pt x="79" y="196"/>
                    </a:lnTo>
                    <a:lnTo>
                      <a:pt x="79" y="170"/>
                    </a:lnTo>
                    <a:lnTo>
                      <a:pt x="85" y="166"/>
                    </a:lnTo>
                    <a:lnTo>
                      <a:pt x="89" y="164"/>
                    </a:lnTo>
                    <a:lnTo>
                      <a:pt x="95" y="160"/>
                    </a:lnTo>
                    <a:lnTo>
                      <a:pt x="99" y="156"/>
                    </a:lnTo>
                    <a:lnTo>
                      <a:pt x="79" y="156"/>
                    </a:lnTo>
                    <a:lnTo>
                      <a:pt x="95" y="154"/>
                    </a:lnTo>
                    <a:lnTo>
                      <a:pt x="101" y="152"/>
                    </a:lnTo>
                    <a:lnTo>
                      <a:pt x="105" y="150"/>
                    </a:lnTo>
                    <a:lnTo>
                      <a:pt x="105" y="146"/>
                    </a:lnTo>
                    <a:lnTo>
                      <a:pt x="87" y="140"/>
                    </a:lnTo>
                    <a:lnTo>
                      <a:pt x="81" y="134"/>
                    </a:lnTo>
                    <a:lnTo>
                      <a:pt x="79" y="130"/>
                    </a:lnTo>
                    <a:lnTo>
                      <a:pt x="77" y="124"/>
                    </a:lnTo>
                    <a:lnTo>
                      <a:pt x="79" y="114"/>
                    </a:lnTo>
                    <a:lnTo>
                      <a:pt x="85" y="104"/>
                    </a:lnTo>
                    <a:lnTo>
                      <a:pt x="91" y="98"/>
                    </a:lnTo>
                    <a:lnTo>
                      <a:pt x="99" y="92"/>
                    </a:lnTo>
                    <a:lnTo>
                      <a:pt x="113" y="84"/>
                    </a:lnTo>
                    <a:lnTo>
                      <a:pt x="119" y="78"/>
                    </a:lnTo>
                    <a:lnTo>
                      <a:pt x="121" y="72"/>
                    </a:lnTo>
                    <a:lnTo>
                      <a:pt x="121" y="66"/>
                    </a:lnTo>
                    <a:lnTo>
                      <a:pt x="121" y="62"/>
                    </a:lnTo>
                    <a:lnTo>
                      <a:pt x="123" y="60"/>
                    </a:lnTo>
                    <a:lnTo>
                      <a:pt x="129" y="58"/>
                    </a:lnTo>
                    <a:lnTo>
                      <a:pt x="137" y="56"/>
                    </a:lnTo>
                    <a:lnTo>
                      <a:pt x="141" y="56"/>
                    </a:lnTo>
                    <a:lnTo>
                      <a:pt x="149"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9" name="îŝľïḍè">
                <a:extLst>
                  <a:ext uri="{FF2B5EF4-FFF2-40B4-BE49-F238E27FC236}">
                    <a16:creationId xmlns:a16="http://schemas.microsoft.com/office/drawing/2014/main" xmlns="" id="{5F4FC806-752D-4ACE-86D2-FF43CFFB0EB1}"/>
                  </a:ext>
                </a:extLst>
              </p:cNvPr>
              <p:cNvSpPr/>
              <p:nvPr/>
            </p:nvSpPr>
            <p:spPr bwMode="auto">
              <a:xfrm>
                <a:off x="4448400" y="1749274"/>
                <a:ext cx="513702" cy="358672"/>
              </a:xfrm>
              <a:custGeom>
                <a:avLst/>
                <a:gdLst>
                  <a:gd name="T0" fmla="*/ 2147483647 w 295"/>
                  <a:gd name="T1" fmla="*/ 2147483647 h 214"/>
                  <a:gd name="T2" fmla="*/ 2147483647 w 295"/>
                  <a:gd name="T3" fmla="*/ 2147483647 h 214"/>
                  <a:gd name="T4" fmla="*/ 2147483647 w 295"/>
                  <a:gd name="T5" fmla="*/ 2147483647 h 214"/>
                  <a:gd name="T6" fmla="*/ 2147483647 w 295"/>
                  <a:gd name="T7" fmla="*/ 2147483647 h 214"/>
                  <a:gd name="T8" fmla="*/ 2147483647 w 295"/>
                  <a:gd name="T9" fmla="*/ 2147483647 h 214"/>
                  <a:gd name="T10" fmla="*/ 2147483647 w 295"/>
                  <a:gd name="T11" fmla="*/ 2147483647 h 214"/>
                  <a:gd name="T12" fmla="*/ 2147483647 w 295"/>
                  <a:gd name="T13" fmla="*/ 2147483647 h 214"/>
                  <a:gd name="T14" fmla="*/ 2147483647 w 295"/>
                  <a:gd name="T15" fmla="*/ 2147483647 h 214"/>
                  <a:gd name="T16" fmla="*/ 2147483647 w 295"/>
                  <a:gd name="T17" fmla="*/ 2147483647 h 214"/>
                  <a:gd name="T18" fmla="*/ 2147483647 w 295"/>
                  <a:gd name="T19" fmla="*/ 2147483647 h 214"/>
                  <a:gd name="T20" fmla="*/ 2147483647 w 295"/>
                  <a:gd name="T21" fmla="*/ 2147483647 h 214"/>
                  <a:gd name="T22" fmla="*/ 2147483647 w 295"/>
                  <a:gd name="T23" fmla="*/ 2147483647 h 214"/>
                  <a:gd name="T24" fmla="*/ 2147483647 w 295"/>
                  <a:gd name="T25" fmla="*/ 2147483647 h 214"/>
                  <a:gd name="T26" fmla="*/ 2147483647 w 295"/>
                  <a:gd name="T27" fmla="*/ 2147483647 h 214"/>
                  <a:gd name="T28" fmla="*/ 2147483647 w 295"/>
                  <a:gd name="T29" fmla="*/ 2147483647 h 214"/>
                  <a:gd name="T30" fmla="*/ 2147483647 w 295"/>
                  <a:gd name="T31" fmla="*/ 2147483647 h 214"/>
                  <a:gd name="T32" fmla="*/ 2147483647 w 295"/>
                  <a:gd name="T33" fmla="*/ 2147483647 h 214"/>
                  <a:gd name="T34" fmla="*/ 2147483647 w 295"/>
                  <a:gd name="T35" fmla="*/ 2147483647 h 214"/>
                  <a:gd name="T36" fmla="*/ 2147483647 w 295"/>
                  <a:gd name="T37" fmla="*/ 2147483647 h 214"/>
                  <a:gd name="T38" fmla="*/ 2147483647 w 295"/>
                  <a:gd name="T39" fmla="*/ 2147483647 h 214"/>
                  <a:gd name="T40" fmla="*/ 2147483647 w 295"/>
                  <a:gd name="T41" fmla="*/ 2147483647 h 214"/>
                  <a:gd name="T42" fmla="*/ 2147483647 w 295"/>
                  <a:gd name="T43" fmla="*/ 2147483647 h 214"/>
                  <a:gd name="T44" fmla="*/ 0 w 295"/>
                  <a:gd name="T45" fmla="*/ 2147483647 h 214"/>
                  <a:gd name="T46" fmla="*/ 2147483647 w 295"/>
                  <a:gd name="T47" fmla="*/ 2147483647 h 214"/>
                  <a:gd name="T48" fmla="*/ 2147483647 w 295"/>
                  <a:gd name="T49" fmla="*/ 2147483647 h 214"/>
                  <a:gd name="T50" fmla="*/ 2147483647 w 295"/>
                  <a:gd name="T51" fmla="*/ 2147483647 h 214"/>
                  <a:gd name="T52" fmla="*/ 2147483647 w 295"/>
                  <a:gd name="T53" fmla="*/ 2147483647 h 214"/>
                  <a:gd name="T54" fmla="*/ 2147483647 w 295"/>
                  <a:gd name="T55" fmla="*/ 2147483647 h 214"/>
                  <a:gd name="T56" fmla="*/ 2147483647 w 295"/>
                  <a:gd name="T57" fmla="*/ 2147483647 h 214"/>
                  <a:gd name="T58" fmla="*/ 2147483647 w 295"/>
                  <a:gd name="T59" fmla="*/ 2147483647 h 214"/>
                  <a:gd name="T60" fmla="*/ 2147483647 w 295"/>
                  <a:gd name="T61" fmla="*/ 2147483647 h 214"/>
                  <a:gd name="T62" fmla="*/ 2147483647 w 295"/>
                  <a:gd name="T63" fmla="*/ 2147483647 h 214"/>
                  <a:gd name="T64" fmla="*/ 2147483647 w 295"/>
                  <a:gd name="T65" fmla="*/ 2147483647 h 214"/>
                  <a:gd name="T66" fmla="*/ 2147483647 w 295"/>
                  <a:gd name="T67" fmla="*/ 2147483647 h 214"/>
                  <a:gd name="T68" fmla="*/ 2147483647 w 295"/>
                  <a:gd name="T69" fmla="*/ 2147483647 h 214"/>
                  <a:gd name="T70" fmla="*/ 2147483647 w 295"/>
                  <a:gd name="T71" fmla="*/ 2147483647 h 214"/>
                  <a:gd name="T72" fmla="*/ 2147483647 w 295"/>
                  <a:gd name="T73" fmla="*/ 2147483647 h 214"/>
                  <a:gd name="T74" fmla="*/ 2147483647 w 295"/>
                  <a:gd name="T75" fmla="*/ 2147483647 h 214"/>
                  <a:gd name="T76" fmla="*/ 2147483647 w 295"/>
                  <a:gd name="T77" fmla="*/ 2147483647 h 214"/>
                  <a:gd name="T78" fmla="*/ 2147483647 w 295"/>
                  <a:gd name="T79" fmla="*/ 2147483647 h 214"/>
                  <a:gd name="T80" fmla="*/ 2147483647 w 295"/>
                  <a:gd name="T81" fmla="*/ 2147483647 h 214"/>
                  <a:gd name="T82" fmla="*/ 2147483647 w 295"/>
                  <a:gd name="T83" fmla="*/ 0 h 214"/>
                  <a:gd name="T84" fmla="*/ 2147483647 w 295"/>
                  <a:gd name="T85" fmla="*/ 2147483647 h 214"/>
                  <a:gd name="T86" fmla="*/ 2147483647 w 295"/>
                  <a:gd name="T87" fmla="*/ 2147483647 h 214"/>
                  <a:gd name="T88" fmla="*/ 2147483647 w 295"/>
                  <a:gd name="T89" fmla="*/ 2147483647 h 214"/>
                  <a:gd name="T90" fmla="*/ 2147483647 w 295"/>
                  <a:gd name="T91" fmla="*/ 2147483647 h 214"/>
                  <a:gd name="T92" fmla="*/ 2147483647 w 295"/>
                  <a:gd name="T93" fmla="*/ 2147483647 h 214"/>
                  <a:gd name="T94" fmla="*/ 2147483647 w 295"/>
                  <a:gd name="T95" fmla="*/ 2147483647 h 21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95"/>
                  <a:gd name="T145" fmla="*/ 0 h 214"/>
                  <a:gd name="T146" fmla="*/ 295 w 295"/>
                  <a:gd name="T147" fmla="*/ 214 h 21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95" h="214">
                    <a:moveTo>
                      <a:pt x="285" y="28"/>
                    </a:moveTo>
                    <a:lnTo>
                      <a:pt x="277" y="24"/>
                    </a:lnTo>
                    <a:lnTo>
                      <a:pt x="271" y="20"/>
                    </a:lnTo>
                    <a:lnTo>
                      <a:pt x="263" y="16"/>
                    </a:lnTo>
                    <a:lnTo>
                      <a:pt x="251" y="14"/>
                    </a:lnTo>
                    <a:lnTo>
                      <a:pt x="245" y="16"/>
                    </a:lnTo>
                    <a:lnTo>
                      <a:pt x="243" y="18"/>
                    </a:lnTo>
                    <a:lnTo>
                      <a:pt x="241" y="22"/>
                    </a:lnTo>
                    <a:lnTo>
                      <a:pt x="241" y="28"/>
                    </a:lnTo>
                    <a:lnTo>
                      <a:pt x="239" y="32"/>
                    </a:lnTo>
                    <a:lnTo>
                      <a:pt x="237" y="36"/>
                    </a:lnTo>
                    <a:lnTo>
                      <a:pt x="233" y="40"/>
                    </a:lnTo>
                    <a:lnTo>
                      <a:pt x="227" y="40"/>
                    </a:lnTo>
                    <a:lnTo>
                      <a:pt x="217" y="38"/>
                    </a:lnTo>
                    <a:lnTo>
                      <a:pt x="207" y="34"/>
                    </a:lnTo>
                    <a:lnTo>
                      <a:pt x="197" y="32"/>
                    </a:lnTo>
                    <a:lnTo>
                      <a:pt x="189" y="30"/>
                    </a:lnTo>
                    <a:lnTo>
                      <a:pt x="187" y="30"/>
                    </a:lnTo>
                    <a:lnTo>
                      <a:pt x="185" y="30"/>
                    </a:lnTo>
                    <a:lnTo>
                      <a:pt x="181" y="32"/>
                    </a:lnTo>
                    <a:lnTo>
                      <a:pt x="173" y="36"/>
                    </a:lnTo>
                    <a:lnTo>
                      <a:pt x="165" y="38"/>
                    </a:lnTo>
                    <a:lnTo>
                      <a:pt x="153" y="38"/>
                    </a:lnTo>
                    <a:lnTo>
                      <a:pt x="141" y="40"/>
                    </a:lnTo>
                    <a:lnTo>
                      <a:pt x="135" y="44"/>
                    </a:lnTo>
                    <a:lnTo>
                      <a:pt x="126" y="54"/>
                    </a:lnTo>
                    <a:lnTo>
                      <a:pt x="118" y="64"/>
                    </a:lnTo>
                    <a:lnTo>
                      <a:pt x="112" y="74"/>
                    </a:lnTo>
                    <a:lnTo>
                      <a:pt x="108" y="86"/>
                    </a:lnTo>
                    <a:lnTo>
                      <a:pt x="106" y="96"/>
                    </a:lnTo>
                    <a:lnTo>
                      <a:pt x="106" y="108"/>
                    </a:lnTo>
                    <a:lnTo>
                      <a:pt x="98" y="108"/>
                    </a:lnTo>
                    <a:lnTo>
                      <a:pt x="88" y="108"/>
                    </a:lnTo>
                    <a:lnTo>
                      <a:pt x="84" y="110"/>
                    </a:lnTo>
                    <a:lnTo>
                      <a:pt x="82" y="114"/>
                    </a:lnTo>
                    <a:lnTo>
                      <a:pt x="80" y="118"/>
                    </a:lnTo>
                    <a:lnTo>
                      <a:pt x="80" y="122"/>
                    </a:lnTo>
                    <a:lnTo>
                      <a:pt x="80" y="130"/>
                    </a:lnTo>
                    <a:lnTo>
                      <a:pt x="84" y="140"/>
                    </a:lnTo>
                    <a:lnTo>
                      <a:pt x="88" y="154"/>
                    </a:lnTo>
                    <a:lnTo>
                      <a:pt x="88" y="162"/>
                    </a:lnTo>
                    <a:lnTo>
                      <a:pt x="88" y="164"/>
                    </a:lnTo>
                    <a:lnTo>
                      <a:pt x="90" y="166"/>
                    </a:lnTo>
                    <a:lnTo>
                      <a:pt x="96" y="170"/>
                    </a:lnTo>
                    <a:lnTo>
                      <a:pt x="76" y="200"/>
                    </a:lnTo>
                    <a:lnTo>
                      <a:pt x="70" y="198"/>
                    </a:lnTo>
                    <a:lnTo>
                      <a:pt x="68" y="196"/>
                    </a:lnTo>
                    <a:lnTo>
                      <a:pt x="64" y="188"/>
                    </a:lnTo>
                    <a:lnTo>
                      <a:pt x="62" y="192"/>
                    </a:lnTo>
                    <a:lnTo>
                      <a:pt x="62" y="196"/>
                    </a:lnTo>
                    <a:lnTo>
                      <a:pt x="50" y="206"/>
                    </a:lnTo>
                    <a:lnTo>
                      <a:pt x="42" y="210"/>
                    </a:lnTo>
                    <a:lnTo>
                      <a:pt x="36" y="214"/>
                    </a:lnTo>
                    <a:lnTo>
                      <a:pt x="26" y="212"/>
                    </a:lnTo>
                    <a:lnTo>
                      <a:pt x="18" y="208"/>
                    </a:lnTo>
                    <a:lnTo>
                      <a:pt x="10" y="204"/>
                    </a:lnTo>
                    <a:lnTo>
                      <a:pt x="8" y="202"/>
                    </a:lnTo>
                    <a:lnTo>
                      <a:pt x="8" y="200"/>
                    </a:lnTo>
                    <a:lnTo>
                      <a:pt x="10" y="196"/>
                    </a:lnTo>
                    <a:lnTo>
                      <a:pt x="12" y="194"/>
                    </a:lnTo>
                    <a:lnTo>
                      <a:pt x="6" y="192"/>
                    </a:lnTo>
                    <a:lnTo>
                      <a:pt x="2" y="190"/>
                    </a:lnTo>
                    <a:lnTo>
                      <a:pt x="2" y="188"/>
                    </a:lnTo>
                    <a:lnTo>
                      <a:pt x="2" y="184"/>
                    </a:lnTo>
                    <a:lnTo>
                      <a:pt x="4" y="178"/>
                    </a:lnTo>
                    <a:lnTo>
                      <a:pt x="8" y="174"/>
                    </a:lnTo>
                    <a:lnTo>
                      <a:pt x="4" y="168"/>
                    </a:lnTo>
                    <a:lnTo>
                      <a:pt x="2" y="160"/>
                    </a:lnTo>
                    <a:lnTo>
                      <a:pt x="0" y="144"/>
                    </a:lnTo>
                    <a:lnTo>
                      <a:pt x="10" y="144"/>
                    </a:lnTo>
                    <a:lnTo>
                      <a:pt x="16" y="140"/>
                    </a:lnTo>
                    <a:lnTo>
                      <a:pt x="22" y="136"/>
                    </a:lnTo>
                    <a:lnTo>
                      <a:pt x="24" y="128"/>
                    </a:lnTo>
                    <a:lnTo>
                      <a:pt x="32" y="128"/>
                    </a:lnTo>
                    <a:lnTo>
                      <a:pt x="38" y="124"/>
                    </a:lnTo>
                    <a:lnTo>
                      <a:pt x="44" y="122"/>
                    </a:lnTo>
                    <a:lnTo>
                      <a:pt x="52" y="122"/>
                    </a:lnTo>
                    <a:lnTo>
                      <a:pt x="54" y="120"/>
                    </a:lnTo>
                    <a:lnTo>
                      <a:pt x="58" y="116"/>
                    </a:lnTo>
                    <a:lnTo>
                      <a:pt x="60" y="118"/>
                    </a:lnTo>
                    <a:lnTo>
                      <a:pt x="64" y="118"/>
                    </a:lnTo>
                    <a:lnTo>
                      <a:pt x="70" y="118"/>
                    </a:lnTo>
                    <a:lnTo>
                      <a:pt x="72" y="116"/>
                    </a:lnTo>
                    <a:lnTo>
                      <a:pt x="62" y="116"/>
                    </a:lnTo>
                    <a:lnTo>
                      <a:pt x="60" y="114"/>
                    </a:lnTo>
                    <a:lnTo>
                      <a:pt x="58" y="110"/>
                    </a:lnTo>
                    <a:lnTo>
                      <a:pt x="60" y="106"/>
                    </a:lnTo>
                    <a:lnTo>
                      <a:pt x="66" y="102"/>
                    </a:lnTo>
                    <a:lnTo>
                      <a:pt x="76" y="98"/>
                    </a:lnTo>
                    <a:lnTo>
                      <a:pt x="80" y="94"/>
                    </a:lnTo>
                    <a:lnTo>
                      <a:pt x="86" y="86"/>
                    </a:lnTo>
                    <a:lnTo>
                      <a:pt x="92" y="70"/>
                    </a:lnTo>
                    <a:lnTo>
                      <a:pt x="94" y="68"/>
                    </a:lnTo>
                    <a:lnTo>
                      <a:pt x="96" y="68"/>
                    </a:lnTo>
                    <a:lnTo>
                      <a:pt x="102" y="64"/>
                    </a:lnTo>
                    <a:lnTo>
                      <a:pt x="106" y="60"/>
                    </a:lnTo>
                    <a:lnTo>
                      <a:pt x="108" y="56"/>
                    </a:lnTo>
                    <a:lnTo>
                      <a:pt x="108" y="52"/>
                    </a:lnTo>
                    <a:lnTo>
                      <a:pt x="112" y="50"/>
                    </a:lnTo>
                    <a:lnTo>
                      <a:pt x="116" y="48"/>
                    </a:lnTo>
                    <a:lnTo>
                      <a:pt x="116" y="40"/>
                    </a:lnTo>
                    <a:lnTo>
                      <a:pt x="106" y="44"/>
                    </a:lnTo>
                    <a:lnTo>
                      <a:pt x="104" y="44"/>
                    </a:lnTo>
                    <a:lnTo>
                      <a:pt x="100" y="42"/>
                    </a:lnTo>
                    <a:lnTo>
                      <a:pt x="106" y="42"/>
                    </a:lnTo>
                    <a:lnTo>
                      <a:pt x="106" y="40"/>
                    </a:lnTo>
                    <a:lnTo>
                      <a:pt x="112" y="38"/>
                    </a:lnTo>
                    <a:lnTo>
                      <a:pt x="114" y="34"/>
                    </a:lnTo>
                    <a:lnTo>
                      <a:pt x="116" y="34"/>
                    </a:lnTo>
                    <a:lnTo>
                      <a:pt x="120" y="36"/>
                    </a:lnTo>
                    <a:lnTo>
                      <a:pt x="135" y="36"/>
                    </a:lnTo>
                    <a:lnTo>
                      <a:pt x="135" y="28"/>
                    </a:lnTo>
                    <a:lnTo>
                      <a:pt x="135" y="26"/>
                    </a:lnTo>
                    <a:lnTo>
                      <a:pt x="139" y="26"/>
                    </a:lnTo>
                    <a:lnTo>
                      <a:pt x="145" y="28"/>
                    </a:lnTo>
                    <a:lnTo>
                      <a:pt x="155" y="22"/>
                    </a:lnTo>
                    <a:lnTo>
                      <a:pt x="161" y="16"/>
                    </a:lnTo>
                    <a:lnTo>
                      <a:pt x="165" y="12"/>
                    </a:lnTo>
                    <a:lnTo>
                      <a:pt x="167" y="14"/>
                    </a:lnTo>
                    <a:lnTo>
                      <a:pt x="169" y="16"/>
                    </a:lnTo>
                    <a:lnTo>
                      <a:pt x="175" y="18"/>
                    </a:lnTo>
                    <a:lnTo>
                      <a:pt x="181" y="16"/>
                    </a:lnTo>
                    <a:lnTo>
                      <a:pt x="185" y="12"/>
                    </a:lnTo>
                    <a:lnTo>
                      <a:pt x="189" y="8"/>
                    </a:lnTo>
                    <a:lnTo>
                      <a:pt x="209" y="4"/>
                    </a:lnTo>
                    <a:lnTo>
                      <a:pt x="227" y="0"/>
                    </a:lnTo>
                    <a:lnTo>
                      <a:pt x="233" y="2"/>
                    </a:lnTo>
                    <a:lnTo>
                      <a:pt x="239" y="4"/>
                    </a:lnTo>
                    <a:lnTo>
                      <a:pt x="243" y="8"/>
                    </a:lnTo>
                    <a:lnTo>
                      <a:pt x="245" y="12"/>
                    </a:lnTo>
                    <a:lnTo>
                      <a:pt x="249" y="6"/>
                    </a:lnTo>
                    <a:lnTo>
                      <a:pt x="251" y="2"/>
                    </a:lnTo>
                    <a:lnTo>
                      <a:pt x="257" y="2"/>
                    </a:lnTo>
                    <a:lnTo>
                      <a:pt x="265" y="2"/>
                    </a:lnTo>
                    <a:lnTo>
                      <a:pt x="271" y="4"/>
                    </a:lnTo>
                    <a:lnTo>
                      <a:pt x="279" y="6"/>
                    </a:lnTo>
                    <a:lnTo>
                      <a:pt x="289" y="6"/>
                    </a:lnTo>
                    <a:lnTo>
                      <a:pt x="289" y="14"/>
                    </a:lnTo>
                    <a:lnTo>
                      <a:pt x="277" y="14"/>
                    </a:lnTo>
                    <a:lnTo>
                      <a:pt x="281" y="16"/>
                    </a:lnTo>
                    <a:lnTo>
                      <a:pt x="287" y="18"/>
                    </a:lnTo>
                    <a:lnTo>
                      <a:pt x="291" y="18"/>
                    </a:lnTo>
                    <a:lnTo>
                      <a:pt x="295" y="14"/>
                    </a:lnTo>
                    <a:lnTo>
                      <a:pt x="295" y="26"/>
                    </a:lnTo>
                    <a:lnTo>
                      <a:pt x="279" y="30"/>
                    </a:lnTo>
                    <a:lnTo>
                      <a:pt x="285"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0" name="îṥļîďé">
                <a:extLst>
                  <a:ext uri="{FF2B5EF4-FFF2-40B4-BE49-F238E27FC236}">
                    <a16:creationId xmlns:a16="http://schemas.microsoft.com/office/drawing/2014/main" xmlns="" id="{1CC8F1D9-1BDF-4101-80C3-A3871113893C}"/>
                  </a:ext>
                </a:extLst>
              </p:cNvPr>
              <p:cNvSpPr/>
              <p:nvPr/>
            </p:nvSpPr>
            <p:spPr bwMode="auto">
              <a:xfrm>
                <a:off x="4862942" y="2057506"/>
                <a:ext cx="99160" cy="57443"/>
              </a:xfrm>
              <a:custGeom>
                <a:avLst/>
                <a:gdLst>
                  <a:gd name="T0" fmla="*/ 2147483647 w 58"/>
                  <a:gd name="T1" fmla="*/ 2147483647 h 34"/>
                  <a:gd name="T2" fmla="*/ 2147483647 w 58"/>
                  <a:gd name="T3" fmla="*/ 2147483647 h 34"/>
                  <a:gd name="T4" fmla="*/ 2147483647 w 58"/>
                  <a:gd name="T5" fmla="*/ 2147483647 h 34"/>
                  <a:gd name="T6" fmla="*/ 2147483647 w 58"/>
                  <a:gd name="T7" fmla="*/ 2147483647 h 34"/>
                  <a:gd name="T8" fmla="*/ 2147483647 w 58"/>
                  <a:gd name="T9" fmla="*/ 2147483647 h 34"/>
                  <a:gd name="T10" fmla="*/ 2147483647 w 58"/>
                  <a:gd name="T11" fmla="*/ 2147483647 h 34"/>
                  <a:gd name="T12" fmla="*/ 2147483647 w 58"/>
                  <a:gd name="T13" fmla="*/ 2147483647 h 34"/>
                  <a:gd name="T14" fmla="*/ 2147483647 w 58"/>
                  <a:gd name="T15" fmla="*/ 2147483647 h 34"/>
                  <a:gd name="T16" fmla="*/ 2147483647 w 58"/>
                  <a:gd name="T17" fmla="*/ 2147483647 h 34"/>
                  <a:gd name="T18" fmla="*/ 2147483647 w 58"/>
                  <a:gd name="T19" fmla="*/ 0 h 34"/>
                  <a:gd name="T20" fmla="*/ 2147483647 w 58"/>
                  <a:gd name="T21" fmla="*/ 0 h 34"/>
                  <a:gd name="T22" fmla="*/ 2147483647 w 58"/>
                  <a:gd name="T23" fmla="*/ 2147483647 h 34"/>
                  <a:gd name="T24" fmla="*/ 2147483647 w 58"/>
                  <a:gd name="T25" fmla="*/ 2147483647 h 34"/>
                  <a:gd name="T26" fmla="*/ 2147483647 w 58"/>
                  <a:gd name="T27" fmla="*/ 2147483647 h 34"/>
                  <a:gd name="T28" fmla="*/ 0 w 58"/>
                  <a:gd name="T29" fmla="*/ 2147483647 h 34"/>
                  <a:gd name="T30" fmla="*/ 2147483647 w 58"/>
                  <a:gd name="T31" fmla="*/ 2147483647 h 34"/>
                  <a:gd name="T32" fmla="*/ 2147483647 w 58"/>
                  <a:gd name="T33" fmla="*/ 2147483647 h 34"/>
                  <a:gd name="T34" fmla="*/ 2147483647 w 58"/>
                  <a:gd name="T35" fmla="*/ 2147483647 h 34"/>
                  <a:gd name="T36" fmla="*/ 2147483647 w 58"/>
                  <a:gd name="T37" fmla="*/ 2147483647 h 34"/>
                  <a:gd name="T38" fmla="*/ 2147483647 w 58"/>
                  <a:gd name="T39" fmla="*/ 2147483647 h 34"/>
                  <a:gd name="T40" fmla="*/ 2147483647 w 58"/>
                  <a:gd name="T41" fmla="*/ 2147483647 h 34"/>
                  <a:gd name="T42" fmla="*/ 2147483647 w 58"/>
                  <a:gd name="T43" fmla="*/ 2147483647 h 34"/>
                  <a:gd name="T44" fmla="*/ 2147483647 w 58"/>
                  <a:gd name="T45" fmla="*/ 2147483647 h 34"/>
                  <a:gd name="T46" fmla="*/ 2147483647 w 58"/>
                  <a:gd name="T47" fmla="*/ 2147483647 h 34"/>
                  <a:gd name="T48" fmla="*/ 2147483647 w 58"/>
                  <a:gd name="T49" fmla="*/ 2147483647 h 34"/>
                  <a:gd name="T50" fmla="*/ 2147483647 w 58"/>
                  <a:gd name="T51" fmla="*/ 2147483647 h 34"/>
                  <a:gd name="T52" fmla="*/ 2147483647 w 58"/>
                  <a:gd name="T53" fmla="*/ 2147483647 h 34"/>
                  <a:gd name="T54" fmla="*/ 2147483647 w 58"/>
                  <a:gd name="T55" fmla="*/ 2147483647 h 34"/>
                  <a:gd name="T56" fmla="*/ 2147483647 w 58"/>
                  <a:gd name="T57" fmla="*/ 2147483647 h 34"/>
                  <a:gd name="T58" fmla="*/ 2147483647 w 58"/>
                  <a:gd name="T59" fmla="*/ 2147483647 h 3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8"/>
                  <a:gd name="T91" fmla="*/ 0 h 34"/>
                  <a:gd name="T92" fmla="*/ 58 w 58"/>
                  <a:gd name="T93" fmla="*/ 34 h 3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8" h="34">
                    <a:moveTo>
                      <a:pt x="58" y="34"/>
                    </a:moveTo>
                    <a:lnTo>
                      <a:pt x="52" y="24"/>
                    </a:lnTo>
                    <a:lnTo>
                      <a:pt x="48" y="16"/>
                    </a:lnTo>
                    <a:lnTo>
                      <a:pt x="52" y="16"/>
                    </a:lnTo>
                    <a:lnTo>
                      <a:pt x="54" y="14"/>
                    </a:lnTo>
                    <a:lnTo>
                      <a:pt x="54" y="4"/>
                    </a:lnTo>
                    <a:lnTo>
                      <a:pt x="48" y="6"/>
                    </a:lnTo>
                    <a:lnTo>
                      <a:pt x="44" y="6"/>
                    </a:lnTo>
                    <a:lnTo>
                      <a:pt x="40" y="4"/>
                    </a:lnTo>
                    <a:lnTo>
                      <a:pt x="32" y="0"/>
                    </a:lnTo>
                    <a:lnTo>
                      <a:pt x="24" y="0"/>
                    </a:lnTo>
                    <a:lnTo>
                      <a:pt x="14" y="2"/>
                    </a:lnTo>
                    <a:lnTo>
                      <a:pt x="6" y="6"/>
                    </a:lnTo>
                    <a:lnTo>
                      <a:pt x="2" y="8"/>
                    </a:lnTo>
                    <a:lnTo>
                      <a:pt x="0" y="10"/>
                    </a:lnTo>
                    <a:lnTo>
                      <a:pt x="2" y="16"/>
                    </a:lnTo>
                    <a:lnTo>
                      <a:pt x="6" y="20"/>
                    </a:lnTo>
                    <a:lnTo>
                      <a:pt x="10" y="22"/>
                    </a:lnTo>
                    <a:lnTo>
                      <a:pt x="18" y="24"/>
                    </a:lnTo>
                    <a:lnTo>
                      <a:pt x="26" y="22"/>
                    </a:lnTo>
                    <a:lnTo>
                      <a:pt x="30" y="22"/>
                    </a:lnTo>
                    <a:lnTo>
                      <a:pt x="34" y="24"/>
                    </a:lnTo>
                    <a:lnTo>
                      <a:pt x="36" y="28"/>
                    </a:lnTo>
                    <a:lnTo>
                      <a:pt x="38" y="32"/>
                    </a:lnTo>
                    <a:lnTo>
                      <a:pt x="42" y="34"/>
                    </a:lnTo>
                    <a:lnTo>
                      <a:pt x="44" y="34"/>
                    </a:lnTo>
                    <a:lnTo>
                      <a:pt x="46" y="30"/>
                    </a:lnTo>
                    <a:lnTo>
                      <a:pt x="50" y="30"/>
                    </a:lnTo>
                    <a:lnTo>
                      <a:pt x="54" y="32"/>
                    </a:lnTo>
                    <a:lnTo>
                      <a:pt x="58" y="3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1" name="î$ľiďê">
                <a:extLst>
                  <a:ext uri="{FF2B5EF4-FFF2-40B4-BE49-F238E27FC236}">
                    <a16:creationId xmlns:a16="http://schemas.microsoft.com/office/drawing/2014/main" xmlns="" id="{77ED3605-93AC-49F8-A510-EE6B1011DAEE}"/>
                  </a:ext>
                </a:extLst>
              </p:cNvPr>
              <p:cNvSpPr/>
              <p:nvPr/>
            </p:nvSpPr>
            <p:spPr bwMode="auto">
              <a:xfrm>
                <a:off x="4824380" y="2093934"/>
                <a:ext cx="148739" cy="86865"/>
              </a:xfrm>
              <a:custGeom>
                <a:avLst/>
                <a:gdLst>
                  <a:gd name="T0" fmla="*/ 2147483647 w 86"/>
                  <a:gd name="T1" fmla="*/ 2147483647 h 50"/>
                  <a:gd name="T2" fmla="*/ 2147483647 w 86"/>
                  <a:gd name="T3" fmla="*/ 2147483647 h 50"/>
                  <a:gd name="T4" fmla="*/ 2147483647 w 86"/>
                  <a:gd name="T5" fmla="*/ 2147483647 h 50"/>
                  <a:gd name="T6" fmla="*/ 2147483647 w 86"/>
                  <a:gd name="T7" fmla="*/ 2147483647 h 50"/>
                  <a:gd name="T8" fmla="*/ 2147483647 w 86"/>
                  <a:gd name="T9" fmla="*/ 2147483647 h 50"/>
                  <a:gd name="T10" fmla="*/ 2147483647 w 86"/>
                  <a:gd name="T11" fmla="*/ 2147483647 h 50"/>
                  <a:gd name="T12" fmla="*/ 2147483647 w 86"/>
                  <a:gd name="T13" fmla="*/ 2147483647 h 50"/>
                  <a:gd name="T14" fmla="*/ 2147483647 w 86"/>
                  <a:gd name="T15" fmla="*/ 2147483647 h 50"/>
                  <a:gd name="T16" fmla="*/ 2147483647 w 86"/>
                  <a:gd name="T17" fmla="*/ 2147483647 h 50"/>
                  <a:gd name="T18" fmla="*/ 2147483647 w 86"/>
                  <a:gd name="T19" fmla="*/ 2147483647 h 50"/>
                  <a:gd name="T20" fmla="*/ 2147483647 w 86"/>
                  <a:gd name="T21" fmla="*/ 2147483647 h 50"/>
                  <a:gd name="T22" fmla="*/ 2147483647 w 86"/>
                  <a:gd name="T23" fmla="*/ 2147483647 h 50"/>
                  <a:gd name="T24" fmla="*/ 2147483647 w 86"/>
                  <a:gd name="T25" fmla="*/ 2147483647 h 50"/>
                  <a:gd name="T26" fmla="*/ 2147483647 w 86"/>
                  <a:gd name="T27" fmla="*/ 2147483647 h 50"/>
                  <a:gd name="T28" fmla="*/ 2147483647 w 86"/>
                  <a:gd name="T29" fmla="*/ 2147483647 h 50"/>
                  <a:gd name="T30" fmla="*/ 2147483647 w 86"/>
                  <a:gd name="T31" fmla="*/ 2147483647 h 50"/>
                  <a:gd name="T32" fmla="*/ 2147483647 w 86"/>
                  <a:gd name="T33" fmla="*/ 2147483647 h 50"/>
                  <a:gd name="T34" fmla="*/ 2147483647 w 86"/>
                  <a:gd name="T35" fmla="*/ 0 h 50"/>
                  <a:gd name="T36" fmla="*/ 2147483647 w 86"/>
                  <a:gd name="T37" fmla="*/ 0 h 50"/>
                  <a:gd name="T38" fmla="*/ 2147483647 w 86"/>
                  <a:gd name="T39" fmla="*/ 2147483647 h 50"/>
                  <a:gd name="T40" fmla="*/ 2147483647 w 86"/>
                  <a:gd name="T41" fmla="*/ 2147483647 h 50"/>
                  <a:gd name="T42" fmla="*/ 2147483647 w 86"/>
                  <a:gd name="T43" fmla="*/ 2147483647 h 50"/>
                  <a:gd name="T44" fmla="*/ 2147483647 w 86"/>
                  <a:gd name="T45" fmla="*/ 2147483647 h 50"/>
                  <a:gd name="T46" fmla="*/ 2147483647 w 86"/>
                  <a:gd name="T47" fmla="*/ 2147483647 h 50"/>
                  <a:gd name="T48" fmla="*/ 2147483647 w 86"/>
                  <a:gd name="T49" fmla="*/ 2147483647 h 50"/>
                  <a:gd name="T50" fmla="*/ 2147483647 w 86"/>
                  <a:gd name="T51" fmla="*/ 2147483647 h 50"/>
                  <a:gd name="T52" fmla="*/ 2147483647 w 86"/>
                  <a:gd name="T53" fmla="*/ 2147483647 h 50"/>
                  <a:gd name="T54" fmla="*/ 2147483647 w 86"/>
                  <a:gd name="T55" fmla="*/ 2147483647 h 50"/>
                  <a:gd name="T56" fmla="*/ 2147483647 w 86"/>
                  <a:gd name="T57" fmla="*/ 2147483647 h 50"/>
                  <a:gd name="T58" fmla="*/ 2147483647 w 86"/>
                  <a:gd name="T59" fmla="*/ 2147483647 h 50"/>
                  <a:gd name="T60" fmla="*/ 2147483647 w 86"/>
                  <a:gd name="T61" fmla="*/ 2147483647 h 50"/>
                  <a:gd name="T62" fmla="*/ 2147483647 w 86"/>
                  <a:gd name="T63" fmla="*/ 2147483647 h 50"/>
                  <a:gd name="T64" fmla="*/ 2147483647 w 86"/>
                  <a:gd name="T65" fmla="*/ 2147483647 h 50"/>
                  <a:gd name="T66" fmla="*/ 2147483647 w 86"/>
                  <a:gd name="T67" fmla="*/ 2147483647 h 50"/>
                  <a:gd name="T68" fmla="*/ 2147483647 w 86"/>
                  <a:gd name="T69" fmla="*/ 2147483647 h 50"/>
                  <a:gd name="T70" fmla="*/ 2147483647 w 86"/>
                  <a:gd name="T71" fmla="*/ 2147483647 h 50"/>
                  <a:gd name="T72" fmla="*/ 0 w 86"/>
                  <a:gd name="T73" fmla="*/ 2147483647 h 50"/>
                  <a:gd name="T74" fmla="*/ 2147483647 w 86"/>
                  <a:gd name="T75" fmla="*/ 2147483647 h 50"/>
                  <a:gd name="T76" fmla="*/ 2147483647 w 86"/>
                  <a:gd name="T77" fmla="*/ 2147483647 h 50"/>
                  <a:gd name="T78" fmla="*/ 2147483647 w 86"/>
                  <a:gd name="T79" fmla="*/ 2147483647 h 50"/>
                  <a:gd name="T80" fmla="*/ 2147483647 w 86"/>
                  <a:gd name="T81" fmla="*/ 2147483647 h 50"/>
                  <a:gd name="T82" fmla="*/ 2147483647 w 86"/>
                  <a:gd name="T83" fmla="*/ 2147483647 h 50"/>
                  <a:gd name="T84" fmla="*/ 2147483647 w 86"/>
                  <a:gd name="T85" fmla="*/ 2147483647 h 50"/>
                  <a:gd name="T86" fmla="*/ 2147483647 w 86"/>
                  <a:gd name="T87" fmla="*/ 2147483647 h 50"/>
                  <a:gd name="T88" fmla="*/ 2147483647 w 86"/>
                  <a:gd name="T89" fmla="*/ 2147483647 h 50"/>
                  <a:gd name="T90" fmla="*/ 2147483647 w 86"/>
                  <a:gd name="T91" fmla="*/ 2147483647 h 50"/>
                  <a:gd name="T92" fmla="*/ 2147483647 w 86"/>
                  <a:gd name="T93" fmla="*/ 2147483647 h 50"/>
                  <a:gd name="T94" fmla="*/ 2147483647 w 86"/>
                  <a:gd name="T95" fmla="*/ 2147483647 h 50"/>
                  <a:gd name="T96" fmla="*/ 2147483647 w 86"/>
                  <a:gd name="T97" fmla="*/ 2147483647 h 50"/>
                  <a:gd name="T98" fmla="*/ 2147483647 w 86"/>
                  <a:gd name="T99" fmla="*/ 2147483647 h 50"/>
                  <a:gd name="T100" fmla="*/ 2147483647 w 86"/>
                  <a:gd name="T101" fmla="*/ 2147483647 h 50"/>
                  <a:gd name="T102" fmla="*/ 2147483647 w 86"/>
                  <a:gd name="T103" fmla="*/ 2147483647 h 5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86"/>
                  <a:gd name="T157" fmla="*/ 0 h 50"/>
                  <a:gd name="T158" fmla="*/ 86 w 86"/>
                  <a:gd name="T159" fmla="*/ 50 h 5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86" h="50">
                    <a:moveTo>
                      <a:pt x="68" y="50"/>
                    </a:moveTo>
                    <a:lnTo>
                      <a:pt x="74" y="50"/>
                    </a:lnTo>
                    <a:lnTo>
                      <a:pt x="80" y="48"/>
                    </a:lnTo>
                    <a:lnTo>
                      <a:pt x="84" y="46"/>
                    </a:lnTo>
                    <a:lnTo>
                      <a:pt x="86" y="42"/>
                    </a:lnTo>
                    <a:lnTo>
                      <a:pt x="86" y="38"/>
                    </a:lnTo>
                    <a:lnTo>
                      <a:pt x="84" y="30"/>
                    </a:lnTo>
                    <a:lnTo>
                      <a:pt x="84" y="26"/>
                    </a:lnTo>
                    <a:lnTo>
                      <a:pt x="80" y="12"/>
                    </a:lnTo>
                    <a:lnTo>
                      <a:pt x="76" y="10"/>
                    </a:lnTo>
                    <a:lnTo>
                      <a:pt x="72" y="8"/>
                    </a:lnTo>
                    <a:lnTo>
                      <a:pt x="68" y="8"/>
                    </a:lnTo>
                    <a:lnTo>
                      <a:pt x="66" y="12"/>
                    </a:lnTo>
                    <a:lnTo>
                      <a:pt x="64" y="12"/>
                    </a:lnTo>
                    <a:lnTo>
                      <a:pt x="60" y="10"/>
                    </a:lnTo>
                    <a:lnTo>
                      <a:pt x="58" y="6"/>
                    </a:lnTo>
                    <a:lnTo>
                      <a:pt x="56" y="2"/>
                    </a:lnTo>
                    <a:lnTo>
                      <a:pt x="52" y="0"/>
                    </a:lnTo>
                    <a:lnTo>
                      <a:pt x="48" y="0"/>
                    </a:lnTo>
                    <a:lnTo>
                      <a:pt x="40" y="2"/>
                    </a:lnTo>
                    <a:lnTo>
                      <a:pt x="42" y="4"/>
                    </a:lnTo>
                    <a:lnTo>
                      <a:pt x="44" y="12"/>
                    </a:lnTo>
                    <a:lnTo>
                      <a:pt x="42" y="16"/>
                    </a:lnTo>
                    <a:lnTo>
                      <a:pt x="42" y="18"/>
                    </a:lnTo>
                    <a:lnTo>
                      <a:pt x="38" y="22"/>
                    </a:lnTo>
                    <a:lnTo>
                      <a:pt x="32" y="24"/>
                    </a:lnTo>
                    <a:lnTo>
                      <a:pt x="30" y="24"/>
                    </a:lnTo>
                    <a:lnTo>
                      <a:pt x="28" y="22"/>
                    </a:lnTo>
                    <a:lnTo>
                      <a:pt x="24" y="18"/>
                    </a:lnTo>
                    <a:lnTo>
                      <a:pt x="18" y="12"/>
                    </a:lnTo>
                    <a:lnTo>
                      <a:pt x="16" y="10"/>
                    </a:lnTo>
                    <a:lnTo>
                      <a:pt x="12" y="10"/>
                    </a:lnTo>
                    <a:lnTo>
                      <a:pt x="8" y="10"/>
                    </a:lnTo>
                    <a:lnTo>
                      <a:pt x="6" y="12"/>
                    </a:lnTo>
                    <a:lnTo>
                      <a:pt x="2" y="20"/>
                    </a:lnTo>
                    <a:lnTo>
                      <a:pt x="2" y="26"/>
                    </a:lnTo>
                    <a:lnTo>
                      <a:pt x="0" y="30"/>
                    </a:lnTo>
                    <a:lnTo>
                      <a:pt x="2" y="38"/>
                    </a:lnTo>
                    <a:lnTo>
                      <a:pt x="2" y="36"/>
                    </a:lnTo>
                    <a:lnTo>
                      <a:pt x="4" y="34"/>
                    </a:lnTo>
                    <a:lnTo>
                      <a:pt x="12" y="34"/>
                    </a:lnTo>
                    <a:lnTo>
                      <a:pt x="24" y="34"/>
                    </a:lnTo>
                    <a:lnTo>
                      <a:pt x="28" y="36"/>
                    </a:lnTo>
                    <a:lnTo>
                      <a:pt x="34" y="38"/>
                    </a:lnTo>
                    <a:lnTo>
                      <a:pt x="42" y="36"/>
                    </a:lnTo>
                    <a:lnTo>
                      <a:pt x="50" y="32"/>
                    </a:lnTo>
                    <a:lnTo>
                      <a:pt x="54" y="38"/>
                    </a:lnTo>
                    <a:lnTo>
                      <a:pt x="58" y="40"/>
                    </a:lnTo>
                    <a:lnTo>
                      <a:pt x="58" y="44"/>
                    </a:lnTo>
                    <a:lnTo>
                      <a:pt x="60" y="48"/>
                    </a:lnTo>
                    <a:lnTo>
                      <a:pt x="66" y="50"/>
                    </a:lnTo>
                    <a:lnTo>
                      <a:pt x="68" y="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2" name="iṣľîḋé">
                <a:extLst>
                  <a:ext uri="{FF2B5EF4-FFF2-40B4-BE49-F238E27FC236}">
                    <a16:creationId xmlns:a16="http://schemas.microsoft.com/office/drawing/2014/main" xmlns="" id="{91207C52-126F-4EA6-B124-7CD76DCB3548}"/>
                  </a:ext>
                </a:extLst>
              </p:cNvPr>
              <p:cNvSpPr/>
              <p:nvPr/>
            </p:nvSpPr>
            <p:spPr bwMode="auto">
              <a:xfrm>
                <a:off x="4824380" y="2148575"/>
                <a:ext cx="111555" cy="78458"/>
              </a:xfrm>
              <a:custGeom>
                <a:avLst/>
                <a:gdLst>
                  <a:gd name="T0" fmla="*/ 2147483647 w 64"/>
                  <a:gd name="T1" fmla="*/ 2147483647 h 48"/>
                  <a:gd name="T2" fmla="*/ 2147483647 w 64"/>
                  <a:gd name="T3" fmla="*/ 2147483647 h 48"/>
                  <a:gd name="T4" fmla="*/ 2147483647 w 64"/>
                  <a:gd name="T5" fmla="*/ 2147483647 h 48"/>
                  <a:gd name="T6" fmla="*/ 2147483647 w 64"/>
                  <a:gd name="T7" fmla="*/ 2147483647 h 48"/>
                  <a:gd name="T8" fmla="*/ 2147483647 w 64"/>
                  <a:gd name="T9" fmla="*/ 2147483647 h 48"/>
                  <a:gd name="T10" fmla="*/ 2147483647 w 64"/>
                  <a:gd name="T11" fmla="*/ 0 h 48"/>
                  <a:gd name="T12" fmla="*/ 2147483647 w 64"/>
                  <a:gd name="T13" fmla="*/ 2147483647 h 48"/>
                  <a:gd name="T14" fmla="*/ 2147483647 w 64"/>
                  <a:gd name="T15" fmla="*/ 2147483647 h 48"/>
                  <a:gd name="T16" fmla="*/ 2147483647 w 64"/>
                  <a:gd name="T17" fmla="*/ 2147483647 h 48"/>
                  <a:gd name="T18" fmla="*/ 2147483647 w 64"/>
                  <a:gd name="T19" fmla="*/ 2147483647 h 48"/>
                  <a:gd name="T20" fmla="*/ 2147483647 w 64"/>
                  <a:gd name="T21" fmla="*/ 2147483647 h 48"/>
                  <a:gd name="T22" fmla="*/ 2147483647 w 64"/>
                  <a:gd name="T23" fmla="*/ 2147483647 h 48"/>
                  <a:gd name="T24" fmla="*/ 2147483647 w 64"/>
                  <a:gd name="T25" fmla="*/ 2147483647 h 48"/>
                  <a:gd name="T26" fmla="*/ 0 w 64"/>
                  <a:gd name="T27" fmla="*/ 2147483647 h 48"/>
                  <a:gd name="T28" fmla="*/ 0 w 64"/>
                  <a:gd name="T29" fmla="*/ 2147483647 h 48"/>
                  <a:gd name="T30" fmla="*/ 2147483647 w 64"/>
                  <a:gd name="T31" fmla="*/ 2147483647 h 48"/>
                  <a:gd name="T32" fmla="*/ 2147483647 w 64"/>
                  <a:gd name="T33" fmla="*/ 2147483647 h 48"/>
                  <a:gd name="T34" fmla="*/ 2147483647 w 64"/>
                  <a:gd name="T35" fmla="*/ 2147483647 h 48"/>
                  <a:gd name="T36" fmla="*/ 2147483647 w 64"/>
                  <a:gd name="T37" fmla="*/ 2147483647 h 48"/>
                  <a:gd name="T38" fmla="*/ 2147483647 w 64"/>
                  <a:gd name="T39" fmla="*/ 2147483647 h 48"/>
                  <a:gd name="T40" fmla="*/ 2147483647 w 64"/>
                  <a:gd name="T41" fmla="*/ 2147483647 h 48"/>
                  <a:gd name="T42" fmla="*/ 2147483647 w 64"/>
                  <a:gd name="T43" fmla="*/ 2147483647 h 48"/>
                  <a:gd name="T44" fmla="*/ 2147483647 w 64"/>
                  <a:gd name="T45" fmla="*/ 2147483647 h 48"/>
                  <a:gd name="T46" fmla="*/ 2147483647 w 64"/>
                  <a:gd name="T47" fmla="*/ 2147483647 h 48"/>
                  <a:gd name="T48" fmla="*/ 2147483647 w 64"/>
                  <a:gd name="T49" fmla="*/ 2147483647 h 48"/>
                  <a:gd name="T50" fmla="*/ 2147483647 w 64"/>
                  <a:gd name="T51" fmla="*/ 2147483647 h 48"/>
                  <a:gd name="T52" fmla="*/ 2147483647 w 64"/>
                  <a:gd name="T53" fmla="*/ 2147483647 h 48"/>
                  <a:gd name="T54" fmla="*/ 2147483647 w 64"/>
                  <a:gd name="T55" fmla="*/ 2147483647 h 48"/>
                  <a:gd name="T56" fmla="*/ 2147483647 w 64"/>
                  <a:gd name="T57" fmla="*/ 2147483647 h 48"/>
                  <a:gd name="T58" fmla="*/ 2147483647 w 64"/>
                  <a:gd name="T59" fmla="*/ 2147483647 h 48"/>
                  <a:gd name="T60" fmla="*/ 2147483647 w 64"/>
                  <a:gd name="T61" fmla="*/ 2147483647 h 48"/>
                  <a:gd name="T62" fmla="*/ 2147483647 w 64"/>
                  <a:gd name="T63" fmla="*/ 21474836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4"/>
                  <a:gd name="T97" fmla="*/ 0 h 48"/>
                  <a:gd name="T98" fmla="*/ 64 w 6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4" h="48">
                    <a:moveTo>
                      <a:pt x="64" y="18"/>
                    </a:moveTo>
                    <a:lnTo>
                      <a:pt x="60" y="16"/>
                    </a:lnTo>
                    <a:lnTo>
                      <a:pt x="58" y="12"/>
                    </a:lnTo>
                    <a:lnTo>
                      <a:pt x="58" y="8"/>
                    </a:lnTo>
                    <a:lnTo>
                      <a:pt x="54" y="6"/>
                    </a:lnTo>
                    <a:lnTo>
                      <a:pt x="50" y="0"/>
                    </a:lnTo>
                    <a:lnTo>
                      <a:pt x="42" y="4"/>
                    </a:lnTo>
                    <a:lnTo>
                      <a:pt x="34" y="6"/>
                    </a:lnTo>
                    <a:lnTo>
                      <a:pt x="28" y="4"/>
                    </a:lnTo>
                    <a:lnTo>
                      <a:pt x="24" y="2"/>
                    </a:lnTo>
                    <a:lnTo>
                      <a:pt x="12" y="2"/>
                    </a:lnTo>
                    <a:lnTo>
                      <a:pt x="4" y="2"/>
                    </a:lnTo>
                    <a:lnTo>
                      <a:pt x="2" y="4"/>
                    </a:lnTo>
                    <a:lnTo>
                      <a:pt x="0" y="6"/>
                    </a:lnTo>
                    <a:lnTo>
                      <a:pt x="0" y="20"/>
                    </a:lnTo>
                    <a:lnTo>
                      <a:pt x="8" y="20"/>
                    </a:lnTo>
                    <a:lnTo>
                      <a:pt x="16" y="20"/>
                    </a:lnTo>
                    <a:lnTo>
                      <a:pt x="22" y="22"/>
                    </a:lnTo>
                    <a:lnTo>
                      <a:pt x="28" y="24"/>
                    </a:lnTo>
                    <a:lnTo>
                      <a:pt x="26" y="36"/>
                    </a:lnTo>
                    <a:lnTo>
                      <a:pt x="30" y="40"/>
                    </a:lnTo>
                    <a:lnTo>
                      <a:pt x="32" y="40"/>
                    </a:lnTo>
                    <a:lnTo>
                      <a:pt x="34" y="42"/>
                    </a:lnTo>
                    <a:lnTo>
                      <a:pt x="38" y="46"/>
                    </a:lnTo>
                    <a:lnTo>
                      <a:pt x="40" y="48"/>
                    </a:lnTo>
                    <a:lnTo>
                      <a:pt x="44" y="46"/>
                    </a:lnTo>
                    <a:lnTo>
                      <a:pt x="50" y="46"/>
                    </a:lnTo>
                    <a:lnTo>
                      <a:pt x="56" y="34"/>
                    </a:lnTo>
                    <a:lnTo>
                      <a:pt x="58" y="30"/>
                    </a:lnTo>
                    <a:lnTo>
                      <a:pt x="64" y="24"/>
                    </a:lnTo>
                    <a:lnTo>
                      <a:pt x="64" y="20"/>
                    </a:lnTo>
                    <a:lnTo>
                      <a:pt x="64"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3" name="îṣḷïḍé">
                <a:extLst>
                  <a:ext uri="{FF2B5EF4-FFF2-40B4-BE49-F238E27FC236}">
                    <a16:creationId xmlns:a16="http://schemas.microsoft.com/office/drawing/2014/main" xmlns="" id="{B8E8497E-7EAB-487D-A920-3BE0F0296A11}"/>
                  </a:ext>
                </a:extLst>
              </p:cNvPr>
              <p:cNvSpPr/>
              <p:nvPr/>
            </p:nvSpPr>
            <p:spPr bwMode="auto">
              <a:xfrm>
                <a:off x="4802344" y="2182200"/>
                <a:ext cx="71616" cy="26620"/>
              </a:xfrm>
              <a:custGeom>
                <a:avLst/>
                <a:gdLst>
                  <a:gd name="T0" fmla="*/ 2147483647 w 40"/>
                  <a:gd name="T1" fmla="*/ 2147483647 h 16"/>
                  <a:gd name="T2" fmla="*/ 2147483647 w 40"/>
                  <a:gd name="T3" fmla="*/ 2147483647 h 16"/>
                  <a:gd name="T4" fmla="*/ 2147483647 w 40"/>
                  <a:gd name="T5" fmla="*/ 2147483647 h 16"/>
                  <a:gd name="T6" fmla="*/ 2147483647 w 40"/>
                  <a:gd name="T7" fmla="*/ 0 h 16"/>
                  <a:gd name="T8" fmla="*/ 2147483647 w 40"/>
                  <a:gd name="T9" fmla="*/ 0 h 16"/>
                  <a:gd name="T10" fmla="*/ 2147483647 w 40"/>
                  <a:gd name="T11" fmla="*/ 0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0 w 40"/>
                  <a:gd name="T21" fmla="*/ 2147483647 h 16"/>
                  <a:gd name="T22" fmla="*/ 2147483647 w 40"/>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0"/>
                  <a:gd name="T37" fmla="*/ 0 h 16"/>
                  <a:gd name="T38" fmla="*/ 40 w 40"/>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0" h="16">
                    <a:moveTo>
                      <a:pt x="38" y="16"/>
                    </a:moveTo>
                    <a:lnTo>
                      <a:pt x="40" y="4"/>
                    </a:lnTo>
                    <a:lnTo>
                      <a:pt x="34" y="2"/>
                    </a:lnTo>
                    <a:lnTo>
                      <a:pt x="28" y="0"/>
                    </a:lnTo>
                    <a:lnTo>
                      <a:pt x="20" y="0"/>
                    </a:lnTo>
                    <a:lnTo>
                      <a:pt x="14" y="0"/>
                    </a:lnTo>
                    <a:lnTo>
                      <a:pt x="12" y="6"/>
                    </a:lnTo>
                    <a:lnTo>
                      <a:pt x="8" y="6"/>
                    </a:lnTo>
                    <a:lnTo>
                      <a:pt x="4" y="8"/>
                    </a:lnTo>
                    <a:lnTo>
                      <a:pt x="2" y="12"/>
                    </a:lnTo>
                    <a:lnTo>
                      <a:pt x="0" y="16"/>
                    </a:lnTo>
                    <a:lnTo>
                      <a:pt x="38"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4" name="îš1iḓé">
                <a:extLst>
                  <a:ext uri="{FF2B5EF4-FFF2-40B4-BE49-F238E27FC236}">
                    <a16:creationId xmlns:a16="http://schemas.microsoft.com/office/drawing/2014/main" xmlns="" id="{7E539486-C899-43EC-8BE6-6290AB3D0698}"/>
                  </a:ext>
                </a:extLst>
              </p:cNvPr>
              <p:cNvSpPr/>
              <p:nvPr/>
            </p:nvSpPr>
            <p:spPr bwMode="auto">
              <a:xfrm>
                <a:off x="4098588" y="2580100"/>
                <a:ext cx="71616" cy="149914"/>
              </a:xfrm>
              <a:custGeom>
                <a:avLst/>
                <a:gdLst>
                  <a:gd name="T0" fmla="*/ 2147483647 w 40"/>
                  <a:gd name="T1" fmla="*/ 2147483647 h 90"/>
                  <a:gd name="T2" fmla="*/ 2147483647 w 40"/>
                  <a:gd name="T3" fmla="*/ 2147483647 h 90"/>
                  <a:gd name="T4" fmla="*/ 2147483647 w 40"/>
                  <a:gd name="T5" fmla="*/ 2147483647 h 90"/>
                  <a:gd name="T6" fmla="*/ 2147483647 w 40"/>
                  <a:gd name="T7" fmla="*/ 2147483647 h 90"/>
                  <a:gd name="T8" fmla="*/ 2147483647 w 40"/>
                  <a:gd name="T9" fmla="*/ 2147483647 h 90"/>
                  <a:gd name="T10" fmla="*/ 2147483647 w 40"/>
                  <a:gd name="T11" fmla="*/ 2147483647 h 90"/>
                  <a:gd name="T12" fmla="*/ 2147483647 w 40"/>
                  <a:gd name="T13" fmla="*/ 2147483647 h 90"/>
                  <a:gd name="T14" fmla="*/ 2147483647 w 40"/>
                  <a:gd name="T15" fmla="*/ 2147483647 h 90"/>
                  <a:gd name="T16" fmla="*/ 0 w 40"/>
                  <a:gd name="T17" fmla="*/ 2147483647 h 90"/>
                  <a:gd name="T18" fmla="*/ 0 w 40"/>
                  <a:gd name="T19" fmla="*/ 2147483647 h 90"/>
                  <a:gd name="T20" fmla="*/ 0 w 40"/>
                  <a:gd name="T21" fmla="*/ 2147483647 h 90"/>
                  <a:gd name="T22" fmla="*/ 2147483647 w 40"/>
                  <a:gd name="T23" fmla="*/ 2147483647 h 90"/>
                  <a:gd name="T24" fmla="*/ 2147483647 w 40"/>
                  <a:gd name="T25" fmla="*/ 2147483647 h 90"/>
                  <a:gd name="T26" fmla="*/ 2147483647 w 40"/>
                  <a:gd name="T27" fmla="*/ 2147483647 h 90"/>
                  <a:gd name="T28" fmla="*/ 2147483647 w 40"/>
                  <a:gd name="T29" fmla="*/ 2147483647 h 90"/>
                  <a:gd name="T30" fmla="*/ 2147483647 w 40"/>
                  <a:gd name="T31" fmla="*/ 2147483647 h 90"/>
                  <a:gd name="T32" fmla="*/ 2147483647 w 40"/>
                  <a:gd name="T33" fmla="*/ 2147483647 h 90"/>
                  <a:gd name="T34" fmla="*/ 2147483647 w 40"/>
                  <a:gd name="T35" fmla="*/ 2147483647 h 90"/>
                  <a:gd name="T36" fmla="*/ 2147483647 w 40"/>
                  <a:gd name="T37" fmla="*/ 2147483647 h 90"/>
                  <a:gd name="T38" fmla="*/ 2147483647 w 40"/>
                  <a:gd name="T39" fmla="*/ 2147483647 h 90"/>
                  <a:gd name="T40" fmla="*/ 2147483647 w 40"/>
                  <a:gd name="T41" fmla="*/ 2147483647 h 90"/>
                  <a:gd name="T42" fmla="*/ 2147483647 w 40"/>
                  <a:gd name="T43" fmla="*/ 0 h 90"/>
                  <a:gd name="T44" fmla="*/ 2147483647 w 40"/>
                  <a:gd name="T45" fmla="*/ 2147483647 h 90"/>
                  <a:gd name="T46" fmla="*/ 2147483647 w 40"/>
                  <a:gd name="T47" fmla="*/ 2147483647 h 90"/>
                  <a:gd name="T48" fmla="*/ 2147483647 w 40"/>
                  <a:gd name="T49" fmla="*/ 2147483647 h 90"/>
                  <a:gd name="T50" fmla="*/ 2147483647 w 40"/>
                  <a:gd name="T51" fmla="*/ 2147483647 h 90"/>
                  <a:gd name="T52" fmla="*/ 2147483647 w 40"/>
                  <a:gd name="T53" fmla="*/ 2147483647 h 90"/>
                  <a:gd name="T54" fmla="*/ 2147483647 w 40"/>
                  <a:gd name="T55" fmla="*/ 2147483647 h 90"/>
                  <a:gd name="T56" fmla="*/ 2147483647 w 40"/>
                  <a:gd name="T57" fmla="*/ 2147483647 h 90"/>
                  <a:gd name="T58" fmla="*/ 2147483647 w 40"/>
                  <a:gd name="T59" fmla="*/ 2147483647 h 90"/>
                  <a:gd name="T60" fmla="*/ 2147483647 w 40"/>
                  <a:gd name="T61" fmla="*/ 2147483647 h 90"/>
                  <a:gd name="T62" fmla="*/ 2147483647 w 40"/>
                  <a:gd name="T63" fmla="*/ 2147483647 h 90"/>
                  <a:gd name="T64" fmla="*/ 2147483647 w 40"/>
                  <a:gd name="T65" fmla="*/ 2147483647 h 90"/>
                  <a:gd name="T66" fmla="*/ 2147483647 w 40"/>
                  <a:gd name="T67" fmla="*/ 2147483647 h 90"/>
                  <a:gd name="T68" fmla="*/ 2147483647 w 40"/>
                  <a:gd name="T69" fmla="*/ 2147483647 h 90"/>
                  <a:gd name="T70" fmla="*/ 2147483647 w 40"/>
                  <a:gd name="T71" fmla="*/ 2147483647 h 90"/>
                  <a:gd name="T72" fmla="*/ 2147483647 w 40"/>
                  <a:gd name="T73" fmla="*/ 2147483647 h 90"/>
                  <a:gd name="T74" fmla="*/ 2147483647 w 40"/>
                  <a:gd name="T75" fmla="*/ 2147483647 h 90"/>
                  <a:gd name="T76" fmla="*/ 2147483647 w 40"/>
                  <a:gd name="T77" fmla="*/ 2147483647 h 90"/>
                  <a:gd name="T78" fmla="*/ 2147483647 w 40"/>
                  <a:gd name="T79" fmla="*/ 2147483647 h 90"/>
                  <a:gd name="T80" fmla="*/ 2147483647 w 40"/>
                  <a:gd name="T81" fmla="*/ 2147483647 h 90"/>
                  <a:gd name="T82" fmla="*/ 2147483647 w 40"/>
                  <a:gd name="T83" fmla="*/ 2147483647 h 9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0"/>
                  <a:gd name="T127" fmla="*/ 0 h 90"/>
                  <a:gd name="T128" fmla="*/ 40 w 40"/>
                  <a:gd name="T129" fmla="*/ 90 h 9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0" h="90">
                    <a:moveTo>
                      <a:pt x="24" y="90"/>
                    </a:moveTo>
                    <a:lnTo>
                      <a:pt x="16" y="90"/>
                    </a:lnTo>
                    <a:lnTo>
                      <a:pt x="12" y="90"/>
                    </a:lnTo>
                    <a:lnTo>
                      <a:pt x="8" y="90"/>
                    </a:lnTo>
                    <a:lnTo>
                      <a:pt x="6" y="76"/>
                    </a:lnTo>
                    <a:lnTo>
                      <a:pt x="8" y="66"/>
                    </a:lnTo>
                    <a:lnTo>
                      <a:pt x="6" y="64"/>
                    </a:lnTo>
                    <a:lnTo>
                      <a:pt x="4" y="64"/>
                    </a:lnTo>
                    <a:lnTo>
                      <a:pt x="0" y="62"/>
                    </a:lnTo>
                    <a:lnTo>
                      <a:pt x="0" y="58"/>
                    </a:lnTo>
                    <a:lnTo>
                      <a:pt x="0" y="52"/>
                    </a:lnTo>
                    <a:lnTo>
                      <a:pt x="2" y="48"/>
                    </a:lnTo>
                    <a:lnTo>
                      <a:pt x="6" y="38"/>
                    </a:lnTo>
                    <a:lnTo>
                      <a:pt x="10" y="32"/>
                    </a:lnTo>
                    <a:lnTo>
                      <a:pt x="12" y="26"/>
                    </a:lnTo>
                    <a:lnTo>
                      <a:pt x="12" y="22"/>
                    </a:lnTo>
                    <a:lnTo>
                      <a:pt x="12" y="18"/>
                    </a:lnTo>
                    <a:lnTo>
                      <a:pt x="10" y="16"/>
                    </a:lnTo>
                    <a:lnTo>
                      <a:pt x="8" y="14"/>
                    </a:lnTo>
                    <a:lnTo>
                      <a:pt x="8" y="12"/>
                    </a:lnTo>
                    <a:lnTo>
                      <a:pt x="10" y="6"/>
                    </a:lnTo>
                    <a:lnTo>
                      <a:pt x="12" y="0"/>
                    </a:lnTo>
                    <a:lnTo>
                      <a:pt x="16" y="4"/>
                    </a:lnTo>
                    <a:lnTo>
                      <a:pt x="22" y="6"/>
                    </a:lnTo>
                    <a:lnTo>
                      <a:pt x="36" y="6"/>
                    </a:lnTo>
                    <a:lnTo>
                      <a:pt x="38" y="8"/>
                    </a:lnTo>
                    <a:lnTo>
                      <a:pt x="40" y="12"/>
                    </a:lnTo>
                    <a:lnTo>
                      <a:pt x="38" y="24"/>
                    </a:lnTo>
                    <a:lnTo>
                      <a:pt x="34" y="34"/>
                    </a:lnTo>
                    <a:lnTo>
                      <a:pt x="30" y="40"/>
                    </a:lnTo>
                    <a:lnTo>
                      <a:pt x="28" y="50"/>
                    </a:lnTo>
                    <a:lnTo>
                      <a:pt x="30" y="54"/>
                    </a:lnTo>
                    <a:lnTo>
                      <a:pt x="30" y="60"/>
                    </a:lnTo>
                    <a:lnTo>
                      <a:pt x="30" y="64"/>
                    </a:lnTo>
                    <a:lnTo>
                      <a:pt x="28" y="68"/>
                    </a:lnTo>
                    <a:lnTo>
                      <a:pt x="30" y="70"/>
                    </a:lnTo>
                    <a:lnTo>
                      <a:pt x="32" y="74"/>
                    </a:lnTo>
                    <a:lnTo>
                      <a:pt x="30" y="78"/>
                    </a:lnTo>
                    <a:lnTo>
                      <a:pt x="28" y="80"/>
                    </a:lnTo>
                    <a:lnTo>
                      <a:pt x="26" y="84"/>
                    </a:lnTo>
                    <a:lnTo>
                      <a:pt x="24" y="86"/>
                    </a:lnTo>
                    <a:lnTo>
                      <a:pt x="24" y="9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5" name="ïṡlîḍé">
                <a:extLst>
                  <a:ext uri="{FF2B5EF4-FFF2-40B4-BE49-F238E27FC236}">
                    <a16:creationId xmlns:a16="http://schemas.microsoft.com/office/drawing/2014/main" xmlns="" id="{E095FA79-2032-44DC-83DD-05559390DF17}"/>
                  </a:ext>
                </a:extLst>
              </p:cNvPr>
              <p:cNvSpPr/>
              <p:nvPr/>
            </p:nvSpPr>
            <p:spPr bwMode="auto">
              <a:xfrm>
                <a:off x="4110983" y="2528262"/>
                <a:ext cx="302987" cy="232575"/>
              </a:xfrm>
              <a:custGeom>
                <a:avLst/>
                <a:gdLst>
                  <a:gd name="T0" fmla="*/ 2147483647 w 174"/>
                  <a:gd name="T1" fmla="*/ 2147483647 h 140"/>
                  <a:gd name="T2" fmla="*/ 2147483647 w 174"/>
                  <a:gd name="T3" fmla="*/ 2147483647 h 140"/>
                  <a:gd name="T4" fmla="*/ 2147483647 w 174"/>
                  <a:gd name="T5" fmla="*/ 2147483647 h 140"/>
                  <a:gd name="T6" fmla="*/ 2147483647 w 174"/>
                  <a:gd name="T7" fmla="*/ 2147483647 h 140"/>
                  <a:gd name="T8" fmla="*/ 2147483647 w 174"/>
                  <a:gd name="T9" fmla="*/ 2147483647 h 140"/>
                  <a:gd name="T10" fmla="*/ 2147483647 w 174"/>
                  <a:gd name="T11" fmla="*/ 2147483647 h 140"/>
                  <a:gd name="T12" fmla="*/ 2147483647 w 174"/>
                  <a:gd name="T13" fmla="*/ 2147483647 h 140"/>
                  <a:gd name="T14" fmla="*/ 2147483647 w 174"/>
                  <a:gd name="T15" fmla="*/ 2147483647 h 140"/>
                  <a:gd name="T16" fmla="*/ 2147483647 w 174"/>
                  <a:gd name="T17" fmla="*/ 2147483647 h 140"/>
                  <a:gd name="T18" fmla="*/ 2147483647 w 174"/>
                  <a:gd name="T19" fmla="*/ 2147483647 h 140"/>
                  <a:gd name="T20" fmla="*/ 2147483647 w 174"/>
                  <a:gd name="T21" fmla="*/ 2147483647 h 140"/>
                  <a:gd name="T22" fmla="*/ 2147483647 w 174"/>
                  <a:gd name="T23" fmla="*/ 2147483647 h 140"/>
                  <a:gd name="T24" fmla="*/ 2147483647 w 174"/>
                  <a:gd name="T25" fmla="*/ 2147483647 h 140"/>
                  <a:gd name="T26" fmla="*/ 2147483647 w 174"/>
                  <a:gd name="T27" fmla="*/ 2147483647 h 140"/>
                  <a:gd name="T28" fmla="*/ 2147483647 w 174"/>
                  <a:gd name="T29" fmla="*/ 2147483647 h 140"/>
                  <a:gd name="T30" fmla="*/ 2147483647 w 174"/>
                  <a:gd name="T31" fmla="*/ 2147483647 h 140"/>
                  <a:gd name="T32" fmla="*/ 2147483647 w 174"/>
                  <a:gd name="T33" fmla="*/ 2147483647 h 140"/>
                  <a:gd name="T34" fmla="*/ 2147483647 w 174"/>
                  <a:gd name="T35" fmla="*/ 2147483647 h 140"/>
                  <a:gd name="T36" fmla="*/ 2147483647 w 174"/>
                  <a:gd name="T37" fmla="*/ 2147483647 h 140"/>
                  <a:gd name="T38" fmla="*/ 2147483647 w 174"/>
                  <a:gd name="T39" fmla="*/ 2147483647 h 140"/>
                  <a:gd name="T40" fmla="*/ 2147483647 w 174"/>
                  <a:gd name="T41" fmla="*/ 2147483647 h 140"/>
                  <a:gd name="T42" fmla="*/ 2147483647 w 174"/>
                  <a:gd name="T43" fmla="*/ 2147483647 h 140"/>
                  <a:gd name="T44" fmla="*/ 2147483647 w 174"/>
                  <a:gd name="T45" fmla="*/ 2147483647 h 140"/>
                  <a:gd name="T46" fmla="*/ 2147483647 w 174"/>
                  <a:gd name="T47" fmla="*/ 2147483647 h 140"/>
                  <a:gd name="T48" fmla="*/ 2147483647 w 174"/>
                  <a:gd name="T49" fmla="*/ 2147483647 h 140"/>
                  <a:gd name="T50" fmla="*/ 2147483647 w 174"/>
                  <a:gd name="T51" fmla="*/ 2147483647 h 140"/>
                  <a:gd name="T52" fmla="*/ 0 w 174"/>
                  <a:gd name="T53" fmla="*/ 2147483647 h 140"/>
                  <a:gd name="T54" fmla="*/ 0 w 174"/>
                  <a:gd name="T55" fmla="*/ 2147483647 h 140"/>
                  <a:gd name="T56" fmla="*/ 2147483647 w 174"/>
                  <a:gd name="T57" fmla="*/ 2147483647 h 140"/>
                  <a:gd name="T58" fmla="*/ 2147483647 w 174"/>
                  <a:gd name="T59" fmla="*/ 0 h 140"/>
                  <a:gd name="T60" fmla="*/ 2147483647 w 174"/>
                  <a:gd name="T61" fmla="*/ 2147483647 h 140"/>
                  <a:gd name="T62" fmla="*/ 2147483647 w 174"/>
                  <a:gd name="T63" fmla="*/ 2147483647 h 140"/>
                  <a:gd name="T64" fmla="*/ 2147483647 w 174"/>
                  <a:gd name="T65" fmla="*/ 2147483647 h 140"/>
                  <a:gd name="T66" fmla="*/ 2147483647 w 174"/>
                  <a:gd name="T67" fmla="*/ 2147483647 h 140"/>
                  <a:gd name="T68" fmla="*/ 2147483647 w 174"/>
                  <a:gd name="T69" fmla="*/ 2147483647 h 140"/>
                  <a:gd name="T70" fmla="*/ 2147483647 w 174"/>
                  <a:gd name="T71" fmla="*/ 2147483647 h 14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4"/>
                  <a:gd name="T109" fmla="*/ 0 h 140"/>
                  <a:gd name="T110" fmla="*/ 174 w 174"/>
                  <a:gd name="T111" fmla="*/ 140 h 14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4" h="140">
                    <a:moveTo>
                      <a:pt x="174" y="32"/>
                    </a:moveTo>
                    <a:lnTo>
                      <a:pt x="174" y="34"/>
                    </a:lnTo>
                    <a:lnTo>
                      <a:pt x="168" y="38"/>
                    </a:lnTo>
                    <a:lnTo>
                      <a:pt x="164" y="44"/>
                    </a:lnTo>
                    <a:lnTo>
                      <a:pt x="146" y="52"/>
                    </a:lnTo>
                    <a:lnTo>
                      <a:pt x="138" y="56"/>
                    </a:lnTo>
                    <a:lnTo>
                      <a:pt x="134" y="62"/>
                    </a:lnTo>
                    <a:lnTo>
                      <a:pt x="128" y="68"/>
                    </a:lnTo>
                    <a:lnTo>
                      <a:pt x="126" y="80"/>
                    </a:lnTo>
                    <a:lnTo>
                      <a:pt x="128" y="86"/>
                    </a:lnTo>
                    <a:lnTo>
                      <a:pt x="132" y="90"/>
                    </a:lnTo>
                    <a:lnTo>
                      <a:pt x="124" y="96"/>
                    </a:lnTo>
                    <a:lnTo>
                      <a:pt x="112" y="108"/>
                    </a:lnTo>
                    <a:lnTo>
                      <a:pt x="106" y="118"/>
                    </a:lnTo>
                    <a:lnTo>
                      <a:pt x="102" y="122"/>
                    </a:lnTo>
                    <a:lnTo>
                      <a:pt x="102" y="126"/>
                    </a:lnTo>
                    <a:lnTo>
                      <a:pt x="70" y="126"/>
                    </a:lnTo>
                    <a:lnTo>
                      <a:pt x="64" y="128"/>
                    </a:lnTo>
                    <a:lnTo>
                      <a:pt x="62" y="132"/>
                    </a:lnTo>
                    <a:lnTo>
                      <a:pt x="56" y="134"/>
                    </a:lnTo>
                    <a:lnTo>
                      <a:pt x="54" y="136"/>
                    </a:lnTo>
                    <a:lnTo>
                      <a:pt x="50" y="140"/>
                    </a:lnTo>
                    <a:lnTo>
                      <a:pt x="48" y="140"/>
                    </a:lnTo>
                    <a:lnTo>
                      <a:pt x="42" y="140"/>
                    </a:lnTo>
                    <a:lnTo>
                      <a:pt x="38" y="136"/>
                    </a:lnTo>
                    <a:lnTo>
                      <a:pt x="36" y="130"/>
                    </a:lnTo>
                    <a:lnTo>
                      <a:pt x="36" y="124"/>
                    </a:lnTo>
                    <a:lnTo>
                      <a:pt x="34" y="122"/>
                    </a:lnTo>
                    <a:lnTo>
                      <a:pt x="30" y="120"/>
                    </a:lnTo>
                    <a:lnTo>
                      <a:pt x="24" y="120"/>
                    </a:lnTo>
                    <a:lnTo>
                      <a:pt x="18" y="120"/>
                    </a:lnTo>
                    <a:lnTo>
                      <a:pt x="20" y="116"/>
                    </a:lnTo>
                    <a:lnTo>
                      <a:pt x="22" y="112"/>
                    </a:lnTo>
                    <a:lnTo>
                      <a:pt x="24" y="108"/>
                    </a:lnTo>
                    <a:lnTo>
                      <a:pt x="26" y="104"/>
                    </a:lnTo>
                    <a:lnTo>
                      <a:pt x="24" y="100"/>
                    </a:lnTo>
                    <a:lnTo>
                      <a:pt x="22" y="98"/>
                    </a:lnTo>
                    <a:lnTo>
                      <a:pt x="24" y="94"/>
                    </a:lnTo>
                    <a:lnTo>
                      <a:pt x="24" y="90"/>
                    </a:lnTo>
                    <a:lnTo>
                      <a:pt x="24" y="84"/>
                    </a:lnTo>
                    <a:lnTo>
                      <a:pt x="22" y="80"/>
                    </a:lnTo>
                    <a:lnTo>
                      <a:pt x="24" y="70"/>
                    </a:lnTo>
                    <a:lnTo>
                      <a:pt x="28" y="64"/>
                    </a:lnTo>
                    <a:lnTo>
                      <a:pt x="32" y="54"/>
                    </a:lnTo>
                    <a:lnTo>
                      <a:pt x="34" y="42"/>
                    </a:lnTo>
                    <a:lnTo>
                      <a:pt x="32" y="38"/>
                    </a:lnTo>
                    <a:lnTo>
                      <a:pt x="30" y="36"/>
                    </a:lnTo>
                    <a:lnTo>
                      <a:pt x="16" y="36"/>
                    </a:lnTo>
                    <a:lnTo>
                      <a:pt x="10" y="34"/>
                    </a:lnTo>
                    <a:lnTo>
                      <a:pt x="6" y="30"/>
                    </a:lnTo>
                    <a:lnTo>
                      <a:pt x="6" y="26"/>
                    </a:lnTo>
                    <a:lnTo>
                      <a:pt x="4" y="22"/>
                    </a:lnTo>
                    <a:lnTo>
                      <a:pt x="2" y="18"/>
                    </a:lnTo>
                    <a:lnTo>
                      <a:pt x="0" y="16"/>
                    </a:lnTo>
                    <a:lnTo>
                      <a:pt x="0" y="12"/>
                    </a:lnTo>
                    <a:lnTo>
                      <a:pt x="0" y="10"/>
                    </a:lnTo>
                    <a:lnTo>
                      <a:pt x="4" y="8"/>
                    </a:lnTo>
                    <a:lnTo>
                      <a:pt x="12" y="6"/>
                    </a:lnTo>
                    <a:lnTo>
                      <a:pt x="12" y="2"/>
                    </a:lnTo>
                    <a:lnTo>
                      <a:pt x="14" y="0"/>
                    </a:lnTo>
                    <a:lnTo>
                      <a:pt x="20" y="0"/>
                    </a:lnTo>
                    <a:lnTo>
                      <a:pt x="40" y="2"/>
                    </a:lnTo>
                    <a:lnTo>
                      <a:pt x="60" y="4"/>
                    </a:lnTo>
                    <a:lnTo>
                      <a:pt x="80" y="8"/>
                    </a:lnTo>
                    <a:lnTo>
                      <a:pt x="102" y="10"/>
                    </a:lnTo>
                    <a:lnTo>
                      <a:pt x="124" y="16"/>
                    </a:lnTo>
                    <a:lnTo>
                      <a:pt x="136" y="18"/>
                    </a:lnTo>
                    <a:lnTo>
                      <a:pt x="150" y="20"/>
                    </a:lnTo>
                    <a:lnTo>
                      <a:pt x="152" y="20"/>
                    </a:lnTo>
                    <a:lnTo>
                      <a:pt x="154" y="22"/>
                    </a:lnTo>
                    <a:lnTo>
                      <a:pt x="160" y="26"/>
                    </a:lnTo>
                    <a:lnTo>
                      <a:pt x="174" y="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6" name="ïśľîďé">
                <a:extLst>
                  <a:ext uri="{FF2B5EF4-FFF2-40B4-BE49-F238E27FC236}">
                    <a16:creationId xmlns:a16="http://schemas.microsoft.com/office/drawing/2014/main" xmlns="" id="{89CD3FD6-E1DD-45E8-A4AF-22FB950C268A}"/>
                  </a:ext>
                </a:extLst>
              </p:cNvPr>
              <p:cNvSpPr/>
              <p:nvPr/>
            </p:nvSpPr>
            <p:spPr bwMode="auto">
              <a:xfrm>
                <a:off x="4221160" y="2311097"/>
                <a:ext cx="312628" cy="271804"/>
              </a:xfrm>
              <a:custGeom>
                <a:avLst/>
                <a:gdLst>
                  <a:gd name="T0" fmla="*/ 2147483647 w 178"/>
                  <a:gd name="T1" fmla="*/ 2147483647 h 162"/>
                  <a:gd name="T2" fmla="*/ 2147483647 w 178"/>
                  <a:gd name="T3" fmla="*/ 2147483647 h 162"/>
                  <a:gd name="T4" fmla="*/ 2147483647 w 178"/>
                  <a:gd name="T5" fmla="*/ 2147483647 h 162"/>
                  <a:gd name="T6" fmla="*/ 2147483647 w 178"/>
                  <a:gd name="T7" fmla="*/ 2147483647 h 162"/>
                  <a:gd name="T8" fmla="*/ 2147483647 w 178"/>
                  <a:gd name="T9" fmla="*/ 2147483647 h 162"/>
                  <a:gd name="T10" fmla="*/ 2147483647 w 178"/>
                  <a:gd name="T11" fmla="*/ 2147483647 h 162"/>
                  <a:gd name="T12" fmla="*/ 2147483647 w 178"/>
                  <a:gd name="T13" fmla="*/ 2147483647 h 162"/>
                  <a:gd name="T14" fmla="*/ 2147483647 w 178"/>
                  <a:gd name="T15" fmla="*/ 2147483647 h 162"/>
                  <a:gd name="T16" fmla="*/ 2147483647 w 178"/>
                  <a:gd name="T17" fmla="*/ 2147483647 h 162"/>
                  <a:gd name="T18" fmla="*/ 2147483647 w 178"/>
                  <a:gd name="T19" fmla="*/ 2147483647 h 162"/>
                  <a:gd name="T20" fmla="*/ 2147483647 w 178"/>
                  <a:gd name="T21" fmla="*/ 2147483647 h 162"/>
                  <a:gd name="T22" fmla="*/ 2147483647 w 178"/>
                  <a:gd name="T23" fmla="*/ 2147483647 h 162"/>
                  <a:gd name="T24" fmla="*/ 2147483647 w 178"/>
                  <a:gd name="T25" fmla="*/ 2147483647 h 162"/>
                  <a:gd name="T26" fmla="*/ 2147483647 w 178"/>
                  <a:gd name="T27" fmla="*/ 2147483647 h 162"/>
                  <a:gd name="T28" fmla="*/ 2147483647 w 178"/>
                  <a:gd name="T29" fmla="*/ 2147483647 h 162"/>
                  <a:gd name="T30" fmla="*/ 2147483647 w 178"/>
                  <a:gd name="T31" fmla="*/ 2147483647 h 162"/>
                  <a:gd name="T32" fmla="*/ 2147483647 w 178"/>
                  <a:gd name="T33" fmla="*/ 2147483647 h 162"/>
                  <a:gd name="T34" fmla="*/ 2147483647 w 178"/>
                  <a:gd name="T35" fmla="*/ 2147483647 h 162"/>
                  <a:gd name="T36" fmla="*/ 2147483647 w 178"/>
                  <a:gd name="T37" fmla="*/ 2147483647 h 162"/>
                  <a:gd name="T38" fmla="*/ 2147483647 w 178"/>
                  <a:gd name="T39" fmla="*/ 2147483647 h 162"/>
                  <a:gd name="T40" fmla="*/ 2147483647 w 178"/>
                  <a:gd name="T41" fmla="*/ 2147483647 h 162"/>
                  <a:gd name="T42" fmla="*/ 2147483647 w 178"/>
                  <a:gd name="T43" fmla="*/ 2147483647 h 162"/>
                  <a:gd name="T44" fmla="*/ 2147483647 w 178"/>
                  <a:gd name="T45" fmla="*/ 2147483647 h 162"/>
                  <a:gd name="T46" fmla="*/ 2147483647 w 178"/>
                  <a:gd name="T47" fmla="*/ 2147483647 h 162"/>
                  <a:gd name="T48" fmla="*/ 2147483647 w 178"/>
                  <a:gd name="T49" fmla="*/ 2147483647 h 162"/>
                  <a:gd name="T50" fmla="*/ 2147483647 w 178"/>
                  <a:gd name="T51" fmla="*/ 2147483647 h 162"/>
                  <a:gd name="T52" fmla="*/ 2147483647 w 178"/>
                  <a:gd name="T53" fmla="*/ 2147483647 h 162"/>
                  <a:gd name="T54" fmla="*/ 2147483647 w 178"/>
                  <a:gd name="T55" fmla="*/ 2147483647 h 162"/>
                  <a:gd name="T56" fmla="*/ 2147483647 w 178"/>
                  <a:gd name="T57" fmla="*/ 2147483647 h 162"/>
                  <a:gd name="T58" fmla="*/ 2147483647 w 178"/>
                  <a:gd name="T59" fmla="*/ 2147483647 h 162"/>
                  <a:gd name="T60" fmla="*/ 2147483647 w 178"/>
                  <a:gd name="T61" fmla="*/ 2147483647 h 162"/>
                  <a:gd name="T62" fmla="*/ 2147483647 w 178"/>
                  <a:gd name="T63" fmla="*/ 0 h 162"/>
                  <a:gd name="T64" fmla="*/ 2147483647 w 178"/>
                  <a:gd name="T65" fmla="*/ 2147483647 h 162"/>
                  <a:gd name="T66" fmla="*/ 2147483647 w 178"/>
                  <a:gd name="T67" fmla="*/ 2147483647 h 162"/>
                  <a:gd name="T68" fmla="*/ 2147483647 w 178"/>
                  <a:gd name="T69" fmla="*/ 2147483647 h 162"/>
                  <a:gd name="T70" fmla="*/ 2147483647 w 178"/>
                  <a:gd name="T71" fmla="*/ 2147483647 h 162"/>
                  <a:gd name="T72" fmla="*/ 2147483647 w 178"/>
                  <a:gd name="T73" fmla="*/ 2147483647 h 162"/>
                  <a:gd name="T74" fmla="*/ 2147483647 w 178"/>
                  <a:gd name="T75" fmla="*/ 2147483647 h 162"/>
                  <a:gd name="T76" fmla="*/ 2147483647 w 178"/>
                  <a:gd name="T77" fmla="*/ 2147483647 h 162"/>
                  <a:gd name="T78" fmla="*/ 2147483647 w 178"/>
                  <a:gd name="T79" fmla="*/ 2147483647 h 162"/>
                  <a:gd name="T80" fmla="*/ 2147483647 w 178"/>
                  <a:gd name="T81" fmla="*/ 2147483647 h 162"/>
                  <a:gd name="T82" fmla="*/ 2147483647 w 178"/>
                  <a:gd name="T83" fmla="*/ 2147483647 h 162"/>
                  <a:gd name="T84" fmla="*/ 2147483647 w 178"/>
                  <a:gd name="T85" fmla="*/ 2147483647 h 162"/>
                  <a:gd name="T86" fmla="*/ 2147483647 w 178"/>
                  <a:gd name="T87" fmla="*/ 2147483647 h 162"/>
                  <a:gd name="T88" fmla="*/ 2147483647 w 178"/>
                  <a:gd name="T89" fmla="*/ 2147483647 h 162"/>
                  <a:gd name="T90" fmla="*/ 2147483647 w 178"/>
                  <a:gd name="T91" fmla="*/ 2147483647 h 162"/>
                  <a:gd name="T92" fmla="*/ 2147483647 w 178"/>
                  <a:gd name="T93" fmla="*/ 2147483647 h 162"/>
                  <a:gd name="T94" fmla="*/ 2147483647 w 178"/>
                  <a:gd name="T95" fmla="*/ 2147483647 h 162"/>
                  <a:gd name="T96" fmla="*/ 2147483647 w 178"/>
                  <a:gd name="T97" fmla="*/ 2147483647 h 162"/>
                  <a:gd name="T98" fmla="*/ 2147483647 w 178"/>
                  <a:gd name="T99" fmla="*/ 2147483647 h 162"/>
                  <a:gd name="T100" fmla="*/ 2147483647 w 178"/>
                  <a:gd name="T101" fmla="*/ 2147483647 h 162"/>
                  <a:gd name="T102" fmla="*/ 2147483647 w 178"/>
                  <a:gd name="T103" fmla="*/ 2147483647 h 162"/>
                  <a:gd name="T104" fmla="*/ 2147483647 w 178"/>
                  <a:gd name="T105" fmla="*/ 2147483647 h 1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78"/>
                  <a:gd name="T160" fmla="*/ 0 h 162"/>
                  <a:gd name="T161" fmla="*/ 178 w 178"/>
                  <a:gd name="T162" fmla="*/ 162 h 1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78" h="162">
                    <a:moveTo>
                      <a:pt x="178" y="128"/>
                    </a:moveTo>
                    <a:lnTo>
                      <a:pt x="174" y="128"/>
                    </a:lnTo>
                    <a:lnTo>
                      <a:pt x="168" y="132"/>
                    </a:lnTo>
                    <a:lnTo>
                      <a:pt x="162" y="136"/>
                    </a:lnTo>
                    <a:lnTo>
                      <a:pt x="158" y="140"/>
                    </a:lnTo>
                    <a:lnTo>
                      <a:pt x="154" y="142"/>
                    </a:lnTo>
                    <a:lnTo>
                      <a:pt x="146" y="140"/>
                    </a:lnTo>
                    <a:lnTo>
                      <a:pt x="138" y="138"/>
                    </a:lnTo>
                    <a:lnTo>
                      <a:pt x="132" y="134"/>
                    </a:lnTo>
                    <a:lnTo>
                      <a:pt x="126" y="134"/>
                    </a:lnTo>
                    <a:lnTo>
                      <a:pt x="120" y="134"/>
                    </a:lnTo>
                    <a:lnTo>
                      <a:pt x="114" y="138"/>
                    </a:lnTo>
                    <a:lnTo>
                      <a:pt x="110" y="142"/>
                    </a:lnTo>
                    <a:lnTo>
                      <a:pt x="110" y="150"/>
                    </a:lnTo>
                    <a:lnTo>
                      <a:pt x="110" y="162"/>
                    </a:lnTo>
                    <a:lnTo>
                      <a:pt x="96" y="156"/>
                    </a:lnTo>
                    <a:lnTo>
                      <a:pt x="90" y="152"/>
                    </a:lnTo>
                    <a:lnTo>
                      <a:pt x="88" y="150"/>
                    </a:lnTo>
                    <a:lnTo>
                      <a:pt x="86" y="150"/>
                    </a:lnTo>
                    <a:lnTo>
                      <a:pt x="72" y="148"/>
                    </a:lnTo>
                    <a:lnTo>
                      <a:pt x="60" y="146"/>
                    </a:lnTo>
                    <a:lnTo>
                      <a:pt x="38" y="140"/>
                    </a:lnTo>
                    <a:lnTo>
                      <a:pt x="42" y="138"/>
                    </a:lnTo>
                    <a:lnTo>
                      <a:pt x="44" y="136"/>
                    </a:lnTo>
                    <a:lnTo>
                      <a:pt x="46" y="126"/>
                    </a:lnTo>
                    <a:lnTo>
                      <a:pt x="48" y="114"/>
                    </a:lnTo>
                    <a:lnTo>
                      <a:pt x="48" y="106"/>
                    </a:lnTo>
                    <a:lnTo>
                      <a:pt x="48" y="92"/>
                    </a:lnTo>
                    <a:lnTo>
                      <a:pt x="44" y="80"/>
                    </a:lnTo>
                    <a:lnTo>
                      <a:pt x="38" y="68"/>
                    </a:lnTo>
                    <a:lnTo>
                      <a:pt x="34" y="64"/>
                    </a:lnTo>
                    <a:lnTo>
                      <a:pt x="30" y="62"/>
                    </a:lnTo>
                    <a:lnTo>
                      <a:pt x="12" y="60"/>
                    </a:lnTo>
                    <a:lnTo>
                      <a:pt x="8" y="58"/>
                    </a:lnTo>
                    <a:lnTo>
                      <a:pt x="4" y="54"/>
                    </a:lnTo>
                    <a:lnTo>
                      <a:pt x="2" y="50"/>
                    </a:lnTo>
                    <a:lnTo>
                      <a:pt x="0" y="44"/>
                    </a:lnTo>
                    <a:lnTo>
                      <a:pt x="6" y="42"/>
                    </a:lnTo>
                    <a:lnTo>
                      <a:pt x="12" y="40"/>
                    </a:lnTo>
                    <a:lnTo>
                      <a:pt x="16" y="36"/>
                    </a:lnTo>
                    <a:lnTo>
                      <a:pt x="20" y="36"/>
                    </a:lnTo>
                    <a:lnTo>
                      <a:pt x="24" y="36"/>
                    </a:lnTo>
                    <a:lnTo>
                      <a:pt x="28" y="38"/>
                    </a:lnTo>
                    <a:lnTo>
                      <a:pt x="32" y="40"/>
                    </a:lnTo>
                    <a:lnTo>
                      <a:pt x="38" y="42"/>
                    </a:lnTo>
                    <a:lnTo>
                      <a:pt x="42" y="42"/>
                    </a:lnTo>
                    <a:lnTo>
                      <a:pt x="44" y="40"/>
                    </a:lnTo>
                    <a:lnTo>
                      <a:pt x="44" y="36"/>
                    </a:lnTo>
                    <a:lnTo>
                      <a:pt x="44" y="34"/>
                    </a:lnTo>
                    <a:lnTo>
                      <a:pt x="40" y="32"/>
                    </a:lnTo>
                    <a:lnTo>
                      <a:pt x="40" y="26"/>
                    </a:lnTo>
                    <a:lnTo>
                      <a:pt x="46" y="26"/>
                    </a:lnTo>
                    <a:lnTo>
                      <a:pt x="50" y="28"/>
                    </a:lnTo>
                    <a:lnTo>
                      <a:pt x="56" y="30"/>
                    </a:lnTo>
                    <a:lnTo>
                      <a:pt x="62" y="30"/>
                    </a:lnTo>
                    <a:lnTo>
                      <a:pt x="66" y="30"/>
                    </a:lnTo>
                    <a:lnTo>
                      <a:pt x="66" y="28"/>
                    </a:lnTo>
                    <a:lnTo>
                      <a:pt x="68" y="22"/>
                    </a:lnTo>
                    <a:lnTo>
                      <a:pt x="72" y="18"/>
                    </a:lnTo>
                    <a:lnTo>
                      <a:pt x="80" y="14"/>
                    </a:lnTo>
                    <a:lnTo>
                      <a:pt x="86" y="10"/>
                    </a:lnTo>
                    <a:lnTo>
                      <a:pt x="86" y="6"/>
                    </a:lnTo>
                    <a:lnTo>
                      <a:pt x="88" y="2"/>
                    </a:lnTo>
                    <a:lnTo>
                      <a:pt x="98" y="0"/>
                    </a:lnTo>
                    <a:lnTo>
                      <a:pt x="100" y="4"/>
                    </a:lnTo>
                    <a:lnTo>
                      <a:pt x="106" y="8"/>
                    </a:lnTo>
                    <a:lnTo>
                      <a:pt x="112" y="10"/>
                    </a:lnTo>
                    <a:lnTo>
                      <a:pt x="120" y="12"/>
                    </a:lnTo>
                    <a:lnTo>
                      <a:pt x="120" y="16"/>
                    </a:lnTo>
                    <a:lnTo>
                      <a:pt x="122" y="18"/>
                    </a:lnTo>
                    <a:lnTo>
                      <a:pt x="126" y="20"/>
                    </a:lnTo>
                    <a:lnTo>
                      <a:pt x="130" y="20"/>
                    </a:lnTo>
                    <a:lnTo>
                      <a:pt x="130" y="22"/>
                    </a:lnTo>
                    <a:lnTo>
                      <a:pt x="132" y="22"/>
                    </a:lnTo>
                    <a:lnTo>
                      <a:pt x="136" y="26"/>
                    </a:lnTo>
                    <a:lnTo>
                      <a:pt x="140" y="28"/>
                    </a:lnTo>
                    <a:lnTo>
                      <a:pt x="150" y="28"/>
                    </a:lnTo>
                    <a:lnTo>
                      <a:pt x="154" y="30"/>
                    </a:lnTo>
                    <a:lnTo>
                      <a:pt x="160" y="32"/>
                    </a:lnTo>
                    <a:lnTo>
                      <a:pt x="168" y="34"/>
                    </a:lnTo>
                    <a:lnTo>
                      <a:pt x="176" y="36"/>
                    </a:lnTo>
                    <a:lnTo>
                      <a:pt x="174" y="44"/>
                    </a:lnTo>
                    <a:lnTo>
                      <a:pt x="172" y="54"/>
                    </a:lnTo>
                    <a:lnTo>
                      <a:pt x="168" y="60"/>
                    </a:lnTo>
                    <a:lnTo>
                      <a:pt x="166" y="62"/>
                    </a:lnTo>
                    <a:lnTo>
                      <a:pt x="164" y="64"/>
                    </a:lnTo>
                    <a:lnTo>
                      <a:pt x="162" y="68"/>
                    </a:lnTo>
                    <a:lnTo>
                      <a:pt x="158" y="70"/>
                    </a:lnTo>
                    <a:lnTo>
                      <a:pt x="154" y="74"/>
                    </a:lnTo>
                    <a:lnTo>
                      <a:pt x="150" y="82"/>
                    </a:lnTo>
                    <a:lnTo>
                      <a:pt x="150" y="88"/>
                    </a:lnTo>
                    <a:lnTo>
                      <a:pt x="154" y="88"/>
                    </a:lnTo>
                    <a:lnTo>
                      <a:pt x="154" y="86"/>
                    </a:lnTo>
                    <a:lnTo>
                      <a:pt x="154" y="84"/>
                    </a:lnTo>
                    <a:lnTo>
                      <a:pt x="158" y="86"/>
                    </a:lnTo>
                    <a:lnTo>
                      <a:pt x="160" y="84"/>
                    </a:lnTo>
                    <a:lnTo>
                      <a:pt x="162" y="94"/>
                    </a:lnTo>
                    <a:lnTo>
                      <a:pt x="162" y="96"/>
                    </a:lnTo>
                    <a:lnTo>
                      <a:pt x="164" y="98"/>
                    </a:lnTo>
                    <a:lnTo>
                      <a:pt x="166" y="100"/>
                    </a:lnTo>
                    <a:lnTo>
                      <a:pt x="166" y="102"/>
                    </a:lnTo>
                    <a:lnTo>
                      <a:pt x="158" y="108"/>
                    </a:lnTo>
                    <a:lnTo>
                      <a:pt x="166" y="118"/>
                    </a:lnTo>
                    <a:lnTo>
                      <a:pt x="170" y="124"/>
                    </a:lnTo>
                    <a:lnTo>
                      <a:pt x="176" y="128"/>
                    </a:lnTo>
                    <a:lnTo>
                      <a:pt x="178" y="1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7" name="ïṥḻíḍê">
                <a:extLst>
                  <a:ext uri="{FF2B5EF4-FFF2-40B4-BE49-F238E27FC236}">
                    <a16:creationId xmlns:a16="http://schemas.microsoft.com/office/drawing/2014/main" xmlns="" id="{73235CA6-C516-4DC2-8118-FD65CF2FBFAC}"/>
                  </a:ext>
                </a:extLst>
              </p:cNvPr>
              <p:cNvSpPr/>
              <p:nvPr/>
            </p:nvSpPr>
            <p:spPr bwMode="auto">
              <a:xfrm>
                <a:off x="4390558" y="2302692"/>
                <a:ext cx="96405" cy="56043"/>
              </a:xfrm>
              <a:custGeom>
                <a:avLst/>
                <a:gdLst>
                  <a:gd name="T0" fmla="*/ 2147483647 w 54"/>
                  <a:gd name="T1" fmla="*/ 2147483647 h 34"/>
                  <a:gd name="T2" fmla="*/ 2147483647 w 54"/>
                  <a:gd name="T3" fmla="*/ 2147483647 h 34"/>
                  <a:gd name="T4" fmla="*/ 2147483647 w 54"/>
                  <a:gd name="T5" fmla="*/ 2147483647 h 34"/>
                  <a:gd name="T6" fmla="*/ 2147483647 w 54"/>
                  <a:gd name="T7" fmla="*/ 2147483647 h 34"/>
                  <a:gd name="T8" fmla="*/ 2147483647 w 54"/>
                  <a:gd name="T9" fmla="*/ 2147483647 h 34"/>
                  <a:gd name="T10" fmla="*/ 2147483647 w 54"/>
                  <a:gd name="T11" fmla="*/ 2147483647 h 34"/>
                  <a:gd name="T12" fmla="*/ 2147483647 w 54"/>
                  <a:gd name="T13" fmla="*/ 2147483647 h 34"/>
                  <a:gd name="T14" fmla="*/ 2147483647 w 54"/>
                  <a:gd name="T15" fmla="*/ 2147483647 h 34"/>
                  <a:gd name="T16" fmla="*/ 2147483647 w 54"/>
                  <a:gd name="T17" fmla="*/ 2147483647 h 34"/>
                  <a:gd name="T18" fmla="*/ 2147483647 w 54"/>
                  <a:gd name="T19" fmla="*/ 2147483647 h 34"/>
                  <a:gd name="T20" fmla="*/ 2147483647 w 54"/>
                  <a:gd name="T21" fmla="*/ 2147483647 h 34"/>
                  <a:gd name="T22" fmla="*/ 2147483647 w 54"/>
                  <a:gd name="T23" fmla="*/ 0 h 34"/>
                  <a:gd name="T24" fmla="*/ 2147483647 w 54"/>
                  <a:gd name="T25" fmla="*/ 2147483647 h 34"/>
                  <a:gd name="T26" fmla="*/ 2147483647 w 54"/>
                  <a:gd name="T27" fmla="*/ 2147483647 h 34"/>
                  <a:gd name="T28" fmla="*/ 2147483647 w 54"/>
                  <a:gd name="T29" fmla="*/ 0 h 34"/>
                  <a:gd name="T30" fmla="*/ 0 w 54"/>
                  <a:gd name="T31" fmla="*/ 2147483647 h 34"/>
                  <a:gd name="T32" fmla="*/ 2147483647 w 54"/>
                  <a:gd name="T33" fmla="*/ 2147483647 h 34"/>
                  <a:gd name="T34" fmla="*/ 2147483647 w 54"/>
                  <a:gd name="T35" fmla="*/ 2147483647 h 34"/>
                  <a:gd name="T36" fmla="*/ 2147483647 w 54"/>
                  <a:gd name="T37" fmla="*/ 2147483647 h 34"/>
                  <a:gd name="T38" fmla="*/ 2147483647 w 54"/>
                  <a:gd name="T39" fmla="*/ 2147483647 h 34"/>
                  <a:gd name="T40" fmla="*/ 2147483647 w 54"/>
                  <a:gd name="T41" fmla="*/ 2147483647 h 34"/>
                  <a:gd name="T42" fmla="*/ 2147483647 w 54"/>
                  <a:gd name="T43" fmla="*/ 2147483647 h 34"/>
                  <a:gd name="T44" fmla="*/ 2147483647 w 54"/>
                  <a:gd name="T45" fmla="*/ 2147483647 h 34"/>
                  <a:gd name="T46" fmla="*/ 2147483647 w 54"/>
                  <a:gd name="T47" fmla="*/ 2147483647 h 34"/>
                  <a:gd name="T48" fmla="*/ 2147483647 w 54"/>
                  <a:gd name="T49" fmla="*/ 2147483647 h 34"/>
                  <a:gd name="T50" fmla="*/ 2147483647 w 54"/>
                  <a:gd name="T51" fmla="*/ 2147483647 h 34"/>
                  <a:gd name="T52" fmla="*/ 2147483647 w 54"/>
                  <a:gd name="T53" fmla="*/ 2147483647 h 34"/>
                  <a:gd name="T54" fmla="*/ 2147483647 w 54"/>
                  <a:gd name="T55" fmla="*/ 2147483647 h 34"/>
                  <a:gd name="T56" fmla="*/ 2147483647 w 54"/>
                  <a:gd name="T57" fmla="*/ 2147483647 h 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
                  <a:gd name="T88" fmla="*/ 0 h 34"/>
                  <a:gd name="T89" fmla="*/ 54 w 54"/>
                  <a:gd name="T90" fmla="*/ 34 h 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 h="34">
                    <a:moveTo>
                      <a:pt x="46" y="34"/>
                    </a:moveTo>
                    <a:lnTo>
                      <a:pt x="46" y="32"/>
                    </a:lnTo>
                    <a:lnTo>
                      <a:pt x="46" y="30"/>
                    </a:lnTo>
                    <a:lnTo>
                      <a:pt x="44" y="28"/>
                    </a:lnTo>
                    <a:lnTo>
                      <a:pt x="46" y="26"/>
                    </a:lnTo>
                    <a:lnTo>
                      <a:pt x="48" y="22"/>
                    </a:lnTo>
                    <a:lnTo>
                      <a:pt x="52" y="20"/>
                    </a:lnTo>
                    <a:lnTo>
                      <a:pt x="54" y="16"/>
                    </a:lnTo>
                    <a:lnTo>
                      <a:pt x="52" y="12"/>
                    </a:lnTo>
                    <a:lnTo>
                      <a:pt x="50" y="10"/>
                    </a:lnTo>
                    <a:lnTo>
                      <a:pt x="44" y="6"/>
                    </a:lnTo>
                    <a:lnTo>
                      <a:pt x="30" y="0"/>
                    </a:lnTo>
                    <a:lnTo>
                      <a:pt x="16" y="4"/>
                    </a:lnTo>
                    <a:lnTo>
                      <a:pt x="12" y="2"/>
                    </a:lnTo>
                    <a:lnTo>
                      <a:pt x="10" y="0"/>
                    </a:lnTo>
                    <a:lnTo>
                      <a:pt x="0" y="6"/>
                    </a:lnTo>
                    <a:lnTo>
                      <a:pt x="2" y="10"/>
                    </a:lnTo>
                    <a:lnTo>
                      <a:pt x="8" y="14"/>
                    </a:lnTo>
                    <a:lnTo>
                      <a:pt x="14" y="16"/>
                    </a:lnTo>
                    <a:lnTo>
                      <a:pt x="22" y="18"/>
                    </a:lnTo>
                    <a:lnTo>
                      <a:pt x="22" y="22"/>
                    </a:lnTo>
                    <a:lnTo>
                      <a:pt x="24" y="24"/>
                    </a:lnTo>
                    <a:lnTo>
                      <a:pt x="28" y="26"/>
                    </a:lnTo>
                    <a:lnTo>
                      <a:pt x="32" y="26"/>
                    </a:lnTo>
                    <a:lnTo>
                      <a:pt x="32" y="28"/>
                    </a:lnTo>
                    <a:lnTo>
                      <a:pt x="34" y="28"/>
                    </a:lnTo>
                    <a:lnTo>
                      <a:pt x="38" y="32"/>
                    </a:lnTo>
                    <a:lnTo>
                      <a:pt x="42" y="34"/>
                    </a:lnTo>
                    <a:lnTo>
                      <a:pt x="46" y="3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8" name="îsľïḋê">
                <a:extLst>
                  <a:ext uri="{FF2B5EF4-FFF2-40B4-BE49-F238E27FC236}">
                    <a16:creationId xmlns:a16="http://schemas.microsoft.com/office/drawing/2014/main" xmlns="" id="{04021866-7338-4A37-B130-4BA4BE1B54A6}"/>
                  </a:ext>
                </a:extLst>
              </p:cNvPr>
              <p:cNvSpPr/>
              <p:nvPr/>
            </p:nvSpPr>
            <p:spPr bwMode="auto">
              <a:xfrm>
                <a:off x="4411216" y="2229837"/>
                <a:ext cx="85388" cy="84063"/>
              </a:xfrm>
              <a:custGeom>
                <a:avLst/>
                <a:gdLst>
                  <a:gd name="T0" fmla="*/ 2147483647 w 50"/>
                  <a:gd name="T1" fmla="*/ 0 h 50"/>
                  <a:gd name="T2" fmla="*/ 2147483647 w 50"/>
                  <a:gd name="T3" fmla="*/ 2147483647 h 50"/>
                  <a:gd name="T4" fmla="*/ 2147483647 w 50"/>
                  <a:gd name="T5" fmla="*/ 2147483647 h 50"/>
                  <a:gd name="T6" fmla="*/ 2147483647 w 50"/>
                  <a:gd name="T7" fmla="*/ 2147483647 h 50"/>
                  <a:gd name="T8" fmla="*/ 2147483647 w 50"/>
                  <a:gd name="T9" fmla="*/ 2147483647 h 50"/>
                  <a:gd name="T10" fmla="*/ 2147483647 w 50"/>
                  <a:gd name="T11" fmla="*/ 2147483647 h 50"/>
                  <a:gd name="T12" fmla="*/ 2147483647 w 50"/>
                  <a:gd name="T13" fmla="*/ 2147483647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0 w 50"/>
                  <a:gd name="T31" fmla="*/ 2147483647 h 50"/>
                  <a:gd name="T32" fmla="*/ 2147483647 w 50"/>
                  <a:gd name="T33" fmla="*/ 2147483647 h 50"/>
                  <a:gd name="T34" fmla="*/ 2147483647 w 50"/>
                  <a:gd name="T35" fmla="*/ 2147483647 h 50"/>
                  <a:gd name="T36" fmla="*/ 2147483647 w 50"/>
                  <a:gd name="T37" fmla="*/ 2147483647 h 50"/>
                  <a:gd name="T38" fmla="*/ 2147483647 w 50"/>
                  <a:gd name="T39" fmla="*/ 2147483647 h 50"/>
                  <a:gd name="T40" fmla="*/ 2147483647 w 50"/>
                  <a:gd name="T41" fmla="*/ 2147483647 h 50"/>
                  <a:gd name="T42" fmla="*/ 2147483647 w 50"/>
                  <a:gd name="T43" fmla="*/ 2147483647 h 50"/>
                  <a:gd name="T44" fmla="*/ 2147483647 w 50"/>
                  <a:gd name="T45" fmla="*/ 2147483647 h 50"/>
                  <a:gd name="T46" fmla="*/ 2147483647 w 50"/>
                  <a:gd name="T47" fmla="*/ 2147483647 h 50"/>
                  <a:gd name="T48" fmla="*/ 2147483647 w 50"/>
                  <a:gd name="T49" fmla="*/ 2147483647 h 50"/>
                  <a:gd name="T50" fmla="*/ 2147483647 w 50"/>
                  <a:gd name="T51" fmla="*/ 0 h 5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0"/>
                  <a:gd name="T79" fmla="*/ 0 h 50"/>
                  <a:gd name="T80" fmla="*/ 50 w 50"/>
                  <a:gd name="T81" fmla="*/ 50 h 5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0" h="50">
                    <a:moveTo>
                      <a:pt x="50" y="0"/>
                    </a:moveTo>
                    <a:lnTo>
                      <a:pt x="50" y="10"/>
                    </a:lnTo>
                    <a:lnTo>
                      <a:pt x="48" y="18"/>
                    </a:lnTo>
                    <a:lnTo>
                      <a:pt x="48" y="24"/>
                    </a:lnTo>
                    <a:lnTo>
                      <a:pt x="50" y="24"/>
                    </a:lnTo>
                    <a:lnTo>
                      <a:pt x="46" y="30"/>
                    </a:lnTo>
                    <a:lnTo>
                      <a:pt x="44" y="34"/>
                    </a:lnTo>
                    <a:lnTo>
                      <a:pt x="42" y="38"/>
                    </a:lnTo>
                    <a:lnTo>
                      <a:pt x="40" y="44"/>
                    </a:lnTo>
                    <a:lnTo>
                      <a:pt x="38" y="48"/>
                    </a:lnTo>
                    <a:lnTo>
                      <a:pt x="36" y="50"/>
                    </a:lnTo>
                    <a:lnTo>
                      <a:pt x="26" y="46"/>
                    </a:lnTo>
                    <a:lnTo>
                      <a:pt x="20" y="42"/>
                    </a:lnTo>
                    <a:lnTo>
                      <a:pt x="6" y="46"/>
                    </a:lnTo>
                    <a:lnTo>
                      <a:pt x="2" y="44"/>
                    </a:lnTo>
                    <a:lnTo>
                      <a:pt x="0" y="42"/>
                    </a:lnTo>
                    <a:lnTo>
                      <a:pt x="10" y="36"/>
                    </a:lnTo>
                    <a:lnTo>
                      <a:pt x="14" y="30"/>
                    </a:lnTo>
                    <a:lnTo>
                      <a:pt x="18" y="24"/>
                    </a:lnTo>
                    <a:lnTo>
                      <a:pt x="20" y="18"/>
                    </a:lnTo>
                    <a:lnTo>
                      <a:pt x="22" y="14"/>
                    </a:lnTo>
                    <a:lnTo>
                      <a:pt x="28" y="14"/>
                    </a:lnTo>
                    <a:lnTo>
                      <a:pt x="32" y="6"/>
                    </a:lnTo>
                    <a:lnTo>
                      <a:pt x="38" y="4"/>
                    </a:lnTo>
                    <a:lnTo>
                      <a:pt x="42" y="2"/>
                    </a:lnTo>
                    <a:lnTo>
                      <a:pt x="5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9" name="îṣ1ïďe">
                <a:extLst>
                  <a:ext uri="{FF2B5EF4-FFF2-40B4-BE49-F238E27FC236}">
                    <a16:creationId xmlns:a16="http://schemas.microsoft.com/office/drawing/2014/main" xmlns="" id="{D7202CFA-2FAB-472A-A978-75ABF80072BC}"/>
                  </a:ext>
                </a:extLst>
              </p:cNvPr>
              <p:cNvSpPr/>
              <p:nvPr/>
            </p:nvSpPr>
            <p:spPr bwMode="auto">
              <a:xfrm>
                <a:off x="4526902" y="2114949"/>
                <a:ext cx="53711" cy="85465"/>
              </a:xfrm>
              <a:custGeom>
                <a:avLst/>
                <a:gdLst>
                  <a:gd name="T0" fmla="*/ 2147483647 w 32"/>
                  <a:gd name="T1" fmla="*/ 2147483647 h 52"/>
                  <a:gd name="T2" fmla="*/ 2147483647 w 32"/>
                  <a:gd name="T3" fmla="*/ 2147483647 h 52"/>
                  <a:gd name="T4" fmla="*/ 2147483647 w 32"/>
                  <a:gd name="T5" fmla="*/ 2147483647 h 52"/>
                  <a:gd name="T6" fmla="*/ 2147483647 w 32"/>
                  <a:gd name="T7" fmla="*/ 2147483647 h 52"/>
                  <a:gd name="T8" fmla="*/ 2147483647 w 32"/>
                  <a:gd name="T9" fmla="*/ 2147483647 h 52"/>
                  <a:gd name="T10" fmla="*/ 2147483647 w 32"/>
                  <a:gd name="T11" fmla="*/ 2147483647 h 52"/>
                  <a:gd name="T12" fmla="*/ 2147483647 w 32"/>
                  <a:gd name="T13" fmla="*/ 2147483647 h 52"/>
                  <a:gd name="T14" fmla="*/ 2147483647 w 32"/>
                  <a:gd name="T15" fmla="*/ 2147483647 h 52"/>
                  <a:gd name="T16" fmla="*/ 0 w 32"/>
                  <a:gd name="T17" fmla="*/ 2147483647 h 52"/>
                  <a:gd name="T18" fmla="*/ 2147483647 w 32"/>
                  <a:gd name="T19" fmla="*/ 2147483647 h 52"/>
                  <a:gd name="T20" fmla="*/ 2147483647 w 32"/>
                  <a:gd name="T21" fmla="*/ 2147483647 h 52"/>
                  <a:gd name="T22" fmla="*/ 2147483647 w 32"/>
                  <a:gd name="T23" fmla="*/ 2147483647 h 52"/>
                  <a:gd name="T24" fmla="*/ 2147483647 w 32"/>
                  <a:gd name="T25" fmla="*/ 0 h 52"/>
                  <a:gd name="T26" fmla="*/ 2147483647 w 32"/>
                  <a:gd name="T27" fmla="*/ 2147483647 h 52"/>
                  <a:gd name="T28" fmla="*/ 2147483647 w 32"/>
                  <a:gd name="T29" fmla="*/ 2147483647 h 52"/>
                  <a:gd name="T30" fmla="*/ 2147483647 w 32"/>
                  <a:gd name="T31" fmla="*/ 2147483647 h 52"/>
                  <a:gd name="T32" fmla="*/ 2147483647 w 32"/>
                  <a:gd name="T33" fmla="*/ 2147483647 h 52"/>
                  <a:gd name="T34" fmla="*/ 2147483647 w 32"/>
                  <a:gd name="T35" fmla="*/ 2147483647 h 52"/>
                  <a:gd name="T36" fmla="*/ 2147483647 w 32"/>
                  <a:gd name="T37" fmla="*/ 2147483647 h 52"/>
                  <a:gd name="T38" fmla="*/ 2147483647 w 32"/>
                  <a:gd name="T39" fmla="*/ 2147483647 h 52"/>
                  <a:gd name="T40" fmla="*/ 2147483647 w 32"/>
                  <a:gd name="T41" fmla="*/ 2147483647 h 52"/>
                  <a:gd name="T42" fmla="*/ 2147483647 w 32"/>
                  <a:gd name="T43" fmla="*/ 2147483647 h 52"/>
                  <a:gd name="T44" fmla="*/ 2147483647 w 32"/>
                  <a:gd name="T45" fmla="*/ 2147483647 h 52"/>
                  <a:gd name="T46" fmla="*/ 2147483647 w 32"/>
                  <a:gd name="T47" fmla="*/ 2147483647 h 52"/>
                  <a:gd name="T48" fmla="*/ 2147483647 w 32"/>
                  <a:gd name="T49" fmla="*/ 2147483647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2"/>
                  <a:gd name="T76" fmla="*/ 0 h 52"/>
                  <a:gd name="T77" fmla="*/ 32 w 32"/>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2" h="52">
                    <a:moveTo>
                      <a:pt x="22" y="52"/>
                    </a:moveTo>
                    <a:lnTo>
                      <a:pt x="8" y="52"/>
                    </a:lnTo>
                    <a:lnTo>
                      <a:pt x="10" y="52"/>
                    </a:lnTo>
                    <a:lnTo>
                      <a:pt x="12" y="50"/>
                    </a:lnTo>
                    <a:lnTo>
                      <a:pt x="6" y="50"/>
                    </a:lnTo>
                    <a:lnTo>
                      <a:pt x="6" y="42"/>
                    </a:lnTo>
                    <a:lnTo>
                      <a:pt x="4" y="38"/>
                    </a:lnTo>
                    <a:lnTo>
                      <a:pt x="2" y="32"/>
                    </a:lnTo>
                    <a:lnTo>
                      <a:pt x="0" y="26"/>
                    </a:lnTo>
                    <a:lnTo>
                      <a:pt x="2" y="22"/>
                    </a:lnTo>
                    <a:lnTo>
                      <a:pt x="4" y="18"/>
                    </a:lnTo>
                    <a:lnTo>
                      <a:pt x="12" y="12"/>
                    </a:lnTo>
                    <a:lnTo>
                      <a:pt x="28" y="0"/>
                    </a:lnTo>
                    <a:lnTo>
                      <a:pt x="28" y="14"/>
                    </a:lnTo>
                    <a:lnTo>
                      <a:pt x="26" y="16"/>
                    </a:lnTo>
                    <a:lnTo>
                      <a:pt x="28" y="18"/>
                    </a:lnTo>
                    <a:lnTo>
                      <a:pt x="32" y="20"/>
                    </a:lnTo>
                    <a:lnTo>
                      <a:pt x="30" y="24"/>
                    </a:lnTo>
                    <a:lnTo>
                      <a:pt x="28" y="28"/>
                    </a:lnTo>
                    <a:lnTo>
                      <a:pt x="26" y="28"/>
                    </a:lnTo>
                    <a:lnTo>
                      <a:pt x="22" y="30"/>
                    </a:lnTo>
                    <a:lnTo>
                      <a:pt x="24" y="36"/>
                    </a:lnTo>
                    <a:lnTo>
                      <a:pt x="28" y="40"/>
                    </a:lnTo>
                    <a:lnTo>
                      <a:pt x="22" y="40"/>
                    </a:lnTo>
                    <a:lnTo>
                      <a:pt x="22" y="5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0" name="îŝľîḋé">
                <a:extLst>
                  <a:ext uri="{FF2B5EF4-FFF2-40B4-BE49-F238E27FC236}">
                    <a16:creationId xmlns:a16="http://schemas.microsoft.com/office/drawing/2014/main" xmlns="" id="{1560AD47-A5E8-4239-A6B6-1CA61C094CF1}"/>
                  </a:ext>
                </a:extLst>
              </p:cNvPr>
              <p:cNvSpPr/>
              <p:nvPr/>
            </p:nvSpPr>
            <p:spPr bwMode="auto">
              <a:xfrm>
                <a:off x="4471814" y="2200414"/>
                <a:ext cx="223109" cy="218565"/>
              </a:xfrm>
              <a:custGeom>
                <a:avLst/>
                <a:gdLst>
                  <a:gd name="T0" fmla="*/ 2147483647 w 127"/>
                  <a:gd name="T1" fmla="*/ 2147483647 h 130"/>
                  <a:gd name="T2" fmla="*/ 2147483647 w 127"/>
                  <a:gd name="T3" fmla="*/ 2147483647 h 130"/>
                  <a:gd name="T4" fmla="*/ 2147483647 w 127"/>
                  <a:gd name="T5" fmla="*/ 2147483647 h 130"/>
                  <a:gd name="T6" fmla="*/ 2147483647 w 127"/>
                  <a:gd name="T7" fmla="*/ 2147483647 h 130"/>
                  <a:gd name="T8" fmla="*/ 2147483647 w 127"/>
                  <a:gd name="T9" fmla="*/ 2147483647 h 130"/>
                  <a:gd name="T10" fmla="*/ 2147483647 w 127"/>
                  <a:gd name="T11" fmla="*/ 2147483647 h 130"/>
                  <a:gd name="T12" fmla="*/ 2147483647 w 127"/>
                  <a:gd name="T13" fmla="*/ 2147483647 h 130"/>
                  <a:gd name="T14" fmla="*/ 2147483647 w 127"/>
                  <a:gd name="T15" fmla="*/ 2147483647 h 130"/>
                  <a:gd name="T16" fmla="*/ 2147483647 w 127"/>
                  <a:gd name="T17" fmla="*/ 2147483647 h 130"/>
                  <a:gd name="T18" fmla="*/ 2147483647 w 127"/>
                  <a:gd name="T19" fmla="*/ 2147483647 h 130"/>
                  <a:gd name="T20" fmla="*/ 2147483647 w 127"/>
                  <a:gd name="T21" fmla="*/ 2147483647 h 130"/>
                  <a:gd name="T22" fmla="*/ 2147483647 w 127"/>
                  <a:gd name="T23" fmla="*/ 2147483647 h 130"/>
                  <a:gd name="T24" fmla="*/ 2147483647 w 127"/>
                  <a:gd name="T25" fmla="*/ 2147483647 h 130"/>
                  <a:gd name="T26" fmla="*/ 2147483647 w 127"/>
                  <a:gd name="T27" fmla="*/ 2147483647 h 130"/>
                  <a:gd name="T28" fmla="*/ 2147483647 w 127"/>
                  <a:gd name="T29" fmla="*/ 2147483647 h 130"/>
                  <a:gd name="T30" fmla="*/ 2147483647 w 127"/>
                  <a:gd name="T31" fmla="*/ 2147483647 h 130"/>
                  <a:gd name="T32" fmla="*/ 2147483647 w 127"/>
                  <a:gd name="T33" fmla="*/ 2147483647 h 130"/>
                  <a:gd name="T34" fmla="*/ 2147483647 w 127"/>
                  <a:gd name="T35" fmla="*/ 2147483647 h 130"/>
                  <a:gd name="T36" fmla="*/ 2147483647 w 127"/>
                  <a:gd name="T37" fmla="*/ 2147483647 h 130"/>
                  <a:gd name="T38" fmla="*/ 2147483647 w 127"/>
                  <a:gd name="T39" fmla="*/ 0 h 130"/>
                  <a:gd name="T40" fmla="*/ 2147483647 w 127"/>
                  <a:gd name="T41" fmla="*/ 2147483647 h 130"/>
                  <a:gd name="T42" fmla="*/ 2147483647 w 127"/>
                  <a:gd name="T43" fmla="*/ 2147483647 h 130"/>
                  <a:gd name="T44" fmla="*/ 2147483647 w 127"/>
                  <a:gd name="T45" fmla="*/ 2147483647 h 130"/>
                  <a:gd name="T46" fmla="*/ 2147483647 w 127"/>
                  <a:gd name="T47" fmla="*/ 2147483647 h 130"/>
                  <a:gd name="T48" fmla="*/ 2147483647 w 127"/>
                  <a:gd name="T49" fmla="*/ 2147483647 h 130"/>
                  <a:gd name="T50" fmla="*/ 2147483647 w 127"/>
                  <a:gd name="T51" fmla="*/ 2147483647 h 130"/>
                  <a:gd name="T52" fmla="*/ 2147483647 w 127"/>
                  <a:gd name="T53" fmla="*/ 2147483647 h 130"/>
                  <a:gd name="T54" fmla="*/ 2147483647 w 127"/>
                  <a:gd name="T55" fmla="*/ 2147483647 h 130"/>
                  <a:gd name="T56" fmla="*/ 2147483647 w 127"/>
                  <a:gd name="T57" fmla="*/ 2147483647 h 130"/>
                  <a:gd name="T58" fmla="*/ 2147483647 w 127"/>
                  <a:gd name="T59" fmla="*/ 2147483647 h 130"/>
                  <a:gd name="T60" fmla="*/ 2147483647 w 127"/>
                  <a:gd name="T61" fmla="*/ 2147483647 h 130"/>
                  <a:gd name="T62" fmla="*/ 0 w 127"/>
                  <a:gd name="T63" fmla="*/ 2147483647 h 130"/>
                  <a:gd name="T64" fmla="*/ 2147483647 w 127"/>
                  <a:gd name="T65" fmla="*/ 2147483647 h 130"/>
                  <a:gd name="T66" fmla="*/ 2147483647 w 127"/>
                  <a:gd name="T67" fmla="*/ 2147483647 h 130"/>
                  <a:gd name="T68" fmla="*/ 2147483647 w 127"/>
                  <a:gd name="T69" fmla="*/ 2147483647 h 130"/>
                  <a:gd name="T70" fmla="*/ 2147483647 w 127"/>
                  <a:gd name="T71" fmla="*/ 2147483647 h 130"/>
                  <a:gd name="T72" fmla="*/ 2147483647 w 127"/>
                  <a:gd name="T73" fmla="*/ 2147483647 h 130"/>
                  <a:gd name="T74" fmla="*/ 2147483647 w 127"/>
                  <a:gd name="T75" fmla="*/ 2147483647 h 130"/>
                  <a:gd name="T76" fmla="*/ 2147483647 w 127"/>
                  <a:gd name="T77" fmla="*/ 2147483647 h 13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27"/>
                  <a:gd name="T118" fmla="*/ 0 h 130"/>
                  <a:gd name="T119" fmla="*/ 127 w 127"/>
                  <a:gd name="T120" fmla="*/ 130 h 13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27" h="130">
                    <a:moveTo>
                      <a:pt x="24" y="128"/>
                    </a:moveTo>
                    <a:lnTo>
                      <a:pt x="22" y="128"/>
                    </a:lnTo>
                    <a:lnTo>
                      <a:pt x="32" y="126"/>
                    </a:lnTo>
                    <a:lnTo>
                      <a:pt x="40" y="126"/>
                    </a:lnTo>
                    <a:lnTo>
                      <a:pt x="48" y="128"/>
                    </a:lnTo>
                    <a:lnTo>
                      <a:pt x="52" y="130"/>
                    </a:lnTo>
                    <a:lnTo>
                      <a:pt x="58" y="130"/>
                    </a:lnTo>
                    <a:lnTo>
                      <a:pt x="62" y="130"/>
                    </a:lnTo>
                    <a:lnTo>
                      <a:pt x="74" y="130"/>
                    </a:lnTo>
                    <a:lnTo>
                      <a:pt x="80" y="130"/>
                    </a:lnTo>
                    <a:lnTo>
                      <a:pt x="88" y="126"/>
                    </a:lnTo>
                    <a:lnTo>
                      <a:pt x="102" y="126"/>
                    </a:lnTo>
                    <a:lnTo>
                      <a:pt x="100" y="122"/>
                    </a:lnTo>
                    <a:lnTo>
                      <a:pt x="102" y="116"/>
                    </a:lnTo>
                    <a:lnTo>
                      <a:pt x="106" y="114"/>
                    </a:lnTo>
                    <a:lnTo>
                      <a:pt x="110" y="110"/>
                    </a:lnTo>
                    <a:lnTo>
                      <a:pt x="114" y="108"/>
                    </a:lnTo>
                    <a:lnTo>
                      <a:pt x="108" y="102"/>
                    </a:lnTo>
                    <a:lnTo>
                      <a:pt x="100" y="96"/>
                    </a:lnTo>
                    <a:lnTo>
                      <a:pt x="92" y="90"/>
                    </a:lnTo>
                    <a:lnTo>
                      <a:pt x="92" y="84"/>
                    </a:lnTo>
                    <a:lnTo>
                      <a:pt x="90" y="80"/>
                    </a:lnTo>
                    <a:lnTo>
                      <a:pt x="119" y="70"/>
                    </a:lnTo>
                    <a:lnTo>
                      <a:pt x="121" y="70"/>
                    </a:lnTo>
                    <a:lnTo>
                      <a:pt x="127" y="70"/>
                    </a:lnTo>
                    <a:lnTo>
                      <a:pt x="127" y="60"/>
                    </a:lnTo>
                    <a:lnTo>
                      <a:pt x="121" y="46"/>
                    </a:lnTo>
                    <a:lnTo>
                      <a:pt x="114" y="34"/>
                    </a:lnTo>
                    <a:lnTo>
                      <a:pt x="114" y="16"/>
                    </a:lnTo>
                    <a:lnTo>
                      <a:pt x="110" y="12"/>
                    </a:lnTo>
                    <a:lnTo>
                      <a:pt x="108" y="8"/>
                    </a:lnTo>
                    <a:lnTo>
                      <a:pt x="102" y="6"/>
                    </a:lnTo>
                    <a:lnTo>
                      <a:pt x="96" y="4"/>
                    </a:lnTo>
                    <a:lnTo>
                      <a:pt x="92" y="4"/>
                    </a:lnTo>
                    <a:lnTo>
                      <a:pt x="86" y="8"/>
                    </a:lnTo>
                    <a:lnTo>
                      <a:pt x="80" y="10"/>
                    </a:lnTo>
                    <a:lnTo>
                      <a:pt x="76" y="16"/>
                    </a:lnTo>
                    <a:lnTo>
                      <a:pt x="70" y="12"/>
                    </a:lnTo>
                    <a:lnTo>
                      <a:pt x="66" y="8"/>
                    </a:lnTo>
                    <a:lnTo>
                      <a:pt x="52" y="0"/>
                    </a:lnTo>
                    <a:lnTo>
                      <a:pt x="38" y="0"/>
                    </a:lnTo>
                    <a:lnTo>
                      <a:pt x="40" y="8"/>
                    </a:lnTo>
                    <a:lnTo>
                      <a:pt x="42" y="12"/>
                    </a:lnTo>
                    <a:lnTo>
                      <a:pt x="50" y="20"/>
                    </a:lnTo>
                    <a:lnTo>
                      <a:pt x="46" y="20"/>
                    </a:lnTo>
                    <a:lnTo>
                      <a:pt x="42" y="16"/>
                    </a:lnTo>
                    <a:lnTo>
                      <a:pt x="38" y="16"/>
                    </a:lnTo>
                    <a:lnTo>
                      <a:pt x="38" y="18"/>
                    </a:lnTo>
                    <a:lnTo>
                      <a:pt x="36" y="20"/>
                    </a:lnTo>
                    <a:lnTo>
                      <a:pt x="34" y="20"/>
                    </a:lnTo>
                    <a:lnTo>
                      <a:pt x="30" y="18"/>
                    </a:lnTo>
                    <a:lnTo>
                      <a:pt x="26" y="18"/>
                    </a:lnTo>
                    <a:lnTo>
                      <a:pt x="22" y="16"/>
                    </a:lnTo>
                    <a:lnTo>
                      <a:pt x="14" y="18"/>
                    </a:lnTo>
                    <a:lnTo>
                      <a:pt x="14" y="28"/>
                    </a:lnTo>
                    <a:lnTo>
                      <a:pt x="12" y="36"/>
                    </a:lnTo>
                    <a:lnTo>
                      <a:pt x="12" y="42"/>
                    </a:lnTo>
                    <a:lnTo>
                      <a:pt x="14" y="42"/>
                    </a:lnTo>
                    <a:lnTo>
                      <a:pt x="10" y="48"/>
                    </a:lnTo>
                    <a:lnTo>
                      <a:pt x="8" y="52"/>
                    </a:lnTo>
                    <a:lnTo>
                      <a:pt x="6" y="56"/>
                    </a:lnTo>
                    <a:lnTo>
                      <a:pt x="4" y="62"/>
                    </a:lnTo>
                    <a:lnTo>
                      <a:pt x="2" y="66"/>
                    </a:lnTo>
                    <a:lnTo>
                      <a:pt x="0" y="68"/>
                    </a:lnTo>
                    <a:lnTo>
                      <a:pt x="4" y="72"/>
                    </a:lnTo>
                    <a:lnTo>
                      <a:pt x="8" y="76"/>
                    </a:lnTo>
                    <a:lnTo>
                      <a:pt x="6" y="78"/>
                    </a:lnTo>
                    <a:lnTo>
                      <a:pt x="6" y="80"/>
                    </a:lnTo>
                    <a:lnTo>
                      <a:pt x="10" y="88"/>
                    </a:lnTo>
                    <a:lnTo>
                      <a:pt x="10" y="92"/>
                    </a:lnTo>
                    <a:lnTo>
                      <a:pt x="10" y="94"/>
                    </a:lnTo>
                    <a:lnTo>
                      <a:pt x="10" y="96"/>
                    </a:lnTo>
                    <a:lnTo>
                      <a:pt x="20" y="98"/>
                    </a:lnTo>
                    <a:lnTo>
                      <a:pt x="24" y="100"/>
                    </a:lnTo>
                    <a:lnTo>
                      <a:pt x="32" y="102"/>
                    </a:lnTo>
                    <a:lnTo>
                      <a:pt x="30" y="112"/>
                    </a:lnTo>
                    <a:lnTo>
                      <a:pt x="28" y="120"/>
                    </a:lnTo>
                    <a:lnTo>
                      <a:pt x="24" y="126"/>
                    </a:lnTo>
                    <a:lnTo>
                      <a:pt x="24" y="1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1" name="îṩlîḓe">
                <a:extLst>
                  <a:ext uri="{FF2B5EF4-FFF2-40B4-BE49-F238E27FC236}">
                    <a16:creationId xmlns:a16="http://schemas.microsoft.com/office/drawing/2014/main" xmlns="" id="{01DF1787-F3F0-4E38-8FA4-FCAEB3D2E2A2}"/>
                  </a:ext>
                </a:extLst>
              </p:cNvPr>
              <p:cNvSpPr/>
              <p:nvPr/>
            </p:nvSpPr>
            <p:spPr bwMode="auto">
              <a:xfrm>
                <a:off x="4484208" y="2411975"/>
                <a:ext cx="103291" cy="49037"/>
              </a:xfrm>
              <a:custGeom>
                <a:avLst/>
                <a:gdLst>
                  <a:gd name="T0" fmla="*/ 2147483647 w 60"/>
                  <a:gd name="T1" fmla="*/ 2147483647 h 30"/>
                  <a:gd name="T2" fmla="*/ 2147483647 w 60"/>
                  <a:gd name="T3" fmla="*/ 2147483647 h 30"/>
                  <a:gd name="T4" fmla="*/ 2147483647 w 60"/>
                  <a:gd name="T5" fmla="*/ 0 h 30"/>
                  <a:gd name="T6" fmla="*/ 2147483647 w 60"/>
                  <a:gd name="T7" fmla="*/ 0 h 30"/>
                  <a:gd name="T8" fmla="*/ 2147483647 w 60"/>
                  <a:gd name="T9" fmla="*/ 2147483647 h 30"/>
                  <a:gd name="T10" fmla="*/ 2147483647 w 60"/>
                  <a:gd name="T11" fmla="*/ 2147483647 h 30"/>
                  <a:gd name="T12" fmla="*/ 2147483647 w 60"/>
                  <a:gd name="T13" fmla="*/ 0 h 30"/>
                  <a:gd name="T14" fmla="*/ 2147483647 w 60"/>
                  <a:gd name="T15" fmla="*/ 2147483647 h 30"/>
                  <a:gd name="T16" fmla="*/ 2147483647 w 60"/>
                  <a:gd name="T17" fmla="*/ 2147483647 h 30"/>
                  <a:gd name="T18" fmla="*/ 2147483647 w 60"/>
                  <a:gd name="T19" fmla="*/ 2147483647 h 30"/>
                  <a:gd name="T20" fmla="*/ 2147483647 w 60"/>
                  <a:gd name="T21" fmla="*/ 2147483647 h 30"/>
                  <a:gd name="T22" fmla="*/ 2147483647 w 60"/>
                  <a:gd name="T23" fmla="*/ 2147483647 h 30"/>
                  <a:gd name="T24" fmla="*/ 0 w 60"/>
                  <a:gd name="T25" fmla="*/ 2147483647 h 30"/>
                  <a:gd name="T26" fmla="*/ 0 w 60"/>
                  <a:gd name="T27" fmla="*/ 2147483647 h 30"/>
                  <a:gd name="T28" fmla="*/ 2147483647 w 60"/>
                  <a:gd name="T29" fmla="*/ 2147483647 h 30"/>
                  <a:gd name="T30" fmla="*/ 2147483647 w 60"/>
                  <a:gd name="T31" fmla="*/ 2147483647 h 30"/>
                  <a:gd name="T32" fmla="*/ 2147483647 w 60"/>
                  <a:gd name="T33" fmla="*/ 2147483647 h 30"/>
                  <a:gd name="T34" fmla="*/ 2147483647 w 60"/>
                  <a:gd name="T35" fmla="*/ 2147483647 h 30"/>
                  <a:gd name="T36" fmla="*/ 2147483647 w 60"/>
                  <a:gd name="T37" fmla="*/ 2147483647 h 30"/>
                  <a:gd name="T38" fmla="*/ 2147483647 w 60"/>
                  <a:gd name="T39" fmla="*/ 2147483647 h 30"/>
                  <a:gd name="T40" fmla="*/ 2147483647 w 60"/>
                  <a:gd name="T41" fmla="*/ 2147483647 h 30"/>
                  <a:gd name="T42" fmla="*/ 2147483647 w 60"/>
                  <a:gd name="T43" fmla="*/ 2147483647 h 30"/>
                  <a:gd name="T44" fmla="*/ 2147483647 w 60"/>
                  <a:gd name="T45" fmla="*/ 2147483647 h 30"/>
                  <a:gd name="T46" fmla="*/ 2147483647 w 60"/>
                  <a:gd name="T47" fmla="*/ 2147483647 h 30"/>
                  <a:gd name="T48" fmla="*/ 2147483647 w 60"/>
                  <a:gd name="T49" fmla="*/ 2147483647 h 30"/>
                  <a:gd name="T50" fmla="*/ 2147483647 w 60"/>
                  <a:gd name="T51" fmla="*/ 2147483647 h 30"/>
                  <a:gd name="T52" fmla="*/ 2147483647 w 60"/>
                  <a:gd name="T53" fmla="*/ 2147483647 h 30"/>
                  <a:gd name="T54" fmla="*/ 2147483647 w 60"/>
                  <a:gd name="T55" fmla="*/ 2147483647 h 30"/>
                  <a:gd name="T56" fmla="*/ 2147483647 w 60"/>
                  <a:gd name="T57" fmla="*/ 2147483647 h 30"/>
                  <a:gd name="T58" fmla="*/ 2147483647 w 60"/>
                  <a:gd name="T59" fmla="*/ 2147483647 h 30"/>
                  <a:gd name="T60" fmla="*/ 2147483647 w 60"/>
                  <a:gd name="T61" fmla="*/ 2147483647 h 30"/>
                  <a:gd name="T62" fmla="*/ 2147483647 w 60"/>
                  <a:gd name="T63" fmla="*/ 2147483647 h 30"/>
                  <a:gd name="T64" fmla="*/ 2147483647 w 60"/>
                  <a:gd name="T65" fmla="*/ 2147483647 h 30"/>
                  <a:gd name="T66" fmla="*/ 2147483647 w 60"/>
                  <a:gd name="T67" fmla="*/ 2147483647 h 30"/>
                  <a:gd name="T68" fmla="*/ 2147483647 w 60"/>
                  <a:gd name="T69" fmla="*/ 2147483647 h 30"/>
                  <a:gd name="T70" fmla="*/ 2147483647 w 60"/>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0"/>
                  <a:gd name="T109" fmla="*/ 0 h 30"/>
                  <a:gd name="T110" fmla="*/ 60 w 60"/>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0" h="30">
                    <a:moveTo>
                      <a:pt x="50" y="4"/>
                    </a:moveTo>
                    <a:lnTo>
                      <a:pt x="44" y="2"/>
                    </a:lnTo>
                    <a:lnTo>
                      <a:pt x="34" y="0"/>
                    </a:lnTo>
                    <a:lnTo>
                      <a:pt x="26" y="0"/>
                    </a:lnTo>
                    <a:lnTo>
                      <a:pt x="16" y="2"/>
                    </a:lnTo>
                    <a:lnTo>
                      <a:pt x="18" y="2"/>
                    </a:lnTo>
                    <a:lnTo>
                      <a:pt x="18" y="0"/>
                    </a:lnTo>
                    <a:lnTo>
                      <a:pt x="16" y="2"/>
                    </a:lnTo>
                    <a:lnTo>
                      <a:pt x="14" y="4"/>
                    </a:lnTo>
                    <a:lnTo>
                      <a:pt x="12" y="8"/>
                    </a:lnTo>
                    <a:lnTo>
                      <a:pt x="8" y="10"/>
                    </a:lnTo>
                    <a:lnTo>
                      <a:pt x="4" y="14"/>
                    </a:lnTo>
                    <a:lnTo>
                      <a:pt x="0" y="22"/>
                    </a:lnTo>
                    <a:lnTo>
                      <a:pt x="0" y="28"/>
                    </a:lnTo>
                    <a:lnTo>
                      <a:pt x="4" y="28"/>
                    </a:lnTo>
                    <a:lnTo>
                      <a:pt x="4" y="26"/>
                    </a:lnTo>
                    <a:lnTo>
                      <a:pt x="4" y="24"/>
                    </a:lnTo>
                    <a:lnTo>
                      <a:pt x="8" y="26"/>
                    </a:lnTo>
                    <a:lnTo>
                      <a:pt x="10" y="24"/>
                    </a:lnTo>
                    <a:lnTo>
                      <a:pt x="12" y="30"/>
                    </a:lnTo>
                    <a:lnTo>
                      <a:pt x="26" y="30"/>
                    </a:lnTo>
                    <a:lnTo>
                      <a:pt x="28" y="28"/>
                    </a:lnTo>
                    <a:lnTo>
                      <a:pt x="30" y="26"/>
                    </a:lnTo>
                    <a:lnTo>
                      <a:pt x="32" y="26"/>
                    </a:lnTo>
                    <a:lnTo>
                      <a:pt x="36" y="28"/>
                    </a:lnTo>
                    <a:lnTo>
                      <a:pt x="40" y="30"/>
                    </a:lnTo>
                    <a:lnTo>
                      <a:pt x="44" y="30"/>
                    </a:lnTo>
                    <a:lnTo>
                      <a:pt x="44" y="26"/>
                    </a:lnTo>
                    <a:lnTo>
                      <a:pt x="48" y="24"/>
                    </a:lnTo>
                    <a:lnTo>
                      <a:pt x="54" y="22"/>
                    </a:lnTo>
                    <a:lnTo>
                      <a:pt x="60" y="20"/>
                    </a:lnTo>
                    <a:lnTo>
                      <a:pt x="60" y="14"/>
                    </a:lnTo>
                    <a:lnTo>
                      <a:pt x="58" y="14"/>
                    </a:lnTo>
                    <a:lnTo>
                      <a:pt x="54" y="12"/>
                    </a:lnTo>
                    <a:lnTo>
                      <a:pt x="50" y="8"/>
                    </a:lnTo>
                    <a:lnTo>
                      <a:pt x="50"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2" name="işļidê">
                <a:extLst>
                  <a:ext uri="{FF2B5EF4-FFF2-40B4-BE49-F238E27FC236}">
                    <a16:creationId xmlns:a16="http://schemas.microsoft.com/office/drawing/2014/main" xmlns="" id="{5F0604AA-4463-4521-8EF9-560A8FE5EEFA}"/>
                  </a:ext>
                </a:extLst>
              </p:cNvPr>
              <p:cNvSpPr/>
              <p:nvPr/>
            </p:nvSpPr>
            <p:spPr bwMode="auto">
              <a:xfrm>
                <a:off x="4570973" y="2371343"/>
                <a:ext cx="187301" cy="75657"/>
              </a:xfrm>
              <a:custGeom>
                <a:avLst/>
                <a:gdLst>
                  <a:gd name="T0" fmla="*/ 2147483647 w 107"/>
                  <a:gd name="T1" fmla="*/ 2147483647 h 46"/>
                  <a:gd name="T2" fmla="*/ 2147483647 w 107"/>
                  <a:gd name="T3" fmla="*/ 2147483647 h 46"/>
                  <a:gd name="T4" fmla="*/ 2147483647 w 107"/>
                  <a:gd name="T5" fmla="*/ 2147483647 h 46"/>
                  <a:gd name="T6" fmla="*/ 2147483647 w 107"/>
                  <a:gd name="T7" fmla="*/ 2147483647 h 46"/>
                  <a:gd name="T8" fmla="*/ 2147483647 w 107"/>
                  <a:gd name="T9" fmla="*/ 0 h 46"/>
                  <a:gd name="T10" fmla="*/ 2147483647 w 107"/>
                  <a:gd name="T11" fmla="*/ 2147483647 h 46"/>
                  <a:gd name="T12" fmla="*/ 2147483647 w 107"/>
                  <a:gd name="T13" fmla="*/ 2147483647 h 46"/>
                  <a:gd name="T14" fmla="*/ 2147483647 w 107"/>
                  <a:gd name="T15" fmla="*/ 2147483647 h 46"/>
                  <a:gd name="T16" fmla="*/ 2147483647 w 107"/>
                  <a:gd name="T17" fmla="*/ 2147483647 h 46"/>
                  <a:gd name="T18" fmla="*/ 2147483647 w 107"/>
                  <a:gd name="T19" fmla="*/ 2147483647 h 46"/>
                  <a:gd name="T20" fmla="*/ 2147483647 w 107"/>
                  <a:gd name="T21" fmla="*/ 2147483647 h 46"/>
                  <a:gd name="T22" fmla="*/ 2147483647 w 107"/>
                  <a:gd name="T23" fmla="*/ 2147483647 h 46"/>
                  <a:gd name="T24" fmla="*/ 2147483647 w 107"/>
                  <a:gd name="T25" fmla="*/ 2147483647 h 46"/>
                  <a:gd name="T26" fmla="*/ 2147483647 w 107"/>
                  <a:gd name="T27" fmla="*/ 2147483647 h 46"/>
                  <a:gd name="T28" fmla="*/ 2147483647 w 107"/>
                  <a:gd name="T29" fmla="*/ 2147483647 h 46"/>
                  <a:gd name="T30" fmla="*/ 2147483647 w 107"/>
                  <a:gd name="T31" fmla="*/ 2147483647 h 46"/>
                  <a:gd name="T32" fmla="*/ 2147483647 w 107"/>
                  <a:gd name="T33" fmla="*/ 2147483647 h 46"/>
                  <a:gd name="T34" fmla="*/ 2147483647 w 107"/>
                  <a:gd name="T35" fmla="*/ 2147483647 h 46"/>
                  <a:gd name="T36" fmla="*/ 2147483647 w 107"/>
                  <a:gd name="T37" fmla="*/ 2147483647 h 46"/>
                  <a:gd name="T38" fmla="*/ 2147483647 w 107"/>
                  <a:gd name="T39" fmla="*/ 2147483647 h 46"/>
                  <a:gd name="T40" fmla="*/ 2147483647 w 107"/>
                  <a:gd name="T41" fmla="*/ 2147483647 h 46"/>
                  <a:gd name="T42" fmla="*/ 2147483647 w 107"/>
                  <a:gd name="T43" fmla="*/ 2147483647 h 46"/>
                  <a:gd name="T44" fmla="*/ 2147483647 w 107"/>
                  <a:gd name="T45" fmla="*/ 2147483647 h 46"/>
                  <a:gd name="T46" fmla="*/ 2147483647 w 107"/>
                  <a:gd name="T47" fmla="*/ 2147483647 h 46"/>
                  <a:gd name="T48" fmla="*/ 2147483647 w 107"/>
                  <a:gd name="T49" fmla="*/ 2147483647 h 46"/>
                  <a:gd name="T50" fmla="*/ 2147483647 w 107"/>
                  <a:gd name="T51" fmla="*/ 2147483647 h 46"/>
                  <a:gd name="T52" fmla="*/ 2147483647 w 107"/>
                  <a:gd name="T53" fmla="*/ 2147483647 h 46"/>
                  <a:gd name="T54" fmla="*/ 2147483647 w 107"/>
                  <a:gd name="T55" fmla="*/ 2147483647 h 46"/>
                  <a:gd name="T56" fmla="*/ 0 w 107"/>
                  <a:gd name="T57" fmla="*/ 2147483647 h 46"/>
                  <a:gd name="T58" fmla="*/ 0 w 107"/>
                  <a:gd name="T59" fmla="*/ 2147483647 h 46"/>
                  <a:gd name="T60" fmla="*/ 2147483647 w 107"/>
                  <a:gd name="T61" fmla="*/ 2147483647 h 46"/>
                  <a:gd name="T62" fmla="*/ 2147483647 w 107"/>
                  <a:gd name="T63" fmla="*/ 2147483647 h 46"/>
                  <a:gd name="T64" fmla="*/ 2147483647 w 107"/>
                  <a:gd name="T65" fmla="*/ 2147483647 h 46"/>
                  <a:gd name="T66" fmla="*/ 2147483647 w 107"/>
                  <a:gd name="T67" fmla="*/ 2147483647 h 46"/>
                  <a:gd name="T68" fmla="*/ 2147483647 w 107"/>
                  <a:gd name="T69" fmla="*/ 2147483647 h 46"/>
                  <a:gd name="T70" fmla="*/ 2147483647 w 107"/>
                  <a:gd name="T71" fmla="*/ 2147483647 h 46"/>
                  <a:gd name="T72" fmla="*/ 2147483647 w 107"/>
                  <a:gd name="T73" fmla="*/ 2147483647 h 46"/>
                  <a:gd name="T74" fmla="*/ 2147483647 w 107"/>
                  <a:gd name="T75" fmla="*/ 2147483647 h 46"/>
                  <a:gd name="T76" fmla="*/ 2147483647 w 107"/>
                  <a:gd name="T77" fmla="*/ 2147483647 h 46"/>
                  <a:gd name="T78" fmla="*/ 2147483647 w 107"/>
                  <a:gd name="T79" fmla="*/ 2147483647 h 46"/>
                  <a:gd name="T80" fmla="*/ 2147483647 w 107"/>
                  <a:gd name="T81" fmla="*/ 2147483647 h 46"/>
                  <a:gd name="T82" fmla="*/ 2147483647 w 107"/>
                  <a:gd name="T83" fmla="*/ 2147483647 h 4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7"/>
                  <a:gd name="T127" fmla="*/ 0 h 46"/>
                  <a:gd name="T128" fmla="*/ 107 w 107"/>
                  <a:gd name="T129" fmla="*/ 46 h 4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7" h="46">
                    <a:moveTo>
                      <a:pt x="65" y="8"/>
                    </a:moveTo>
                    <a:lnTo>
                      <a:pt x="69" y="6"/>
                    </a:lnTo>
                    <a:lnTo>
                      <a:pt x="71" y="4"/>
                    </a:lnTo>
                    <a:lnTo>
                      <a:pt x="75" y="2"/>
                    </a:lnTo>
                    <a:lnTo>
                      <a:pt x="79" y="0"/>
                    </a:lnTo>
                    <a:lnTo>
                      <a:pt x="85" y="2"/>
                    </a:lnTo>
                    <a:lnTo>
                      <a:pt x="91" y="4"/>
                    </a:lnTo>
                    <a:lnTo>
                      <a:pt x="95" y="6"/>
                    </a:lnTo>
                    <a:lnTo>
                      <a:pt x="101" y="6"/>
                    </a:lnTo>
                    <a:lnTo>
                      <a:pt x="103" y="14"/>
                    </a:lnTo>
                    <a:lnTo>
                      <a:pt x="107" y="18"/>
                    </a:lnTo>
                    <a:lnTo>
                      <a:pt x="101" y="24"/>
                    </a:lnTo>
                    <a:lnTo>
                      <a:pt x="99" y="30"/>
                    </a:lnTo>
                    <a:lnTo>
                      <a:pt x="95" y="38"/>
                    </a:lnTo>
                    <a:lnTo>
                      <a:pt x="93" y="40"/>
                    </a:lnTo>
                    <a:lnTo>
                      <a:pt x="79" y="42"/>
                    </a:lnTo>
                    <a:lnTo>
                      <a:pt x="75" y="44"/>
                    </a:lnTo>
                    <a:lnTo>
                      <a:pt x="73" y="44"/>
                    </a:lnTo>
                    <a:lnTo>
                      <a:pt x="65" y="46"/>
                    </a:lnTo>
                    <a:lnTo>
                      <a:pt x="52" y="44"/>
                    </a:lnTo>
                    <a:lnTo>
                      <a:pt x="42" y="40"/>
                    </a:lnTo>
                    <a:lnTo>
                      <a:pt x="36" y="38"/>
                    </a:lnTo>
                    <a:lnTo>
                      <a:pt x="26" y="36"/>
                    </a:lnTo>
                    <a:lnTo>
                      <a:pt x="22" y="36"/>
                    </a:lnTo>
                    <a:lnTo>
                      <a:pt x="22" y="38"/>
                    </a:lnTo>
                    <a:lnTo>
                      <a:pt x="10" y="38"/>
                    </a:lnTo>
                    <a:lnTo>
                      <a:pt x="8" y="38"/>
                    </a:lnTo>
                    <a:lnTo>
                      <a:pt x="4" y="36"/>
                    </a:lnTo>
                    <a:lnTo>
                      <a:pt x="0" y="32"/>
                    </a:lnTo>
                    <a:lnTo>
                      <a:pt x="0" y="28"/>
                    </a:lnTo>
                    <a:lnTo>
                      <a:pt x="6" y="28"/>
                    </a:lnTo>
                    <a:lnTo>
                      <a:pt x="18" y="28"/>
                    </a:lnTo>
                    <a:lnTo>
                      <a:pt x="24" y="28"/>
                    </a:lnTo>
                    <a:lnTo>
                      <a:pt x="32" y="24"/>
                    </a:lnTo>
                    <a:lnTo>
                      <a:pt x="46" y="24"/>
                    </a:lnTo>
                    <a:lnTo>
                      <a:pt x="44" y="20"/>
                    </a:lnTo>
                    <a:lnTo>
                      <a:pt x="46" y="14"/>
                    </a:lnTo>
                    <a:lnTo>
                      <a:pt x="50" y="12"/>
                    </a:lnTo>
                    <a:lnTo>
                      <a:pt x="54" y="8"/>
                    </a:lnTo>
                    <a:lnTo>
                      <a:pt x="58" y="6"/>
                    </a:lnTo>
                    <a:lnTo>
                      <a:pt x="56" y="6"/>
                    </a:lnTo>
                    <a:lnTo>
                      <a:pt x="65"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3" name="îṡľiḍé">
                <a:extLst>
                  <a:ext uri="{FF2B5EF4-FFF2-40B4-BE49-F238E27FC236}">
                    <a16:creationId xmlns:a16="http://schemas.microsoft.com/office/drawing/2014/main" xmlns="" id="{6889D882-A4CB-4665-9558-C06A54953B46}"/>
                  </a:ext>
                </a:extLst>
              </p:cNvPr>
              <p:cNvSpPr/>
              <p:nvPr/>
            </p:nvSpPr>
            <p:spPr bwMode="auto">
              <a:xfrm>
                <a:off x="4496603" y="2430188"/>
                <a:ext cx="323646" cy="273206"/>
              </a:xfrm>
              <a:custGeom>
                <a:avLst/>
                <a:gdLst>
                  <a:gd name="T0" fmla="*/ 2147483647 w 185"/>
                  <a:gd name="T1" fmla="*/ 2147483647 h 162"/>
                  <a:gd name="T2" fmla="*/ 0 w 185"/>
                  <a:gd name="T3" fmla="*/ 2147483647 h 162"/>
                  <a:gd name="T4" fmla="*/ 2147483647 w 185"/>
                  <a:gd name="T5" fmla="*/ 2147483647 h 162"/>
                  <a:gd name="T6" fmla="*/ 2147483647 w 185"/>
                  <a:gd name="T7" fmla="*/ 2147483647 h 162"/>
                  <a:gd name="T8" fmla="*/ 2147483647 w 185"/>
                  <a:gd name="T9" fmla="*/ 2147483647 h 162"/>
                  <a:gd name="T10" fmla="*/ 2147483647 w 185"/>
                  <a:gd name="T11" fmla="*/ 2147483647 h 162"/>
                  <a:gd name="T12" fmla="*/ 2147483647 w 185"/>
                  <a:gd name="T13" fmla="*/ 2147483647 h 162"/>
                  <a:gd name="T14" fmla="*/ 2147483647 w 185"/>
                  <a:gd name="T15" fmla="*/ 2147483647 h 162"/>
                  <a:gd name="T16" fmla="*/ 2147483647 w 185"/>
                  <a:gd name="T17" fmla="*/ 2147483647 h 162"/>
                  <a:gd name="T18" fmla="*/ 2147483647 w 185"/>
                  <a:gd name="T19" fmla="*/ 2147483647 h 162"/>
                  <a:gd name="T20" fmla="*/ 2147483647 w 185"/>
                  <a:gd name="T21" fmla="*/ 2147483647 h 162"/>
                  <a:gd name="T22" fmla="*/ 2147483647 w 185"/>
                  <a:gd name="T23" fmla="*/ 0 h 162"/>
                  <a:gd name="T24" fmla="*/ 2147483647 w 185"/>
                  <a:gd name="T25" fmla="*/ 2147483647 h 162"/>
                  <a:gd name="T26" fmla="*/ 2147483647 w 185"/>
                  <a:gd name="T27" fmla="*/ 2147483647 h 162"/>
                  <a:gd name="T28" fmla="*/ 2147483647 w 185"/>
                  <a:gd name="T29" fmla="*/ 2147483647 h 162"/>
                  <a:gd name="T30" fmla="*/ 2147483647 w 185"/>
                  <a:gd name="T31" fmla="*/ 2147483647 h 162"/>
                  <a:gd name="T32" fmla="*/ 2147483647 w 185"/>
                  <a:gd name="T33" fmla="*/ 2147483647 h 162"/>
                  <a:gd name="T34" fmla="*/ 2147483647 w 185"/>
                  <a:gd name="T35" fmla="*/ 2147483647 h 162"/>
                  <a:gd name="T36" fmla="*/ 2147483647 w 185"/>
                  <a:gd name="T37" fmla="*/ 2147483647 h 162"/>
                  <a:gd name="T38" fmla="*/ 2147483647 w 185"/>
                  <a:gd name="T39" fmla="*/ 2147483647 h 162"/>
                  <a:gd name="T40" fmla="*/ 2147483647 w 185"/>
                  <a:gd name="T41" fmla="*/ 2147483647 h 162"/>
                  <a:gd name="T42" fmla="*/ 2147483647 w 185"/>
                  <a:gd name="T43" fmla="*/ 2147483647 h 162"/>
                  <a:gd name="T44" fmla="*/ 2147483647 w 185"/>
                  <a:gd name="T45" fmla="*/ 2147483647 h 162"/>
                  <a:gd name="T46" fmla="*/ 2147483647 w 185"/>
                  <a:gd name="T47" fmla="*/ 2147483647 h 162"/>
                  <a:gd name="T48" fmla="*/ 2147483647 w 185"/>
                  <a:gd name="T49" fmla="*/ 2147483647 h 162"/>
                  <a:gd name="T50" fmla="*/ 2147483647 w 185"/>
                  <a:gd name="T51" fmla="*/ 2147483647 h 162"/>
                  <a:gd name="T52" fmla="*/ 2147483647 w 185"/>
                  <a:gd name="T53" fmla="*/ 2147483647 h 162"/>
                  <a:gd name="T54" fmla="*/ 2147483647 w 185"/>
                  <a:gd name="T55" fmla="*/ 2147483647 h 162"/>
                  <a:gd name="T56" fmla="*/ 2147483647 w 185"/>
                  <a:gd name="T57" fmla="*/ 2147483647 h 162"/>
                  <a:gd name="T58" fmla="*/ 2147483647 w 185"/>
                  <a:gd name="T59" fmla="*/ 2147483647 h 162"/>
                  <a:gd name="T60" fmla="*/ 2147483647 w 185"/>
                  <a:gd name="T61" fmla="*/ 2147483647 h 162"/>
                  <a:gd name="T62" fmla="*/ 2147483647 w 185"/>
                  <a:gd name="T63" fmla="*/ 2147483647 h 162"/>
                  <a:gd name="T64" fmla="*/ 2147483647 w 185"/>
                  <a:gd name="T65" fmla="*/ 2147483647 h 162"/>
                  <a:gd name="T66" fmla="*/ 2147483647 w 185"/>
                  <a:gd name="T67" fmla="*/ 2147483647 h 162"/>
                  <a:gd name="T68" fmla="*/ 2147483647 w 185"/>
                  <a:gd name="T69" fmla="*/ 2147483647 h 162"/>
                  <a:gd name="T70" fmla="*/ 2147483647 w 185"/>
                  <a:gd name="T71" fmla="*/ 2147483647 h 162"/>
                  <a:gd name="T72" fmla="*/ 2147483647 w 185"/>
                  <a:gd name="T73" fmla="*/ 2147483647 h 162"/>
                  <a:gd name="T74" fmla="*/ 2147483647 w 185"/>
                  <a:gd name="T75" fmla="*/ 2147483647 h 162"/>
                  <a:gd name="T76" fmla="*/ 2147483647 w 185"/>
                  <a:gd name="T77" fmla="*/ 2147483647 h 162"/>
                  <a:gd name="T78" fmla="*/ 2147483647 w 185"/>
                  <a:gd name="T79" fmla="*/ 2147483647 h 162"/>
                  <a:gd name="T80" fmla="*/ 2147483647 w 185"/>
                  <a:gd name="T81" fmla="*/ 2147483647 h 162"/>
                  <a:gd name="T82" fmla="*/ 2147483647 w 185"/>
                  <a:gd name="T83" fmla="*/ 2147483647 h 162"/>
                  <a:gd name="T84" fmla="*/ 2147483647 w 185"/>
                  <a:gd name="T85" fmla="*/ 2147483647 h 162"/>
                  <a:gd name="T86" fmla="*/ 2147483647 w 185"/>
                  <a:gd name="T87" fmla="*/ 2147483647 h 162"/>
                  <a:gd name="T88" fmla="*/ 2147483647 w 185"/>
                  <a:gd name="T89" fmla="*/ 2147483647 h 162"/>
                  <a:gd name="T90" fmla="*/ 2147483647 w 185"/>
                  <a:gd name="T91" fmla="*/ 2147483647 h 162"/>
                  <a:gd name="T92" fmla="*/ 2147483647 w 185"/>
                  <a:gd name="T93" fmla="*/ 2147483647 h 162"/>
                  <a:gd name="T94" fmla="*/ 2147483647 w 185"/>
                  <a:gd name="T95" fmla="*/ 2147483647 h 162"/>
                  <a:gd name="T96" fmla="*/ 2147483647 w 185"/>
                  <a:gd name="T97" fmla="*/ 2147483647 h 16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85"/>
                  <a:gd name="T148" fmla="*/ 0 h 162"/>
                  <a:gd name="T149" fmla="*/ 185 w 185"/>
                  <a:gd name="T150" fmla="*/ 162 h 16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85" h="162">
                    <a:moveTo>
                      <a:pt x="18" y="56"/>
                    </a:moveTo>
                    <a:lnTo>
                      <a:pt x="12" y="52"/>
                    </a:lnTo>
                    <a:lnTo>
                      <a:pt x="8" y="46"/>
                    </a:lnTo>
                    <a:lnTo>
                      <a:pt x="0" y="36"/>
                    </a:lnTo>
                    <a:lnTo>
                      <a:pt x="8" y="30"/>
                    </a:lnTo>
                    <a:lnTo>
                      <a:pt x="8" y="28"/>
                    </a:lnTo>
                    <a:lnTo>
                      <a:pt x="6" y="26"/>
                    </a:lnTo>
                    <a:lnTo>
                      <a:pt x="4" y="24"/>
                    </a:lnTo>
                    <a:lnTo>
                      <a:pt x="4" y="22"/>
                    </a:lnTo>
                    <a:lnTo>
                      <a:pt x="4" y="18"/>
                    </a:lnTo>
                    <a:lnTo>
                      <a:pt x="18" y="18"/>
                    </a:lnTo>
                    <a:lnTo>
                      <a:pt x="20" y="16"/>
                    </a:lnTo>
                    <a:lnTo>
                      <a:pt x="22" y="14"/>
                    </a:lnTo>
                    <a:lnTo>
                      <a:pt x="24" y="14"/>
                    </a:lnTo>
                    <a:lnTo>
                      <a:pt x="28" y="16"/>
                    </a:lnTo>
                    <a:lnTo>
                      <a:pt x="32" y="18"/>
                    </a:lnTo>
                    <a:lnTo>
                      <a:pt x="36" y="18"/>
                    </a:lnTo>
                    <a:lnTo>
                      <a:pt x="36" y="14"/>
                    </a:lnTo>
                    <a:lnTo>
                      <a:pt x="40" y="12"/>
                    </a:lnTo>
                    <a:lnTo>
                      <a:pt x="46" y="10"/>
                    </a:lnTo>
                    <a:lnTo>
                      <a:pt x="52" y="8"/>
                    </a:lnTo>
                    <a:lnTo>
                      <a:pt x="52" y="2"/>
                    </a:lnTo>
                    <a:lnTo>
                      <a:pt x="64" y="2"/>
                    </a:lnTo>
                    <a:lnTo>
                      <a:pt x="64" y="0"/>
                    </a:lnTo>
                    <a:lnTo>
                      <a:pt x="68" y="0"/>
                    </a:lnTo>
                    <a:lnTo>
                      <a:pt x="74" y="2"/>
                    </a:lnTo>
                    <a:lnTo>
                      <a:pt x="80" y="2"/>
                    </a:lnTo>
                    <a:lnTo>
                      <a:pt x="94" y="8"/>
                    </a:lnTo>
                    <a:lnTo>
                      <a:pt x="96" y="8"/>
                    </a:lnTo>
                    <a:lnTo>
                      <a:pt x="96" y="16"/>
                    </a:lnTo>
                    <a:lnTo>
                      <a:pt x="88" y="24"/>
                    </a:lnTo>
                    <a:lnTo>
                      <a:pt x="86" y="28"/>
                    </a:lnTo>
                    <a:lnTo>
                      <a:pt x="86" y="32"/>
                    </a:lnTo>
                    <a:lnTo>
                      <a:pt x="84" y="38"/>
                    </a:lnTo>
                    <a:lnTo>
                      <a:pt x="84" y="44"/>
                    </a:lnTo>
                    <a:lnTo>
                      <a:pt x="84" y="48"/>
                    </a:lnTo>
                    <a:lnTo>
                      <a:pt x="88" y="52"/>
                    </a:lnTo>
                    <a:lnTo>
                      <a:pt x="96" y="58"/>
                    </a:lnTo>
                    <a:lnTo>
                      <a:pt x="107" y="62"/>
                    </a:lnTo>
                    <a:lnTo>
                      <a:pt x="109" y="64"/>
                    </a:lnTo>
                    <a:lnTo>
                      <a:pt x="115" y="68"/>
                    </a:lnTo>
                    <a:lnTo>
                      <a:pt x="119" y="72"/>
                    </a:lnTo>
                    <a:lnTo>
                      <a:pt x="121" y="80"/>
                    </a:lnTo>
                    <a:lnTo>
                      <a:pt x="125" y="86"/>
                    </a:lnTo>
                    <a:lnTo>
                      <a:pt x="131" y="90"/>
                    </a:lnTo>
                    <a:lnTo>
                      <a:pt x="135" y="92"/>
                    </a:lnTo>
                    <a:lnTo>
                      <a:pt x="137" y="92"/>
                    </a:lnTo>
                    <a:lnTo>
                      <a:pt x="139" y="90"/>
                    </a:lnTo>
                    <a:lnTo>
                      <a:pt x="141" y="94"/>
                    </a:lnTo>
                    <a:lnTo>
                      <a:pt x="145" y="98"/>
                    </a:lnTo>
                    <a:lnTo>
                      <a:pt x="149" y="102"/>
                    </a:lnTo>
                    <a:lnTo>
                      <a:pt x="161" y="108"/>
                    </a:lnTo>
                    <a:lnTo>
                      <a:pt x="173" y="114"/>
                    </a:lnTo>
                    <a:lnTo>
                      <a:pt x="179" y="120"/>
                    </a:lnTo>
                    <a:lnTo>
                      <a:pt x="185" y="124"/>
                    </a:lnTo>
                    <a:lnTo>
                      <a:pt x="179" y="124"/>
                    </a:lnTo>
                    <a:lnTo>
                      <a:pt x="173" y="124"/>
                    </a:lnTo>
                    <a:lnTo>
                      <a:pt x="169" y="122"/>
                    </a:lnTo>
                    <a:lnTo>
                      <a:pt x="163" y="118"/>
                    </a:lnTo>
                    <a:lnTo>
                      <a:pt x="159" y="118"/>
                    </a:lnTo>
                    <a:lnTo>
                      <a:pt x="153" y="120"/>
                    </a:lnTo>
                    <a:lnTo>
                      <a:pt x="153" y="124"/>
                    </a:lnTo>
                    <a:lnTo>
                      <a:pt x="153" y="126"/>
                    </a:lnTo>
                    <a:lnTo>
                      <a:pt x="155" y="128"/>
                    </a:lnTo>
                    <a:lnTo>
                      <a:pt x="159" y="132"/>
                    </a:lnTo>
                    <a:lnTo>
                      <a:pt x="161" y="136"/>
                    </a:lnTo>
                    <a:lnTo>
                      <a:pt x="163" y="138"/>
                    </a:lnTo>
                    <a:lnTo>
                      <a:pt x="163" y="140"/>
                    </a:lnTo>
                    <a:lnTo>
                      <a:pt x="163" y="144"/>
                    </a:lnTo>
                    <a:lnTo>
                      <a:pt x="161" y="146"/>
                    </a:lnTo>
                    <a:lnTo>
                      <a:pt x="155" y="144"/>
                    </a:lnTo>
                    <a:lnTo>
                      <a:pt x="155" y="152"/>
                    </a:lnTo>
                    <a:lnTo>
                      <a:pt x="155" y="154"/>
                    </a:lnTo>
                    <a:lnTo>
                      <a:pt x="151" y="158"/>
                    </a:lnTo>
                    <a:lnTo>
                      <a:pt x="147" y="162"/>
                    </a:lnTo>
                    <a:lnTo>
                      <a:pt x="141" y="162"/>
                    </a:lnTo>
                    <a:lnTo>
                      <a:pt x="141" y="156"/>
                    </a:lnTo>
                    <a:lnTo>
                      <a:pt x="145" y="152"/>
                    </a:lnTo>
                    <a:lnTo>
                      <a:pt x="147" y="148"/>
                    </a:lnTo>
                    <a:lnTo>
                      <a:pt x="147" y="142"/>
                    </a:lnTo>
                    <a:lnTo>
                      <a:pt x="147" y="136"/>
                    </a:lnTo>
                    <a:lnTo>
                      <a:pt x="145" y="132"/>
                    </a:lnTo>
                    <a:lnTo>
                      <a:pt x="141" y="126"/>
                    </a:lnTo>
                    <a:lnTo>
                      <a:pt x="135" y="124"/>
                    </a:lnTo>
                    <a:lnTo>
                      <a:pt x="129" y="120"/>
                    </a:lnTo>
                    <a:lnTo>
                      <a:pt x="119" y="112"/>
                    </a:lnTo>
                    <a:lnTo>
                      <a:pt x="107" y="104"/>
                    </a:lnTo>
                    <a:lnTo>
                      <a:pt x="84" y="92"/>
                    </a:lnTo>
                    <a:lnTo>
                      <a:pt x="74" y="84"/>
                    </a:lnTo>
                    <a:lnTo>
                      <a:pt x="64" y="74"/>
                    </a:lnTo>
                    <a:lnTo>
                      <a:pt x="56" y="64"/>
                    </a:lnTo>
                    <a:lnTo>
                      <a:pt x="52" y="50"/>
                    </a:lnTo>
                    <a:lnTo>
                      <a:pt x="42" y="48"/>
                    </a:lnTo>
                    <a:lnTo>
                      <a:pt x="36" y="44"/>
                    </a:lnTo>
                    <a:lnTo>
                      <a:pt x="30" y="46"/>
                    </a:lnTo>
                    <a:lnTo>
                      <a:pt x="28" y="50"/>
                    </a:lnTo>
                    <a:lnTo>
                      <a:pt x="24" y="54"/>
                    </a:lnTo>
                    <a:lnTo>
                      <a:pt x="20" y="56"/>
                    </a:lnTo>
                    <a:lnTo>
                      <a:pt x="18"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4" name="íşlíďé">
                <a:extLst>
                  <a:ext uri="{FF2B5EF4-FFF2-40B4-BE49-F238E27FC236}">
                    <a16:creationId xmlns:a16="http://schemas.microsoft.com/office/drawing/2014/main" xmlns="" id="{7F83B808-3416-459F-A486-F3EC7B0E824E}"/>
                  </a:ext>
                </a:extLst>
              </p:cNvPr>
              <p:cNvSpPr/>
              <p:nvPr/>
            </p:nvSpPr>
            <p:spPr bwMode="auto">
              <a:xfrm>
                <a:off x="4671509" y="2197612"/>
                <a:ext cx="246522" cy="166726"/>
              </a:xfrm>
              <a:custGeom>
                <a:avLst/>
                <a:gdLst>
                  <a:gd name="T0" fmla="*/ 2147483647 w 141"/>
                  <a:gd name="T1" fmla="*/ 2147483647 h 100"/>
                  <a:gd name="T2" fmla="*/ 2147483647 w 141"/>
                  <a:gd name="T3" fmla="*/ 2147483647 h 100"/>
                  <a:gd name="T4" fmla="*/ 2147483647 w 141"/>
                  <a:gd name="T5" fmla="*/ 2147483647 h 100"/>
                  <a:gd name="T6" fmla="*/ 2147483647 w 141"/>
                  <a:gd name="T7" fmla="*/ 2147483647 h 100"/>
                  <a:gd name="T8" fmla="*/ 2147483647 w 141"/>
                  <a:gd name="T9" fmla="*/ 2147483647 h 100"/>
                  <a:gd name="T10" fmla="*/ 2147483647 w 141"/>
                  <a:gd name="T11" fmla="*/ 2147483647 h 100"/>
                  <a:gd name="T12" fmla="*/ 2147483647 w 141"/>
                  <a:gd name="T13" fmla="*/ 2147483647 h 100"/>
                  <a:gd name="T14" fmla="*/ 2147483647 w 141"/>
                  <a:gd name="T15" fmla="*/ 2147483647 h 100"/>
                  <a:gd name="T16" fmla="*/ 2147483647 w 141"/>
                  <a:gd name="T17" fmla="*/ 2147483647 h 100"/>
                  <a:gd name="T18" fmla="*/ 2147483647 w 141"/>
                  <a:gd name="T19" fmla="*/ 2147483647 h 100"/>
                  <a:gd name="T20" fmla="*/ 2147483647 w 141"/>
                  <a:gd name="T21" fmla="*/ 2147483647 h 100"/>
                  <a:gd name="T22" fmla="*/ 2147483647 w 141"/>
                  <a:gd name="T23" fmla="*/ 2147483647 h 100"/>
                  <a:gd name="T24" fmla="*/ 2147483647 w 141"/>
                  <a:gd name="T25" fmla="*/ 2147483647 h 100"/>
                  <a:gd name="T26" fmla="*/ 2147483647 w 141"/>
                  <a:gd name="T27" fmla="*/ 2147483647 h 100"/>
                  <a:gd name="T28" fmla="*/ 2147483647 w 141"/>
                  <a:gd name="T29" fmla="*/ 2147483647 h 100"/>
                  <a:gd name="T30" fmla="*/ 2147483647 w 141"/>
                  <a:gd name="T31" fmla="*/ 2147483647 h 100"/>
                  <a:gd name="T32" fmla="*/ 2147483647 w 141"/>
                  <a:gd name="T33" fmla="*/ 2147483647 h 100"/>
                  <a:gd name="T34" fmla="*/ 2147483647 w 141"/>
                  <a:gd name="T35" fmla="*/ 2147483647 h 100"/>
                  <a:gd name="T36" fmla="*/ 2147483647 w 141"/>
                  <a:gd name="T37" fmla="*/ 2147483647 h 100"/>
                  <a:gd name="T38" fmla="*/ 2147483647 w 141"/>
                  <a:gd name="T39" fmla="*/ 2147483647 h 100"/>
                  <a:gd name="T40" fmla="*/ 2147483647 w 141"/>
                  <a:gd name="T41" fmla="*/ 2147483647 h 100"/>
                  <a:gd name="T42" fmla="*/ 2147483647 w 141"/>
                  <a:gd name="T43" fmla="*/ 2147483647 h 100"/>
                  <a:gd name="T44" fmla="*/ 2147483647 w 141"/>
                  <a:gd name="T45" fmla="*/ 2147483647 h 100"/>
                  <a:gd name="T46" fmla="*/ 2147483647 w 141"/>
                  <a:gd name="T47" fmla="*/ 2147483647 h 100"/>
                  <a:gd name="T48" fmla="*/ 0 w 141"/>
                  <a:gd name="T49" fmla="*/ 2147483647 h 100"/>
                  <a:gd name="T50" fmla="*/ 0 w 141"/>
                  <a:gd name="T51" fmla="*/ 2147483647 h 100"/>
                  <a:gd name="T52" fmla="*/ 2147483647 w 141"/>
                  <a:gd name="T53" fmla="*/ 2147483647 h 100"/>
                  <a:gd name="T54" fmla="*/ 2147483647 w 141"/>
                  <a:gd name="T55" fmla="*/ 2147483647 h 100"/>
                  <a:gd name="T56" fmla="*/ 2147483647 w 141"/>
                  <a:gd name="T57" fmla="*/ 2147483647 h 100"/>
                  <a:gd name="T58" fmla="*/ 2147483647 w 141"/>
                  <a:gd name="T59" fmla="*/ 0 h 100"/>
                  <a:gd name="T60" fmla="*/ 2147483647 w 141"/>
                  <a:gd name="T61" fmla="*/ 0 h 100"/>
                  <a:gd name="T62" fmla="*/ 2147483647 w 141"/>
                  <a:gd name="T63" fmla="*/ 2147483647 h 100"/>
                  <a:gd name="T64" fmla="*/ 2147483647 w 141"/>
                  <a:gd name="T65" fmla="*/ 2147483647 h 100"/>
                  <a:gd name="T66" fmla="*/ 2147483647 w 141"/>
                  <a:gd name="T67" fmla="*/ 2147483647 h 100"/>
                  <a:gd name="T68" fmla="*/ 2147483647 w 141"/>
                  <a:gd name="T69" fmla="*/ 2147483647 h 100"/>
                  <a:gd name="T70" fmla="*/ 2147483647 w 141"/>
                  <a:gd name="T71" fmla="*/ 2147483647 h 100"/>
                  <a:gd name="T72" fmla="*/ 2147483647 w 141"/>
                  <a:gd name="T73" fmla="*/ 2147483647 h 100"/>
                  <a:gd name="T74" fmla="*/ 2147483647 w 141"/>
                  <a:gd name="T75" fmla="*/ 2147483647 h 100"/>
                  <a:gd name="T76" fmla="*/ 2147483647 w 141"/>
                  <a:gd name="T77" fmla="*/ 2147483647 h 100"/>
                  <a:gd name="T78" fmla="*/ 2147483647 w 141"/>
                  <a:gd name="T79" fmla="*/ 2147483647 h 100"/>
                  <a:gd name="T80" fmla="*/ 2147483647 w 141"/>
                  <a:gd name="T81" fmla="*/ 2147483647 h 100"/>
                  <a:gd name="T82" fmla="*/ 2147483647 w 141"/>
                  <a:gd name="T83" fmla="*/ 2147483647 h 100"/>
                  <a:gd name="T84" fmla="*/ 2147483647 w 141"/>
                  <a:gd name="T85" fmla="*/ 2147483647 h 100"/>
                  <a:gd name="T86" fmla="*/ 2147483647 w 141"/>
                  <a:gd name="T87" fmla="*/ 2147483647 h 100"/>
                  <a:gd name="T88" fmla="*/ 2147483647 w 141"/>
                  <a:gd name="T89" fmla="*/ 2147483647 h 100"/>
                  <a:gd name="T90" fmla="*/ 2147483647 w 141"/>
                  <a:gd name="T91" fmla="*/ 2147483647 h 100"/>
                  <a:gd name="T92" fmla="*/ 2147483647 w 141"/>
                  <a:gd name="T93" fmla="*/ 2147483647 h 100"/>
                  <a:gd name="T94" fmla="*/ 2147483647 w 141"/>
                  <a:gd name="T95" fmla="*/ 2147483647 h 100"/>
                  <a:gd name="T96" fmla="*/ 2147483647 w 141"/>
                  <a:gd name="T97" fmla="*/ 2147483647 h 100"/>
                  <a:gd name="T98" fmla="*/ 2147483647 w 141"/>
                  <a:gd name="T99" fmla="*/ 2147483647 h 100"/>
                  <a:gd name="T100" fmla="*/ 2147483647 w 141"/>
                  <a:gd name="T101" fmla="*/ 2147483647 h 100"/>
                  <a:gd name="T102" fmla="*/ 2147483647 w 141"/>
                  <a:gd name="T103" fmla="*/ 2147483647 h 100"/>
                  <a:gd name="T104" fmla="*/ 2147483647 w 141"/>
                  <a:gd name="T105" fmla="*/ 2147483647 h 100"/>
                  <a:gd name="T106" fmla="*/ 2147483647 w 141"/>
                  <a:gd name="T107" fmla="*/ 2147483647 h 100"/>
                  <a:gd name="T108" fmla="*/ 2147483647 w 141"/>
                  <a:gd name="T109" fmla="*/ 2147483647 h 1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1"/>
                  <a:gd name="T166" fmla="*/ 0 h 100"/>
                  <a:gd name="T167" fmla="*/ 141 w 141"/>
                  <a:gd name="T168" fmla="*/ 100 h 10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1" h="100">
                    <a:moveTo>
                      <a:pt x="121" y="100"/>
                    </a:moveTo>
                    <a:lnTo>
                      <a:pt x="117" y="100"/>
                    </a:lnTo>
                    <a:lnTo>
                      <a:pt x="111" y="100"/>
                    </a:lnTo>
                    <a:lnTo>
                      <a:pt x="101" y="98"/>
                    </a:lnTo>
                    <a:lnTo>
                      <a:pt x="91" y="100"/>
                    </a:lnTo>
                    <a:lnTo>
                      <a:pt x="85" y="100"/>
                    </a:lnTo>
                    <a:lnTo>
                      <a:pt x="83" y="100"/>
                    </a:lnTo>
                    <a:lnTo>
                      <a:pt x="81" y="96"/>
                    </a:lnTo>
                    <a:lnTo>
                      <a:pt x="75" y="96"/>
                    </a:lnTo>
                    <a:lnTo>
                      <a:pt x="71" y="96"/>
                    </a:lnTo>
                    <a:lnTo>
                      <a:pt x="69" y="96"/>
                    </a:lnTo>
                    <a:lnTo>
                      <a:pt x="67" y="94"/>
                    </a:lnTo>
                    <a:lnTo>
                      <a:pt x="65" y="88"/>
                    </a:lnTo>
                    <a:lnTo>
                      <a:pt x="61" y="86"/>
                    </a:lnTo>
                    <a:lnTo>
                      <a:pt x="55" y="84"/>
                    </a:lnTo>
                    <a:lnTo>
                      <a:pt x="47" y="82"/>
                    </a:lnTo>
                    <a:lnTo>
                      <a:pt x="43" y="78"/>
                    </a:lnTo>
                    <a:lnTo>
                      <a:pt x="41" y="82"/>
                    </a:lnTo>
                    <a:lnTo>
                      <a:pt x="37" y="82"/>
                    </a:lnTo>
                    <a:lnTo>
                      <a:pt x="35" y="82"/>
                    </a:lnTo>
                    <a:lnTo>
                      <a:pt x="35" y="78"/>
                    </a:lnTo>
                    <a:lnTo>
                      <a:pt x="13" y="72"/>
                    </a:lnTo>
                    <a:lnTo>
                      <a:pt x="13" y="62"/>
                    </a:lnTo>
                    <a:lnTo>
                      <a:pt x="7" y="48"/>
                    </a:lnTo>
                    <a:lnTo>
                      <a:pt x="0" y="36"/>
                    </a:lnTo>
                    <a:lnTo>
                      <a:pt x="0" y="18"/>
                    </a:lnTo>
                    <a:lnTo>
                      <a:pt x="5" y="18"/>
                    </a:lnTo>
                    <a:lnTo>
                      <a:pt x="13" y="16"/>
                    </a:lnTo>
                    <a:lnTo>
                      <a:pt x="25" y="10"/>
                    </a:lnTo>
                    <a:lnTo>
                      <a:pt x="41" y="0"/>
                    </a:lnTo>
                    <a:lnTo>
                      <a:pt x="59" y="0"/>
                    </a:lnTo>
                    <a:lnTo>
                      <a:pt x="61" y="4"/>
                    </a:lnTo>
                    <a:lnTo>
                      <a:pt x="61" y="6"/>
                    </a:lnTo>
                    <a:lnTo>
                      <a:pt x="65" y="8"/>
                    </a:lnTo>
                    <a:lnTo>
                      <a:pt x="75" y="6"/>
                    </a:lnTo>
                    <a:lnTo>
                      <a:pt x="113" y="6"/>
                    </a:lnTo>
                    <a:lnTo>
                      <a:pt x="117" y="10"/>
                    </a:lnTo>
                    <a:lnTo>
                      <a:pt x="119" y="12"/>
                    </a:lnTo>
                    <a:lnTo>
                      <a:pt x="123" y="14"/>
                    </a:lnTo>
                    <a:lnTo>
                      <a:pt x="125" y="16"/>
                    </a:lnTo>
                    <a:lnTo>
                      <a:pt x="129" y="22"/>
                    </a:lnTo>
                    <a:lnTo>
                      <a:pt x="131" y="28"/>
                    </a:lnTo>
                    <a:lnTo>
                      <a:pt x="131" y="34"/>
                    </a:lnTo>
                    <a:lnTo>
                      <a:pt x="135" y="40"/>
                    </a:lnTo>
                    <a:lnTo>
                      <a:pt x="129" y="44"/>
                    </a:lnTo>
                    <a:lnTo>
                      <a:pt x="127" y="46"/>
                    </a:lnTo>
                    <a:lnTo>
                      <a:pt x="125" y="46"/>
                    </a:lnTo>
                    <a:lnTo>
                      <a:pt x="125" y="50"/>
                    </a:lnTo>
                    <a:lnTo>
                      <a:pt x="127" y="54"/>
                    </a:lnTo>
                    <a:lnTo>
                      <a:pt x="133" y="62"/>
                    </a:lnTo>
                    <a:lnTo>
                      <a:pt x="141" y="76"/>
                    </a:lnTo>
                    <a:lnTo>
                      <a:pt x="135" y="80"/>
                    </a:lnTo>
                    <a:lnTo>
                      <a:pt x="131" y="88"/>
                    </a:lnTo>
                    <a:lnTo>
                      <a:pt x="121" y="98"/>
                    </a:lnTo>
                    <a:lnTo>
                      <a:pt x="121" y="1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5" name="îşlídè">
                <a:extLst>
                  <a:ext uri="{FF2B5EF4-FFF2-40B4-BE49-F238E27FC236}">
                    <a16:creationId xmlns:a16="http://schemas.microsoft.com/office/drawing/2014/main" xmlns="" id="{E869F16F-7B4B-4FDC-B7B3-3C95781954FD}"/>
                  </a:ext>
                </a:extLst>
              </p:cNvPr>
              <p:cNvSpPr/>
              <p:nvPr/>
            </p:nvSpPr>
            <p:spPr bwMode="auto">
              <a:xfrm>
                <a:off x="4827135" y="2566090"/>
                <a:ext cx="49580" cy="86865"/>
              </a:xfrm>
              <a:custGeom>
                <a:avLst/>
                <a:gdLst>
                  <a:gd name="T0" fmla="*/ 2147483647 w 28"/>
                  <a:gd name="T1" fmla="*/ 2147483647 h 52"/>
                  <a:gd name="T2" fmla="*/ 2147483647 w 28"/>
                  <a:gd name="T3" fmla="*/ 2147483647 h 52"/>
                  <a:gd name="T4" fmla="*/ 2147483647 w 28"/>
                  <a:gd name="T5" fmla="*/ 2147483647 h 52"/>
                  <a:gd name="T6" fmla="*/ 2147483647 w 28"/>
                  <a:gd name="T7" fmla="*/ 2147483647 h 52"/>
                  <a:gd name="T8" fmla="*/ 2147483647 w 28"/>
                  <a:gd name="T9" fmla="*/ 2147483647 h 52"/>
                  <a:gd name="T10" fmla="*/ 2147483647 w 28"/>
                  <a:gd name="T11" fmla="*/ 2147483647 h 52"/>
                  <a:gd name="T12" fmla="*/ 2147483647 w 28"/>
                  <a:gd name="T13" fmla="*/ 2147483647 h 52"/>
                  <a:gd name="T14" fmla="*/ 2147483647 w 28"/>
                  <a:gd name="T15" fmla="*/ 2147483647 h 52"/>
                  <a:gd name="T16" fmla="*/ 2147483647 w 28"/>
                  <a:gd name="T17" fmla="*/ 2147483647 h 52"/>
                  <a:gd name="T18" fmla="*/ 0 w 28"/>
                  <a:gd name="T19" fmla="*/ 2147483647 h 52"/>
                  <a:gd name="T20" fmla="*/ 2147483647 w 28"/>
                  <a:gd name="T21" fmla="*/ 2147483647 h 52"/>
                  <a:gd name="T22" fmla="*/ 2147483647 w 28"/>
                  <a:gd name="T23" fmla="*/ 2147483647 h 52"/>
                  <a:gd name="T24" fmla="*/ 2147483647 w 28"/>
                  <a:gd name="T25" fmla="*/ 0 h 52"/>
                  <a:gd name="T26" fmla="*/ 2147483647 w 28"/>
                  <a:gd name="T27" fmla="*/ 0 h 52"/>
                  <a:gd name="T28" fmla="*/ 2147483647 w 28"/>
                  <a:gd name="T29" fmla="*/ 0 h 52"/>
                  <a:gd name="T30" fmla="*/ 2147483647 w 28"/>
                  <a:gd name="T31" fmla="*/ 2147483647 h 52"/>
                  <a:gd name="T32" fmla="*/ 2147483647 w 28"/>
                  <a:gd name="T33" fmla="*/ 2147483647 h 52"/>
                  <a:gd name="T34" fmla="*/ 2147483647 w 28"/>
                  <a:gd name="T35" fmla="*/ 2147483647 h 52"/>
                  <a:gd name="T36" fmla="*/ 2147483647 w 28"/>
                  <a:gd name="T37" fmla="*/ 2147483647 h 52"/>
                  <a:gd name="T38" fmla="*/ 2147483647 w 28"/>
                  <a:gd name="T39" fmla="*/ 2147483647 h 52"/>
                  <a:gd name="T40" fmla="*/ 2147483647 w 28"/>
                  <a:gd name="T41" fmla="*/ 2147483647 h 52"/>
                  <a:gd name="T42" fmla="*/ 2147483647 w 28"/>
                  <a:gd name="T43" fmla="*/ 2147483647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52"/>
                  <a:gd name="T68" fmla="*/ 28 w 28"/>
                  <a:gd name="T69" fmla="*/ 52 h 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52">
                    <a:moveTo>
                      <a:pt x="28" y="30"/>
                    </a:moveTo>
                    <a:lnTo>
                      <a:pt x="28" y="38"/>
                    </a:lnTo>
                    <a:lnTo>
                      <a:pt x="24" y="42"/>
                    </a:lnTo>
                    <a:lnTo>
                      <a:pt x="20" y="46"/>
                    </a:lnTo>
                    <a:lnTo>
                      <a:pt x="16" y="52"/>
                    </a:lnTo>
                    <a:lnTo>
                      <a:pt x="12" y="46"/>
                    </a:lnTo>
                    <a:lnTo>
                      <a:pt x="8" y="42"/>
                    </a:lnTo>
                    <a:lnTo>
                      <a:pt x="6" y="26"/>
                    </a:lnTo>
                    <a:lnTo>
                      <a:pt x="4" y="16"/>
                    </a:lnTo>
                    <a:lnTo>
                      <a:pt x="0" y="8"/>
                    </a:lnTo>
                    <a:lnTo>
                      <a:pt x="2" y="6"/>
                    </a:lnTo>
                    <a:lnTo>
                      <a:pt x="2" y="2"/>
                    </a:lnTo>
                    <a:lnTo>
                      <a:pt x="2" y="0"/>
                    </a:lnTo>
                    <a:lnTo>
                      <a:pt x="6" y="0"/>
                    </a:lnTo>
                    <a:lnTo>
                      <a:pt x="10" y="0"/>
                    </a:lnTo>
                    <a:lnTo>
                      <a:pt x="12" y="2"/>
                    </a:lnTo>
                    <a:lnTo>
                      <a:pt x="18" y="8"/>
                    </a:lnTo>
                    <a:lnTo>
                      <a:pt x="18" y="16"/>
                    </a:lnTo>
                    <a:lnTo>
                      <a:pt x="18" y="22"/>
                    </a:lnTo>
                    <a:lnTo>
                      <a:pt x="22" y="28"/>
                    </a:lnTo>
                    <a:lnTo>
                      <a:pt x="26" y="28"/>
                    </a:lnTo>
                    <a:lnTo>
                      <a:pt x="28" y="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6" name="iSlíḑê">
                <a:extLst>
                  <a:ext uri="{FF2B5EF4-FFF2-40B4-BE49-F238E27FC236}">
                    <a16:creationId xmlns:a16="http://schemas.microsoft.com/office/drawing/2014/main" xmlns="" id="{6BAC1452-5AB0-4A41-B1E0-FD29E6D78383}"/>
                  </a:ext>
                </a:extLst>
              </p:cNvPr>
              <p:cNvSpPr/>
              <p:nvPr/>
            </p:nvSpPr>
            <p:spPr bwMode="auto">
              <a:xfrm>
                <a:off x="4854680" y="2591308"/>
                <a:ext cx="165266" cy="163924"/>
              </a:xfrm>
              <a:custGeom>
                <a:avLst/>
                <a:gdLst>
                  <a:gd name="T0" fmla="*/ 2147483647 w 94"/>
                  <a:gd name="T1" fmla="*/ 2147483647 h 98"/>
                  <a:gd name="T2" fmla="*/ 2147483647 w 94"/>
                  <a:gd name="T3" fmla="*/ 2147483647 h 98"/>
                  <a:gd name="T4" fmla="*/ 2147483647 w 94"/>
                  <a:gd name="T5" fmla="*/ 2147483647 h 98"/>
                  <a:gd name="T6" fmla="*/ 2147483647 w 94"/>
                  <a:gd name="T7" fmla="*/ 2147483647 h 98"/>
                  <a:gd name="T8" fmla="*/ 2147483647 w 94"/>
                  <a:gd name="T9" fmla="*/ 2147483647 h 98"/>
                  <a:gd name="T10" fmla="*/ 2147483647 w 94"/>
                  <a:gd name="T11" fmla="*/ 2147483647 h 98"/>
                  <a:gd name="T12" fmla="*/ 2147483647 w 94"/>
                  <a:gd name="T13" fmla="*/ 2147483647 h 98"/>
                  <a:gd name="T14" fmla="*/ 2147483647 w 94"/>
                  <a:gd name="T15" fmla="*/ 2147483647 h 98"/>
                  <a:gd name="T16" fmla="*/ 2147483647 w 94"/>
                  <a:gd name="T17" fmla="*/ 2147483647 h 98"/>
                  <a:gd name="T18" fmla="*/ 2147483647 w 94"/>
                  <a:gd name="T19" fmla="*/ 0 h 98"/>
                  <a:gd name="T20" fmla="*/ 2147483647 w 94"/>
                  <a:gd name="T21" fmla="*/ 2147483647 h 98"/>
                  <a:gd name="T22" fmla="*/ 2147483647 w 94"/>
                  <a:gd name="T23" fmla="*/ 2147483647 h 98"/>
                  <a:gd name="T24" fmla="*/ 2147483647 w 94"/>
                  <a:gd name="T25" fmla="*/ 2147483647 h 98"/>
                  <a:gd name="T26" fmla="*/ 2147483647 w 94"/>
                  <a:gd name="T27" fmla="*/ 2147483647 h 98"/>
                  <a:gd name="T28" fmla="*/ 2147483647 w 94"/>
                  <a:gd name="T29" fmla="*/ 2147483647 h 98"/>
                  <a:gd name="T30" fmla="*/ 2147483647 w 94"/>
                  <a:gd name="T31" fmla="*/ 2147483647 h 98"/>
                  <a:gd name="T32" fmla="*/ 2147483647 w 94"/>
                  <a:gd name="T33" fmla="*/ 2147483647 h 98"/>
                  <a:gd name="T34" fmla="*/ 2147483647 w 94"/>
                  <a:gd name="T35" fmla="*/ 2147483647 h 98"/>
                  <a:gd name="T36" fmla="*/ 2147483647 w 94"/>
                  <a:gd name="T37" fmla="*/ 2147483647 h 98"/>
                  <a:gd name="T38" fmla="*/ 2147483647 w 94"/>
                  <a:gd name="T39" fmla="*/ 2147483647 h 98"/>
                  <a:gd name="T40" fmla="*/ 2147483647 w 94"/>
                  <a:gd name="T41" fmla="*/ 2147483647 h 98"/>
                  <a:gd name="T42" fmla="*/ 2147483647 w 94"/>
                  <a:gd name="T43" fmla="*/ 2147483647 h 98"/>
                  <a:gd name="T44" fmla="*/ 2147483647 w 94"/>
                  <a:gd name="T45" fmla="*/ 2147483647 h 98"/>
                  <a:gd name="T46" fmla="*/ 2147483647 w 94"/>
                  <a:gd name="T47" fmla="*/ 2147483647 h 98"/>
                  <a:gd name="T48" fmla="*/ 2147483647 w 94"/>
                  <a:gd name="T49" fmla="*/ 2147483647 h 98"/>
                  <a:gd name="T50" fmla="*/ 2147483647 w 94"/>
                  <a:gd name="T51" fmla="*/ 2147483647 h 98"/>
                  <a:gd name="T52" fmla="*/ 2147483647 w 94"/>
                  <a:gd name="T53" fmla="*/ 2147483647 h 98"/>
                  <a:gd name="T54" fmla="*/ 2147483647 w 94"/>
                  <a:gd name="T55" fmla="*/ 2147483647 h 98"/>
                  <a:gd name="T56" fmla="*/ 2147483647 w 94"/>
                  <a:gd name="T57" fmla="*/ 2147483647 h 98"/>
                  <a:gd name="T58" fmla="*/ 2147483647 w 94"/>
                  <a:gd name="T59" fmla="*/ 2147483647 h 98"/>
                  <a:gd name="T60" fmla="*/ 2147483647 w 94"/>
                  <a:gd name="T61" fmla="*/ 2147483647 h 98"/>
                  <a:gd name="T62" fmla="*/ 2147483647 w 94"/>
                  <a:gd name="T63" fmla="*/ 2147483647 h 98"/>
                  <a:gd name="T64" fmla="*/ 2147483647 w 94"/>
                  <a:gd name="T65" fmla="*/ 2147483647 h 98"/>
                  <a:gd name="T66" fmla="*/ 2147483647 w 94"/>
                  <a:gd name="T67" fmla="*/ 2147483647 h 98"/>
                  <a:gd name="T68" fmla="*/ 2147483647 w 94"/>
                  <a:gd name="T69" fmla="*/ 2147483647 h 98"/>
                  <a:gd name="T70" fmla="*/ 2147483647 w 94"/>
                  <a:gd name="T71" fmla="*/ 2147483647 h 9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4"/>
                  <a:gd name="T109" fmla="*/ 0 h 98"/>
                  <a:gd name="T110" fmla="*/ 94 w 94"/>
                  <a:gd name="T111" fmla="*/ 98 h 9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4" h="98">
                    <a:moveTo>
                      <a:pt x="12" y="14"/>
                    </a:moveTo>
                    <a:lnTo>
                      <a:pt x="20" y="12"/>
                    </a:lnTo>
                    <a:lnTo>
                      <a:pt x="30" y="10"/>
                    </a:lnTo>
                    <a:lnTo>
                      <a:pt x="36" y="8"/>
                    </a:lnTo>
                    <a:lnTo>
                      <a:pt x="38" y="6"/>
                    </a:lnTo>
                    <a:lnTo>
                      <a:pt x="38" y="2"/>
                    </a:lnTo>
                    <a:lnTo>
                      <a:pt x="38" y="4"/>
                    </a:lnTo>
                    <a:lnTo>
                      <a:pt x="42" y="4"/>
                    </a:lnTo>
                    <a:lnTo>
                      <a:pt x="48" y="4"/>
                    </a:lnTo>
                    <a:lnTo>
                      <a:pt x="54" y="2"/>
                    </a:lnTo>
                    <a:lnTo>
                      <a:pt x="60" y="0"/>
                    </a:lnTo>
                    <a:lnTo>
                      <a:pt x="64" y="2"/>
                    </a:lnTo>
                    <a:lnTo>
                      <a:pt x="66" y="4"/>
                    </a:lnTo>
                    <a:lnTo>
                      <a:pt x="70" y="6"/>
                    </a:lnTo>
                    <a:lnTo>
                      <a:pt x="76" y="6"/>
                    </a:lnTo>
                    <a:lnTo>
                      <a:pt x="78" y="6"/>
                    </a:lnTo>
                    <a:lnTo>
                      <a:pt x="80" y="4"/>
                    </a:lnTo>
                    <a:lnTo>
                      <a:pt x="84" y="4"/>
                    </a:lnTo>
                    <a:lnTo>
                      <a:pt x="86" y="0"/>
                    </a:lnTo>
                    <a:lnTo>
                      <a:pt x="88" y="0"/>
                    </a:lnTo>
                    <a:lnTo>
                      <a:pt x="90" y="2"/>
                    </a:lnTo>
                    <a:lnTo>
                      <a:pt x="90" y="4"/>
                    </a:lnTo>
                    <a:lnTo>
                      <a:pt x="94" y="6"/>
                    </a:lnTo>
                    <a:lnTo>
                      <a:pt x="94" y="16"/>
                    </a:lnTo>
                    <a:lnTo>
                      <a:pt x="58" y="16"/>
                    </a:lnTo>
                    <a:lnTo>
                      <a:pt x="60" y="20"/>
                    </a:lnTo>
                    <a:lnTo>
                      <a:pt x="62" y="24"/>
                    </a:lnTo>
                    <a:lnTo>
                      <a:pt x="58" y="24"/>
                    </a:lnTo>
                    <a:lnTo>
                      <a:pt x="56" y="26"/>
                    </a:lnTo>
                    <a:lnTo>
                      <a:pt x="56" y="28"/>
                    </a:lnTo>
                    <a:lnTo>
                      <a:pt x="50" y="28"/>
                    </a:lnTo>
                    <a:lnTo>
                      <a:pt x="46" y="26"/>
                    </a:lnTo>
                    <a:lnTo>
                      <a:pt x="40" y="20"/>
                    </a:lnTo>
                    <a:lnTo>
                      <a:pt x="38" y="22"/>
                    </a:lnTo>
                    <a:lnTo>
                      <a:pt x="38" y="24"/>
                    </a:lnTo>
                    <a:lnTo>
                      <a:pt x="40" y="28"/>
                    </a:lnTo>
                    <a:lnTo>
                      <a:pt x="40" y="32"/>
                    </a:lnTo>
                    <a:lnTo>
                      <a:pt x="44" y="38"/>
                    </a:lnTo>
                    <a:lnTo>
                      <a:pt x="48" y="44"/>
                    </a:lnTo>
                    <a:lnTo>
                      <a:pt x="54" y="48"/>
                    </a:lnTo>
                    <a:lnTo>
                      <a:pt x="66" y="56"/>
                    </a:lnTo>
                    <a:lnTo>
                      <a:pt x="70" y="60"/>
                    </a:lnTo>
                    <a:lnTo>
                      <a:pt x="74" y="64"/>
                    </a:lnTo>
                    <a:lnTo>
                      <a:pt x="66" y="64"/>
                    </a:lnTo>
                    <a:lnTo>
                      <a:pt x="64" y="68"/>
                    </a:lnTo>
                    <a:lnTo>
                      <a:pt x="60" y="68"/>
                    </a:lnTo>
                    <a:lnTo>
                      <a:pt x="56" y="66"/>
                    </a:lnTo>
                    <a:lnTo>
                      <a:pt x="52" y="64"/>
                    </a:lnTo>
                    <a:lnTo>
                      <a:pt x="54" y="70"/>
                    </a:lnTo>
                    <a:lnTo>
                      <a:pt x="58" y="74"/>
                    </a:lnTo>
                    <a:lnTo>
                      <a:pt x="52" y="76"/>
                    </a:lnTo>
                    <a:lnTo>
                      <a:pt x="46" y="74"/>
                    </a:lnTo>
                    <a:lnTo>
                      <a:pt x="48" y="82"/>
                    </a:lnTo>
                    <a:lnTo>
                      <a:pt x="50" y="84"/>
                    </a:lnTo>
                    <a:lnTo>
                      <a:pt x="52" y="90"/>
                    </a:lnTo>
                    <a:lnTo>
                      <a:pt x="54" y="98"/>
                    </a:lnTo>
                    <a:lnTo>
                      <a:pt x="48" y="92"/>
                    </a:lnTo>
                    <a:lnTo>
                      <a:pt x="42" y="90"/>
                    </a:lnTo>
                    <a:lnTo>
                      <a:pt x="38" y="88"/>
                    </a:lnTo>
                    <a:lnTo>
                      <a:pt x="38" y="84"/>
                    </a:lnTo>
                    <a:lnTo>
                      <a:pt x="34" y="84"/>
                    </a:lnTo>
                    <a:lnTo>
                      <a:pt x="30" y="82"/>
                    </a:lnTo>
                    <a:lnTo>
                      <a:pt x="26" y="82"/>
                    </a:lnTo>
                    <a:lnTo>
                      <a:pt x="24" y="78"/>
                    </a:lnTo>
                    <a:lnTo>
                      <a:pt x="20" y="68"/>
                    </a:lnTo>
                    <a:lnTo>
                      <a:pt x="18" y="58"/>
                    </a:lnTo>
                    <a:lnTo>
                      <a:pt x="14" y="48"/>
                    </a:lnTo>
                    <a:lnTo>
                      <a:pt x="12" y="46"/>
                    </a:lnTo>
                    <a:lnTo>
                      <a:pt x="0" y="36"/>
                    </a:lnTo>
                    <a:lnTo>
                      <a:pt x="4" y="30"/>
                    </a:lnTo>
                    <a:lnTo>
                      <a:pt x="8" y="26"/>
                    </a:lnTo>
                    <a:lnTo>
                      <a:pt x="12" y="22"/>
                    </a:lnTo>
                    <a:lnTo>
                      <a:pt x="12"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7" name="îšľíḑe">
                <a:extLst>
                  <a:ext uri="{FF2B5EF4-FFF2-40B4-BE49-F238E27FC236}">
                    <a16:creationId xmlns:a16="http://schemas.microsoft.com/office/drawing/2014/main" xmlns="" id="{AE901515-118D-4D58-AF23-84BF0E78E2D4}"/>
                  </a:ext>
                </a:extLst>
              </p:cNvPr>
              <p:cNvSpPr/>
              <p:nvPr/>
            </p:nvSpPr>
            <p:spPr bwMode="auto">
              <a:xfrm>
                <a:off x="4747256" y="2346124"/>
                <a:ext cx="136343" cy="65850"/>
              </a:xfrm>
              <a:custGeom>
                <a:avLst/>
                <a:gdLst>
                  <a:gd name="T0" fmla="*/ 2147483647 w 78"/>
                  <a:gd name="T1" fmla="*/ 0 h 40"/>
                  <a:gd name="T2" fmla="*/ 2147483647 w 78"/>
                  <a:gd name="T3" fmla="*/ 2147483647 h 40"/>
                  <a:gd name="T4" fmla="*/ 2147483647 w 78"/>
                  <a:gd name="T5" fmla="*/ 2147483647 h 40"/>
                  <a:gd name="T6" fmla="*/ 2147483647 w 78"/>
                  <a:gd name="T7" fmla="*/ 2147483647 h 40"/>
                  <a:gd name="T8" fmla="*/ 2147483647 w 78"/>
                  <a:gd name="T9" fmla="*/ 2147483647 h 40"/>
                  <a:gd name="T10" fmla="*/ 2147483647 w 78"/>
                  <a:gd name="T11" fmla="*/ 2147483647 h 40"/>
                  <a:gd name="T12" fmla="*/ 2147483647 w 78"/>
                  <a:gd name="T13" fmla="*/ 2147483647 h 40"/>
                  <a:gd name="T14" fmla="*/ 2147483647 w 78"/>
                  <a:gd name="T15" fmla="*/ 2147483647 h 40"/>
                  <a:gd name="T16" fmla="*/ 2147483647 w 78"/>
                  <a:gd name="T17" fmla="*/ 2147483647 h 40"/>
                  <a:gd name="T18" fmla="*/ 2147483647 w 78"/>
                  <a:gd name="T19" fmla="*/ 2147483647 h 40"/>
                  <a:gd name="T20" fmla="*/ 2147483647 w 78"/>
                  <a:gd name="T21" fmla="*/ 2147483647 h 40"/>
                  <a:gd name="T22" fmla="*/ 2147483647 w 78"/>
                  <a:gd name="T23" fmla="*/ 2147483647 h 40"/>
                  <a:gd name="T24" fmla="*/ 2147483647 w 78"/>
                  <a:gd name="T25" fmla="*/ 2147483647 h 40"/>
                  <a:gd name="T26" fmla="*/ 2147483647 w 78"/>
                  <a:gd name="T27" fmla="*/ 2147483647 h 40"/>
                  <a:gd name="T28" fmla="*/ 2147483647 w 78"/>
                  <a:gd name="T29" fmla="*/ 2147483647 h 40"/>
                  <a:gd name="T30" fmla="*/ 2147483647 w 78"/>
                  <a:gd name="T31" fmla="*/ 2147483647 h 40"/>
                  <a:gd name="T32" fmla="*/ 2147483647 w 78"/>
                  <a:gd name="T33" fmla="*/ 2147483647 h 40"/>
                  <a:gd name="T34" fmla="*/ 2147483647 w 78"/>
                  <a:gd name="T35" fmla="*/ 2147483647 h 40"/>
                  <a:gd name="T36" fmla="*/ 2147483647 w 78"/>
                  <a:gd name="T37" fmla="*/ 2147483647 h 40"/>
                  <a:gd name="T38" fmla="*/ 2147483647 w 78"/>
                  <a:gd name="T39" fmla="*/ 2147483647 h 40"/>
                  <a:gd name="T40" fmla="*/ 2147483647 w 78"/>
                  <a:gd name="T41" fmla="*/ 2147483647 h 40"/>
                  <a:gd name="T42" fmla="*/ 2147483647 w 78"/>
                  <a:gd name="T43" fmla="*/ 2147483647 h 40"/>
                  <a:gd name="T44" fmla="*/ 2147483647 w 78"/>
                  <a:gd name="T45" fmla="*/ 2147483647 h 40"/>
                  <a:gd name="T46" fmla="*/ 2147483647 w 78"/>
                  <a:gd name="T47" fmla="*/ 2147483647 h 40"/>
                  <a:gd name="T48" fmla="*/ 2147483647 w 78"/>
                  <a:gd name="T49" fmla="*/ 2147483647 h 40"/>
                  <a:gd name="T50" fmla="*/ 2147483647 w 78"/>
                  <a:gd name="T51" fmla="*/ 2147483647 h 40"/>
                  <a:gd name="T52" fmla="*/ 2147483647 w 78"/>
                  <a:gd name="T53" fmla="*/ 2147483647 h 40"/>
                  <a:gd name="T54" fmla="*/ 0 w 78"/>
                  <a:gd name="T55" fmla="*/ 2147483647 h 40"/>
                  <a:gd name="T56" fmla="*/ 2147483647 w 78"/>
                  <a:gd name="T57" fmla="*/ 2147483647 h 40"/>
                  <a:gd name="T58" fmla="*/ 2147483647 w 78"/>
                  <a:gd name="T59" fmla="*/ 2147483647 h 40"/>
                  <a:gd name="T60" fmla="*/ 2147483647 w 78"/>
                  <a:gd name="T61" fmla="*/ 2147483647 h 40"/>
                  <a:gd name="T62" fmla="*/ 2147483647 w 78"/>
                  <a:gd name="T63" fmla="*/ 2147483647 h 40"/>
                  <a:gd name="T64" fmla="*/ 2147483647 w 78"/>
                  <a:gd name="T65" fmla="*/ 2147483647 h 40"/>
                  <a:gd name="T66" fmla="*/ 2147483647 w 78"/>
                  <a:gd name="T67" fmla="*/ 2147483647 h 40"/>
                  <a:gd name="T68" fmla="*/ 2147483647 w 78"/>
                  <a:gd name="T69" fmla="*/ 0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8"/>
                  <a:gd name="T106" fmla="*/ 0 h 40"/>
                  <a:gd name="T107" fmla="*/ 78 w 78"/>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8" h="40">
                    <a:moveTo>
                      <a:pt x="22" y="0"/>
                    </a:moveTo>
                    <a:lnTo>
                      <a:pt x="24" y="6"/>
                    </a:lnTo>
                    <a:lnTo>
                      <a:pt x="26" y="8"/>
                    </a:lnTo>
                    <a:lnTo>
                      <a:pt x="28" y="8"/>
                    </a:lnTo>
                    <a:lnTo>
                      <a:pt x="32" y="8"/>
                    </a:lnTo>
                    <a:lnTo>
                      <a:pt x="38" y="8"/>
                    </a:lnTo>
                    <a:lnTo>
                      <a:pt x="40" y="12"/>
                    </a:lnTo>
                    <a:lnTo>
                      <a:pt x="42" y="12"/>
                    </a:lnTo>
                    <a:lnTo>
                      <a:pt x="48" y="12"/>
                    </a:lnTo>
                    <a:lnTo>
                      <a:pt x="58" y="10"/>
                    </a:lnTo>
                    <a:lnTo>
                      <a:pt x="68" y="12"/>
                    </a:lnTo>
                    <a:lnTo>
                      <a:pt x="74" y="12"/>
                    </a:lnTo>
                    <a:lnTo>
                      <a:pt x="78" y="12"/>
                    </a:lnTo>
                    <a:lnTo>
                      <a:pt x="78" y="16"/>
                    </a:lnTo>
                    <a:lnTo>
                      <a:pt x="76" y="24"/>
                    </a:lnTo>
                    <a:lnTo>
                      <a:pt x="76" y="26"/>
                    </a:lnTo>
                    <a:lnTo>
                      <a:pt x="72" y="26"/>
                    </a:lnTo>
                    <a:lnTo>
                      <a:pt x="64" y="24"/>
                    </a:lnTo>
                    <a:lnTo>
                      <a:pt x="56" y="24"/>
                    </a:lnTo>
                    <a:lnTo>
                      <a:pt x="52" y="24"/>
                    </a:lnTo>
                    <a:lnTo>
                      <a:pt x="50" y="26"/>
                    </a:lnTo>
                    <a:lnTo>
                      <a:pt x="46" y="30"/>
                    </a:lnTo>
                    <a:lnTo>
                      <a:pt x="36" y="34"/>
                    </a:lnTo>
                    <a:lnTo>
                      <a:pt x="20" y="40"/>
                    </a:lnTo>
                    <a:lnTo>
                      <a:pt x="12" y="38"/>
                    </a:lnTo>
                    <a:lnTo>
                      <a:pt x="6" y="34"/>
                    </a:lnTo>
                    <a:lnTo>
                      <a:pt x="2" y="30"/>
                    </a:lnTo>
                    <a:lnTo>
                      <a:pt x="0" y="22"/>
                    </a:lnTo>
                    <a:lnTo>
                      <a:pt x="6" y="16"/>
                    </a:lnTo>
                    <a:lnTo>
                      <a:pt x="12" y="14"/>
                    </a:lnTo>
                    <a:lnTo>
                      <a:pt x="18" y="12"/>
                    </a:lnTo>
                    <a:lnTo>
                      <a:pt x="18" y="10"/>
                    </a:lnTo>
                    <a:lnTo>
                      <a:pt x="18" y="6"/>
                    </a:lnTo>
                    <a:lnTo>
                      <a:pt x="20" y="6"/>
                    </a:lnTo>
                    <a:lnTo>
                      <a:pt x="2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8" name="iṩļíḍé">
                <a:extLst>
                  <a:ext uri="{FF2B5EF4-FFF2-40B4-BE49-F238E27FC236}">
                    <a16:creationId xmlns:a16="http://schemas.microsoft.com/office/drawing/2014/main" xmlns="" id="{A47B648F-9BBB-4D27-A5A1-A7DB3B6D1A9D}"/>
                  </a:ext>
                </a:extLst>
              </p:cNvPr>
              <p:cNvSpPr/>
              <p:nvPr/>
            </p:nvSpPr>
            <p:spPr bwMode="auto">
              <a:xfrm>
                <a:off x="4628815" y="2319504"/>
                <a:ext cx="157003" cy="65850"/>
              </a:xfrm>
              <a:custGeom>
                <a:avLst/>
                <a:gdLst>
                  <a:gd name="T0" fmla="*/ 2147483647 w 89"/>
                  <a:gd name="T1" fmla="*/ 2147483647 h 40"/>
                  <a:gd name="T2" fmla="*/ 2147483647 w 89"/>
                  <a:gd name="T3" fmla="*/ 2147483647 h 40"/>
                  <a:gd name="T4" fmla="*/ 2147483647 w 89"/>
                  <a:gd name="T5" fmla="*/ 2147483647 h 40"/>
                  <a:gd name="T6" fmla="*/ 2147483647 w 89"/>
                  <a:gd name="T7" fmla="*/ 2147483647 h 40"/>
                  <a:gd name="T8" fmla="*/ 2147483647 w 89"/>
                  <a:gd name="T9" fmla="*/ 2147483647 h 40"/>
                  <a:gd name="T10" fmla="*/ 2147483647 w 89"/>
                  <a:gd name="T11" fmla="*/ 2147483647 h 40"/>
                  <a:gd name="T12" fmla="*/ 2147483647 w 89"/>
                  <a:gd name="T13" fmla="*/ 2147483647 h 40"/>
                  <a:gd name="T14" fmla="*/ 2147483647 w 89"/>
                  <a:gd name="T15" fmla="*/ 2147483647 h 40"/>
                  <a:gd name="T16" fmla="*/ 2147483647 w 89"/>
                  <a:gd name="T17" fmla="*/ 2147483647 h 40"/>
                  <a:gd name="T18" fmla="*/ 2147483647 w 89"/>
                  <a:gd name="T19" fmla="*/ 0 h 40"/>
                  <a:gd name="T20" fmla="*/ 2147483647 w 89"/>
                  <a:gd name="T21" fmla="*/ 0 h 40"/>
                  <a:gd name="T22" fmla="*/ 2147483647 w 89"/>
                  <a:gd name="T23" fmla="*/ 0 h 40"/>
                  <a:gd name="T24" fmla="*/ 0 w 89"/>
                  <a:gd name="T25" fmla="*/ 2147483647 h 40"/>
                  <a:gd name="T26" fmla="*/ 2147483647 w 89"/>
                  <a:gd name="T27" fmla="*/ 2147483647 h 40"/>
                  <a:gd name="T28" fmla="*/ 2147483647 w 89"/>
                  <a:gd name="T29" fmla="*/ 2147483647 h 40"/>
                  <a:gd name="T30" fmla="*/ 2147483647 w 89"/>
                  <a:gd name="T31" fmla="*/ 2147483647 h 40"/>
                  <a:gd name="T32" fmla="*/ 2147483647 w 89"/>
                  <a:gd name="T33" fmla="*/ 2147483647 h 40"/>
                  <a:gd name="T34" fmla="*/ 2147483647 w 89"/>
                  <a:gd name="T35" fmla="*/ 2147483647 h 40"/>
                  <a:gd name="T36" fmla="*/ 2147483647 w 89"/>
                  <a:gd name="T37" fmla="*/ 2147483647 h 40"/>
                  <a:gd name="T38" fmla="*/ 2147483647 w 89"/>
                  <a:gd name="T39" fmla="*/ 2147483647 h 40"/>
                  <a:gd name="T40" fmla="*/ 2147483647 w 89"/>
                  <a:gd name="T41" fmla="*/ 2147483647 h 40"/>
                  <a:gd name="T42" fmla="*/ 2147483647 w 89"/>
                  <a:gd name="T43" fmla="*/ 2147483647 h 40"/>
                  <a:gd name="T44" fmla="*/ 2147483647 w 89"/>
                  <a:gd name="T45" fmla="*/ 2147483647 h 40"/>
                  <a:gd name="T46" fmla="*/ 2147483647 w 89"/>
                  <a:gd name="T47" fmla="*/ 2147483647 h 40"/>
                  <a:gd name="T48" fmla="*/ 2147483647 w 89"/>
                  <a:gd name="T49" fmla="*/ 2147483647 h 40"/>
                  <a:gd name="T50" fmla="*/ 2147483647 w 89"/>
                  <a:gd name="T51" fmla="*/ 2147483647 h 40"/>
                  <a:gd name="T52" fmla="*/ 2147483647 w 89"/>
                  <a:gd name="T53" fmla="*/ 2147483647 h 40"/>
                  <a:gd name="T54" fmla="*/ 2147483647 w 89"/>
                  <a:gd name="T55" fmla="*/ 2147483647 h 40"/>
                  <a:gd name="T56" fmla="*/ 2147483647 w 89"/>
                  <a:gd name="T57" fmla="*/ 2147483647 h 40"/>
                  <a:gd name="T58" fmla="*/ 2147483647 w 89"/>
                  <a:gd name="T59" fmla="*/ 2147483647 h 40"/>
                  <a:gd name="T60" fmla="*/ 2147483647 w 89"/>
                  <a:gd name="T61" fmla="*/ 2147483647 h 40"/>
                  <a:gd name="T62" fmla="*/ 2147483647 w 89"/>
                  <a:gd name="T63" fmla="*/ 2147483647 h 40"/>
                  <a:gd name="T64" fmla="*/ 2147483647 w 89"/>
                  <a:gd name="T65" fmla="*/ 2147483647 h 40"/>
                  <a:gd name="T66" fmla="*/ 2147483647 w 89"/>
                  <a:gd name="T67" fmla="*/ 2147483647 h 40"/>
                  <a:gd name="T68" fmla="*/ 2147483647 w 89"/>
                  <a:gd name="T69" fmla="*/ 2147483647 h 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9"/>
                  <a:gd name="T106" fmla="*/ 0 h 40"/>
                  <a:gd name="T107" fmla="*/ 89 w 89"/>
                  <a:gd name="T108" fmla="*/ 40 h 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9" h="40">
                    <a:moveTo>
                      <a:pt x="89" y="16"/>
                    </a:moveTo>
                    <a:lnTo>
                      <a:pt x="85" y="14"/>
                    </a:lnTo>
                    <a:lnTo>
                      <a:pt x="79" y="12"/>
                    </a:lnTo>
                    <a:lnTo>
                      <a:pt x="71" y="10"/>
                    </a:lnTo>
                    <a:lnTo>
                      <a:pt x="67" y="6"/>
                    </a:lnTo>
                    <a:lnTo>
                      <a:pt x="65" y="10"/>
                    </a:lnTo>
                    <a:lnTo>
                      <a:pt x="61" y="10"/>
                    </a:lnTo>
                    <a:lnTo>
                      <a:pt x="59" y="10"/>
                    </a:lnTo>
                    <a:lnTo>
                      <a:pt x="59" y="6"/>
                    </a:lnTo>
                    <a:lnTo>
                      <a:pt x="37" y="0"/>
                    </a:lnTo>
                    <a:lnTo>
                      <a:pt x="31" y="0"/>
                    </a:lnTo>
                    <a:lnTo>
                      <a:pt x="29" y="0"/>
                    </a:lnTo>
                    <a:lnTo>
                      <a:pt x="0" y="10"/>
                    </a:lnTo>
                    <a:lnTo>
                      <a:pt x="2" y="14"/>
                    </a:lnTo>
                    <a:lnTo>
                      <a:pt x="2" y="20"/>
                    </a:lnTo>
                    <a:lnTo>
                      <a:pt x="10" y="26"/>
                    </a:lnTo>
                    <a:lnTo>
                      <a:pt x="18" y="32"/>
                    </a:lnTo>
                    <a:lnTo>
                      <a:pt x="24" y="38"/>
                    </a:lnTo>
                    <a:lnTo>
                      <a:pt x="31" y="40"/>
                    </a:lnTo>
                    <a:lnTo>
                      <a:pt x="35" y="38"/>
                    </a:lnTo>
                    <a:lnTo>
                      <a:pt x="37" y="36"/>
                    </a:lnTo>
                    <a:lnTo>
                      <a:pt x="41" y="34"/>
                    </a:lnTo>
                    <a:lnTo>
                      <a:pt x="45" y="32"/>
                    </a:lnTo>
                    <a:lnTo>
                      <a:pt x="51" y="34"/>
                    </a:lnTo>
                    <a:lnTo>
                      <a:pt x="55" y="36"/>
                    </a:lnTo>
                    <a:lnTo>
                      <a:pt x="61" y="38"/>
                    </a:lnTo>
                    <a:lnTo>
                      <a:pt x="65" y="38"/>
                    </a:lnTo>
                    <a:lnTo>
                      <a:pt x="67" y="38"/>
                    </a:lnTo>
                    <a:lnTo>
                      <a:pt x="73" y="32"/>
                    </a:lnTo>
                    <a:lnTo>
                      <a:pt x="79" y="30"/>
                    </a:lnTo>
                    <a:lnTo>
                      <a:pt x="85" y="28"/>
                    </a:lnTo>
                    <a:lnTo>
                      <a:pt x="85" y="26"/>
                    </a:lnTo>
                    <a:lnTo>
                      <a:pt x="85" y="22"/>
                    </a:lnTo>
                    <a:lnTo>
                      <a:pt x="87" y="22"/>
                    </a:lnTo>
                    <a:lnTo>
                      <a:pt x="89"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9" name="îṩlïḍè">
                <a:extLst>
                  <a:ext uri="{FF2B5EF4-FFF2-40B4-BE49-F238E27FC236}">
                    <a16:creationId xmlns:a16="http://schemas.microsoft.com/office/drawing/2014/main" xmlns="" id="{CFE354C0-8EB0-4E1B-A812-87C2117625D8}"/>
                  </a:ext>
                </a:extLst>
              </p:cNvPr>
              <p:cNvSpPr/>
              <p:nvPr/>
            </p:nvSpPr>
            <p:spPr bwMode="auto">
              <a:xfrm>
                <a:off x="4995154" y="2381150"/>
                <a:ext cx="86765" cy="82662"/>
              </a:xfrm>
              <a:custGeom>
                <a:avLst/>
                <a:gdLst>
                  <a:gd name="T0" fmla="*/ 2147483647 w 50"/>
                  <a:gd name="T1" fmla="*/ 2147483647 h 50"/>
                  <a:gd name="T2" fmla="*/ 2147483647 w 50"/>
                  <a:gd name="T3" fmla="*/ 2147483647 h 50"/>
                  <a:gd name="T4" fmla="*/ 2147483647 w 50"/>
                  <a:gd name="T5" fmla="*/ 2147483647 h 50"/>
                  <a:gd name="T6" fmla="*/ 2147483647 w 50"/>
                  <a:gd name="T7" fmla="*/ 2147483647 h 50"/>
                  <a:gd name="T8" fmla="*/ 2147483647 w 50"/>
                  <a:gd name="T9" fmla="*/ 2147483647 h 50"/>
                  <a:gd name="T10" fmla="*/ 0 w 50"/>
                  <a:gd name="T11" fmla="*/ 2147483647 h 50"/>
                  <a:gd name="T12" fmla="*/ 2147483647 w 50"/>
                  <a:gd name="T13" fmla="*/ 0 h 50"/>
                  <a:gd name="T14" fmla="*/ 2147483647 w 50"/>
                  <a:gd name="T15" fmla="*/ 2147483647 h 50"/>
                  <a:gd name="T16" fmla="*/ 2147483647 w 50"/>
                  <a:gd name="T17" fmla="*/ 2147483647 h 50"/>
                  <a:gd name="T18" fmla="*/ 2147483647 w 50"/>
                  <a:gd name="T19" fmla="*/ 2147483647 h 50"/>
                  <a:gd name="T20" fmla="*/ 2147483647 w 50"/>
                  <a:gd name="T21" fmla="*/ 2147483647 h 50"/>
                  <a:gd name="T22" fmla="*/ 2147483647 w 50"/>
                  <a:gd name="T23" fmla="*/ 2147483647 h 50"/>
                  <a:gd name="T24" fmla="*/ 2147483647 w 50"/>
                  <a:gd name="T25" fmla="*/ 2147483647 h 50"/>
                  <a:gd name="T26" fmla="*/ 2147483647 w 50"/>
                  <a:gd name="T27" fmla="*/ 2147483647 h 50"/>
                  <a:gd name="T28" fmla="*/ 2147483647 w 50"/>
                  <a:gd name="T29" fmla="*/ 2147483647 h 50"/>
                  <a:gd name="T30" fmla="*/ 2147483647 w 50"/>
                  <a:gd name="T31" fmla="*/ 2147483647 h 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
                  <a:gd name="T49" fmla="*/ 0 h 50"/>
                  <a:gd name="T50" fmla="*/ 50 w 50"/>
                  <a:gd name="T51" fmla="*/ 50 h 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 h="50">
                    <a:moveTo>
                      <a:pt x="26" y="50"/>
                    </a:moveTo>
                    <a:lnTo>
                      <a:pt x="22" y="34"/>
                    </a:lnTo>
                    <a:lnTo>
                      <a:pt x="18" y="24"/>
                    </a:lnTo>
                    <a:lnTo>
                      <a:pt x="14" y="16"/>
                    </a:lnTo>
                    <a:lnTo>
                      <a:pt x="8" y="10"/>
                    </a:lnTo>
                    <a:lnTo>
                      <a:pt x="0" y="8"/>
                    </a:lnTo>
                    <a:lnTo>
                      <a:pt x="16" y="0"/>
                    </a:lnTo>
                    <a:lnTo>
                      <a:pt x="24" y="2"/>
                    </a:lnTo>
                    <a:lnTo>
                      <a:pt x="32" y="6"/>
                    </a:lnTo>
                    <a:lnTo>
                      <a:pt x="40" y="18"/>
                    </a:lnTo>
                    <a:lnTo>
                      <a:pt x="44" y="24"/>
                    </a:lnTo>
                    <a:lnTo>
                      <a:pt x="50" y="36"/>
                    </a:lnTo>
                    <a:lnTo>
                      <a:pt x="34" y="34"/>
                    </a:lnTo>
                    <a:lnTo>
                      <a:pt x="34" y="44"/>
                    </a:lnTo>
                    <a:lnTo>
                      <a:pt x="26" y="48"/>
                    </a:lnTo>
                    <a:lnTo>
                      <a:pt x="26" y="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0" name="íśľîdé">
                <a:extLst>
                  <a:ext uri="{FF2B5EF4-FFF2-40B4-BE49-F238E27FC236}">
                    <a16:creationId xmlns:a16="http://schemas.microsoft.com/office/drawing/2014/main" xmlns="" id="{573E85DC-B008-4BDD-9237-4C737ACA6BEC}"/>
                  </a:ext>
                </a:extLst>
              </p:cNvPr>
              <p:cNvSpPr/>
              <p:nvPr/>
            </p:nvSpPr>
            <p:spPr bwMode="auto">
              <a:xfrm>
                <a:off x="4733484" y="2385353"/>
                <a:ext cx="168021" cy="84063"/>
              </a:xfrm>
              <a:custGeom>
                <a:avLst/>
                <a:gdLst>
                  <a:gd name="T0" fmla="*/ 2147483647 w 96"/>
                  <a:gd name="T1" fmla="*/ 2147483647 h 50"/>
                  <a:gd name="T2" fmla="*/ 2147483647 w 96"/>
                  <a:gd name="T3" fmla="*/ 2147483647 h 50"/>
                  <a:gd name="T4" fmla="*/ 2147483647 w 96"/>
                  <a:gd name="T5" fmla="*/ 2147483647 h 50"/>
                  <a:gd name="T6" fmla="*/ 2147483647 w 96"/>
                  <a:gd name="T7" fmla="*/ 2147483647 h 50"/>
                  <a:gd name="T8" fmla="*/ 2147483647 w 96"/>
                  <a:gd name="T9" fmla="*/ 2147483647 h 50"/>
                  <a:gd name="T10" fmla="*/ 2147483647 w 96"/>
                  <a:gd name="T11" fmla="*/ 2147483647 h 50"/>
                  <a:gd name="T12" fmla="*/ 2147483647 w 96"/>
                  <a:gd name="T13" fmla="*/ 2147483647 h 50"/>
                  <a:gd name="T14" fmla="*/ 2147483647 w 96"/>
                  <a:gd name="T15" fmla="*/ 2147483647 h 50"/>
                  <a:gd name="T16" fmla="*/ 2147483647 w 96"/>
                  <a:gd name="T17" fmla="*/ 2147483647 h 50"/>
                  <a:gd name="T18" fmla="*/ 2147483647 w 96"/>
                  <a:gd name="T19" fmla="*/ 2147483647 h 50"/>
                  <a:gd name="T20" fmla="*/ 0 w 96"/>
                  <a:gd name="T21" fmla="*/ 2147483647 h 50"/>
                  <a:gd name="T22" fmla="*/ 2147483647 w 96"/>
                  <a:gd name="T23" fmla="*/ 2147483647 h 50"/>
                  <a:gd name="T24" fmla="*/ 2147483647 w 96"/>
                  <a:gd name="T25" fmla="*/ 2147483647 h 50"/>
                  <a:gd name="T26" fmla="*/ 2147483647 w 96"/>
                  <a:gd name="T27" fmla="*/ 2147483647 h 50"/>
                  <a:gd name="T28" fmla="*/ 2147483647 w 96"/>
                  <a:gd name="T29" fmla="*/ 2147483647 h 50"/>
                  <a:gd name="T30" fmla="*/ 2147483647 w 96"/>
                  <a:gd name="T31" fmla="*/ 2147483647 h 50"/>
                  <a:gd name="T32" fmla="*/ 2147483647 w 96"/>
                  <a:gd name="T33" fmla="*/ 2147483647 h 50"/>
                  <a:gd name="T34" fmla="*/ 2147483647 w 96"/>
                  <a:gd name="T35" fmla="*/ 2147483647 h 50"/>
                  <a:gd name="T36" fmla="*/ 2147483647 w 96"/>
                  <a:gd name="T37" fmla="*/ 2147483647 h 50"/>
                  <a:gd name="T38" fmla="*/ 2147483647 w 96"/>
                  <a:gd name="T39" fmla="*/ 2147483647 h 50"/>
                  <a:gd name="T40" fmla="*/ 2147483647 w 96"/>
                  <a:gd name="T41" fmla="*/ 0 h 50"/>
                  <a:gd name="T42" fmla="*/ 2147483647 w 96"/>
                  <a:gd name="T43" fmla="*/ 0 h 50"/>
                  <a:gd name="T44" fmla="*/ 2147483647 w 96"/>
                  <a:gd name="T45" fmla="*/ 0 h 50"/>
                  <a:gd name="T46" fmla="*/ 2147483647 w 96"/>
                  <a:gd name="T47" fmla="*/ 2147483647 h 50"/>
                  <a:gd name="T48" fmla="*/ 2147483647 w 96"/>
                  <a:gd name="T49" fmla="*/ 2147483647 h 50"/>
                  <a:gd name="T50" fmla="*/ 2147483647 w 96"/>
                  <a:gd name="T51" fmla="*/ 2147483647 h 50"/>
                  <a:gd name="T52" fmla="*/ 2147483647 w 96"/>
                  <a:gd name="T53" fmla="*/ 2147483647 h 50"/>
                  <a:gd name="T54" fmla="*/ 2147483647 w 96"/>
                  <a:gd name="T55" fmla="*/ 2147483647 h 50"/>
                  <a:gd name="T56" fmla="*/ 2147483647 w 96"/>
                  <a:gd name="T57" fmla="*/ 2147483647 h 50"/>
                  <a:gd name="T58" fmla="*/ 2147483647 w 96"/>
                  <a:gd name="T59" fmla="*/ 2147483647 h 50"/>
                  <a:gd name="T60" fmla="*/ 2147483647 w 96"/>
                  <a:gd name="T61" fmla="*/ 2147483647 h 50"/>
                  <a:gd name="T62" fmla="*/ 2147483647 w 96"/>
                  <a:gd name="T63" fmla="*/ 2147483647 h 50"/>
                  <a:gd name="T64" fmla="*/ 2147483647 w 96"/>
                  <a:gd name="T65" fmla="*/ 2147483647 h 50"/>
                  <a:gd name="T66" fmla="*/ 2147483647 w 96"/>
                  <a:gd name="T67" fmla="*/ 2147483647 h 50"/>
                  <a:gd name="T68" fmla="*/ 2147483647 w 96"/>
                  <a:gd name="T69" fmla="*/ 2147483647 h 50"/>
                  <a:gd name="T70" fmla="*/ 2147483647 w 96"/>
                  <a:gd name="T71" fmla="*/ 2147483647 h 50"/>
                  <a:gd name="T72" fmla="*/ 2147483647 w 96"/>
                  <a:gd name="T73" fmla="*/ 2147483647 h 50"/>
                  <a:gd name="T74" fmla="*/ 2147483647 w 96"/>
                  <a:gd name="T75" fmla="*/ 2147483647 h 50"/>
                  <a:gd name="T76" fmla="*/ 2147483647 w 96"/>
                  <a:gd name="T77" fmla="*/ 2147483647 h 5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50"/>
                  <a:gd name="T119" fmla="*/ 96 w 96"/>
                  <a:gd name="T120" fmla="*/ 50 h 5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50">
                    <a:moveTo>
                      <a:pt x="58" y="46"/>
                    </a:moveTo>
                    <a:lnTo>
                      <a:pt x="56" y="44"/>
                    </a:lnTo>
                    <a:lnTo>
                      <a:pt x="54" y="42"/>
                    </a:lnTo>
                    <a:lnTo>
                      <a:pt x="44" y="46"/>
                    </a:lnTo>
                    <a:lnTo>
                      <a:pt x="38" y="48"/>
                    </a:lnTo>
                    <a:lnTo>
                      <a:pt x="30" y="50"/>
                    </a:lnTo>
                    <a:lnTo>
                      <a:pt x="26" y="50"/>
                    </a:lnTo>
                    <a:lnTo>
                      <a:pt x="22" y="48"/>
                    </a:lnTo>
                    <a:lnTo>
                      <a:pt x="16" y="44"/>
                    </a:lnTo>
                    <a:lnTo>
                      <a:pt x="8" y="38"/>
                    </a:lnTo>
                    <a:lnTo>
                      <a:pt x="0" y="32"/>
                    </a:lnTo>
                    <a:lnTo>
                      <a:pt x="2" y="30"/>
                    </a:lnTo>
                    <a:lnTo>
                      <a:pt x="6" y="22"/>
                    </a:lnTo>
                    <a:lnTo>
                      <a:pt x="8" y="16"/>
                    </a:lnTo>
                    <a:lnTo>
                      <a:pt x="14" y="10"/>
                    </a:lnTo>
                    <a:lnTo>
                      <a:pt x="20" y="14"/>
                    </a:lnTo>
                    <a:lnTo>
                      <a:pt x="28" y="16"/>
                    </a:lnTo>
                    <a:lnTo>
                      <a:pt x="44" y="10"/>
                    </a:lnTo>
                    <a:lnTo>
                      <a:pt x="54" y="6"/>
                    </a:lnTo>
                    <a:lnTo>
                      <a:pt x="58" y="2"/>
                    </a:lnTo>
                    <a:lnTo>
                      <a:pt x="60" y="0"/>
                    </a:lnTo>
                    <a:lnTo>
                      <a:pt x="64" y="0"/>
                    </a:lnTo>
                    <a:lnTo>
                      <a:pt x="72" y="0"/>
                    </a:lnTo>
                    <a:lnTo>
                      <a:pt x="80" y="2"/>
                    </a:lnTo>
                    <a:lnTo>
                      <a:pt x="84" y="2"/>
                    </a:lnTo>
                    <a:lnTo>
                      <a:pt x="86" y="4"/>
                    </a:lnTo>
                    <a:lnTo>
                      <a:pt x="90" y="6"/>
                    </a:lnTo>
                    <a:lnTo>
                      <a:pt x="96" y="8"/>
                    </a:lnTo>
                    <a:lnTo>
                      <a:pt x="94" y="14"/>
                    </a:lnTo>
                    <a:lnTo>
                      <a:pt x="90" y="16"/>
                    </a:lnTo>
                    <a:lnTo>
                      <a:pt x="86" y="18"/>
                    </a:lnTo>
                    <a:lnTo>
                      <a:pt x="82" y="22"/>
                    </a:lnTo>
                    <a:lnTo>
                      <a:pt x="82" y="30"/>
                    </a:lnTo>
                    <a:lnTo>
                      <a:pt x="80" y="36"/>
                    </a:lnTo>
                    <a:lnTo>
                      <a:pt x="78" y="38"/>
                    </a:lnTo>
                    <a:lnTo>
                      <a:pt x="74" y="42"/>
                    </a:lnTo>
                    <a:lnTo>
                      <a:pt x="68" y="42"/>
                    </a:lnTo>
                    <a:lnTo>
                      <a:pt x="62" y="42"/>
                    </a:lnTo>
                    <a:lnTo>
                      <a:pt x="58"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1" name="îṧḻíde">
                <a:extLst>
                  <a:ext uri="{FF2B5EF4-FFF2-40B4-BE49-F238E27FC236}">
                    <a16:creationId xmlns:a16="http://schemas.microsoft.com/office/drawing/2014/main" xmlns="" id="{02E61F1A-4BC4-45C0-9999-F041B40296D7}"/>
                  </a:ext>
                </a:extLst>
              </p:cNvPr>
              <p:cNvSpPr/>
              <p:nvPr/>
            </p:nvSpPr>
            <p:spPr bwMode="auto">
              <a:xfrm>
                <a:off x="4879469" y="2257857"/>
                <a:ext cx="454481" cy="247988"/>
              </a:xfrm>
              <a:custGeom>
                <a:avLst/>
                <a:gdLst>
                  <a:gd name="T0" fmla="*/ 2147483647 w 260"/>
                  <a:gd name="T1" fmla="*/ 2147483647 h 148"/>
                  <a:gd name="T2" fmla="*/ 2147483647 w 260"/>
                  <a:gd name="T3" fmla="*/ 2147483647 h 148"/>
                  <a:gd name="T4" fmla="*/ 2147483647 w 260"/>
                  <a:gd name="T5" fmla="*/ 2147483647 h 148"/>
                  <a:gd name="T6" fmla="*/ 2147483647 w 260"/>
                  <a:gd name="T7" fmla="*/ 2147483647 h 148"/>
                  <a:gd name="T8" fmla="*/ 2147483647 w 260"/>
                  <a:gd name="T9" fmla="*/ 2147483647 h 148"/>
                  <a:gd name="T10" fmla="*/ 2147483647 w 260"/>
                  <a:gd name="T11" fmla="*/ 2147483647 h 148"/>
                  <a:gd name="T12" fmla="*/ 2147483647 w 260"/>
                  <a:gd name="T13" fmla="*/ 2147483647 h 148"/>
                  <a:gd name="T14" fmla="*/ 2147483647 w 260"/>
                  <a:gd name="T15" fmla="*/ 2147483647 h 148"/>
                  <a:gd name="T16" fmla="*/ 2147483647 w 260"/>
                  <a:gd name="T17" fmla="*/ 2147483647 h 148"/>
                  <a:gd name="T18" fmla="*/ 2147483647 w 260"/>
                  <a:gd name="T19" fmla="*/ 2147483647 h 148"/>
                  <a:gd name="T20" fmla="*/ 2147483647 w 260"/>
                  <a:gd name="T21" fmla="*/ 2147483647 h 148"/>
                  <a:gd name="T22" fmla="*/ 2147483647 w 260"/>
                  <a:gd name="T23" fmla="*/ 2147483647 h 148"/>
                  <a:gd name="T24" fmla="*/ 2147483647 w 260"/>
                  <a:gd name="T25" fmla="*/ 2147483647 h 148"/>
                  <a:gd name="T26" fmla="*/ 2147483647 w 260"/>
                  <a:gd name="T27" fmla="*/ 2147483647 h 148"/>
                  <a:gd name="T28" fmla="*/ 2147483647 w 260"/>
                  <a:gd name="T29" fmla="*/ 2147483647 h 148"/>
                  <a:gd name="T30" fmla="*/ 2147483647 w 260"/>
                  <a:gd name="T31" fmla="*/ 2147483647 h 148"/>
                  <a:gd name="T32" fmla="*/ 2147483647 w 260"/>
                  <a:gd name="T33" fmla="*/ 2147483647 h 148"/>
                  <a:gd name="T34" fmla="*/ 2147483647 w 260"/>
                  <a:gd name="T35" fmla="*/ 2147483647 h 148"/>
                  <a:gd name="T36" fmla="*/ 2147483647 w 260"/>
                  <a:gd name="T37" fmla="*/ 2147483647 h 148"/>
                  <a:gd name="T38" fmla="*/ 2147483647 w 260"/>
                  <a:gd name="T39" fmla="*/ 2147483647 h 148"/>
                  <a:gd name="T40" fmla="*/ 2147483647 w 260"/>
                  <a:gd name="T41" fmla="*/ 2147483647 h 148"/>
                  <a:gd name="T42" fmla="*/ 2147483647 w 260"/>
                  <a:gd name="T43" fmla="*/ 2147483647 h 148"/>
                  <a:gd name="T44" fmla="*/ 2147483647 w 260"/>
                  <a:gd name="T45" fmla="*/ 2147483647 h 148"/>
                  <a:gd name="T46" fmla="*/ 2147483647 w 260"/>
                  <a:gd name="T47" fmla="*/ 2147483647 h 148"/>
                  <a:gd name="T48" fmla="*/ 2147483647 w 260"/>
                  <a:gd name="T49" fmla="*/ 2147483647 h 148"/>
                  <a:gd name="T50" fmla="*/ 2147483647 w 260"/>
                  <a:gd name="T51" fmla="*/ 2147483647 h 148"/>
                  <a:gd name="T52" fmla="*/ 2147483647 w 260"/>
                  <a:gd name="T53" fmla="*/ 2147483647 h 148"/>
                  <a:gd name="T54" fmla="*/ 2147483647 w 260"/>
                  <a:gd name="T55" fmla="*/ 2147483647 h 148"/>
                  <a:gd name="T56" fmla="*/ 2147483647 w 260"/>
                  <a:gd name="T57" fmla="*/ 2147483647 h 148"/>
                  <a:gd name="T58" fmla="*/ 2147483647 w 260"/>
                  <a:gd name="T59" fmla="*/ 2147483647 h 148"/>
                  <a:gd name="T60" fmla="*/ 2147483647 w 260"/>
                  <a:gd name="T61" fmla="*/ 2147483647 h 148"/>
                  <a:gd name="T62" fmla="*/ 2147483647 w 260"/>
                  <a:gd name="T63" fmla="*/ 2147483647 h 148"/>
                  <a:gd name="T64" fmla="*/ 2147483647 w 260"/>
                  <a:gd name="T65" fmla="*/ 2147483647 h 148"/>
                  <a:gd name="T66" fmla="*/ 2147483647 w 260"/>
                  <a:gd name="T67" fmla="*/ 2147483647 h 148"/>
                  <a:gd name="T68" fmla="*/ 2147483647 w 260"/>
                  <a:gd name="T69" fmla="*/ 2147483647 h 148"/>
                  <a:gd name="T70" fmla="*/ 2147483647 w 260"/>
                  <a:gd name="T71" fmla="*/ 2147483647 h 148"/>
                  <a:gd name="T72" fmla="*/ 2147483647 w 260"/>
                  <a:gd name="T73" fmla="*/ 2147483647 h 148"/>
                  <a:gd name="T74" fmla="*/ 2147483647 w 260"/>
                  <a:gd name="T75" fmla="*/ 2147483647 h 148"/>
                  <a:gd name="T76" fmla="*/ 2147483647 w 260"/>
                  <a:gd name="T77" fmla="*/ 2147483647 h 148"/>
                  <a:gd name="T78" fmla="*/ 2147483647 w 260"/>
                  <a:gd name="T79" fmla="*/ 2147483647 h 148"/>
                  <a:gd name="T80" fmla="*/ 2147483647 w 260"/>
                  <a:gd name="T81" fmla="*/ 2147483647 h 148"/>
                  <a:gd name="T82" fmla="*/ 2147483647 w 260"/>
                  <a:gd name="T83" fmla="*/ 2147483647 h 148"/>
                  <a:gd name="T84" fmla="*/ 2147483647 w 260"/>
                  <a:gd name="T85" fmla="*/ 2147483647 h 148"/>
                  <a:gd name="T86" fmla="*/ 2147483647 w 260"/>
                  <a:gd name="T87" fmla="*/ 2147483647 h 148"/>
                  <a:gd name="T88" fmla="*/ 2147483647 w 260"/>
                  <a:gd name="T89" fmla="*/ 2147483647 h 148"/>
                  <a:gd name="T90" fmla="*/ 2147483647 w 260"/>
                  <a:gd name="T91" fmla="*/ 2147483647 h 148"/>
                  <a:gd name="T92" fmla="*/ 2147483647 w 260"/>
                  <a:gd name="T93" fmla="*/ 2147483647 h 148"/>
                  <a:gd name="T94" fmla="*/ 2147483647 w 260"/>
                  <a:gd name="T95" fmla="*/ 2147483647 h 148"/>
                  <a:gd name="T96" fmla="*/ 2147483647 w 260"/>
                  <a:gd name="T97" fmla="*/ 2147483647 h 14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60"/>
                  <a:gd name="T148" fmla="*/ 0 h 148"/>
                  <a:gd name="T149" fmla="*/ 260 w 260"/>
                  <a:gd name="T150" fmla="*/ 148 h 14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60" h="148">
                    <a:moveTo>
                      <a:pt x="66" y="82"/>
                    </a:moveTo>
                    <a:lnTo>
                      <a:pt x="60" y="84"/>
                    </a:lnTo>
                    <a:lnTo>
                      <a:pt x="54" y="88"/>
                    </a:lnTo>
                    <a:lnTo>
                      <a:pt x="44" y="90"/>
                    </a:lnTo>
                    <a:lnTo>
                      <a:pt x="36" y="90"/>
                    </a:lnTo>
                    <a:lnTo>
                      <a:pt x="26" y="88"/>
                    </a:lnTo>
                    <a:lnTo>
                      <a:pt x="18" y="84"/>
                    </a:lnTo>
                    <a:lnTo>
                      <a:pt x="12" y="84"/>
                    </a:lnTo>
                    <a:lnTo>
                      <a:pt x="6" y="82"/>
                    </a:lnTo>
                    <a:lnTo>
                      <a:pt x="2" y="80"/>
                    </a:lnTo>
                    <a:lnTo>
                      <a:pt x="0" y="78"/>
                    </a:lnTo>
                    <a:lnTo>
                      <a:pt x="2" y="66"/>
                    </a:lnTo>
                    <a:lnTo>
                      <a:pt x="2" y="62"/>
                    </a:lnTo>
                    <a:lnTo>
                      <a:pt x="12" y="52"/>
                    </a:lnTo>
                    <a:lnTo>
                      <a:pt x="16" y="44"/>
                    </a:lnTo>
                    <a:lnTo>
                      <a:pt x="22" y="38"/>
                    </a:lnTo>
                    <a:lnTo>
                      <a:pt x="16" y="30"/>
                    </a:lnTo>
                    <a:lnTo>
                      <a:pt x="8" y="20"/>
                    </a:lnTo>
                    <a:lnTo>
                      <a:pt x="6" y="14"/>
                    </a:lnTo>
                    <a:lnTo>
                      <a:pt x="24" y="10"/>
                    </a:lnTo>
                    <a:lnTo>
                      <a:pt x="46" y="10"/>
                    </a:lnTo>
                    <a:lnTo>
                      <a:pt x="64" y="10"/>
                    </a:lnTo>
                    <a:lnTo>
                      <a:pt x="80" y="16"/>
                    </a:lnTo>
                    <a:lnTo>
                      <a:pt x="96" y="14"/>
                    </a:lnTo>
                    <a:lnTo>
                      <a:pt x="112" y="16"/>
                    </a:lnTo>
                    <a:lnTo>
                      <a:pt x="116" y="8"/>
                    </a:lnTo>
                    <a:lnTo>
                      <a:pt x="128" y="6"/>
                    </a:lnTo>
                    <a:lnTo>
                      <a:pt x="138" y="6"/>
                    </a:lnTo>
                    <a:lnTo>
                      <a:pt x="156" y="0"/>
                    </a:lnTo>
                    <a:lnTo>
                      <a:pt x="166" y="8"/>
                    </a:lnTo>
                    <a:lnTo>
                      <a:pt x="166" y="14"/>
                    </a:lnTo>
                    <a:lnTo>
                      <a:pt x="168" y="22"/>
                    </a:lnTo>
                    <a:lnTo>
                      <a:pt x="184" y="24"/>
                    </a:lnTo>
                    <a:lnTo>
                      <a:pt x="186" y="30"/>
                    </a:lnTo>
                    <a:lnTo>
                      <a:pt x="188" y="36"/>
                    </a:lnTo>
                    <a:lnTo>
                      <a:pt x="198" y="36"/>
                    </a:lnTo>
                    <a:lnTo>
                      <a:pt x="202" y="40"/>
                    </a:lnTo>
                    <a:lnTo>
                      <a:pt x="216" y="36"/>
                    </a:lnTo>
                    <a:lnTo>
                      <a:pt x="222" y="44"/>
                    </a:lnTo>
                    <a:lnTo>
                      <a:pt x="234" y="48"/>
                    </a:lnTo>
                    <a:lnTo>
                      <a:pt x="248" y="50"/>
                    </a:lnTo>
                    <a:lnTo>
                      <a:pt x="260" y="56"/>
                    </a:lnTo>
                    <a:lnTo>
                      <a:pt x="260" y="58"/>
                    </a:lnTo>
                    <a:lnTo>
                      <a:pt x="254" y="64"/>
                    </a:lnTo>
                    <a:lnTo>
                      <a:pt x="258" y="72"/>
                    </a:lnTo>
                    <a:lnTo>
                      <a:pt x="260" y="78"/>
                    </a:lnTo>
                    <a:lnTo>
                      <a:pt x="260" y="84"/>
                    </a:lnTo>
                    <a:lnTo>
                      <a:pt x="244" y="84"/>
                    </a:lnTo>
                    <a:lnTo>
                      <a:pt x="240" y="88"/>
                    </a:lnTo>
                    <a:lnTo>
                      <a:pt x="236" y="92"/>
                    </a:lnTo>
                    <a:lnTo>
                      <a:pt x="236" y="100"/>
                    </a:lnTo>
                    <a:lnTo>
                      <a:pt x="226" y="100"/>
                    </a:lnTo>
                    <a:lnTo>
                      <a:pt x="216" y="100"/>
                    </a:lnTo>
                    <a:lnTo>
                      <a:pt x="208" y="106"/>
                    </a:lnTo>
                    <a:lnTo>
                      <a:pt x="204" y="108"/>
                    </a:lnTo>
                    <a:lnTo>
                      <a:pt x="190" y="112"/>
                    </a:lnTo>
                    <a:lnTo>
                      <a:pt x="182" y="116"/>
                    </a:lnTo>
                    <a:lnTo>
                      <a:pt x="184" y="118"/>
                    </a:lnTo>
                    <a:lnTo>
                      <a:pt x="186" y="122"/>
                    </a:lnTo>
                    <a:lnTo>
                      <a:pt x="194" y="128"/>
                    </a:lnTo>
                    <a:lnTo>
                      <a:pt x="204" y="130"/>
                    </a:lnTo>
                    <a:lnTo>
                      <a:pt x="212" y="138"/>
                    </a:lnTo>
                    <a:lnTo>
                      <a:pt x="204" y="138"/>
                    </a:lnTo>
                    <a:lnTo>
                      <a:pt x="200" y="140"/>
                    </a:lnTo>
                    <a:lnTo>
                      <a:pt x="192" y="144"/>
                    </a:lnTo>
                    <a:lnTo>
                      <a:pt x="186" y="146"/>
                    </a:lnTo>
                    <a:lnTo>
                      <a:pt x="176" y="148"/>
                    </a:lnTo>
                    <a:lnTo>
                      <a:pt x="174" y="138"/>
                    </a:lnTo>
                    <a:lnTo>
                      <a:pt x="170" y="134"/>
                    </a:lnTo>
                    <a:lnTo>
                      <a:pt x="160" y="128"/>
                    </a:lnTo>
                    <a:lnTo>
                      <a:pt x="166" y="120"/>
                    </a:lnTo>
                    <a:lnTo>
                      <a:pt x="172" y="118"/>
                    </a:lnTo>
                    <a:lnTo>
                      <a:pt x="164" y="118"/>
                    </a:lnTo>
                    <a:lnTo>
                      <a:pt x="160" y="118"/>
                    </a:lnTo>
                    <a:lnTo>
                      <a:pt x="152" y="116"/>
                    </a:lnTo>
                    <a:lnTo>
                      <a:pt x="146" y="114"/>
                    </a:lnTo>
                    <a:lnTo>
                      <a:pt x="144" y="112"/>
                    </a:lnTo>
                    <a:lnTo>
                      <a:pt x="140" y="108"/>
                    </a:lnTo>
                    <a:lnTo>
                      <a:pt x="132" y="108"/>
                    </a:lnTo>
                    <a:lnTo>
                      <a:pt x="130" y="112"/>
                    </a:lnTo>
                    <a:lnTo>
                      <a:pt x="128" y="116"/>
                    </a:lnTo>
                    <a:lnTo>
                      <a:pt x="124" y="120"/>
                    </a:lnTo>
                    <a:lnTo>
                      <a:pt x="118" y="126"/>
                    </a:lnTo>
                    <a:lnTo>
                      <a:pt x="114" y="128"/>
                    </a:lnTo>
                    <a:lnTo>
                      <a:pt x="110" y="126"/>
                    </a:lnTo>
                    <a:lnTo>
                      <a:pt x="102" y="128"/>
                    </a:lnTo>
                    <a:lnTo>
                      <a:pt x="94" y="132"/>
                    </a:lnTo>
                    <a:lnTo>
                      <a:pt x="92" y="124"/>
                    </a:lnTo>
                    <a:lnTo>
                      <a:pt x="100" y="118"/>
                    </a:lnTo>
                    <a:lnTo>
                      <a:pt x="100" y="108"/>
                    </a:lnTo>
                    <a:lnTo>
                      <a:pt x="106" y="108"/>
                    </a:lnTo>
                    <a:lnTo>
                      <a:pt x="116" y="110"/>
                    </a:lnTo>
                    <a:lnTo>
                      <a:pt x="110" y="98"/>
                    </a:lnTo>
                    <a:lnTo>
                      <a:pt x="106" y="92"/>
                    </a:lnTo>
                    <a:lnTo>
                      <a:pt x="98" y="80"/>
                    </a:lnTo>
                    <a:lnTo>
                      <a:pt x="90" y="76"/>
                    </a:lnTo>
                    <a:lnTo>
                      <a:pt x="82" y="74"/>
                    </a:lnTo>
                    <a:lnTo>
                      <a:pt x="74" y="78"/>
                    </a:lnTo>
                    <a:lnTo>
                      <a:pt x="66" y="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2" name="î$ḷîḍé">
                <a:extLst>
                  <a:ext uri="{FF2B5EF4-FFF2-40B4-BE49-F238E27FC236}">
                    <a16:creationId xmlns:a16="http://schemas.microsoft.com/office/drawing/2014/main" xmlns="" id="{BBF4F0C1-AFCA-4C95-912F-FEBF4494A5F5}"/>
                  </a:ext>
                </a:extLst>
              </p:cNvPr>
              <p:cNvSpPr/>
              <p:nvPr/>
            </p:nvSpPr>
            <p:spPr bwMode="auto">
              <a:xfrm>
                <a:off x="4890486" y="2148575"/>
                <a:ext cx="231372" cy="135904"/>
              </a:xfrm>
              <a:custGeom>
                <a:avLst/>
                <a:gdLst>
                  <a:gd name="T0" fmla="*/ 2147483647 w 132"/>
                  <a:gd name="T1" fmla="*/ 2147483647 h 82"/>
                  <a:gd name="T2" fmla="*/ 2147483647 w 132"/>
                  <a:gd name="T3" fmla="*/ 2147483647 h 82"/>
                  <a:gd name="T4" fmla="*/ 2147483647 w 132"/>
                  <a:gd name="T5" fmla="*/ 2147483647 h 82"/>
                  <a:gd name="T6" fmla="*/ 2147483647 w 132"/>
                  <a:gd name="T7" fmla="*/ 2147483647 h 82"/>
                  <a:gd name="T8" fmla="*/ 2147483647 w 132"/>
                  <a:gd name="T9" fmla="*/ 2147483647 h 82"/>
                  <a:gd name="T10" fmla="*/ 2147483647 w 132"/>
                  <a:gd name="T11" fmla="*/ 2147483647 h 82"/>
                  <a:gd name="T12" fmla="*/ 2147483647 w 132"/>
                  <a:gd name="T13" fmla="*/ 2147483647 h 82"/>
                  <a:gd name="T14" fmla="*/ 2147483647 w 132"/>
                  <a:gd name="T15" fmla="*/ 2147483647 h 82"/>
                  <a:gd name="T16" fmla="*/ 2147483647 w 132"/>
                  <a:gd name="T17" fmla="*/ 2147483647 h 82"/>
                  <a:gd name="T18" fmla="*/ 2147483647 w 132"/>
                  <a:gd name="T19" fmla="*/ 2147483647 h 82"/>
                  <a:gd name="T20" fmla="*/ 2147483647 w 132"/>
                  <a:gd name="T21" fmla="*/ 2147483647 h 82"/>
                  <a:gd name="T22" fmla="*/ 2147483647 w 132"/>
                  <a:gd name="T23" fmla="*/ 2147483647 h 82"/>
                  <a:gd name="T24" fmla="*/ 2147483647 w 132"/>
                  <a:gd name="T25" fmla="*/ 2147483647 h 82"/>
                  <a:gd name="T26" fmla="*/ 0 w 132"/>
                  <a:gd name="T27" fmla="*/ 2147483647 h 82"/>
                  <a:gd name="T28" fmla="*/ 0 w 132"/>
                  <a:gd name="T29" fmla="*/ 2147483647 h 82"/>
                  <a:gd name="T30" fmla="*/ 2147483647 w 132"/>
                  <a:gd name="T31" fmla="*/ 2147483647 h 82"/>
                  <a:gd name="T32" fmla="*/ 2147483647 w 132"/>
                  <a:gd name="T33" fmla="*/ 2147483647 h 82"/>
                  <a:gd name="T34" fmla="*/ 2147483647 w 132"/>
                  <a:gd name="T35" fmla="*/ 2147483647 h 82"/>
                  <a:gd name="T36" fmla="*/ 2147483647 w 132"/>
                  <a:gd name="T37" fmla="*/ 2147483647 h 82"/>
                  <a:gd name="T38" fmla="*/ 2147483647 w 132"/>
                  <a:gd name="T39" fmla="*/ 2147483647 h 82"/>
                  <a:gd name="T40" fmla="*/ 2147483647 w 132"/>
                  <a:gd name="T41" fmla="*/ 2147483647 h 82"/>
                  <a:gd name="T42" fmla="*/ 2147483647 w 132"/>
                  <a:gd name="T43" fmla="*/ 2147483647 h 82"/>
                  <a:gd name="T44" fmla="*/ 2147483647 w 132"/>
                  <a:gd name="T45" fmla="*/ 2147483647 h 82"/>
                  <a:gd name="T46" fmla="*/ 2147483647 w 132"/>
                  <a:gd name="T47" fmla="*/ 2147483647 h 82"/>
                  <a:gd name="T48" fmla="*/ 2147483647 w 132"/>
                  <a:gd name="T49" fmla="*/ 2147483647 h 82"/>
                  <a:gd name="T50" fmla="*/ 2147483647 w 132"/>
                  <a:gd name="T51" fmla="*/ 2147483647 h 82"/>
                  <a:gd name="T52" fmla="*/ 2147483647 w 132"/>
                  <a:gd name="T53" fmla="*/ 2147483647 h 82"/>
                  <a:gd name="T54" fmla="*/ 2147483647 w 132"/>
                  <a:gd name="T55" fmla="*/ 2147483647 h 82"/>
                  <a:gd name="T56" fmla="*/ 2147483647 w 132"/>
                  <a:gd name="T57" fmla="*/ 0 h 82"/>
                  <a:gd name="T58" fmla="*/ 2147483647 w 132"/>
                  <a:gd name="T59" fmla="*/ 2147483647 h 82"/>
                  <a:gd name="T60" fmla="*/ 2147483647 w 132"/>
                  <a:gd name="T61" fmla="*/ 2147483647 h 82"/>
                  <a:gd name="T62" fmla="*/ 2147483647 w 132"/>
                  <a:gd name="T63" fmla="*/ 2147483647 h 82"/>
                  <a:gd name="T64" fmla="*/ 2147483647 w 132"/>
                  <a:gd name="T65" fmla="*/ 2147483647 h 82"/>
                  <a:gd name="T66" fmla="*/ 2147483647 w 132"/>
                  <a:gd name="T67" fmla="*/ 2147483647 h 82"/>
                  <a:gd name="T68" fmla="*/ 2147483647 w 132"/>
                  <a:gd name="T69" fmla="*/ 2147483647 h 82"/>
                  <a:gd name="T70" fmla="*/ 2147483647 w 132"/>
                  <a:gd name="T71" fmla="*/ 2147483647 h 82"/>
                  <a:gd name="T72" fmla="*/ 2147483647 w 132"/>
                  <a:gd name="T73" fmla="*/ 2147483647 h 82"/>
                  <a:gd name="T74" fmla="*/ 2147483647 w 132"/>
                  <a:gd name="T75" fmla="*/ 2147483647 h 82"/>
                  <a:gd name="T76" fmla="*/ 2147483647 w 132"/>
                  <a:gd name="T77" fmla="*/ 2147483647 h 82"/>
                  <a:gd name="T78" fmla="*/ 2147483647 w 132"/>
                  <a:gd name="T79" fmla="*/ 2147483647 h 82"/>
                  <a:gd name="T80" fmla="*/ 2147483647 w 132"/>
                  <a:gd name="T81" fmla="*/ 2147483647 h 82"/>
                  <a:gd name="T82" fmla="*/ 2147483647 w 132"/>
                  <a:gd name="T83" fmla="*/ 2147483647 h 82"/>
                  <a:gd name="T84" fmla="*/ 2147483647 w 132"/>
                  <a:gd name="T85" fmla="*/ 2147483647 h 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2"/>
                  <a:gd name="T130" fmla="*/ 0 h 82"/>
                  <a:gd name="T131" fmla="*/ 132 w 132"/>
                  <a:gd name="T132" fmla="*/ 82 h 8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2" h="82">
                    <a:moveTo>
                      <a:pt x="122" y="72"/>
                    </a:moveTo>
                    <a:lnTo>
                      <a:pt x="110" y="74"/>
                    </a:lnTo>
                    <a:lnTo>
                      <a:pt x="106" y="82"/>
                    </a:lnTo>
                    <a:lnTo>
                      <a:pt x="98" y="82"/>
                    </a:lnTo>
                    <a:lnTo>
                      <a:pt x="90" y="80"/>
                    </a:lnTo>
                    <a:lnTo>
                      <a:pt x="80" y="82"/>
                    </a:lnTo>
                    <a:lnTo>
                      <a:pt x="74" y="82"/>
                    </a:lnTo>
                    <a:lnTo>
                      <a:pt x="62" y="78"/>
                    </a:lnTo>
                    <a:lnTo>
                      <a:pt x="58" y="76"/>
                    </a:lnTo>
                    <a:lnTo>
                      <a:pt x="40" y="76"/>
                    </a:lnTo>
                    <a:lnTo>
                      <a:pt x="30" y="76"/>
                    </a:lnTo>
                    <a:lnTo>
                      <a:pt x="22" y="76"/>
                    </a:lnTo>
                    <a:lnTo>
                      <a:pt x="16" y="78"/>
                    </a:lnTo>
                    <a:lnTo>
                      <a:pt x="0" y="80"/>
                    </a:lnTo>
                    <a:lnTo>
                      <a:pt x="0" y="76"/>
                    </a:lnTo>
                    <a:lnTo>
                      <a:pt x="10" y="70"/>
                    </a:lnTo>
                    <a:lnTo>
                      <a:pt x="6" y="64"/>
                    </a:lnTo>
                    <a:lnTo>
                      <a:pt x="4" y="52"/>
                    </a:lnTo>
                    <a:lnTo>
                      <a:pt x="2" y="48"/>
                    </a:lnTo>
                    <a:lnTo>
                      <a:pt x="12" y="46"/>
                    </a:lnTo>
                    <a:lnTo>
                      <a:pt x="18" y="34"/>
                    </a:lnTo>
                    <a:lnTo>
                      <a:pt x="26" y="24"/>
                    </a:lnTo>
                    <a:lnTo>
                      <a:pt x="26" y="18"/>
                    </a:lnTo>
                    <a:lnTo>
                      <a:pt x="30" y="18"/>
                    </a:lnTo>
                    <a:lnTo>
                      <a:pt x="36" y="18"/>
                    </a:lnTo>
                    <a:lnTo>
                      <a:pt x="46" y="14"/>
                    </a:lnTo>
                    <a:lnTo>
                      <a:pt x="48" y="6"/>
                    </a:lnTo>
                    <a:lnTo>
                      <a:pt x="60" y="4"/>
                    </a:lnTo>
                    <a:lnTo>
                      <a:pt x="68" y="0"/>
                    </a:lnTo>
                    <a:lnTo>
                      <a:pt x="76" y="4"/>
                    </a:lnTo>
                    <a:lnTo>
                      <a:pt x="98" y="4"/>
                    </a:lnTo>
                    <a:lnTo>
                      <a:pt x="106" y="16"/>
                    </a:lnTo>
                    <a:lnTo>
                      <a:pt x="106" y="24"/>
                    </a:lnTo>
                    <a:lnTo>
                      <a:pt x="112" y="28"/>
                    </a:lnTo>
                    <a:lnTo>
                      <a:pt x="116" y="34"/>
                    </a:lnTo>
                    <a:lnTo>
                      <a:pt x="120" y="40"/>
                    </a:lnTo>
                    <a:lnTo>
                      <a:pt x="122" y="42"/>
                    </a:lnTo>
                    <a:lnTo>
                      <a:pt x="130" y="44"/>
                    </a:lnTo>
                    <a:lnTo>
                      <a:pt x="132" y="50"/>
                    </a:lnTo>
                    <a:lnTo>
                      <a:pt x="126" y="52"/>
                    </a:lnTo>
                    <a:lnTo>
                      <a:pt x="114" y="54"/>
                    </a:lnTo>
                    <a:lnTo>
                      <a:pt x="118" y="62"/>
                    </a:lnTo>
                    <a:lnTo>
                      <a:pt x="122" y="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3" name="išlïḋé">
                <a:extLst>
                  <a:ext uri="{FF2B5EF4-FFF2-40B4-BE49-F238E27FC236}">
                    <a16:creationId xmlns:a16="http://schemas.microsoft.com/office/drawing/2014/main" xmlns="" id="{ED542BBB-DE95-4211-A224-745EC9445894}"/>
                  </a:ext>
                </a:extLst>
              </p:cNvPr>
              <p:cNvSpPr/>
              <p:nvPr/>
            </p:nvSpPr>
            <p:spPr bwMode="auto">
              <a:xfrm>
                <a:off x="4666001" y="2437193"/>
                <a:ext cx="85388" cy="61646"/>
              </a:xfrm>
              <a:custGeom>
                <a:avLst/>
                <a:gdLst>
                  <a:gd name="T0" fmla="*/ 0 w 49"/>
                  <a:gd name="T1" fmla="*/ 2147483647 h 36"/>
                  <a:gd name="T2" fmla="*/ 2147483647 w 49"/>
                  <a:gd name="T3" fmla="*/ 2147483647 h 36"/>
                  <a:gd name="T4" fmla="*/ 2147483647 w 49"/>
                  <a:gd name="T5" fmla="*/ 2147483647 h 36"/>
                  <a:gd name="T6" fmla="*/ 2147483647 w 49"/>
                  <a:gd name="T7" fmla="*/ 2147483647 h 36"/>
                  <a:gd name="T8" fmla="*/ 2147483647 w 49"/>
                  <a:gd name="T9" fmla="*/ 0 h 36"/>
                  <a:gd name="T10" fmla="*/ 2147483647 w 49"/>
                  <a:gd name="T11" fmla="*/ 2147483647 h 36"/>
                  <a:gd name="T12" fmla="*/ 2147483647 w 49"/>
                  <a:gd name="T13" fmla="*/ 2147483647 h 36"/>
                  <a:gd name="T14" fmla="*/ 2147483647 w 49"/>
                  <a:gd name="T15" fmla="*/ 2147483647 h 36"/>
                  <a:gd name="T16" fmla="*/ 2147483647 w 49"/>
                  <a:gd name="T17" fmla="*/ 2147483647 h 36"/>
                  <a:gd name="T18" fmla="*/ 2147483647 w 49"/>
                  <a:gd name="T19" fmla="*/ 2147483647 h 36"/>
                  <a:gd name="T20" fmla="*/ 2147483647 w 49"/>
                  <a:gd name="T21" fmla="*/ 2147483647 h 36"/>
                  <a:gd name="T22" fmla="*/ 2147483647 w 49"/>
                  <a:gd name="T23" fmla="*/ 2147483647 h 36"/>
                  <a:gd name="T24" fmla="*/ 2147483647 w 49"/>
                  <a:gd name="T25" fmla="*/ 2147483647 h 36"/>
                  <a:gd name="T26" fmla="*/ 2147483647 w 49"/>
                  <a:gd name="T27" fmla="*/ 2147483647 h 36"/>
                  <a:gd name="T28" fmla="*/ 2147483647 w 49"/>
                  <a:gd name="T29" fmla="*/ 2147483647 h 36"/>
                  <a:gd name="T30" fmla="*/ 0 w 49"/>
                  <a:gd name="T31" fmla="*/ 2147483647 h 36"/>
                  <a:gd name="T32" fmla="*/ 0 w 49"/>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9"/>
                  <a:gd name="T52" fmla="*/ 0 h 36"/>
                  <a:gd name="T53" fmla="*/ 49 w 49"/>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9" h="36">
                    <a:moveTo>
                      <a:pt x="0" y="4"/>
                    </a:moveTo>
                    <a:lnTo>
                      <a:pt x="13" y="6"/>
                    </a:lnTo>
                    <a:lnTo>
                      <a:pt x="21" y="4"/>
                    </a:lnTo>
                    <a:lnTo>
                      <a:pt x="25" y="2"/>
                    </a:lnTo>
                    <a:lnTo>
                      <a:pt x="39" y="0"/>
                    </a:lnTo>
                    <a:lnTo>
                      <a:pt x="49" y="6"/>
                    </a:lnTo>
                    <a:lnTo>
                      <a:pt x="35" y="10"/>
                    </a:lnTo>
                    <a:lnTo>
                      <a:pt x="33" y="16"/>
                    </a:lnTo>
                    <a:lnTo>
                      <a:pt x="29" y="24"/>
                    </a:lnTo>
                    <a:lnTo>
                      <a:pt x="21" y="24"/>
                    </a:lnTo>
                    <a:lnTo>
                      <a:pt x="17" y="28"/>
                    </a:lnTo>
                    <a:lnTo>
                      <a:pt x="15" y="36"/>
                    </a:lnTo>
                    <a:lnTo>
                      <a:pt x="11" y="32"/>
                    </a:lnTo>
                    <a:lnTo>
                      <a:pt x="7" y="26"/>
                    </a:lnTo>
                    <a:lnTo>
                      <a:pt x="4" y="18"/>
                    </a:lnTo>
                    <a:lnTo>
                      <a:pt x="0" y="14"/>
                    </a:lnTo>
                    <a:lnTo>
                      <a:pt x="0"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4" name="iśļîďé">
                <a:extLst>
                  <a:ext uri="{FF2B5EF4-FFF2-40B4-BE49-F238E27FC236}">
                    <a16:creationId xmlns:a16="http://schemas.microsoft.com/office/drawing/2014/main" xmlns="" id="{0A301B50-AAE5-4F4F-868D-B7F4FAB1C0B7}"/>
                  </a:ext>
                </a:extLst>
              </p:cNvPr>
              <p:cNvSpPr/>
              <p:nvPr/>
            </p:nvSpPr>
            <p:spPr bwMode="auto">
              <a:xfrm>
                <a:off x="4858811" y="2574496"/>
                <a:ext cx="61975" cy="39230"/>
              </a:xfrm>
              <a:custGeom>
                <a:avLst/>
                <a:gdLst>
                  <a:gd name="T0" fmla="*/ 2147483647 w 36"/>
                  <a:gd name="T1" fmla="*/ 0 h 24"/>
                  <a:gd name="T2" fmla="*/ 2147483647 w 36"/>
                  <a:gd name="T3" fmla="*/ 2147483647 h 24"/>
                  <a:gd name="T4" fmla="*/ 2147483647 w 36"/>
                  <a:gd name="T5" fmla="*/ 2147483647 h 24"/>
                  <a:gd name="T6" fmla="*/ 2147483647 w 36"/>
                  <a:gd name="T7" fmla="*/ 2147483647 h 24"/>
                  <a:gd name="T8" fmla="*/ 2147483647 w 36"/>
                  <a:gd name="T9" fmla="*/ 2147483647 h 24"/>
                  <a:gd name="T10" fmla="*/ 2147483647 w 36"/>
                  <a:gd name="T11" fmla="*/ 2147483647 h 24"/>
                  <a:gd name="T12" fmla="*/ 2147483647 w 36"/>
                  <a:gd name="T13" fmla="*/ 2147483647 h 24"/>
                  <a:gd name="T14" fmla="*/ 0 w 36"/>
                  <a:gd name="T15" fmla="*/ 2147483647 h 24"/>
                  <a:gd name="T16" fmla="*/ 0 w 36"/>
                  <a:gd name="T17" fmla="*/ 2147483647 h 24"/>
                  <a:gd name="T18" fmla="*/ 2147483647 w 36"/>
                  <a:gd name="T19" fmla="*/ 2147483647 h 24"/>
                  <a:gd name="T20" fmla="*/ 2147483647 w 36"/>
                  <a:gd name="T21" fmla="*/ 0 h 24"/>
                  <a:gd name="T22" fmla="*/ 2147483647 w 36"/>
                  <a:gd name="T23" fmla="*/ 0 h 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4"/>
                  <a:gd name="T38" fmla="*/ 36 w 36"/>
                  <a:gd name="T39" fmla="*/ 24 h 2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4">
                    <a:moveTo>
                      <a:pt x="26" y="0"/>
                    </a:moveTo>
                    <a:lnTo>
                      <a:pt x="36" y="4"/>
                    </a:lnTo>
                    <a:lnTo>
                      <a:pt x="36" y="16"/>
                    </a:lnTo>
                    <a:lnTo>
                      <a:pt x="30" y="20"/>
                    </a:lnTo>
                    <a:lnTo>
                      <a:pt x="10" y="24"/>
                    </a:lnTo>
                    <a:lnTo>
                      <a:pt x="6" y="22"/>
                    </a:lnTo>
                    <a:lnTo>
                      <a:pt x="4" y="22"/>
                    </a:lnTo>
                    <a:lnTo>
                      <a:pt x="0" y="16"/>
                    </a:lnTo>
                    <a:lnTo>
                      <a:pt x="0" y="2"/>
                    </a:lnTo>
                    <a:lnTo>
                      <a:pt x="8" y="2"/>
                    </a:lnTo>
                    <a:lnTo>
                      <a:pt x="12" y="0"/>
                    </a:lnTo>
                    <a:lnTo>
                      <a:pt x="2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5" name="iṡļiďè">
                <a:extLst>
                  <a:ext uri="{FF2B5EF4-FFF2-40B4-BE49-F238E27FC236}">
                    <a16:creationId xmlns:a16="http://schemas.microsoft.com/office/drawing/2014/main" xmlns="" id="{47A3195B-4006-4044-AE28-6497FBE3D6C4}"/>
                  </a:ext>
                </a:extLst>
              </p:cNvPr>
              <p:cNvSpPr/>
              <p:nvPr/>
            </p:nvSpPr>
            <p:spPr bwMode="auto">
              <a:xfrm>
                <a:off x="4834021" y="2395161"/>
                <a:ext cx="247898" cy="133100"/>
              </a:xfrm>
              <a:custGeom>
                <a:avLst/>
                <a:gdLst>
                  <a:gd name="T0" fmla="*/ 2147483647 w 142"/>
                  <a:gd name="T1" fmla="*/ 2147483647 h 80"/>
                  <a:gd name="T2" fmla="*/ 2147483647 w 142"/>
                  <a:gd name="T3" fmla="*/ 2147483647 h 80"/>
                  <a:gd name="T4" fmla="*/ 2147483647 w 142"/>
                  <a:gd name="T5" fmla="*/ 2147483647 h 80"/>
                  <a:gd name="T6" fmla="*/ 2147483647 w 142"/>
                  <a:gd name="T7" fmla="*/ 2147483647 h 80"/>
                  <a:gd name="T8" fmla="*/ 2147483647 w 142"/>
                  <a:gd name="T9" fmla="*/ 2147483647 h 80"/>
                  <a:gd name="T10" fmla="*/ 2147483647 w 142"/>
                  <a:gd name="T11" fmla="*/ 2147483647 h 80"/>
                  <a:gd name="T12" fmla="*/ 2147483647 w 142"/>
                  <a:gd name="T13" fmla="*/ 2147483647 h 80"/>
                  <a:gd name="T14" fmla="*/ 2147483647 w 142"/>
                  <a:gd name="T15" fmla="*/ 2147483647 h 80"/>
                  <a:gd name="T16" fmla="*/ 2147483647 w 142"/>
                  <a:gd name="T17" fmla="*/ 2147483647 h 80"/>
                  <a:gd name="T18" fmla="*/ 2147483647 w 142"/>
                  <a:gd name="T19" fmla="*/ 2147483647 h 80"/>
                  <a:gd name="T20" fmla="*/ 2147483647 w 142"/>
                  <a:gd name="T21" fmla="*/ 2147483647 h 80"/>
                  <a:gd name="T22" fmla="*/ 0 w 142"/>
                  <a:gd name="T23" fmla="*/ 2147483647 h 80"/>
                  <a:gd name="T24" fmla="*/ 2147483647 w 142"/>
                  <a:gd name="T25" fmla="*/ 2147483647 h 80"/>
                  <a:gd name="T26" fmla="*/ 2147483647 w 142"/>
                  <a:gd name="T27" fmla="*/ 2147483647 h 80"/>
                  <a:gd name="T28" fmla="*/ 2147483647 w 142"/>
                  <a:gd name="T29" fmla="*/ 2147483647 h 80"/>
                  <a:gd name="T30" fmla="*/ 2147483647 w 142"/>
                  <a:gd name="T31" fmla="*/ 2147483647 h 80"/>
                  <a:gd name="T32" fmla="*/ 2147483647 w 142"/>
                  <a:gd name="T33" fmla="*/ 2147483647 h 80"/>
                  <a:gd name="T34" fmla="*/ 2147483647 w 142"/>
                  <a:gd name="T35" fmla="*/ 2147483647 h 80"/>
                  <a:gd name="T36" fmla="*/ 2147483647 w 142"/>
                  <a:gd name="T37" fmla="*/ 2147483647 h 80"/>
                  <a:gd name="T38" fmla="*/ 2147483647 w 142"/>
                  <a:gd name="T39" fmla="*/ 2147483647 h 80"/>
                  <a:gd name="T40" fmla="*/ 2147483647 w 142"/>
                  <a:gd name="T41" fmla="*/ 2147483647 h 80"/>
                  <a:gd name="T42" fmla="*/ 2147483647 w 142"/>
                  <a:gd name="T43" fmla="*/ 2147483647 h 80"/>
                  <a:gd name="T44" fmla="*/ 2147483647 w 142"/>
                  <a:gd name="T45" fmla="*/ 2147483647 h 80"/>
                  <a:gd name="T46" fmla="*/ 2147483647 w 142"/>
                  <a:gd name="T47" fmla="*/ 2147483647 h 80"/>
                  <a:gd name="T48" fmla="*/ 2147483647 w 142"/>
                  <a:gd name="T49" fmla="*/ 2147483647 h 80"/>
                  <a:gd name="T50" fmla="*/ 2147483647 w 142"/>
                  <a:gd name="T51" fmla="*/ 2147483647 h 80"/>
                  <a:gd name="T52" fmla="*/ 2147483647 w 142"/>
                  <a:gd name="T53" fmla="*/ 2147483647 h 80"/>
                  <a:gd name="T54" fmla="*/ 2147483647 w 142"/>
                  <a:gd name="T55" fmla="*/ 2147483647 h 80"/>
                  <a:gd name="T56" fmla="*/ 2147483647 w 142"/>
                  <a:gd name="T57" fmla="*/ 0 h 80"/>
                  <a:gd name="T58" fmla="*/ 2147483647 w 142"/>
                  <a:gd name="T59" fmla="*/ 2147483647 h 80"/>
                  <a:gd name="T60" fmla="*/ 2147483647 w 142"/>
                  <a:gd name="T61" fmla="*/ 2147483647 h 80"/>
                  <a:gd name="T62" fmla="*/ 2147483647 w 142"/>
                  <a:gd name="T63" fmla="*/ 2147483647 h 80"/>
                  <a:gd name="T64" fmla="*/ 2147483647 w 142"/>
                  <a:gd name="T65" fmla="*/ 2147483647 h 80"/>
                  <a:gd name="T66" fmla="*/ 2147483647 w 142"/>
                  <a:gd name="T67" fmla="*/ 2147483647 h 80"/>
                  <a:gd name="T68" fmla="*/ 2147483647 w 142"/>
                  <a:gd name="T69" fmla="*/ 2147483647 h 80"/>
                  <a:gd name="T70" fmla="*/ 2147483647 w 142"/>
                  <a:gd name="T71" fmla="*/ 2147483647 h 80"/>
                  <a:gd name="T72" fmla="*/ 2147483647 w 142"/>
                  <a:gd name="T73" fmla="*/ 2147483647 h 80"/>
                  <a:gd name="T74" fmla="*/ 2147483647 w 142"/>
                  <a:gd name="T75" fmla="*/ 2147483647 h 80"/>
                  <a:gd name="T76" fmla="*/ 2147483647 w 142"/>
                  <a:gd name="T77" fmla="*/ 2147483647 h 80"/>
                  <a:gd name="T78" fmla="*/ 2147483647 w 142"/>
                  <a:gd name="T79" fmla="*/ 2147483647 h 80"/>
                  <a:gd name="T80" fmla="*/ 2147483647 w 142"/>
                  <a:gd name="T81" fmla="*/ 2147483647 h 80"/>
                  <a:gd name="T82" fmla="*/ 2147483647 w 142"/>
                  <a:gd name="T83" fmla="*/ 2147483647 h 80"/>
                  <a:gd name="T84" fmla="*/ 2147483647 w 142"/>
                  <a:gd name="T85" fmla="*/ 2147483647 h 80"/>
                  <a:gd name="T86" fmla="*/ 2147483647 w 142"/>
                  <a:gd name="T87" fmla="*/ 2147483647 h 80"/>
                  <a:gd name="T88" fmla="*/ 2147483647 w 142"/>
                  <a:gd name="T89" fmla="*/ 2147483647 h 80"/>
                  <a:gd name="T90" fmla="*/ 2147483647 w 142"/>
                  <a:gd name="T91" fmla="*/ 2147483647 h 80"/>
                  <a:gd name="T92" fmla="*/ 2147483647 w 142"/>
                  <a:gd name="T93" fmla="*/ 2147483647 h 80"/>
                  <a:gd name="T94" fmla="*/ 2147483647 w 142"/>
                  <a:gd name="T95" fmla="*/ 2147483647 h 80"/>
                  <a:gd name="T96" fmla="*/ 2147483647 w 142"/>
                  <a:gd name="T97" fmla="*/ 2147483647 h 80"/>
                  <a:gd name="T98" fmla="*/ 2147483647 w 142"/>
                  <a:gd name="T99" fmla="*/ 2147483647 h 80"/>
                  <a:gd name="T100" fmla="*/ 2147483647 w 142"/>
                  <a:gd name="T101" fmla="*/ 2147483647 h 80"/>
                  <a:gd name="T102" fmla="*/ 2147483647 w 142"/>
                  <a:gd name="T103" fmla="*/ 2147483647 h 80"/>
                  <a:gd name="T104" fmla="*/ 2147483647 w 142"/>
                  <a:gd name="T105" fmla="*/ 2147483647 h 80"/>
                  <a:gd name="T106" fmla="*/ 2147483647 w 142"/>
                  <a:gd name="T107" fmla="*/ 2147483647 h 80"/>
                  <a:gd name="T108" fmla="*/ 2147483647 w 142"/>
                  <a:gd name="T109" fmla="*/ 2147483647 h 80"/>
                  <a:gd name="T110" fmla="*/ 2147483647 w 142"/>
                  <a:gd name="T111" fmla="*/ 2147483647 h 80"/>
                  <a:gd name="T112" fmla="*/ 2147483647 w 142"/>
                  <a:gd name="T113" fmla="*/ 2147483647 h 80"/>
                  <a:gd name="T114" fmla="*/ 2147483647 w 142"/>
                  <a:gd name="T115" fmla="*/ 2147483647 h 80"/>
                  <a:gd name="T116" fmla="*/ 2147483647 w 142"/>
                  <a:gd name="T117" fmla="*/ 2147483647 h 80"/>
                  <a:gd name="T118" fmla="*/ 2147483647 w 142"/>
                  <a:gd name="T119" fmla="*/ 2147483647 h 80"/>
                  <a:gd name="T120" fmla="*/ 2147483647 w 142"/>
                  <a:gd name="T121" fmla="*/ 2147483647 h 80"/>
                  <a:gd name="T122" fmla="*/ 2147483647 w 142"/>
                  <a:gd name="T123" fmla="*/ 2147483647 h 8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42"/>
                  <a:gd name="T187" fmla="*/ 0 h 80"/>
                  <a:gd name="T188" fmla="*/ 142 w 142"/>
                  <a:gd name="T189" fmla="*/ 80 h 8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42" h="80">
                    <a:moveTo>
                      <a:pt x="36" y="68"/>
                    </a:moveTo>
                    <a:lnTo>
                      <a:pt x="28" y="64"/>
                    </a:lnTo>
                    <a:lnTo>
                      <a:pt x="26" y="64"/>
                    </a:lnTo>
                    <a:lnTo>
                      <a:pt x="24" y="62"/>
                    </a:lnTo>
                    <a:lnTo>
                      <a:pt x="22" y="58"/>
                    </a:lnTo>
                    <a:lnTo>
                      <a:pt x="20" y="54"/>
                    </a:lnTo>
                    <a:lnTo>
                      <a:pt x="16" y="52"/>
                    </a:lnTo>
                    <a:lnTo>
                      <a:pt x="14" y="52"/>
                    </a:lnTo>
                    <a:lnTo>
                      <a:pt x="14" y="48"/>
                    </a:lnTo>
                    <a:lnTo>
                      <a:pt x="10" y="46"/>
                    </a:lnTo>
                    <a:lnTo>
                      <a:pt x="8" y="40"/>
                    </a:lnTo>
                    <a:lnTo>
                      <a:pt x="0" y="40"/>
                    </a:lnTo>
                    <a:lnTo>
                      <a:pt x="4" y="36"/>
                    </a:lnTo>
                    <a:lnTo>
                      <a:pt x="10" y="36"/>
                    </a:lnTo>
                    <a:lnTo>
                      <a:pt x="16" y="36"/>
                    </a:lnTo>
                    <a:lnTo>
                      <a:pt x="20" y="32"/>
                    </a:lnTo>
                    <a:lnTo>
                      <a:pt x="22" y="30"/>
                    </a:lnTo>
                    <a:lnTo>
                      <a:pt x="24" y="24"/>
                    </a:lnTo>
                    <a:lnTo>
                      <a:pt x="24" y="16"/>
                    </a:lnTo>
                    <a:lnTo>
                      <a:pt x="28" y="12"/>
                    </a:lnTo>
                    <a:lnTo>
                      <a:pt x="32" y="10"/>
                    </a:lnTo>
                    <a:lnTo>
                      <a:pt x="36" y="8"/>
                    </a:lnTo>
                    <a:lnTo>
                      <a:pt x="38" y="2"/>
                    </a:lnTo>
                    <a:lnTo>
                      <a:pt x="56" y="6"/>
                    </a:lnTo>
                    <a:lnTo>
                      <a:pt x="70" y="10"/>
                    </a:lnTo>
                    <a:lnTo>
                      <a:pt x="76" y="8"/>
                    </a:lnTo>
                    <a:lnTo>
                      <a:pt x="80" y="6"/>
                    </a:lnTo>
                    <a:lnTo>
                      <a:pt x="86" y="2"/>
                    </a:lnTo>
                    <a:lnTo>
                      <a:pt x="92" y="0"/>
                    </a:lnTo>
                    <a:lnTo>
                      <a:pt x="100" y="2"/>
                    </a:lnTo>
                    <a:lnTo>
                      <a:pt x="106" y="8"/>
                    </a:lnTo>
                    <a:lnTo>
                      <a:pt x="108" y="12"/>
                    </a:lnTo>
                    <a:lnTo>
                      <a:pt x="112" y="20"/>
                    </a:lnTo>
                    <a:lnTo>
                      <a:pt x="116" y="36"/>
                    </a:lnTo>
                    <a:lnTo>
                      <a:pt x="118" y="44"/>
                    </a:lnTo>
                    <a:lnTo>
                      <a:pt x="120" y="50"/>
                    </a:lnTo>
                    <a:lnTo>
                      <a:pt x="128" y="46"/>
                    </a:lnTo>
                    <a:lnTo>
                      <a:pt x="136" y="44"/>
                    </a:lnTo>
                    <a:lnTo>
                      <a:pt x="140" y="46"/>
                    </a:lnTo>
                    <a:lnTo>
                      <a:pt x="142" y="50"/>
                    </a:lnTo>
                    <a:lnTo>
                      <a:pt x="142" y="54"/>
                    </a:lnTo>
                    <a:lnTo>
                      <a:pt x="140" y="56"/>
                    </a:lnTo>
                    <a:lnTo>
                      <a:pt x="138" y="56"/>
                    </a:lnTo>
                    <a:lnTo>
                      <a:pt x="132" y="56"/>
                    </a:lnTo>
                    <a:lnTo>
                      <a:pt x="130" y="68"/>
                    </a:lnTo>
                    <a:lnTo>
                      <a:pt x="126" y="80"/>
                    </a:lnTo>
                    <a:lnTo>
                      <a:pt x="116" y="74"/>
                    </a:lnTo>
                    <a:lnTo>
                      <a:pt x="110" y="72"/>
                    </a:lnTo>
                    <a:lnTo>
                      <a:pt x="106" y="72"/>
                    </a:lnTo>
                    <a:lnTo>
                      <a:pt x="100" y="74"/>
                    </a:lnTo>
                    <a:lnTo>
                      <a:pt x="96" y="76"/>
                    </a:lnTo>
                    <a:lnTo>
                      <a:pt x="92" y="80"/>
                    </a:lnTo>
                    <a:lnTo>
                      <a:pt x="86" y="80"/>
                    </a:lnTo>
                    <a:lnTo>
                      <a:pt x="64" y="80"/>
                    </a:lnTo>
                    <a:lnTo>
                      <a:pt x="60" y="78"/>
                    </a:lnTo>
                    <a:lnTo>
                      <a:pt x="54" y="78"/>
                    </a:lnTo>
                    <a:lnTo>
                      <a:pt x="50" y="78"/>
                    </a:lnTo>
                    <a:lnTo>
                      <a:pt x="46" y="76"/>
                    </a:lnTo>
                    <a:lnTo>
                      <a:pt x="44" y="76"/>
                    </a:lnTo>
                    <a:lnTo>
                      <a:pt x="42" y="74"/>
                    </a:lnTo>
                    <a:lnTo>
                      <a:pt x="42" y="72"/>
                    </a:lnTo>
                    <a:lnTo>
                      <a:pt x="36" y="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6" name="ísḷîḑê">
                <a:extLst>
                  <a:ext uri="{FF2B5EF4-FFF2-40B4-BE49-F238E27FC236}">
                    <a16:creationId xmlns:a16="http://schemas.microsoft.com/office/drawing/2014/main" xmlns="" id="{302E0C96-F8DD-48A9-93CB-F61B9C0C9110}"/>
                  </a:ext>
                </a:extLst>
              </p:cNvPr>
              <p:cNvSpPr/>
              <p:nvPr/>
            </p:nvSpPr>
            <p:spPr bwMode="auto">
              <a:xfrm>
                <a:off x="4799591" y="2451203"/>
                <a:ext cx="118441" cy="128898"/>
              </a:xfrm>
              <a:custGeom>
                <a:avLst/>
                <a:gdLst>
                  <a:gd name="T0" fmla="*/ 2147483647 w 68"/>
                  <a:gd name="T1" fmla="*/ 2147483647 h 76"/>
                  <a:gd name="T2" fmla="*/ 2147483647 w 68"/>
                  <a:gd name="T3" fmla="*/ 2147483647 h 76"/>
                  <a:gd name="T4" fmla="*/ 2147483647 w 68"/>
                  <a:gd name="T5" fmla="*/ 0 h 76"/>
                  <a:gd name="T6" fmla="*/ 2147483647 w 68"/>
                  <a:gd name="T7" fmla="*/ 2147483647 h 76"/>
                  <a:gd name="T8" fmla="*/ 2147483647 w 68"/>
                  <a:gd name="T9" fmla="*/ 2147483647 h 76"/>
                  <a:gd name="T10" fmla="*/ 2147483647 w 68"/>
                  <a:gd name="T11" fmla="*/ 2147483647 h 76"/>
                  <a:gd name="T12" fmla="*/ 2147483647 w 68"/>
                  <a:gd name="T13" fmla="*/ 2147483647 h 76"/>
                  <a:gd name="T14" fmla="*/ 2147483647 w 68"/>
                  <a:gd name="T15" fmla="*/ 2147483647 h 76"/>
                  <a:gd name="T16" fmla="*/ 2147483647 w 68"/>
                  <a:gd name="T17" fmla="*/ 2147483647 h 76"/>
                  <a:gd name="T18" fmla="*/ 2147483647 w 68"/>
                  <a:gd name="T19" fmla="*/ 2147483647 h 76"/>
                  <a:gd name="T20" fmla="*/ 2147483647 w 68"/>
                  <a:gd name="T21" fmla="*/ 2147483647 h 76"/>
                  <a:gd name="T22" fmla="*/ 2147483647 w 68"/>
                  <a:gd name="T23" fmla="*/ 2147483647 h 76"/>
                  <a:gd name="T24" fmla="*/ 2147483647 w 68"/>
                  <a:gd name="T25" fmla="*/ 2147483647 h 76"/>
                  <a:gd name="T26" fmla="*/ 2147483647 w 68"/>
                  <a:gd name="T27" fmla="*/ 2147483647 h 76"/>
                  <a:gd name="T28" fmla="*/ 2147483647 w 68"/>
                  <a:gd name="T29" fmla="*/ 2147483647 h 76"/>
                  <a:gd name="T30" fmla="*/ 2147483647 w 68"/>
                  <a:gd name="T31" fmla="*/ 2147483647 h 76"/>
                  <a:gd name="T32" fmla="*/ 2147483647 w 68"/>
                  <a:gd name="T33" fmla="*/ 2147483647 h 76"/>
                  <a:gd name="T34" fmla="*/ 2147483647 w 68"/>
                  <a:gd name="T35" fmla="*/ 2147483647 h 76"/>
                  <a:gd name="T36" fmla="*/ 2147483647 w 68"/>
                  <a:gd name="T37" fmla="*/ 2147483647 h 76"/>
                  <a:gd name="T38" fmla="*/ 2147483647 w 68"/>
                  <a:gd name="T39" fmla="*/ 2147483647 h 76"/>
                  <a:gd name="T40" fmla="*/ 2147483647 w 68"/>
                  <a:gd name="T41" fmla="*/ 2147483647 h 76"/>
                  <a:gd name="T42" fmla="*/ 2147483647 w 68"/>
                  <a:gd name="T43" fmla="*/ 2147483647 h 76"/>
                  <a:gd name="T44" fmla="*/ 2147483647 w 68"/>
                  <a:gd name="T45" fmla="*/ 2147483647 h 76"/>
                  <a:gd name="T46" fmla="*/ 2147483647 w 68"/>
                  <a:gd name="T47" fmla="*/ 2147483647 h 76"/>
                  <a:gd name="T48" fmla="*/ 2147483647 w 68"/>
                  <a:gd name="T49" fmla="*/ 2147483647 h 76"/>
                  <a:gd name="T50" fmla="*/ 2147483647 w 68"/>
                  <a:gd name="T51" fmla="*/ 2147483647 h 76"/>
                  <a:gd name="T52" fmla="*/ 2147483647 w 68"/>
                  <a:gd name="T53" fmla="*/ 2147483647 h 76"/>
                  <a:gd name="T54" fmla="*/ 2147483647 w 68"/>
                  <a:gd name="T55" fmla="*/ 2147483647 h 76"/>
                  <a:gd name="T56" fmla="*/ 2147483647 w 68"/>
                  <a:gd name="T57" fmla="*/ 2147483647 h 76"/>
                  <a:gd name="T58" fmla="*/ 0 w 68"/>
                  <a:gd name="T59" fmla="*/ 2147483647 h 76"/>
                  <a:gd name="T60" fmla="*/ 2147483647 w 68"/>
                  <a:gd name="T61" fmla="*/ 2147483647 h 76"/>
                  <a:gd name="T62" fmla="*/ 2147483647 w 68"/>
                  <a:gd name="T63" fmla="*/ 2147483647 h 76"/>
                  <a:gd name="T64" fmla="*/ 2147483647 w 68"/>
                  <a:gd name="T65" fmla="*/ 2147483647 h 76"/>
                  <a:gd name="T66" fmla="*/ 2147483647 w 68"/>
                  <a:gd name="T67" fmla="*/ 2147483647 h 76"/>
                  <a:gd name="T68" fmla="*/ 2147483647 w 68"/>
                  <a:gd name="T69" fmla="*/ 2147483647 h 76"/>
                  <a:gd name="T70" fmla="*/ 2147483647 w 68"/>
                  <a:gd name="T71" fmla="*/ 2147483647 h 76"/>
                  <a:gd name="T72" fmla="*/ 2147483647 w 68"/>
                  <a:gd name="T73" fmla="*/ 2147483647 h 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8"/>
                  <a:gd name="T112" fmla="*/ 0 h 76"/>
                  <a:gd name="T113" fmla="*/ 68 w 68"/>
                  <a:gd name="T114" fmla="*/ 76 h 7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8" h="76">
                    <a:moveTo>
                      <a:pt x="2" y="8"/>
                    </a:moveTo>
                    <a:lnTo>
                      <a:pt x="6" y="6"/>
                    </a:lnTo>
                    <a:lnTo>
                      <a:pt x="16" y="0"/>
                    </a:lnTo>
                    <a:lnTo>
                      <a:pt x="20" y="6"/>
                    </a:lnTo>
                    <a:lnTo>
                      <a:pt x="28" y="6"/>
                    </a:lnTo>
                    <a:lnTo>
                      <a:pt x="30" y="12"/>
                    </a:lnTo>
                    <a:lnTo>
                      <a:pt x="34" y="14"/>
                    </a:lnTo>
                    <a:lnTo>
                      <a:pt x="34" y="18"/>
                    </a:lnTo>
                    <a:lnTo>
                      <a:pt x="36" y="18"/>
                    </a:lnTo>
                    <a:lnTo>
                      <a:pt x="40" y="20"/>
                    </a:lnTo>
                    <a:lnTo>
                      <a:pt x="42" y="28"/>
                    </a:lnTo>
                    <a:lnTo>
                      <a:pt x="48" y="30"/>
                    </a:lnTo>
                    <a:lnTo>
                      <a:pt x="56" y="34"/>
                    </a:lnTo>
                    <a:lnTo>
                      <a:pt x="62" y="38"/>
                    </a:lnTo>
                    <a:lnTo>
                      <a:pt x="62" y="44"/>
                    </a:lnTo>
                    <a:lnTo>
                      <a:pt x="64" y="48"/>
                    </a:lnTo>
                    <a:lnTo>
                      <a:pt x="68" y="56"/>
                    </a:lnTo>
                    <a:lnTo>
                      <a:pt x="64" y="62"/>
                    </a:lnTo>
                    <a:lnTo>
                      <a:pt x="60" y="70"/>
                    </a:lnTo>
                    <a:lnTo>
                      <a:pt x="60" y="74"/>
                    </a:lnTo>
                    <a:lnTo>
                      <a:pt x="46" y="74"/>
                    </a:lnTo>
                    <a:lnTo>
                      <a:pt x="42" y="76"/>
                    </a:lnTo>
                    <a:lnTo>
                      <a:pt x="34" y="76"/>
                    </a:lnTo>
                    <a:lnTo>
                      <a:pt x="26" y="68"/>
                    </a:lnTo>
                    <a:lnTo>
                      <a:pt x="18" y="68"/>
                    </a:lnTo>
                    <a:lnTo>
                      <a:pt x="18" y="70"/>
                    </a:lnTo>
                    <a:lnTo>
                      <a:pt x="16" y="74"/>
                    </a:lnTo>
                    <a:lnTo>
                      <a:pt x="16" y="76"/>
                    </a:lnTo>
                    <a:lnTo>
                      <a:pt x="10" y="66"/>
                    </a:lnTo>
                    <a:lnTo>
                      <a:pt x="0" y="60"/>
                    </a:lnTo>
                    <a:lnTo>
                      <a:pt x="4" y="52"/>
                    </a:lnTo>
                    <a:lnTo>
                      <a:pt x="12" y="50"/>
                    </a:lnTo>
                    <a:lnTo>
                      <a:pt x="14" y="44"/>
                    </a:lnTo>
                    <a:lnTo>
                      <a:pt x="8" y="38"/>
                    </a:lnTo>
                    <a:lnTo>
                      <a:pt x="6" y="28"/>
                    </a:lnTo>
                    <a:lnTo>
                      <a:pt x="8" y="22"/>
                    </a:lnTo>
                    <a:lnTo>
                      <a:pt x="2"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7" name="íṧľîḓe">
                <a:extLst>
                  <a:ext uri="{FF2B5EF4-FFF2-40B4-BE49-F238E27FC236}">
                    <a16:creationId xmlns:a16="http://schemas.microsoft.com/office/drawing/2014/main" xmlns="" id="{4C34934D-EE85-4AC8-BFD5-22A3506CEF47}"/>
                  </a:ext>
                </a:extLst>
              </p:cNvPr>
              <p:cNvSpPr/>
              <p:nvPr/>
            </p:nvSpPr>
            <p:spPr bwMode="auto">
              <a:xfrm>
                <a:off x="4904259" y="2514251"/>
                <a:ext cx="152871" cy="85465"/>
              </a:xfrm>
              <a:custGeom>
                <a:avLst/>
                <a:gdLst>
                  <a:gd name="T0" fmla="*/ 2147483647 w 88"/>
                  <a:gd name="T1" fmla="*/ 2147483647 h 52"/>
                  <a:gd name="T2" fmla="*/ 2147483647 w 88"/>
                  <a:gd name="T3" fmla="*/ 2147483647 h 52"/>
                  <a:gd name="T4" fmla="*/ 2147483647 w 88"/>
                  <a:gd name="T5" fmla="*/ 2147483647 h 52"/>
                  <a:gd name="T6" fmla="*/ 0 w 88"/>
                  <a:gd name="T7" fmla="*/ 2147483647 h 52"/>
                  <a:gd name="T8" fmla="*/ 2147483647 w 88"/>
                  <a:gd name="T9" fmla="*/ 2147483647 h 52"/>
                  <a:gd name="T10" fmla="*/ 2147483647 w 88"/>
                  <a:gd name="T11" fmla="*/ 2147483647 h 52"/>
                  <a:gd name="T12" fmla="*/ 2147483647 w 88"/>
                  <a:gd name="T13" fmla="*/ 2147483647 h 52"/>
                  <a:gd name="T14" fmla="*/ 2147483647 w 88"/>
                  <a:gd name="T15" fmla="*/ 2147483647 h 52"/>
                  <a:gd name="T16" fmla="*/ 2147483647 w 88"/>
                  <a:gd name="T17" fmla="*/ 2147483647 h 52"/>
                  <a:gd name="T18" fmla="*/ 2147483647 w 88"/>
                  <a:gd name="T19" fmla="*/ 2147483647 h 52"/>
                  <a:gd name="T20" fmla="*/ 2147483647 w 88"/>
                  <a:gd name="T21" fmla="*/ 2147483647 h 52"/>
                  <a:gd name="T22" fmla="*/ 2147483647 w 88"/>
                  <a:gd name="T23" fmla="*/ 2147483647 h 52"/>
                  <a:gd name="T24" fmla="*/ 2147483647 w 88"/>
                  <a:gd name="T25" fmla="*/ 2147483647 h 52"/>
                  <a:gd name="T26" fmla="*/ 2147483647 w 88"/>
                  <a:gd name="T27" fmla="*/ 2147483647 h 52"/>
                  <a:gd name="T28" fmla="*/ 2147483647 w 88"/>
                  <a:gd name="T29" fmla="*/ 2147483647 h 52"/>
                  <a:gd name="T30" fmla="*/ 2147483647 w 88"/>
                  <a:gd name="T31" fmla="*/ 2147483647 h 52"/>
                  <a:gd name="T32" fmla="*/ 2147483647 w 88"/>
                  <a:gd name="T33" fmla="*/ 2147483647 h 52"/>
                  <a:gd name="T34" fmla="*/ 2147483647 w 88"/>
                  <a:gd name="T35" fmla="*/ 2147483647 h 52"/>
                  <a:gd name="T36" fmla="*/ 2147483647 w 88"/>
                  <a:gd name="T37" fmla="*/ 2147483647 h 52"/>
                  <a:gd name="T38" fmla="*/ 2147483647 w 88"/>
                  <a:gd name="T39" fmla="*/ 2147483647 h 52"/>
                  <a:gd name="T40" fmla="*/ 2147483647 w 88"/>
                  <a:gd name="T41" fmla="*/ 2147483647 h 52"/>
                  <a:gd name="T42" fmla="*/ 2147483647 w 88"/>
                  <a:gd name="T43" fmla="*/ 0 h 52"/>
                  <a:gd name="T44" fmla="*/ 2147483647 w 88"/>
                  <a:gd name="T45" fmla="*/ 0 h 52"/>
                  <a:gd name="T46" fmla="*/ 2147483647 w 88"/>
                  <a:gd name="T47" fmla="*/ 2147483647 h 52"/>
                  <a:gd name="T48" fmla="*/ 2147483647 w 88"/>
                  <a:gd name="T49" fmla="*/ 2147483647 h 52"/>
                  <a:gd name="T50" fmla="*/ 2147483647 w 88"/>
                  <a:gd name="T51" fmla="*/ 2147483647 h 52"/>
                  <a:gd name="T52" fmla="*/ 2147483647 w 88"/>
                  <a:gd name="T53" fmla="*/ 2147483647 h 52"/>
                  <a:gd name="T54" fmla="*/ 2147483647 w 88"/>
                  <a:gd name="T55" fmla="*/ 2147483647 h 52"/>
                  <a:gd name="T56" fmla="*/ 2147483647 w 88"/>
                  <a:gd name="T57" fmla="*/ 2147483647 h 52"/>
                  <a:gd name="T58" fmla="*/ 2147483647 w 88"/>
                  <a:gd name="T59" fmla="*/ 2147483647 h 52"/>
                  <a:gd name="T60" fmla="*/ 2147483647 w 88"/>
                  <a:gd name="T61" fmla="*/ 2147483647 h 52"/>
                  <a:gd name="T62" fmla="*/ 2147483647 w 88"/>
                  <a:gd name="T63" fmla="*/ 2147483647 h 52"/>
                  <a:gd name="T64" fmla="*/ 2147483647 w 88"/>
                  <a:gd name="T65" fmla="*/ 2147483647 h 52"/>
                  <a:gd name="T66" fmla="*/ 2147483647 w 88"/>
                  <a:gd name="T67" fmla="*/ 2147483647 h 52"/>
                  <a:gd name="T68" fmla="*/ 2147483647 w 88"/>
                  <a:gd name="T69" fmla="*/ 2147483647 h 52"/>
                  <a:gd name="T70" fmla="*/ 2147483647 w 88"/>
                  <a:gd name="T71" fmla="*/ 2147483647 h 52"/>
                  <a:gd name="T72" fmla="*/ 2147483647 w 88"/>
                  <a:gd name="T73" fmla="*/ 2147483647 h 52"/>
                  <a:gd name="T74" fmla="*/ 2147483647 w 88"/>
                  <a:gd name="T75" fmla="*/ 2147483647 h 52"/>
                  <a:gd name="T76" fmla="*/ 2147483647 w 88"/>
                  <a:gd name="T77" fmla="*/ 2147483647 h 52"/>
                  <a:gd name="T78" fmla="*/ 2147483647 w 88"/>
                  <a:gd name="T79" fmla="*/ 2147483647 h 52"/>
                  <a:gd name="T80" fmla="*/ 2147483647 w 88"/>
                  <a:gd name="T81" fmla="*/ 2147483647 h 52"/>
                  <a:gd name="T82" fmla="*/ 2147483647 w 88"/>
                  <a:gd name="T83" fmla="*/ 2147483647 h 52"/>
                  <a:gd name="T84" fmla="*/ 2147483647 w 88"/>
                  <a:gd name="T85" fmla="*/ 2147483647 h 52"/>
                  <a:gd name="T86" fmla="*/ 2147483647 w 88"/>
                  <a:gd name="T87" fmla="*/ 2147483647 h 52"/>
                  <a:gd name="T88" fmla="*/ 2147483647 w 88"/>
                  <a:gd name="T89" fmla="*/ 2147483647 h 52"/>
                  <a:gd name="T90" fmla="*/ 2147483647 w 88"/>
                  <a:gd name="T91" fmla="*/ 2147483647 h 52"/>
                  <a:gd name="T92" fmla="*/ 2147483647 w 88"/>
                  <a:gd name="T93" fmla="*/ 2147483647 h 5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52"/>
                  <a:gd name="T143" fmla="*/ 88 w 88"/>
                  <a:gd name="T144" fmla="*/ 52 h 5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52">
                    <a:moveTo>
                      <a:pt x="10" y="48"/>
                    </a:moveTo>
                    <a:lnTo>
                      <a:pt x="8" y="40"/>
                    </a:lnTo>
                    <a:lnTo>
                      <a:pt x="6" y="38"/>
                    </a:lnTo>
                    <a:lnTo>
                      <a:pt x="0" y="36"/>
                    </a:lnTo>
                    <a:lnTo>
                      <a:pt x="2" y="32"/>
                    </a:lnTo>
                    <a:lnTo>
                      <a:pt x="4" y="24"/>
                    </a:lnTo>
                    <a:lnTo>
                      <a:pt x="8" y="18"/>
                    </a:lnTo>
                    <a:lnTo>
                      <a:pt x="4" y="12"/>
                    </a:lnTo>
                    <a:lnTo>
                      <a:pt x="2" y="6"/>
                    </a:lnTo>
                    <a:lnTo>
                      <a:pt x="2" y="4"/>
                    </a:lnTo>
                    <a:lnTo>
                      <a:pt x="2" y="2"/>
                    </a:lnTo>
                    <a:lnTo>
                      <a:pt x="4" y="4"/>
                    </a:lnTo>
                    <a:lnTo>
                      <a:pt x="6" y="4"/>
                    </a:lnTo>
                    <a:lnTo>
                      <a:pt x="10" y="6"/>
                    </a:lnTo>
                    <a:lnTo>
                      <a:pt x="14" y="6"/>
                    </a:lnTo>
                    <a:lnTo>
                      <a:pt x="20" y="6"/>
                    </a:lnTo>
                    <a:lnTo>
                      <a:pt x="24" y="8"/>
                    </a:lnTo>
                    <a:lnTo>
                      <a:pt x="46" y="8"/>
                    </a:lnTo>
                    <a:lnTo>
                      <a:pt x="52" y="8"/>
                    </a:lnTo>
                    <a:lnTo>
                      <a:pt x="56" y="4"/>
                    </a:lnTo>
                    <a:lnTo>
                      <a:pt x="60" y="2"/>
                    </a:lnTo>
                    <a:lnTo>
                      <a:pt x="66" y="0"/>
                    </a:lnTo>
                    <a:lnTo>
                      <a:pt x="70" y="0"/>
                    </a:lnTo>
                    <a:lnTo>
                      <a:pt x="76" y="2"/>
                    </a:lnTo>
                    <a:lnTo>
                      <a:pt x="86" y="8"/>
                    </a:lnTo>
                    <a:lnTo>
                      <a:pt x="84" y="14"/>
                    </a:lnTo>
                    <a:lnTo>
                      <a:pt x="84" y="22"/>
                    </a:lnTo>
                    <a:lnTo>
                      <a:pt x="84" y="30"/>
                    </a:lnTo>
                    <a:lnTo>
                      <a:pt x="88" y="38"/>
                    </a:lnTo>
                    <a:lnTo>
                      <a:pt x="70" y="40"/>
                    </a:lnTo>
                    <a:lnTo>
                      <a:pt x="64" y="42"/>
                    </a:lnTo>
                    <a:lnTo>
                      <a:pt x="62" y="44"/>
                    </a:lnTo>
                    <a:lnTo>
                      <a:pt x="60" y="46"/>
                    </a:lnTo>
                    <a:lnTo>
                      <a:pt x="58" y="46"/>
                    </a:lnTo>
                    <a:lnTo>
                      <a:pt x="56" y="50"/>
                    </a:lnTo>
                    <a:lnTo>
                      <a:pt x="52" y="50"/>
                    </a:lnTo>
                    <a:lnTo>
                      <a:pt x="50" y="52"/>
                    </a:lnTo>
                    <a:lnTo>
                      <a:pt x="48" y="52"/>
                    </a:lnTo>
                    <a:lnTo>
                      <a:pt x="42" y="52"/>
                    </a:lnTo>
                    <a:lnTo>
                      <a:pt x="38" y="50"/>
                    </a:lnTo>
                    <a:lnTo>
                      <a:pt x="36" y="48"/>
                    </a:lnTo>
                    <a:lnTo>
                      <a:pt x="32" y="46"/>
                    </a:lnTo>
                    <a:lnTo>
                      <a:pt x="26" y="48"/>
                    </a:lnTo>
                    <a:lnTo>
                      <a:pt x="20" y="50"/>
                    </a:lnTo>
                    <a:lnTo>
                      <a:pt x="14" y="50"/>
                    </a:lnTo>
                    <a:lnTo>
                      <a:pt x="10" y="50"/>
                    </a:lnTo>
                    <a:lnTo>
                      <a:pt x="10" y="4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8" name="ïşḻîḑé">
                <a:extLst>
                  <a:ext uri="{FF2B5EF4-FFF2-40B4-BE49-F238E27FC236}">
                    <a16:creationId xmlns:a16="http://schemas.microsoft.com/office/drawing/2014/main" xmlns="" id="{0B3AD19F-08D1-4CFC-AD87-3D8CE402B7F6}"/>
                  </a:ext>
                </a:extLst>
              </p:cNvPr>
              <p:cNvSpPr/>
              <p:nvPr/>
            </p:nvSpPr>
            <p:spPr bwMode="auto">
              <a:xfrm>
                <a:off x="4575104" y="2192007"/>
                <a:ext cx="22036" cy="5604"/>
              </a:xfrm>
              <a:custGeom>
                <a:avLst/>
                <a:gdLst>
                  <a:gd name="T0" fmla="*/ 0 w 14"/>
                  <a:gd name="T1" fmla="*/ 2147483647 h 4"/>
                  <a:gd name="T2" fmla="*/ 2147483647 w 14"/>
                  <a:gd name="T3" fmla="*/ 2147483647 h 4"/>
                  <a:gd name="T4" fmla="*/ 2147483647 w 14"/>
                  <a:gd name="T5" fmla="*/ 2147483647 h 4"/>
                  <a:gd name="T6" fmla="*/ 2147483647 w 14"/>
                  <a:gd name="T7" fmla="*/ 2147483647 h 4"/>
                  <a:gd name="T8" fmla="*/ 2147483647 w 14"/>
                  <a:gd name="T9" fmla="*/ 0 h 4"/>
                  <a:gd name="T10" fmla="*/ 2147483647 w 14"/>
                  <a:gd name="T11" fmla="*/ 0 h 4"/>
                  <a:gd name="T12" fmla="*/ 0 w 14"/>
                  <a:gd name="T13" fmla="*/ 2147483647 h 4"/>
                  <a:gd name="T14" fmla="*/ 0 60000 65536"/>
                  <a:gd name="T15" fmla="*/ 0 60000 65536"/>
                  <a:gd name="T16" fmla="*/ 0 60000 65536"/>
                  <a:gd name="T17" fmla="*/ 0 60000 65536"/>
                  <a:gd name="T18" fmla="*/ 0 60000 65536"/>
                  <a:gd name="T19" fmla="*/ 0 60000 65536"/>
                  <a:gd name="T20" fmla="*/ 0 60000 65536"/>
                  <a:gd name="T21" fmla="*/ 0 w 14"/>
                  <a:gd name="T22" fmla="*/ 0 h 4"/>
                  <a:gd name="T23" fmla="*/ 14 w 14"/>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4">
                    <a:moveTo>
                      <a:pt x="0" y="2"/>
                    </a:moveTo>
                    <a:lnTo>
                      <a:pt x="6" y="4"/>
                    </a:lnTo>
                    <a:lnTo>
                      <a:pt x="8" y="4"/>
                    </a:lnTo>
                    <a:lnTo>
                      <a:pt x="14" y="2"/>
                    </a:lnTo>
                    <a:lnTo>
                      <a:pt x="8" y="0"/>
                    </a:lnTo>
                    <a:lnTo>
                      <a:pt x="4" y="0"/>
                    </a:lnTo>
                    <a:lnTo>
                      <a:pt x="0"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9" name="ïṩ1ïḍê">
                <a:extLst>
                  <a:ext uri="{FF2B5EF4-FFF2-40B4-BE49-F238E27FC236}">
                    <a16:creationId xmlns:a16="http://schemas.microsoft.com/office/drawing/2014/main" xmlns="" id="{A21E7AE1-A0A3-493C-AB36-2BCBE1F389D5}"/>
                  </a:ext>
                </a:extLst>
              </p:cNvPr>
              <p:cNvSpPr/>
              <p:nvPr/>
            </p:nvSpPr>
            <p:spPr bwMode="auto">
              <a:xfrm>
                <a:off x="4361637" y="2561886"/>
                <a:ext cx="26167" cy="12610"/>
              </a:xfrm>
              <a:custGeom>
                <a:avLst/>
                <a:gdLst>
                  <a:gd name="T0" fmla="*/ 2147483647 w 16"/>
                  <a:gd name="T1" fmla="*/ 2147483647 h 8"/>
                  <a:gd name="T2" fmla="*/ 2147483647 w 16"/>
                  <a:gd name="T3" fmla="*/ 2147483647 h 8"/>
                  <a:gd name="T4" fmla="*/ 2147483647 w 16"/>
                  <a:gd name="T5" fmla="*/ 2147483647 h 8"/>
                  <a:gd name="T6" fmla="*/ 2147483647 w 16"/>
                  <a:gd name="T7" fmla="*/ 2147483647 h 8"/>
                  <a:gd name="T8" fmla="*/ 0 w 16"/>
                  <a:gd name="T9" fmla="*/ 2147483647 h 8"/>
                  <a:gd name="T10" fmla="*/ 0 w 16"/>
                  <a:gd name="T11" fmla="*/ 2147483647 h 8"/>
                  <a:gd name="T12" fmla="*/ 2147483647 w 16"/>
                  <a:gd name="T13" fmla="*/ 0 h 8"/>
                  <a:gd name="T14" fmla="*/ 2147483647 w 16"/>
                  <a:gd name="T15" fmla="*/ 0 h 8"/>
                  <a:gd name="T16" fmla="*/ 2147483647 w 16"/>
                  <a:gd name="T17" fmla="*/ 0 h 8"/>
                  <a:gd name="T18" fmla="*/ 2147483647 w 16"/>
                  <a:gd name="T19" fmla="*/ 2147483647 h 8"/>
                  <a:gd name="T20" fmla="*/ 2147483647 w 16"/>
                  <a:gd name="T21" fmla="*/ 2147483647 h 8"/>
                  <a:gd name="T22" fmla="*/ 2147483647 w 16"/>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8"/>
                  <a:gd name="T38" fmla="*/ 16 w 16"/>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8">
                    <a:moveTo>
                      <a:pt x="14" y="4"/>
                    </a:moveTo>
                    <a:lnTo>
                      <a:pt x="12" y="6"/>
                    </a:lnTo>
                    <a:lnTo>
                      <a:pt x="6" y="8"/>
                    </a:lnTo>
                    <a:lnTo>
                      <a:pt x="2" y="8"/>
                    </a:lnTo>
                    <a:lnTo>
                      <a:pt x="0" y="6"/>
                    </a:lnTo>
                    <a:lnTo>
                      <a:pt x="0" y="4"/>
                    </a:lnTo>
                    <a:lnTo>
                      <a:pt x="2" y="0"/>
                    </a:lnTo>
                    <a:lnTo>
                      <a:pt x="6" y="0"/>
                    </a:lnTo>
                    <a:lnTo>
                      <a:pt x="8" y="0"/>
                    </a:lnTo>
                    <a:lnTo>
                      <a:pt x="10" y="2"/>
                    </a:lnTo>
                    <a:lnTo>
                      <a:pt x="16" y="6"/>
                    </a:lnTo>
                    <a:lnTo>
                      <a:pt x="14"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0" name="isḻíḋé">
                <a:extLst>
                  <a:ext uri="{FF2B5EF4-FFF2-40B4-BE49-F238E27FC236}">
                    <a16:creationId xmlns:a16="http://schemas.microsoft.com/office/drawing/2014/main" xmlns="" id="{3830F07F-2472-4E3A-8568-9137F1985744}"/>
                  </a:ext>
                </a:extLst>
              </p:cNvPr>
              <p:cNvSpPr/>
              <p:nvPr/>
            </p:nvSpPr>
            <p:spPr bwMode="auto">
              <a:xfrm>
                <a:off x="4469059" y="2334916"/>
                <a:ext cx="20657" cy="26620"/>
              </a:xfrm>
              <a:custGeom>
                <a:avLst/>
                <a:gdLst>
                  <a:gd name="T0" fmla="*/ 2147483647 w 12"/>
                  <a:gd name="T1" fmla="*/ 0 h 16"/>
                  <a:gd name="T2" fmla="*/ 2147483647 w 12"/>
                  <a:gd name="T3" fmla="*/ 2147483647 h 16"/>
                  <a:gd name="T4" fmla="*/ 2147483647 w 12"/>
                  <a:gd name="T5" fmla="*/ 2147483647 h 16"/>
                  <a:gd name="T6" fmla="*/ 2147483647 w 12"/>
                  <a:gd name="T7" fmla="*/ 2147483647 h 16"/>
                  <a:gd name="T8" fmla="*/ 0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2147483647 w 12"/>
                  <a:gd name="T21" fmla="*/ 2147483647 h 16"/>
                  <a:gd name="T22" fmla="*/ 2147483647 w 12"/>
                  <a:gd name="T23" fmla="*/ 0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16"/>
                  <a:gd name="T38" fmla="*/ 12 w 12"/>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16">
                    <a:moveTo>
                      <a:pt x="8" y="0"/>
                    </a:moveTo>
                    <a:lnTo>
                      <a:pt x="6" y="2"/>
                    </a:lnTo>
                    <a:lnTo>
                      <a:pt x="4" y="4"/>
                    </a:lnTo>
                    <a:lnTo>
                      <a:pt x="2" y="6"/>
                    </a:lnTo>
                    <a:lnTo>
                      <a:pt x="0" y="8"/>
                    </a:lnTo>
                    <a:lnTo>
                      <a:pt x="2" y="12"/>
                    </a:lnTo>
                    <a:lnTo>
                      <a:pt x="2" y="14"/>
                    </a:lnTo>
                    <a:lnTo>
                      <a:pt x="8" y="14"/>
                    </a:lnTo>
                    <a:lnTo>
                      <a:pt x="12" y="16"/>
                    </a:lnTo>
                    <a:lnTo>
                      <a:pt x="12" y="12"/>
                    </a:lnTo>
                    <a:lnTo>
                      <a:pt x="12" y="8"/>
                    </a:lnTo>
                    <a:lnTo>
                      <a:pt x="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1" name="íṥlídè">
                <a:extLst>
                  <a:ext uri="{FF2B5EF4-FFF2-40B4-BE49-F238E27FC236}">
                    <a16:creationId xmlns:a16="http://schemas.microsoft.com/office/drawing/2014/main" xmlns="" id="{C28B640E-C367-4E66-B93E-790E98FC415E}"/>
                  </a:ext>
                </a:extLst>
              </p:cNvPr>
              <p:cNvSpPr/>
              <p:nvPr/>
            </p:nvSpPr>
            <p:spPr bwMode="auto">
              <a:xfrm>
                <a:off x="5277483" y="2882728"/>
                <a:ext cx="579809" cy="497376"/>
              </a:xfrm>
              <a:custGeom>
                <a:avLst/>
                <a:gdLst>
                  <a:gd name="T0" fmla="*/ 2147483647 w 332"/>
                  <a:gd name="T1" fmla="*/ 2147483647 h 298"/>
                  <a:gd name="T2" fmla="*/ 2147483647 w 332"/>
                  <a:gd name="T3" fmla="*/ 2147483647 h 298"/>
                  <a:gd name="T4" fmla="*/ 2147483647 w 332"/>
                  <a:gd name="T5" fmla="*/ 2147483647 h 298"/>
                  <a:gd name="T6" fmla="*/ 2147483647 w 332"/>
                  <a:gd name="T7" fmla="*/ 2147483647 h 298"/>
                  <a:gd name="T8" fmla="*/ 2147483647 w 332"/>
                  <a:gd name="T9" fmla="*/ 2147483647 h 298"/>
                  <a:gd name="T10" fmla="*/ 2147483647 w 332"/>
                  <a:gd name="T11" fmla="*/ 2147483647 h 298"/>
                  <a:gd name="T12" fmla="*/ 2147483647 w 332"/>
                  <a:gd name="T13" fmla="*/ 2147483647 h 298"/>
                  <a:gd name="T14" fmla="*/ 2147483647 w 332"/>
                  <a:gd name="T15" fmla="*/ 2147483647 h 298"/>
                  <a:gd name="T16" fmla="*/ 2147483647 w 332"/>
                  <a:gd name="T17" fmla="*/ 2147483647 h 298"/>
                  <a:gd name="T18" fmla="*/ 2147483647 w 332"/>
                  <a:gd name="T19" fmla="*/ 2147483647 h 298"/>
                  <a:gd name="T20" fmla="*/ 2147483647 w 332"/>
                  <a:gd name="T21" fmla="*/ 2147483647 h 298"/>
                  <a:gd name="T22" fmla="*/ 2147483647 w 332"/>
                  <a:gd name="T23" fmla="*/ 2147483647 h 298"/>
                  <a:gd name="T24" fmla="*/ 2147483647 w 332"/>
                  <a:gd name="T25" fmla="*/ 2147483647 h 298"/>
                  <a:gd name="T26" fmla="*/ 2147483647 w 332"/>
                  <a:gd name="T27" fmla="*/ 2147483647 h 298"/>
                  <a:gd name="T28" fmla="*/ 2147483647 w 332"/>
                  <a:gd name="T29" fmla="*/ 2147483647 h 298"/>
                  <a:gd name="T30" fmla="*/ 2147483647 w 332"/>
                  <a:gd name="T31" fmla="*/ 2147483647 h 298"/>
                  <a:gd name="T32" fmla="*/ 2147483647 w 332"/>
                  <a:gd name="T33" fmla="*/ 2147483647 h 298"/>
                  <a:gd name="T34" fmla="*/ 2147483647 w 332"/>
                  <a:gd name="T35" fmla="*/ 2147483647 h 298"/>
                  <a:gd name="T36" fmla="*/ 2147483647 w 332"/>
                  <a:gd name="T37" fmla="*/ 2147483647 h 298"/>
                  <a:gd name="T38" fmla="*/ 2147483647 w 332"/>
                  <a:gd name="T39" fmla="*/ 2147483647 h 298"/>
                  <a:gd name="T40" fmla="*/ 2147483647 w 332"/>
                  <a:gd name="T41" fmla="*/ 2147483647 h 298"/>
                  <a:gd name="T42" fmla="*/ 2147483647 w 332"/>
                  <a:gd name="T43" fmla="*/ 2147483647 h 298"/>
                  <a:gd name="T44" fmla="*/ 2147483647 w 332"/>
                  <a:gd name="T45" fmla="*/ 2147483647 h 298"/>
                  <a:gd name="T46" fmla="*/ 2147483647 w 332"/>
                  <a:gd name="T47" fmla="*/ 2147483647 h 298"/>
                  <a:gd name="T48" fmla="*/ 2147483647 w 332"/>
                  <a:gd name="T49" fmla="*/ 2147483647 h 298"/>
                  <a:gd name="T50" fmla="*/ 2147483647 w 332"/>
                  <a:gd name="T51" fmla="*/ 2147483647 h 298"/>
                  <a:gd name="T52" fmla="*/ 2147483647 w 332"/>
                  <a:gd name="T53" fmla="*/ 2147483647 h 298"/>
                  <a:gd name="T54" fmla="*/ 2147483647 w 332"/>
                  <a:gd name="T55" fmla="*/ 2147483647 h 298"/>
                  <a:gd name="T56" fmla="*/ 2147483647 w 332"/>
                  <a:gd name="T57" fmla="*/ 2147483647 h 298"/>
                  <a:gd name="T58" fmla="*/ 2147483647 w 332"/>
                  <a:gd name="T59" fmla="*/ 2147483647 h 298"/>
                  <a:gd name="T60" fmla="*/ 2147483647 w 332"/>
                  <a:gd name="T61" fmla="*/ 2147483647 h 298"/>
                  <a:gd name="T62" fmla="*/ 2147483647 w 332"/>
                  <a:gd name="T63" fmla="*/ 0 h 298"/>
                  <a:gd name="T64" fmla="*/ 2147483647 w 332"/>
                  <a:gd name="T65" fmla="*/ 2147483647 h 298"/>
                  <a:gd name="T66" fmla="*/ 2147483647 w 332"/>
                  <a:gd name="T67" fmla="*/ 2147483647 h 298"/>
                  <a:gd name="T68" fmla="*/ 2147483647 w 332"/>
                  <a:gd name="T69" fmla="*/ 2147483647 h 298"/>
                  <a:gd name="T70" fmla="*/ 2147483647 w 332"/>
                  <a:gd name="T71" fmla="*/ 2147483647 h 298"/>
                  <a:gd name="T72" fmla="*/ 2147483647 w 332"/>
                  <a:gd name="T73" fmla="*/ 2147483647 h 298"/>
                  <a:gd name="T74" fmla="*/ 2147483647 w 332"/>
                  <a:gd name="T75" fmla="*/ 2147483647 h 2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32"/>
                  <a:gd name="T115" fmla="*/ 0 h 298"/>
                  <a:gd name="T116" fmla="*/ 332 w 332"/>
                  <a:gd name="T117" fmla="*/ 298 h 2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32" h="298">
                    <a:moveTo>
                      <a:pt x="222" y="62"/>
                    </a:moveTo>
                    <a:lnTo>
                      <a:pt x="224" y="72"/>
                    </a:lnTo>
                    <a:lnTo>
                      <a:pt x="226" y="78"/>
                    </a:lnTo>
                    <a:lnTo>
                      <a:pt x="230" y="80"/>
                    </a:lnTo>
                    <a:lnTo>
                      <a:pt x="234" y="84"/>
                    </a:lnTo>
                    <a:lnTo>
                      <a:pt x="236" y="88"/>
                    </a:lnTo>
                    <a:lnTo>
                      <a:pt x="242" y="96"/>
                    </a:lnTo>
                    <a:lnTo>
                      <a:pt x="244" y="102"/>
                    </a:lnTo>
                    <a:lnTo>
                      <a:pt x="248" y="110"/>
                    </a:lnTo>
                    <a:lnTo>
                      <a:pt x="254" y="118"/>
                    </a:lnTo>
                    <a:lnTo>
                      <a:pt x="258" y="126"/>
                    </a:lnTo>
                    <a:lnTo>
                      <a:pt x="260" y="130"/>
                    </a:lnTo>
                    <a:lnTo>
                      <a:pt x="258" y="136"/>
                    </a:lnTo>
                    <a:lnTo>
                      <a:pt x="268" y="144"/>
                    </a:lnTo>
                    <a:lnTo>
                      <a:pt x="280" y="148"/>
                    </a:lnTo>
                    <a:lnTo>
                      <a:pt x="280" y="156"/>
                    </a:lnTo>
                    <a:lnTo>
                      <a:pt x="324" y="158"/>
                    </a:lnTo>
                    <a:lnTo>
                      <a:pt x="332" y="164"/>
                    </a:lnTo>
                    <a:lnTo>
                      <a:pt x="332" y="198"/>
                    </a:lnTo>
                    <a:lnTo>
                      <a:pt x="282" y="242"/>
                    </a:lnTo>
                    <a:lnTo>
                      <a:pt x="234" y="254"/>
                    </a:lnTo>
                    <a:lnTo>
                      <a:pt x="190" y="298"/>
                    </a:lnTo>
                    <a:lnTo>
                      <a:pt x="188" y="276"/>
                    </a:lnTo>
                    <a:lnTo>
                      <a:pt x="168" y="270"/>
                    </a:lnTo>
                    <a:lnTo>
                      <a:pt x="164" y="268"/>
                    </a:lnTo>
                    <a:lnTo>
                      <a:pt x="162" y="270"/>
                    </a:lnTo>
                    <a:lnTo>
                      <a:pt x="156" y="268"/>
                    </a:lnTo>
                    <a:lnTo>
                      <a:pt x="152" y="264"/>
                    </a:lnTo>
                    <a:lnTo>
                      <a:pt x="150" y="266"/>
                    </a:lnTo>
                    <a:lnTo>
                      <a:pt x="148" y="270"/>
                    </a:lnTo>
                    <a:lnTo>
                      <a:pt x="146" y="276"/>
                    </a:lnTo>
                    <a:lnTo>
                      <a:pt x="144" y="280"/>
                    </a:lnTo>
                    <a:lnTo>
                      <a:pt x="142" y="274"/>
                    </a:lnTo>
                    <a:lnTo>
                      <a:pt x="134" y="264"/>
                    </a:lnTo>
                    <a:lnTo>
                      <a:pt x="124" y="254"/>
                    </a:lnTo>
                    <a:lnTo>
                      <a:pt x="118" y="248"/>
                    </a:lnTo>
                    <a:lnTo>
                      <a:pt x="116" y="240"/>
                    </a:lnTo>
                    <a:lnTo>
                      <a:pt x="108" y="228"/>
                    </a:lnTo>
                    <a:lnTo>
                      <a:pt x="102" y="220"/>
                    </a:lnTo>
                    <a:lnTo>
                      <a:pt x="98" y="214"/>
                    </a:lnTo>
                    <a:lnTo>
                      <a:pt x="90" y="210"/>
                    </a:lnTo>
                    <a:lnTo>
                      <a:pt x="82" y="200"/>
                    </a:lnTo>
                    <a:lnTo>
                      <a:pt x="84" y="200"/>
                    </a:lnTo>
                    <a:lnTo>
                      <a:pt x="82" y="200"/>
                    </a:lnTo>
                    <a:lnTo>
                      <a:pt x="76" y="200"/>
                    </a:lnTo>
                    <a:lnTo>
                      <a:pt x="76" y="162"/>
                    </a:lnTo>
                    <a:lnTo>
                      <a:pt x="68" y="152"/>
                    </a:lnTo>
                    <a:lnTo>
                      <a:pt x="58" y="142"/>
                    </a:lnTo>
                    <a:lnTo>
                      <a:pt x="48" y="134"/>
                    </a:lnTo>
                    <a:lnTo>
                      <a:pt x="42" y="124"/>
                    </a:lnTo>
                    <a:lnTo>
                      <a:pt x="24" y="92"/>
                    </a:lnTo>
                    <a:lnTo>
                      <a:pt x="16" y="76"/>
                    </a:lnTo>
                    <a:lnTo>
                      <a:pt x="10" y="72"/>
                    </a:lnTo>
                    <a:lnTo>
                      <a:pt x="4" y="66"/>
                    </a:lnTo>
                    <a:lnTo>
                      <a:pt x="0" y="54"/>
                    </a:lnTo>
                    <a:lnTo>
                      <a:pt x="16" y="56"/>
                    </a:lnTo>
                    <a:lnTo>
                      <a:pt x="20" y="52"/>
                    </a:lnTo>
                    <a:lnTo>
                      <a:pt x="24" y="46"/>
                    </a:lnTo>
                    <a:lnTo>
                      <a:pt x="30" y="42"/>
                    </a:lnTo>
                    <a:lnTo>
                      <a:pt x="34" y="42"/>
                    </a:lnTo>
                    <a:lnTo>
                      <a:pt x="38" y="36"/>
                    </a:lnTo>
                    <a:lnTo>
                      <a:pt x="44" y="36"/>
                    </a:lnTo>
                    <a:lnTo>
                      <a:pt x="32" y="10"/>
                    </a:lnTo>
                    <a:lnTo>
                      <a:pt x="62" y="0"/>
                    </a:lnTo>
                    <a:lnTo>
                      <a:pt x="118" y="24"/>
                    </a:lnTo>
                    <a:lnTo>
                      <a:pt x="122" y="26"/>
                    </a:lnTo>
                    <a:lnTo>
                      <a:pt x="124" y="30"/>
                    </a:lnTo>
                    <a:lnTo>
                      <a:pt x="128" y="32"/>
                    </a:lnTo>
                    <a:lnTo>
                      <a:pt x="134" y="34"/>
                    </a:lnTo>
                    <a:lnTo>
                      <a:pt x="134" y="44"/>
                    </a:lnTo>
                    <a:lnTo>
                      <a:pt x="152" y="54"/>
                    </a:lnTo>
                    <a:lnTo>
                      <a:pt x="180" y="54"/>
                    </a:lnTo>
                    <a:lnTo>
                      <a:pt x="196" y="58"/>
                    </a:lnTo>
                    <a:lnTo>
                      <a:pt x="200" y="60"/>
                    </a:lnTo>
                    <a:lnTo>
                      <a:pt x="204" y="64"/>
                    </a:lnTo>
                    <a:lnTo>
                      <a:pt x="222" y="64"/>
                    </a:lnTo>
                    <a:lnTo>
                      <a:pt x="222" y="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2" name="ïṩlíḑè">
                <a:extLst>
                  <a:ext uri="{FF2B5EF4-FFF2-40B4-BE49-F238E27FC236}">
                    <a16:creationId xmlns:a16="http://schemas.microsoft.com/office/drawing/2014/main" xmlns="" id="{4590D7FC-EB69-41E5-9408-EC49AB5914F6}"/>
                  </a:ext>
                </a:extLst>
              </p:cNvPr>
              <p:cNvSpPr/>
              <p:nvPr/>
            </p:nvSpPr>
            <p:spPr bwMode="auto">
              <a:xfrm>
                <a:off x="5200359" y="2769244"/>
                <a:ext cx="35808" cy="19615"/>
              </a:xfrm>
              <a:custGeom>
                <a:avLst/>
                <a:gdLst>
                  <a:gd name="T0" fmla="*/ 2147483647 w 20"/>
                  <a:gd name="T1" fmla="*/ 2147483647 h 12"/>
                  <a:gd name="T2" fmla="*/ 0 w 20"/>
                  <a:gd name="T3" fmla="*/ 2147483647 h 12"/>
                  <a:gd name="T4" fmla="*/ 0 w 20"/>
                  <a:gd name="T5" fmla="*/ 2147483647 h 12"/>
                  <a:gd name="T6" fmla="*/ 2147483647 w 20"/>
                  <a:gd name="T7" fmla="*/ 2147483647 h 12"/>
                  <a:gd name="T8" fmla="*/ 2147483647 w 20"/>
                  <a:gd name="T9" fmla="*/ 2147483647 h 12"/>
                  <a:gd name="T10" fmla="*/ 2147483647 w 20"/>
                  <a:gd name="T11" fmla="*/ 0 h 12"/>
                  <a:gd name="T12" fmla="*/ 2147483647 w 20"/>
                  <a:gd name="T13" fmla="*/ 2147483647 h 12"/>
                  <a:gd name="T14" fmla="*/ 2147483647 w 20"/>
                  <a:gd name="T15" fmla="*/ 2147483647 h 12"/>
                  <a:gd name="T16" fmla="*/ 2147483647 w 20"/>
                  <a:gd name="T17" fmla="*/ 0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8" y="12"/>
                    </a:moveTo>
                    <a:lnTo>
                      <a:pt x="0" y="12"/>
                    </a:lnTo>
                    <a:lnTo>
                      <a:pt x="0" y="8"/>
                    </a:lnTo>
                    <a:lnTo>
                      <a:pt x="2" y="6"/>
                    </a:lnTo>
                    <a:lnTo>
                      <a:pt x="4" y="4"/>
                    </a:lnTo>
                    <a:lnTo>
                      <a:pt x="6" y="0"/>
                    </a:lnTo>
                    <a:lnTo>
                      <a:pt x="8" y="4"/>
                    </a:lnTo>
                    <a:lnTo>
                      <a:pt x="12" y="4"/>
                    </a:lnTo>
                    <a:lnTo>
                      <a:pt x="20" y="0"/>
                    </a:lnTo>
                    <a:lnTo>
                      <a:pt x="20" y="4"/>
                    </a:lnTo>
                    <a:lnTo>
                      <a:pt x="16" y="8"/>
                    </a:lnTo>
                    <a:lnTo>
                      <a:pt x="8"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3" name="iṣļíḓê">
                <a:extLst>
                  <a:ext uri="{FF2B5EF4-FFF2-40B4-BE49-F238E27FC236}">
                    <a16:creationId xmlns:a16="http://schemas.microsoft.com/office/drawing/2014/main" xmlns="" id="{C60739A3-002B-4CC5-818E-ED5FAD1BA32A}"/>
                  </a:ext>
                </a:extLst>
              </p:cNvPr>
              <p:cNvSpPr/>
              <p:nvPr/>
            </p:nvSpPr>
            <p:spPr bwMode="auto">
              <a:xfrm>
                <a:off x="5008926" y="2580100"/>
                <a:ext cx="56466" cy="39230"/>
              </a:xfrm>
              <a:custGeom>
                <a:avLst/>
                <a:gdLst>
                  <a:gd name="T0" fmla="*/ 2147483647 w 32"/>
                  <a:gd name="T1" fmla="*/ 0 h 24"/>
                  <a:gd name="T2" fmla="*/ 2147483647 w 32"/>
                  <a:gd name="T3" fmla="*/ 2147483647 h 24"/>
                  <a:gd name="T4" fmla="*/ 2147483647 w 32"/>
                  <a:gd name="T5" fmla="*/ 2147483647 h 24"/>
                  <a:gd name="T6" fmla="*/ 2147483647 w 32"/>
                  <a:gd name="T7" fmla="*/ 2147483647 h 24"/>
                  <a:gd name="T8" fmla="*/ 0 w 32"/>
                  <a:gd name="T9" fmla="*/ 2147483647 h 24"/>
                  <a:gd name="T10" fmla="*/ 2147483647 w 32"/>
                  <a:gd name="T11" fmla="*/ 2147483647 h 24"/>
                  <a:gd name="T12" fmla="*/ 2147483647 w 32"/>
                  <a:gd name="T13" fmla="*/ 2147483647 h 24"/>
                  <a:gd name="T14" fmla="*/ 2147483647 w 32"/>
                  <a:gd name="T15" fmla="*/ 2147483647 h 24"/>
                  <a:gd name="T16" fmla="*/ 2147483647 w 32"/>
                  <a:gd name="T17" fmla="*/ 2147483647 h 24"/>
                  <a:gd name="T18" fmla="*/ 2147483647 w 32"/>
                  <a:gd name="T19" fmla="*/ 2147483647 h 24"/>
                  <a:gd name="T20" fmla="*/ 2147483647 w 32"/>
                  <a:gd name="T21" fmla="*/ 2147483647 h 24"/>
                  <a:gd name="T22" fmla="*/ 2147483647 w 32"/>
                  <a:gd name="T23" fmla="*/ 2147483647 h 24"/>
                  <a:gd name="T24" fmla="*/ 2147483647 w 32"/>
                  <a:gd name="T25" fmla="*/ 2147483647 h 24"/>
                  <a:gd name="T26" fmla="*/ 2147483647 w 32"/>
                  <a:gd name="T27" fmla="*/ 0 h 24"/>
                  <a:gd name="T28" fmla="*/ 2147483647 w 32"/>
                  <a:gd name="T29" fmla="*/ 0 h 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24"/>
                  <a:gd name="T47" fmla="*/ 32 w 32"/>
                  <a:gd name="T48" fmla="*/ 24 h 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24">
                    <a:moveTo>
                      <a:pt x="28" y="0"/>
                    </a:moveTo>
                    <a:lnTo>
                      <a:pt x="10" y="2"/>
                    </a:lnTo>
                    <a:lnTo>
                      <a:pt x="4" y="4"/>
                    </a:lnTo>
                    <a:lnTo>
                      <a:pt x="2" y="6"/>
                    </a:lnTo>
                    <a:lnTo>
                      <a:pt x="0" y="8"/>
                    </a:lnTo>
                    <a:lnTo>
                      <a:pt x="2" y="10"/>
                    </a:lnTo>
                    <a:lnTo>
                      <a:pt x="2" y="12"/>
                    </a:lnTo>
                    <a:lnTo>
                      <a:pt x="6" y="14"/>
                    </a:lnTo>
                    <a:lnTo>
                      <a:pt x="6" y="24"/>
                    </a:lnTo>
                    <a:lnTo>
                      <a:pt x="12" y="22"/>
                    </a:lnTo>
                    <a:lnTo>
                      <a:pt x="20" y="18"/>
                    </a:lnTo>
                    <a:lnTo>
                      <a:pt x="32" y="8"/>
                    </a:lnTo>
                    <a:lnTo>
                      <a:pt x="30" y="6"/>
                    </a:lnTo>
                    <a:lnTo>
                      <a:pt x="26" y="0"/>
                    </a:lnTo>
                    <a:lnTo>
                      <a:pt x="28"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4" name="îśḻidé">
                <a:extLst>
                  <a:ext uri="{FF2B5EF4-FFF2-40B4-BE49-F238E27FC236}">
                    <a16:creationId xmlns:a16="http://schemas.microsoft.com/office/drawing/2014/main" xmlns="" id="{DFDBCABA-697A-4931-AFF6-74BF659658A0}"/>
                  </a:ext>
                </a:extLst>
              </p:cNvPr>
              <p:cNvSpPr/>
              <p:nvPr/>
            </p:nvSpPr>
            <p:spPr bwMode="auto">
              <a:xfrm>
                <a:off x="5249939" y="2851906"/>
                <a:ext cx="38562" cy="106481"/>
              </a:xfrm>
              <a:custGeom>
                <a:avLst/>
                <a:gdLst>
                  <a:gd name="T0" fmla="*/ 2147483647 w 22"/>
                  <a:gd name="T1" fmla="*/ 0 h 64"/>
                  <a:gd name="T2" fmla="*/ 2147483647 w 22"/>
                  <a:gd name="T3" fmla="*/ 0 h 64"/>
                  <a:gd name="T4" fmla="*/ 2147483647 w 22"/>
                  <a:gd name="T5" fmla="*/ 2147483647 h 64"/>
                  <a:gd name="T6" fmla="*/ 2147483647 w 22"/>
                  <a:gd name="T7" fmla="*/ 2147483647 h 64"/>
                  <a:gd name="T8" fmla="*/ 2147483647 w 22"/>
                  <a:gd name="T9" fmla="*/ 2147483647 h 64"/>
                  <a:gd name="T10" fmla="*/ 2147483647 w 22"/>
                  <a:gd name="T11" fmla="*/ 2147483647 h 64"/>
                  <a:gd name="T12" fmla="*/ 2147483647 w 22"/>
                  <a:gd name="T13" fmla="*/ 2147483647 h 64"/>
                  <a:gd name="T14" fmla="*/ 2147483647 w 22"/>
                  <a:gd name="T15" fmla="*/ 2147483647 h 64"/>
                  <a:gd name="T16" fmla="*/ 2147483647 w 22"/>
                  <a:gd name="T17" fmla="*/ 2147483647 h 64"/>
                  <a:gd name="T18" fmla="*/ 2147483647 w 22"/>
                  <a:gd name="T19" fmla="*/ 2147483647 h 64"/>
                  <a:gd name="T20" fmla="*/ 0 w 22"/>
                  <a:gd name="T21" fmla="*/ 2147483647 h 64"/>
                  <a:gd name="T22" fmla="*/ 2147483647 w 22"/>
                  <a:gd name="T23" fmla="*/ 2147483647 h 64"/>
                  <a:gd name="T24" fmla="*/ 2147483647 w 22"/>
                  <a:gd name="T25" fmla="*/ 2147483647 h 64"/>
                  <a:gd name="T26" fmla="*/ 2147483647 w 22"/>
                  <a:gd name="T27" fmla="*/ 2147483647 h 64"/>
                  <a:gd name="T28" fmla="*/ 2147483647 w 22"/>
                  <a:gd name="T29" fmla="*/ 0 h 6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
                  <a:gd name="T46" fmla="*/ 0 h 64"/>
                  <a:gd name="T47" fmla="*/ 22 w 22"/>
                  <a:gd name="T48" fmla="*/ 64 h 6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 h="64">
                    <a:moveTo>
                      <a:pt x="14" y="0"/>
                    </a:moveTo>
                    <a:lnTo>
                      <a:pt x="20" y="0"/>
                    </a:lnTo>
                    <a:lnTo>
                      <a:pt x="20" y="8"/>
                    </a:lnTo>
                    <a:lnTo>
                      <a:pt x="16" y="8"/>
                    </a:lnTo>
                    <a:lnTo>
                      <a:pt x="12" y="28"/>
                    </a:lnTo>
                    <a:lnTo>
                      <a:pt x="22" y="28"/>
                    </a:lnTo>
                    <a:lnTo>
                      <a:pt x="16" y="64"/>
                    </a:lnTo>
                    <a:lnTo>
                      <a:pt x="10" y="48"/>
                    </a:lnTo>
                    <a:lnTo>
                      <a:pt x="4" y="40"/>
                    </a:lnTo>
                    <a:lnTo>
                      <a:pt x="2" y="36"/>
                    </a:lnTo>
                    <a:lnTo>
                      <a:pt x="0" y="30"/>
                    </a:lnTo>
                    <a:lnTo>
                      <a:pt x="2" y="26"/>
                    </a:lnTo>
                    <a:lnTo>
                      <a:pt x="4" y="20"/>
                    </a:lnTo>
                    <a:lnTo>
                      <a:pt x="10" y="12"/>
                    </a:lnTo>
                    <a:lnTo>
                      <a:pt x="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5" name="iṣḷïḑé">
                <a:extLst>
                  <a:ext uri="{FF2B5EF4-FFF2-40B4-BE49-F238E27FC236}">
                    <a16:creationId xmlns:a16="http://schemas.microsoft.com/office/drawing/2014/main" xmlns="" id="{5CBC1ACE-02B7-46A5-8FA0-770BB2909430}"/>
                  </a:ext>
                </a:extLst>
              </p:cNvPr>
              <p:cNvSpPr/>
              <p:nvPr/>
            </p:nvSpPr>
            <p:spPr bwMode="auto">
              <a:xfrm>
                <a:off x="5284369" y="2724410"/>
                <a:ext cx="165266" cy="148512"/>
              </a:xfrm>
              <a:custGeom>
                <a:avLst/>
                <a:gdLst>
                  <a:gd name="T0" fmla="*/ 0 w 94"/>
                  <a:gd name="T1" fmla="*/ 2147483647 h 88"/>
                  <a:gd name="T2" fmla="*/ 2147483647 w 94"/>
                  <a:gd name="T3" fmla="*/ 2147483647 h 88"/>
                  <a:gd name="T4" fmla="*/ 2147483647 w 94"/>
                  <a:gd name="T5" fmla="*/ 2147483647 h 88"/>
                  <a:gd name="T6" fmla="*/ 2147483647 w 94"/>
                  <a:gd name="T7" fmla="*/ 2147483647 h 88"/>
                  <a:gd name="T8" fmla="*/ 2147483647 w 94"/>
                  <a:gd name="T9" fmla="*/ 2147483647 h 88"/>
                  <a:gd name="T10" fmla="*/ 2147483647 w 94"/>
                  <a:gd name="T11" fmla="*/ 2147483647 h 88"/>
                  <a:gd name="T12" fmla="*/ 2147483647 w 94"/>
                  <a:gd name="T13" fmla="*/ 2147483647 h 88"/>
                  <a:gd name="T14" fmla="*/ 2147483647 w 94"/>
                  <a:gd name="T15" fmla="*/ 2147483647 h 88"/>
                  <a:gd name="T16" fmla="*/ 2147483647 w 94"/>
                  <a:gd name="T17" fmla="*/ 2147483647 h 88"/>
                  <a:gd name="T18" fmla="*/ 2147483647 w 94"/>
                  <a:gd name="T19" fmla="*/ 2147483647 h 88"/>
                  <a:gd name="T20" fmla="*/ 2147483647 w 94"/>
                  <a:gd name="T21" fmla="*/ 2147483647 h 88"/>
                  <a:gd name="T22" fmla="*/ 2147483647 w 94"/>
                  <a:gd name="T23" fmla="*/ 2147483647 h 88"/>
                  <a:gd name="T24" fmla="*/ 2147483647 w 94"/>
                  <a:gd name="T25" fmla="*/ 2147483647 h 88"/>
                  <a:gd name="T26" fmla="*/ 2147483647 w 94"/>
                  <a:gd name="T27" fmla="*/ 2147483647 h 88"/>
                  <a:gd name="T28" fmla="*/ 2147483647 w 94"/>
                  <a:gd name="T29" fmla="*/ 2147483647 h 88"/>
                  <a:gd name="T30" fmla="*/ 2147483647 w 94"/>
                  <a:gd name="T31" fmla="*/ 2147483647 h 88"/>
                  <a:gd name="T32" fmla="*/ 2147483647 w 94"/>
                  <a:gd name="T33" fmla="*/ 0 h 88"/>
                  <a:gd name="T34" fmla="*/ 2147483647 w 94"/>
                  <a:gd name="T35" fmla="*/ 2147483647 h 88"/>
                  <a:gd name="T36" fmla="*/ 2147483647 w 94"/>
                  <a:gd name="T37" fmla="*/ 2147483647 h 88"/>
                  <a:gd name="T38" fmla="*/ 2147483647 w 94"/>
                  <a:gd name="T39" fmla="*/ 2147483647 h 88"/>
                  <a:gd name="T40" fmla="*/ 2147483647 w 94"/>
                  <a:gd name="T41" fmla="*/ 2147483647 h 88"/>
                  <a:gd name="T42" fmla="*/ 2147483647 w 94"/>
                  <a:gd name="T43" fmla="*/ 2147483647 h 88"/>
                  <a:gd name="T44" fmla="*/ 2147483647 w 94"/>
                  <a:gd name="T45" fmla="*/ 2147483647 h 88"/>
                  <a:gd name="T46" fmla="*/ 2147483647 w 94"/>
                  <a:gd name="T47" fmla="*/ 2147483647 h 88"/>
                  <a:gd name="T48" fmla="*/ 2147483647 w 94"/>
                  <a:gd name="T49" fmla="*/ 2147483647 h 88"/>
                  <a:gd name="T50" fmla="*/ 2147483647 w 94"/>
                  <a:gd name="T51" fmla="*/ 2147483647 h 88"/>
                  <a:gd name="T52" fmla="*/ 2147483647 w 94"/>
                  <a:gd name="T53" fmla="*/ 2147483647 h 88"/>
                  <a:gd name="T54" fmla="*/ 2147483647 w 94"/>
                  <a:gd name="T55" fmla="*/ 2147483647 h 88"/>
                  <a:gd name="T56" fmla="*/ 2147483647 w 94"/>
                  <a:gd name="T57" fmla="*/ 2147483647 h 88"/>
                  <a:gd name="T58" fmla="*/ 2147483647 w 94"/>
                  <a:gd name="T59" fmla="*/ 2147483647 h 88"/>
                  <a:gd name="T60" fmla="*/ 2147483647 w 94"/>
                  <a:gd name="T61" fmla="*/ 2147483647 h 88"/>
                  <a:gd name="T62" fmla="*/ 2147483647 w 94"/>
                  <a:gd name="T63" fmla="*/ 2147483647 h 88"/>
                  <a:gd name="T64" fmla="*/ 2147483647 w 94"/>
                  <a:gd name="T65" fmla="*/ 2147483647 h 88"/>
                  <a:gd name="T66" fmla="*/ 2147483647 w 94"/>
                  <a:gd name="T67" fmla="*/ 2147483647 h 88"/>
                  <a:gd name="T68" fmla="*/ 2147483647 w 94"/>
                  <a:gd name="T69" fmla="*/ 2147483647 h 88"/>
                  <a:gd name="T70" fmla="*/ 2147483647 w 94"/>
                  <a:gd name="T71" fmla="*/ 2147483647 h 88"/>
                  <a:gd name="T72" fmla="*/ 2147483647 w 94"/>
                  <a:gd name="T73" fmla="*/ 2147483647 h 88"/>
                  <a:gd name="T74" fmla="*/ 2147483647 w 94"/>
                  <a:gd name="T75" fmla="*/ 2147483647 h 88"/>
                  <a:gd name="T76" fmla="*/ 2147483647 w 94"/>
                  <a:gd name="T77" fmla="*/ 2147483647 h 88"/>
                  <a:gd name="T78" fmla="*/ 2147483647 w 94"/>
                  <a:gd name="T79" fmla="*/ 2147483647 h 88"/>
                  <a:gd name="T80" fmla="*/ 2147483647 w 94"/>
                  <a:gd name="T81" fmla="*/ 2147483647 h 88"/>
                  <a:gd name="T82" fmla="*/ 2147483647 w 94"/>
                  <a:gd name="T83" fmla="*/ 2147483647 h 88"/>
                  <a:gd name="T84" fmla="*/ 2147483647 w 94"/>
                  <a:gd name="T85" fmla="*/ 2147483647 h 88"/>
                  <a:gd name="T86" fmla="*/ 2147483647 w 94"/>
                  <a:gd name="T87" fmla="*/ 2147483647 h 88"/>
                  <a:gd name="T88" fmla="*/ 0 w 94"/>
                  <a:gd name="T89" fmla="*/ 2147483647 h 88"/>
                  <a:gd name="T90" fmla="*/ 0 w 94"/>
                  <a:gd name="T91" fmla="*/ 2147483647 h 8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4"/>
                  <a:gd name="T139" fmla="*/ 0 h 88"/>
                  <a:gd name="T140" fmla="*/ 94 w 94"/>
                  <a:gd name="T141" fmla="*/ 88 h 8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4" h="88">
                    <a:moveTo>
                      <a:pt x="0" y="82"/>
                    </a:moveTo>
                    <a:lnTo>
                      <a:pt x="10" y="84"/>
                    </a:lnTo>
                    <a:lnTo>
                      <a:pt x="14" y="88"/>
                    </a:lnTo>
                    <a:lnTo>
                      <a:pt x="18" y="88"/>
                    </a:lnTo>
                    <a:lnTo>
                      <a:pt x="20" y="88"/>
                    </a:lnTo>
                    <a:lnTo>
                      <a:pt x="80" y="54"/>
                    </a:lnTo>
                    <a:lnTo>
                      <a:pt x="80" y="46"/>
                    </a:lnTo>
                    <a:lnTo>
                      <a:pt x="80" y="40"/>
                    </a:lnTo>
                    <a:lnTo>
                      <a:pt x="82" y="34"/>
                    </a:lnTo>
                    <a:lnTo>
                      <a:pt x="84" y="28"/>
                    </a:lnTo>
                    <a:lnTo>
                      <a:pt x="82" y="26"/>
                    </a:lnTo>
                    <a:lnTo>
                      <a:pt x="80" y="22"/>
                    </a:lnTo>
                    <a:lnTo>
                      <a:pt x="82" y="16"/>
                    </a:lnTo>
                    <a:lnTo>
                      <a:pt x="84" y="14"/>
                    </a:lnTo>
                    <a:lnTo>
                      <a:pt x="88" y="14"/>
                    </a:lnTo>
                    <a:lnTo>
                      <a:pt x="94" y="4"/>
                    </a:lnTo>
                    <a:lnTo>
                      <a:pt x="94" y="0"/>
                    </a:lnTo>
                    <a:lnTo>
                      <a:pt x="86" y="2"/>
                    </a:lnTo>
                    <a:lnTo>
                      <a:pt x="74" y="4"/>
                    </a:lnTo>
                    <a:lnTo>
                      <a:pt x="68" y="2"/>
                    </a:lnTo>
                    <a:lnTo>
                      <a:pt x="66" y="2"/>
                    </a:lnTo>
                    <a:lnTo>
                      <a:pt x="62" y="4"/>
                    </a:lnTo>
                    <a:lnTo>
                      <a:pt x="56" y="8"/>
                    </a:lnTo>
                    <a:lnTo>
                      <a:pt x="52" y="10"/>
                    </a:lnTo>
                    <a:lnTo>
                      <a:pt x="46" y="10"/>
                    </a:lnTo>
                    <a:lnTo>
                      <a:pt x="40" y="8"/>
                    </a:lnTo>
                    <a:lnTo>
                      <a:pt x="36" y="6"/>
                    </a:lnTo>
                    <a:lnTo>
                      <a:pt x="30" y="8"/>
                    </a:lnTo>
                    <a:lnTo>
                      <a:pt x="24" y="10"/>
                    </a:lnTo>
                    <a:lnTo>
                      <a:pt x="16" y="8"/>
                    </a:lnTo>
                    <a:lnTo>
                      <a:pt x="12" y="8"/>
                    </a:lnTo>
                    <a:lnTo>
                      <a:pt x="12" y="4"/>
                    </a:lnTo>
                    <a:lnTo>
                      <a:pt x="8" y="4"/>
                    </a:lnTo>
                    <a:lnTo>
                      <a:pt x="8" y="22"/>
                    </a:lnTo>
                    <a:lnTo>
                      <a:pt x="4" y="24"/>
                    </a:lnTo>
                    <a:lnTo>
                      <a:pt x="4" y="30"/>
                    </a:lnTo>
                    <a:lnTo>
                      <a:pt x="2" y="46"/>
                    </a:lnTo>
                    <a:lnTo>
                      <a:pt x="12" y="50"/>
                    </a:lnTo>
                    <a:lnTo>
                      <a:pt x="10" y="58"/>
                    </a:lnTo>
                    <a:lnTo>
                      <a:pt x="6" y="60"/>
                    </a:lnTo>
                    <a:lnTo>
                      <a:pt x="2" y="60"/>
                    </a:lnTo>
                    <a:lnTo>
                      <a:pt x="4" y="64"/>
                    </a:lnTo>
                    <a:lnTo>
                      <a:pt x="6" y="66"/>
                    </a:lnTo>
                    <a:lnTo>
                      <a:pt x="4" y="72"/>
                    </a:lnTo>
                    <a:lnTo>
                      <a:pt x="0" y="76"/>
                    </a:lnTo>
                    <a:lnTo>
                      <a:pt x="0" y="8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6" name="iSľîde">
                <a:extLst>
                  <a:ext uri="{FF2B5EF4-FFF2-40B4-BE49-F238E27FC236}">
                    <a16:creationId xmlns:a16="http://schemas.microsoft.com/office/drawing/2014/main" xmlns="" id="{5844B8C9-A8D4-4855-81AD-19D23CB8FFA6}"/>
                  </a:ext>
                </a:extLst>
              </p:cNvPr>
              <p:cNvSpPr/>
              <p:nvPr/>
            </p:nvSpPr>
            <p:spPr bwMode="auto">
              <a:xfrm>
                <a:off x="5372511" y="2723008"/>
                <a:ext cx="268558" cy="247988"/>
              </a:xfrm>
              <a:custGeom>
                <a:avLst/>
                <a:gdLst>
                  <a:gd name="T0" fmla="*/ 2147483647 w 154"/>
                  <a:gd name="T1" fmla="*/ 2147483647 h 150"/>
                  <a:gd name="T2" fmla="*/ 2147483647 w 154"/>
                  <a:gd name="T3" fmla="*/ 2147483647 h 150"/>
                  <a:gd name="T4" fmla="*/ 2147483647 w 154"/>
                  <a:gd name="T5" fmla="*/ 0 h 150"/>
                  <a:gd name="T6" fmla="*/ 2147483647 w 154"/>
                  <a:gd name="T7" fmla="*/ 2147483647 h 150"/>
                  <a:gd name="T8" fmla="*/ 2147483647 w 154"/>
                  <a:gd name="T9" fmla="*/ 2147483647 h 150"/>
                  <a:gd name="T10" fmla="*/ 2147483647 w 154"/>
                  <a:gd name="T11" fmla="*/ 2147483647 h 150"/>
                  <a:gd name="T12" fmla="*/ 2147483647 w 154"/>
                  <a:gd name="T13" fmla="*/ 2147483647 h 150"/>
                  <a:gd name="T14" fmla="*/ 2147483647 w 154"/>
                  <a:gd name="T15" fmla="*/ 2147483647 h 150"/>
                  <a:gd name="T16" fmla="*/ 2147483647 w 154"/>
                  <a:gd name="T17" fmla="*/ 2147483647 h 150"/>
                  <a:gd name="T18" fmla="*/ 2147483647 w 154"/>
                  <a:gd name="T19" fmla="*/ 2147483647 h 150"/>
                  <a:gd name="T20" fmla="*/ 2147483647 w 154"/>
                  <a:gd name="T21" fmla="*/ 2147483647 h 150"/>
                  <a:gd name="T22" fmla="*/ 2147483647 w 154"/>
                  <a:gd name="T23" fmla="*/ 2147483647 h 150"/>
                  <a:gd name="T24" fmla="*/ 2147483647 w 154"/>
                  <a:gd name="T25" fmla="*/ 2147483647 h 150"/>
                  <a:gd name="T26" fmla="*/ 2147483647 w 154"/>
                  <a:gd name="T27" fmla="*/ 2147483647 h 150"/>
                  <a:gd name="T28" fmla="*/ 2147483647 w 154"/>
                  <a:gd name="T29" fmla="*/ 2147483647 h 150"/>
                  <a:gd name="T30" fmla="*/ 2147483647 w 154"/>
                  <a:gd name="T31" fmla="*/ 2147483647 h 150"/>
                  <a:gd name="T32" fmla="*/ 2147483647 w 154"/>
                  <a:gd name="T33" fmla="*/ 2147483647 h 150"/>
                  <a:gd name="T34" fmla="*/ 2147483647 w 154"/>
                  <a:gd name="T35" fmla="*/ 2147483647 h 150"/>
                  <a:gd name="T36" fmla="*/ 2147483647 w 154"/>
                  <a:gd name="T37" fmla="*/ 2147483647 h 150"/>
                  <a:gd name="T38" fmla="*/ 2147483647 w 154"/>
                  <a:gd name="T39" fmla="*/ 2147483647 h 150"/>
                  <a:gd name="T40" fmla="*/ 2147483647 w 154"/>
                  <a:gd name="T41" fmla="*/ 2147483647 h 150"/>
                  <a:gd name="T42" fmla="*/ 2147483647 w 154"/>
                  <a:gd name="T43" fmla="*/ 2147483647 h 150"/>
                  <a:gd name="T44" fmla="*/ 2147483647 w 154"/>
                  <a:gd name="T45" fmla="*/ 2147483647 h 150"/>
                  <a:gd name="T46" fmla="*/ 2147483647 w 154"/>
                  <a:gd name="T47" fmla="*/ 2147483647 h 150"/>
                  <a:gd name="T48" fmla="*/ 2147483647 w 154"/>
                  <a:gd name="T49" fmla="*/ 2147483647 h 150"/>
                  <a:gd name="T50" fmla="*/ 2147483647 w 154"/>
                  <a:gd name="T51" fmla="*/ 2147483647 h 150"/>
                  <a:gd name="T52" fmla="*/ 2147483647 w 154"/>
                  <a:gd name="T53" fmla="*/ 2147483647 h 150"/>
                  <a:gd name="T54" fmla="*/ 2147483647 w 154"/>
                  <a:gd name="T55" fmla="*/ 2147483647 h 150"/>
                  <a:gd name="T56" fmla="*/ 2147483647 w 154"/>
                  <a:gd name="T57" fmla="*/ 2147483647 h 150"/>
                  <a:gd name="T58" fmla="*/ 2147483647 w 154"/>
                  <a:gd name="T59" fmla="*/ 2147483647 h 150"/>
                  <a:gd name="T60" fmla="*/ 2147483647 w 154"/>
                  <a:gd name="T61" fmla="*/ 2147483647 h 150"/>
                  <a:gd name="T62" fmla="*/ 2147483647 w 154"/>
                  <a:gd name="T63" fmla="*/ 2147483647 h 150"/>
                  <a:gd name="T64" fmla="*/ 2147483647 w 154"/>
                  <a:gd name="T65" fmla="*/ 2147483647 h 150"/>
                  <a:gd name="T66" fmla="*/ 2147483647 w 154"/>
                  <a:gd name="T67" fmla="*/ 2147483647 h 150"/>
                  <a:gd name="T68" fmla="*/ 2147483647 w 154"/>
                  <a:gd name="T69" fmla="*/ 2147483647 h 150"/>
                  <a:gd name="T70" fmla="*/ 2147483647 w 154"/>
                  <a:gd name="T71" fmla="*/ 2147483647 h 150"/>
                  <a:gd name="T72" fmla="*/ 2147483647 w 154"/>
                  <a:gd name="T73" fmla="*/ 2147483647 h 150"/>
                  <a:gd name="T74" fmla="*/ 2147483647 w 154"/>
                  <a:gd name="T75" fmla="*/ 2147483647 h 150"/>
                  <a:gd name="T76" fmla="*/ 2147483647 w 154"/>
                  <a:gd name="T77" fmla="*/ 2147483647 h 150"/>
                  <a:gd name="T78" fmla="*/ 2147483647 w 154"/>
                  <a:gd name="T79" fmla="*/ 2147483647 h 150"/>
                  <a:gd name="T80" fmla="*/ 0 w 154"/>
                  <a:gd name="T81" fmla="*/ 2147483647 h 150"/>
                  <a:gd name="T82" fmla="*/ 2147483647 w 154"/>
                  <a:gd name="T83" fmla="*/ 2147483647 h 150"/>
                  <a:gd name="T84" fmla="*/ 2147483647 w 154"/>
                  <a:gd name="T85" fmla="*/ 2147483647 h 150"/>
                  <a:gd name="T86" fmla="*/ 2147483647 w 154"/>
                  <a:gd name="T87" fmla="*/ 2147483647 h 150"/>
                  <a:gd name="T88" fmla="*/ 2147483647 w 154"/>
                  <a:gd name="T89" fmla="*/ 2147483647 h 150"/>
                  <a:gd name="T90" fmla="*/ 2147483647 w 154"/>
                  <a:gd name="T91" fmla="*/ 2147483647 h 150"/>
                  <a:gd name="T92" fmla="*/ 2147483647 w 154"/>
                  <a:gd name="T93" fmla="*/ 2147483647 h 150"/>
                  <a:gd name="T94" fmla="*/ 2147483647 w 154"/>
                  <a:gd name="T95" fmla="*/ 2147483647 h 150"/>
                  <a:gd name="T96" fmla="*/ 2147483647 w 154"/>
                  <a:gd name="T97" fmla="*/ 2147483647 h 150"/>
                  <a:gd name="T98" fmla="*/ 2147483647 w 154"/>
                  <a:gd name="T99" fmla="*/ 2147483647 h 150"/>
                  <a:gd name="T100" fmla="*/ 2147483647 w 154"/>
                  <a:gd name="T101" fmla="*/ 2147483647 h 150"/>
                  <a:gd name="T102" fmla="*/ 2147483647 w 154"/>
                  <a:gd name="T103" fmla="*/ 2147483647 h 150"/>
                  <a:gd name="T104" fmla="*/ 2147483647 w 154"/>
                  <a:gd name="T105" fmla="*/ 2147483647 h 150"/>
                  <a:gd name="T106" fmla="*/ 2147483647 w 154"/>
                  <a:gd name="T107" fmla="*/ 2147483647 h 15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4"/>
                  <a:gd name="T163" fmla="*/ 0 h 150"/>
                  <a:gd name="T164" fmla="*/ 154 w 154"/>
                  <a:gd name="T165" fmla="*/ 150 h 15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4" h="150">
                    <a:moveTo>
                      <a:pt x="48" y="2"/>
                    </a:moveTo>
                    <a:lnTo>
                      <a:pt x="62" y="2"/>
                    </a:lnTo>
                    <a:lnTo>
                      <a:pt x="66" y="0"/>
                    </a:lnTo>
                    <a:lnTo>
                      <a:pt x="70" y="2"/>
                    </a:lnTo>
                    <a:lnTo>
                      <a:pt x="76" y="2"/>
                    </a:lnTo>
                    <a:lnTo>
                      <a:pt x="80" y="12"/>
                    </a:lnTo>
                    <a:lnTo>
                      <a:pt x="88" y="20"/>
                    </a:lnTo>
                    <a:lnTo>
                      <a:pt x="98" y="24"/>
                    </a:lnTo>
                    <a:lnTo>
                      <a:pt x="108" y="28"/>
                    </a:lnTo>
                    <a:lnTo>
                      <a:pt x="102" y="40"/>
                    </a:lnTo>
                    <a:lnTo>
                      <a:pt x="100" y="48"/>
                    </a:lnTo>
                    <a:lnTo>
                      <a:pt x="98" y="56"/>
                    </a:lnTo>
                    <a:lnTo>
                      <a:pt x="100" y="62"/>
                    </a:lnTo>
                    <a:lnTo>
                      <a:pt x="102" y="68"/>
                    </a:lnTo>
                    <a:lnTo>
                      <a:pt x="108" y="74"/>
                    </a:lnTo>
                    <a:lnTo>
                      <a:pt x="112" y="78"/>
                    </a:lnTo>
                    <a:lnTo>
                      <a:pt x="124" y="86"/>
                    </a:lnTo>
                    <a:lnTo>
                      <a:pt x="132" y="92"/>
                    </a:lnTo>
                    <a:lnTo>
                      <a:pt x="136" y="96"/>
                    </a:lnTo>
                    <a:lnTo>
                      <a:pt x="136" y="102"/>
                    </a:lnTo>
                    <a:lnTo>
                      <a:pt x="138" y="112"/>
                    </a:lnTo>
                    <a:lnTo>
                      <a:pt x="142" y="116"/>
                    </a:lnTo>
                    <a:lnTo>
                      <a:pt x="148" y="122"/>
                    </a:lnTo>
                    <a:lnTo>
                      <a:pt x="152" y="126"/>
                    </a:lnTo>
                    <a:lnTo>
                      <a:pt x="154" y="132"/>
                    </a:lnTo>
                    <a:lnTo>
                      <a:pt x="152" y="134"/>
                    </a:lnTo>
                    <a:lnTo>
                      <a:pt x="148" y="132"/>
                    </a:lnTo>
                    <a:lnTo>
                      <a:pt x="142" y="132"/>
                    </a:lnTo>
                    <a:lnTo>
                      <a:pt x="138" y="132"/>
                    </a:lnTo>
                    <a:lnTo>
                      <a:pt x="134" y="136"/>
                    </a:lnTo>
                    <a:lnTo>
                      <a:pt x="130" y="142"/>
                    </a:lnTo>
                    <a:lnTo>
                      <a:pt x="126" y="150"/>
                    </a:lnTo>
                    <a:lnTo>
                      <a:pt x="98" y="150"/>
                    </a:lnTo>
                    <a:lnTo>
                      <a:pt x="80" y="140"/>
                    </a:lnTo>
                    <a:lnTo>
                      <a:pt x="80" y="130"/>
                    </a:lnTo>
                    <a:lnTo>
                      <a:pt x="74" y="128"/>
                    </a:lnTo>
                    <a:lnTo>
                      <a:pt x="70" y="126"/>
                    </a:lnTo>
                    <a:lnTo>
                      <a:pt x="68" y="122"/>
                    </a:lnTo>
                    <a:lnTo>
                      <a:pt x="64" y="120"/>
                    </a:lnTo>
                    <a:lnTo>
                      <a:pt x="8" y="96"/>
                    </a:lnTo>
                    <a:lnTo>
                      <a:pt x="0" y="74"/>
                    </a:lnTo>
                    <a:lnTo>
                      <a:pt x="30" y="56"/>
                    </a:lnTo>
                    <a:lnTo>
                      <a:pt x="30" y="48"/>
                    </a:lnTo>
                    <a:lnTo>
                      <a:pt x="30" y="42"/>
                    </a:lnTo>
                    <a:lnTo>
                      <a:pt x="32" y="36"/>
                    </a:lnTo>
                    <a:lnTo>
                      <a:pt x="34" y="30"/>
                    </a:lnTo>
                    <a:lnTo>
                      <a:pt x="32" y="28"/>
                    </a:lnTo>
                    <a:lnTo>
                      <a:pt x="30" y="24"/>
                    </a:lnTo>
                    <a:lnTo>
                      <a:pt x="32" y="18"/>
                    </a:lnTo>
                    <a:lnTo>
                      <a:pt x="34" y="16"/>
                    </a:lnTo>
                    <a:lnTo>
                      <a:pt x="38" y="16"/>
                    </a:lnTo>
                    <a:lnTo>
                      <a:pt x="44" y="6"/>
                    </a:lnTo>
                    <a:lnTo>
                      <a:pt x="44" y="2"/>
                    </a:lnTo>
                    <a:lnTo>
                      <a:pt x="48"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7" name="ïṥḻîďe">
                <a:extLst>
                  <a:ext uri="{FF2B5EF4-FFF2-40B4-BE49-F238E27FC236}">
                    <a16:creationId xmlns:a16="http://schemas.microsoft.com/office/drawing/2014/main" xmlns="" id="{36DA9141-58A0-43A7-9AF6-11B4C81978C3}"/>
                  </a:ext>
                </a:extLst>
              </p:cNvPr>
              <p:cNvSpPr/>
              <p:nvPr/>
            </p:nvSpPr>
            <p:spPr bwMode="auto">
              <a:xfrm>
                <a:off x="5008926" y="2571695"/>
                <a:ext cx="486156" cy="193346"/>
              </a:xfrm>
              <a:custGeom>
                <a:avLst/>
                <a:gdLst>
                  <a:gd name="T0" fmla="*/ 2147483647 w 278"/>
                  <a:gd name="T1" fmla="*/ 2147483647 h 116"/>
                  <a:gd name="T2" fmla="*/ 2147483647 w 278"/>
                  <a:gd name="T3" fmla="*/ 2147483647 h 116"/>
                  <a:gd name="T4" fmla="*/ 2147483647 w 278"/>
                  <a:gd name="T5" fmla="*/ 2147483647 h 116"/>
                  <a:gd name="T6" fmla="*/ 2147483647 w 278"/>
                  <a:gd name="T7" fmla="*/ 2147483647 h 116"/>
                  <a:gd name="T8" fmla="*/ 2147483647 w 278"/>
                  <a:gd name="T9" fmla="*/ 2147483647 h 116"/>
                  <a:gd name="T10" fmla="*/ 2147483647 w 278"/>
                  <a:gd name="T11" fmla="*/ 2147483647 h 116"/>
                  <a:gd name="T12" fmla="*/ 2147483647 w 278"/>
                  <a:gd name="T13" fmla="*/ 2147483647 h 116"/>
                  <a:gd name="T14" fmla="*/ 2147483647 w 278"/>
                  <a:gd name="T15" fmla="*/ 2147483647 h 116"/>
                  <a:gd name="T16" fmla="*/ 2147483647 w 278"/>
                  <a:gd name="T17" fmla="*/ 2147483647 h 116"/>
                  <a:gd name="T18" fmla="*/ 2147483647 w 278"/>
                  <a:gd name="T19" fmla="*/ 2147483647 h 116"/>
                  <a:gd name="T20" fmla="*/ 2147483647 w 278"/>
                  <a:gd name="T21" fmla="*/ 2147483647 h 116"/>
                  <a:gd name="T22" fmla="*/ 2147483647 w 278"/>
                  <a:gd name="T23" fmla="*/ 2147483647 h 116"/>
                  <a:gd name="T24" fmla="*/ 2147483647 w 278"/>
                  <a:gd name="T25" fmla="*/ 2147483647 h 116"/>
                  <a:gd name="T26" fmla="*/ 2147483647 w 278"/>
                  <a:gd name="T27" fmla="*/ 2147483647 h 116"/>
                  <a:gd name="T28" fmla="*/ 2147483647 w 278"/>
                  <a:gd name="T29" fmla="*/ 2147483647 h 116"/>
                  <a:gd name="T30" fmla="*/ 2147483647 w 278"/>
                  <a:gd name="T31" fmla="*/ 2147483647 h 116"/>
                  <a:gd name="T32" fmla="*/ 2147483647 w 278"/>
                  <a:gd name="T33" fmla="*/ 2147483647 h 116"/>
                  <a:gd name="T34" fmla="*/ 2147483647 w 278"/>
                  <a:gd name="T35" fmla="*/ 2147483647 h 116"/>
                  <a:gd name="T36" fmla="*/ 2147483647 w 278"/>
                  <a:gd name="T37" fmla="*/ 2147483647 h 116"/>
                  <a:gd name="T38" fmla="*/ 2147483647 w 278"/>
                  <a:gd name="T39" fmla="*/ 2147483647 h 116"/>
                  <a:gd name="T40" fmla="*/ 2147483647 w 278"/>
                  <a:gd name="T41" fmla="*/ 2147483647 h 116"/>
                  <a:gd name="T42" fmla="*/ 2147483647 w 278"/>
                  <a:gd name="T43" fmla="*/ 2147483647 h 116"/>
                  <a:gd name="T44" fmla="*/ 2147483647 w 278"/>
                  <a:gd name="T45" fmla="*/ 0 h 116"/>
                  <a:gd name="T46" fmla="*/ 2147483647 w 278"/>
                  <a:gd name="T47" fmla="*/ 2147483647 h 116"/>
                  <a:gd name="T48" fmla="*/ 2147483647 w 278"/>
                  <a:gd name="T49" fmla="*/ 2147483647 h 116"/>
                  <a:gd name="T50" fmla="*/ 2147483647 w 278"/>
                  <a:gd name="T51" fmla="*/ 2147483647 h 116"/>
                  <a:gd name="T52" fmla="*/ 2147483647 w 278"/>
                  <a:gd name="T53" fmla="*/ 2147483647 h 116"/>
                  <a:gd name="T54" fmla="*/ 2147483647 w 278"/>
                  <a:gd name="T55" fmla="*/ 2147483647 h 116"/>
                  <a:gd name="T56" fmla="*/ 2147483647 w 278"/>
                  <a:gd name="T57" fmla="*/ 2147483647 h 116"/>
                  <a:gd name="T58" fmla="*/ 2147483647 w 278"/>
                  <a:gd name="T59" fmla="*/ 2147483647 h 116"/>
                  <a:gd name="T60" fmla="*/ 2147483647 w 278"/>
                  <a:gd name="T61" fmla="*/ 2147483647 h 116"/>
                  <a:gd name="T62" fmla="*/ 0 w 278"/>
                  <a:gd name="T63" fmla="*/ 2147483647 h 116"/>
                  <a:gd name="T64" fmla="*/ 2147483647 w 278"/>
                  <a:gd name="T65" fmla="*/ 2147483647 h 116"/>
                  <a:gd name="T66" fmla="*/ 2147483647 w 278"/>
                  <a:gd name="T67" fmla="*/ 2147483647 h 116"/>
                  <a:gd name="T68" fmla="*/ 2147483647 w 278"/>
                  <a:gd name="T69" fmla="*/ 2147483647 h 116"/>
                  <a:gd name="T70" fmla="*/ 2147483647 w 278"/>
                  <a:gd name="T71" fmla="*/ 2147483647 h 116"/>
                  <a:gd name="T72" fmla="*/ 2147483647 w 278"/>
                  <a:gd name="T73" fmla="*/ 2147483647 h 116"/>
                  <a:gd name="T74" fmla="*/ 2147483647 w 278"/>
                  <a:gd name="T75" fmla="*/ 2147483647 h 116"/>
                  <a:gd name="T76" fmla="*/ 2147483647 w 278"/>
                  <a:gd name="T77" fmla="*/ 2147483647 h 116"/>
                  <a:gd name="T78" fmla="*/ 2147483647 w 278"/>
                  <a:gd name="T79" fmla="*/ 2147483647 h 116"/>
                  <a:gd name="T80" fmla="*/ 2147483647 w 278"/>
                  <a:gd name="T81" fmla="*/ 2147483647 h 116"/>
                  <a:gd name="T82" fmla="*/ 2147483647 w 278"/>
                  <a:gd name="T83" fmla="*/ 2147483647 h 116"/>
                  <a:gd name="T84" fmla="*/ 2147483647 w 278"/>
                  <a:gd name="T85" fmla="*/ 2147483647 h 116"/>
                  <a:gd name="T86" fmla="*/ 2147483647 w 278"/>
                  <a:gd name="T87" fmla="*/ 2147483647 h 116"/>
                  <a:gd name="T88" fmla="*/ 2147483647 w 278"/>
                  <a:gd name="T89" fmla="*/ 2147483647 h 116"/>
                  <a:gd name="T90" fmla="*/ 2147483647 w 278"/>
                  <a:gd name="T91" fmla="*/ 2147483647 h 116"/>
                  <a:gd name="T92" fmla="*/ 2147483647 w 278"/>
                  <a:gd name="T93" fmla="*/ 2147483647 h 116"/>
                  <a:gd name="T94" fmla="*/ 2147483647 w 278"/>
                  <a:gd name="T95" fmla="*/ 2147483647 h 116"/>
                  <a:gd name="T96" fmla="*/ 2147483647 w 278"/>
                  <a:gd name="T97" fmla="*/ 2147483647 h 116"/>
                  <a:gd name="T98" fmla="*/ 2147483647 w 278"/>
                  <a:gd name="T99" fmla="*/ 2147483647 h 116"/>
                  <a:gd name="T100" fmla="*/ 2147483647 w 278"/>
                  <a:gd name="T101" fmla="*/ 2147483647 h 116"/>
                  <a:gd name="T102" fmla="*/ 2147483647 w 278"/>
                  <a:gd name="T103" fmla="*/ 2147483647 h 116"/>
                  <a:gd name="T104" fmla="*/ 2147483647 w 278"/>
                  <a:gd name="T105" fmla="*/ 2147483647 h 116"/>
                  <a:gd name="T106" fmla="*/ 2147483647 w 278"/>
                  <a:gd name="T107" fmla="*/ 2147483647 h 116"/>
                  <a:gd name="T108" fmla="*/ 2147483647 w 278"/>
                  <a:gd name="T109" fmla="*/ 2147483647 h 116"/>
                  <a:gd name="T110" fmla="*/ 2147483647 w 278"/>
                  <a:gd name="T111" fmla="*/ 2147483647 h 11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78"/>
                  <a:gd name="T169" fmla="*/ 0 h 116"/>
                  <a:gd name="T170" fmla="*/ 278 w 278"/>
                  <a:gd name="T171" fmla="*/ 116 h 11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78" h="116">
                    <a:moveTo>
                      <a:pt x="166" y="114"/>
                    </a:moveTo>
                    <a:lnTo>
                      <a:pt x="166" y="96"/>
                    </a:lnTo>
                    <a:lnTo>
                      <a:pt x="170" y="96"/>
                    </a:lnTo>
                    <a:lnTo>
                      <a:pt x="170" y="100"/>
                    </a:lnTo>
                    <a:lnTo>
                      <a:pt x="174" y="100"/>
                    </a:lnTo>
                    <a:lnTo>
                      <a:pt x="182" y="102"/>
                    </a:lnTo>
                    <a:lnTo>
                      <a:pt x="188" y="100"/>
                    </a:lnTo>
                    <a:lnTo>
                      <a:pt x="194" y="98"/>
                    </a:lnTo>
                    <a:lnTo>
                      <a:pt x="198" y="100"/>
                    </a:lnTo>
                    <a:lnTo>
                      <a:pt x="204" y="102"/>
                    </a:lnTo>
                    <a:lnTo>
                      <a:pt x="210" y="102"/>
                    </a:lnTo>
                    <a:lnTo>
                      <a:pt x="214" y="100"/>
                    </a:lnTo>
                    <a:lnTo>
                      <a:pt x="220" y="96"/>
                    </a:lnTo>
                    <a:lnTo>
                      <a:pt x="224" y="94"/>
                    </a:lnTo>
                    <a:lnTo>
                      <a:pt x="226" y="94"/>
                    </a:lnTo>
                    <a:lnTo>
                      <a:pt x="232" y="96"/>
                    </a:lnTo>
                    <a:lnTo>
                      <a:pt x="244" y="94"/>
                    </a:lnTo>
                    <a:lnTo>
                      <a:pt x="252" y="92"/>
                    </a:lnTo>
                    <a:lnTo>
                      <a:pt x="256" y="92"/>
                    </a:lnTo>
                    <a:lnTo>
                      <a:pt x="270" y="92"/>
                    </a:lnTo>
                    <a:lnTo>
                      <a:pt x="274" y="90"/>
                    </a:lnTo>
                    <a:lnTo>
                      <a:pt x="278" y="90"/>
                    </a:lnTo>
                    <a:lnTo>
                      <a:pt x="276" y="80"/>
                    </a:lnTo>
                    <a:lnTo>
                      <a:pt x="274" y="70"/>
                    </a:lnTo>
                    <a:lnTo>
                      <a:pt x="272" y="62"/>
                    </a:lnTo>
                    <a:lnTo>
                      <a:pt x="270" y="52"/>
                    </a:lnTo>
                    <a:lnTo>
                      <a:pt x="272" y="52"/>
                    </a:lnTo>
                    <a:lnTo>
                      <a:pt x="274" y="44"/>
                    </a:lnTo>
                    <a:lnTo>
                      <a:pt x="274" y="40"/>
                    </a:lnTo>
                    <a:lnTo>
                      <a:pt x="268" y="36"/>
                    </a:lnTo>
                    <a:lnTo>
                      <a:pt x="260" y="36"/>
                    </a:lnTo>
                    <a:lnTo>
                      <a:pt x="260" y="32"/>
                    </a:lnTo>
                    <a:lnTo>
                      <a:pt x="260" y="28"/>
                    </a:lnTo>
                    <a:lnTo>
                      <a:pt x="258" y="20"/>
                    </a:lnTo>
                    <a:lnTo>
                      <a:pt x="256" y="14"/>
                    </a:lnTo>
                    <a:lnTo>
                      <a:pt x="252" y="10"/>
                    </a:lnTo>
                    <a:lnTo>
                      <a:pt x="242" y="8"/>
                    </a:lnTo>
                    <a:lnTo>
                      <a:pt x="226" y="10"/>
                    </a:lnTo>
                    <a:lnTo>
                      <a:pt x="210" y="12"/>
                    </a:lnTo>
                    <a:lnTo>
                      <a:pt x="194" y="16"/>
                    </a:lnTo>
                    <a:lnTo>
                      <a:pt x="176" y="18"/>
                    </a:lnTo>
                    <a:lnTo>
                      <a:pt x="170" y="18"/>
                    </a:lnTo>
                    <a:lnTo>
                      <a:pt x="162" y="14"/>
                    </a:lnTo>
                    <a:lnTo>
                      <a:pt x="148" y="10"/>
                    </a:lnTo>
                    <a:lnTo>
                      <a:pt x="134" y="2"/>
                    </a:lnTo>
                    <a:lnTo>
                      <a:pt x="124" y="0"/>
                    </a:lnTo>
                    <a:lnTo>
                      <a:pt x="114" y="0"/>
                    </a:lnTo>
                    <a:lnTo>
                      <a:pt x="102" y="2"/>
                    </a:lnTo>
                    <a:lnTo>
                      <a:pt x="92" y="6"/>
                    </a:lnTo>
                    <a:lnTo>
                      <a:pt x="84" y="12"/>
                    </a:lnTo>
                    <a:lnTo>
                      <a:pt x="76" y="14"/>
                    </a:lnTo>
                    <a:lnTo>
                      <a:pt x="64" y="14"/>
                    </a:lnTo>
                    <a:lnTo>
                      <a:pt x="60" y="14"/>
                    </a:lnTo>
                    <a:lnTo>
                      <a:pt x="60" y="12"/>
                    </a:lnTo>
                    <a:lnTo>
                      <a:pt x="52" y="12"/>
                    </a:lnTo>
                    <a:lnTo>
                      <a:pt x="46" y="12"/>
                    </a:lnTo>
                    <a:lnTo>
                      <a:pt x="34" y="12"/>
                    </a:lnTo>
                    <a:lnTo>
                      <a:pt x="34" y="14"/>
                    </a:lnTo>
                    <a:lnTo>
                      <a:pt x="38" y="18"/>
                    </a:lnTo>
                    <a:lnTo>
                      <a:pt x="44" y="24"/>
                    </a:lnTo>
                    <a:lnTo>
                      <a:pt x="32" y="26"/>
                    </a:lnTo>
                    <a:lnTo>
                      <a:pt x="12" y="28"/>
                    </a:lnTo>
                    <a:lnTo>
                      <a:pt x="6" y="34"/>
                    </a:lnTo>
                    <a:lnTo>
                      <a:pt x="0" y="40"/>
                    </a:lnTo>
                    <a:lnTo>
                      <a:pt x="2" y="40"/>
                    </a:lnTo>
                    <a:lnTo>
                      <a:pt x="4" y="42"/>
                    </a:lnTo>
                    <a:lnTo>
                      <a:pt x="8" y="44"/>
                    </a:lnTo>
                    <a:lnTo>
                      <a:pt x="8" y="46"/>
                    </a:lnTo>
                    <a:lnTo>
                      <a:pt x="10" y="50"/>
                    </a:lnTo>
                    <a:lnTo>
                      <a:pt x="14" y="54"/>
                    </a:lnTo>
                    <a:lnTo>
                      <a:pt x="12" y="58"/>
                    </a:lnTo>
                    <a:lnTo>
                      <a:pt x="10" y="60"/>
                    </a:lnTo>
                    <a:lnTo>
                      <a:pt x="10" y="66"/>
                    </a:lnTo>
                    <a:lnTo>
                      <a:pt x="18" y="66"/>
                    </a:lnTo>
                    <a:lnTo>
                      <a:pt x="18" y="70"/>
                    </a:lnTo>
                    <a:lnTo>
                      <a:pt x="22" y="76"/>
                    </a:lnTo>
                    <a:lnTo>
                      <a:pt x="30" y="84"/>
                    </a:lnTo>
                    <a:lnTo>
                      <a:pt x="30" y="86"/>
                    </a:lnTo>
                    <a:lnTo>
                      <a:pt x="32" y="90"/>
                    </a:lnTo>
                    <a:lnTo>
                      <a:pt x="46" y="96"/>
                    </a:lnTo>
                    <a:lnTo>
                      <a:pt x="60" y="100"/>
                    </a:lnTo>
                    <a:lnTo>
                      <a:pt x="76" y="104"/>
                    </a:lnTo>
                    <a:lnTo>
                      <a:pt x="78" y="100"/>
                    </a:lnTo>
                    <a:lnTo>
                      <a:pt x="78" y="96"/>
                    </a:lnTo>
                    <a:lnTo>
                      <a:pt x="76" y="94"/>
                    </a:lnTo>
                    <a:lnTo>
                      <a:pt x="74" y="94"/>
                    </a:lnTo>
                    <a:lnTo>
                      <a:pt x="78" y="94"/>
                    </a:lnTo>
                    <a:lnTo>
                      <a:pt x="82" y="92"/>
                    </a:lnTo>
                    <a:lnTo>
                      <a:pt x="88" y="92"/>
                    </a:lnTo>
                    <a:lnTo>
                      <a:pt x="90" y="94"/>
                    </a:lnTo>
                    <a:lnTo>
                      <a:pt x="98" y="98"/>
                    </a:lnTo>
                    <a:lnTo>
                      <a:pt x="104" y="106"/>
                    </a:lnTo>
                    <a:lnTo>
                      <a:pt x="108" y="108"/>
                    </a:lnTo>
                    <a:lnTo>
                      <a:pt x="114" y="108"/>
                    </a:lnTo>
                    <a:lnTo>
                      <a:pt x="116" y="108"/>
                    </a:lnTo>
                    <a:lnTo>
                      <a:pt x="120" y="106"/>
                    </a:lnTo>
                    <a:lnTo>
                      <a:pt x="126" y="98"/>
                    </a:lnTo>
                    <a:lnTo>
                      <a:pt x="132" y="94"/>
                    </a:lnTo>
                    <a:lnTo>
                      <a:pt x="134" y="92"/>
                    </a:lnTo>
                    <a:lnTo>
                      <a:pt x="138" y="92"/>
                    </a:lnTo>
                    <a:lnTo>
                      <a:pt x="142" y="92"/>
                    </a:lnTo>
                    <a:lnTo>
                      <a:pt x="142" y="94"/>
                    </a:lnTo>
                    <a:lnTo>
                      <a:pt x="146" y="94"/>
                    </a:lnTo>
                    <a:lnTo>
                      <a:pt x="148" y="96"/>
                    </a:lnTo>
                    <a:lnTo>
                      <a:pt x="152" y="94"/>
                    </a:lnTo>
                    <a:lnTo>
                      <a:pt x="154" y="94"/>
                    </a:lnTo>
                    <a:lnTo>
                      <a:pt x="164" y="94"/>
                    </a:lnTo>
                    <a:lnTo>
                      <a:pt x="162" y="96"/>
                    </a:lnTo>
                    <a:lnTo>
                      <a:pt x="160" y="98"/>
                    </a:lnTo>
                    <a:lnTo>
                      <a:pt x="156" y="98"/>
                    </a:lnTo>
                    <a:lnTo>
                      <a:pt x="158" y="108"/>
                    </a:lnTo>
                    <a:lnTo>
                      <a:pt x="162" y="116"/>
                    </a:lnTo>
                    <a:lnTo>
                      <a:pt x="166" y="1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8" name="íṥḻïḓé">
                <a:extLst>
                  <a:ext uri="{FF2B5EF4-FFF2-40B4-BE49-F238E27FC236}">
                    <a16:creationId xmlns:a16="http://schemas.microsoft.com/office/drawing/2014/main" xmlns="" id="{A17108C3-FB58-4EB6-A1E6-D460678A4368}"/>
                  </a:ext>
                </a:extLst>
              </p:cNvPr>
              <p:cNvSpPr/>
              <p:nvPr/>
            </p:nvSpPr>
            <p:spPr bwMode="auto">
              <a:xfrm>
                <a:off x="5722324" y="3060663"/>
                <a:ext cx="26167" cy="39230"/>
              </a:xfrm>
              <a:custGeom>
                <a:avLst/>
                <a:gdLst>
                  <a:gd name="T0" fmla="*/ 0 w 16"/>
                  <a:gd name="T1" fmla="*/ 2147483647 h 24"/>
                  <a:gd name="T2" fmla="*/ 2147483647 w 16"/>
                  <a:gd name="T3" fmla="*/ 2147483647 h 24"/>
                  <a:gd name="T4" fmla="*/ 2147483647 w 16"/>
                  <a:gd name="T5" fmla="*/ 2147483647 h 24"/>
                  <a:gd name="T6" fmla="*/ 2147483647 w 16"/>
                  <a:gd name="T7" fmla="*/ 0 h 24"/>
                  <a:gd name="T8" fmla="*/ 2147483647 w 16"/>
                  <a:gd name="T9" fmla="*/ 0 h 24"/>
                  <a:gd name="T10" fmla="*/ 2147483647 w 16"/>
                  <a:gd name="T11" fmla="*/ 2147483647 h 24"/>
                  <a:gd name="T12" fmla="*/ 2147483647 w 16"/>
                  <a:gd name="T13" fmla="*/ 2147483647 h 24"/>
                  <a:gd name="T14" fmla="*/ 2147483647 w 16"/>
                  <a:gd name="T15" fmla="*/ 2147483647 h 24"/>
                  <a:gd name="T16" fmla="*/ 2147483647 w 16"/>
                  <a:gd name="T17" fmla="*/ 2147483647 h 24"/>
                  <a:gd name="T18" fmla="*/ 2147483647 w 16"/>
                  <a:gd name="T19" fmla="*/ 2147483647 h 24"/>
                  <a:gd name="T20" fmla="*/ 2147483647 w 16"/>
                  <a:gd name="T21" fmla="*/ 2147483647 h 24"/>
                  <a:gd name="T22" fmla="*/ 2147483647 w 16"/>
                  <a:gd name="T23" fmla="*/ 2147483647 h 24"/>
                  <a:gd name="T24" fmla="*/ 0 w 16"/>
                  <a:gd name="T25" fmla="*/ 2147483647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
                  <a:gd name="T40" fmla="*/ 0 h 24"/>
                  <a:gd name="T41" fmla="*/ 16 w 16"/>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 h="24">
                    <a:moveTo>
                      <a:pt x="0" y="12"/>
                    </a:moveTo>
                    <a:lnTo>
                      <a:pt x="2" y="10"/>
                    </a:lnTo>
                    <a:lnTo>
                      <a:pt x="4" y="8"/>
                    </a:lnTo>
                    <a:lnTo>
                      <a:pt x="2" y="0"/>
                    </a:lnTo>
                    <a:lnTo>
                      <a:pt x="10" y="0"/>
                    </a:lnTo>
                    <a:lnTo>
                      <a:pt x="12" y="6"/>
                    </a:lnTo>
                    <a:lnTo>
                      <a:pt x="14" y="10"/>
                    </a:lnTo>
                    <a:lnTo>
                      <a:pt x="16" y="12"/>
                    </a:lnTo>
                    <a:lnTo>
                      <a:pt x="14" y="16"/>
                    </a:lnTo>
                    <a:lnTo>
                      <a:pt x="10" y="20"/>
                    </a:lnTo>
                    <a:lnTo>
                      <a:pt x="6" y="24"/>
                    </a:lnTo>
                    <a:lnTo>
                      <a:pt x="4" y="20"/>
                    </a:lnTo>
                    <a:lnTo>
                      <a:pt x="0"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9" name="iŝľïḑê">
                <a:extLst>
                  <a:ext uri="{FF2B5EF4-FFF2-40B4-BE49-F238E27FC236}">
                    <a16:creationId xmlns:a16="http://schemas.microsoft.com/office/drawing/2014/main" xmlns="" id="{C2D406DD-EF0C-4C61-8082-53EF18CBF713}"/>
                  </a:ext>
                </a:extLst>
              </p:cNvPr>
              <p:cNvSpPr/>
              <p:nvPr/>
            </p:nvSpPr>
            <p:spPr bwMode="auto">
              <a:xfrm>
                <a:off x="5770527" y="3088685"/>
                <a:ext cx="209336" cy="250789"/>
              </a:xfrm>
              <a:custGeom>
                <a:avLst/>
                <a:gdLst>
                  <a:gd name="T0" fmla="*/ 2147483647 w 120"/>
                  <a:gd name="T1" fmla="*/ 2147483647 h 150"/>
                  <a:gd name="T2" fmla="*/ 2147483647 w 120"/>
                  <a:gd name="T3" fmla="*/ 2147483647 h 150"/>
                  <a:gd name="T4" fmla="*/ 2147483647 w 120"/>
                  <a:gd name="T5" fmla="*/ 2147483647 h 150"/>
                  <a:gd name="T6" fmla="*/ 2147483647 w 120"/>
                  <a:gd name="T7" fmla="*/ 2147483647 h 150"/>
                  <a:gd name="T8" fmla="*/ 2147483647 w 120"/>
                  <a:gd name="T9" fmla="*/ 2147483647 h 150"/>
                  <a:gd name="T10" fmla="*/ 2147483647 w 120"/>
                  <a:gd name="T11" fmla="*/ 2147483647 h 150"/>
                  <a:gd name="T12" fmla="*/ 2147483647 w 120"/>
                  <a:gd name="T13" fmla="*/ 2147483647 h 150"/>
                  <a:gd name="T14" fmla="*/ 2147483647 w 120"/>
                  <a:gd name="T15" fmla="*/ 2147483647 h 150"/>
                  <a:gd name="T16" fmla="*/ 2147483647 w 120"/>
                  <a:gd name="T17" fmla="*/ 2147483647 h 150"/>
                  <a:gd name="T18" fmla="*/ 2147483647 w 120"/>
                  <a:gd name="T19" fmla="*/ 2147483647 h 150"/>
                  <a:gd name="T20" fmla="*/ 2147483647 w 120"/>
                  <a:gd name="T21" fmla="*/ 2147483647 h 150"/>
                  <a:gd name="T22" fmla="*/ 2147483647 w 120"/>
                  <a:gd name="T23" fmla="*/ 2147483647 h 150"/>
                  <a:gd name="T24" fmla="*/ 2147483647 w 120"/>
                  <a:gd name="T25" fmla="*/ 2147483647 h 150"/>
                  <a:gd name="T26" fmla="*/ 2147483647 w 120"/>
                  <a:gd name="T27" fmla="*/ 2147483647 h 150"/>
                  <a:gd name="T28" fmla="*/ 2147483647 w 120"/>
                  <a:gd name="T29" fmla="*/ 2147483647 h 150"/>
                  <a:gd name="T30" fmla="*/ 2147483647 w 120"/>
                  <a:gd name="T31" fmla="*/ 2147483647 h 150"/>
                  <a:gd name="T32" fmla="*/ 2147483647 w 120"/>
                  <a:gd name="T33" fmla="*/ 2147483647 h 150"/>
                  <a:gd name="T34" fmla="*/ 2147483647 w 120"/>
                  <a:gd name="T35" fmla="*/ 2147483647 h 150"/>
                  <a:gd name="T36" fmla="*/ 2147483647 w 120"/>
                  <a:gd name="T37" fmla="*/ 2147483647 h 150"/>
                  <a:gd name="T38" fmla="*/ 2147483647 w 120"/>
                  <a:gd name="T39" fmla="*/ 2147483647 h 150"/>
                  <a:gd name="T40" fmla="*/ 2147483647 w 120"/>
                  <a:gd name="T41" fmla="*/ 2147483647 h 150"/>
                  <a:gd name="T42" fmla="*/ 2147483647 w 120"/>
                  <a:gd name="T43" fmla="*/ 2147483647 h 150"/>
                  <a:gd name="T44" fmla="*/ 2147483647 w 120"/>
                  <a:gd name="T45" fmla="*/ 2147483647 h 150"/>
                  <a:gd name="T46" fmla="*/ 2147483647 w 120"/>
                  <a:gd name="T47" fmla="*/ 2147483647 h 150"/>
                  <a:gd name="T48" fmla="*/ 2147483647 w 120"/>
                  <a:gd name="T49" fmla="*/ 2147483647 h 150"/>
                  <a:gd name="T50" fmla="*/ 2147483647 w 120"/>
                  <a:gd name="T51" fmla="*/ 2147483647 h 150"/>
                  <a:gd name="T52" fmla="*/ 2147483647 w 120"/>
                  <a:gd name="T53" fmla="*/ 2147483647 h 150"/>
                  <a:gd name="T54" fmla="*/ 2147483647 w 120"/>
                  <a:gd name="T55" fmla="*/ 2147483647 h 150"/>
                  <a:gd name="T56" fmla="*/ 2147483647 w 120"/>
                  <a:gd name="T57" fmla="*/ 2147483647 h 150"/>
                  <a:gd name="T58" fmla="*/ 2147483647 w 120"/>
                  <a:gd name="T59" fmla="*/ 2147483647 h 150"/>
                  <a:gd name="T60" fmla="*/ 2147483647 w 120"/>
                  <a:gd name="T61" fmla="*/ 2147483647 h 150"/>
                  <a:gd name="T62" fmla="*/ 2147483647 w 120"/>
                  <a:gd name="T63" fmla="*/ 2147483647 h 150"/>
                  <a:gd name="T64" fmla="*/ 2147483647 w 120"/>
                  <a:gd name="T65" fmla="*/ 2147483647 h 150"/>
                  <a:gd name="T66" fmla="*/ 0 w 120"/>
                  <a:gd name="T67" fmla="*/ 2147483647 h 150"/>
                  <a:gd name="T68" fmla="*/ 0 w 120"/>
                  <a:gd name="T69" fmla="*/ 2147483647 h 150"/>
                  <a:gd name="T70" fmla="*/ 2147483647 w 120"/>
                  <a:gd name="T71" fmla="*/ 2147483647 h 150"/>
                  <a:gd name="T72" fmla="*/ 2147483647 w 120"/>
                  <a:gd name="T73" fmla="*/ 2147483647 h 150"/>
                  <a:gd name="T74" fmla="*/ 2147483647 w 120"/>
                  <a:gd name="T75" fmla="*/ 2147483647 h 150"/>
                  <a:gd name="T76" fmla="*/ 2147483647 w 120"/>
                  <a:gd name="T77" fmla="*/ 0 h 150"/>
                  <a:gd name="T78" fmla="*/ 2147483647 w 120"/>
                  <a:gd name="T79" fmla="*/ 2147483647 h 1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20"/>
                  <a:gd name="T121" fmla="*/ 0 h 150"/>
                  <a:gd name="T122" fmla="*/ 120 w 120"/>
                  <a:gd name="T123" fmla="*/ 150 h 1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20" h="150">
                    <a:moveTo>
                      <a:pt x="66" y="4"/>
                    </a:moveTo>
                    <a:lnTo>
                      <a:pt x="72" y="12"/>
                    </a:lnTo>
                    <a:lnTo>
                      <a:pt x="76" y="22"/>
                    </a:lnTo>
                    <a:lnTo>
                      <a:pt x="82" y="26"/>
                    </a:lnTo>
                    <a:lnTo>
                      <a:pt x="88" y="28"/>
                    </a:lnTo>
                    <a:lnTo>
                      <a:pt x="102" y="30"/>
                    </a:lnTo>
                    <a:lnTo>
                      <a:pt x="110" y="34"/>
                    </a:lnTo>
                    <a:lnTo>
                      <a:pt x="116" y="38"/>
                    </a:lnTo>
                    <a:lnTo>
                      <a:pt x="118" y="42"/>
                    </a:lnTo>
                    <a:lnTo>
                      <a:pt x="120" y="50"/>
                    </a:lnTo>
                    <a:lnTo>
                      <a:pt x="118" y="58"/>
                    </a:lnTo>
                    <a:lnTo>
                      <a:pt x="116" y="64"/>
                    </a:lnTo>
                    <a:lnTo>
                      <a:pt x="104" y="76"/>
                    </a:lnTo>
                    <a:lnTo>
                      <a:pt x="98" y="82"/>
                    </a:lnTo>
                    <a:lnTo>
                      <a:pt x="94" y="86"/>
                    </a:lnTo>
                    <a:lnTo>
                      <a:pt x="92" y="90"/>
                    </a:lnTo>
                    <a:lnTo>
                      <a:pt x="92" y="98"/>
                    </a:lnTo>
                    <a:lnTo>
                      <a:pt x="92" y="110"/>
                    </a:lnTo>
                    <a:lnTo>
                      <a:pt x="84" y="112"/>
                    </a:lnTo>
                    <a:lnTo>
                      <a:pt x="78" y="110"/>
                    </a:lnTo>
                    <a:lnTo>
                      <a:pt x="78" y="120"/>
                    </a:lnTo>
                    <a:lnTo>
                      <a:pt x="78" y="122"/>
                    </a:lnTo>
                    <a:lnTo>
                      <a:pt x="78" y="126"/>
                    </a:lnTo>
                    <a:lnTo>
                      <a:pt x="72" y="128"/>
                    </a:lnTo>
                    <a:lnTo>
                      <a:pt x="66" y="130"/>
                    </a:lnTo>
                    <a:lnTo>
                      <a:pt x="64" y="132"/>
                    </a:lnTo>
                    <a:lnTo>
                      <a:pt x="62" y="136"/>
                    </a:lnTo>
                    <a:lnTo>
                      <a:pt x="58" y="140"/>
                    </a:lnTo>
                    <a:lnTo>
                      <a:pt x="56" y="144"/>
                    </a:lnTo>
                    <a:lnTo>
                      <a:pt x="44" y="146"/>
                    </a:lnTo>
                    <a:lnTo>
                      <a:pt x="36" y="148"/>
                    </a:lnTo>
                    <a:lnTo>
                      <a:pt x="30" y="148"/>
                    </a:lnTo>
                    <a:lnTo>
                      <a:pt x="20" y="150"/>
                    </a:lnTo>
                    <a:lnTo>
                      <a:pt x="0" y="126"/>
                    </a:lnTo>
                    <a:lnTo>
                      <a:pt x="0" y="118"/>
                    </a:lnTo>
                    <a:lnTo>
                      <a:pt x="50" y="74"/>
                    </a:lnTo>
                    <a:lnTo>
                      <a:pt x="50" y="40"/>
                    </a:lnTo>
                    <a:lnTo>
                      <a:pt x="42" y="34"/>
                    </a:lnTo>
                    <a:lnTo>
                      <a:pt x="66" y="0"/>
                    </a:lnTo>
                    <a:lnTo>
                      <a:pt x="66"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0" name="ïṩľîḋè">
                <a:extLst>
                  <a:ext uri="{FF2B5EF4-FFF2-40B4-BE49-F238E27FC236}">
                    <a16:creationId xmlns:a16="http://schemas.microsoft.com/office/drawing/2014/main" xmlns="" id="{51D6DCC1-83AD-4960-A79A-9DE3243CE3AC}"/>
                  </a:ext>
                </a:extLst>
              </p:cNvPr>
              <p:cNvSpPr/>
              <p:nvPr/>
            </p:nvSpPr>
            <p:spPr bwMode="auto">
              <a:xfrm>
                <a:off x="5861423" y="3049455"/>
                <a:ext cx="16526" cy="29422"/>
              </a:xfrm>
              <a:custGeom>
                <a:avLst/>
                <a:gdLst>
                  <a:gd name="T0" fmla="*/ 0 w 10"/>
                  <a:gd name="T1" fmla="*/ 2147483647 h 18"/>
                  <a:gd name="T2" fmla="*/ 2147483647 w 10"/>
                  <a:gd name="T3" fmla="*/ 0 h 18"/>
                  <a:gd name="T4" fmla="*/ 2147483647 w 10"/>
                  <a:gd name="T5" fmla="*/ 2147483647 h 18"/>
                  <a:gd name="T6" fmla="*/ 2147483647 w 10"/>
                  <a:gd name="T7" fmla="*/ 2147483647 h 18"/>
                  <a:gd name="T8" fmla="*/ 2147483647 w 10"/>
                  <a:gd name="T9" fmla="*/ 2147483647 h 18"/>
                  <a:gd name="T10" fmla="*/ 2147483647 w 10"/>
                  <a:gd name="T11" fmla="*/ 2147483647 h 18"/>
                  <a:gd name="T12" fmla="*/ 2147483647 w 10"/>
                  <a:gd name="T13" fmla="*/ 2147483647 h 18"/>
                  <a:gd name="T14" fmla="*/ 0 w 10"/>
                  <a:gd name="T15" fmla="*/ 2147483647 h 18"/>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8"/>
                  <a:gd name="T26" fmla="*/ 10 w 10"/>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8">
                    <a:moveTo>
                      <a:pt x="0" y="8"/>
                    </a:moveTo>
                    <a:lnTo>
                      <a:pt x="6" y="0"/>
                    </a:lnTo>
                    <a:lnTo>
                      <a:pt x="10" y="6"/>
                    </a:lnTo>
                    <a:lnTo>
                      <a:pt x="10" y="14"/>
                    </a:lnTo>
                    <a:lnTo>
                      <a:pt x="6" y="18"/>
                    </a:lnTo>
                    <a:lnTo>
                      <a:pt x="4" y="16"/>
                    </a:lnTo>
                    <a:lnTo>
                      <a:pt x="2" y="12"/>
                    </a:lnTo>
                    <a:lnTo>
                      <a:pt x="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1" name="îšḻîḍé">
                <a:extLst>
                  <a:ext uri="{FF2B5EF4-FFF2-40B4-BE49-F238E27FC236}">
                    <a16:creationId xmlns:a16="http://schemas.microsoft.com/office/drawing/2014/main" xmlns="" id="{484F9104-6B68-47E7-A41C-8B9D78D7FA83}"/>
                  </a:ext>
                </a:extLst>
              </p:cNvPr>
              <p:cNvSpPr/>
              <p:nvPr/>
            </p:nvSpPr>
            <p:spPr bwMode="auto">
              <a:xfrm>
                <a:off x="5729210" y="3063466"/>
                <a:ext cx="155625" cy="81261"/>
              </a:xfrm>
              <a:custGeom>
                <a:avLst/>
                <a:gdLst>
                  <a:gd name="T0" fmla="*/ 2147483647 w 90"/>
                  <a:gd name="T1" fmla="*/ 2147483647 h 50"/>
                  <a:gd name="T2" fmla="*/ 2147483647 w 90"/>
                  <a:gd name="T3" fmla="*/ 2147483647 h 50"/>
                  <a:gd name="T4" fmla="*/ 2147483647 w 90"/>
                  <a:gd name="T5" fmla="*/ 2147483647 h 50"/>
                  <a:gd name="T6" fmla="*/ 2147483647 w 90"/>
                  <a:gd name="T7" fmla="*/ 2147483647 h 50"/>
                  <a:gd name="T8" fmla="*/ 2147483647 w 90"/>
                  <a:gd name="T9" fmla="*/ 2147483647 h 50"/>
                  <a:gd name="T10" fmla="*/ 2147483647 w 90"/>
                  <a:gd name="T11" fmla="*/ 2147483647 h 50"/>
                  <a:gd name="T12" fmla="*/ 2147483647 w 90"/>
                  <a:gd name="T13" fmla="*/ 0 h 50"/>
                  <a:gd name="T14" fmla="*/ 2147483647 w 90"/>
                  <a:gd name="T15" fmla="*/ 2147483647 h 50"/>
                  <a:gd name="T16" fmla="*/ 2147483647 w 90"/>
                  <a:gd name="T17" fmla="*/ 2147483647 h 50"/>
                  <a:gd name="T18" fmla="*/ 2147483647 w 90"/>
                  <a:gd name="T19" fmla="*/ 2147483647 h 50"/>
                  <a:gd name="T20" fmla="*/ 2147483647 w 90"/>
                  <a:gd name="T21" fmla="*/ 2147483647 h 50"/>
                  <a:gd name="T22" fmla="*/ 2147483647 w 90"/>
                  <a:gd name="T23" fmla="*/ 2147483647 h 50"/>
                  <a:gd name="T24" fmla="*/ 2147483647 w 90"/>
                  <a:gd name="T25" fmla="*/ 2147483647 h 50"/>
                  <a:gd name="T26" fmla="*/ 2147483647 w 90"/>
                  <a:gd name="T27" fmla="*/ 2147483647 h 50"/>
                  <a:gd name="T28" fmla="*/ 2147483647 w 90"/>
                  <a:gd name="T29" fmla="*/ 2147483647 h 50"/>
                  <a:gd name="T30" fmla="*/ 2147483647 w 90"/>
                  <a:gd name="T31" fmla="*/ 2147483647 h 50"/>
                  <a:gd name="T32" fmla="*/ 0 w 90"/>
                  <a:gd name="T33" fmla="*/ 2147483647 h 50"/>
                  <a:gd name="T34" fmla="*/ 2147483647 w 90"/>
                  <a:gd name="T35" fmla="*/ 2147483647 h 50"/>
                  <a:gd name="T36" fmla="*/ 2147483647 w 90"/>
                  <a:gd name="T37" fmla="*/ 2147483647 h 50"/>
                  <a:gd name="T38" fmla="*/ 2147483647 w 90"/>
                  <a:gd name="T39" fmla="*/ 2147483647 h 50"/>
                  <a:gd name="T40" fmla="*/ 2147483647 w 90"/>
                  <a:gd name="T41" fmla="*/ 2147483647 h 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0"/>
                  <a:gd name="T64" fmla="*/ 0 h 50"/>
                  <a:gd name="T65" fmla="*/ 90 w 90"/>
                  <a:gd name="T66" fmla="*/ 50 h 5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0" h="50">
                    <a:moveTo>
                      <a:pt x="66" y="50"/>
                    </a:moveTo>
                    <a:lnTo>
                      <a:pt x="90" y="16"/>
                    </a:lnTo>
                    <a:lnTo>
                      <a:pt x="86" y="6"/>
                    </a:lnTo>
                    <a:lnTo>
                      <a:pt x="82" y="10"/>
                    </a:lnTo>
                    <a:lnTo>
                      <a:pt x="80" y="8"/>
                    </a:lnTo>
                    <a:lnTo>
                      <a:pt x="78" y="4"/>
                    </a:lnTo>
                    <a:lnTo>
                      <a:pt x="76" y="0"/>
                    </a:lnTo>
                    <a:lnTo>
                      <a:pt x="66" y="12"/>
                    </a:lnTo>
                    <a:lnTo>
                      <a:pt x="58" y="22"/>
                    </a:lnTo>
                    <a:lnTo>
                      <a:pt x="52" y="28"/>
                    </a:lnTo>
                    <a:lnTo>
                      <a:pt x="44" y="30"/>
                    </a:lnTo>
                    <a:lnTo>
                      <a:pt x="36" y="34"/>
                    </a:lnTo>
                    <a:lnTo>
                      <a:pt x="26" y="34"/>
                    </a:lnTo>
                    <a:lnTo>
                      <a:pt x="20" y="34"/>
                    </a:lnTo>
                    <a:lnTo>
                      <a:pt x="12" y="30"/>
                    </a:lnTo>
                    <a:lnTo>
                      <a:pt x="2" y="22"/>
                    </a:lnTo>
                    <a:lnTo>
                      <a:pt x="0" y="28"/>
                    </a:lnTo>
                    <a:lnTo>
                      <a:pt x="10" y="36"/>
                    </a:lnTo>
                    <a:lnTo>
                      <a:pt x="22" y="40"/>
                    </a:lnTo>
                    <a:lnTo>
                      <a:pt x="22" y="48"/>
                    </a:lnTo>
                    <a:lnTo>
                      <a:pt x="66" y="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2" name="ïṡļíḍe">
                <a:extLst>
                  <a:ext uri="{FF2B5EF4-FFF2-40B4-BE49-F238E27FC236}">
                    <a16:creationId xmlns:a16="http://schemas.microsoft.com/office/drawing/2014/main" xmlns="" id="{C0D5CF1B-7F77-4611-A985-620417381DBB}"/>
                  </a:ext>
                </a:extLst>
              </p:cNvPr>
              <p:cNvSpPr/>
              <p:nvPr/>
            </p:nvSpPr>
            <p:spPr bwMode="auto">
              <a:xfrm>
                <a:off x="5519874" y="3286233"/>
                <a:ext cx="286460" cy="176534"/>
              </a:xfrm>
              <a:custGeom>
                <a:avLst/>
                <a:gdLst>
                  <a:gd name="T0" fmla="*/ 2147483647 w 164"/>
                  <a:gd name="T1" fmla="*/ 2147483647 h 106"/>
                  <a:gd name="T2" fmla="*/ 2147483647 w 164"/>
                  <a:gd name="T3" fmla="*/ 2147483647 h 106"/>
                  <a:gd name="T4" fmla="*/ 2147483647 w 164"/>
                  <a:gd name="T5" fmla="*/ 0 h 106"/>
                  <a:gd name="T6" fmla="*/ 2147483647 w 164"/>
                  <a:gd name="T7" fmla="*/ 2147483647 h 106"/>
                  <a:gd name="T8" fmla="*/ 2147483647 w 164"/>
                  <a:gd name="T9" fmla="*/ 2147483647 h 106"/>
                  <a:gd name="T10" fmla="*/ 2147483647 w 164"/>
                  <a:gd name="T11" fmla="*/ 2147483647 h 106"/>
                  <a:gd name="T12" fmla="*/ 2147483647 w 164"/>
                  <a:gd name="T13" fmla="*/ 2147483647 h 106"/>
                  <a:gd name="T14" fmla="*/ 2147483647 w 164"/>
                  <a:gd name="T15" fmla="*/ 2147483647 h 106"/>
                  <a:gd name="T16" fmla="*/ 2147483647 w 164"/>
                  <a:gd name="T17" fmla="*/ 2147483647 h 106"/>
                  <a:gd name="T18" fmla="*/ 2147483647 w 164"/>
                  <a:gd name="T19" fmla="*/ 2147483647 h 106"/>
                  <a:gd name="T20" fmla="*/ 2147483647 w 164"/>
                  <a:gd name="T21" fmla="*/ 2147483647 h 106"/>
                  <a:gd name="T22" fmla="*/ 2147483647 w 164"/>
                  <a:gd name="T23" fmla="*/ 2147483647 h 106"/>
                  <a:gd name="T24" fmla="*/ 2147483647 w 164"/>
                  <a:gd name="T25" fmla="*/ 2147483647 h 106"/>
                  <a:gd name="T26" fmla="*/ 2147483647 w 164"/>
                  <a:gd name="T27" fmla="*/ 2147483647 h 106"/>
                  <a:gd name="T28" fmla="*/ 2147483647 w 164"/>
                  <a:gd name="T29" fmla="*/ 2147483647 h 106"/>
                  <a:gd name="T30" fmla="*/ 2147483647 w 164"/>
                  <a:gd name="T31" fmla="*/ 2147483647 h 106"/>
                  <a:gd name="T32" fmla="*/ 0 w 164"/>
                  <a:gd name="T33" fmla="*/ 2147483647 h 106"/>
                  <a:gd name="T34" fmla="*/ 2147483647 w 164"/>
                  <a:gd name="T35" fmla="*/ 2147483647 h 106"/>
                  <a:gd name="T36" fmla="*/ 2147483647 w 164"/>
                  <a:gd name="T37" fmla="*/ 2147483647 h 106"/>
                  <a:gd name="T38" fmla="*/ 2147483647 w 164"/>
                  <a:gd name="T39" fmla="*/ 2147483647 h 106"/>
                  <a:gd name="T40" fmla="*/ 2147483647 w 164"/>
                  <a:gd name="T41" fmla="*/ 2147483647 h 106"/>
                  <a:gd name="T42" fmla="*/ 2147483647 w 164"/>
                  <a:gd name="T43" fmla="*/ 2147483647 h 106"/>
                  <a:gd name="T44" fmla="*/ 2147483647 w 164"/>
                  <a:gd name="T45" fmla="*/ 2147483647 h 106"/>
                  <a:gd name="T46" fmla="*/ 2147483647 w 164"/>
                  <a:gd name="T47" fmla="*/ 2147483647 h 106"/>
                  <a:gd name="T48" fmla="*/ 2147483647 w 164"/>
                  <a:gd name="T49" fmla="*/ 2147483647 h 106"/>
                  <a:gd name="T50" fmla="*/ 2147483647 w 164"/>
                  <a:gd name="T51" fmla="*/ 2147483647 h 106"/>
                  <a:gd name="T52" fmla="*/ 2147483647 w 164"/>
                  <a:gd name="T53" fmla="*/ 2147483647 h 106"/>
                  <a:gd name="T54" fmla="*/ 2147483647 w 164"/>
                  <a:gd name="T55" fmla="*/ 2147483647 h 106"/>
                  <a:gd name="T56" fmla="*/ 2147483647 w 164"/>
                  <a:gd name="T57" fmla="*/ 2147483647 h 106"/>
                  <a:gd name="T58" fmla="*/ 2147483647 w 164"/>
                  <a:gd name="T59" fmla="*/ 2147483647 h 106"/>
                  <a:gd name="T60" fmla="*/ 2147483647 w 164"/>
                  <a:gd name="T61" fmla="*/ 2147483647 h 106"/>
                  <a:gd name="T62" fmla="*/ 2147483647 w 164"/>
                  <a:gd name="T63" fmla="*/ 2147483647 h 106"/>
                  <a:gd name="T64" fmla="*/ 2147483647 w 164"/>
                  <a:gd name="T65" fmla="*/ 2147483647 h 106"/>
                  <a:gd name="T66" fmla="*/ 2147483647 w 164"/>
                  <a:gd name="T67" fmla="*/ 2147483647 h 106"/>
                  <a:gd name="T68" fmla="*/ 2147483647 w 164"/>
                  <a:gd name="T69" fmla="*/ 2147483647 h 106"/>
                  <a:gd name="T70" fmla="*/ 2147483647 w 164"/>
                  <a:gd name="T71" fmla="*/ 2147483647 h 106"/>
                  <a:gd name="T72" fmla="*/ 2147483647 w 164"/>
                  <a:gd name="T73" fmla="*/ 2147483647 h 106"/>
                  <a:gd name="T74" fmla="*/ 2147483647 w 164"/>
                  <a:gd name="T75" fmla="*/ 2147483647 h 106"/>
                  <a:gd name="T76" fmla="*/ 2147483647 w 164"/>
                  <a:gd name="T77" fmla="*/ 2147483647 h 106"/>
                  <a:gd name="T78" fmla="*/ 2147483647 w 164"/>
                  <a:gd name="T79" fmla="*/ 2147483647 h 106"/>
                  <a:gd name="T80" fmla="*/ 2147483647 w 164"/>
                  <a:gd name="T81" fmla="*/ 2147483647 h 10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64"/>
                  <a:gd name="T124" fmla="*/ 0 h 106"/>
                  <a:gd name="T125" fmla="*/ 164 w 164"/>
                  <a:gd name="T126" fmla="*/ 106 h 10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64" h="106">
                    <a:moveTo>
                      <a:pt x="164" y="32"/>
                    </a:moveTo>
                    <a:lnTo>
                      <a:pt x="144" y="8"/>
                    </a:lnTo>
                    <a:lnTo>
                      <a:pt x="144" y="0"/>
                    </a:lnTo>
                    <a:lnTo>
                      <a:pt x="96" y="12"/>
                    </a:lnTo>
                    <a:lnTo>
                      <a:pt x="52" y="56"/>
                    </a:lnTo>
                    <a:lnTo>
                      <a:pt x="50" y="34"/>
                    </a:lnTo>
                    <a:lnTo>
                      <a:pt x="30" y="28"/>
                    </a:lnTo>
                    <a:lnTo>
                      <a:pt x="26" y="26"/>
                    </a:lnTo>
                    <a:lnTo>
                      <a:pt x="24" y="28"/>
                    </a:lnTo>
                    <a:lnTo>
                      <a:pt x="18" y="26"/>
                    </a:lnTo>
                    <a:lnTo>
                      <a:pt x="14" y="22"/>
                    </a:lnTo>
                    <a:lnTo>
                      <a:pt x="12" y="24"/>
                    </a:lnTo>
                    <a:lnTo>
                      <a:pt x="10" y="28"/>
                    </a:lnTo>
                    <a:lnTo>
                      <a:pt x="8" y="34"/>
                    </a:lnTo>
                    <a:lnTo>
                      <a:pt x="6" y="38"/>
                    </a:lnTo>
                    <a:lnTo>
                      <a:pt x="4" y="46"/>
                    </a:lnTo>
                    <a:lnTo>
                      <a:pt x="0" y="54"/>
                    </a:lnTo>
                    <a:lnTo>
                      <a:pt x="10" y="78"/>
                    </a:lnTo>
                    <a:lnTo>
                      <a:pt x="14" y="92"/>
                    </a:lnTo>
                    <a:lnTo>
                      <a:pt x="14" y="106"/>
                    </a:lnTo>
                    <a:lnTo>
                      <a:pt x="20" y="106"/>
                    </a:lnTo>
                    <a:lnTo>
                      <a:pt x="30" y="106"/>
                    </a:lnTo>
                    <a:lnTo>
                      <a:pt x="40" y="102"/>
                    </a:lnTo>
                    <a:lnTo>
                      <a:pt x="44" y="98"/>
                    </a:lnTo>
                    <a:lnTo>
                      <a:pt x="52" y="94"/>
                    </a:lnTo>
                    <a:lnTo>
                      <a:pt x="66" y="90"/>
                    </a:lnTo>
                    <a:lnTo>
                      <a:pt x="76" y="88"/>
                    </a:lnTo>
                    <a:lnTo>
                      <a:pt x="86" y="84"/>
                    </a:lnTo>
                    <a:lnTo>
                      <a:pt x="96" y="82"/>
                    </a:lnTo>
                    <a:lnTo>
                      <a:pt x="100" y="78"/>
                    </a:lnTo>
                    <a:lnTo>
                      <a:pt x="104" y="76"/>
                    </a:lnTo>
                    <a:lnTo>
                      <a:pt x="106" y="70"/>
                    </a:lnTo>
                    <a:lnTo>
                      <a:pt x="112" y="68"/>
                    </a:lnTo>
                    <a:lnTo>
                      <a:pt x="130" y="64"/>
                    </a:lnTo>
                    <a:lnTo>
                      <a:pt x="140" y="60"/>
                    </a:lnTo>
                    <a:lnTo>
                      <a:pt x="150" y="54"/>
                    </a:lnTo>
                    <a:lnTo>
                      <a:pt x="152" y="50"/>
                    </a:lnTo>
                    <a:lnTo>
                      <a:pt x="154" y="44"/>
                    </a:lnTo>
                    <a:lnTo>
                      <a:pt x="158" y="36"/>
                    </a:lnTo>
                    <a:lnTo>
                      <a:pt x="160" y="34"/>
                    </a:lnTo>
                    <a:lnTo>
                      <a:pt x="164" y="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3" name="iSľïḓé">
                <a:extLst>
                  <a:ext uri="{FF2B5EF4-FFF2-40B4-BE49-F238E27FC236}">
                    <a16:creationId xmlns:a16="http://schemas.microsoft.com/office/drawing/2014/main" xmlns="" id="{A9D55749-17AA-4A51-B257-59EF5D8AB0EB}"/>
                  </a:ext>
                </a:extLst>
              </p:cNvPr>
              <p:cNvSpPr/>
              <p:nvPr/>
            </p:nvSpPr>
            <p:spPr bwMode="auto">
              <a:xfrm>
                <a:off x="5591489" y="2941573"/>
                <a:ext cx="72993" cy="46234"/>
              </a:xfrm>
              <a:custGeom>
                <a:avLst/>
                <a:gdLst>
                  <a:gd name="T0" fmla="*/ 2147483647 w 42"/>
                  <a:gd name="T1" fmla="*/ 2147483647 h 28"/>
                  <a:gd name="T2" fmla="*/ 2147483647 w 42"/>
                  <a:gd name="T3" fmla="*/ 2147483647 h 28"/>
                  <a:gd name="T4" fmla="*/ 2147483647 w 42"/>
                  <a:gd name="T5" fmla="*/ 2147483647 h 28"/>
                  <a:gd name="T6" fmla="*/ 2147483647 w 42"/>
                  <a:gd name="T7" fmla="*/ 2147483647 h 28"/>
                  <a:gd name="T8" fmla="*/ 0 w 42"/>
                  <a:gd name="T9" fmla="*/ 2147483647 h 28"/>
                  <a:gd name="T10" fmla="*/ 2147483647 w 42"/>
                  <a:gd name="T11" fmla="*/ 2147483647 h 28"/>
                  <a:gd name="T12" fmla="*/ 2147483647 w 42"/>
                  <a:gd name="T13" fmla="*/ 2147483647 h 28"/>
                  <a:gd name="T14" fmla="*/ 2147483647 w 42"/>
                  <a:gd name="T15" fmla="*/ 0 h 28"/>
                  <a:gd name="T16" fmla="*/ 2147483647 w 42"/>
                  <a:gd name="T17" fmla="*/ 0 h 28"/>
                  <a:gd name="T18" fmla="*/ 2147483647 w 42"/>
                  <a:gd name="T19" fmla="*/ 0 h 28"/>
                  <a:gd name="T20" fmla="*/ 2147483647 w 42"/>
                  <a:gd name="T21" fmla="*/ 2147483647 h 28"/>
                  <a:gd name="T22" fmla="*/ 2147483647 w 42"/>
                  <a:gd name="T23" fmla="*/ 0 h 28"/>
                  <a:gd name="T24" fmla="*/ 2147483647 w 42"/>
                  <a:gd name="T25" fmla="*/ 2147483647 h 28"/>
                  <a:gd name="T26" fmla="*/ 2147483647 w 42"/>
                  <a:gd name="T27" fmla="*/ 2147483647 h 28"/>
                  <a:gd name="T28" fmla="*/ 2147483647 w 42"/>
                  <a:gd name="T29" fmla="*/ 2147483647 h 28"/>
                  <a:gd name="T30" fmla="*/ 2147483647 w 42"/>
                  <a:gd name="T31" fmla="*/ 2147483647 h 28"/>
                  <a:gd name="T32" fmla="*/ 2147483647 w 42"/>
                  <a:gd name="T33" fmla="*/ 2147483647 h 28"/>
                  <a:gd name="T34" fmla="*/ 2147483647 w 42"/>
                  <a:gd name="T35" fmla="*/ 2147483647 h 28"/>
                  <a:gd name="T36" fmla="*/ 2147483647 w 42"/>
                  <a:gd name="T37" fmla="*/ 2147483647 h 28"/>
                  <a:gd name="T38" fmla="*/ 2147483647 w 42"/>
                  <a:gd name="T39" fmla="*/ 2147483647 h 2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2"/>
                  <a:gd name="T61" fmla="*/ 0 h 28"/>
                  <a:gd name="T62" fmla="*/ 42 w 42"/>
                  <a:gd name="T63" fmla="*/ 28 h 2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2" h="28">
                    <a:moveTo>
                      <a:pt x="42" y="28"/>
                    </a:moveTo>
                    <a:lnTo>
                      <a:pt x="24" y="28"/>
                    </a:lnTo>
                    <a:lnTo>
                      <a:pt x="20" y="24"/>
                    </a:lnTo>
                    <a:lnTo>
                      <a:pt x="16" y="22"/>
                    </a:lnTo>
                    <a:lnTo>
                      <a:pt x="0" y="18"/>
                    </a:lnTo>
                    <a:lnTo>
                      <a:pt x="4" y="10"/>
                    </a:lnTo>
                    <a:lnTo>
                      <a:pt x="8" y="4"/>
                    </a:lnTo>
                    <a:lnTo>
                      <a:pt x="12" y="0"/>
                    </a:lnTo>
                    <a:lnTo>
                      <a:pt x="18" y="0"/>
                    </a:lnTo>
                    <a:lnTo>
                      <a:pt x="22" y="0"/>
                    </a:lnTo>
                    <a:lnTo>
                      <a:pt x="26" y="2"/>
                    </a:lnTo>
                    <a:lnTo>
                      <a:pt x="28" y="0"/>
                    </a:lnTo>
                    <a:lnTo>
                      <a:pt x="30" y="2"/>
                    </a:lnTo>
                    <a:lnTo>
                      <a:pt x="24" y="4"/>
                    </a:lnTo>
                    <a:lnTo>
                      <a:pt x="26" y="10"/>
                    </a:lnTo>
                    <a:lnTo>
                      <a:pt x="28" y="14"/>
                    </a:lnTo>
                    <a:lnTo>
                      <a:pt x="38" y="20"/>
                    </a:lnTo>
                    <a:lnTo>
                      <a:pt x="40" y="24"/>
                    </a:lnTo>
                    <a:lnTo>
                      <a:pt x="42" y="26"/>
                    </a:lnTo>
                    <a:lnTo>
                      <a:pt x="42"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4" name="îṡḷiḓê">
                <a:extLst>
                  <a:ext uri="{FF2B5EF4-FFF2-40B4-BE49-F238E27FC236}">
                    <a16:creationId xmlns:a16="http://schemas.microsoft.com/office/drawing/2014/main" xmlns="" id="{C023A639-27D0-4F78-AF91-08307F7E9620}"/>
                  </a:ext>
                </a:extLst>
              </p:cNvPr>
              <p:cNvSpPr/>
              <p:nvPr/>
            </p:nvSpPr>
            <p:spPr bwMode="auto">
              <a:xfrm>
                <a:off x="5481312" y="2638945"/>
                <a:ext cx="579809" cy="441333"/>
              </a:xfrm>
              <a:custGeom>
                <a:avLst/>
                <a:gdLst>
                  <a:gd name="T0" fmla="*/ 2147483647 w 332"/>
                  <a:gd name="T1" fmla="*/ 2147483647 h 266"/>
                  <a:gd name="T2" fmla="*/ 2147483647 w 332"/>
                  <a:gd name="T3" fmla="*/ 2147483647 h 266"/>
                  <a:gd name="T4" fmla="*/ 2147483647 w 332"/>
                  <a:gd name="T5" fmla="*/ 2147483647 h 266"/>
                  <a:gd name="T6" fmla="*/ 2147483647 w 332"/>
                  <a:gd name="T7" fmla="*/ 2147483647 h 266"/>
                  <a:gd name="T8" fmla="*/ 2147483647 w 332"/>
                  <a:gd name="T9" fmla="*/ 2147483647 h 266"/>
                  <a:gd name="T10" fmla="*/ 2147483647 w 332"/>
                  <a:gd name="T11" fmla="*/ 2147483647 h 266"/>
                  <a:gd name="T12" fmla="*/ 2147483647 w 332"/>
                  <a:gd name="T13" fmla="*/ 2147483647 h 266"/>
                  <a:gd name="T14" fmla="*/ 2147483647 w 332"/>
                  <a:gd name="T15" fmla="*/ 2147483647 h 266"/>
                  <a:gd name="T16" fmla="*/ 2147483647 w 332"/>
                  <a:gd name="T17" fmla="*/ 2147483647 h 266"/>
                  <a:gd name="T18" fmla="*/ 2147483647 w 332"/>
                  <a:gd name="T19" fmla="*/ 2147483647 h 266"/>
                  <a:gd name="T20" fmla="*/ 2147483647 w 332"/>
                  <a:gd name="T21" fmla="*/ 2147483647 h 266"/>
                  <a:gd name="T22" fmla="*/ 2147483647 w 332"/>
                  <a:gd name="T23" fmla="*/ 2147483647 h 266"/>
                  <a:gd name="T24" fmla="*/ 2147483647 w 332"/>
                  <a:gd name="T25" fmla="*/ 2147483647 h 266"/>
                  <a:gd name="T26" fmla="*/ 2147483647 w 332"/>
                  <a:gd name="T27" fmla="*/ 2147483647 h 266"/>
                  <a:gd name="T28" fmla="*/ 2147483647 w 332"/>
                  <a:gd name="T29" fmla="*/ 2147483647 h 266"/>
                  <a:gd name="T30" fmla="*/ 2147483647 w 332"/>
                  <a:gd name="T31" fmla="*/ 2147483647 h 266"/>
                  <a:gd name="T32" fmla="*/ 2147483647 w 332"/>
                  <a:gd name="T33" fmla="*/ 2147483647 h 266"/>
                  <a:gd name="T34" fmla="*/ 2147483647 w 332"/>
                  <a:gd name="T35" fmla="*/ 2147483647 h 266"/>
                  <a:gd name="T36" fmla="*/ 2147483647 w 332"/>
                  <a:gd name="T37" fmla="*/ 2147483647 h 266"/>
                  <a:gd name="T38" fmla="*/ 2147483647 w 332"/>
                  <a:gd name="T39" fmla="*/ 2147483647 h 266"/>
                  <a:gd name="T40" fmla="*/ 2147483647 w 332"/>
                  <a:gd name="T41" fmla="*/ 2147483647 h 266"/>
                  <a:gd name="T42" fmla="*/ 2147483647 w 332"/>
                  <a:gd name="T43" fmla="*/ 2147483647 h 266"/>
                  <a:gd name="T44" fmla="*/ 2147483647 w 332"/>
                  <a:gd name="T45" fmla="*/ 2147483647 h 266"/>
                  <a:gd name="T46" fmla="*/ 2147483647 w 332"/>
                  <a:gd name="T47" fmla="*/ 2147483647 h 266"/>
                  <a:gd name="T48" fmla="*/ 2147483647 w 332"/>
                  <a:gd name="T49" fmla="*/ 2147483647 h 266"/>
                  <a:gd name="T50" fmla="*/ 2147483647 w 332"/>
                  <a:gd name="T51" fmla="*/ 2147483647 h 266"/>
                  <a:gd name="T52" fmla="*/ 2147483647 w 332"/>
                  <a:gd name="T53" fmla="*/ 2147483647 h 266"/>
                  <a:gd name="T54" fmla="*/ 2147483647 w 332"/>
                  <a:gd name="T55" fmla="*/ 2147483647 h 266"/>
                  <a:gd name="T56" fmla="*/ 2147483647 w 332"/>
                  <a:gd name="T57" fmla="*/ 2147483647 h 266"/>
                  <a:gd name="T58" fmla="*/ 2147483647 w 332"/>
                  <a:gd name="T59" fmla="*/ 2147483647 h 266"/>
                  <a:gd name="T60" fmla="*/ 2147483647 w 332"/>
                  <a:gd name="T61" fmla="*/ 2147483647 h 266"/>
                  <a:gd name="T62" fmla="*/ 2147483647 w 332"/>
                  <a:gd name="T63" fmla="*/ 2147483647 h 266"/>
                  <a:gd name="T64" fmla="*/ 2147483647 w 332"/>
                  <a:gd name="T65" fmla="*/ 0 h 266"/>
                  <a:gd name="T66" fmla="*/ 0 w 332"/>
                  <a:gd name="T67" fmla="*/ 2147483647 h 266"/>
                  <a:gd name="T68" fmla="*/ 2147483647 w 332"/>
                  <a:gd name="T69" fmla="*/ 2147483647 h 266"/>
                  <a:gd name="T70" fmla="*/ 2147483647 w 332"/>
                  <a:gd name="T71" fmla="*/ 2147483647 h 266"/>
                  <a:gd name="T72" fmla="*/ 2147483647 w 332"/>
                  <a:gd name="T73" fmla="*/ 2147483647 h 266"/>
                  <a:gd name="T74" fmla="*/ 2147483647 w 332"/>
                  <a:gd name="T75" fmla="*/ 2147483647 h 266"/>
                  <a:gd name="T76" fmla="*/ 2147483647 w 332"/>
                  <a:gd name="T77" fmla="*/ 2147483647 h 266"/>
                  <a:gd name="T78" fmla="*/ 2147483647 w 332"/>
                  <a:gd name="T79" fmla="*/ 2147483647 h 266"/>
                  <a:gd name="T80" fmla="*/ 2147483647 w 332"/>
                  <a:gd name="T81" fmla="*/ 2147483647 h 266"/>
                  <a:gd name="T82" fmla="*/ 2147483647 w 332"/>
                  <a:gd name="T83" fmla="*/ 2147483647 h 2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32"/>
                  <a:gd name="T127" fmla="*/ 0 h 266"/>
                  <a:gd name="T128" fmla="*/ 332 w 332"/>
                  <a:gd name="T129" fmla="*/ 266 h 2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32" h="266">
                    <a:moveTo>
                      <a:pt x="94" y="184"/>
                    </a:moveTo>
                    <a:lnTo>
                      <a:pt x="98" y="180"/>
                    </a:lnTo>
                    <a:lnTo>
                      <a:pt x="100" y="172"/>
                    </a:lnTo>
                    <a:lnTo>
                      <a:pt x="112" y="180"/>
                    </a:lnTo>
                    <a:lnTo>
                      <a:pt x="122" y="190"/>
                    </a:lnTo>
                    <a:lnTo>
                      <a:pt x="144" y="212"/>
                    </a:lnTo>
                    <a:lnTo>
                      <a:pt x="154" y="222"/>
                    </a:lnTo>
                    <a:lnTo>
                      <a:pt x="166" y="230"/>
                    </a:lnTo>
                    <a:lnTo>
                      <a:pt x="180" y="238"/>
                    </a:lnTo>
                    <a:lnTo>
                      <a:pt x="188" y="238"/>
                    </a:lnTo>
                    <a:lnTo>
                      <a:pt x="198" y="240"/>
                    </a:lnTo>
                    <a:lnTo>
                      <a:pt x="206" y="238"/>
                    </a:lnTo>
                    <a:lnTo>
                      <a:pt x="214" y="234"/>
                    </a:lnTo>
                    <a:lnTo>
                      <a:pt x="222" y="230"/>
                    </a:lnTo>
                    <a:lnTo>
                      <a:pt x="228" y="228"/>
                    </a:lnTo>
                    <a:lnTo>
                      <a:pt x="234" y="228"/>
                    </a:lnTo>
                    <a:lnTo>
                      <a:pt x="236" y="230"/>
                    </a:lnTo>
                    <a:lnTo>
                      <a:pt x="236" y="234"/>
                    </a:lnTo>
                    <a:lnTo>
                      <a:pt x="238" y="240"/>
                    </a:lnTo>
                    <a:lnTo>
                      <a:pt x="236" y="246"/>
                    </a:lnTo>
                    <a:lnTo>
                      <a:pt x="240" y="248"/>
                    </a:lnTo>
                    <a:lnTo>
                      <a:pt x="246" y="252"/>
                    </a:lnTo>
                    <a:lnTo>
                      <a:pt x="262" y="258"/>
                    </a:lnTo>
                    <a:lnTo>
                      <a:pt x="282" y="264"/>
                    </a:lnTo>
                    <a:lnTo>
                      <a:pt x="294" y="266"/>
                    </a:lnTo>
                    <a:lnTo>
                      <a:pt x="302" y="266"/>
                    </a:lnTo>
                    <a:lnTo>
                      <a:pt x="308" y="266"/>
                    </a:lnTo>
                    <a:lnTo>
                      <a:pt x="308" y="258"/>
                    </a:lnTo>
                    <a:lnTo>
                      <a:pt x="310" y="254"/>
                    </a:lnTo>
                    <a:lnTo>
                      <a:pt x="312" y="248"/>
                    </a:lnTo>
                    <a:lnTo>
                      <a:pt x="316" y="246"/>
                    </a:lnTo>
                    <a:lnTo>
                      <a:pt x="326" y="240"/>
                    </a:lnTo>
                    <a:lnTo>
                      <a:pt x="330" y="238"/>
                    </a:lnTo>
                    <a:lnTo>
                      <a:pt x="332" y="234"/>
                    </a:lnTo>
                    <a:lnTo>
                      <a:pt x="328" y="230"/>
                    </a:lnTo>
                    <a:lnTo>
                      <a:pt x="322" y="226"/>
                    </a:lnTo>
                    <a:lnTo>
                      <a:pt x="320" y="218"/>
                    </a:lnTo>
                    <a:lnTo>
                      <a:pt x="318" y="212"/>
                    </a:lnTo>
                    <a:lnTo>
                      <a:pt x="314" y="210"/>
                    </a:lnTo>
                    <a:lnTo>
                      <a:pt x="310" y="210"/>
                    </a:lnTo>
                    <a:lnTo>
                      <a:pt x="304" y="204"/>
                    </a:lnTo>
                    <a:lnTo>
                      <a:pt x="298" y="196"/>
                    </a:lnTo>
                    <a:lnTo>
                      <a:pt x="292" y="192"/>
                    </a:lnTo>
                    <a:lnTo>
                      <a:pt x="286" y="190"/>
                    </a:lnTo>
                    <a:lnTo>
                      <a:pt x="282" y="186"/>
                    </a:lnTo>
                    <a:lnTo>
                      <a:pt x="282" y="182"/>
                    </a:lnTo>
                    <a:lnTo>
                      <a:pt x="284" y="178"/>
                    </a:lnTo>
                    <a:lnTo>
                      <a:pt x="288" y="172"/>
                    </a:lnTo>
                    <a:lnTo>
                      <a:pt x="294" y="164"/>
                    </a:lnTo>
                    <a:lnTo>
                      <a:pt x="296" y="162"/>
                    </a:lnTo>
                    <a:lnTo>
                      <a:pt x="296" y="158"/>
                    </a:lnTo>
                    <a:lnTo>
                      <a:pt x="288" y="156"/>
                    </a:lnTo>
                    <a:lnTo>
                      <a:pt x="282" y="152"/>
                    </a:lnTo>
                    <a:lnTo>
                      <a:pt x="280" y="148"/>
                    </a:lnTo>
                    <a:lnTo>
                      <a:pt x="278" y="142"/>
                    </a:lnTo>
                    <a:lnTo>
                      <a:pt x="274" y="130"/>
                    </a:lnTo>
                    <a:lnTo>
                      <a:pt x="270" y="118"/>
                    </a:lnTo>
                    <a:lnTo>
                      <a:pt x="270" y="110"/>
                    </a:lnTo>
                    <a:lnTo>
                      <a:pt x="270" y="104"/>
                    </a:lnTo>
                    <a:lnTo>
                      <a:pt x="272" y="94"/>
                    </a:lnTo>
                    <a:lnTo>
                      <a:pt x="274" y="84"/>
                    </a:lnTo>
                    <a:lnTo>
                      <a:pt x="274" y="76"/>
                    </a:lnTo>
                    <a:lnTo>
                      <a:pt x="274" y="72"/>
                    </a:lnTo>
                    <a:lnTo>
                      <a:pt x="272" y="68"/>
                    </a:lnTo>
                    <a:lnTo>
                      <a:pt x="268" y="64"/>
                    </a:lnTo>
                    <a:lnTo>
                      <a:pt x="264" y="62"/>
                    </a:lnTo>
                    <a:lnTo>
                      <a:pt x="256" y="60"/>
                    </a:lnTo>
                    <a:lnTo>
                      <a:pt x="250" y="56"/>
                    </a:lnTo>
                    <a:lnTo>
                      <a:pt x="226" y="40"/>
                    </a:lnTo>
                    <a:lnTo>
                      <a:pt x="210" y="32"/>
                    </a:lnTo>
                    <a:lnTo>
                      <a:pt x="200" y="28"/>
                    </a:lnTo>
                    <a:lnTo>
                      <a:pt x="194" y="28"/>
                    </a:lnTo>
                    <a:lnTo>
                      <a:pt x="184" y="30"/>
                    </a:lnTo>
                    <a:lnTo>
                      <a:pt x="174" y="32"/>
                    </a:lnTo>
                    <a:lnTo>
                      <a:pt x="162" y="42"/>
                    </a:lnTo>
                    <a:lnTo>
                      <a:pt x="156" y="46"/>
                    </a:lnTo>
                    <a:lnTo>
                      <a:pt x="148" y="50"/>
                    </a:lnTo>
                    <a:lnTo>
                      <a:pt x="140" y="54"/>
                    </a:lnTo>
                    <a:lnTo>
                      <a:pt x="126" y="54"/>
                    </a:lnTo>
                    <a:lnTo>
                      <a:pt x="112" y="52"/>
                    </a:lnTo>
                    <a:lnTo>
                      <a:pt x="94" y="46"/>
                    </a:lnTo>
                    <a:lnTo>
                      <a:pt x="88" y="40"/>
                    </a:lnTo>
                    <a:lnTo>
                      <a:pt x="82" y="34"/>
                    </a:lnTo>
                    <a:lnTo>
                      <a:pt x="78" y="30"/>
                    </a:lnTo>
                    <a:lnTo>
                      <a:pt x="76" y="26"/>
                    </a:lnTo>
                    <a:lnTo>
                      <a:pt x="68" y="22"/>
                    </a:lnTo>
                    <a:lnTo>
                      <a:pt x="64" y="18"/>
                    </a:lnTo>
                    <a:lnTo>
                      <a:pt x="64" y="12"/>
                    </a:lnTo>
                    <a:lnTo>
                      <a:pt x="62" y="4"/>
                    </a:lnTo>
                    <a:lnTo>
                      <a:pt x="54" y="4"/>
                    </a:lnTo>
                    <a:lnTo>
                      <a:pt x="44" y="14"/>
                    </a:lnTo>
                    <a:lnTo>
                      <a:pt x="36" y="20"/>
                    </a:lnTo>
                    <a:lnTo>
                      <a:pt x="32" y="20"/>
                    </a:lnTo>
                    <a:lnTo>
                      <a:pt x="28" y="22"/>
                    </a:lnTo>
                    <a:lnTo>
                      <a:pt x="24" y="22"/>
                    </a:lnTo>
                    <a:lnTo>
                      <a:pt x="18" y="18"/>
                    </a:lnTo>
                    <a:lnTo>
                      <a:pt x="14" y="12"/>
                    </a:lnTo>
                    <a:lnTo>
                      <a:pt x="8" y="4"/>
                    </a:lnTo>
                    <a:lnTo>
                      <a:pt x="4" y="0"/>
                    </a:lnTo>
                    <a:lnTo>
                      <a:pt x="4" y="4"/>
                    </a:lnTo>
                    <a:lnTo>
                      <a:pt x="2" y="12"/>
                    </a:lnTo>
                    <a:lnTo>
                      <a:pt x="0" y="12"/>
                    </a:lnTo>
                    <a:lnTo>
                      <a:pt x="2" y="22"/>
                    </a:lnTo>
                    <a:lnTo>
                      <a:pt x="4" y="30"/>
                    </a:lnTo>
                    <a:lnTo>
                      <a:pt x="6" y="40"/>
                    </a:lnTo>
                    <a:lnTo>
                      <a:pt x="8" y="52"/>
                    </a:lnTo>
                    <a:lnTo>
                      <a:pt x="14" y="52"/>
                    </a:lnTo>
                    <a:lnTo>
                      <a:pt x="18" y="62"/>
                    </a:lnTo>
                    <a:lnTo>
                      <a:pt x="26" y="70"/>
                    </a:lnTo>
                    <a:lnTo>
                      <a:pt x="36" y="74"/>
                    </a:lnTo>
                    <a:lnTo>
                      <a:pt x="46" y="78"/>
                    </a:lnTo>
                    <a:lnTo>
                      <a:pt x="40" y="90"/>
                    </a:lnTo>
                    <a:lnTo>
                      <a:pt x="38" y="98"/>
                    </a:lnTo>
                    <a:lnTo>
                      <a:pt x="36" y="106"/>
                    </a:lnTo>
                    <a:lnTo>
                      <a:pt x="38" y="112"/>
                    </a:lnTo>
                    <a:lnTo>
                      <a:pt x="40" y="118"/>
                    </a:lnTo>
                    <a:lnTo>
                      <a:pt x="46" y="124"/>
                    </a:lnTo>
                    <a:lnTo>
                      <a:pt x="50" y="128"/>
                    </a:lnTo>
                    <a:lnTo>
                      <a:pt x="62" y="136"/>
                    </a:lnTo>
                    <a:lnTo>
                      <a:pt x="70" y="142"/>
                    </a:lnTo>
                    <a:lnTo>
                      <a:pt x="74" y="146"/>
                    </a:lnTo>
                    <a:lnTo>
                      <a:pt x="74" y="152"/>
                    </a:lnTo>
                    <a:lnTo>
                      <a:pt x="76" y="162"/>
                    </a:lnTo>
                    <a:lnTo>
                      <a:pt x="80" y="166"/>
                    </a:lnTo>
                    <a:lnTo>
                      <a:pt x="86" y="172"/>
                    </a:lnTo>
                    <a:lnTo>
                      <a:pt x="90" y="176"/>
                    </a:lnTo>
                    <a:lnTo>
                      <a:pt x="92" y="182"/>
                    </a:lnTo>
                    <a:lnTo>
                      <a:pt x="94" y="18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5" name="iSľîďé">
                <a:extLst>
                  <a:ext uri="{FF2B5EF4-FFF2-40B4-BE49-F238E27FC236}">
                    <a16:creationId xmlns:a16="http://schemas.microsoft.com/office/drawing/2014/main" xmlns="" id="{608FCBE0-0D5F-45BD-9808-373E9748578B}"/>
                  </a:ext>
                </a:extLst>
              </p:cNvPr>
              <p:cNvSpPr/>
              <p:nvPr/>
            </p:nvSpPr>
            <p:spPr bwMode="auto">
              <a:xfrm>
                <a:off x="5277483" y="2844901"/>
                <a:ext cx="107423" cy="131700"/>
              </a:xfrm>
              <a:custGeom>
                <a:avLst/>
                <a:gdLst>
                  <a:gd name="T0" fmla="*/ 0 w 62"/>
                  <a:gd name="T1" fmla="*/ 2147483647 h 78"/>
                  <a:gd name="T2" fmla="*/ 2147483647 w 62"/>
                  <a:gd name="T3" fmla="*/ 2147483647 h 78"/>
                  <a:gd name="T4" fmla="*/ 2147483647 w 62"/>
                  <a:gd name="T5" fmla="*/ 2147483647 h 78"/>
                  <a:gd name="T6" fmla="*/ 2147483647 w 62"/>
                  <a:gd name="T7" fmla="*/ 2147483647 h 78"/>
                  <a:gd name="T8" fmla="*/ 2147483647 w 62"/>
                  <a:gd name="T9" fmla="*/ 2147483647 h 78"/>
                  <a:gd name="T10" fmla="*/ 2147483647 w 62"/>
                  <a:gd name="T11" fmla="*/ 2147483647 h 78"/>
                  <a:gd name="T12" fmla="*/ 2147483647 w 62"/>
                  <a:gd name="T13" fmla="*/ 2147483647 h 78"/>
                  <a:gd name="T14" fmla="*/ 2147483647 w 62"/>
                  <a:gd name="T15" fmla="*/ 2147483647 h 78"/>
                  <a:gd name="T16" fmla="*/ 2147483647 w 62"/>
                  <a:gd name="T17" fmla="*/ 2147483647 h 78"/>
                  <a:gd name="T18" fmla="*/ 2147483647 w 62"/>
                  <a:gd name="T19" fmla="*/ 2147483647 h 78"/>
                  <a:gd name="T20" fmla="*/ 2147483647 w 62"/>
                  <a:gd name="T21" fmla="*/ 0 h 78"/>
                  <a:gd name="T22" fmla="*/ 2147483647 w 62"/>
                  <a:gd name="T23" fmla="*/ 2147483647 h 78"/>
                  <a:gd name="T24" fmla="*/ 2147483647 w 62"/>
                  <a:gd name="T25" fmla="*/ 2147483647 h 78"/>
                  <a:gd name="T26" fmla="*/ 2147483647 w 62"/>
                  <a:gd name="T27" fmla="*/ 2147483647 h 78"/>
                  <a:gd name="T28" fmla="*/ 2147483647 w 62"/>
                  <a:gd name="T29" fmla="*/ 2147483647 h 78"/>
                  <a:gd name="T30" fmla="*/ 2147483647 w 62"/>
                  <a:gd name="T31" fmla="*/ 2147483647 h 78"/>
                  <a:gd name="T32" fmla="*/ 2147483647 w 62"/>
                  <a:gd name="T33" fmla="*/ 2147483647 h 78"/>
                  <a:gd name="T34" fmla="*/ 2147483647 w 62"/>
                  <a:gd name="T35" fmla="*/ 2147483647 h 78"/>
                  <a:gd name="T36" fmla="*/ 2147483647 w 62"/>
                  <a:gd name="T37" fmla="*/ 2147483647 h 78"/>
                  <a:gd name="T38" fmla="*/ 0 w 62"/>
                  <a:gd name="T39" fmla="*/ 2147483647 h 78"/>
                  <a:gd name="T40" fmla="*/ 0 w 62"/>
                  <a:gd name="T41" fmla="*/ 2147483647 h 78"/>
                  <a:gd name="T42" fmla="*/ 0 w 62"/>
                  <a:gd name="T43" fmla="*/ 2147483647 h 7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2"/>
                  <a:gd name="T67" fmla="*/ 0 h 78"/>
                  <a:gd name="T68" fmla="*/ 62 w 62"/>
                  <a:gd name="T69" fmla="*/ 78 h 7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2" h="78">
                    <a:moveTo>
                      <a:pt x="0" y="76"/>
                    </a:moveTo>
                    <a:lnTo>
                      <a:pt x="16" y="78"/>
                    </a:lnTo>
                    <a:lnTo>
                      <a:pt x="20" y="74"/>
                    </a:lnTo>
                    <a:lnTo>
                      <a:pt x="24" y="68"/>
                    </a:lnTo>
                    <a:lnTo>
                      <a:pt x="30" y="64"/>
                    </a:lnTo>
                    <a:lnTo>
                      <a:pt x="34" y="64"/>
                    </a:lnTo>
                    <a:lnTo>
                      <a:pt x="38" y="58"/>
                    </a:lnTo>
                    <a:lnTo>
                      <a:pt x="44" y="58"/>
                    </a:lnTo>
                    <a:lnTo>
                      <a:pt x="32" y="32"/>
                    </a:lnTo>
                    <a:lnTo>
                      <a:pt x="62" y="22"/>
                    </a:lnTo>
                    <a:lnTo>
                      <a:pt x="54" y="0"/>
                    </a:lnTo>
                    <a:lnTo>
                      <a:pt x="24" y="16"/>
                    </a:lnTo>
                    <a:lnTo>
                      <a:pt x="22" y="16"/>
                    </a:lnTo>
                    <a:lnTo>
                      <a:pt x="18" y="16"/>
                    </a:lnTo>
                    <a:lnTo>
                      <a:pt x="14" y="12"/>
                    </a:lnTo>
                    <a:lnTo>
                      <a:pt x="4" y="10"/>
                    </a:lnTo>
                    <a:lnTo>
                      <a:pt x="4" y="12"/>
                    </a:lnTo>
                    <a:lnTo>
                      <a:pt x="4" y="32"/>
                    </a:lnTo>
                    <a:lnTo>
                      <a:pt x="6" y="32"/>
                    </a:lnTo>
                    <a:lnTo>
                      <a:pt x="0" y="68"/>
                    </a:lnTo>
                    <a:lnTo>
                      <a:pt x="0" y="72"/>
                    </a:lnTo>
                    <a:lnTo>
                      <a:pt x="0" y="7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6" name="ïśľíde">
                <a:extLst>
                  <a:ext uri="{FF2B5EF4-FFF2-40B4-BE49-F238E27FC236}">
                    <a16:creationId xmlns:a16="http://schemas.microsoft.com/office/drawing/2014/main" xmlns="" id="{FB042734-877C-4D32-97C0-DEEA9D8DD6C6}"/>
                  </a:ext>
                </a:extLst>
              </p:cNvPr>
              <p:cNvSpPr/>
              <p:nvPr/>
            </p:nvSpPr>
            <p:spPr bwMode="auto">
              <a:xfrm>
                <a:off x="5274729" y="2801468"/>
                <a:ext cx="30299" cy="50438"/>
              </a:xfrm>
              <a:custGeom>
                <a:avLst/>
                <a:gdLst>
                  <a:gd name="T0" fmla="*/ 0 w 18"/>
                  <a:gd name="T1" fmla="*/ 2147483647 h 30"/>
                  <a:gd name="T2" fmla="*/ 2147483647 w 18"/>
                  <a:gd name="T3" fmla="*/ 0 h 30"/>
                  <a:gd name="T4" fmla="*/ 2147483647 w 18"/>
                  <a:gd name="T5" fmla="*/ 2147483647 h 30"/>
                  <a:gd name="T6" fmla="*/ 2147483647 w 18"/>
                  <a:gd name="T7" fmla="*/ 2147483647 h 30"/>
                  <a:gd name="T8" fmla="*/ 2147483647 w 18"/>
                  <a:gd name="T9" fmla="*/ 2147483647 h 30"/>
                  <a:gd name="T10" fmla="*/ 2147483647 w 18"/>
                  <a:gd name="T11" fmla="*/ 2147483647 h 30"/>
                  <a:gd name="T12" fmla="*/ 2147483647 w 18"/>
                  <a:gd name="T13" fmla="*/ 2147483647 h 30"/>
                  <a:gd name="T14" fmla="*/ 2147483647 w 18"/>
                  <a:gd name="T15" fmla="*/ 2147483647 h 30"/>
                  <a:gd name="T16" fmla="*/ 2147483647 w 18"/>
                  <a:gd name="T17" fmla="*/ 2147483647 h 30"/>
                  <a:gd name="T18" fmla="*/ 2147483647 w 18"/>
                  <a:gd name="T19" fmla="*/ 2147483647 h 30"/>
                  <a:gd name="T20" fmla="*/ 0 w 18"/>
                  <a:gd name="T21" fmla="*/ 2147483647 h 3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8"/>
                  <a:gd name="T34" fmla="*/ 0 h 30"/>
                  <a:gd name="T35" fmla="*/ 18 w 18"/>
                  <a:gd name="T36" fmla="*/ 30 h 3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8" h="30">
                    <a:moveTo>
                      <a:pt x="0" y="30"/>
                    </a:moveTo>
                    <a:lnTo>
                      <a:pt x="8" y="0"/>
                    </a:lnTo>
                    <a:lnTo>
                      <a:pt x="18" y="4"/>
                    </a:lnTo>
                    <a:lnTo>
                      <a:pt x="16" y="12"/>
                    </a:lnTo>
                    <a:lnTo>
                      <a:pt x="12" y="14"/>
                    </a:lnTo>
                    <a:lnTo>
                      <a:pt x="8" y="14"/>
                    </a:lnTo>
                    <a:lnTo>
                      <a:pt x="10" y="18"/>
                    </a:lnTo>
                    <a:lnTo>
                      <a:pt x="12" y="20"/>
                    </a:lnTo>
                    <a:lnTo>
                      <a:pt x="10" y="26"/>
                    </a:lnTo>
                    <a:lnTo>
                      <a:pt x="6" y="30"/>
                    </a:lnTo>
                    <a:lnTo>
                      <a:pt x="0" y="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7" name="iṥ1íďè">
                <a:extLst>
                  <a:ext uri="{FF2B5EF4-FFF2-40B4-BE49-F238E27FC236}">
                    <a16:creationId xmlns:a16="http://schemas.microsoft.com/office/drawing/2014/main" xmlns="" id="{A086C8B0-59F9-464A-8C7C-D27F2DCD0C7C}"/>
                  </a:ext>
                </a:extLst>
              </p:cNvPr>
              <p:cNvSpPr/>
              <p:nvPr/>
            </p:nvSpPr>
            <p:spPr bwMode="auto">
              <a:xfrm>
                <a:off x="5271974" y="2865917"/>
                <a:ext cx="16526" cy="33626"/>
              </a:xfrm>
              <a:custGeom>
                <a:avLst/>
                <a:gdLst>
                  <a:gd name="T0" fmla="*/ 2147483647 w 10"/>
                  <a:gd name="T1" fmla="*/ 2147483647 h 20"/>
                  <a:gd name="T2" fmla="*/ 2147483647 w 10"/>
                  <a:gd name="T3" fmla="*/ 0 h 20"/>
                  <a:gd name="T4" fmla="*/ 2147483647 w 10"/>
                  <a:gd name="T5" fmla="*/ 0 h 20"/>
                  <a:gd name="T6" fmla="*/ 0 w 10"/>
                  <a:gd name="T7" fmla="*/ 2147483647 h 20"/>
                  <a:gd name="T8" fmla="*/ 2147483647 w 10"/>
                  <a:gd name="T9" fmla="*/ 2147483647 h 20"/>
                  <a:gd name="T10" fmla="*/ 2147483647 w 10"/>
                  <a:gd name="T11" fmla="*/ 2147483647 h 20"/>
                  <a:gd name="T12" fmla="*/ 0 60000 65536"/>
                  <a:gd name="T13" fmla="*/ 0 60000 65536"/>
                  <a:gd name="T14" fmla="*/ 0 60000 65536"/>
                  <a:gd name="T15" fmla="*/ 0 60000 65536"/>
                  <a:gd name="T16" fmla="*/ 0 60000 65536"/>
                  <a:gd name="T17" fmla="*/ 0 60000 65536"/>
                  <a:gd name="T18" fmla="*/ 0 w 10"/>
                  <a:gd name="T19" fmla="*/ 0 h 20"/>
                  <a:gd name="T20" fmla="*/ 10 w 10"/>
                  <a:gd name="T21" fmla="*/ 20 h 20"/>
                </a:gdLst>
                <a:ahLst/>
                <a:cxnLst>
                  <a:cxn ang="T12">
                    <a:pos x="T0" y="T1"/>
                  </a:cxn>
                  <a:cxn ang="T13">
                    <a:pos x="T2" y="T3"/>
                  </a:cxn>
                  <a:cxn ang="T14">
                    <a:pos x="T4" y="T5"/>
                  </a:cxn>
                  <a:cxn ang="T15">
                    <a:pos x="T6" y="T7"/>
                  </a:cxn>
                  <a:cxn ang="T16">
                    <a:pos x="T8" y="T9"/>
                  </a:cxn>
                  <a:cxn ang="T17">
                    <a:pos x="T10" y="T11"/>
                  </a:cxn>
                </a:cxnLst>
                <a:rect l="T18" t="T19" r="T20" b="T21"/>
                <a:pathLst>
                  <a:path w="10" h="20">
                    <a:moveTo>
                      <a:pt x="8" y="20"/>
                    </a:moveTo>
                    <a:lnTo>
                      <a:pt x="8" y="0"/>
                    </a:lnTo>
                    <a:lnTo>
                      <a:pt x="4" y="0"/>
                    </a:lnTo>
                    <a:lnTo>
                      <a:pt x="0" y="20"/>
                    </a:lnTo>
                    <a:lnTo>
                      <a:pt x="10" y="20"/>
                    </a:lnTo>
                    <a:lnTo>
                      <a:pt x="8" y="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8" name="iṧliďé">
                <a:extLst>
                  <a:ext uri="{FF2B5EF4-FFF2-40B4-BE49-F238E27FC236}">
                    <a16:creationId xmlns:a16="http://schemas.microsoft.com/office/drawing/2014/main" xmlns="" id="{BA46FCF7-8376-483C-A0E7-F9D14A265820}"/>
                  </a:ext>
                </a:extLst>
              </p:cNvPr>
              <p:cNvSpPr/>
              <p:nvPr/>
            </p:nvSpPr>
            <p:spPr bwMode="auto">
              <a:xfrm>
                <a:off x="5316046" y="1788502"/>
                <a:ext cx="46826" cy="25219"/>
              </a:xfrm>
              <a:custGeom>
                <a:avLst/>
                <a:gdLst>
                  <a:gd name="T0" fmla="*/ 2147483647 w 26"/>
                  <a:gd name="T1" fmla="*/ 2147483647 h 16"/>
                  <a:gd name="T2" fmla="*/ 2147483647 w 26"/>
                  <a:gd name="T3" fmla="*/ 2147483647 h 16"/>
                  <a:gd name="T4" fmla="*/ 2147483647 w 26"/>
                  <a:gd name="T5" fmla="*/ 2147483647 h 16"/>
                  <a:gd name="T6" fmla="*/ 2147483647 w 26"/>
                  <a:gd name="T7" fmla="*/ 2147483647 h 16"/>
                  <a:gd name="T8" fmla="*/ 2147483647 w 26"/>
                  <a:gd name="T9" fmla="*/ 2147483647 h 16"/>
                  <a:gd name="T10" fmla="*/ 2147483647 w 26"/>
                  <a:gd name="T11" fmla="*/ 2147483647 h 16"/>
                  <a:gd name="T12" fmla="*/ 0 w 26"/>
                  <a:gd name="T13" fmla="*/ 2147483647 h 16"/>
                  <a:gd name="T14" fmla="*/ 2147483647 w 26"/>
                  <a:gd name="T15" fmla="*/ 0 h 16"/>
                  <a:gd name="T16" fmla="*/ 2147483647 w 26"/>
                  <a:gd name="T17" fmla="*/ 2147483647 h 16"/>
                  <a:gd name="T18" fmla="*/ 2147483647 w 26"/>
                  <a:gd name="T19" fmla="*/ 2147483647 h 16"/>
                  <a:gd name="T20" fmla="*/ 2147483647 w 26"/>
                  <a:gd name="T21" fmla="*/ 2147483647 h 16"/>
                  <a:gd name="T22" fmla="*/ 2147483647 w 26"/>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6"/>
                  <a:gd name="T37" fmla="*/ 0 h 16"/>
                  <a:gd name="T38" fmla="*/ 26 w 26"/>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6" h="16">
                    <a:moveTo>
                      <a:pt x="26" y="10"/>
                    </a:moveTo>
                    <a:lnTo>
                      <a:pt x="20" y="14"/>
                    </a:lnTo>
                    <a:lnTo>
                      <a:pt x="14" y="16"/>
                    </a:lnTo>
                    <a:lnTo>
                      <a:pt x="8" y="16"/>
                    </a:lnTo>
                    <a:lnTo>
                      <a:pt x="4" y="12"/>
                    </a:lnTo>
                    <a:lnTo>
                      <a:pt x="2" y="8"/>
                    </a:lnTo>
                    <a:lnTo>
                      <a:pt x="0" y="2"/>
                    </a:lnTo>
                    <a:lnTo>
                      <a:pt x="8" y="0"/>
                    </a:lnTo>
                    <a:lnTo>
                      <a:pt x="12" y="2"/>
                    </a:lnTo>
                    <a:lnTo>
                      <a:pt x="16" y="2"/>
                    </a:lnTo>
                    <a:lnTo>
                      <a:pt x="20" y="4"/>
                    </a:lnTo>
                    <a:lnTo>
                      <a:pt x="26"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9" name="îSḷïďê">
                <a:extLst>
                  <a:ext uri="{FF2B5EF4-FFF2-40B4-BE49-F238E27FC236}">
                    <a16:creationId xmlns:a16="http://schemas.microsoft.com/office/drawing/2014/main" xmlns="" id="{9012C186-E7AA-4C88-A6D4-D6B049021DE1}"/>
                  </a:ext>
                </a:extLst>
              </p:cNvPr>
              <p:cNvSpPr/>
              <p:nvPr/>
            </p:nvSpPr>
            <p:spPr bwMode="auto">
              <a:xfrm>
                <a:off x="5351853" y="1607766"/>
                <a:ext cx="254785" cy="155517"/>
              </a:xfrm>
              <a:custGeom>
                <a:avLst/>
                <a:gdLst>
                  <a:gd name="T0" fmla="*/ 2147483647 w 146"/>
                  <a:gd name="T1" fmla="*/ 2147483647 h 94"/>
                  <a:gd name="T2" fmla="*/ 2147483647 w 146"/>
                  <a:gd name="T3" fmla="*/ 2147483647 h 94"/>
                  <a:gd name="T4" fmla="*/ 2147483647 w 146"/>
                  <a:gd name="T5" fmla="*/ 2147483647 h 94"/>
                  <a:gd name="T6" fmla="*/ 2147483647 w 146"/>
                  <a:gd name="T7" fmla="*/ 2147483647 h 94"/>
                  <a:gd name="T8" fmla="*/ 2147483647 w 146"/>
                  <a:gd name="T9" fmla="*/ 2147483647 h 94"/>
                  <a:gd name="T10" fmla="*/ 2147483647 w 146"/>
                  <a:gd name="T11" fmla="*/ 2147483647 h 94"/>
                  <a:gd name="T12" fmla="*/ 2147483647 w 146"/>
                  <a:gd name="T13" fmla="*/ 2147483647 h 94"/>
                  <a:gd name="T14" fmla="*/ 0 w 146"/>
                  <a:gd name="T15" fmla="*/ 2147483647 h 94"/>
                  <a:gd name="T16" fmla="*/ 0 w 146"/>
                  <a:gd name="T17" fmla="*/ 2147483647 h 94"/>
                  <a:gd name="T18" fmla="*/ 2147483647 w 146"/>
                  <a:gd name="T19" fmla="*/ 2147483647 h 94"/>
                  <a:gd name="T20" fmla="*/ 2147483647 w 146"/>
                  <a:gd name="T21" fmla="*/ 2147483647 h 94"/>
                  <a:gd name="T22" fmla="*/ 2147483647 w 146"/>
                  <a:gd name="T23" fmla="*/ 2147483647 h 94"/>
                  <a:gd name="T24" fmla="*/ 2147483647 w 146"/>
                  <a:gd name="T25" fmla="*/ 2147483647 h 94"/>
                  <a:gd name="T26" fmla="*/ 2147483647 w 146"/>
                  <a:gd name="T27" fmla="*/ 2147483647 h 94"/>
                  <a:gd name="T28" fmla="*/ 2147483647 w 146"/>
                  <a:gd name="T29" fmla="*/ 2147483647 h 94"/>
                  <a:gd name="T30" fmla="*/ 2147483647 w 146"/>
                  <a:gd name="T31" fmla="*/ 2147483647 h 94"/>
                  <a:gd name="T32" fmla="*/ 2147483647 w 146"/>
                  <a:gd name="T33" fmla="*/ 2147483647 h 94"/>
                  <a:gd name="T34" fmla="*/ 2147483647 w 146"/>
                  <a:gd name="T35" fmla="*/ 2147483647 h 94"/>
                  <a:gd name="T36" fmla="*/ 2147483647 w 146"/>
                  <a:gd name="T37" fmla="*/ 2147483647 h 94"/>
                  <a:gd name="T38" fmla="*/ 2147483647 w 146"/>
                  <a:gd name="T39" fmla="*/ 2147483647 h 94"/>
                  <a:gd name="T40" fmla="*/ 2147483647 w 146"/>
                  <a:gd name="T41" fmla="*/ 2147483647 h 94"/>
                  <a:gd name="T42" fmla="*/ 2147483647 w 146"/>
                  <a:gd name="T43" fmla="*/ 2147483647 h 94"/>
                  <a:gd name="T44" fmla="*/ 2147483647 w 146"/>
                  <a:gd name="T45" fmla="*/ 2147483647 h 94"/>
                  <a:gd name="T46" fmla="*/ 2147483647 w 146"/>
                  <a:gd name="T47" fmla="*/ 0 h 94"/>
                  <a:gd name="T48" fmla="*/ 2147483647 w 146"/>
                  <a:gd name="T49" fmla="*/ 0 h 94"/>
                  <a:gd name="T50" fmla="*/ 2147483647 w 146"/>
                  <a:gd name="T51" fmla="*/ 0 h 94"/>
                  <a:gd name="T52" fmla="*/ 2147483647 w 146"/>
                  <a:gd name="T53" fmla="*/ 2147483647 h 94"/>
                  <a:gd name="T54" fmla="*/ 2147483647 w 146"/>
                  <a:gd name="T55" fmla="*/ 2147483647 h 94"/>
                  <a:gd name="T56" fmla="*/ 2147483647 w 146"/>
                  <a:gd name="T57" fmla="*/ 2147483647 h 94"/>
                  <a:gd name="T58" fmla="*/ 2147483647 w 146"/>
                  <a:gd name="T59" fmla="*/ 2147483647 h 94"/>
                  <a:gd name="T60" fmla="*/ 2147483647 w 146"/>
                  <a:gd name="T61" fmla="*/ 2147483647 h 94"/>
                  <a:gd name="T62" fmla="*/ 2147483647 w 146"/>
                  <a:gd name="T63" fmla="*/ 2147483647 h 94"/>
                  <a:gd name="T64" fmla="*/ 2147483647 w 146"/>
                  <a:gd name="T65" fmla="*/ 2147483647 h 94"/>
                  <a:gd name="T66" fmla="*/ 2147483647 w 146"/>
                  <a:gd name="T67" fmla="*/ 2147483647 h 94"/>
                  <a:gd name="T68" fmla="*/ 2147483647 w 146"/>
                  <a:gd name="T69" fmla="*/ 2147483647 h 94"/>
                  <a:gd name="T70" fmla="*/ 2147483647 w 146"/>
                  <a:gd name="T71" fmla="*/ 2147483647 h 94"/>
                  <a:gd name="T72" fmla="*/ 2147483647 w 146"/>
                  <a:gd name="T73" fmla="*/ 2147483647 h 94"/>
                  <a:gd name="T74" fmla="*/ 2147483647 w 146"/>
                  <a:gd name="T75" fmla="*/ 2147483647 h 94"/>
                  <a:gd name="T76" fmla="*/ 2147483647 w 146"/>
                  <a:gd name="T77" fmla="*/ 2147483647 h 94"/>
                  <a:gd name="T78" fmla="*/ 2147483647 w 146"/>
                  <a:gd name="T79" fmla="*/ 2147483647 h 94"/>
                  <a:gd name="T80" fmla="*/ 2147483647 w 146"/>
                  <a:gd name="T81" fmla="*/ 2147483647 h 94"/>
                  <a:gd name="T82" fmla="*/ 2147483647 w 146"/>
                  <a:gd name="T83" fmla="*/ 2147483647 h 94"/>
                  <a:gd name="T84" fmla="*/ 2147483647 w 146"/>
                  <a:gd name="T85" fmla="*/ 2147483647 h 94"/>
                  <a:gd name="T86" fmla="*/ 2147483647 w 146"/>
                  <a:gd name="T87" fmla="*/ 2147483647 h 94"/>
                  <a:gd name="T88" fmla="*/ 2147483647 w 146"/>
                  <a:gd name="T89" fmla="*/ 2147483647 h 94"/>
                  <a:gd name="T90" fmla="*/ 2147483647 w 146"/>
                  <a:gd name="T91" fmla="*/ 2147483647 h 94"/>
                  <a:gd name="T92" fmla="*/ 2147483647 w 146"/>
                  <a:gd name="T93" fmla="*/ 2147483647 h 94"/>
                  <a:gd name="T94" fmla="*/ 2147483647 w 146"/>
                  <a:gd name="T95" fmla="*/ 2147483647 h 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46"/>
                  <a:gd name="T145" fmla="*/ 0 h 94"/>
                  <a:gd name="T146" fmla="*/ 146 w 146"/>
                  <a:gd name="T147" fmla="*/ 94 h 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46" h="94">
                    <a:moveTo>
                      <a:pt x="38" y="94"/>
                    </a:moveTo>
                    <a:lnTo>
                      <a:pt x="34" y="92"/>
                    </a:lnTo>
                    <a:lnTo>
                      <a:pt x="30" y="86"/>
                    </a:lnTo>
                    <a:lnTo>
                      <a:pt x="24" y="76"/>
                    </a:lnTo>
                    <a:lnTo>
                      <a:pt x="16" y="76"/>
                    </a:lnTo>
                    <a:lnTo>
                      <a:pt x="8" y="76"/>
                    </a:lnTo>
                    <a:lnTo>
                      <a:pt x="4" y="74"/>
                    </a:lnTo>
                    <a:lnTo>
                      <a:pt x="0" y="72"/>
                    </a:lnTo>
                    <a:lnTo>
                      <a:pt x="0" y="70"/>
                    </a:lnTo>
                    <a:lnTo>
                      <a:pt x="4" y="68"/>
                    </a:lnTo>
                    <a:lnTo>
                      <a:pt x="6" y="66"/>
                    </a:lnTo>
                    <a:lnTo>
                      <a:pt x="10" y="60"/>
                    </a:lnTo>
                    <a:lnTo>
                      <a:pt x="12" y="54"/>
                    </a:lnTo>
                    <a:lnTo>
                      <a:pt x="16" y="54"/>
                    </a:lnTo>
                    <a:lnTo>
                      <a:pt x="22" y="52"/>
                    </a:lnTo>
                    <a:lnTo>
                      <a:pt x="24" y="42"/>
                    </a:lnTo>
                    <a:lnTo>
                      <a:pt x="26" y="34"/>
                    </a:lnTo>
                    <a:lnTo>
                      <a:pt x="30" y="28"/>
                    </a:lnTo>
                    <a:lnTo>
                      <a:pt x="36" y="22"/>
                    </a:lnTo>
                    <a:lnTo>
                      <a:pt x="52" y="16"/>
                    </a:lnTo>
                    <a:lnTo>
                      <a:pt x="68" y="10"/>
                    </a:lnTo>
                    <a:lnTo>
                      <a:pt x="100" y="10"/>
                    </a:lnTo>
                    <a:lnTo>
                      <a:pt x="114" y="2"/>
                    </a:lnTo>
                    <a:lnTo>
                      <a:pt x="122" y="0"/>
                    </a:lnTo>
                    <a:lnTo>
                      <a:pt x="132" y="0"/>
                    </a:lnTo>
                    <a:lnTo>
                      <a:pt x="140" y="0"/>
                    </a:lnTo>
                    <a:lnTo>
                      <a:pt x="146" y="2"/>
                    </a:lnTo>
                    <a:lnTo>
                      <a:pt x="146" y="6"/>
                    </a:lnTo>
                    <a:lnTo>
                      <a:pt x="144" y="10"/>
                    </a:lnTo>
                    <a:lnTo>
                      <a:pt x="138" y="12"/>
                    </a:lnTo>
                    <a:lnTo>
                      <a:pt x="124" y="16"/>
                    </a:lnTo>
                    <a:lnTo>
                      <a:pt x="86" y="26"/>
                    </a:lnTo>
                    <a:lnTo>
                      <a:pt x="70" y="32"/>
                    </a:lnTo>
                    <a:lnTo>
                      <a:pt x="56" y="40"/>
                    </a:lnTo>
                    <a:lnTo>
                      <a:pt x="52" y="44"/>
                    </a:lnTo>
                    <a:lnTo>
                      <a:pt x="46" y="50"/>
                    </a:lnTo>
                    <a:lnTo>
                      <a:pt x="42" y="56"/>
                    </a:lnTo>
                    <a:lnTo>
                      <a:pt x="40" y="62"/>
                    </a:lnTo>
                    <a:lnTo>
                      <a:pt x="42" y="70"/>
                    </a:lnTo>
                    <a:lnTo>
                      <a:pt x="46" y="74"/>
                    </a:lnTo>
                    <a:lnTo>
                      <a:pt x="50" y="78"/>
                    </a:lnTo>
                    <a:lnTo>
                      <a:pt x="56" y="80"/>
                    </a:lnTo>
                    <a:lnTo>
                      <a:pt x="68" y="86"/>
                    </a:lnTo>
                    <a:lnTo>
                      <a:pt x="74" y="88"/>
                    </a:lnTo>
                    <a:lnTo>
                      <a:pt x="78" y="92"/>
                    </a:lnTo>
                    <a:lnTo>
                      <a:pt x="68" y="92"/>
                    </a:lnTo>
                    <a:lnTo>
                      <a:pt x="58" y="92"/>
                    </a:lnTo>
                    <a:lnTo>
                      <a:pt x="38" y="9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0" name="îṩ1ïḑè">
                <a:extLst>
                  <a:ext uri="{FF2B5EF4-FFF2-40B4-BE49-F238E27FC236}">
                    <a16:creationId xmlns:a16="http://schemas.microsoft.com/office/drawing/2014/main" xmlns="" id="{16E27AB6-EE9D-49EE-9CEF-FFA15C82C051}"/>
                  </a:ext>
                </a:extLst>
              </p:cNvPr>
              <p:cNvSpPr/>
              <p:nvPr/>
            </p:nvSpPr>
            <p:spPr bwMode="auto">
              <a:xfrm>
                <a:off x="5931661" y="1520900"/>
                <a:ext cx="184547" cy="49037"/>
              </a:xfrm>
              <a:custGeom>
                <a:avLst/>
                <a:gdLst>
                  <a:gd name="T0" fmla="*/ 2147483647 w 106"/>
                  <a:gd name="T1" fmla="*/ 2147483647 h 30"/>
                  <a:gd name="T2" fmla="*/ 2147483647 w 106"/>
                  <a:gd name="T3" fmla="*/ 2147483647 h 30"/>
                  <a:gd name="T4" fmla="*/ 2147483647 w 106"/>
                  <a:gd name="T5" fmla="*/ 2147483647 h 30"/>
                  <a:gd name="T6" fmla="*/ 2147483647 w 106"/>
                  <a:gd name="T7" fmla="*/ 2147483647 h 30"/>
                  <a:gd name="T8" fmla="*/ 2147483647 w 106"/>
                  <a:gd name="T9" fmla="*/ 2147483647 h 30"/>
                  <a:gd name="T10" fmla="*/ 2147483647 w 106"/>
                  <a:gd name="T11" fmla="*/ 2147483647 h 30"/>
                  <a:gd name="T12" fmla="*/ 2147483647 w 106"/>
                  <a:gd name="T13" fmla="*/ 2147483647 h 30"/>
                  <a:gd name="T14" fmla="*/ 2147483647 w 106"/>
                  <a:gd name="T15" fmla="*/ 2147483647 h 30"/>
                  <a:gd name="T16" fmla="*/ 2147483647 w 106"/>
                  <a:gd name="T17" fmla="*/ 2147483647 h 30"/>
                  <a:gd name="T18" fmla="*/ 2147483647 w 106"/>
                  <a:gd name="T19" fmla="*/ 2147483647 h 30"/>
                  <a:gd name="T20" fmla="*/ 2147483647 w 106"/>
                  <a:gd name="T21" fmla="*/ 2147483647 h 30"/>
                  <a:gd name="T22" fmla="*/ 2147483647 w 106"/>
                  <a:gd name="T23" fmla="*/ 2147483647 h 30"/>
                  <a:gd name="T24" fmla="*/ 2147483647 w 106"/>
                  <a:gd name="T25" fmla="*/ 2147483647 h 30"/>
                  <a:gd name="T26" fmla="*/ 2147483647 w 106"/>
                  <a:gd name="T27" fmla="*/ 2147483647 h 30"/>
                  <a:gd name="T28" fmla="*/ 2147483647 w 106"/>
                  <a:gd name="T29" fmla="*/ 2147483647 h 30"/>
                  <a:gd name="T30" fmla="*/ 2147483647 w 106"/>
                  <a:gd name="T31" fmla="*/ 2147483647 h 30"/>
                  <a:gd name="T32" fmla="*/ 0 w 106"/>
                  <a:gd name="T33" fmla="*/ 2147483647 h 30"/>
                  <a:gd name="T34" fmla="*/ 2147483647 w 106"/>
                  <a:gd name="T35" fmla="*/ 2147483647 h 30"/>
                  <a:gd name="T36" fmla="*/ 2147483647 w 106"/>
                  <a:gd name="T37" fmla="*/ 2147483647 h 30"/>
                  <a:gd name="T38" fmla="*/ 2147483647 w 106"/>
                  <a:gd name="T39" fmla="*/ 0 h 30"/>
                  <a:gd name="T40" fmla="*/ 2147483647 w 106"/>
                  <a:gd name="T41" fmla="*/ 0 h 30"/>
                  <a:gd name="T42" fmla="*/ 2147483647 w 106"/>
                  <a:gd name="T43" fmla="*/ 0 h 30"/>
                  <a:gd name="T44" fmla="*/ 2147483647 w 106"/>
                  <a:gd name="T45" fmla="*/ 2147483647 h 30"/>
                  <a:gd name="T46" fmla="*/ 2147483647 w 106"/>
                  <a:gd name="T47" fmla="*/ 2147483647 h 30"/>
                  <a:gd name="T48" fmla="*/ 2147483647 w 106"/>
                  <a:gd name="T49" fmla="*/ 2147483647 h 30"/>
                  <a:gd name="T50" fmla="*/ 2147483647 w 106"/>
                  <a:gd name="T51" fmla="*/ 2147483647 h 30"/>
                  <a:gd name="T52" fmla="*/ 2147483647 w 106"/>
                  <a:gd name="T53" fmla="*/ 2147483647 h 30"/>
                  <a:gd name="T54" fmla="*/ 2147483647 w 106"/>
                  <a:gd name="T55" fmla="*/ 2147483647 h 30"/>
                  <a:gd name="T56" fmla="*/ 2147483647 w 106"/>
                  <a:gd name="T57" fmla="*/ 2147483647 h 30"/>
                  <a:gd name="T58" fmla="*/ 2147483647 w 106"/>
                  <a:gd name="T59" fmla="*/ 2147483647 h 30"/>
                  <a:gd name="T60" fmla="*/ 2147483647 w 106"/>
                  <a:gd name="T61" fmla="*/ 2147483647 h 30"/>
                  <a:gd name="T62" fmla="*/ 2147483647 w 106"/>
                  <a:gd name="T63" fmla="*/ 2147483647 h 30"/>
                  <a:gd name="T64" fmla="*/ 2147483647 w 106"/>
                  <a:gd name="T65" fmla="*/ 2147483647 h 30"/>
                  <a:gd name="T66" fmla="*/ 2147483647 w 106"/>
                  <a:gd name="T67" fmla="*/ 2147483647 h 30"/>
                  <a:gd name="T68" fmla="*/ 2147483647 w 106"/>
                  <a:gd name="T69" fmla="*/ 2147483647 h 30"/>
                  <a:gd name="T70" fmla="*/ 2147483647 w 106"/>
                  <a:gd name="T71" fmla="*/ 2147483647 h 3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6"/>
                  <a:gd name="T109" fmla="*/ 0 h 30"/>
                  <a:gd name="T110" fmla="*/ 106 w 106"/>
                  <a:gd name="T111" fmla="*/ 30 h 3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6" h="30">
                    <a:moveTo>
                      <a:pt x="106" y="26"/>
                    </a:moveTo>
                    <a:lnTo>
                      <a:pt x="98" y="28"/>
                    </a:lnTo>
                    <a:lnTo>
                      <a:pt x="92" y="28"/>
                    </a:lnTo>
                    <a:lnTo>
                      <a:pt x="82" y="26"/>
                    </a:lnTo>
                    <a:lnTo>
                      <a:pt x="80" y="28"/>
                    </a:lnTo>
                    <a:lnTo>
                      <a:pt x="78" y="30"/>
                    </a:lnTo>
                    <a:lnTo>
                      <a:pt x="64" y="28"/>
                    </a:lnTo>
                    <a:lnTo>
                      <a:pt x="50" y="24"/>
                    </a:lnTo>
                    <a:lnTo>
                      <a:pt x="44" y="22"/>
                    </a:lnTo>
                    <a:lnTo>
                      <a:pt x="38" y="18"/>
                    </a:lnTo>
                    <a:lnTo>
                      <a:pt x="36" y="14"/>
                    </a:lnTo>
                    <a:lnTo>
                      <a:pt x="36" y="10"/>
                    </a:lnTo>
                    <a:lnTo>
                      <a:pt x="20" y="10"/>
                    </a:lnTo>
                    <a:lnTo>
                      <a:pt x="10" y="10"/>
                    </a:lnTo>
                    <a:lnTo>
                      <a:pt x="4" y="8"/>
                    </a:lnTo>
                    <a:lnTo>
                      <a:pt x="2" y="6"/>
                    </a:lnTo>
                    <a:lnTo>
                      <a:pt x="0" y="4"/>
                    </a:lnTo>
                    <a:lnTo>
                      <a:pt x="2" y="2"/>
                    </a:lnTo>
                    <a:lnTo>
                      <a:pt x="4" y="2"/>
                    </a:lnTo>
                    <a:lnTo>
                      <a:pt x="12" y="0"/>
                    </a:lnTo>
                    <a:lnTo>
                      <a:pt x="24" y="0"/>
                    </a:lnTo>
                    <a:lnTo>
                      <a:pt x="34" y="0"/>
                    </a:lnTo>
                    <a:lnTo>
                      <a:pt x="44" y="2"/>
                    </a:lnTo>
                    <a:lnTo>
                      <a:pt x="52" y="4"/>
                    </a:lnTo>
                    <a:lnTo>
                      <a:pt x="54" y="8"/>
                    </a:lnTo>
                    <a:lnTo>
                      <a:pt x="54" y="10"/>
                    </a:lnTo>
                    <a:lnTo>
                      <a:pt x="48" y="10"/>
                    </a:lnTo>
                    <a:lnTo>
                      <a:pt x="60" y="12"/>
                    </a:lnTo>
                    <a:lnTo>
                      <a:pt x="66" y="14"/>
                    </a:lnTo>
                    <a:lnTo>
                      <a:pt x="70" y="14"/>
                    </a:lnTo>
                    <a:lnTo>
                      <a:pt x="74" y="14"/>
                    </a:lnTo>
                    <a:lnTo>
                      <a:pt x="78" y="12"/>
                    </a:lnTo>
                    <a:lnTo>
                      <a:pt x="86" y="14"/>
                    </a:lnTo>
                    <a:lnTo>
                      <a:pt x="92" y="16"/>
                    </a:lnTo>
                    <a:lnTo>
                      <a:pt x="102" y="26"/>
                    </a:lnTo>
                    <a:lnTo>
                      <a:pt x="106"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1" name="iṡľiḑe">
                <a:extLst>
                  <a:ext uri="{FF2B5EF4-FFF2-40B4-BE49-F238E27FC236}">
                    <a16:creationId xmlns:a16="http://schemas.microsoft.com/office/drawing/2014/main" xmlns="" id="{F1A2658D-509C-4788-AFA5-C24D380F2DE6}"/>
                  </a:ext>
                </a:extLst>
              </p:cNvPr>
              <p:cNvSpPr/>
              <p:nvPr/>
            </p:nvSpPr>
            <p:spPr bwMode="auto">
              <a:xfrm>
                <a:off x="6132734" y="1554526"/>
                <a:ext cx="92273" cy="36427"/>
              </a:xfrm>
              <a:custGeom>
                <a:avLst/>
                <a:gdLst>
                  <a:gd name="T0" fmla="*/ 2147483647 w 52"/>
                  <a:gd name="T1" fmla="*/ 2147483647 h 22"/>
                  <a:gd name="T2" fmla="*/ 2147483647 w 52"/>
                  <a:gd name="T3" fmla="*/ 2147483647 h 22"/>
                  <a:gd name="T4" fmla="*/ 2147483647 w 52"/>
                  <a:gd name="T5" fmla="*/ 2147483647 h 22"/>
                  <a:gd name="T6" fmla="*/ 0 w 52"/>
                  <a:gd name="T7" fmla="*/ 2147483647 h 22"/>
                  <a:gd name="T8" fmla="*/ 0 w 52"/>
                  <a:gd name="T9" fmla="*/ 2147483647 h 22"/>
                  <a:gd name="T10" fmla="*/ 2147483647 w 52"/>
                  <a:gd name="T11" fmla="*/ 2147483647 h 22"/>
                  <a:gd name="T12" fmla="*/ 2147483647 w 52"/>
                  <a:gd name="T13" fmla="*/ 0 h 22"/>
                  <a:gd name="T14" fmla="*/ 2147483647 w 52"/>
                  <a:gd name="T15" fmla="*/ 0 h 22"/>
                  <a:gd name="T16" fmla="*/ 2147483647 w 52"/>
                  <a:gd name="T17" fmla="*/ 2147483647 h 22"/>
                  <a:gd name="T18" fmla="*/ 2147483647 w 52"/>
                  <a:gd name="T19" fmla="*/ 2147483647 h 22"/>
                  <a:gd name="T20" fmla="*/ 2147483647 w 52"/>
                  <a:gd name="T21" fmla="*/ 2147483647 h 22"/>
                  <a:gd name="T22" fmla="*/ 2147483647 w 52"/>
                  <a:gd name="T23" fmla="*/ 2147483647 h 22"/>
                  <a:gd name="T24" fmla="*/ 2147483647 w 52"/>
                  <a:gd name="T25" fmla="*/ 2147483647 h 22"/>
                  <a:gd name="T26" fmla="*/ 2147483647 w 52"/>
                  <a:gd name="T27" fmla="*/ 2147483647 h 22"/>
                  <a:gd name="T28" fmla="*/ 2147483647 w 52"/>
                  <a:gd name="T29" fmla="*/ 2147483647 h 22"/>
                  <a:gd name="T30" fmla="*/ 2147483647 w 52"/>
                  <a:gd name="T31" fmla="*/ 2147483647 h 22"/>
                  <a:gd name="T32" fmla="*/ 2147483647 w 52"/>
                  <a:gd name="T33" fmla="*/ 2147483647 h 22"/>
                  <a:gd name="T34" fmla="*/ 2147483647 w 52"/>
                  <a:gd name="T35" fmla="*/ 2147483647 h 2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2"/>
                  <a:gd name="T56" fmla="*/ 52 w 52"/>
                  <a:gd name="T57" fmla="*/ 22 h 2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2">
                    <a:moveTo>
                      <a:pt x="6" y="22"/>
                    </a:moveTo>
                    <a:lnTo>
                      <a:pt x="4" y="22"/>
                    </a:lnTo>
                    <a:lnTo>
                      <a:pt x="2" y="20"/>
                    </a:lnTo>
                    <a:lnTo>
                      <a:pt x="0" y="18"/>
                    </a:lnTo>
                    <a:lnTo>
                      <a:pt x="0" y="6"/>
                    </a:lnTo>
                    <a:lnTo>
                      <a:pt x="4" y="2"/>
                    </a:lnTo>
                    <a:lnTo>
                      <a:pt x="6" y="0"/>
                    </a:lnTo>
                    <a:lnTo>
                      <a:pt x="14" y="0"/>
                    </a:lnTo>
                    <a:lnTo>
                      <a:pt x="20" y="4"/>
                    </a:lnTo>
                    <a:lnTo>
                      <a:pt x="32" y="6"/>
                    </a:lnTo>
                    <a:lnTo>
                      <a:pt x="52" y="10"/>
                    </a:lnTo>
                    <a:lnTo>
                      <a:pt x="50" y="14"/>
                    </a:lnTo>
                    <a:lnTo>
                      <a:pt x="46" y="16"/>
                    </a:lnTo>
                    <a:lnTo>
                      <a:pt x="40" y="18"/>
                    </a:lnTo>
                    <a:lnTo>
                      <a:pt x="28" y="18"/>
                    </a:lnTo>
                    <a:lnTo>
                      <a:pt x="20" y="20"/>
                    </a:lnTo>
                    <a:lnTo>
                      <a:pt x="14" y="22"/>
                    </a:lnTo>
                    <a:lnTo>
                      <a:pt x="6"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2" name="ïṣḻíḑe">
                <a:extLst>
                  <a:ext uri="{FF2B5EF4-FFF2-40B4-BE49-F238E27FC236}">
                    <a16:creationId xmlns:a16="http://schemas.microsoft.com/office/drawing/2014/main" xmlns="" id="{14292886-0FEC-4D4C-9E41-D9A7D61A1DD4}"/>
                  </a:ext>
                </a:extLst>
              </p:cNvPr>
              <p:cNvSpPr/>
              <p:nvPr/>
            </p:nvSpPr>
            <p:spPr bwMode="auto">
              <a:xfrm>
                <a:off x="6908108" y="1624580"/>
                <a:ext cx="162512" cy="28021"/>
              </a:xfrm>
              <a:custGeom>
                <a:avLst/>
                <a:gdLst>
                  <a:gd name="T0" fmla="*/ 2147483647 w 92"/>
                  <a:gd name="T1" fmla="*/ 2147483647 h 18"/>
                  <a:gd name="T2" fmla="*/ 2147483647 w 92"/>
                  <a:gd name="T3" fmla="*/ 2147483647 h 18"/>
                  <a:gd name="T4" fmla="*/ 2147483647 w 92"/>
                  <a:gd name="T5" fmla="*/ 2147483647 h 18"/>
                  <a:gd name="T6" fmla="*/ 2147483647 w 92"/>
                  <a:gd name="T7" fmla="*/ 2147483647 h 18"/>
                  <a:gd name="T8" fmla="*/ 2147483647 w 92"/>
                  <a:gd name="T9" fmla="*/ 2147483647 h 18"/>
                  <a:gd name="T10" fmla="*/ 2147483647 w 92"/>
                  <a:gd name="T11" fmla="*/ 2147483647 h 18"/>
                  <a:gd name="T12" fmla="*/ 2147483647 w 92"/>
                  <a:gd name="T13" fmla="*/ 2147483647 h 18"/>
                  <a:gd name="T14" fmla="*/ 0 w 92"/>
                  <a:gd name="T15" fmla="*/ 2147483647 h 18"/>
                  <a:gd name="T16" fmla="*/ 0 w 92"/>
                  <a:gd name="T17" fmla="*/ 2147483647 h 18"/>
                  <a:gd name="T18" fmla="*/ 0 w 92"/>
                  <a:gd name="T19" fmla="*/ 2147483647 h 18"/>
                  <a:gd name="T20" fmla="*/ 2147483647 w 92"/>
                  <a:gd name="T21" fmla="*/ 2147483647 h 18"/>
                  <a:gd name="T22" fmla="*/ 2147483647 w 92"/>
                  <a:gd name="T23" fmla="*/ 0 h 18"/>
                  <a:gd name="T24" fmla="*/ 2147483647 w 92"/>
                  <a:gd name="T25" fmla="*/ 0 h 18"/>
                  <a:gd name="T26" fmla="*/ 2147483647 w 92"/>
                  <a:gd name="T27" fmla="*/ 2147483647 h 18"/>
                  <a:gd name="T28" fmla="*/ 2147483647 w 92"/>
                  <a:gd name="T29" fmla="*/ 2147483647 h 18"/>
                  <a:gd name="T30" fmla="*/ 2147483647 w 92"/>
                  <a:gd name="T31" fmla="*/ 2147483647 h 18"/>
                  <a:gd name="T32" fmla="*/ 2147483647 w 92"/>
                  <a:gd name="T33" fmla="*/ 2147483647 h 18"/>
                  <a:gd name="T34" fmla="*/ 2147483647 w 92"/>
                  <a:gd name="T35" fmla="*/ 2147483647 h 18"/>
                  <a:gd name="T36" fmla="*/ 2147483647 w 92"/>
                  <a:gd name="T37" fmla="*/ 2147483647 h 18"/>
                  <a:gd name="T38" fmla="*/ 2147483647 w 92"/>
                  <a:gd name="T39" fmla="*/ 2147483647 h 18"/>
                  <a:gd name="T40" fmla="*/ 2147483647 w 92"/>
                  <a:gd name="T41" fmla="*/ 2147483647 h 18"/>
                  <a:gd name="T42" fmla="*/ 2147483647 w 92"/>
                  <a:gd name="T43" fmla="*/ 2147483647 h 18"/>
                  <a:gd name="T44" fmla="*/ 2147483647 w 92"/>
                  <a:gd name="T45" fmla="*/ 2147483647 h 18"/>
                  <a:gd name="T46" fmla="*/ 2147483647 w 92"/>
                  <a:gd name="T47" fmla="*/ 2147483647 h 18"/>
                  <a:gd name="T48" fmla="*/ 2147483647 w 92"/>
                  <a:gd name="T49" fmla="*/ 2147483647 h 18"/>
                  <a:gd name="T50" fmla="*/ 2147483647 w 92"/>
                  <a:gd name="T51" fmla="*/ 2147483647 h 18"/>
                  <a:gd name="T52" fmla="*/ 2147483647 w 92"/>
                  <a:gd name="T53" fmla="*/ 2147483647 h 18"/>
                  <a:gd name="T54" fmla="*/ 2147483647 w 92"/>
                  <a:gd name="T55" fmla="*/ 2147483647 h 1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2"/>
                  <a:gd name="T85" fmla="*/ 0 h 18"/>
                  <a:gd name="T86" fmla="*/ 92 w 92"/>
                  <a:gd name="T87" fmla="*/ 18 h 1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2" h="18">
                    <a:moveTo>
                      <a:pt x="72" y="12"/>
                    </a:moveTo>
                    <a:lnTo>
                      <a:pt x="72" y="18"/>
                    </a:lnTo>
                    <a:lnTo>
                      <a:pt x="38" y="18"/>
                    </a:lnTo>
                    <a:lnTo>
                      <a:pt x="28" y="18"/>
                    </a:lnTo>
                    <a:lnTo>
                      <a:pt x="14" y="18"/>
                    </a:lnTo>
                    <a:lnTo>
                      <a:pt x="10" y="16"/>
                    </a:lnTo>
                    <a:lnTo>
                      <a:pt x="4" y="12"/>
                    </a:lnTo>
                    <a:lnTo>
                      <a:pt x="0" y="10"/>
                    </a:lnTo>
                    <a:lnTo>
                      <a:pt x="0" y="6"/>
                    </a:lnTo>
                    <a:lnTo>
                      <a:pt x="0" y="4"/>
                    </a:lnTo>
                    <a:lnTo>
                      <a:pt x="4" y="2"/>
                    </a:lnTo>
                    <a:lnTo>
                      <a:pt x="10" y="0"/>
                    </a:lnTo>
                    <a:lnTo>
                      <a:pt x="14" y="0"/>
                    </a:lnTo>
                    <a:lnTo>
                      <a:pt x="20" y="4"/>
                    </a:lnTo>
                    <a:lnTo>
                      <a:pt x="26" y="6"/>
                    </a:lnTo>
                    <a:lnTo>
                      <a:pt x="32" y="6"/>
                    </a:lnTo>
                    <a:lnTo>
                      <a:pt x="36" y="6"/>
                    </a:lnTo>
                    <a:lnTo>
                      <a:pt x="36" y="4"/>
                    </a:lnTo>
                    <a:lnTo>
                      <a:pt x="38" y="2"/>
                    </a:lnTo>
                    <a:lnTo>
                      <a:pt x="40" y="2"/>
                    </a:lnTo>
                    <a:lnTo>
                      <a:pt x="54" y="2"/>
                    </a:lnTo>
                    <a:lnTo>
                      <a:pt x="68" y="4"/>
                    </a:lnTo>
                    <a:lnTo>
                      <a:pt x="84" y="6"/>
                    </a:lnTo>
                    <a:lnTo>
                      <a:pt x="90" y="8"/>
                    </a:lnTo>
                    <a:lnTo>
                      <a:pt x="92" y="12"/>
                    </a:lnTo>
                    <a:lnTo>
                      <a:pt x="82" y="16"/>
                    </a:lnTo>
                    <a:lnTo>
                      <a:pt x="76" y="16"/>
                    </a:lnTo>
                    <a:lnTo>
                      <a:pt x="72"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3" name="îṡľídê">
                <a:extLst>
                  <a:ext uri="{FF2B5EF4-FFF2-40B4-BE49-F238E27FC236}">
                    <a16:creationId xmlns:a16="http://schemas.microsoft.com/office/drawing/2014/main" xmlns="" id="{CE3AA432-740B-469C-AB6B-AC60EC52359C}"/>
                  </a:ext>
                </a:extLst>
              </p:cNvPr>
              <p:cNvSpPr/>
              <p:nvPr/>
            </p:nvSpPr>
            <p:spPr bwMode="auto">
              <a:xfrm>
                <a:off x="7095408" y="1635788"/>
                <a:ext cx="90897" cy="25219"/>
              </a:xfrm>
              <a:custGeom>
                <a:avLst/>
                <a:gdLst>
                  <a:gd name="T0" fmla="*/ 2147483647 w 52"/>
                  <a:gd name="T1" fmla="*/ 2147483647 h 16"/>
                  <a:gd name="T2" fmla="*/ 2147483647 w 52"/>
                  <a:gd name="T3" fmla="*/ 2147483647 h 16"/>
                  <a:gd name="T4" fmla="*/ 2147483647 w 52"/>
                  <a:gd name="T5" fmla="*/ 2147483647 h 16"/>
                  <a:gd name="T6" fmla="*/ 2147483647 w 52"/>
                  <a:gd name="T7" fmla="*/ 2147483647 h 16"/>
                  <a:gd name="T8" fmla="*/ 2147483647 w 52"/>
                  <a:gd name="T9" fmla="*/ 2147483647 h 16"/>
                  <a:gd name="T10" fmla="*/ 0 w 52"/>
                  <a:gd name="T11" fmla="*/ 0 h 16"/>
                  <a:gd name="T12" fmla="*/ 2147483647 w 52"/>
                  <a:gd name="T13" fmla="*/ 0 h 16"/>
                  <a:gd name="T14" fmla="*/ 2147483647 w 52"/>
                  <a:gd name="T15" fmla="*/ 2147483647 h 16"/>
                  <a:gd name="T16" fmla="*/ 2147483647 w 52"/>
                  <a:gd name="T17" fmla="*/ 2147483647 h 16"/>
                  <a:gd name="T18" fmla="*/ 2147483647 w 52"/>
                  <a:gd name="T19" fmla="*/ 2147483647 h 16"/>
                  <a:gd name="T20" fmla="*/ 2147483647 w 52"/>
                  <a:gd name="T21" fmla="*/ 2147483647 h 16"/>
                  <a:gd name="T22" fmla="*/ 2147483647 w 52"/>
                  <a:gd name="T23" fmla="*/ 2147483647 h 16"/>
                  <a:gd name="T24" fmla="*/ 2147483647 w 52"/>
                  <a:gd name="T25" fmla="*/ 2147483647 h 16"/>
                  <a:gd name="T26" fmla="*/ 2147483647 w 52"/>
                  <a:gd name="T27" fmla="*/ 2147483647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2"/>
                  <a:gd name="T43" fmla="*/ 0 h 16"/>
                  <a:gd name="T44" fmla="*/ 52 w 52"/>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2" h="16">
                    <a:moveTo>
                      <a:pt x="42" y="16"/>
                    </a:moveTo>
                    <a:lnTo>
                      <a:pt x="32" y="16"/>
                    </a:lnTo>
                    <a:lnTo>
                      <a:pt x="18" y="12"/>
                    </a:lnTo>
                    <a:lnTo>
                      <a:pt x="6" y="8"/>
                    </a:lnTo>
                    <a:lnTo>
                      <a:pt x="2" y="4"/>
                    </a:lnTo>
                    <a:lnTo>
                      <a:pt x="0" y="0"/>
                    </a:lnTo>
                    <a:lnTo>
                      <a:pt x="8" y="0"/>
                    </a:lnTo>
                    <a:lnTo>
                      <a:pt x="18" y="4"/>
                    </a:lnTo>
                    <a:lnTo>
                      <a:pt x="30" y="4"/>
                    </a:lnTo>
                    <a:lnTo>
                      <a:pt x="42" y="6"/>
                    </a:lnTo>
                    <a:lnTo>
                      <a:pt x="46" y="6"/>
                    </a:lnTo>
                    <a:lnTo>
                      <a:pt x="52" y="8"/>
                    </a:lnTo>
                    <a:lnTo>
                      <a:pt x="48" y="14"/>
                    </a:lnTo>
                    <a:lnTo>
                      <a:pt x="42"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4" name="îş1ïďê">
                <a:extLst>
                  <a:ext uri="{FF2B5EF4-FFF2-40B4-BE49-F238E27FC236}">
                    <a16:creationId xmlns:a16="http://schemas.microsoft.com/office/drawing/2014/main" xmlns="" id="{3245D327-D65F-4741-A236-DF916B2A8AEA}"/>
                  </a:ext>
                </a:extLst>
              </p:cNvPr>
              <p:cNvSpPr/>
              <p:nvPr/>
            </p:nvSpPr>
            <p:spPr bwMode="auto">
              <a:xfrm>
                <a:off x="7903833" y="1732460"/>
                <a:ext cx="66106" cy="25219"/>
              </a:xfrm>
              <a:custGeom>
                <a:avLst/>
                <a:gdLst>
                  <a:gd name="T0" fmla="*/ 2147483647 w 38"/>
                  <a:gd name="T1" fmla="*/ 2147483647 h 14"/>
                  <a:gd name="T2" fmla="*/ 2147483647 w 38"/>
                  <a:gd name="T3" fmla="*/ 2147483647 h 14"/>
                  <a:gd name="T4" fmla="*/ 2147483647 w 38"/>
                  <a:gd name="T5" fmla="*/ 2147483647 h 14"/>
                  <a:gd name="T6" fmla="*/ 2147483647 w 38"/>
                  <a:gd name="T7" fmla="*/ 2147483647 h 14"/>
                  <a:gd name="T8" fmla="*/ 2147483647 w 38"/>
                  <a:gd name="T9" fmla="*/ 2147483647 h 14"/>
                  <a:gd name="T10" fmla="*/ 0 w 38"/>
                  <a:gd name="T11" fmla="*/ 2147483647 h 14"/>
                  <a:gd name="T12" fmla="*/ 2147483647 w 38"/>
                  <a:gd name="T13" fmla="*/ 2147483647 h 14"/>
                  <a:gd name="T14" fmla="*/ 2147483647 w 38"/>
                  <a:gd name="T15" fmla="*/ 2147483647 h 14"/>
                  <a:gd name="T16" fmla="*/ 2147483647 w 38"/>
                  <a:gd name="T17" fmla="*/ 0 h 14"/>
                  <a:gd name="T18" fmla="*/ 2147483647 w 38"/>
                  <a:gd name="T19" fmla="*/ 0 h 14"/>
                  <a:gd name="T20" fmla="*/ 2147483647 w 38"/>
                  <a:gd name="T21" fmla="*/ 2147483647 h 14"/>
                  <a:gd name="T22" fmla="*/ 2147483647 w 38"/>
                  <a:gd name="T23" fmla="*/ 2147483647 h 14"/>
                  <a:gd name="T24" fmla="*/ 2147483647 w 38"/>
                  <a:gd name="T25" fmla="*/ 2147483647 h 14"/>
                  <a:gd name="T26" fmla="*/ 2147483647 w 38"/>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4"/>
                  <a:gd name="T44" fmla="*/ 38 w 38"/>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4">
                    <a:moveTo>
                      <a:pt x="18" y="10"/>
                    </a:moveTo>
                    <a:lnTo>
                      <a:pt x="14" y="12"/>
                    </a:lnTo>
                    <a:lnTo>
                      <a:pt x="10" y="14"/>
                    </a:lnTo>
                    <a:lnTo>
                      <a:pt x="6" y="14"/>
                    </a:lnTo>
                    <a:lnTo>
                      <a:pt x="2" y="12"/>
                    </a:lnTo>
                    <a:lnTo>
                      <a:pt x="0" y="8"/>
                    </a:lnTo>
                    <a:lnTo>
                      <a:pt x="2" y="6"/>
                    </a:lnTo>
                    <a:lnTo>
                      <a:pt x="8" y="2"/>
                    </a:lnTo>
                    <a:lnTo>
                      <a:pt x="14" y="0"/>
                    </a:lnTo>
                    <a:lnTo>
                      <a:pt x="22" y="0"/>
                    </a:lnTo>
                    <a:lnTo>
                      <a:pt x="28" y="4"/>
                    </a:lnTo>
                    <a:lnTo>
                      <a:pt x="38" y="10"/>
                    </a:lnTo>
                    <a:lnTo>
                      <a:pt x="28" y="12"/>
                    </a:lnTo>
                    <a:lnTo>
                      <a:pt x="18"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5" name="ïSlîḓé">
                <a:extLst>
                  <a:ext uri="{FF2B5EF4-FFF2-40B4-BE49-F238E27FC236}">
                    <a16:creationId xmlns:a16="http://schemas.microsoft.com/office/drawing/2014/main" xmlns="" id="{B9D12DD5-13CE-4E6C-9368-5A7BCAE63F63}"/>
                  </a:ext>
                </a:extLst>
              </p:cNvPr>
              <p:cNvSpPr/>
              <p:nvPr/>
            </p:nvSpPr>
            <p:spPr bwMode="auto">
              <a:xfrm>
                <a:off x="7719287" y="2214425"/>
                <a:ext cx="209336" cy="245185"/>
              </a:xfrm>
              <a:custGeom>
                <a:avLst/>
                <a:gdLst>
                  <a:gd name="T0" fmla="*/ 0 w 120"/>
                  <a:gd name="T1" fmla="*/ 0 h 146"/>
                  <a:gd name="T2" fmla="*/ 2147483647 w 120"/>
                  <a:gd name="T3" fmla="*/ 2147483647 h 146"/>
                  <a:gd name="T4" fmla="*/ 2147483647 w 120"/>
                  <a:gd name="T5" fmla="*/ 2147483647 h 146"/>
                  <a:gd name="T6" fmla="*/ 2147483647 w 120"/>
                  <a:gd name="T7" fmla="*/ 2147483647 h 146"/>
                  <a:gd name="T8" fmla="*/ 2147483647 w 120"/>
                  <a:gd name="T9" fmla="*/ 2147483647 h 146"/>
                  <a:gd name="T10" fmla="*/ 2147483647 w 120"/>
                  <a:gd name="T11" fmla="*/ 2147483647 h 146"/>
                  <a:gd name="T12" fmla="*/ 2147483647 w 120"/>
                  <a:gd name="T13" fmla="*/ 2147483647 h 146"/>
                  <a:gd name="T14" fmla="*/ 2147483647 w 120"/>
                  <a:gd name="T15" fmla="*/ 2147483647 h 146"/>
                  <a:gd name="T16" fmla="*/ 2147483647 w 120"/>
                  <a:gd name="T17" fmla="*/ 2147483647 h 146"/>
                  <a:gd name="T18" fmla="*/ 2147483647 w 120"/>
                  <a:gd name="T19" fmla="*/ 2147483647 h 146"/>
                  <a:gd name="T20" fmla="*/ 2147483647 w 120"/>
                  <a:gd name="T21" fmla="*/ 2147483647 h 146"/>
                  <a:gd name="T22" fmla="*/ 2147483647 w 120"/>
                  <a:gd name="T23" fmla="*/ 2147483647 h 146"/>
                  <a:gd name="T24" fmla="*/ 2147483647 w 120"/>
                  <a:gd name="T25" fmla="*/ 2147483647 h 146"/>
                  <a:gd name="T26" fmla="*/ 2147483647 w 120"/>
                  <a:gd name="T27" fmla="*/ 2147483647 h 146"/>
                  <a:gd name="T28" fmla="*/ 2147483647 w 120"/>
                  <a:gd name="T29" fmla="*/ 2147483647 h 146"/>
                  <a:gd name="T30" fmla="*/ 2147483647 w 120"/>
                  <a:gd name="T31" fmla="*/ 2147483647 h 146"/>
                  <a:gd name="T32" fmla="*/ 2147483647 w 120"/>
                  <a:gd name="T33" fmla="*/ 2147483647 h 146"/>
                  <a:gd name="T34" fmla="*/ 2147483647 w 120"/>
                  <a:gd name="T35" fmla="*/ 2147483647 h 146"/>
                  <a:gd name="T36" fmla="*/ 2147483647 w 120"/>
                  <a:gd name="T37" fmla="*/ 2147483647 h 146"/>
                  <a:gd name="T38" fmla="*/ 2147483647 w 120"/>
                  <a:gd name="T39" fmla="*/ 2147483647 h 146"/>
                  <a:gd name="T40" fmla="*/ 2147483647 w 120"/>
                  <a:gd name="T41" fmla="*/ 2147483647 h 146"/>
                  <a:gd name="T42" fmla="*/ 2147483647 w 120"/>
                  <a:gd name="T43" fmla="*/ 2147483647 h 146"/>
                  <a:gd name="T44" fmla="*/ 2147483647 w 120"/>
                  <a:gd name="T45" fmla="*/ 2147483647 h 146"/>
                  <a:gd name="T46" fmla="*/ 2147483647 w 120"/>
                  <a:gd name="T47" fmla="*/ 2147483647 h 146"/>
                  <a:gd name="T48" fmla="*/ 2147483647 w 120"/>
                  <a:gd name="T49" fmla="*/ 2147483647 h 146"/>
                  <a:gd name="T50" fmla="*/ 2147483647 w 120"/>
                  <a:gd name="T51" fmla="*/ 2147483647 h 146"/>
                  <a:gd name="T52" fmla="*/ 2147483647 w 120"/>
                  <a:gd name="T53" fmla="*/ 2147483647 h 146"/>
                  <a:gd name="T54" fmla="*/ 2147483647 w 120"/>
                  <a:gd name="T55" fmla="*/ 2147483647 h 146"/>
                  <a:gd name="T56" fmla="*/ 2147483647 w 120"/>
                  <a:gd name="T57" fmla="*/ 2147483647 h 146"/>
                  <a:gd name="T58" fmla="*/ 2147483647 w 120"/>
                  <a:gd name="T59" fmla="*/ 2147483647 h 146"/>
                  <a:gd name="T60" fmla="*/ 2147483647 w 120"/>
                  <a:gd name="T61" fmla="*/ 2147483647 h 146"/>
                  <a:gd name="T62" fmla="*/ 0 w 120"/>
                  <a:gd name="T63" fmla="*/ 0 h 1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20"/>
                  <a:gd name="T97" fmla="*/ 0 h 146"/>
                  <a:gd name="T98" fmla="*/ 120 w 120"/>
                  <a:gd name="T99" fmla="*/ 146 h 1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20" h="146">
                    <a:moveTo>
                      <a:pt x="0" y="0"/>
                    </a:moveTo>
                    <a:lnTo>
                      <a:pt x="98" y="90"/>
                    </a:lnTo>
                    <a:lnTo>
                      <a:pt x="94" y="90"/>
                    </a:lnTo>
                    <a:lnTo>
                      <a:pt x="92" y="90"/>
                    </a:lnTo>
                    <a:lnTo>
                      <a:pt x="88" y="88"/>
                    </a:lnTo>
                    <a:lnTo>
                      <a:pt x="82" y="86"/>
                    </a:lnTo>
                    <a:lnTo>
                      <a:pt x="78" y="88"/>
                    </a:lnTo>
                    <a:lnTo>
                      <a:pt x="76" y="90"/>
                    </a:lnTo>
                    <a:lnTo>
                      <a:pt x="78" y="98"/>
                    </a:lnTo>
                    <a:lnTo>
                      <a:pt x="82" y="106"/>
                    </a:lnTo>
                    <a:lnTo>
                      <a:pt x="88" y="114"/>
                    </a:lnTo>
                    <a:lnTo>
                      <a:pt x="92" y="118"/>
                    </a:lnTo>
                    <a:lnTo>
                      <a:pt x="108" y="130"/>
                    </a:lnTo>
                    <a:lnTo>
                      <a:pt x="120" y="138"/>
                    </a:lnTo>
                    <a:lnTo>
                      <a:pt x="112" y="138"/>
                    </a:lnTo>
                    <a:lnTo>
                      <a:pt x="108" y="136"/>
                    </a:lnTo>
                    <a:lnTo>
                      <a:pt x="102" y="134"/>
                    </a:lnTo>
                    <a:lnTo>
                      <a:pt x="102" y="146"/>
                    </a:lnTo>
                    <a:lnTo>
                      <a:pt x="94" y="140"/>
                    </a:lnTo>
                    <a:lnTo>
                      <a:pt x="88" y="130"/>
                    </a:lnTo>
                    <a:lnTo>
                      <a:pt x="76" y="114"/>
                    </a:lnTo>
                    <a:lnTo>
                      <a:pt x="66" y="94"/>
                    </a:lnTo>
                    <a:lnTo>
                      <a:pt x="54" y="76"/>
                    </a:lnTo>
                    <a:lnTo>
                      <a:pt x="44" y="62"/>
                    </a:lnTo>
                    <a:lnTo>
                      <a:pt x="34" y="50"/>
                    </a:lnTo>
                    <a:lnTo>
                      <a:pt x="24" y="42"/>
                    </a:lnTo>
                    <a:lnTo>
                      <a:pt x="12" y="36"/>
                    </a:lnTo>
                    <a:lnTo>
                      <a:pt x="10" y="32"/>
                    </a:lnTo>
                    <a:lnTo>
                      <a:pt x="6" y="28"/>
                    </a:lnTo>
                    <a:lnTo>
                      <a:pt x="4" y="22"/>
                    </a:lnTo>
                    <a:lnTo>
                      <a:pt x="2" y="16"/>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6" name="ï$1îḋé">
                <a:extLst>
                  <a:ext uri="{FF2B5EF4-FFF2-40B4-BE49-F238E27FC236}">
                    <a16:creationId xmlns:a16="http://schemas.microsoft.com/office/drawing/2014/main" xmlns="" id="{00D279A0-B92E-43D4-84F4-1936BB7B408D}"/>
                  </a:ext>
                </a:extLst>
              </p:cNvPr>
              <p:cNvSpPr/>
              <p:nvPr/>
            </p:nvSpPr>
            <p:spPr bwMode="auto">
              <a:xfrm>
                <a:off x="5697534" y="2561886"/>
                <a:ext cx="402147" cy="215763"/>
              </a:xfrm>
              <a:custGeom>
                <a:avLst/>
                <a:gdLst>
                  <a:gd name="T0" fmla="*/ 2147483647 w 230"/>
                  <a:gd name="T1" fmla="*/ 2147483647 h 130"/>
                  <a:gd name="T2" fmla="*/ 2147483647 w 230"/>
                  <a:gd name="T3" fmla="*/ 2147483647 h 130"/>
                  <a:gd name="T4" fmla="*/ 2147483647 w 230"/>
                  <a:gd name="T5" fmla="*/ 2147483647 h 130"/>
                  <a:gd name="T6" fmla="*/ 2147483647 w 230"/>
                  <a:gd name="T7" fmla="*/ 2147483647 h 130"/>
                  <a:gd name="T8" fmla="*/ 2147483647 w 230"/>
                  <a:gd name="T9" fmla="*/ 2147483647 h 130"/>
                  <a:gd name="T10" fmla="*/ 2147483647 w 230"/>
                  <a:gd name="T11" fmla="*/ 2147483647 h 130"/>
                  <a:gd name="T12" fmla="*/ 2147483647 w 230"/>
                  <a:gd name="T13" fmla="*/ 2147483647 h 130"/>
                  <a:gd name="T14" fmla="*/ 2147483647 w 230"/>
                  <a:gd name="T15" fmla="*/ 2147483647 h 130"/>
                  <a:gd name="T16" fmla="*/ 2147483647 w 230"/>
                  <a:gd name="T17" fmla="*/ 2147483647 h 130"/>
                  <a:gd name="T18" fmla="*/ 2147483647 w 230"/>
                  <a:gd name="T19" fmla="*/ 2147483647 h 130"/>
                  <a:gd name="T20" fmla="*/ 2147483647 w 230"/>
                  <a:gd name="T21" fmla="*/ 2147483647 h 130"/>
                  <a:gd name="T22" fmla="*/ 2147483647 w 230"/>
                  <a:gd name="T23" fmla="*/ 2147483647 h 130"/>
                  <a:gd name="T24" fmla="*/ 2147483647 w 230"/>
                  <a:gd name="T25" fmla="*/ 2147483647 h 130"/>
                  <a:gd name="T26" fmla="*/ 2147483647 w 230"/>
                  <a:gd name="T27" fmla="*/ 2147483647 h 130"/>
                  <a:gd name="T28" fmla="*/ 2147483647 w 230"/>
                  <a:gd name="T29" fmla="*/ 2147483647 h 130"/>
                  <a:gd name="T30" fmla="*/ 2147483647 w 230"/>
                  <a:gd name="T31" fmla="*/ 2147483647 h 130"/>
                  <a:gd name="T32" fmla="*/ 2147483647 w 230"/>
                  <a:gd name="T33" fmla="*/ 2147483647 h 130"/>
                  <a:gd name="T34" fmla="*/ 2147483647 w 230"/>
                  <a:gd name="T35" fmla="*/ 2147483647 h 130"/>
                  <a:gd name="T36" fmla="*/ 2147483647 w 230"/>
                  <a:gd name="T37" fmla="*/ 2147483647 h 130"/>
                  <a:gd name="T38" fmla="*/ 2147483647 w 230"/>
                  <a:gd name="T39" fmla="*/ 2147483647 h 130"/>
                  <a:gd name="T40" fmla="*/ 2147483647 w 230"/>
                  <a:gd name="T41" fmla="*/ 2147483647 h 130"/>
                  <a:gd name="T42" fmla="*/ 2147483647 w 230"/>
                  <a:gd name="T43" fmla="*/ 2147483647 h 130"/>
                  <a:gd name="T44" fmla="*/ 2147483647 w 230"/>
                  <a:gd name="T45" fmla="*/ 2147483647 h 130"/>
                  <a:gd name="T46" fmla="*/ 2147483647 w 230"/>
                  <a:gd name="T47" fmla="*/ 2147483647 h 130"/>
                  <a:gd name="T48" fmla="*/ 2147483647 w 230"/>
                  <a:gd name="T49" fmla="*/ 2147483647 h 130"/>
                  <a:gd name="T50" fmla="*/ 2147483647 w 230"/>
                  <a:gd name="T51" fmla="*/ 2147483647 h 130"/>
                  <a:gd name="T52" fmla="*/ 2147483647 w 230"/>
                  <a:gd name="T53" fmla="*/ 2147483647 h 130"/>
                  <a:gd name="T54" fmla="*/ 0 w 230"/>
                  <a:gd name="T55" fmla="*/ 2147483647 h 130"/>
                  <a:gd name="T56" fmla="*/ 2147483647 w 230"/>
                  <a:gd name="T57" fmla="*/ 2147483647 h 130"/>
                  <a:gd name="T58" fmla="*/ 2147483647 w 230"/>
                  <a:gd name="T59" fmla="*/ 2147483647 h 130"/>
                  <a:gd name="T60" fmla="*/ 2147483647 w 230"/>
                  <a:gd name="T61" fmla="*/ 2147483647 h 130"/>
                  <a:gd name="T62" fmla="*/ 2147483647 w 230"/>
                  <a:gd name="T63" fmla="*/ 2147483647 h 13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130"/>
                  <a:gd name="T98" fmla="*/ 230 w 230"/>
                  <a:gd name="T99" fmla="*/ 130 h 13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130">
                    <a:moveTo>
                      <a:pt x="6" y="6"/>
                    </a:moveTo>
                    <a:lnTo>
                      <a:pt x="18" y="6"/>
                    </a:lnTo>
                    <a:lnTo>
                      <a:pt x="28" y="10"/>
                    </a:lnTo>
                    <a:lnTo>
                      <a:pt x="42" y="22"/>
                    </a:lnTo>
                    <a:lnTo>
                      <a:pt x="50" y="22"/>
                    </a:lnTo>
                    <a:lnTo>
                      <a:pt x="66" y="24"/>
                    </a:lnTo>
                    <a:lnTo>
                      <a:pt x="66" y="14"/>
                    </a:lnTo>
                    <a:lnTo>
                      <a:pt x="78" y="4"/>
                    </a:lnTo>
                    <a:lnTo>
                      <a:pt x="88" y="0"/>
                    </a:lnTo>
                    <a:lnTo>
                      <a:pt x="104" y="6"/>
                    </a:lnTo>
                    <a:lnTo>
                      <a:pt x="110" y="12"/>
                    </a:lnTo>
                    <a:lnTo>
                      <a:pt x="112" y="18"/>
                    </a:lnTo>
                    <a:lnTo>
                      <a:pt x="114" y="22"/>
                    </a:lnTo>
                    <a:lnTo>
                      <a:pt x="114" y="26"/>
                    </a:lnTo>
                    <a:lnTo>
                      <a:pt x="120" y="28"/>
                    </a:lnTo>
                    <a:lnTo>
                      <a:pt x="130" y="28"/>
                    </a:lnTo>
                    <a:lnTo>
                      <a:pt x="140" y="28"/>
                    </a:lnTo>
                    <a:lnTo>
                      <a:pt x="146" y="38"/>
                    </a:lnTo>
                    <a:lnTo>
                      <a:pt x="158" y="52"/>
                    </a:lnTo>
                    <a:lnTo>
                      <a:pt x="170" y="60"/>
                    </a:lnTo>
                    <a:lnTo>
                      <a:pt x="180" y="68"/>
                    </a:lnTo>
                    <a:lnTo>
                      <a:pt x="192" y="70"/>
                    </a:lnTo>
                    <a:lnTo>
                      <a:pt x="204" y="80"/>
                    </a:lnTo>
                    <a:lnTo>
                      <a:pt x="216" y="84"/>
                    </a:lnTo>
                    <a:lnTo>
                      <a:pt x="222" y="86"/>
                    </a:lnTo>
                    <a:lnTo>
                      <a:pt x="226" y="86"/>
                    </a:lnTo>
                    <a:lnTo>
                      <a:pt x="228" y="88"/>
                    </a:lnTo>
                    <a:lnTo>
                      <a:pt x="230" y="96"/>
                    </a:lnTo>
                    <a:lnTo>
                      <a:pt x="230" y="100"/>
                    </a:lnTo>
                    <a:lnTo>
                      <a:pt x="220" y="100"/>
                    </a:lnTo>
                    <a:lnTo>
                      <a:pt x="212" y="96"/>
                    </a:lnTo>
                    <a:lnTo>
                      <a:pt x="206" y="92"/>
                    </a:lnTo>
                    <a:lnTo>
                      <a:pt x="196" y="108"/>
                    </a:lnTo>
                    <a:lnTo>
                      <a:pt x="186" y="122"/>
                    </a:lnTo>
                    <a:lnTo>
                      <a:pt x="178" y="128"/>
                    </a:lnTo>
                    <a:lnTo>
                      <a:pt x="170" y="130"/>
                    </a:lnTo>
                    <a:lnTo>
                      <a:pt x="160" y="128"/>
                    </a:lnTo>
                    <a:lnTo>
                      <a:pt x="150" y="128"/>
                    </a:lnTo>
                    <a:lnTo>
                      <a:pt x="150" y="120"/>
                    </a:lnTo>
                    <a:lnTo>
                      <a:pt x="148" y="112"/>
                    </a:lnTo>
                    <a:lnTo>
                      <a:pt x="140" y="108"/>
                    </a:lnTo>
                    <a:lnTo>
                      <a:pt x="132" y="106"/>
                    </a:lnTo>
                    <a:lnTo>
                      <a:pt x="122" y="100"/>
                    </a:lnTo>
                    <a:lnTo>
                      <a:pt x="108" y="92"/>
                    </a:lnTo>
                    <a:lnTo>
                      <a:pt x="92" y="80"/>
                    </a:lnTo>
                    <a:lnTo>
                      <a:pt x="78" y="74"/>
                    </a:lnTo>
                    <a:lnTo>
                      <a:pt x="66" y="76"/>
                    </a:lnTo>
                    <a:lnTo>
                      <a:pt x="54" y="76"/>
                    </a:lnTo>
                    <a:lnTo>
                      <a:pt x="46" y="82"/>
                    </a:lnTo>
                    <a:lnTo>
                      <a:pt x="30" y="92"/>
                    </a:lnTo>
                    <a:lnTo>
                      <a:pt x="28" y="80"/>
                    </a:lnTo>
                    <a:lnTo>
                      <a:pt x="24" y="68"/>
                    </a:lnTo>
                    <a:lnTo>
                      <a:pt x="18" y="62"/>
                    </a:lnTo>
                    <a:lnTo>
                      <a:pt x="8" y="52"/>
                    </a:lnTo>
                    <a:lnTo>
                      <a:pt x="0" y="42"/>
                    </a:lnTo>
                    <a:lnTo>
                      <a:pt x="0" y="36"/>
                    </a:lnTo>
                    <a:lnTo>
                      <a:pt x="2" y="28"/>
                    </a:lnTo>
                    <a:lnTo>
                      <a:pt x="8" y="30"/>
                    </a:lnTo>
                    <a:lnTo>
                      <a:pt x="12" y="36"/>
                    </a:lnTo>
                    <a:lnTo>
                      <a:pt x="22" y="36"/>
                    </a:lnTo>
                    <a:lnTo>
                      <a:pt x="24" y="32"/>
                    </a:lnTo>
                    <a:lnTo>
                      <a:pt x="22" y="22"/>
                    </a:lnTo>
                    <a:lnTo>
                      <a:pt x="18" y="16"/>
                    </a:lnTo>
                    <a:lnTo>
                      <a:pt x="10" y="10"/>
                    </a:lnTo>
                    <a:lnTo>
                      <a:pt x="6"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7" name="ïS1iḍè">
                <a:extLst>
                  <a:ext uri="{FF2B5EF4-FFF2-40B4-BE49-F238E27FC236}">
                    <a16:creationId xmlns:a16="http://schemas.microsoft.com/office/drawing/2014/main" xmlns="" id="{60D2E080-1F82-41CC-9C26-92583ACCDC20}"/>
                  </a:ext>
                </a:extLst>
              </p:cNvPr>
              <p:cNvSpPr/>
              <p:nvPr/>
            </p:nvSpPr>
            <p:spPr bwMode="auto">
              <a:xfrm>
                <a:off x="6164410" y="2545074"/>
                <a:ext cx="221732" cy="120491"/>
              </a:xfrm>
              <a:custGeom>
                <a:avLst/>
                <a:gdLst>
                  <a:gd name="T0" fmla="*/ 2147483647 w 126"/>
                  <a:gd name="T1" fmla="*/ 2147483647 h 72"/>
                  <a:gd name="T2" fmla="*/ 2147483647 w 126"/>
                  <a:gd name="T3" fmla="*/ 2147483647 h 72"/>
                  <a:gd name="T4" fmla="*/ 2147483647 w 126"/>
                  <a:gd name="T5" fmla="*/ 2147483647 h 72"/>
                  <a:gd name="T6" fmla="*/ 2147483647 w 126"/>
                  <a:gd name="T7" fmla="*/ 2147483647 h 72"/>
                  <a:gd name="T8" fmla="*/ 2147483647 w 126"/>
                  <a:gd name="T9" fmla="*/ 2147483647 h 72"/>
                  <a:gd name="T10" fmla="*/ 2147483647 w 126"/>
                  <a:gd name="T11" fmla="*/ 2147483647 h 72"/>
                  <a:gd name="T12" fmla="*/ 2147483647 w 126"/>
                  <a:gd name="T13" fmla="*/ 2147483647 h 72"/>
                  <a:gd name="T14" fmla="*/ 2147483647 w 126"/>
                  <a:gd name="T15" fmla="*/ 2147483647 h 72"/>
                  <a:gd name="T16" fmla="*/ 2147483647 w 126"/>
                  <a:gd name="T17" fmla="*/ 2147483647 h 72"/>
                  <a:gd name="T18" fmla="*/ 0 w 126"/>
                  <a:gd name="T19" fmla="*/ 2147483647 h 72"/>
                  <a:gd name="T20" fmla="*/ 2147483647 w 126"/>
                  <a:gd name="T21" fmla="*/ 2147483647 h 72"/>
                  <a:gd name="T22" fmla="*/ 2147483647 w 126"/>
                  <a:gd name="T23" fmla="*/ 2147483647 h 72"/>
                  <a:gd name="T24" fmla="*/ 2147483647 w 126"/>
                  <a:gd name="T25" fmla="*/ 2147483647 h 72"/>
                  <a:gd name="T26" fmla="*/ 2147483647 w 126"/>
                  <a:gd name="T27" fmla="*/ 2147483647 h 72"/>
                  <a:gd name="T28" fmla="*/ 2147483647 w 126"/>
                  <a:gd name="T29" fmla="*/ 2147483647 h 72"/>
                  <a:gd name="T30" fmla="*/ 2147483647 w 126"/>
                  <a:gd name="T31" fmla="*/ 2147483647 h 72"/>
                  <a:gd name="T32" fmla="*/ 2147483647 w 126"/>
                  <a:gd name="T33" fmla="*/ 2147483647 h 72"/>
                  <a:gd name="T34" fmla="*/ 2147483647 w 126"/>
                  <a:gd name="T35" fmla="*/ 2147483647 h 72"/>
                  <a:gd name="T36" fmla="*/ 2147483647 w 126"/>
                  <a:gd name="T37" fmla="*/ 0 h 72"/>
                  <a:gd name="T38" fmla="*/ 2147483647 w 126"/>
                  <a:gd name="T39" fmla="*/ 2147483647 h 72"/>
                  <a:gd name="T40" fmla="*/ 2147483647 w 126"/>
                  <a:gd name="T41" fmla="*/ 2147483647 h 72"/>
                  <a:gd name="T42" fmla="*/ 2147483647 w 126"/>
                  <a:gd name="T43" fmla="*/ 2147483647 h 72"/>
                  <a:gd name="T44" fmla="*/ 2147483647 w 126"/>
                  <a:gd name="T45" fmla="*/ 2147483647 h 72"/>
                  <a:gd name="T46" fmla="*/ 2147483647 w 126"/>
                  <a:gd name="T47" fmla="*/ 2147483647 h 72"/>
                  <a:gd name="T48" fmla="*/ 2147483647 w 126"/>
                  <a:gd name="T49" fmla="*/ 2147483647 h 72"/>
                  <a:gd name="T50" fmla="*/ 2147483647 w 126"/>
                  <a:gd name="T51" fmla="*/ 2147483647 h 72"/>
                  <a:gd name="T52" fmla="*/ 2147483647 w 126"/>
                  <a:gd name="T53" fmla="*/ 2147483647 h 72"/>
                  <a:gd name="T54" fmla="*/ 2147483647 w 126"/>
                  <a:gd name="T55" fmla="*/ 2147483647 h 72"/>
                  <a:gd name="T56" fmla="*/ 2147483647 w 126"/>
                  <a:gd name="T57" fmla="*/ 2147483647 h 72"/>
                  <a:gd name="T58" fmla="*/ 2147483647 w 126"/>
                  <a:gd name="T59" fmla="*/ 2147483647 h 72"/>
                  <a:gd name="T60" fmla="*/ 2147483647 w 126"/>
                  <a:gd name="T61" fmla="*/ 2147483647 h 72"/>
                  <a:gd name="T62" fmla="*/ 2147483647 w 126"/>
                  <a:gd name="T63" fmla="*/ 2147483647 h 72"/>
                  <a:gd name="T64" fmla="*/ 2147483647 w 126"/>
                  <a:gd name="T65" fmla="*/ 2147483647 h 72"/>
                  <a:gd name="T66" fmla="*/ 2147483647 w 126"/>
                  <a:gd name="T67" fmla="*/ 2147483647 h 72"/>
                  <a:gd name="T68" fmla="*/ 2147483647 w 126"/>
                  <a:gd name="T69" fmla="*/ 2147483647 h 72"/>
                  <a:gd name="T70" fmla="*/ 2147483647 w 126"/>
                  <a:gd name="T71" fmla="*/ 2147483647 h 72"/>
                  <a:gd name="T72" fmla="*/ 2147483647 w 126"/>
                  <a:gd name="T73" fmla="*/ 2147483647 h 72"/>
                  <a:gd name="T74" fmla="*/ 2147483647 w 126"/>
                  <a:gd name="T75" fmla="*/ 2147483647 h 72"/>
                  <a:gd name="T76" fmla="*/ 2147483647 w 126"/>
                  <a:gd name="T77" fmla="*/ 2147483647 h 72"/>
                  <a:gd name="T78" fmla="*/ 2147483647 w 126"/>
                  <a:gd name="T79" fmla="*/ 2147483647 h 72"/>
                  <a:gd name="T80" fmla="*/ 2147483647 w 126"/>
                  <a:gd name="T81" fmla="*/ 2147483647 h 72"/>
                  <a:gd name="T82" fmla="*/ 2147483647 w 126"/>
                  <a:gd name="T83" fmla="*/ 2147483647 h 72"/>
                  <a:gd name="T84" fmla="*/ 2147483647 w 126"/>
                  <a:gd name="T85" fmla="*/ 2147483647 h 72"/>
                  <a:gd name="T86" fmla="*/ 2147483647 w 126"/>
                  <a:gd name="T87" fmla="*/ 2147483647 h 72"/>
                  <a:gd name="T88" fmla="*/ 2147483647 w 126"/>
                  <a:gd name="T89" fmla="*/ 2147483647 h 7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6"/>
                  <a:gd name="T136" fmla="*/ 0 h 72"/>
                  <a:gd name="T137" fmla="*/ 126 w 126"/>
                  <a:gd name="T138" fmla="*/ 72 h 7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6" h="72">
                    <a:moveTo>
                      <a:pt x="12" y="60"/>
                    </a:moveTo>
                    <a:lnTo>
                      <a:pt x="20" y="58"/>
                    </a:lnTo>
                    <a:lnTo>
                      <a:pt x="28" y="56"/>
                    </a:lnTo>
                    <a:lnTo>
                      <a:pt x="36" y="52"/>
                    </a:lnTo>
                    <a:lnTo>
                      <a:pt x="42" y="44"/>
                    </a:lnTo>
                    <a:lnTo>
                      <a:pt x="32" y="40"/>
                    </a:lnTo>
                    <a:lnTo>
                      <a:pt x="20" y="32"/>
                    </a:lnTo>
                    <a:lnTo>
                      <a:pt x="16" y="36"/>
                    </a:lnTo>
                    <a:lnTo>
                      <a:pt x="6" y="34"/>
                    </a:lnTo>
                    <a:lnTo>
                      <a:pt x="0" y="32"/>
                    </a:lnTo>
                    <a:lnTo>
                      <a:pt x="2" y="28"/>
                    </a:lnTo>
                    <a:lnTo>
                      <a:pt x="6" y="20"/>
                    </a:lnTo>
                    <a:lnTo>
                      <a:pt x="6" y="8"/>
                    </a:lnTo>
                    <a:lnTo>
                      <a:pt x="18" y="6"/>
                    </a:lnTo>
                    <a:lnTo>
                      <a:pt x="24" y="8"/>
                    </a:lnTo>
                    <a:lnTo>
                      <a:pt x="30" y="10"/>
                    </a:lnTo>
                    <a:lnTo>
                      <a:pt x="38" y="12"/>
                    </a:lnTo>
                    <a:lnTo>
                      <a:pt x="38" y="4"/>
                    </a:lnTo>
                    <a:lnTo>
                      <a:pt x="48" y="0"/>
                    </a:lnTo>
                    <a:lnTo>
                      <a:pt x="56" y="2"/>
                    </a:lnTo>
                    <a:lnTo>
                      <a:pt x="62" y="4"/>
                    </a:lnTo>
                    <a:lnTo>
                      <a:pt x="68" y="6"/>
                    </a:lnTo>
                    <a:lnTo>
                      <a:pt x="86" y="6"/>
                    </a:lnTo>
                    <a:lnTo>
                      <a:pt x="100" y="6"/>
                    </a:lnTo>
                    <a:lnTo>
                      <a:pt x="112" y="6"/>
                    </a:lnTo>
                    <a:lnTo>
                      <a:pt x="126" y="12"/>
                    </a:lnTo>
                    <a:lnTo>
                      <a:pt x="122" y="18"/>
                    </a:lnTo>
                    <a:lnTo>
                      <a:pt x="118" y="24"/>
                    </a:lnTo>
                    <a:lnTo>
                      <a:pt x="114" y="30"/>
                    </a:lnTo>
                    <a:lnTo>
                      <a:pt x="106" y="36"/>
                    </a:lnTo>
                    <a:lnTo>
                      <a:pt x="100" y="42"/>
                    </a:lnTo>
                    <a:lnTo>
                      <a:pt x="88" y="50"/>
                    </a:lnTo>
                    <a:lnTo>
                      <a:pt x="76" y="52"/>
                    </a:lnTo>
                    <a:lnTo>
                      <a:pt x="68" y="52"/>
                    </a:lnTo>
                    <a:lnTo>
                      <a:pt x="60" y="56"/>
                    </a:lnTo>
                    <a:lnTo>
                      <a:pt x="56" y="58"/>
                    </a:lnTo>
                    <a:lnTo>
                      <a:pt x="50" y="64"/>
                    </a:lnTo>
                    <a:lnTo>
                      <a:pt x="50" y="68"/>
                    </a:lnTo>
                    <a:lnTo>
                      <a:pt x="44" y="72"/>
                    </a:lnTo>
                    <a:lnTo>
                      <a:pt x="38" y="72"/>
                    </a:lnTo>
                    <a:lnTo>
                      <a:pt x="30" y="72"/>
                    </a:lnTo>
                    <a:lnTo>
                      <a:pt x="24" y="70"/>
                    </a:lnTo>
                    <a:lnTo>
                      <a:pt x="18" y="70"/>
                    </a:lnTo>
                    <a:lnTo>
                      <a:pt x="10" y="70"/>
                    </a:lnTo>
                    <a:lnTo>
                      <a:pt x="12" y="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8" name="îśľîḋé">
                <a:extLst>
                  <a:ext uri="{FF2B5EF4-FFF2-40B4-BE49-F238E27FC236}">
                    <a16:creationId xmlns:a16="http://schemas.microsoft.com/office/drawing/2014/main" xmlns="" id="{2A8D61D3-27E7-4D87-B08C-13E210618A50}"/>
                  </a:ext>
                </a:extLst>
              </p:cNvPr>
              <p:cNvSpPr/>
              <p:nvPr/>
            </p:nvSpPr>
            <p:spPr bwMode="auto">
              <a:xfrm>
                <a:off x="5766394" y="2472219"/>
                <a:ext cx="471007" cy="257794"/>
              </a:xfrm>
              <a:custGeom>
                <a:avLst/>
                <a:gdLst>
                  <a:gd name="T0" fmla="*/ 0 w 270"/>
                  <a:gd name="T1" fmla="*/ 2147483647 h 154"/>
                  <a:gd name="T2" fmla="*/ 2147483647 w 270"/>
                  <a:gd name="T3" fmla="*/ 2147483647 h 154"/>
                  <a:gd name="T4" fmla="*/ 2147483647 w 270"/>
                  <a:gd name="T5" fmla="*/ 2147483647 h 154"/>
                  <a:gd name="T6" fmla="*/ 2147483647 w 270"/>
                  <a:gd name="T7" fmla="*/ 2147483647 h 154"/>
                  <a:gd name="T8" fmla="*/ 2147483647 w 270"/>
                  <a:gd name="T9" fmla="*/ 2147483647 h 154"/>
                  <a:gd name="T10" fmla="*/ 2147483647 w 270"/>
                  <a:gd name="T11" fmla="*/ 2147483647 h 154"/>
                  <a:gd name="T12" fmla="*/ 2147483647 w 270"/>
                  <a:gd name="T13" fmla="*/ 2147483647 h 154"/>
                  <a:gd name="T14" fmla="*/ 2147483647 w 270"/>
                  <a:gd name="T15" fmla="*/ 2147483647 h 154"/>
                  <a:gd name="T16" fmla="*/ 2147483647 w 270"/>
                  <a:gd name="T17" fmla="*/ 2147483647 h 154"/>
                  <a:gd name="T18" fmla="*/ 2147483647 w 270"/>
                  <a:gd name="T19" fmla="*/ 2147483647 h 154"/>
                  <a:gd name="T20" fmla="*/ 2147483647 w 270"/>
                  <a:gd name="T21" fmla="*/ 2147483647 h 154"/>
                  <a:gd name="T22" fmla="*/ 2147483647 w 270"/>
                  <a:gd name="T23" fmla="*/ 2147483647 h 154"/>
                  <a:gd name="T24" fmla="*/ 2147483647 w 270"/>
                  <a:gd name="T25" fmla="*/ 2147483647 h 154"/>
                  <a:gd name="T26" fmla="*/ 2147483647 w 270"/>
                  <a:gd name="T27" fmla="*/ 2147483647 h 154"/>
                  <a:gd name="T28" fmla="*/ 2147483647 w 270"/>
                  <a:gd name="T29" fmla="*/ 2147483647 h 154"/>
                  <a:gd name="T30" fmla="*/ 2147483647 w 270"/>
                  <a:gd name="T31" fmla="*/ 2147483647 h 154"/>
                  <a:gd name="T32" fmla="*/ 2147483647 w 270"/>
                  <a:gd name="T33" fmla="*/ 2147483647 h 154"/>
                  <a:gd name="T34" fmla="*/ 2147483647 w 270"/>
                  <a:gd name="T35" fmla="*/ 2147483647 h 154"/>
                  <a:gd name="T36" fmla="*/ 2147483647 w 270"/>
                  <a:gd name="T37" fmla="*/ 2147483647 h 154"/>
                  <a:gd name="T38" fmla="*/ 2147483647 w 270"/>
                  <a:gd name="T39" fmla="*/ 2147483647 h 154"/>
                  <a:gd name="T40" fmla="*/ 2147483647 w 270"/>
                  <a:gd name="T41" fmla="*/ 2147483647 h 154"/>
                  <a:gd name="T42" fmla="*/ 2147483647 w 270"/>
                  <a:gd name="T43" fmla="*/ 2147483647 h 154"/>
                  <a:gd name="T44" fmla="*/ 2147483647 w 270"/>
                  <a:gd name="T45" fmla="*/ 2147483647 h 154"/>
                  <a:gd name="T46" fmla="*/ 2147483647 w 270"/>
                  <a:gd name="T47" fmla="*/ 2147483647 h 154"/>
                  <a:gd name="T48" fmla="*/ 2147483647 w 270"/>
                  <a:gd name="T49" fmla="*/ 2147483647 h 154"/>
                  <a:gd name="T50" fmla="*/ 2147483647 w 270"/>
                  <a:gd name="T51" fmla="*/ 2147483647 h 154"/>
                  <a:gd name="T52" fmla="*/ 2147483647 w 270"/>
                  <a:gd name="T53" fmla="*/ 2147483647 h 154"/>
                  <a:gd name="T54" fmla="*/ 2147483647 w 270"/>
                  <a:gd name="T55" fmla="*/ 2147483647 h 154"/>
                  <a:gd name="T56" fmla="*/ 2147483647 w 270"/>
                  <a:gd name="T57" fmla="*/ 2147483647 h 154"/>
                  <a:gd name="T58" fmla="*/ 2147483647 w 270"/>
                  <a:gd name="T59" fmla="*/ 2147483647 h 154"/>
                  <a:gd name="T60" fmla="*/ 2147483647 w 270"/>
                  <a:gd name="T61" fmla="*/ 2147483647 h 154"/>
                  <a:gd name="T62" fmla="*/ 2147483647 w 270"/>
                  <a:gd name="T63" fmla="*/ 2147483647 h 154"/>
                  <a:gd name="T64" fmla="*/ 2147483647 w 270"/>
                  <a:gd name="T65" fmla="*/ 2147483647 h 154"/>
                  <a:gd name="T66" fmla="*/ 2147483647 w 270"/>
                  <a:gd name="T67" fmla="*/ 2147483647 h 154"/>
                  <a:gd name="T68" fmla="*/ 2147483647 w 270"/>
                  <a:gd name="T69" fmla="*/ 2147483647 h 154"/>
                  <a:gd name="T70" fmla="*/ 2147483647 w 270"/>
                  <a:gd name="T71" fmla="*/ 2147483647 h 154"/>
                  <a:gd name="T72" fmla="*/ 2147483647 w 270"/>
                  <a:gd name="T73" fmla="*/ 2147483647 h 154"/>
                  <a:gd name="T74" fmla="*/ 2147483647 w 270"/>
                  <a:gd name="T75" fmla="*/ 2147483647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70"/>
                  <a:gd name="T115" fmla="*/ 0 h 154"/>
                  <a:gd name="T116" fmla="*/ 270 w 270"/>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70" h="154">
                    <a:moveTo>
                      <a:pt x="10" y="76"/>
                    </a:moveTo>
                    <a:lnTo>
                      <a:pt x="0" y="10"/>
                    </a:lnTo>
                    <a:lnTo>
                      <a:pt x="34" y="0"/>
                    </a:lnTo>
                    <a:lnTo>
                      <a:pt x="74" y="18"/>
                    </a:lnTo>
                    <a:lnTo>
                      <a:pt x="92" y="40"/>
                    </a:lnTo>
                    <a:lnTo>
                      <a:pt x="110" y="38"/>
                    </a:lnTo>
                    <a:lnTo>
                      <a:pt x="124" y="36"/>
                    </a:lnTo>
                    <a:lnTo>
                      <a:pt x="136" y="36"/>
                    </a:lnTo>
                    <a:lnTo>
                      <a:pt x="146" y="44"/>
                    </a:lnTo>
                    <a:lnTo>
                      <a:pt x="152" y="50"/>
                    </a:lnTo>
                    <a:lnTo>
                      <a:pt x="158" y="56"/>
                    </a:lnTo>
                    <a:lnTo>
                      <a:pt x="160" y="62"/>
                    </a:lnTo>
                    <a:lnTo>
                      <a:pt x="162" y="66"/>
                    </a:lnTo>
                    <a:lnTo>
                      <a:pt x="170" y="68"/>
                    </a:lnTo>
                    <a:lnTo>
                      <a:pt x="174" y="82"/>
                    </a:lnTo>
                    <a:lnTo>
                      <a:pt x="194" y="82"/>
                    </a:lnTo>
                    <a:lnTo>
                      <a:pt x="196" y="90"/>
                    </a:lnTo>
                    <a:lnTo>
                      <a:pt x="202" y="92"/>
                    </a:lnTo>
                    <a:lnTo>
                      <a:pt x="208" y="82"/>
                    </a:lnTo>
                    <a:lnTo>
                      <a:pt x="214" y="74"/>
                    </a:lnTo>
                    <a:lnTo>
                      <a:pt x="218" y="72"/>
                    </a:lnTo>
                    <a:lnTo>
                      <a:pt x="228" y="64"/>
                    </a:lnTo>
                    <a:lnTo>
                      <a:pt x="234" y="64"/>
                    </a:lnTo>
                    <a:lnTo>
                      <a:pt x="230" y="72"/>
                    </a:lnTo>
                    <a:lnTo>
                      <a:pt x="228" y="76"/>
                    </a:lnTo>
                    <a:lnTo>
                      <a:pt x="232" y="78"/>
                    </a:lnTo>
                    <a:lnTo>
                      <a:pt x="234" y="78"/>
                    </a:lnTo>
                    <a:lnTo>
                      <a:pt x="244" y="80"/>
                    </a:lnTo>
                    <a:lnTo>
                      <a:pt x="248" y="76"/>
                    </a:lnTo>
                    <a:lnTo>
                      <a:pt x="260" y="84"/>
                    </a:lnTo>
                    <a:lnTo>
                      <a:pt x="270" y="88"/>
                    </a:lnTo>
                    <a:lnTo>
                      <a:pt x="264" y="96"/>
                    </a:lnTo>
                    <a:lnTo>
                      <a:pt x="254" y="100"/>
                    </a:lnTo>
                    <a:lnTo>
                      <a:pt x="240" y="104"/>
                    </a:lnTo>
                    <a:lnTo>
                      <a:pt x="234" y="102"/>
                    </a:lnTo>
                    <a:lnTo>
                      <a:pt x="226" y="102"/>
                    </a:lnTo>
                    <a:lnTo>
                      <a:pt x="238" y="96"/>
                    </a:lnTo>
                    <a:lnTo>
                      <a:pt x="238" y="92"/>
                    </a:lnTo>
                    <a:lnTo>
                      <a:pt x="230" y="86"/>
                    </a:lnTo>
                    <a:lnTo>
                      <a:pt x="226" y="92"/>
                    </a:lnTo>
                    <a:lnTo>
                      <a:pt x="216" y="90"/>
                    </a:lnTo>
                    <a:lnTo>
                      <a:pt x="216" y="100"/>
                    </a:lnTo>
                    <a:lnTo>
                      <a:pt x="210" y="102"/>
                    </a:lnTo>
                    <a:lnTo>
                      <a:pt x="208" y="112"/>
                    </a:lnTo>
                    <a:lnTo>
                      <a:pt x="194" y="112"/>
                    </a:lnTo>
                    <a:lnTo>
                      <a:pt x="194" y="118"/>
                    </a:lnTo>
                    <a:lnTo>
                      <a:pt x="196" y="120"/>
                    </a:lnTo>
                    <a:lnTo>
                      <a:pt x="200" y="124"/>
                    </a:lnTo>
                    <a:lnTo>
                      <a:pt x="206" y="128"/>
                    </a:lnTo>
                    <a:lnTo>
                      <a:pt x="210" y="132"/>
                    </a:lnTo>
                    <a:lnTo>
                      <a:pt x="210" y="142"/>
                    </a:lnTo>
                    <a:lnTo>
                      <a:pt x="206" y="152"/>
                    </a:lnTo>
                    <a:lnTo>
                      <a:pt x="200" y="154"/>
                    </a:lnTo>
                    <a:lnTo>
                      <a:pt x="190" y="152"/>
                    </a:lnTo>
                    <a:lnTo>
                      <a:pt x="188" y="142"/>
                    </a:lnTo>
                    <a:lnTo>
                      <a:pt x="182" y="138"/>
                    </a:lnTo>
                    <a:lnTo>
                      <a:pt x="176" y="138"/>
                    </a:lnTo>
                    <a:lnTo>
                      <a:pt x="164" y="134"/>
                    </a:lnTo>
                    <a:lnTo>
                      <a:pt x="152" y="124"/>
                    </a:lnTo>
                    <a:lnTo>
                      <a:pt x="140" y="122"/>
                    </a:lnTo>
                    <a:lnTo>
                      <a:pt x="130" y="114"/>
                    </a:lnTo>
                    <a:lnTo>
                      <a:pt x="118" y="106"/>
                    </a:lnTo>
                    <a:lnTo>
                      <a:pt x="110" y="96"/>
                    </a:lnTo>
                    <a:lnTo>
                      <a:pt x="104" y="88"/>
                    </a:lnTo>
                    <a:lnTo>
                      <a:pt x="100" y="82"/>
                    </a:lnTo>
                    <a:lnTo>
                      <a:pt x="80" y="82"/>
                    </a:lnTo>
                    <a:lnTo>
                      <a:pt x="74" y="80"/>
                    </a:lnTo>
                    <a:lnTo>
                      <a:pt x="72" y="72"/>
                    </a:lnTo>
                    <a:lnTo>
                      <a:pt x="70" y="66"/>
                    </a:lnTo>
                    <a:lnTo>
                      <a:pt x="64" y="60"/>
                    </a:lnTo>
                    <a:lnTo>
                      <a:pt x="48" y="54"/>
                    </a:lnTo>
                    <a:lnTo>
                      <a:pt x="38" y="58"/>
                    </a:lnTo>
                    <a:lnTo>
                      <a:pt x="26" y="68"/>
                    </a:lnTo>
                    <a:lnTo>
                      <a:pt x="26" y="74"/>
                    </a:lnTo>
                    <a:lnTo>
                      <a:pt x="26" y="78"/>
                    </a:lnTo>
                    <a:lnTo>
                      <a:pt x="10" y="7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9" name="í$ľiḋé">
                <a:extLst>
                  <a:ext uri="{FF2B5EF4-FFF2-40B4-BE49-F238E27FC236}">
                    <a16:creationId xmlns:a16="http://schemas.microsoft.com/office/drawing/2014/main" xmlns="" id="{1A2B040B-A8A8-4EBB-9F5E-3945FC826E8A}"/>
                  </a:ext>
                </a:extLst>
              </p:cNvPr>
              <p:cNvSpPr/>
              <p:nvPr/>
            </p:nvSpPr>
            <p:spPr bwMode="auto">
              <a:xfrm>
                <a:off x="5500592" y="2175195"/>
                <a:ext cx="997104" cy="449739"/>
              </a:xfrm>
              <a:custGeom>
                <a:avLst/>
                <a:gdLst>
                  <a:gd name="T0" fmla="*/ 2147483647 w 570"/>
                  <a:gd name="T1" fmla="*/ 2147483647 h 270"/>
                  <a:gd name="T2" fmla="*/ 2147483647 w 570"/>
                  <a:gd name="T3" fmla="*/ 2147483647 h 270"/>
                  <a:gd name="T4" fmla="*/ 2147483647 w 570"/>
                  <a:gd name="T5" fmla="*/ 2147483647 h 270"/>
                  <a:gd name="T6" fmla="*/ 2147483647 w 570"/>
                  <a:gd name="T7" fmla="*/ 2147483647 h 270"/>
                  <a:gd name="T8" fmla="*/ 2147483647 w 570"/>
                  <a:gd name="T9" fmla="*/ 2147483647 h 270"/>
                  <a:gd name="T10" fmla="*/ 2147483647 w 570"/>
                  <a:gd name="T11" fmla="*/ 2147483647 h 270"/>
                  <a:gd name="T12" fmla="*/ 2147483647 w 570"/>
                  <a:gd name="T13" fmla="*/ 2147483647 h 270"/>
                  <a:gd name="T14" fmla="*/ 2147483647 w 570"/>
                  <a:gd name="T15" fmla="*/ 2147483647 h 270"/>
                  <a:gd name="T16" fmla="*/ 2147483647 w 570"/>
                  <a:gd name="T17" fmla="*/ 2147483647 h 270"/>
                  <a:gd name="T18" fmla="*/ 2147483647 w 570"/>
                  <a:gd name="T19" fmla="*/ 2147483647 h 270"/>
                  <a:gd name="T20" fmla="*/ 0 w 570"/>
                  <a:gd name="T21" fmla="*/ 2147483647 h 270"/>
                  <a:gd name="T22" fmla="*/ 2147483647 w 570"/>
                  <a:gd name="T23" fmla="*/ 2147483647 h 270"/>
                  <a:gd name="T24" fmla="*/ 2147483647 w 570"/>
                  <a:gd name="T25" fmla="*/ 2147483647 h 270"/>
                  <a:gd name="T26" fmla="*/ 2147483647 w 570"/>
                  <a:gd name="T27" fmla="*/ 2147483647 h 270"/>
                  <a:gd name="T28" fmla="*/ 2147483647 w 570"/>
                  <a:gd name="T29" fmla="*/ 2147483647 h 270"/>
                  <a:gd name="T30" fmla="*/ 2147483647 w 570"/>
                  <a:gd name="T31" fmla="*/ 2147483647 h 270"/>
                  <a:gd name="T32" fmla="*/ 2147483647 w 570"/>
                  <a:gd name="T33" fmla="*/ 2147483647 h 270"/>
                  <a:gd name="T34" fmla="*/ 2147483647 w 570"/>
                  <a:gd name="T35" fmla="*/ 2147483647 h 270"/>
                  <a:gd name="T36" fmla="*/ 2147483647 w 570"/>
                  <a:gd name="T37" fmla="*/ 2147483647 h 270"/>
                  <a:gd name="T38" fmla="*/ 2147483647 w 570"/>
                  <a:gd name="T39" fmla="*/ 2147483647 h 270"/>
                  <a:gd name="T40" fmla="*/ 2147483647 w 570"/>
                  <a:gd name="T41" fmla="*/ 2147483647 h 270"/>
                  <a:gd name="T42" fmla="*/ 2147483647 w 570"/>
                  <a:gd name="T43" fmla="*/ 2147483647 h 270"/>
                  <a:gd name="T44" fmla="*/ 2147483647 w 570"/>
                  <a:gd name="T45" fmla="*/ 2147483647 h 270"/>
                  <a:gd name="T46" fmla="*/ 2147483647 w 570"/>
                  <a:gd name="T47" fmla="*/ 2147483647 h 270"/>
                  <a:gd name="T48" fmla="*/ 2147483647 w 570"/>
                  <a:gd name="T49" fmla="*/ 2147483647 h 270"/>
                  <a:gd name="T50" fmla="*/ 2147483647 w 570"/>
                  <a:gd name="T51" fmla="*/ 2147483647 h 270"/>
                  <a:gd name="T52" fmla="*/ 2147483647 w 570"/>
                  <a:gd name="T53" fmla="*/ 2147483647 h 270"/>
                  <a:gd name="T54" fmla="*/ 2147483647 w 570"/>
                  <a:gd name="T55" fmla="*/ 2147483647 h 270"/>
                  <a:gd name="T56" fmla="*/ 2147483647 w 570"/>
                  <a:gd name="T57" fmla="*/ 2147483647 h 270"/>
                  <a:gd name="T58" fmla="*/ 2147483647 w 570"/>
                  <a:gd name="T59" fmla="*/ 2147483647 h 270"/>
                  <a:gd name="T60" fmla="*/ 2147483647 w 570"/>
                  <a:gd name="T61" fmla="*/ 2147483647 h 270"/>
                  <a:gd name="T62" fmla="*/ 2147483647 w 570"/>
                  <a:gd name="T63" fmla="*/ 2147483647 h 270"/>
                  <a:gd name="T64" fmla="*/ 2147483647 w 570"/>
                  <a:gd name="T65" fmla="*/ 2147483647 h 270"/>
                  <a:gd name="T66" fmla="*/ 2147483647 w 570"/>
                  <a:gd name="T67" fmla="*/ 2147483647 h 270"/>
                  <a:gd name="T68" fmla="*/ 2147483647 w 570"/>
                  <a:gd name="T69" fmla="*/ 2147483647 h 270"/>
                  <a:gd name="T70" fmla="*/ 2147483647 w 570"/>
                  <a:gd name="T71" fmla="*/ 2147483647 h 270"/>
                  <a:gd name="T72" fmla="*/ 2147483647 w 570"/>
                  <a:gd name="T73" fmla="*/ 2147483647 h 270"/>
                  <a:gd name="T74" fmla="*/ 2147483647 w 570"/>
                  <a:gd name="T75" fmla="*/ 2147483647 h 270"/>
                  <a:gd name="T76" fmla="*/ 2147483647 w 570"/>
                  <a:gd name="T77" fmla="*/ 2147483647 h 270"/>
                  <a:gd name="T78" fmla="*/ 2147483647 w 570"/>
                  <a:gd name="T79" fmla="*/ 2147483647 h 270"/>
                  <a:gd name="T80" fmla="*/ 2147483647 w 570"/>
                  <a:gd name="T81" fmla="*/ 2147483647 h 270"/>
                  <a:gd name="T82" fmla="*/ 2147483647 w 570"/>
                  <a:gd name="T83" fmla="*/ 2147483647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70"/>
                  <a:gd name="T127" fmla="*/ 0 h 270"/>
                  <a:gd name="T128" fmla="*/ 570 w 570"/>
                  <a:gd name="T129" fmla="*/ 270 h 27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70" h="270">
                    <a:moveTo>
                      <a:pt x="118" y="238"/>
                    </a:moveTo>
                    <a:lnTo>
                      <a:pt x="110" y="240"/>
                    </a:lnTo>
                    <a:lnTo>
                      <a:pt x="108" y="248"/>
                    </a:lnTo>
                    <a:lnTo>
                      <a:pt x="108" y="252"/>
                    </a:lnTo>
                    <a:lnTo>
                      <a:pt x="104" y="248"/>
                    </a:lnTo>
                    <a:lnTo>
                      <a:pt x="102" y="236"/>
                    </a:lnTo>
                    <a:lnTo>
                      <a:pt x="102" y="230"/>
                    </a:lnTo>
                    <a:lnTo>
                      <a:pt x="92" y="224"/>
                    </a:lnTo>
                    <a:lnTo>
                      <a:pt x="84" y="222"/>
                    </a:lnTo>
                    <a:lnTo>
                      <a:pt x="72" y="210"/>
                    </a:lnTo>
                    <a:lnTo>
                      <a:pt x="62" y="200"/>
                    </a:lnTo>
                    <a:lnTo>
                      <a:pt x="58" y="194"/>
                    </a:lnTo>
                    <a:lnTo>
                      <a:pt x="64" y="194"/>
                    </a:lnTo>
                    <a:lnTo>
                      <a:pt x="76" y="196"/>
                    </a:lnTo>
                    <a:lnTo>
                      <a:pt x="70" y="184"/>
                    </a:lnTo>
                    <a:lnTo>
                      <a:pt x="82" y="182"/>
                    </a:lnTo>
                    <a:lnTo>
                      <a:pt x="94" y="182"/>
                    </a:lnTo>
                    <a:lnTo>
                      <a:pt x="92" y="168"/>
                    </a:lnTo>
                    <a:lnTo>
                      <a:pt x="92" y="158"/>
                    </a:lnTo>
                    <a:lnTo>
                      <a:pt x="88" y="152"/>
                    </a:lnTo>
                    <a:lnTo>
                      <a:pt x="80" y="152"/>
                    </a:lnTo>
                    <a:lnTo>
                      <a:pt x="74" y="156"/>
                    </a:lnTo>
                    <a:lnTo>
                      <a:pt x="70" y="154"/>
                    </a:lnTo>
                    <a:lnTo>
                      <a:pt x="64" y="152"/>
                    </a:lnTo>
                    <a:lnTo>
                      <a:pt x="52" y="152"/>
                    </a:lnTo>
                    <a:lnTo>
                      <a:pt x="42" y="162"/>
                    </a:lnTo>
                    <a:lnTo>
                      <a:pt x="36" y="152"/>
                    </a:lnTo>
                    <a:lnTo>
                      <a:pt x="24" y="136"/>
                    </a:lnTo>
                    <a:lnTo>
                      <a:pt x="10" y="136"/>
                    </a:lnTo>
                    <a:lnTo>
                      <a:pt x="10" y="126"/>
                    </a:lnTo>
                    <a:lnTo>
                      <a:pt x="4" y="128"/>
                    </a:lnTo>
                    <a:lnTo>
                      <a:pt x="0" y="128"/>
                    </a:lnTo>
                    <a:lnTo>
                      <a:pt x="0" y="126"/>
                    </a:lnTo>
                    <a:lnTo>
                      <a:pt x="0" y="110"/>
                    </a:lnTo>
                    <a:lnTo>
                      <a:pt x="0" y="96"/>
                    </a:lnTo>
                    <a:lnTo>
                      <a:pt x="10" y="88"/>
                    </a:lnTo>
                    <a:lnTo>
                      <a:pt x="18" y="98"/>
                    </a:lnTo>
                    <a:lnTo>
                      <a:pt x="26" y="94"/>
                    </a:lnTo>
                    <a:lnTo>
                      <a:pt x="24" y="82"/>
                    </a:lnTo>
                    <a:lnTo>
                      <a:pt x="48" y="62"/>
                    </a:lnTo>
                    <a:lnTo>
                      <a:pt x="68" y="66"/>
                    </a:lnTo>
                    <a:lnTo>
                      <a:pt x="86" y="72"/>
                    </a:lnTo>
                    <a:lnTo>
                      <a:pt x="102" y="84"/>
                    </a:lnTo>
                    <a:lnTo>
                      <a:pt x="110" y="82"/>
                    </a:lnTo>
                    <a:lnTo>
                      <a:pt x="122" y="86"/>
                    </a:lnTo>
                    <a:lnTo>
                      <a:pt x="128" y="78"/>
                    </a:lnTo>
                    <a:lnTo>
                      <a:pt x="160" y="78"/>
                    </a:lnTo>
                    <a:lnTo>
                      <a:pt x="170" y="86"/>
                    </a:lnTo>
                    <a:lnTo>
                      <a:pt x="176" y="86"/>
                    </a:lnTo>
                    <a:lnTo>
                      <a:pt x="186" y="84"/>
                    </a:lnTo>
                    <a:lnTo>
                      <a:pt x="202" y="84"/>
                    </a:lnTo>
                    <a:lnTo>
                      <a:pt x="204" y="70"/>
                    </a:lnTo>
                    <a:lnTo>
                      <a:pt x="180" y="62"/>
                    </a:lnTo>
                    <a:lnTo>
                      <a:pt x="184" y="56"/>
                    </a:lnTo>
                    <a:lnTo>
                      <a:pt x="186" y="44"/>
                    </a:lnTo>
                    <a:lnTo>
                      <a:pt x="200" y="42"/>
                    </a:lnTo>
                    <a:lnTo>
                      <a:pt x="188" y="36"/>
                    </a:lnTo>
                    <a:lnTo>
                      <a:pt x="182" y="26"/>
                    </a:lnTo>
                    <a:lnTo>
                      <a:pt x="204" y="24"/>
                    </a:lnTo>
                    <a:lnTo>
                      <a:pt x="270" y="10"/>
                    </a:lnTo>
                    <a:lnTo>
                      <a:pt x="280" y="0"/>
                    </a:lnTo>
                    <a:lnTo>
                      <a:pt x="308" y="4"/>
                    </a:lnTo>
                    <a:lnTo>
                      <a:pt x="320" y="22"/>
                    </a:lnTo>
                    <a:lnTo>
                      <a:pt x="354" y="26"/>
                    </a:lnTo>
                    <a:lnTo>
                      <a:pt x="352" y="32"/>
                    </a:lnTo>
                    <a:lnTo>
                      <a:pt x="370" y="32"/>
                    </a:lnTo>
                    <a:lnTo>
                      <a:pt x="388" y="18"/>
                    </a:lnTo>
                    <a:lnTo>
                      <a:pt x="396" y="18"/>
                    </a:lnTo>
                    <a:lnTo>
                      <a:pt x="396" y="28"/>
                    </a:lnTo>
                    <a:lnTo>
                      <a:pt x="412" y="34"/>
                    </a:lnTo>
                    <a:lnTo>
                      <a:pt x="464" y="82"/>
                    </a:lnTo>
                    <a:lnTo>
                      <a:pt x="472" y="84"/>
                    </a:lnTo>
                    <a:lnTo>
                      <a:pt x="472" y="74"/>
                    </a:lnTo>
                    <a:lnTo>
                      <a:pt x="484" y="76"/>
                    </a:lnTo>
                    <a:lnTo>
                      <a:pt x="486" y="84"/>
                    </a:lnTo>
                    <a:lnTo>
                      <a:pt x="506" y="86"/>
                    </a:lnTo>
                    <a:lnTo>
                      <a:pt x="510" y="78"/>
                    </a:lnTo>
                    <a:lnTo>
                      <a:pt x="534" y="94"/>
                    </a:lnTo>
                    <a:lnTo>
                      <a:pt x="550" y="104"/>
                    </a:lnTo>
                    <a:lnTo>
                      <a:pt x="570" y="108"/>
                    </a:lnTo>
                    <a:lnTo>
                      <a:pt x="564" y="112"/>
                    </a:lnTo>
                    <a:lnTo>
                      <a:pt x="562" y="116"/>
                    </a:lnTo>
                    <a:lnTo>
                      <a:pt x="558" y="120"/>
                    </a:lnTo>
                    <a:lnTo>
                      <a:pt x="544" y="130"/>
                    </a:lnTo>
                    <a:lnTo>
                      <a:pt x="556" y="144"/>
                    </a:lnTo>
                    <a:lnTo>
                      <a:pt x="548" y="152"/>
                    </a:lnTo>
                    <a:lnTo>
                      <a:pt x="540" y="154"/>
                    </a:lnTo>
                    <a:lnTo>
                      <a:pt x="532" y="152"/>
                    </a:lnTo>
                    <a:lnTo>
                      <a:pt x="518" y="148"/>
                    </a:lnTo>
                    <a:lnTo>
                      <a:pt x="522" y="160"/>
                    </a:lnTo>
                    <a:lnTo>
                      <a:pt x="522" y="176"/>
                    </a:lnTo>
                    <a:lnTo>
                      <a:pt x="520" y="184"/>
                    </a:lnTo>
                    <a:lnTo>
                      <a:pt x="510" y="186"/>
                    </a:lnTo>
                    <a:lnTo>
                      <a:pt x="498" y="182"/>
                    </a:lnTo>
                    <a:lnTo>
                      <a:pt x="500" y="190"/>
                    </a:lnTo>
                    <a:lnTo>
                      <a:pt x="510" y="210"/>
                    </a:lnTo>
                    <a:lnTo>
                      <a:pt x="512" y="224"/>
                    </a:lnTo>
                    <a:lnTo>
                      <a:pt x="506" y="234"/>
                    </a:lnTo>
                    <a:lnTo>
                      <a:pt x="492" y="228"/>
                    </a:lnTo>
                    <a:lnTo>
                      <a:pt x="480" y="228"/>
                    </a:lnTo>
                    <a:lnTo>
                      <a:pt x="460" y="228"/>
                    </a:lnTo>
                    <a:lnTo>
                      <a:pt x="448" y="228"/>
                    </a:lnTo>
                    <a:lnTo>
                      <a:pt x="428" y="222"/>
                    </a:lnTo>
                    <a:lnTo>
                      <a:pt x="418" y="226"/>
                    </a:lnTo>
                    <a:lnTo>
                      <a:pt x="418" y="234"/>
                    </a:lnTo>
                    <a:lnTo>
                      <a:pt x="398" y="228"/>
                    </a:lnTo>
                    <a:lnTo>
                      <a:pt x="386" y="230"/>
                    </a:lnTo>
                    <a:lnTo>
                      <a:pt x="386" y="242"/>
                    </a:lnTo>
                    <a:lnTo>
                      <a:pt x="380" y="242"/>
                    </a:lnTo>
                    <a:lnTo>
                      <a:pt x="360" y="260"/>
                    </a:lnTo>
                    <a:lnTo>
                      <a:pt x="358" y="264"/>
                    </a:lnTo>
                    <a:lnTo>
                      <a:pt x="354" y="270"/>
                    </a:lnTo>
                    <a:lnTo>
                      <a:pt x="348" y="268"/>
                    </a:lnTo>
                    <a:lnTo>
                      <a:pt x="346" y="260"/>
                    </a:lnTo>
                    <a:lnTo>
                      <a:pt x="326" y="260"/>
                    </a:lnTo>
                    <a:lnTo>
                      <a:pt x="322" y="246"/>
                    </a:lnTo>
                    <a:lnTo>
                      <a:pt x="314" y="244"/>
                    </a:lnTo>
                    <a:lnTo>
                      <a:pt x="310" y="234"/>
                    </a:lnTo>
                    <a:lnTo>
                      <a:pt x="288" y="214"/>
                    </a:lnTo>
                    <a:lnTo>
                      <a:pt x="244" y="218"/>
                    </a:lnTo>
                    <a:lnTo>
                      <a:pt x="226" y="196"/>
                    </a:lnTo>
                    <a:lnTo>
                      <a:pt x="186" y="178"/>
                    </a:lnTo>
                    <a:lnTo>
                      <a:pt x="152" y="188"/>
                    </a:lnTo>
                    <a:lnTo>
                      <a:pt x="162" y="254"/>
                    </a:lnTo>
                    <a:lnTo>
                      <a:pt x="154" y="254"/>
                    </a:lnTo>
                    <a:lnTo>
                      <a:pt x="140" y="242"/>
                    </a:lnTo>
                    <a:lnTo>
                      <a:pt x="130" y="238"/>
                    </a:lnTo>
                    <a:lnTo>
                      <a:pt x="118" y="2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0" name="íṡľîḋé">
                <a:extLst>
                  <a:ext uri="{FF2B5EF4-FFF2-40B4-BE49-F238E27FC236}">
                    <a16:creationId xmlns:a16="http://schemas.microsoft.com/office/drawing/2014/main" xmlns="" id="{C7825EAE-FE2F-4E4C-9F31-E171DC4F3F4A}"/>
                  </a:ext>
                </a:extLst>
              </p:cNvPr>
              <p:cNvSpPr/>
              <p:nvPr/>
            </p:nvSpPr>
            <p:spPr bwMode="auto">
              <a:xfrm>
                <a:off x="5500592" y="2652955"/>
                <a:ext cx="41317" cy="22417"/>
              </a:xfrm>
              <a:custGeom>
                <a:avLst/>
                <a:gdLst>
                  <a:gd name="T0" fmla="*/ 0 w 24"/>
                  <a:gd name="T1" fmla="*/ 2147483647 h 14"/>
                  <a:gd name="T2" fmla="*/ 2147483647 w 24"/>
                  <a:gd name="T3" fmla="*/ 0 h 14"/>
                  <a:gd name="T4" fmla="*/ 2147483647 w 24"/>
                  <a:gd name="T5" fmla="*/ 2147483647 h 14"/>
                  <a:gd name="T6" fmla="*/ 2147483647 w 24"/>
                  <a:gd name="T7" fmla="*/ 2147483647 h 14"/>
                  <a:gd name="T8" fmla="*/ 2147483647 w 24"/>
                  <a:gd name="T9" fmla="*/ 2147483647 h 14"/>
                  <a:gd name="T10" fmla="*/ 2147483647 w 24"/>
                  <a:gd name="T11" fmla="*/ 2147483647 h 14"/>
                  <a:gd name="T12" fmla="*/ 2147483647 w 24"/>
                  <a:gd name="T13" fmla="*/ 2147483647 h 14"/>
                  <a:gd name="T14" fmla="*/ 0 w 24"/>
                  <a:gd name="T15" fmla="*/ 2147483647 h 1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14"/>
                  <a:gd name="T26" fmla="*/ 24 w 24"/>
                  <a:gd name="T27" fmla="*/ 14 h 1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14">
                    <a:moveTo>
                      <a:pt x="0" y="2"/>
                    </a:moveTo>
                    <a:lnTo>
                      <a:pt x="8" y="0"/>
                    </a:lnTo>
                    <a:lnTo>
                      <a:pt x="18" y="8"/>
                    </a:lnTo>
                    <a:lnTo>
                      <a:pt x="24" y="12"/>
                    </a:lnTo>
                    <a:lnTo>
                      <a:pt x="16" y="14"/>
                    </a:lnTo>
                    <a:lnTo>
                      <a:pt x="12" y="14"/>
                    </a:lnTo>
                    <a:lnTo>
                      <a:pt x="6" y="10"/>
                    </a:lnTo>
                    <a:lnTo>
                      <a:pt x="0"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1" name="ï$ḻíḋè">
                <a:extLst>
                  <a:ext uri="{FF2B5EF4-FFF2-40B4-BE49-F238E27FC236}">
                    <a16:creationId xmlns:a16="http://schemas.microsoft.com/office/drawing/2014/main" xmlns="" id="{AD595809-DC65-499A-B400-656D3C3DCE56}"/>
                  </a:ext>
                </a:extLst>
              </p:cNvPr>
              <p:cNvSpPr/>
              <p:nvPr/>
            </p:nvSpPr>
            <p:spPr bwMode="auto">
              <a:xfrm>
                <a:off x="4920784" y="1590953"/>
                <a:ext cx="3437531" cy="1008761"/>
              </a:xfrm>
              <a:custGeom>
                <a:avLst/>
                <a:gdLst>
                  <a:gd name="T0" fmla="*/ 2147483647 w 1968"/>
                  <a:gd name="T1" fmla="*/ 2147483647 h 606"/>
                  <a:gd name="T2" fmla="*/ 2147483647 w 1968"/>
                  <a:gd name="T3" fmla="*/ 2147483647 h 606"/>
                  <a:gd name="T4" fmla="*/ 2147483647 w 1968"/>
                  <a:gd name="T5" fmla="*/ 2147483647 h 606"/>
                  <a:gd name="T6" fmla="*/ 2147483647 w 1968"/>
                  <a:gd name="T7" fmla="*/ 2147483647 h 606"/>
                  <a:gd name="T8" fmla="*/ 2147483647 w 1968"/>
                  <a:gd name="T9" fmla="*/ 2147483647 h 606"/>
                  <a:gd name="T10" fmla="*/ 2147483647 w 1968"/>
                  <a:gd name="T11" fmla="*/ 2147483647 h 606"/>
                  <a:gd name="T12" fmla="*/ 2147483647 w 1968"/>
                  <a:gd name="T13" fmla="*/ 2147483647 h 606"/>
                  <a:gd name="T14" fmla="*/ 2147483647 w 1968"/>
                  <a:gd name="T15" fmla="*/ 2147483647 h 606"/>
                  <a:gd name="T16" fmla="*/ 2147483647 w 1968"/>
                  <a:gd name="T17" fmla="*/ 2147483647 h 606"/>
                  <a:gd name="T18" fmla="*/ 2147483647 w 1968"/>
                  <a:gd name="T19" fmla="*/ 2147483647 h 606"/>
                  <a:gd name="T20" fmla="*/ 2147483647 w 1968"/>
                  <a:gd name="T21" fmla="*/ 2147483647 h 606"/>
                  <a:gd name="T22" fmla="*/ 2147483647 w 1968"/>
                  <a:gd name="T23" fmla="*/ 2147483647 h 606"/>
                  <a:gd name="T24" fmla="*/ 2147483647 w 1968"/>
                  <a:gd name="T25" fmla="*/ 2147483647 h 606"/>
                  <a:gd name="T26" fmla="*/ 2147483647 w 1968"/>
                  <a:gd name="T27" fmla="*/ 2147483647 h 606"/>
                  <a:gd name="T28" fmla="*/ 2147483647 w 1968"/>
                  <a:gd name="T29" fmla="*/ 2147483647 h 606"/>
                  <a:gd name="T30" fmla="*/ 2147483647 w 1968"/>
                  <a:gd name="T31" fmla="*/ 2147483647 h 606"/>
                  <a:gd name="T32" fmla="*/ 2147483647 w 1968"/>
                  <a:gd name="T33" fmla="*/ 2147483647 h 606"/>
                  <a:gd name="T34" fmla="*/ 2147483647 w 1968"/>
                  <a:gd name="T35" fmla="*/ 2147483647 h 606"/>
                  <a:gd name="T36" fmla="*/ 2147483647 w 1968"/>
                  <a:gd name="T37" fmla="*/ 2147483647 h 606"/>
                  <a:gd name="T38" fmla="*/ 2147483647 w 1968"/>
                  <a:gd name="T39" fmla="*/ 2147483647 h 606"/>
                  <a:gd name="T40" fmla="*/ 2147483647 w 1968"/>
                  <a:gd name="T41" fmla="*/ 2147483647 h 606"/>
                  <a:gd name="T42" fmla="*/ 2147483647 w 1968"/>
                  <a:gd name="T43" fmla="*/ 2147483647 h 606"/>
                  <a:gd name="T44" fmla="*/ 2147483647 w 1968"/>
                  <a:gd name="T45" fmla="*/ 2147483647 h 606"/>
                  <a:gd name="T46" fmla="*/ 2147483647 w 1968"/>
                  <a:gd name="T47" fmla="*/ 2147483647 h 606"/>
                  <a:gd name="T48" fmla="*/ 2147483647 w 1968"/>
                  <a:gd name="T49" fmla="*/ 2147483647 h 606"/>
                  <a:gd name="T50" fmla="*/ 2147483647 w 1968"/>
                  <a:gd name="T51" fmla="*/ 2147483647 h 606"/>
                  <a:gd name="T52" fmla="*/ 2147483647 w 1968"/>
                  <a:gd name="T53" fmla="*/ 2147483647 h 606"/>
                  <a:gd name="T54" fmla="*/ 2147483647 w 1968"/>
                  <a:gd name="T55" fmla="*/ 2147483647 h 606"/>
                  <a:gd name="T56" fmla="*/ 2147483647 w 1968"/>
                  <a:gd name="T57" fmla="*/ 2147483647 h 606"/>
                  <a:gd name="T58" fmla="*/ 2147483647 w 1968"/>
                  <a:gd name="T59" fmla="*/ 2147483647 h 606"/>
                  <a:gd name="T60" fmla="*/ 2147483647 w 1968"/>
                  <a:gd name="T61" fmla="*/ 0 h 606"/>
                  <a:gd name="T62" fmla="*/ 2147483647 w 1968"/>
                  <a:gd name="T63" fmla="*/ 2147483647 h 606"/>
                  <a:gd name="T64" fmla="*/ 2147483647 w 1968"/>
                  <a:gd name="T65" fmla="*/ 2147483647 h 606"/>
                  <a:gd name="T66" fmla="*/ 2147483647 w 1968"/>
                  <a:gd name="T67" fmla="*/ 2147483647 h 606"/>
                  <a:gd name="T68" fmla="*/ 2147483647 w 1968"/>
                  <a:gd name="T69" fmla="*/ 2147483647 h 606"/>
                  <a:gd name="T70" fmla="*/ 2147483647 w 1968"/>
                  <a:gd name="T71" fmla="*/ 2147483647 h 606"/>
                  <a:gd name="T72" fmla="*/ 2147483647 w 1968"/>
                  <a:gd name="T73" fmla="*/ 2147483647 h 606"/>
                  <a:gd name="T74" fmla="*/ 2147483647 w 1968"/>
                  <a:gd name="T75" fmla="*/ 2147483647 h 606"/>
                  <a:gd name="T76" fmla="*/ 2147483647 w 1968"/>
                  <a:gd name="T77" fmla="*/ 2147483647 h 606"/>
                  <a:gd name="T78" fmla="*/ 2147483647 w 1968"/>
                  <a:gd name="T79" fmla="*/ 2147483647 h 606"/>
                  <a:gd name="T80" fmla="*/ 2147483647 w 1968"/>
                  <a:gd name="T81" fmla="*/ 2147483647 h 606"/>
                  <a:gd name="T82" fmla="*/ 2147483647 w 1968"/>
                  <a:gd name="T83" fmla="*/ 2147483647 h 606"/>
                  <a:gd name="T84" fmla="*/ 2147483647 w 1968"/>
                  <a:gd name="T85" fmla="*/ 2147483647 h 606"/>
                  <a:gd name="T86" fmla="*/ 2147483647 w 1968"/>
                  <a:gd name="T87" fmla="*/ 2147483647 h 606"/>
                  <a:gd name="T88" fmla="*/ 2147483647 w 1968"/>
                  <a:gd name="T89" fmla="*/ 2147483647 h 606"/>
                  <a:gd name="T90" fmla="*/ 2147483647 w 1968"/>
                  <a:gd name="T91" fmla="*/ 2147483647 h 606"/>
                  <a:gd name="T92" fmla="*/ 2147483647 w 1968"/>
                  <a:gd name="T93" fmla="*/ 2147483647 h 606"/>
                  <a:gd name="T94" fmla="*/ 2147483647 w 1968"/>
                  <a:gd name="T95" fmla="*/ 2147483647 h 606"/>
                  <a:gd name="T96" fmla="*/ 2147483647 w 1968"/>
                  <a:gd name="T97" fmla="*/ 2147483647 h 606"/>
                  <a:gd name="T98" fmla="*/ 2147483647 w 1968"/>
                  <a:gd name="T99" fmla="*/ 2147483647 h 606"/>
                  <a:gd name="T100" fmla="*/ 2147483647 w 1968"/>
                  <a:gd name="T101" fmla="*/ 2147483647 h 606"/>
                  <a:gd name="T102" fmla="*/ 2147483647 w 1968"/>
                  <a:gd name="T103" fmla="*/ 2147483647 h 606"/>
                  <a:gd name="T104" fmla="*/ 2147483647 w 1968"/>
                  <a:gd name="T105" fmla="*/ 2147483647 h 606"/>
                  <a:gd name="T106" fmla="*/ 2147483647 w 1968"/>
                  <a:gd name="T107" fmla="*/ 2147483647 h 606"/>
                  <a:gd name="T108" fmla="*/ 2147483647 w 1968"/>
                  <a:gd name="T109" fmla="*/ 2147483647 h 606"/>
                  <a:gd name="T110" fmla="*/ 2147483647 w 1968"/>
                  <a:gd name="T111" fmla="*/ 2147483647 h 606"/>
                  <a:gd name="T112" fmla="*/ 2147483647 w 1968"/>
                  <a:gd name="T113" fmla="*/ 2147483647 h 606"/>
                  <a:gd name="T114" fmla="*/ 2147483647 w 1968"/>
                  <a:gd name="T115" fmla="*/ 2147483647 h 606"/>
                  <a:gd name="T116" fmla="*/ 2147483647 w 1968"/>
                  <a:gd name="T117" fmla="*/ 2147483647 h 606"/>
                  <a:gd name="T118" fmla="*/ 2147483647 w 1968"/>
                  <a:gd name="T119" fmla="*/ 2147483647 h 6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968"/>
                  <a:gd name="T181" fmla="*/ 0 h 606"/>
                  <a:gd name="T182" fmla="*/ 1968 w 1968"/>
                  <a:gd name="T183" fmla="*/ 606 h 6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968" h="606">
                    <a:moveTo>
                      <a:pt x="902" y="458"/>
                    </a:moveTo>
                    <a:lnTo>
                      <a:pt x="912" y="448"/>
                    </a:lnTo>
                    <a:lnTo>
                      <a:pt x="924" y="440"/>
                    </a:lnTo>
                    <a:lnTo>
                      <a:pt x="936" y="436"/>
                    </a:lnTo>
                    <a:lnTo>
                      <a:pt x="950" y="434"/>
                    </a:lnTo>
                    <a:lnTo>
                      <a:pt x="958" y="436"/>
                    </a:lnTo>
                    <a:lnTo>
                      <a:pt x="964" y="436"/>
                    </a:lnTo>
                    <a:lnTo>
                      <a:pt x="982" y="442"/>
                    </a:lnTo>
                    <a:lnTo>
                      <a:pt x="1000" y="448"/>
                    </a:lnTo>
                    <a:lnTo>
                      <a:pt x="1010" y="450"/>
                    </a:lnTo>
                    <a:lnTo>
                      <a:pt x="1020" y="450"/>
                    </a:lnTo>
                    <a:lnTo>
                      <a:pt x="1026" y="450"/>
                    </a:lnTo>
                    <a:lnTo>
                      <a:pt x="1030" y="448"/>
                    </a:lnTo>
                    <a:lnTo>
                      <a:pt x="1034" y="446"/>
                    </a:lnTo>
                    <a:lnTo>
                      <a:pt x="1036" y="442"/>
                    </a:lnTo>
                    <a:lnTo>
                      <a:pt x="1036" y="438"/>
                    </a:lnTo>
                    <a:lnTo>
                      <a:pt x="1034" y="436"/>
                    </a:lnTo>
                    <a:lnTo>
                      <a:pt x="1028" y="430"/>
                    </a:lnTo>
                    <a:lnTo>
                      <a:pt x="1024" y="424"/>
                    </a:lnTo>
                    <a:lnTo>
                      <a:pt x="1022" y="420"/>
                    </a:lnTo>
                    <a:lnTo>
                      <a:pt x="1020" y="416"/>
                    </a:lnTo>
                    <a:lnTo>
                      <a:pt x="1022" y="414"/>
                    </a:lnTo>
                    <a:lnTo>
                      <a:pt x="1024" y="414"/>
                    </a:lnTo>
                    <a:lnTo>
                      <a:pt x="1030" y="412"/>
                    </a:lnTo>
                    <a:lnTo>
                      <a:pt x="1048" y="412"/>
                    </a:lnTo>
                    <a:lnTo>
                      <a:pt x="1066" y="416"/>
                    </a:lnTo>
                    <a:lnTo>
                      <a:pt x="1076" y="420"/>
                    </a:lnTo>
                    <a:lnTo>
                      <a:pt x="1082" y="426"/>
                    </a:lnTo>
                    <a:lnTo>
                      <a:pt x="1088" y="434"/>
                    </a:lnTo>
                    <a:lnTo>
                      <a:pt x="1092" y="436"/>
                    </a:lnTo>
                    <a:lnTo>
                      <a:pt x="1094" y="438"/>
                    </a:lnTo>
                    <a:lnTo>
                      <a:pt x="1100" y="440"/>
                    </a:lnTo>
                    <a:lnTo>
                      <a:pt x="1108" y="438"/>
                    </a:lnTo>
                    <a:lnTo>
                      <a:pt x="1122" y="436"/>
                    </a:lnTo>
                    <a:lnTo>
                      <a:pt x="1136" y="438"/>
                    </a:lnTo>
                    <a:lnTo>
                      <a:pt x="1148" y="440"/>
                    </a:lnTo>
                    <a:lnTo>
                      <a:pt x="1160" y="446"/>
                    </a:lnTo>
                    <a:lnTo>
                      <a:pt x="1186" y="458"/>
                    </a:lnTo>
                    <a:lnTo>
                      <a:pt x="1200" y="460"/>
                    </a:lnTo>
                    <a:lnTo>
                      <a:pt x="1214" y="462"/>
                    </a:lnTo>
                    <a:lnTo>
                      <a:pt x="1222" y="462"/>
                    </a:lnTo>
                    <a:lnTo>
                      <a:pt x="1230" y="460"/>
                    </a:lnTo>
                    <a:lnTo>
                      <a:pt x="1240" y="452"/>
                    </a:lnTo>
                    <a:lnTo>
                      <a:pt x="1252" y="444"/>
                    </a:lnTo>
                    <a:lnTo>
                      <a:pt x="1258" y="442"/>
                    </a:lnTo>
                    <a:lnTo>
                      <a:pt x="1264" y="442"/>
                    </a:lnTo>
                    <a:lnTo>
                      <a:pt x="1272" y="442"/>
                    </a:lnTo>
                    <a:lnTo>
                      <a:pt x="1284" y="446"/>
                    </a:lnTo>
                    <a:lnTo>
                      <a:pt x="1306" y="454"/>
                    </a:lnTo>
                    <a:lnTo>
                      <a:pt x="1314" y="454"/>
                    </a:lnTo>
                    <a:lnTo>
                      <a:pt x="1324" y="452"/>
                    </a:lnTo>
                    <a:lnTo>
                      <a:pt x="1326" y="450"/>
                    </a:lnTo>
                    <a:lnTo>
                      <a:pt x="1328" y="446"/>
                    </a:lnTo>
                    <a:lnTo>
                      <a:pt x="1328" y="442"/>
                    </a:lnTo>
                    <a:lnTo>
                      <a:pt x="1328" y="436"/>
                    </a:lnTo>
                    <a:lnTo>
                      <a:pt x="1326" y="426"/>
                    </a:lnTo>
                    <a:lnTo>
                      <a:pt x="1324" y="416"/>
                    </a:lnTo>
                    <a:lnTo>
                      <a:pt x="1318" y="410"/>
                    </a:lnTo>
                    <a:lnTo>
                      <a:pt x="1314" y="406"/>
                    </a:lnTo>
                    <a:lnTo>
                      <a:pt x="1312" y="404"/>
                    </a:lnTo>
                    <a:lnTo>
                      <a:pt x="1312" y="398"/>
                    </a:lnTo>
                    <a:lnTo>
                      <a:pt x="1314" y="394"/>
                    </a:lnTo>
                    <a:lnTo>
                      <a:pt x="1318" y="390"/>
                    </a:lnTo>
                    <a:lnTo>
                      <a:pt x="1324" y="388"/>
                    </a:lnTo>
                    <a:lnTo>
                      <a:pt x="1334" y="386"/>
                    </a:lnTo>
                    <a:lnTo>
                      <a:pt x="1346" y="386"/>
                    </a:lnTo>
                    <a:lnTo>
                      <a:pt x="1368" y="388"/>
                    </a:lnTo>
                    <a:lnTo>
                      <a:pt x="1384" y="394"/>
                    </a:lnTo>
                    <a:lnTo>
                      <a:pt x="1396" y="402"/>
                    </a:lnTo>
                    <a:lnTo>
                      <a:pt x="1408" y="410"/>
                    </a:lnTo>
                    <a:lnTo>
                      <a:pt x="1430" y="432"/>
                    </a:lnTo>
                    <a:lnTo>
                      <a:pt x="1442" y="440"/>
                    </a:lnTo>
                    <a:lnTo>
                      <a:pt x="1452" y="448"/>
                    </a:lnTo>
                    <a:lnTo>
                      <a:pt x="1466" y="454"/>
                    </a:lnTo>
                    <a:lnTo>
                      <a:pt x="1480" y="458"/>
                    </a:lnTo>
                    <a:lnTo>
                      <a:pt x="1494" y="462"/>
                    </a:lnTo>
                    <a:lnTo>
                      <a:pt x="1506" y="466"/>
                    </a:lnTo>
                    <a:lnTo>
                      <a:pt x="1512" y="474"/>
                    </a:lnTo>
                    <a:lnTo>
                      <a:pt x="1518" y="482"/>
                    </a:lnTo>
                    <a:lnTo>
                      <a:pt x="1526" y="488"/>
                    </a:lnTo>
                    <a:lnTo>
                      <a:pt x="1532" y="490"/>
                    </a:lnTo>
                    <a:lnTo>
                      <a:pt x="1536" y="490"/>
                    </a:lnTo>
                    <a:lnTo>
                      <a:pt x="1548" y="488"/>
                    </a:lnTo>
                    <a:lnTo>
                      <a:pt x="1554" y="484"/>
                    </a:lnTo>
                    <a:lnTo>
                      <a:pt x="1560" y="478"/>
                    </a:lnTo>
                    <a:lnTo>
                      <a:pt x="1568" y="472"/>
                    </a:lnTo>
                    <a:lnTo>
                      <a:pt x="1576" y="486"/>
                    </a:lnTo>
                    <a:lnTo>
                      <a:pt x="1580" y="496"/>
                    </a:lnTo>
                    <a:lnTo>
                      <a:pt x="1582" y="510"/>
                    </a:lnTo>
                    <a:lnTo>
                      <a:pt x="1582" y="522"/>
                    </a:lnTo>
                    <a:lnTo>
                      <a:pt x="1582" y="528"/>
                    </a:lnTo>
                    <a:lnTo>
                      <a:pt x="1582" y="538"/>
                    </a:lnTo>
                    <a:lnTo>
                      <a:pt x="1574" y="532"/>
                    </a:lnTo>
                    <a:lnTo>
                      <a:pt x="1562" y="528"/>
                    </a:lnTo>
                    <a:lnTo>
                      <a:pt x="1562" y="544"/>
                    </a:lnTo>
                    <a:lnTo>
                      <a:pt x="1570" y="550"/>
                    </a:lnTo>
                    <a:lnTo>
                      <a:pt x="1576" y="558"/>
                    </a:lnTo>
                    <a:lnTo>
                      <a:pt x="1584" y="580"/>
                    </a:lnTo>
                    <a:lnTo>
                      <a:pt x="1590" y="576"/>
                    </a:lnTo>
                    <a:lnTo>
                      <a:pt x="1600" y="574"/>
                    </a:lnTo>
                    <a:lnTo>
                      <a:pt x="1612" y="576"/>
                    </a:lnTo>
                    <a:lnTo>
                      <a:pt x="1618" y="576"/>
                    </a:lnTo>
                    <a:lnTo>
                      <a:pt x="1624" y="574"/>
                    </a:lnTo>
                    <a:lnTo>
                      <a:pt x="1630" y="574"/>
                    </a:lnTo>
                    <a:lnTo>
                      <a:pt x="1634" y="570"/>
                    </a:lnTo>
                    <a:lnTo>
                      <a:pt x="1640" y="558"/>
                    </a:lnTo>
                    <a:lnTo>
                      <a:pt x="1640" y="546"/>
                    </a:lnTo>
                    <a:lnTo>
                      <a:pt x="1642" y="532"/>
                    </a:lnTo>
                    <a:lnTo>
                      <a:pt x="1642" y="518"/>
                    </a:lnTo>
                    <a:lnTo>
                      <a:pt x="1642" y="494"/>
                    </a:lnTo>
                    <a:lnTo>
                      <a:pt x="1640" y="476"/>
                    </a:lnTo>
                    <a:lnTo>
                      <a:pt x="1636" y="458"/>
                    </a:lnTo>
                    <a:lnTo>
                      <a:pt x="1628" y="436"/>
                    </a:lnTo>
                    <a:lnTo>
                      <a:pt x="1616" y="418"/>
                    </a:lnTo>
                    <a:lnTo>
                      <a:pt x="1604" y="402"/>
                    </a:lnTo>
                    <a:lnTo>
                      <a:pt x="1588" y="386"/>
                    </a:lnTo>
                    <a:lnTo>
                      <a:pt x="1580" y="382"/>
                    </a:lnTo>
                    <a:lnTo>
                      <a:pt x="1572" y="380"/>
                    </a:lnTo>
                    <a:lnTo>
                      <a:pt x="1562" y="376"/>
                    </a:lnTo>
                    <a:lnTo>
                      <a:pt x="1554" y="376"/>
                    </a:lnTo>
                    <a:lnTo>
                      <a:pt x="1550" y="376"/>
                    </a:lnTo>
                    <a:lnTo>
                      <a:pt x="1548" y="376"/>
                    </a:lnTo>
                    <a:lnTo>
                      <a:pt x="1544" y="382"/>
                    </a:lnTo>
                    <a:lnTo>
                      <a:pt x="1534" y="378"/>
                    </a:lnTo>
                    <a:lnTo>
                      <a:pt x="1530" y="370"/>
                    </a:lnTo>
                    <a:lnTo>
                      <a:pt x="1524" y="362"/>
                    </a:lnTo>
                    <a:lnTo>
                      <a:pt x="1516" y="354"/>
                    </a:lnTo>
                    <a:lnTo>
                      <a:pt x="1510" y="358"/>
                    </a:lnTo>
                    <a:lnTo>
                      <a:pt x="1502" y="362"/>
                    </a:lnTo>
                    <a:lnTo>
                      <a:pt x="1492" y="366"/>
                    </a:lnTo>
                    <a:lnTo>
                      <a:pt x="1492" y="354"/>
                    </a:lnTo>
                    <a:lnTo>
                      <a:pt x="1494" y="354"/>
                    </a:lnTo>
                    <a:lnTo>
                      <a:pt x="1496" y="350"/>
                    </a:lnTo>
                    <a:lnTo>
                      <a:pt x="1502" y="344"/>
                    </a:lnTo>
                    <a:lnTo>
                      <a:pt x="1504" y="340"/>
                    </a:lnTo>
                    <a:lnTo>
                      <a:pt x="1504" y="334"/>
                    </a:lnTo>
                    <a:lnTo>
                      <a:pt x="1504" y="324"/>
                    </a:lnTo>
                    <a:lnTo>
                      <a:pt x="1506" y="312"/>
                    </a:lnTo>
                    <a:lnTo>
                      <a:pt x="1506" y="308"/>
                    </a:lnTo>
                    <a:lnTo>
                      <a:pt x="1508" y="302"/>
                    </a:lnTo>
                    <a:lnTo>
                      <a:pt x="1516" y="296"/>
                    </a:lnTo>
                    <a:lnTo>
                      <a:pt x="1524" y="290"/>
                    </a:lnTo>
                    <a:lnTo>
                      <a:pt x="1534" y="286"/>
                    </a:lnTo>
                    <a:lnTo>
                      <a:pt x="1546" y="284"/>
                    </a:lnTo>
                    <a:lnTo>
                      <a:pt x="1570" y="286"/>
                    </a:lnTo>
                    <a:lnTo>
                      <a:pt x="1592" y="286"/>
                    </a:lnTo>
                    <a:lnTo>
                      <a:pt x="1610" y="288"/>
                    </a:lnTo>
                    <a:lnTo>
                      <a:pt x="1624" y="292"/>
                    </a:lnTo>
                    <a:lnTo>
                      <a:pt x="1636" y="296"/>
                    </a:lnTo>
                    <a:lnTo>
                      <a:pt x="1648" y="298"/>
                    </a:lnTo>
                    <a:lnTo>
                      <a:pt x="1656" y="296"/>
                    </a:lnTo>
                    <a:lnTo>
                      <a:pt x="1662" y="294"/>
                    </a:lnTo>
                    <a:lnTo>
                      <a:pt x="1668" y="290"/>
                    </a:lnTo>
                    <a:lnTo>
                      <a:pt x="1670" y="286"/>
                    </a:lnTo>
                    <a:lnTo>
                      <a:pt x="1666" y="284"/>
                    </a:lnTo>
                    <a:lnTo>
                      <a:pt x="1660" y="278"/>
                    </a:lnTo>
                    <a:lnTo>
                      <a:pt x="1656" y="272"/>
                    </a:lnTo>
                    <a:lnTo>
                      <a:pt x="1654" y="262"/>
                    </a:lnTo>
                    <a:lnTo>
                      <a:pt x="1654" y="254"/>
                    </a:lnTo>
                    <a:lnTo>
                      <a:pt x="1656" y="252"/>
                    </a:lnTo>
                    <a:lnTo>
                      <a:pt x="1658" y="248"/>
                    </a:lnTo>
                    <a:lnTo>
                      <a:pt x="1662" y="246"/>
                    </a:lnTo>
                    <a:lnTo>
                      <a:pt x="1668" y="246"/>
                    </a:lnTo>
                    <a:lnTo>
                      <a:pt x="1682" y="246"/>
                    </a:lnTo>
                    <a:lnTo>
                      <a:pt x="1694" y="250"/>
                    </a:lnTo>
                    <a:lnTo>
                      <a:pt x="1704" y="256"/>
                    </a:lnTo>
                    <a:lnTo>
                      <a:pt x="1714" y="262"/>
                    </a:lnTo>
                    <a:lnTo>
                      <a:pt x="1722" y="264"/>
                    </a:lnTo>
                    <a:lnTo>
                      <a:pt x="1722" y="256"/>
                    </a:lnTo>
                    <a:lnTo>
                      <a:pt x="1722" y="250"/>
                    </a:lnTo>
                    <a:lnTo>
                      <a:pt x="1724" y="244"/>
                    </a:lnTo>
                    <a:lnTo>
                      <a:pt x="1722" y="230"/>
                    </a:lnTo>
                    <a:lnTo>
                      <a:pt x="1738" y="230"/>
                    </a:lnTo>
                    <a:lnTo>
                      <a:pt x="1740" y="240"/>
                    </a:lnTo>
                    <a:lnTo>
                      <a:pt x="1744" y="246"/>
                    </a:lnTo>
                    <a:lnTo>
                      <a:pt x="1750" y="254"/>
                    </a:lnTo>
                    <a:lnTo>
                      <a:pt x="1754" y="260"/>
                    </a:lnTo>
                    <a:lnTo>
                      <a:pt x="1748" y="270"/>
                    </a:lnTo>
                    <a:lnTo>
                      <a:pt x="1740" y="284"/>
                    </a:lnTo>
                    <a:lnTo>
                      <a:pt x="1734" y="300"/>
                    </a:lnTo>
                    <a:lnTo>
                      <a:pt x="1732" y="314"/>
                    </a:lnTo>
                    <a:lnTo>
                      <a:pt x="1732" y="322"/>
                    </a:lnTo>
                    <a:lnTo>
                      <a:pt x="1736" y="330"/>
                    </a:lnTo>
                    <a:lnTo>
                      <a:pt x="1740" y="338"/>
                    </a:lnTo>
                    <a:lnTo>
                      <a:pt x="1746" y="346"/>
                    </a:lnTo>
                    <a:lnTo>
                      <a:pt x="1760" y="362"/>
                    </a:lnTo>
                    <a:lnTo>
                      <a:pt x="1776" y="378"/>
                    </a:lnTo>
                    <a:lnTo>
                      <a:pt x="1814" y="406"/>
                    </a:lnTo>
                    <a:lnTo>
                      <a:pt x="1830" y="420"/>
                    </a:lnTo>
                    <a:lnTo>
                      <a:pt x="1840" y="434"/>
                    </a:lnTo>
                    <a:lnTo>
                      <a:pt x="1846" y="424"/>
                    </a:lnTo>
                    <a:lnTo>
                      <a:pt x="1848" y="416"/>
                    </a:lnTo>
                    <a:lnTo>
                      <a:pt x="1846" y="410"/>
                    </a:lnTo>
                    <a:lnTo>
                      <a:pt x="1840" y="404"/>
                    </a:lnTo>
                    <a:lnTo>
                      <a:pt x="1838" y="400"/>
                    </a:lnTo>
                    <a:lnTo>
                      <a:pt x="1840" y="398"/>
                    </a:lnTo>
                    <a:lnTo>
                      <a:pt x="1844" y="394"/>
                    </a:lnTo>
                    <a:lnTo>
                      <a:pt x="1850" y="390"/>
                    </a:lnTo>
                    <a:lnTo>
                      <a:pt x="1842" y="384"/>
                    </a:lnTo>
                    <a:lnTo>
                      <a:pt x="1838" y="382"/>
                    </a:lnTo>
                    <a:lnTo>
                      <a:pt x="1838" y="376"/>
                    </a:lnTo>
                    <a:lnTo>
                      <a:pt x="1838" y="372"/>
                    </a:lnTo>
                    <a:lnTo>
                      <a:pt x="1840" y="368"/>
                    </a:lnTo>
                    <a:lnTo>
                      <a:pt x="1850" y="366"/>
                    </a:lnTo>
                    <a:lnTo>
                      <a:pt x="1850" y="364"/>
                    </a:lnTo>
                    <a:lnTo>
                      <a:pt x="1852" y="362"/>
                    </a:lnTo>
                    <a:lnTo>
                      <a:pt x="1852" y="358"/>
                    </a:lnTo>
                    <a:lnTo>
                      <a:pt x="1850" y="356"/>
                    </a:lnTo>
                    <a:lnTo>
                      <a:pt x="1846" y="354"/>
                    </a:lnTo>
                    <a:lnTo>
                      <a:pt x="1838" y="354"/>
                    </a:lnTo>
                    <a:lnTo>
                      <a:pt x="1828" y="354"/>
                    </a:lnTo>
                    <a:lnTo>
                      <a:pt x="1840" y="338"/>
                    </a:lnTo>
                    <a:lnTo>
                      <a:pt x="1828" y="328"/>
                    </a:lnTo>
                    <a:lnTo>
                      <a:pt x="1806" y="316"/>
                    </a:lnTo>
                    <a:lnTo>
                      <a:pt x="1798" y="308"/>
                    </a:lnTo>
                    <a:lnTo>
                      <a:pt x="1790" y="302"/>
                    </a:lnTo>
                    <a:lnTo>
                      <a:pt x="1784" y="296"/>
                    </a:lnTo>
                    <a:lnTo>
                      <a:pt x="1782" y="290"/>
                    </a:lnTo>
                    <a:lnTo>
                      <a:pt x="1784" y="282"/>
                    </a:lnTo>
                    <a:lnTo>
                      <a:pt x="1786" y="274"/>
                    </a:lnTo>
                    <a:lnTo>
                      <a:pt x="1792" y="270"/>
                    </a:lnTo>
                    <a:lnTo>
                      <a:pt x="1796" y="268"/>
                    </a:lnTo>
                    <a:lnTo>
                      <a:pt x="1828" y="268"/>
                    </a:lnTo>
                    <a:lnTo>
                      <a:pt x="1838" y="266"/>
                    </a:lnTo>
                    <a:lnTo>
                      <a:pt x="1850" y="262"/>
                    </a:lnTo>
                    <a:lnTo>
                      <a:pt x="1858" y="258"/>
                    </a:lnTo>
                    <a:lnTo>
                      <a:pt x="1868" y="252"/>
                    </a:lnTo>
                    <a:lnTo>
                      <a:pt x="1888" y="240"/>
                    </a:lnTo>
                    <a:lnTo>
                      <a:pt x="1898" y="234"/>
                    </a:lnTo>
                    <a:lnTo>
                      <a:pt x="1912" y="228"/>
                    </a:lnTo>
                    <a:lnTo>
                      <a:pt x="1906" y="218"/>
                    </a:lnTo>
                    <a:lnTo>
                      <a:pt x="1900" y="214"/>
                    </a:lnTo>
                    <a:lnTo>
                      <a:pt x="1892" y="210"/>
                    </a:lnTo>
                    <a:lnTo>
                      <a:pt x="1884" y="208"/>
                    </a:lnTo>
                    <a:lnTo>
                      <a:pt x="1864" y="206"/>
                    </a:lnTo>
                    <a:lnTo>
                      <a:pt x="1856" y="204"/>
                    </a:lnTo>
                    <a:lnTo>
                      <a:pt x="1846" y="198"/>
                    </a:lnTo>
                    <a:lnTo>
                      <a:pt x="1858" y="194"/>
                    </a:lnTo>
                    <a:lnTo>
                      <a:pt x="1868" y="190"/>
                    </a:lnTo>
                    <a:lnTo>
                      <a:pt x="1862" y="184"/>
                    </a:lnTo>
                    <a:lnTo>
                      <a:pt x="1858" y="178"/>
                    </a:lnTo>
                    <a:lnTo>
                      <a:pt x="1868" y="176"/>
                    </a:lnTo>
                    <a:lnTo>
                      <a:pt x="1882" y="180"/>
                    </a:lnTo>
                    <a:lnTo>
                      <a:pt x="1912" y="188"/>
                    </a:lnTo>
                    <a:lnTo>
                      <a:pt x="1940" y="194"/>
                    </a:lnTo>
                    <a:lnTo>
                      <a:pt x="1950" y="198"/>
                    </a:lnTo>
                    <a:lnTo>
                      <a:pt x="1962" y="198"/>
                    </a:lnTo>
                    <a:lnTo>
                      <a:pt x="1966" y="198"/>
                    </a:lnTo>
                    <a:lnTo>
                      <a:pt x="1968" y="196"/>
                    </a:lnTo>
                    <a:lnTo>
                      <a:pt x="1968" y="194"/>
                    </a:lnTo>
                    <a:lnTo>
                      <a:pt x="1968" y="190"/>
                    </a:lnTo>
                    <a:lnTo>
                      <a:pt x="1968" y="188"/>
                    </a:lnTo>
                    <a:lnTo>
                      <a:pt x="1962" y="182"/>
                    </a:lnTo>
                    <a:lnTo>
                      <a:pt x="1960" y="178"/>
                    </a:lnTo>
                    <a:lnTo>
                      <a:pt x="1956" y="174"/>
                    </a:lnTo>
                    <a:lnTo>
                      <a:pt x="1940" y="166"/>
                    </a:lnTo>
                    <a:lnTo>
                      <a:pt x="1924" y="164"/>
                    </a:lnTo>
                    <a:lnTo>
                      <a:pt x="1906" y="162"/>
                    </a:lnTo>
                    <a:lnTo>
                      <a:pt x="1896" y="162"/>
                    </a:lnTo>
                    <a:lnTo>
                      <a:pt x="1892" y="162"/>
                    </a:lnTo>
                    <a:lnTo>
                      <a:pt x="1888" y="164"/>
                    </a:lnTo>
                    <a:lnTo>
                      <a:pt x="1868" y="152"/>
                    </a:lnTo>
                    <a:lnTo>
                      <a:pt x="1844" y="142"/>
                    </a:lnTo>
                    <a:lnTo>
                      <a:pt x="1818" y="134"/>
                    </a:lnTo>
                    <a:lnTo>
                      <a:pt x="1788" y="126"/>
                    </a:lnTo>
                    <a:lnTo>
                      <a:pt x="1760" y="122"/>
                    </a:lnTo>
                    <a:lnTo>
                      <a:pt x="1730" y="118"/>
                    </a:lnTo>
                    <a:lnTo>
                      <a:pt x="1700" y="114"/>
                    </a:lnTo>
                    <a:lnTo>
                      <a:pt x="1674" y="114"/>
                    </a:lnTo>
                    <a:lnTo>
                      <a:pt x="1668" y="112"/>
                    </a:lnTo>
                    <a:lnTo>
                      <a:pt x="1656" y="110"/>
                    </a:lnTo>
                    <a:lnTo>
                      <a:pt x="1652" y="110"/>
                    </a:lnTo>
                    <a:lnTo>
                      <a:pt x="1650" y="114"/>
                    </a:lnTo>
                    <a:lnTo>
                      <a:pt x="1652" y="120"/>
                    </a:lnTo>
                    <a:lnTo>
                      <a:pt x="1660" y="130"/>
                    </a:lnTo>
                    <a:lnTo>
                      <a:pt x="1644" y="130"/>
                    </a:lnTo>
                    <a:lnTo>
                      <a:pt x="1636" y="124"/>
                    </a:lnTo>
                    <a:lnTo>
                      <a:pt x="1622" y="120"/>
                    </a:lnTo>
                    <a:lnTo>
                      <a:pt x="1610" y="118"/>
                    </a:lnTo>
                    <a:lnTo>
                      <a:pt x="1594" y="118"/>
                    </a:lnTo>
                    <a:lnTo>
                      <a:pt x="1562" y="120"/>
                    </a:lnTo>
                    <a:lnTo>
                      <a:pt x="1548" y="120"/>
                    </a:lnTo>
                    <a:lnTo>
                      <a:pt x="1534" y="118"/>
                    </a:lnTo>
                    <a:lnTo>
                      <a:pt x="1526" y="116"/>
                    </a:lnTo>
                    <a:lnTo>
                      <a:pt x="1520" y="112"/>
                    </a:lnTo>
                    <a:lnTo>
                      <a:pt x="1514" y="108"/>
                    </a:lnTo>
                    <a:lnTo>
                      <a:pt x="1508" y="102"/>
                    </a:lnTo>
                    <a:lnTo>
                      <a:pt x="1500" y="98"/>
                    </a:lnTo>
                    <a:lnTo>
                      <a:pt x="1480" y="96"/>
                    </a:lnTo>
                    <a:lnTo>
                      <a:pt x="1454" y="96"/>
                    </a:lnTo>
                    <a:lnTo>
                      <a:pt x="1418" y="100"/>
                    </a:lnTo>
                    <a:lnTo>
                      <a:pt x="1406" y="100"/>
                    </a:lnTo>
                    <a:lnTo>
                      <a:pt x="1394" y="96"/>
                    </a:lnTo>
                    <a:lnTo>
                      <a:pt x="1388" y="90"/>
                    </a:lnTo>
                    <a:lnTo>
                      <a:pt x="1378" y="84"/>
                    </a:lnTo>
                    <a:lnTo>
                      <a:pt x="1364" y="72"/>
                    </a:lnTo>
                    <a:lnTo>
                      <a:pt x="1354" y="68"/>
                    </a:lnTo>
                    <a:lnTo>
                      <a:pt x="1344" y="66"/>
                    </a:lnTo>
                    <a:lnTo>
                      <a:pt x="1340" y="68"/>
                    </a:lnTo>
                    <a:lnTo>
                      <a:pt x="1336" y="70"/>
                    </a:lnTo>
                    <a:lnTo>
                      <a:pt x="1334" y="78"/>
                    </a:lnTo>
                    <a:lnTo>
                      <a:pt x="1328" y="78"/>
                    </a:lnTo>
                    <a:lnTo>
                      <a:pt x="1312" y="80"/>
                    </a:lnTo>
                    <a:lnTo>
                      <a:pt x="1304" y="78"/>
                    </a:lnTo>
                    <a:lnTo>
                      <a:pt x="1292" y="76"/>
                    </a:lnTo>
                    <a:lnTo>
                      <a:pt x="1280" y="72"/>
                    </a:lnTo>
                    <a:lnTo>
                      <a:pt x="1266" y="66"/>
                    </a:lnTo>
                    <a:lnTo>
                      <a:pt x="1260" y="64"/>
                    </a:lnTo>
                    <a:lnTo>
                      <a:pt x="1256" y="64"/>
                    </a:lnTo>
                    <a:lnTo>
                      <a:pt x="1250" y="68"/>
                    </a:lnTo>
                    <a:lnTo>
                      <a:pt x="1246" y="74"/>
                    </a:lnTo>
                    <a:lnTo>
                      <a:pt x="1240" y="82"/>
                    </a:lnTo>
                    <a:lnTo>
                      <a:pt x="1236" y="88"/>
                    </a:lnTo>
                    <a:lnTo>
                      <a:pt x="1232" y="90"/>
                    </a:lnTo>
                    <a:lnTo>
                      <a:pt x="1224" y="94"/>
                    </a:lnTo>
                    <a:lnTo>
                      <a:pt x="1212" y="96"/>
                    </a:lnTo>
                    <a:lnTo>
                      <a:pt x="1190" y="98"/>
                    </a:lnTo>
                    <a:lnTo>
                      <a:pt x="1148" y="96"/>
                    </a:lnTo>
                    <a:lnTo>
                      <a:pt x="1136" y="94"/>
                    </a:lnTo>
                    <a:lnTo>
                      <a:pt x="1124" y="90"/>
                    </a:lnTo>
                    <a:lnTo>
                      <a:pt x="1114" y="84"/>
                    </a:lnTo>
                    <a:lnTo>
                      <a:pt x="1104" y="80"/>
                    </a:lnTo>
                    <a:lnTo>
                      <a:pt x="1094" y="72"/>
                    </a:lnTo>
                    <a:lnTo>
                      <a:pt x="1082" y="66"/>
                    </a:lnTo>
                    <a:lnTo>
                      <a:pt x="1066" y="62"/>
                    </a:lnTo>
                    <a:lnTo>
                      <a:pt x="1048" y="60"/>
                    </a:lnTo>
                    <a:lnTo>
                      <a:pt x="1038" y="58"/>
                    </a:lnTo>
                    <a:lnTo>
                      <a:pt x="1018" y="56"/>
                    </a:lnTo>
                    <a:lnTo>
                      <a:pt x="980" y="54"/>
                    </a:lnTo>
                    <a:lnTo>
                      <a:pt x="924" y="56"/>
                    </a:lnTo>
                    <a:lnTo>
                      <a:pt x="898" y="54"/>
                    </a:lnTo>
                    <a:lnTo>
                      <a:pt x="868" y="54"/>
                    </a:lnTo>
                    <a:lnTo>
                      <a:pt x="880" y="46"/>
                    </a:lnTo>
                    <a:lnTo>
                      <a:pt x="886" y="40"/>
                    </a:lnTo>
                    <a:lnTo>
                      <a:pt x="890" y="34"/>
                    </a:lnTo>
                    <a:lnTo>
                      <a:pt x="876" y="26"/>
                    </a:lnTo>
                    <a:lnTo>
                      <a:pt x="852" y="20"/>
                    </a:lnTo>
                    <a:lnTo>
                      <a:pt x="828" y="12"/>
                    </a:lnTo>
                    <a:lnTo>
                      <a:pt x="800" y="4"/>
                    </a:lnTo>
                    <a:lnTo>
                      <a:pt x="774" y="2"/>
                    </a:lnTo>
                    <a:lnTo>
                      <a:pt x="764" y="0"/>
                    </a:lnTo>
                    <a:lnTo>
                      <a:pt x="752" y="2"/>
                    </a:lnTo>
                    <a:lnTo>
                      <a:pt x="742" y="4"/>
                    </a:lnTo>
                    <a:lnTo>
                      <a:pt x="736" y="8"/>
                    </a:lnTo>
                    <a:lnTo>
                      <a:pt x="732" y="14"/>
                    </a:lnTo>
                    <a:lnTo>
                      <a:pt x="728" y="22"/>
                    </a:lnTo>
                    <a:lnTo>
                      <a:pt x="712" y="20"/>
                    </a:lnTo>
                    <a:lnTo>
                      <a:pt x="692" y="18"/>
                    </a:lnTo>
                    <a:lnTo>
                      <a:pt x="668" y="20"/>
                    </a:lnTo>
                    <a:lnTo>
                      <a:pt x="642" y="26"/>
                    </a:lnTo>
                    <a:lnTo>
                      <a:pt x="630" y="28"/>
                    </a:lnTo>
                    <a:lnTo>
                      <a:pt x="618" y="32"/>
                    </a:lnTo>
                    <a:lnTo>
                      <a:pt x="608" y="38"/>
                    </a:lnTo>
                    <a:lnTo>
                      <a:pt x="602" y="46"/>
                    </a:lnTo>
                    <a:lnTo>
                      <a:pt x="608" y="46"/>
                    </a:lnTo>
                    <a:lnTo>
                      <a:pt x="618" y="52"/>
                    </a:lnTo>
                    <a:lnTo>
                      <a:pt x="606" y="54"/>
                    </a:lnTo>
                    <a:lnTo>
                      <a:pt x="596" y="54"/>
                    </a:lnTo>
                    <a:lnTo>
                      <a:pt x="578" y="54"/>
                    </a:lnTo>
                    <a:lnTo>
                      <a:pt x="564" y="56"/>
                    </a:lnTo>
                    <a:lnTo>
                      <a:pt x="574" y="74"/>
                    </a:lnTo>
                    <a:lnTo>
                      <a:pt x="562" y="74"/>
                    </a:lnTo>
                    <a:lnTo>
                      <a:pt x="552" y="76"/>
                    </a:lnTo>
                    <a:lnTo>
                      <a:pt x="548" y="80"/>
                    </a:lnTo>
                    <a:lnTo>
                      <a:pt x="548" y="82"/>
                    </a:lnTo>
                    <a:lnTo>
                      <a:pt x="546" y="86"/>
                    </a:lnTo>
                    <a:lnTo>
                      <a:pt x="548" y="90"/>
                    </a:lnTo>
                    <a:lnTo>
                      <a:pt x="548" y="96"/>
                    </a:lnTo>
                    <a:lnTo>
                      <a:pt x="542" y="94"/>
                    </a:lnTo>
                    <a:lnTo>
                      <a:pt x="536" y="90"/>
                    </a:lnTo>
                    <a:lnTo>
                      <a:pt x="524" y="82"/>
                    </a:lnTo>
                    <a:lnTo>
                      <a:pt x="516" y="74"/>
                    </a:lnTo>
                    <a:lnTo>
                      <a:pt x="510" y="72"/>
                    </a:lnTo>
                    <a:lnTo>
                      <a:pt x="502" y="68"/>
                    </a:lnTo>
                    <a:lnTo>
                      <a:pt x="502" y="72"/>
                    </a:lnTo>
                    <a:lnTo>
                      <a:pt x="500" y="80"/>
                    </a:lnTo>
                    <a:lnTo>
                      <a:pt x="502" y="84"/>
                    </a:lnTo>
                    <a:lnTo>
                      <a:pt x="506" y="90"/>
                    </a:lnTo>
                    <a:lnTo>
                      <a:pt x="514" y="96"/>
                    </a:lnTo>
                    <a:lnTo>
                      <a:pt x="522" y="102"/>
                    </a:lnTo>
                    <a:lnTo>
                      <a:pt x="522" y="124"/>
                    </a:lnTo>
                    <a:lnTo>
                      <a:pt x="512" y="116"/>
                    </a:lnTo>
                    <a:lnTo>
                      <a:pt x="504" y="108"/>
                    </a:lnTo>
                    <a:lnTo>
                      <a:pt x="492" y="88"/>
                    </a:lnTo>
                    <a:lnTo>
                      <a:pt x="486" y="82"/>
                    </a:lnTo>
                    <a:lnTo>
                      <a:pt x="478" y="74"/>
                    </a:lnTo>
                    <a:lnTo>
                      <a:pt x="466" y="68"/>
                    </a:lnTo>
                    <a:lnTo>
                      <a:pt x="450" y="66"/>
                    </a:lnTo>
                    <a:lnTo>
                      <a:pt x="442" y="68"/>
                    </a:lnTo>
                    <a:lnTo>
                      <a:pt x="438" y="72"/>
                    </a:lnTo>
                    <a:lnTo>
                      <a:pt x="434" y="80"/>
                    </a:lnTo>
                    <a:lnTo>
                      <a:pt x="434" y="88"/>
                    </a:lnTo>
                    <a:lnTo>
                      <a:pt x="434" y="94"/>
                    </a:lnTo>
                    <a:lnTo>
                      <a:pt x="438" y="102"/>
                    </a:lnTo>
                    <a:lnTo>
                      <a:pt x="440" y="108"/>
                    </a:lnTo>
                    <a:lnTo>
                      <a:pt x="446" y="114"/>
                    </a:lnTo>
                    <a:lnTo>
                      <a:pt x="454" y="120"/>
                    </a:lnTo>
                    <a:lnTo>
                      <a:pt x="462" y="126"/>
                    </a:lnTo>
                    <a:lnTo>
                      <a:pt x="468" y="128"/>
                    </a:lnTo>
                    <a:lnTo>
                      <a:pt x="478" y="130"/>
                    </a:lnTo>
                    <a:lnTo>
                      <a:pt x="468" y="136"/>
                    </a:lnTo>
                    <a:lnTo>
                      <a:pt x="460" y="136"/>
                    </a:lnTo>
                    <a:lnTo>
                      <a:pt x="450" y="134"/>
                    </a:lnTo>
                    <a:lnTo>
                      <a:pt x="440" y="132"/>
                    </a:lnTo>
                    <a:lnTo>
                      <a:pt x="420" y="122"/>
                    </a:lnTo>
                    <a:lnTo>
                      <a:pt x="410" y="118"/>
                    </a:lnTo>
                    <a:lnTo>
                      <a:pt x="400" y="116"/>
                    </a:lnTo>
                    <a:lnTo>
                      <a:pt x="366" y="116"/>
                    </a:lnTo>
                    <a:lnTo>
                      <a:pt x="368" y="120"/>
                    </a:lnTo>
                    <a:lnTo>
                      <a:pt x="370" y="130"/>
                    </a:lnTo>
                    <a:lnTo>
                      <a:pt x="370" y="134"/>
                    </a:lnTo>
                    <a:lnTo>
                      <a:pt x="368" y="134"/>
                    </a:lnTo>
                    <a:lnTo>
                      <a:pt x="362" y="132"/>
                    </a:lnTo>
                    <a:lnTo>
                      <a:pt x="356" y="124"/>
                    </a:lnTo>
                    <a:lnTo>
                      <a:pt x="350" y="122"/>
                    </a:lnTo>
                    <a:lnTo>
                      <a:pt x="346" y="122"/>
                    </a:lnTo>
                    <a:lnTo>
                      <a:pt x="340" y="124"/>
                    </a:lnTo>
                    <a:lnTo>
                      <a:pt x="334" y="128"/>
                    </a:lnTo>
                    <a:lnTo>
                      <a:pt x="322" y="136"/>
                    </a:lnTo>
                    <a:lnTo>
                      <a:pt x="314" y="136"/>
                    </a:lnTo>
                    <a:lnTo>
                      <a:pt x="306" y="138"/>
                    </a:lnTo>
                    <a:lnTo>
                      <a:pt x="302" y="136"/>
                    </a:lnTo>
                    <a:lnTo>
                      <a:pt x="302" y="134"/>
                    </a:lnTo>
                    <a:lnTo>
                      <a:pt x="298" y="132"/>
                    </a:lnTo>
                    <a:lnTo>
                      <a:pt x="290" y="130"/>
                    </a:lnTo>
                    <a:lnTo>
                      <a:pt x="280" y="132"/>
                    </a:lnTo>
                    <a:lnTo>
                      <a:pt x="270" y="134"/>
                    </a:lnTo>
                    <a:lnTo>
                      <a:pt x="260" y="136"/>
                    </a:lnTo>
                    <a:lnTo>
                      <a:pt x="250" y="142"/>
                    </a:lnTo>
                    <a:lnTo>
                      <a:pt x="236" y="152"/>
                    </a:lnTo>
                    <a:lnTo>
                      <a:pt x="222" y="164"/>
                    </a:lnTo>
                    <a:lnTo>
                      <a:pt x="218" y="158"/>
                    </a:lnTo>
                    <a:lnTo>
                      <a:pt x="216" y="152"/>
                    </a:lnTo>
                    <a:lnTo>
                      <a:pt x="214" y="144"/>
                    </a:lnTo>
                    <a:lnTo>
                      <a:pt x="214" y="136"/>
                    </a:lnTo>
                    <a:lnTo>
                      <a:pt x="192" y="136"/>
                    </a:lnTo>
                    <a:lnTo>
                      <a:pt x="192" y="144"/>
                    </a:lnTo>
                    <a:lnTo>
                      <a:pt x="194" y="150"/>
                    </a:lnTo>
                    <a:lnTo>
                      <a:pt x="196" y="158"/>
                    </a:lnTo>
                    <a:lnTo>
                      <a:pt x="198" y="166"/>
                    </a:lnTo>
                    <a:lnTo>
                      <a:pt x="190" y="166"/>
                    </a:lnTo>
                    <a:lnTo>
                      <a:pt x="180" y="168"/>
                    </a:lnTo>
                    <a:lnTo>
                      <a:pt x="172" y="172"/>
                    </a:lnTo>
                    <a:lnTo>
                      <a:pt x="166" y="176"/>
                    </a:lnTo>
                    <a:lnTo>
                      <a:pt x="158" y="186"/>
                    </a:lnTo>
                    <a:lnTo>
                      <a:pt x="148" y="196"/>
                    </a:lnTo>
                    <a:lnTo>
                      <a:pt x="132" y="190"/>
                    </a:lnTo>
                    <a:lnTo>
                      <a:pt x="118" y="190"/>
                    </a:lnTo>
                    <a:lnTo>
                      <a:pt x="126" y="198"/>
                    </a:lnTo>
                    <a:lnTo>
                      <a:pt x="130" y="206"/>
                    </a:lnTo>
                    <a:lnTo>
                      <a:pt x="132" y="210"/>
                    </a:lnTo>
                    <a:lnTo>
                      <a:pt x="118" y="210"/>
                    </a:lnTo>
                    <a:lnTo>
                      <a:pt x="110" y="208"/>
                    </a:lnTo>
                    <a:lnTo>
                      <a:pt x="102" y="202"/>
                    </a:lnTo>
                    <a:lnTo>
                      <a:pt x="94" y="196"/>
                    </a:lnTo>
                    <a:lnTo>
                      <a:pt x="84" y="180"/>
                    </a:lnTo>
                    <a:lnTo>
                      <a:pt x="76" y="166"/>
                    </a:lnTo>
                    <a:lnTo>
                      <a:pt x="84" y="166"/>
                    </a:lnTo>
                    <a:lnTo>
                      <a:pt x="96" y="170"/>
                    </a:lnTo>
                    <a:lnTo>
                      <a:pt x="110" y="172"/>
                    </a:lnTo>
                    <a:lnTo>
                      <a:pt x="124" y="174"/>
                    </a:lnTo>
                    <a:lnTo>
                      <a:pt x="134" y="172"/>
                    </a:lnTo>
                    <a:lnTo>
                      <a:pt x="142" y="170"/>
                    </a:lnTo>
                    <a:lnTo>
                      <a:pt x="158" y="164"/>
                    </a:lnTo>
                    <a:lnTo>
                      <a:pt x="156" y="158"/>
                    </a:lnTo>
                    <a:lnTo>
                      <a:pt x="150" y="152"/>
                    </a:lnTo>
                    <a:lnTo>
                      <a:pt x="144" y="146"/>
                    </a:lnTo>
                    <a:lnTo>
                      <a:pt x="138" y="142"/>
                    </a:lnTo>
                    <a:lnTo>
                      <a:pt x="120" y="136"/>
                    </a:lnTo>
                    <a:lnTo>
                      <a:pt x="100" y="132"/>
                    </a:lnTo>
                    <a:lnTo>
                      <a:pt x="56" y="124"/>
                    </a:lnTo>
                    <a:lnTo>
                      <a:pt x="36" y="118"/>
                    </a:lnTo>
                    <a:lnTo>
                      <a:pt x="28" y="114"/>
                    </a:lnTo>
                    <a:lnTo>
                      <a:pt x="24" y="110"/>
                    </a:lnTo>
                    <a:lnTo>
                      <a:pt x="24" y="122"/>
                    </a:lnTo>
                    <a:lnTo>
                      <a:pt x="8" y="126"/>
                    </a:lnTo>
                    <a:lnTo>
                      <a:pt x="2" y="130"/>
                    </a:lnTo>
                    <a:lnTo>
                      <a:pt x="0" y="134"/>
                    </a:lnTo>
                    <a:lnTo>
                      <a:pt x="0" y="136"/>
                    </a:lnTo>
                    <a:lnTo>
                      <a:pt x="0" y="140"/>
                    </a:lnTo>
                    <a:lnTo>
                      <a:pt x="2" y="142"/>
                    </a:lnTo>
                    <a:lnTo>
                      <a:pt x="10" y="144"/>
                    </a:lnTo>
                    <a:lnTo>
                      <a:pt x="18" y="146"/>
                    </a:lnTo>
                    <a:lnTo>
                      <a:pt x="20" y="148"/>
                    </a:lnTo>
                    <a:lnTo>
                      <a:pt x="20" y="150"/>
                    </a:lnTo>
                    <a:lnTo>
                      <a:pt x="20" y="154"/>
                    </a:lnTo>
                    <a:lnTo>
                      <a:pt x="18" y="158"/>
                    </a:lnTo>
                    <a:lnTo>
                      <a:pt x="14" y="160"/>
                    </a:lnTo>
                    <a:lnTo>
                      <a:pt x="14" y="164"/>
                    </a:lnTo>
                    <a:lnTo>
                      <a:pt x="16" y="166"/>
                    </a:lnTo>
                    <a:lnTo>
                      <a:pt x="18" y="164"/>
                    </a:lnTo>
                    <a:lnTo>
                      <a:pt x="24" y="164"/>
                    </a:lnTo>
                    <a:lnTo>
                      <a:pt x="24" y="174"/>
                    </a:lnTo>
                    <a:lnTo>
                      <a:pt x="28" y="186"/>
                    </a:lnTo>
                    <a:lnTo>
                      <a:pt x="30" y="192"/>
                    </a:lnTo>
                    <a:lnTo>
                      <a:pt x="32" y="196"/>
                    </a:lnTo>
                    <a:lnTo>
                      <a:pt x="36" y="198"/>
                    </a:lnTo>
                    <a:lnTo>
                      <a:pt x="36" y="202"/>
                    </a:lnTo>
                    <a:lnTo>
                      <a:pt x="38" y="208"/>
                    </a:lnTo>
                    <a:lnTo>
                      <a:pt x="40" y="212"/>
                    </a:lnTo>
                    <a:lnTo>
                      <a:pt x="40" y="218"/>
                    </a:lnTo>
                    <a:lnTo>
                      <a:pt x="50" y="222"/>
                    </a:lnTo>
                    <a:lnTo>
                      <a:pt x="56" y="228"/>
                    </a:lnTo>
                    <a:lnTo>
                      <a:pt x="56" y="240"/>
                    </a:lnTo>
                    <a:lnTo>
                      <a:pt x="46" y="242"/>
                    </a:lnTo>
                    <a:lnTo>
                      <a:pt x="38" y="246"/>
                    </a:lnTo>
                    <a:lnTo>
                      <a:pt x="28" y="260"/>
                    </a:lnTo>
                    <a:lnTo>
                      <a:pt x="32" y="266"/>
                    </a:lnTo>
                    <a:lnTo>
                      <a:pt x="36" y="268"/>
                    </a:lnTo>
                    <a:lnTo>
                      <a:pt x="40" y="270"/>
                    </a:lnTo>
                    <a:lnTo>
                      <a:pt x="34" y="276"/>
                    </a:lnTo>
                    <a:lnTo>
                      <a:pt x="26" y="282"/>
                    </a:lnTo>
                    <a:lnTo>
                      <a:pt x="20" y="284"/>
                    </a:lnTo>
                    <a:lnTo>
                      <a:pt x="20" y="294"/>
                    </a:lnTo>
                    <a:lnTo>
                      <a:pt x="18" y="296"/>
                    </a:lnTo>
                    <a:lnTo>
                      <a:pt x="14" y="296"/>
                    </a:lnTo>
                    <a:lnTo>
                      <a:pt x="16" y="300"/>
                    </a:lnTo>
                    <a:lnTo>
                      <a:pt x="24" y="314"/>
                    </a:lnTo>
                    <a:lnTo>
                      <a:pt x="26" y="320"/>
                    </a:lnTo>
                    <a:lnTo>
                      <a:pt x="28" y="330"/>
                    </a:lnTo>
                    <a:lnTo>
                      <a:pt x="30" y="338"/>
                    </a:lnTo>
                    <a:lnTo>
                      <a:pt x="30" y="340"/>
                    </a:lnTo>
                    <a:lnTo>
                      <a:pt x="32" y="340"/>
                    </a:lnTo>
                    <a:lnTo>
                      <a:pt x="34" y="340"/>
                    </a:lnTo>
                    <a:lnTo>
                      <a:pt x="42" y="338"/>
                    </a:lnTo>
                    <a:lnTo>
                      <a:pt x="50" y="334"/>
                    </a:lnTo>
                    <a:lnTo>
                      <a:pt x="58" y="338"/>
                    </a:lnTo>
                    <a:lnTo>
                      <a:pt x="68" y="338"/>
                    </a:lnTo>
                    <a:lnTo>
                      <a:pt x="80" y="338"/>
                    </a:lnTo>
                    <a:lnTo>
                      <a:pt x="88" y="350"/>
                    </a:lnTo>
                    <a:lnTo>
                      <a:pt x="88" y="358"/>
                    </a:lnTo>
                    <a:lnTo>
                      <a:pt x="94" y="362"/>
                    </a:lnTo>
                    <a:lnTo>
                      <a:pt x="100" y="372"/>
                    </a:lnTo>
                    <a:lnTo>
                      <a:pt x="104" y="376"/>
                    </a:lnTo>
                    <a:lnTo>
                      <a:pt x="108" y="376"/>
                    </a:lnTo>
                    <a:lnTo>
                      <a:pt x="112" y="378"/>
                    </a:lnTo>
                    <a:lnTo>
                      <a:pt x="112" y="376"/>
                    </a:lnTo>
                    <a:lnTo>
                      <a:pt x="114" y="384"/>
                    </a:lnTo>
                    <a:lnTo>
                      <a:pt x="110" y="386"/>
                    </a:lnTo>
                    <a:lnTo>
                      <a:pt x="96" y="390"/>
                    </a:lnTo>
                    <a:lnTo>
                      <a:pt x="104" y="406"/>
                    </a:lnTo>
                    <a:lnTo>
                      <a:pt x="112" y="406"/>
                    </a:lnTo>
                    <a:lnTo>
                      <a:pt x="132" y="400"/>
                    </a:lnTo>
                    <a:lnTo>
                      <a:pt x="142" y="408"/>
                    </a:lnTo>
                    <a:lnTo>
                      <a:pt x="142" y="414"/>
                    </a:lnTo>
                    <a:lnTo>
                      <a:pt x="144" y="422"/>
                    </a:lnTo>
                    <a:lnTo>
                      <a:pt x="160" y="424"/>
                    </a:lnTo>
                    <a:lnTo>
                      <a:pt x="164" y="436"/>
                    </a:lnTo>
                    <a:lnTo>
                      <a:pt x="174" y="436"/>
                    </a:lnTo>
                    <a:lnTo>
                      <a:pt x="178" y="440"/>
                    </a:lnTo>
                    <a:lnTo>
                      <a:pt x="192" y="436"/>
                    </a:lnTo>
                    <a:lnTo>
                      <a:pt x="198" y="444"/>
                    </a:lnTo>
                    <a:lnTo>
                      <a:pt x="210" y="448"/>
                    </a:lnTo>
                    <a:lnTo>
                      <a:pt x="214" y="448"/>
                    </a:lnTo>
                    <a:lnTo>
                      <a:pt x="222" y="450"/>
                    </a:lnTo>
                    <a:lnTo>
                      <a:pt x="228" y="452"/>
                    </a:lnTo>
                    <a:lnTo>
                      <a:pt x="234" y="454"/>
                    </a:lnTo>
                    <a:lnTo>
                      <a:pt x="236" y="456"/>
                    </a:lnTo>
                    <a:lnTo>
                      <a:pt x="236" y="458"/>
                    </a:lnTo>
                    <a:lnTo>
                      <a:pt x="234" y="460"/>
                    </a:lnTo>
                    <a:lnTo>
                      <a:pt x="230" y="464"/>
                    </a:lnTo>
                    <a:lnTo>
                      <a:pt x="234" y="472"/>
                    </a:lnTo>
                    <a:lnTo>
                      <a:pt x="236" y="480"/>
                    </a:lnTo>
                    <a:lnTo>
                      <a:pt x="236" y="484"/>
                    </a:lnTo>
                    <a:lnTo>
                      <a:pt x="220" y="484"/>
                    </a:lnTo>
                    <a:lnTo>
                      <a:pt x="212" y="492"/>
                    </a:lnTo>
                    <a:lnTo>
                      <a:pt x="212" y="500"/>
                    </a:lnTo>
                    <a:lnTo>
                      <a:pt x="216" y="500"/>
                    </a:lnTo>
                    <a:lnTo>
                      <a:pt x="224" y="500"/>
                    </a:lnTo>
                    <a:lnTo>
                      <a:pt x="206" y="510"/>
                    </a:lnTo>
                    <a:lnTo>
                      <a:pt x="214" y="518"/>
                    </a:lnTo>
                    <a:lnTo>
                      <a:pt x="206" y="520"/>
                    </a:lnTo>
                    <a:lnTo>
                      <a:pt x="206" y="532"/>
                    </a:lnTo>
                    <a:lnTo>
                      <a:pt x="192" y="534"/>
                    </a:lnTo>
                    <a:lnTo>
                      <a:pt x="198" y="536"/>
                    </a:lnTo>
                    <a:lnTo>
                      <a:pt x="202" y="540"/>
                    </a:lnTo>
                    <a:lnTo>
                      <a:pt x="208" y="544"/>
                    </a:lnTo>
                    <a:lnTo>
                      <a:pt x="216" y="548"/>
                    </a:lnTo>
                    <a:lnTo>
                      <a:pt x="242" y="562"/>
                    </a:lnTo>
                    <a:lnTo>
                      <a:pt x="250" y="564"/>
                    </a:lnTo>
                    <a:lnTo>
                      <a:pt x="260" y="564"/>
                    </a:lnTo>
                    <a:lnTo>
                      <a:pt x="272" y="568"/>
                    </a:lnTo>
                    <a:lnTo>
                      <a:pt x="284" y="570"/>
                    </a:lnTo>
                    <a:lnTo>
                      <a:pt x="294" y="572"/>
                    </a:lnTo>
                    <a:lnTo>
                      <a:pt x="304" y="578"/>
                    </a:lnTo>
                    <a:lnTo>
                      <a:pt x="318" y="578"/>
                    </a:lnTo>
                    <a:lnTo>
                      <a:pt x="334" y="584"/>
                    </a:lnTo>
                    <a:lnTo>
                      <a:pt x="340" y="592"/>
                    </a:lnTo>
                    <a:lnTo>
                      <a:pt x="350" y="594"/>
                    </a:lnTo>
                    <a:lnTo>
                      <a:pt x="354" y="598"/>
                    </a:lnTo>
                    <a:lnTo>
                      <a:pt x="356" y="600"/>
                    </a:lnTo>
                    <a:lnTo>
                      <a:pt x="358" y="602"/>
                    </a:lnTo>
                    <a:lnTo>
                      <a:pt x="362" y="604"/>
                    </a:lnTo>
                    <a:lnTo>
                      <a:pt x="364" y="606"/>
                    </a:lnTo>
                    <a:lnTo>
                      <a:pt x="370" y="606"/>
                    </a:lnTo>
                    <a:lnTo>
                      <a:pt x="376" y="600"/>
                    </a:lnTo>
                    <a:lnTo>
                      <a:pt x="380" y="596"/>
                    </a:lnTo>
                    <a:lnTo>
                      <a:pt x="372" y="582"/>
                    </a:lnTo>
                    <a:lnTo>
                      <a:pt x="362" y="568"/>
                    </a:lnTo>
                    <a:lnTo>
                      <a:pt x="352" y="558"/>
                    </a:lnTo>
                    <a:lnTo>
                      <a:pt x="350" y="556"/>
                    </a:lnTo>
                    <a:lnTo>
                      <a:pt x="342" y="544"/>
                    </a:lnTo>
                    <a:lnTo>
                      <a:pt x="344" y="542"/>
                    </a:lnTo>
                    <a:lnTo>
                      <a:pt x="348" y="530"/>
                    </a:lnTo>
                    <a:lnTo>
                      <a:pt x="350" y="526"/>
                    </a:lnTo>
                    <a:lnTo>
                      <a:pt x="354" y="526"/>
                    </a:lnTo>
                    <a:lnTo>
                      <a:pt x="358" y="524"/>
                    </a:lnTo>
                    <a:lnTo>
                      <a:pt x="366" y="518"/>
                    </a:lnTo>
                    <a:lnTo>
                      <a:pt x="374" y="512"/>
                    </a:lnTo>
                    <a:lnTo>
                      <a:pt x="370" y="506"/>
                    </a:lnTo>
                    <a:lnTo>
                      <a:pt x="366" y="498"/>
                    </a:lnTo>
                    <a:lnTo>
                      <a:pt x="358" y="486"/>
                    </a:lnTo>
                    <a:lnTo>
                      <a:pt x="342" y="486"/>
                    </a:lnTo>
                    <a:lnTo>
                      <a:pt x="342" y="476"/>
                    </a:lnTo>
                    <a:lnTo>
                      <a:pt x="336" y="478"/>
                    </a:lnTo>
                    <a:lnTo>
                      <a:pt x="332" y="478"/>
                    </a:lnTo>
                    <a:lnTo>
                      <a:pt x="332" y="476"/>
                    </a:lnTo>
                    <a:lnTo>
                      <a:pt x="332" y="474"/>
                    </a:lnTo>
                    <a:lnTo>
                      <a:pt x="332" y="464"/>
                    </a:lnTo>
                    <a:lnTo>
                      <a:pt x="332" y="462"/>
                    </a:lnTo>
                    <a:lnTo>
                      <a:pt x="332" y="446"/>
                    </a:lnTo>
                    <a:lnTo>
                      <a:pt x="342" y="436"/>
                    </a:lnTo>
                    <a:lnTo>
                      <a:pt x="350" y="448"/>
                    </a:lnTo>
                    <a:lnTo>
                      <a:pt x="358" y="444"/>
                    </a:lnTo>
                    <a:lnTo>
                      <a:pt x="356" y="432"/>
                    </a:lnTo>
                    <a:lnTo>
                      <a:pt x="380" y="412"/>
                    </a:lnTo>
                    <a:lnTo>
                      <a:pt x="402" y="416"/>
                    </a:lnTo>
                    <a:lnTo>
                      <a:pt x="418" y="422"/>
                    </a:lnTo>
                    <a:lnTo>
                      <a:pt x="434" y="434"/>
                    </a:lnTo>
                    <a:lnTo>
                      <a:pt x="442" y="432"/>
                    </a:lnTo>
                    <a:lnTo>
                      <a:pt x="454" y="436"/>
                    </a:lnTo>
                    <a:lnTo>
                      <a:pt x="460" y="428"/>
                    </a:lnTo>
                    <a:lnTo>
                      <a:pt x="492" y="428"/>
                    </a:lnTo>
                    <a:lnTo>
                      <a:pt x="502" y="436"/>
                    </a:lnTo>
                    <a:lnTo>
                      <a:pt x="534" y="434"/>
                    </a:lnTo>
                    <a:lnTo>
                      <a:pt x="536" y="420"/>
                    </a:lnTo>
                    <a:lnTo>
                      <a:pt x="512" y="412"/>
                    </a:lnTo>
                    <a:lnTo>
                      <a:pt x="516" y="406"/>
                    </a:lnTo>
                    <a:lnTo>
                      <a:pt x="518" y="394"/>
                    </a:lnTo>
                    <a:lnTo>
                      <a:pt x="532" y="392"/>
                    </a:lnTo>
                    <a:lnTo>
                      <a:pt x="520" y="386"/>
                    </a:lnTo>
                    <a:lnTo>
                      <a:pt x="514" y="376"/>
                    </a:lnTo>
                    <a:lnTo>
                      <a:pt x="534" y="376"/>
                    </a:lnTo>
                    <a:lnTo>
                      <a:pt x="602" y="360"/>
                    </a:lnTo>
                    <a:lnTo>
                      <a:pt x="612" y="350"/>
                    </a:lnTo>
                    <a:lnTo>
                      <a:pt x="640" y="354"/>
                    </a:lnTo>
                    <a:lnTo>
                      <a:pt x="652" y="372"/>
                    </a:lnTo>
                    <a:lnTo>
                      <a:pt x="684" y="376"/>
                    </a:lnTo>
                    <a:lnTo>
                      <a:pt x="684" y="382"/>
                    </a:lnTo>
                    <a:lnTo>
                      <a:pt x="702" y="382"/>
                    </a:lnTo>
                    <a:lnTo>
                      <a:pt x="720" y="368"/>
                    </a:lnTo>
                    <a:lnTo>
                      <a:pt x="728" y="368"/>
                    </a:lnTo>
                    <a:lnTo>
                      <a:pt x="728" y="378"/>
                    </a:lnTo>
                    <a:lnTo>
                      <a:pt x="744" y="384"/>
                    </a:lnTo>
                    <a:lnTo>
                      <a:pt x="796" y="432"/>
                    </a:lnTo>
                    <a:lnTo>
                      <a:pt x="804" y="434"/>
                    </a:lnTo>
                    <a:lnTo>
                      <a:pt x="804" y="424"/>
                    </a:lnTo>
                    <a:lnTo>
                      <a:pt x="816" y="426"/>
                    </a:lnTo>
                    <a:lnTo>
                      <a:pt x="818" y="434"/>
                    </a:lnTo>
                    <a:lnTo>
                      <a:pt x="836" y="436"/>
                    </a:lnTo>
                    <a:lnTo>
                      <a:pt x="842" y="428"/>
                    </a:lnTo>
                    <a:lnTo>
                      <a:pt x="866" y="446"/>
                    </a:lnTo>
                    <a:lnTo>
                      <a:pt x="884" y="454"/>
                    </a:lnTo>
                    <a:lnTo>
                      <a:pt x="902" y="4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2" name="iṧlïḑê">
                <a:extLst>
                  <a:ext uri="{FF2B5EF4-FFF2-40B4-BE49-F238E27FC236}">
                    <a16:creationId xmlns:a16="http://schemas.microsoft.com/office/drawing/2014/main" xmlns="" id="{430F8302-C0F1-4871-86C8-E54A14F97031}"/>
                  </a:ext>
                </a:extLst>
              </p:cNvPr>
              <p:cNvSpPr/>
              <p:nvPr/>
            </p:nvSpPr>
            <p:spPr bwMode="auto">
              <a:xfrm>
                <a:off x="6105190" y="2613726"/>
                <a:ext cx="196942" cy="116288"/>
              </a:xfrm>
              <a:custGeom>
                <a:avLst/>
                <a:gdLst>
                  <a:gd name="T0" fmla="*/ 0 w 112"/>
                  <a:gd name="T1" fmla="*/ 2147483647 h 68"/>
                  <a:gd name="T2" fmla="*/ 2147483647 w 112"/>
                  <a:gd name="T3" fmla="*/ 2147483647 h 68"/>
                  <a:gd name="T4" fmla="*/ 2147483647 w 112"/>
                  <a:gd name="T5" fmla="*/ 2147483647 h 68"/>
                  <a:gd name="T6" fmla="*/ 2147483647 w 112"/>
                  <a:gd name="T7" fmla="*/ 2147483647 h 68"/>
                  <a:gd name="T8" fmla="*/ 2147483647 w 112"/>
                  <a:gd name="T9" fmla="*/ 2147483647 h 68"/>
                  <a:gd name="T10" fmla="*/ 2147483647 w 112"/>
                  <a:gd name="T11" fmla="*/ 2147483647 h 68"/>
                  <a:gd name="T12" fmla="*/ 2147483647 w 112"/>
                  <a:gd name="T13" fmla="*/ 0 h 68"/>
                  <a:gd name="T14" fmla="*/ 2147483647 w 112"/>
                  <a:gd name="T15" fmla="*/ 2147483647 h 68"/>
                  <a:gd name="T16" fmla="*/ 2147483647 w 112"/>
                  <a:gd name="T17" fmla="*/ 2147483647 h 68"/>
                  <a:gd name="T18" fmla="*/ 2147483647 w 112"/>
                  <a:gd name="T19" fmla="*/ 2147483647 h 68"/>
                  <a:gd name="T20" fmla="*/ 2147483647 w 112"/>
                  <a:gd name="T21" fmla="*/ 2147483647 h 68"/>
                  <a:gd name="T22" fmla="*/ 2147483647 w 112"/>
                  <a:gd name="T23" fmla="*/ 2147483647 h 68"/>
                  <a:gd name="T24" fmla="*/ 2147483647 w 112"/>
                  <a:gd name="T25" fmla="*/ 2147483647 h 68"/>
                  <a:gd name="T26" fmla="*/ 2147483647 w 112"/>
                  <a:gd name="T27" fmla="*/ 2147483647 h 68"/>
                  <a:gd name="T28" fmla="*/ 2147483647 w 112"/>
                  <a:gd name="T29" fmla="*/ 2147483647 h 68"/>
                  <a:gd name="T30" fmla="*/ 2147483647 w 112"/>
                  <a:gd name="T31" fmla="*/ 2147483647 h 68"/>
                  <a:gd name="T32" fmla="*/ 2147483647 w 112"/>
                  <a:gd name="T33" fmla="*/ 2147483647 h 68"/>
                  <a:gd name="T34" fmla="*/ 2147483647 w 112"/>
                  <a:gd name="T35" fmla="*/ 2147483647 h 68"/>
                  <a:gd name="T36" fmla="*/ 2147483647 w 112"/>
                  <a:gd name="T37" fmla="*/ 2147483647 h 68"/>
                  <a:gd name="T38" fmla="*/ 2147483647 w 112"/>
                  <a:gd name="T39" fmla="*/ 2147483647 h 68"/>
                  <a:gd name="T40" fmla="*/ 2147483647 w 112"/>
                  <a:gd name="T41" fmla="*/ 2147483647 h 68"/>
                  <a:gd name="T42" fmla="*/ 2147483647 w 112"/>
                  <a:gd name="T43" fmla="*/ 2147483647 h 68"/>
                  <a:gd name="T44" fmla="*/ 2147483647 w 112"/>
                  <a:gd name="T45" fmla="*/ 2147483647 h 68"/>
                  <a:gd name="T46" fmla="*/ 2147483647 w 112"/>
                  <a:gd name="T47" fmla="*/ 2147483647 h 68"/>
                  <a:gd name="T48" fmla="*/ 2147483647 w 112"/>
                  <a:gd name="T49" fmla="*/ 2147483647 h 68"/>
                  <a:gd name="T50" fmla="*/ 2147483647 w 112"/>
                  <a:gd name="T51" fmla="*/ 2147483647 h 68"/>
                  <a:gd name="T52" fmla="*/ 2147483647 w 112"/>
                  <a:gd name="T53" fmla="*/ 2147483647 h 68"/>
                  <a:gd name="T54" fmla="*/ 2147483647 w 112"/>
                  <a:gd name="T55" fmla="*/ 2147483647 h 68"/>
                  <a:gd name="T56" fmla="*/ 2147483647 w 112"/>
                  <a:gd name="T57" fmla="*/ 2147483647 h 68"/>
                  <a:gd name="T58" fmla="*/ 2147483647 w 112"/>
                  <a:gd name="T59" fmla="*/ 2147483647 h 68"/>
                  <a:gd name="T60" fmla="*/ 2147483647 w 112"/>
                  <a:gd name="T61" fmla="*/ 2147483647 h 68"/>
                  <a:gd name="T62" fmla="*/ 2147483647 w 112"/>
                  <a:gd name="T63" fmla="*/ 2147483647 h 68"/>
                  <a:gd name="T64" fmla="*/ 2147483647 w 112"/>
                  <a:gd name="T65" fmla="*/ 2147483647 h 68"/>
                  <a:gd name="T66" fmla="*/ 2147483647 w 112"/>
                  <a:gd name="T67" fmla="*/ 2147483647 h 68"/>
                  <a:gd name="T68" fmla="*/ 2147483647 w 112"/>
                  <a:gd name="T69" fmla="*/ 2147483647 h 68"/>
                  <a:gd name="T70" fmla="*/ 2147483647 w 112"/>
                  <a:gd name="T71" fmla="*/ 2147483647 h 68"/>
                  <a:gd name="T72" fmla="*/ 2147483647 w 112"/>
                  <a:gd name="T73" fmla="*/ 2147483647 h 68"/>
                  <a:gd name="T74" fmla="*/ 2147483647 w 112"/>
                  <a:gd name="T75" fmla="*/ 2147483647 h 68"/>
                  <a:gd name="T76" fmla="*/ 2147483647 w 112"/>
                  <a:gd name="T77" fmla="*/ 2147483647 h 68"/>
                  <a:gd name="T78" fmla="*/ 2147483647 w 112"/>
                  <a:gd name="T79" fmla="*/ 2147483647 h 68"/>
                  <a:gd name="T80" fmla="*/ 2147483647 w 112"/>
                  <a:gd name="T81" fmla="*/ 2147483647 h 68"/>
                  <a:gd name="T82" fmla="*/ 2147483647 w 112"/>
                  <a:gd name="T83" fmla="*/ 2147483647 h 68"/>
                  <a:gd name="T84" fmla="*/ 2147483647 w 112"/>
                  <a:gd name="T85" fmla="*/ 2147483647 h 68"/>
                  <a:gd name="T86" fmla="*/ 2147483647 w 112"/>
                  <a:gd name="T87" fmla="*/ 2147483647 h 68"/>
                  <a:gd name="T88" fmla="*/ 2147483647 w 112"/>
                  <a:gd name="T89" fmla="*/ 2147483647 h 68"/>
                  <a:gd name="T90" fmla="*/ 2147483647 w 112"/>
                  <a:gd name="T91" fmla="*/ 2147483647 h 68"/>
                  <a:gd name="T92" fmla="*/ 0 w 112"/>
                  <a:gd name="T93" fmla="*/ 2147483647 h 68"/>
                  <a:gd name="T94" fmla="*/ 0 w 112"/>
                  <a:gd name="T95" fmla="*/ 2147483647 h 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2"/>
                  <a:gd name="T145" fmla="*/ 0 h 68"/>
                  <a:gd name="T146" fmla="*/ 112 w 112"/>
                  <a:gd name="T147" fmla="*/ 68 h 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2" h="68">
                    <a:moveTo>
                      <a:pt x="0" y="26"/>
                    </a:moveTo>
                    <a:lnTo>
                      <a:pt x="14" y="26"/>
                    </a:lnTo>
                    <a:lnTo>
                      <a:pt x="16" y="16"/>
                    </a:lnTo>
                    <a:lnTo>
                      <a:pt x="22" y="14"/>
                    </a:lnTo>
                    <a:lnTo>
                      <a:pt x="22" y="4"/>
                    </a:lnTo>
                    <a:lnTo>
                      <a:pt x="32" y="6"/>
                    </a:lnTo>
                    <a:lnTo>
                      <a:pt x="36" y="0"/>
                    </a:lnTo>
                    <a:lnTo>
                      <a:pt x="44" y="6"/>
                    </a:lnTo>
                    <a:lnTo>
                      <a:pt x="44" y="10"/>
                    </a:lnTo>
                    <a:lnTo>
                      <a:pt x="36" y="14"/>
                    </a:lnTo>
                    <a:lnTo>
                      <a:pt x="32" y="16"/>
                    </a:lnTo>
                    <a:lnTo>
                      <a:pt x="40" y="16"/>
                    </a:lnTo>
                    <a:lnTo>
                      <a:pt x="46" y="18"/>
                    </a:lnTo>
                    <a:lnTo>
                      <a:pt x="44" y="28"/>
                    </a:lnTo>
                    <a:lnTo>
                      <a:pt x="58" y="28"/>
                    </a:lnTo>
                    <a:lnTo>
                      <a:pt x="64" y="30"/>
                    </a:lnTo>
                    <a:lnTo>
                      <a:pt x="78" y="30"/>
                    </a:lnTo>
                    <a:lnTo>
                      <a:pt x="84" y="26"/>
                    </a:lnTo>
                    <a:lnTo>
                      <a:pt x="84" y="30"/>
                    </a:lnTo>
                    <a:lnTo>
                      <a:pt x="88" y="32"/>
                    </a:lnTo>
                    <a:lnTo>
                      <a:pt x="98" y="38"/>
                    </a:lnTo>
                    <a:lnTo>
                      <a:pt x="102" y="44"/>
                    </a:lnTo>
                    <a:lnTo>
                      <a:pt x="108" y="48"/>
                    </a:lnTo>
                    <a:lnTo>
                      <a:pt x="112" y="58"/>
                    </a:lnTo>
                    <a:lnTo>
                      <a:pt x="106" y="60"/>
                    </a:lnTo>
                    <a:lnTo>
                      <a:pt x="98" y="62"/>
                    </a:lnTo>
                    <a:lnTo>
                      <a:pt x="90" y="64"/>
                    </a:lnTo>
                    <a:lnTo>
                      <a:pt x="82" y="66"/>
                    </a:lnTo>
                    <a:lnTo>
                      <a:pt x="76" y="68"/>
                    </a:lnTo>
                    <a:lnTo>
                      <a:pt x="74" y="68"/>
                    </a:lnTo>
                    <a:lnTo>
                      <a:pt x="70" y="68"/>
                    </a:lnTo>
                    <a:lnTo>
                      <a:pt x="66" y="64"/>
                    </a:lnTo>
                    <a:lnTo>
                      <a:pt x="60" y="58"/>
                    </a:lnTo>
                    <a:lnTo>
                      <a:pt x="58" y="50"/>
                    </a:lnTo>
                    <a:lnTo>
                      <a:pt x="54" y="40"/>
                    </a:lnTo>
                    <a:lnTo>
                      <a:pt x="48" y="40"/>
                    </a:lnTo>
                    <a:lnTo>
                      <a:pt x="44" y="46"/>
                    </a:lnTo>
                    <a:lnTo>
                      <a:pt x="40" y="50"/>
                    </a:lnTo>
                    <a:lnTo>
                      <a:pt x="34" y="56"/>
                    </a:lnTo>
                    <a:lnTo>
                      <a:pt x="30" y="60"/>
                    </a:lnTo>
                    <a:lnTo>
                      <a:pt x="20" y="66"/>
                    </a:lnTo>
                    <a:lnTo>
                      <a:pt x="12" y="66"/>
                    </a:lnTo>
                    <a:lnTo>
                      <a:pt x="16" y="56"/>
                    </a:lnTo>
                    <a:lnTo>
                      <a:pt x="16" y="46"/>
                    </a:lnTo>
                    <a:lnTo>
                      <a:pt x="12" y="42"/>
                    </a:lnTo>
                    <a:lnTo>
                      <a:pt x="6" y="38"/>
                    </a:lnTo>
                    <a:lnTo>
                      <a:pt x="0" y="32"/>
                    </a:lnTo>
                    <a:lnTo>
                      <a:pt x="0"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3" name="ïṣľîdé">
                <a:extLst>
                  <a:ext uri="{FF2B5EF4-FFF2-40B4-BE49-F238E27FC236}">
                    <a16:creationId xmlns:a16="http://schemas.microsoft.com/office/drawing/2014/main" xmlns="" id="{2F34B2BB-BD88-4DA1-BE15-04A8D0287B5F}"/>
                  </a:ext>
                </a:extLst>
              </p:cNvPr>
              <p:cNvSpPr/>
              <p:nvPr/>
            </p:nvSpPr>
            <p:spPr bwMode="auto">
              <a:xfrm>
                <a:off x="5343590" y="2528262"/>
                <a:ext cx="192810" cy="77058"/>
              </a:xfrm>
              <a:custGeom>
                <a:avLst/>
                <a:gdLst>
                  <a:gd name="T0" fmla="*/ 2147483647 w 110"/>
                  <a:gd name="T1" fmla="*/ 2147483647 h 46"/>
                  <a:gd name="T2" fmla="*/ 2147483647 w 110"/>
                  <a:gd name="T3" fmla="*/ 2147483647 h 46"/>
                  <a:gd name="T4" fmla="*/ 2147483647 w 110"/>
                  <a:gd name="T5" fmla="*/ 2147483647 h 46"/>
                  <a:gd name="T6" fmla="*/ 2147483647 w 110"/>
                  <a:gd name="T7" fmla="*/ 2147483647 h 46"/>
                  <a:gd name="T8" fmla="*/ 2147483647 w 110"/>
                  <a:gd name="T9" fmla="*/ 2147483647 h 46"/>
                  <a:gd name="T10" fmla="*/ 2147483647 w 110"/>
                  <a:gd name="T11" fmla="*/ 2147483647 h 46"/>
                  <a:gd name="T12" fmla="*/ 2147483647 w 110"/>
                  <a:gd name="T13" fmla="*/ 2147483647 h 46"/>
                  <a:gd name="T14" fmla="*/ 2147483647 w 110"/>
                  <a:gd name="T15" fmla="*/ 2147483647 h 46"/>
                  <a:gd name="T16" fmla="*/ 2147483647 w 110"/>
                  <a:gd name="T17" fmla="*/ 2147483647 h 46"/>
                  <a:gd name="T18" fmla="*/ 2147483647 w 110"/>
                  <a:gd name="T19" fmla="*/ 2147483647 h 46"/>
                  <a:gd name="T20" fmla="*/ 2147483647 w 110"/>
                  <a:gd name="T21" fmla="*/ 2147483647 h 46"/>
                  <a:gd name="T22" fmla="*/ 2147483647 w 110"/>
                  <a:gd name="T23" fmla="*/ 2147483647 h 46"/>
                  <a:gd name="T24" fmla="*/ 2147483647 w 110"/>
                  <a:gd name="T25" fmla="*/ 2147483647 h 46"/>
                  <a:gd name="T26" fmla="*/ 2147483647 w 110"/>
                  <a:gd name="T27" fmla="*/ 2147483647 h 46"/>
                  <a:gd name="T28" fmla="*/ 2147483647 w 110"/>
                  <a:gd name="T29" fmla="*/ 2147483647 h 46"/>
                  <a:gd name="T30" fmla="*/ 2147483647 w 110"/>
                  <a:gd name="T31" fmla="*/ 2147483647 h 46"/>
                  <a:gd name="T32" fmla="*/ 2147483647 w 110"/>
                  <a:gd name="T33" fmla="*/ 2147483647 h 46"/>
                  <a:gd name="T34" fmla="*/ 2147483647 w 110"/>
                  <a:gd name="T35" fmla="*/ 2147483647 h 46"/>
                  <a:gd name="T36" fmla="*/ 2147483647 w 110"/>
                  <a:gd name="T37" fmla="*/ 2147483647 h 46"/>
                  <a:gd name="T38" fmla="*/ 2147483647 w 110"/>
                  <a:gd name="T39" fmla="*/ 2147483647 h 46"/>
                  <a:gd name="T40" fmla="*/ 2147483647 w 110"/>
                  <a:gd name="T41" fmla="*/ 2147483647 h 46"/>
                  <a:gd name="T42" fmla="*/ 2147483647 w 110"/>
                  <a:gd name="T43" fmla="*/ 2147483647 h 46"/>
                  <a:gd name="T44" fmla="*/ 2147483647 w 110"/>
                  <a:gd name="T45" fmla="*/ 2147483647 h 46"/>
                  <a:gd name="T46" fmla="*/ 2147483647 w 110"/>
                  <a:gd name="T47" fmla="*/ 2147483647 h 46"/>
                  <a:gd name="T48" fmla="*/ 0 w 110"/>
                  <a:gd name="T49" fmla="*/ 0 h 46"/>
                  <a:gd name="T50" fmla="*/ 2147483647 w 110"/>
                  <a:gd name="T51" fmla="*/ 2147483647 h 46"/>
                  <a:gd name="T52" fmla="*/ 2147483647 w 110"/>
                  <a:gd name="T53" fmla="*/ 2147483647 h 46"/>
                  <a:gd name="T54" fmla="*/ 2147483647 w 110"/>
                  <a:gd name="T55" fmla="*/ 2147483647 h 46"/>
                  <a:gd name="T56" fmla="*/ 2147483647 w 110"/>
                  <a:gd name="T57" fmla="*/ 2147483647 h 46"/>
                  <a:gd name="T58" fmla="*/ 2147483647 w 110"/>
                  <a:gd name="T59" fmla="*/ 2147483647 h 46"/>
                  <a:gd name="T60" fmla="*/ 2147483647 w 110"/>
                  <a:gd name="T61" fmla="*/ 2147483647 h 46"/>
                  <a:gd name="T62" fmla="*/ 2147483647 w 110"/>
                  <a:gd name="T63" fmla="*/ 2147483647 h 46"/>
                  <a:gd name="T64" fmla="*/ 2147483647 w 110"/>
                  <a:gd name="T65" fmla="*/ 2147483647 h 46"/>
                  <a:gd name="T66" fmla="*/ 2147483647 w 110"/>
                  <a:gd name="T67" fmla="*/ 2147483647 h 46"/>
                  <a:gd name="T68" fmla="*/ 2147483647 w 110"/>
                  <a:gd name="T69" fmla="*/ 2147483647 h 46"/>
                  <a:gd name="T70" fmla="*/ 2147483647 w 110"/>
                  <a:gd name="T71" fmla="*/ 2147483647 h 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10"/>
                  <a:gd name="T109" fmla="*/ 0 h 46"/>
                  <a:gd name="T110" fmla="*/ 110 w 110"/>
                  <a:gd name="T111" fmla="*/ 46 h 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10" h="46">
                    <a:moveTo>
                      <a:pt x="36" y="36"/>
                    </a:moveTo>
                    <a:lnTo>
                      <a:pt x="44" y="34"/>
                    </a:lnTo>
                    <a:lnTo>
                      <a:pt x="50" y="34"/>
                    </a:lnTo>
                    <a:lnTo>
                      <a:pt x="60" y="36"/>
                    </a:lnTo>
                    <a:lnTo>
                      <a:pt x="64" y="40"/>
                    </a:lnTo>
                    <a:lnTo>
                      <a:pt x="66" y="42"/>
                    </a:lnTo>
                    <a:lnTo>
                      <a:pt x="66" y="44"/>
                    </a:lnTo>
                    <a:lnTo>
                      <a:pt x="78" y="44"/>
                    </a:lnTo>
                    <a:lnTo>
                      <a:pt x="86" y="44"/>
                    </a:lnTo>
                    <a:lnTo>
                      <a:pt x="88" y="38"/>
                    </a:lnTo>
                    <a:lnTo>
                      <a:pt x="96" y="42"/>
                    </a:lnTo>
                    <a:lnTo>
                      <a:pt x="100" y="46"/>
                    </a:lnTo>
                    <a:lnTo>
                      <a:pt x="110" y="46"/>
                    </a:lnTo>
                    <a:lnTo>
                      <a:pt x="106" y="40"/>
                    </a:lnTo>
                    <a:lnTo>
                      <a:pt x="104" y="36"/>
                    </a:lnTo>
                    <a:lnTo>
                      <a:pt x="108" y="32"/>
                    </a:lnTo>
                    <a:lnTo>
                      <a:pt x="98" y="30"/>
                    </a:lnTo>
                    <a:lnTo>
                      <a:pt x="92" y="22"/>
                    </a:lnTo>
                    <a:lnTo>
                      <a:pt x="76" y="16"/>
                    </a:lnTo>
                    <a:lnTo>
                      <a:pt x="62" y="16"/>
                    </a:lnTo>
                    <a:lnTo>
                      <a:pt x="52" y="10"/>
                    </a:lnTo>
                    <a:lnTo>
                      <a:pt x="40" y="8"/>
                    </a:lnTo>
                    <a:lnTo>
                      <a:pt x="30" y="6"/>
                    </a:lnTo>
                    <a:lnTo>
                      <a:pt x="18" y="2"/>
                    </a:lnTo>
                    <a:lnTo>
                      <a:pt x="0" y="0"/>
                    </a:lnTo>
                    <a:lnTo>
                      <a:pt x="6" y="4"/>
                    </a:lnTo>
                    <a:lnTo>
                      <a:pt x="12" y="8"/>
                    </a:lnTo>
                    <a:lnTo>
                      <a:pt x="20" y="12"/>
                    </a:lnTo>
                    <a:lnTo>
                      <a:pt x="24" y="14"/>
                    </a:lnTo>
                    <a:lnTo>
                      <a:pt x="30" y="16"/>
                    </a:lnTo>
                    <a:lnTo>
                      <a:pt x="32" y="20"/>
                    </a:lnTo>
                    <a:lnTo>
                      <a:pt x="34" y="24"/>
                    </a:lnTo>
                    <a:lnTo>
                      <a:pt x="34" y="26"/>
                    </a:lnTo>
                    <a:lnTo>
                      <a:pt x="36" y="30"/>
                    </a:lnTo>
                    <a:lnTo>
                      <a:pt x="36" y="32"/>
                    </a:lnTo>
                    <a:lnTo>
                      <a:pt x="36" y="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4" name="í$ḷîḋé">
                <a:extLst>
                  <a:ext uri="{FF2B5EF4-FFF2-40B4-BE49-F238E27FC236}">
                    <a16:creationId xmlns:a16="http://schemas.microsoft.com/office/drawing/2014/main" xmlns="" id="{F254A295-3421-47CA-A747-CFF9802D2218}"/>
                  </a:ext>
                </a:extLst>
              </p:cNvPr>
              <p:cNvSpPr/>
              <p:nvPr/>
            </p:nvSpPr>
            <p:spPr bwMode="auto">
              <a:xfrm>
                <a:off x="5459276" y="2599715"/>
                <a:ext cx="89519" cy="71454"/>
              </a:xfrm>
              <a:custGeom>
                <a:avLst/>
                <a:gdLst>
                  <a:gd name="T0" fmla="*/ 0 w 52"/>
                  <a:gd name="T1" fmla="*/ 0 h 42"/>
                  <a:gd name="T2" fmla="*/ 2147483647 w 52"/>
                  <a:gd name="T3" fmla="*/ 0 h 42"/>
                  <a:gd name="T4" fmla="*/ 2147483647 w 52"/>
                  <a:gd name="T5" fmla="*/ 2147483647 h 42"/>
                  <a:gd name="T6" fmla="*/ 2147483647 w 52"/>
                  <a:gd name="T7" fmla="*/ 2147483647 h 42"/>
                  <a:gd name="T8" fmla="*/ 2147483647 w 52"/>
                  <a:gd name="T9" fmla="*/ 2147483647 h 42"/>
                  <a:gd name="T10" fmla="*/ 2147483647 w 52"/>
                  <a:gd name="T11" fmla="*/ 2147483647 h 42"/>
                  <a:gd name="T12" fmla="*/ 2147483647 w 52"/>
                  <a:gd name="T13" fmla="*/ 2147483647 h 42"/>
                  <a:gd name="T14" fmla="*/ 2147483647 w 52"/>
                  <a:gd name="T15" fmla="*/ 2147483647 h 42"/>
                  <a:gd name="T16" fmla="*/ 2147483647 w 52"/>
                  <a:gd name="T17" fmla="*/ 2147483647 h 42"/>
                  <a:gd name="T18" fmla="*/ 2147483647 w 52"/>
                  <a:gd name="T19" fmla="*/ 2147483647 h 42"/>
                  <a:gd name="T20" fmla="*/ 2147483647 w 52"/>
                  <a:gd name="T21" fmla="*/ 2147483647 h 42"/>
                  <a:gd name="T22" fmla="*/ 2147483647 w 52"/>
                  <a:gd name="T23" fmla="*/ 2147483647 h 42"/>
                  <a:gd name="T24" fmla="*/ 2147483647 w 52"/>
                  <a:gd name="T25" fmla="*/ 2147483647 h 42"/>
                  <a:gd name="T26" fmla="*/ 2147483647 w 52"/>
                  <a:gd name="T27" fmla="*/ 2147483647 h 42"/>
                  <a:gd name="T28" fmla="*/ 2147483647 w 52"/>
                  <a:gd name="T29" fmla="*/ 2147483647 h 42"/>
                  <a:gd name="T30" fmla="*/ 2147483647 w 52"/>
                  <a:gd name="T31" fmla="*/ 2147483647 h 42"/>
                  <a:gd name="T32" fmla="*/ 2147483647 w 52"/>
                  <a:gd name="T33" fmla="*/ 2147483647 h 42"/>
                  <a:gd name="T34" fmla="*/ 2147483647 w 52"/>
                  <a:gd name="T35" fmla="*/ 2147483647 h 42"/>
                  <a:gd name="T36" fmla="*/ 2147483647 w 52"/>
                  <a:gd name="T37" fmla="*/ 2147483647 h 42"/>
                  <a:gd name="T38" fmla="*/ 2147483647 w 52"/>
                  <a:gd name="T39" fmla="*/ 2147483647 h 42"/>
                  <a:gd name="T40" fmla="*/ 0 w 52"/>
                  <a:gd name="T41" fmla="*/ 0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2"/>
                  <a:gd name="T64" fmla="*/ 0 h 42"/>
                  <a:gd name="T65" fmla="*/ 52 w 52"/>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2" h="42">
                    <a:moveTo>
                      <a:pt x="0" y="0"/>
                    </a:moveTo>
                    <a:lnTo>
                      <a:pt x="20" y="0"/>
                    </a:lnTo>
                    <a:lnTo>
                      <a:pt x="26" y="6"/>
                    </a:lnTo>
                    <a:lnTo>
                      <a:pt x="28" y="6"/>
                    </a:lnTo>
                    <a:lnTo>
                      <a:pt x="30" y="10"/>
                    </a:lnTo>
                    <a:lnTo>
                      <a:pt x="32" y="16"/>
                    </a:lnTo>
                    <a:lnTo>
                      <a:pt x="38" y="22"/>
                    </a:lnTo>
                    <a:lnTo>
                      <a:pt x="40" y="22"/>
                    </a:lnTo>
                    <a:lnTo>
                      <a:pt x="48" y="26"/>
                    </a:lnTo>
                    <a:lnTo>
                      <a:pt x="52" y="38"/>
                    </a:lnTo>
                    <a:lnTo>
                      <a:pt x="48" y="42"/>
                    </a:lnTo>
                    <a:lnTo>
                      <a:pt x="42" y="38"/>
                    </a:lnTo>
                    <a:lnTo>
                      <a:pt x="38" y="34"/>
                    </a:lnTo>
                    <a:lnTo>
                      <a:pt x="32" y="30"/>
                    </a:lnTo>
                    <a:lnTo>
                      <a:pt x="24" y="32"/>
                    </a:lnTo>
                    <a:lnTo>
                      <a:pt x="20" y="26"/>
                    </a:lnTo>
                    <a:lnTo>
                      <a:pt x="16" y="22"/>
                    </a:lnTo>
                    <a:lnTo>
                      <a:pt x="12" y="20"/>
                    </a:lnTo>
                    <a:lnTo>
                      <a:pt x="2" y="18"/>
                    </a:lnTo>
                    <a:lnTo>
                      <a:pt x="2" y="1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5" name="iṧḻíḍê">
                <a:extLst>
                  <a:ext uri="{FF2B5EF4-FFF2-40B4-BE49-F238E27FC236}">
                    <a16:creationId xmlns:a16="http://schemas.microsoft.com/office/drawing/2014/main" xmlns="" id="{52743BE3-7E6E-4835-8C53-5C76709DA528}"/>
                  </a:ext>
                </a:extLst>
              </p:cNvPr>
              <p:cNvSpPr/>
              <p:nvPr/>
            </p:nvSpPr>
            <p:spPr bwMode="auto">
              <a:xfrm>
                <a:off x="5495084" y="2582903"/>
                <a:ext cx="134967" cy="98074"/>
              </a:xfrm>
              <a:custGeom>
                <a:avLst/>
                <a:gdLst>
                  <a:gd name="T0" fmla="*/ 2147483647 w 78"/>
                  <a:gd name="T1" fmla="*/ 2147483647 h 60"/>
                  <a:gd name="T2" fmla="*/ 2147483647 w 78"/>
                  <a:gd name="T3" fmla="*/ 2147483647 h 60"/>
                  <a:gd name="T4" fmla="*/ 2147483647 w 78"/>
                  <a:gd name="T5" fmla="*/ 2147483647 h 60"/>
                  <a:gd name="T6" fmla="*/ 2147483647 w 78"/>
                  <a:gd name="T7" fmla="*/ 2147483647 h 60"/>
                  <a:gd name="T8" fmla="*/ 2147483647 w 78"/>
                  <a:gd name="T9" fmla="*/ 2147483647 h 60"/>
                  <a:gd name="T10" fmla="*/ 2147483647 w 78"/>
                  <a:gd name="T11" fmla="*/ 2147483647 h 60"/>
                  <a:gd name="T12" fmla="*/ 2147483647 w 78"/>
                  <a:gd name="T13" fmla="*/ 0 h 60"/>
                  <a:gd name="T14" fmla="*/ 2147483647 w 78"/>
                  <a:gd name="T15" fmla="*/ 2147483647 h 60"/>
                  <a:gd name="T16" fmla="*/ 2147483647 w 78"/>
                  <a:gd name="T17" fmla="*/ 2147483647 h 60"/>
                  <a:gd name="T18" fmla="*/ 2147483647 w 78"/>
                  <a:gd name="T19" fmla="*/ 2147483647 h 60"/>
                  <a:gd name="T20" fmla="*/ 2147483647 w 78"/>
                  <a:gd name="T21" fmla="*/ 2147483647 h 60"/>
                  <a:gd name="T22" fmla="*/ 2147483647 w 78"/>
                  <a:gd name="T23" fmla="*/ 2147483647 h 60"/>
                  <a:gd name="T24" fmla="*/ 2147483647 w 78"/>
                  <a:gd name="T25" fmla="*/ 2147483647 h 60"/>
                  <a:gd name="T26" fmla="*/ 2147483647 w 78"/>
                  <a:gd name="T27" fmla="*/ 2147483647 h 60"/>
                  <a:gd name="T28" fmla="*/ 0 w 78"/>
                  <a:gd name="T29" fmla="*/ 2147483647 h 60"/>
                  <a:gd name="T30" fmla="*/ 2147483647 w 78"/>
                  <a:gd name="T31" fmla="*/ 2147483647 h 60"/>
                  <a:gd name="T32" fmla="*/ 2147483647 w 78"/>
                  <a:gd name="T33" fmla="*/ 2147483647 h 60"/>
                  <a:gd name="T34" fmla="*/ 2147483647 w 78"/>
                  <a:gd name="T35" fmla="*/ 2147483647 h 60"/>
                  <a:gd name="T36" fmla="*/ 2147483647 w 78"/>
                  <a:gd name="T37" fmla="*/ 2147483647 h 60"/>
                  <a:gd name="T38" fmla="*/ 2147483647 w 78"/>
                  <a:gd name="T39" fmla="*/ 2147483647 h 60"/>
                  <a:gd name="T40" fmla="*/ 2147483647 w 78"/>
                  <a:gd name="T41" fmla="*/ 2147483647 h 60"/>
                  <a:gd name="T42" fmla="*/ 2147483647 w 78"/>
                  <a:gd name="T43" fmla="*/ 2147483647 h 60"/>
                  <a:gd name="T44" fmla="*/ 2147483647 w 78"/>
                  <a:gd name="T45" fmla="*/ 2147483647 h 60"/>
                  <a:gd name="T46" fmla="*/ 2147483647 w 78"/>
                  <a:gd name="T47" fmla="*/ 2147483647 h 60"/>
                  <a:gd name="T48" fmla="*/ 2147483647 w 78"/>
                  <a:gd name="T49" fmla="*/ 2147483647 h 60"/>
                  <a:gd name="T50" fmla="*/ 2147483647 w 78"/>
                  <a:gd name="T51" fmla="*/ 2147483647 h 60"/>
                  <a:gd name="T52" fmla="*/ 2147483647 w 78"/>
                  <a:gd name="T53" fmla="*/ 2147483647 h 60"/>
                  <a:gd name="T54" fmla="*/ 2147483647 w 78"/>
                  <a:gd name="T55" fmla="*/ 2147483647 h 60"/>
                  <a:gd name="T56" fmla="*/ 2147483647 w 78"/>
                  <a:gd name="T57" fmla="*/ 2147483647 h 60"/>
                  <a:gd name="T58" fmla="*/ 2147483647 w 78"/>
                  <a:gd name="T59" fmla="*/ 2147483647 h 60"/>
                  <a:gd name="T60" fmla="*/ 2147483647 w 78"/>
                  <a:gd name="T61" fmla="*/ 2147483647 h 60"/>
                  <a:gd name="T62" fmla="*/ 2147483647 w 78"/>
                  <a:gd name="T63" fmla="*/ 2147483647 h 60"/>
                  <a:gd name="T64" fmla="*/ 2147483647 w 78"/>
                  <a:gd name="T65" fmla="*/ 2147483647 h 60"/>
                  <a:gd name="T66" fmla="*/ 2147483647 w 78"/>
                  <a:gd name="T67" fmla="*/ 2147483647 h 60"/>
                  <a:gd name="T68" fmla="*/ 2147483647 w 78"/>
                  <a:gd name="T69" fmla="*/ 2147483647 h 60"/>
                  <a:gd name="T70" fmla="*/ 2147483647 w 78"/>
                  <a:gd name="T71" fmla="*/ 2147483647 h 60"/>
                  <a:gd name="T72" fmla="*/ 2147483647 w 78"/>
                  <a:gd name="T73" fmla="*/ 2147483647 h 60"/>
                  <a:gd name="T74" fmla="*/ 2147483647 w 78"/>
                  <a:gd name="T75" fmla="*/ 2147483647 h 60"/>
                  <a:gd name="T76" fmla="*/ 2147483647 w 78"/>
                  <a:gd name="T77" fmla="*/ 2147483647 h 60"/>
                  <a:gd name="T78" fmla="*/ 2147483647 w 78"/>
                  <a:gd name="T79" fmla="*/ 2147483647 h 60"/>
                  <a:gd name="T80" fmla="*/ 2147483647 w 78"/>
                  <a:gd name="T81" fmla="*/ 2147483647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8"/>
                  <a:gd name="T124" fmla="*/ 0 h 60"/>
                  <a:gd name="T125" fmla="*/ 78 w 78"/>
                  <a:gd name="T126" fmla="*/ 60 h 6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8" h="60">
                    <a:moveTo>
                      <a:pt x="52" y="2"/>
                    </a:moveTo>
                    <a:lnTo>
                      <a:pt x="48" y="6"/>
                    </a:lnTo>
                    <a:lnTo>
                      <a:pt x="42" y="12"/>
                    </a:lnTo>
                    <a:lnTo>
                      <a:pt x="36" y="12"/>
                    </a:lnTo>
                    <a:lnTo>
                      <a:pt x="32" y="8"/>
                    </a:lnTo>
                    <a:lnTo>
                      <a:pt x="28" y="6"/>
                    </a:lnTo>
                    <a:lnTo>
                      <a:pt x="22" y="0"/>
                    </a:lnTo>
                    <a:lnTo>
                      <a:pt x="18" y="4"/>
                    </a:lnTo>
                    <a:lnTo>
                      <a:pt x="20" y="8"/>
                    </a:lnTo>
                    <a:lnTo>
                      <a:pt x="24" y="14"/>
                    </a:lnTo>
                    <a:lnTo>
                      <a:pt x="20" y="14"/>
                    </a:lnTo>
                    <a:lnTo>
                      <a:pt x="14" y="14"/>
                    </a:lnTo>
                    <a:lnTo>
                      <a:pt x="10" y="10"/>
                    </a:lnTo>
                    <a:lnTo>
                      <a:pt x="2" y="6"/>
                    </a:lnTo>
                    <a:lnTo>
                      <a:pt x="0" y="12"/>
                    </a:lnTo>
                    <a:lnTo>
                      <a:pt x="6" y="18"/>
                    </a:lnTo>
                    <a:lnTo>
                      <a:pt x="8" y="18"/>
                    </a:lnTo>
                    <a:lnTo>
                      <a:pt x="10" y="24"/>
                    </a:lnTo>
                    <a:lnTo>
                      <a:pt x="12" y="28"/>
                    </a:lnTo>
                    <a:lnTo>
                      <a:pt x="14" y="30"/>
                    </a:lnTo>
                    <a:lnTo>
                      <a:pt x="20" y="34"/>
                    </a:lnTo>
                    <a:lnTo>
                      <a:pt x="28" y="38"/>
                    </a:lnTo>
                    <a:lnTo>
                      <a:pt x="32" y="50"/>
                    </a:lnTo>
                    <a:lnTo>
                      <a:pt x="36" y="46"/>
                    </a:lnTo>
                    <a:lnTo>
                      <a:pt x="42" y="42"/>
                    </a:lnTo>
                    <a:lnTo>
                      <a:pt x="46" y="38"/>
                    </a:lnTo>
                    <a:lnTo>
                      <a:pt x="54" y="38"/>
                    </a:lnTo>
                    <a:lnTo>
                      <a:pt x="54" y="44"/>
                    </a:lnTo>
                    <a:lnTo>
                      <a:pt x="56" y="46"/>
                    </a:lnTo>
                    <a:lnTo>
                      <a:pt x="56" y="52"/>
                    </a:lnTo>
                    <a:lnTo>
                      <a:pt x="58" y="54"/>
                    </a:lnTo>
                    <a:lnTo>
                      <a:pt x="60" y="56"/>
                    </a:lnTo>
                    <a:lnTo>
                      <a:pt x="64" y="56"/>
                    </a:lnTo>
                    <a:lnTo>
                      <a:pt x="68" y="60"/>
                    </a:lnTo>
                    <a:lnTo>
                      <a:pt x="72" y="28"/>
                    </a:lnTo>
                    <a:lnTo>
                      <a:pt x="78" y="28"/>
                    </a:lnTo>
                    <a:lnTo>
                      <a:pt x="64" y="18"/>
                    </a:lnTo>
                    <a:lnTo>
                      <a:pt x="62" y="14"/>
                    </a:lnTo>
                    <a:lnTo>
                      <a:pt x="56" y="8"/>
                    </a:lnTo>
                    <a:lnTo>
                      <a:pt x="56" y="6"/>
                    </a:lnTo>
                    <a:lnTo>
                      <a:pt x="52"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6" name="i$ḻîdè">
                <a:extLst>
                  <a:ext uri="{FF2B5EF4-FFF2-40B4-BE49-F238E27FC236}">
                    <a16:creationId xmlns:a16="http://schemas.microsoft.com/office/drawing/2014/main" xmlns="" id="{B1FE75FD-076A-4E87-B96A-2418497666F5}"/>
                  </a:ext>
                </a:extLst>
              </p:cNvPr>
              <p:cNvSpPr/>
              <p:nvPr/>
            </p:nvSpPr>
            <p:spPr bwMode="auto">
              <a:xfrm>
                <a:off x="8283945" y="3934923"/>
                <a:ext cx="265802" cy="254992"/>
              </a:xfrm>
              <a:custGeom>
                <a:avLst/>
                <a:gdLst>
                  <a:gd name="T0" fmla="*/ 2147483647 w 152"/>
                  <a:gd name="T1" fmla="*/ 2147483647 h 154"/>
                  <a:gd name="T2" fmla="*/ 0 w 152"/>
                  <a:gd name="T3" fmla="*/ 2147483647 h 154"/>
                  <a:gd name="T4" fmla="*/ 2147483647 w 152"/>
                  <a:gd name="T5" fmla="*/ 2147483647 h 154"/>
                  <a:gd name="T6" fmla="*/ 2147483647 w 152"/>
                  <a:gd name="T7" fmla="*/ 2147483647 h 154"/>
                  <a:gd name="T8" fmla="*/ 2147483647 w 152"/>
                  <a:gd name="T9" fmla="*/ 2147483647 h 154"/>
                  <a:gd name="T10" fmla="*/ 2147483647 w 152"/>
                  <a:gd name="T11" fmla="*/ 2147483647 h 154"/>
                  <a:gd name="T12" fmla="*/ 2147483647 w 152"/>
                  <a:gd name="T13" fmla="*/ 2147483647 h 154"/>
                  <a:gd name="T14" fmla="*/ 2147483647 w 152"/>
                  <a:gd name="T15" fmla="*/ 2147483647 h 154"/>
                  <a:gd name="T16" fmla="*/ 2147483647 w 152"/>
                  <a:gd name="T17" fmla="*/ 2147483647 h 154"/>
                  <a:gd name="T18" fmla="*/ 2147483647 w 152"/>
                  <a:gd name="T19" fmla="*/ 2147483647 h 154"/>
                  <a:gd name="T20" fmla="*/ 2147483647 w 152"/>
                  <a:gd name="T21" fmla="*/ 2147483647 h 154"/>
                  <a:gd name="T22" fmla="*/ 2147483647 w 152"/>
                  <a:gd name="T23" fmla="*/ 2147483647 h 154"/>
                  <a:gd name="T24" fmla="*/ 2147483647 w 152"/>
                  <a:gd name="T25" fmla="*/ 2147483647 h 154"/>
                  <a:gd name="T26" fmla="*/ 2147483647 w 152"/>
                  <a:gd name="T27" fmla="*/ 2147483647 h 154"/>
                  <a:gd name="T28" fmla="*/ 2147483647 w 152"/>
                  <a:gd name="T29" fmla="*/ 2147483647 h 154"/>
                  <a:gd name="T30" fmla="*/ 2147483647 w 152"/>
                  <a:gd name="T31" fmla="*/ 2147483647 h 154"/>
                  <a:gd name="T32" fmla="*/ 2147483647 w 152"/>
                  <a:gd name="T33" fmla="*/ 2147483647 h 154"/>
                  <a:gd name="T34" fmla="*/ 2147483647 w 152"/>
                  <a:gd name="T35" fmla="*/ 2147483647 h 154"/>
                  <a:gd name="T36" fmla="*/ 2147483647 w 152"/>
                  <a:gd name="T37" fmla="*/ 2147483647 h 154"/>
                  <a:gd name="T38" fmla="*/ 2147483647 w 152"/>
                  <a:gd name="T39" fmla="*/ 2147483647 h 154"/>
                  <a:gd name="T40" fmla="*/ 2147483647 w 152"/>
                  <a:gd name="T41" fmla="*/ 2147483647 h 154"/>
                  <a:gd name="T42" fmla="*/ 2147483647 w 152"/>
                  <a:gd name="T43" fmla="*/ 2147483647 h 154"/>
                  <a:gd name="T44" fmla="*/ 2147483647 w 152"/>
                  <a:gd name="T45" fmla="*/ 2147483647 h 154"/>
                  <a:gd name="T46" fmla="*/ 2147483647 w 152"/>
                  <a:gd name="T47" fmla="*/ 2147483647 h 154"/>
                  <a:gd name="T48" fmla="*/ 2147483647 w 152"/>
                  <a:gd name="T49" fmla="*/ 2147483647 h 154"/>
                  <a:gd name="T50" fmla="*/ 2147483647 w 152"/>
                  <a:gd name="T51" fmla="*/ 2147483647 h 154"/>
                  <a:gd name="T52" fmla="*/ 2147483647 w 152"/>
                  <a:gd name="T53" fmla="*/ 2147483647 h 154"/>
                  <a:gd name="T54" fmla="*/ 2147483647 w 152"/>
                  <a:gd name="T55" fmla="*/ 2147483647 h 154"/>
                  <a:gd name="T56" fmla="*/ 2147483647 w 152"/>
                  <a:gd name="T57" fmla="*/ 2147483647 h 154"/>
                  <a:gd name="T58" fmla="*/ 2147483647 w 152"/>
                  <a:gd name="T59" fmla="*/ 2147483647 h 154"/>
                  <a:gd name="T60" fmla="*/ 2147483647 w 152"/>
                  <a:gd name="T61" fmla="*/ 2147483647 h 154"/>
                  <a:gd name="T62" fmla="*/ 2147483647 w 152"/>
                  <a:gd name="T63" fmla="*/ 2147483647 h 154"/>
                  <a:gd name="T64" fmla="*/ 2147483647 w 152"/>
                  <a:gd name="T65" fmla="*/ 2147483647 h 154"/>
                  <a:gd name="T66" fmla="*/ 2147483647 w 152"/>
                  <a:gd name="T67" fmla="*/ 2147483647 h 154"/>
                  <a:gd name="T68" fmla="*/ 2147483647 w 152"/>
                  <a:gd name="T69" fmla="*/ 2147483647 h 154"/>
                  <a:gd name="T70" fmla="*/ 2147483647 w 152"/>
                  <a:gd name="T71" fmla="*/ 2147483647 h 154"/>
                  <a:gd name="T72" fmla="*/ 2147483647 w 152"/>
                  <a:gd name="T73" fmla="*/ 2147483647 h 154"/>
                  <a:gd name="T74" fmla="*/ 2147483647 w 152"/>
                  <a:gd name="T75" fmla="*/ 0 h 1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2"/>
                  <a:gd name="T115" fmla="*/ 0 h 154"/>
                  <a:gd name="T116" fmla="*/ 152 w 152"/>
                  <a:gd name="T117" fmla="*/ 154 h 15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2" h="154">
                    <a:moveTo>
                      <a:pt x="4" y="0"/>
                    </a:moveTo>
                    <a:lnTo>
                      <a:pt x="4" y="76"/>
                    </a:lnTo>
                    <a:lnTo>
                      <a:pt x="0" y="80"/>
                    </a:lnTo>
                    <a:lnTo>
                      <a:pt x="0" y="84"/>
                    </a:lnTo>
                    <a:lnTo>
                      <a:pt x="4" y="88"/>
                    </a:lnTo>
                    <a:lnTo>
                      <a:pt x="4" y="126"/>
                    </a:lnTo>
                    <a:lnTo>
                      <a:pt x="14" y="130"/>
                    </a:lnTo>
                    <a:lnTo>
                      <a:pt x="24" y="130"/>
                    </a:lnTo>
                    <a:lnTo>
                      <a:pt x="28" y="130"/>
                    </a:lnTo>
                    <a:lnTo>
                      <a:pt x="32" y="126"/>
                    </a:lnTo>
                    <a:lnTo>
                      <a:pt x="36" y="122"/>
                    </a:lnTo>
                    <a:lnTo>
                      <a:pt x="38" y="118"/>
                    </a:lnTo>
                    <a:lnTo>
                      <a:pt x="32" y="118"/>
                    </a:lnTo>
                    <a:lnTo>
                      <a:pt x="42" y="118"/>
                    </a:lnTo>
                    <a:lnTo>
                      <a:pt x="42" y="110"/>
                    </a:lnTo>
                    <a:lnTo>
                      <a:pt x="42" y="104"/>
                    </a:lnTo>
                    <a:lnTo>
                      <a:pt x="46" y="98"/>
                    </a:lnTo>
                    <a:lnTo>
                      <a:pt x="52" y="98"/>
                    </a:lnTo>
                    <a:lnTo>
                      <a:pt x="68" y="98"/>
                    </a:lnTo>
                    <a:lnTo>
                      <a:pt x="82" y="106"/>
                    </a:lnTo>
                    <a:lnTo>
                      <a:pt x="86" y="110"/>
                    </a:lnTo>
                    <a:lnTo>
                      <a:pt x="88" y="114"/>
                    </a:lnTo>
                    <a:lnTo>
                      <a:pt x="90" y="120"/>
                    </a:lnTo>
                    <a:lnTo>
                      <a:pt x="92" y="126"/>
                    </a:lnTo>
                    <a:lnTo>
                      <a:pt x="90" y="124"/>
                    </a:lnTo>
                    <a:lnTo>
                      <a:pt x="92" y="130"/>
                    </a:lnTo>
                    <a:lnTo>
                      <a:pt x="96" y="134"/>
                    </a:lnTo>
                    <a:lnTo>
                      <a:pt x="98" y="138"/>
                    </a:lnTo>
                    <a:lnTo>
                      <a:pt x="104" y="142"/>
                    </a:lnTo>
                    <a:lnTo>
                      <a:pt x="120" y="146"/>
                    </a:lnTo>
                    <a:lnTo>
                      <a:pt x="132" y="150"/>
                    </a:lnTo>
                    <a:lnTo>
                      <a:pt x="136" y="152"/>
                    </a:lnTo>
                    <a:lnTo>
                      <a:pt x="138" y="154"/>
                    </a:lnTo>
                    <a:lnTo>
                      <a:pt x="142" y="154"/>
                    </a:lnTo>
                    <a:lnTo>
                      <a:pt x="148" y="154"/>
                    </a:lnTo>
                    <a:lnTo>
                      <a:pt x="150" y="152"/>
                    </a:lnTo>
                    <a:lnTo>
                      <a:pt x="152" y="150"/>
                    </a:lnTo>
                    <a:lnTo>
                      <a:pt x="150" y="146"/>
                    </a:lnTo>
                    <a:lnTo>
                      <a:pt x="148" y="142"/>
                    </a:lnTo>
                    <a:lnTo>
                      <a:pt x="144" y="138"/>
                    </a:lnTo>
                    <a:lnTo>
                      <a:pt x="142" y="134"/>
                    </a:lnTo>
                    <a:lnTo>
                      <a:pt x="136" y="132"/>
                    </a:lnTo>
                    <a:lnTo>
                      <a:pt x="132" y="130"/>
                    </a:lnTo>
                    <a:lnTo>
                      <a:pt x="130" y="122"/>
                    </a:lnTo>
                    <a:lnTo>
                      <a:pt x="128" y="120"/>
                    </a:lnTo>
                    <a:lnTo>
                      <a:pt x="124" y="118"/>
                    </a:lnTo>
                    <a:lnTo>
                      <a:pt x="122" y="118"/>
                    </a:lnTo>
                    <a:lnTo>
                      <a:pt x="118" y="116"/>
                    </a:lnTo>
                    <a:lnTo>
                      <a:pt x="114" y="108"/>
                    </a:lnTo>
                    <a:lnTo>
                      <a:pt x="112" y="104"/>
                    </a:lnTo>
                    <a:lnTo>
                      <a:pt x="112" y="98"/>
                    </a:lnTo>
                    <a:lnTo>
                      <a:pt x="108" y="98"/>
                    </a:lnTo>
                    <a:lnTo>
                      <a:pt x="102" y="94"/>
                    </a:lnTo>
                    <a:lnTo>
                      <a:pt x="96" y="84"/>
                    </a:lnTo>
                    <a:lnTo>
                      <a:pt x="102" y="84"/>
                    </a:lnTo>
                    <a:lnTo>
                      <a:pt x="112" y="84"/>
                    </a:lnTo>
                    <a:lnTo>
                      <a:pt x="118" y="84"/>
                    </a:lnTo>
                    <a:lnTo>
                      <a:pt x="122" y="82"/>
                    </a:lnTo>
                    <a:lnTo>
                      <a:pt x="124" y="80"/>
                    </a:lnTo>
                    <a:lnTo>
                      <a:pt x="126" y="76"/>
                    </a:lnTo>
                    <a:lnTo>
                      <a:pt x="122" y="74"/>
                    </a:lnTo>
                    <a:lnTo>
                      <a:pt x="116" y="72"/>
                    </a:lnTo>
                    <a:lnTo>
                      <a:pt x="104" y="66"/>
                    </a:lnTo>
                    <a:lnTo>
                      <a:pt x="96" y="62"/>
                    </a:lnTo>
                    <a:lnTo>
                      <a:pt x="94" y="60"/>
                    </a:lnTo>
                    <a:lnTo>
                      <a:pt x="90" y="58"/>
                    </a:lnTo>
                    <a:lnTo>
                      <a:pt x="86" y="58"/>
                    </a:lnTo>
                    <a:lnTo>
                      <a:pt x="82" y="58"/>
                    </a:lnTo>
                    <a:lnTo>
                      <a:pt x="82" y="56"/>
                    </a:lnTo>
                    <a:lnTo>
                      <a:pt x="80" y="52"/>
                    </a:lnTo>
                    <a:lnTo>
                      <a:pt x="80" y="46"/>
                    </a:lnTo>
                    <a:lnTo>
                      <a:pt x="80" y="44"/>
                    </a:lnTo>
                    <a:lnTo>
                      <a:pt x="78" y="38"/>
                    </a:lnTo>
                    <a:lnTo>
                      <a:pt x="56" y="22"/>
                    </a:lnTo>
                    <a:lnTo>
                      <a:pt x="32" y="12"/>
                    </a:lnTo>
                    <a:lnTo>
                      <a:pt x="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7" name="íṡ1iḑè">
                <a:extLst>
                  <a:ext uri="{FF2B5EF4-FFF2-40B4-BE49-F238E27FC236}">
                    <a16:creationId xmlns:a16="http://schemas.microsoft.com/office/drawing/2014/main" xmlns="" id="{4A5996B9-6D75-4F79-972A-2F8CC46922E6}"/>
                  </a:ext>
                </a:extLst>
              </p:cNvPr>
              <p:cNvSpPr/>
              <p:nvPr/>
            </p:nvSpPr>
            <p:spPr bwMode="auto">
              <a:xfrm>
                <a:off x="7007266" y="3685535"/>
                <a:ext cx="307120" cy="343260"/>
              </a:xfrm>
              <a:custGeom>
                <a:avLst/>
                <a:gdLst>
                  <a:gd name="T0" fmla="*/ 2147483647 w 176"/>
                  <a:gd name="T1" fmla="*/ 2147483647 h 206"/>
                  <a:gd name="T2" fmla="*/ 2147483647 w 176"/>
                  <a:gd name="T3" fmla="*/ 2147483647 h 206"/>
                  <a:gd name="T4" fmla="*/ 2147483647 w 176"/>
                  <a:gd name="T5" fmla="*/ 2147483647 h 206"/>
                  <a:gd name="T6" fmla="*/ 0 w 176"/>
                  <a:gd name="T7" fmla="*/ 2147483647 h 206"/>
                  <a:gd name="T8" fmla="*/ 2147483647 w 176"/>
                  <a:gd name="T9" fmla="*/ 0 h 206"/>
                  <a:gd name="T10" fmla="*/ 2147483647 w 176"/>
                  <a:gd name="T11" fmla="*/ 0 h 206"/>
                  <a:gd name="T12" fmla="*/ 2147483647 w 176"/>
                  <a:gd name="T13" fmla="*/ 2147483647 h 206"/>
                  <a:gd name="T14" fmla="*/ 2147483647 w 176"/>
                  <a:gd name="T15" fmla="*/ 2147483647 h 206"/>
                  <a:gd name="T16" fmla="*/ 2147483647 w 176"/>
                  <a:gd name="T17" fmla="*/ 2147483647 h 206"/>
                  <a:gd name="T18" fmla="*/ 2147483647 w 176"/>
                  <a:gd name="T19" fmla="*/ 2147483647 h 206"/>
                  <a:gd name="T20" fmla="*/ 2147483647 w 176"/>
                  <a:gd name="T21" fmla="*/ 2147483647 h 206"/>
                  <a:gd name="T22" fmla="*/ 2147483647 w 176"/>
                  <a:gd name="T23" fmla="*/ 2147483647 h 206"/>
                  <a:gd name="T24" fmla="*/ 2147483647 w 176"/>
                  <a:gd name="T25" fmla="*/ 2147483647 h 206"/>
                  <a:gd name="T26" fmla="*/ 2147483647 w 176"/>
                  <a:gd name="T27" fmla="*/ 2147483647 h 206"/>
                  <a:gd name="T28" fmla="*/ 2147483647 w 176"/>
                  <a:gd name="T29" fmla="*/ 2147483647 h 206"/>
                  <a:gd name="T30" fmla="*/ 2147483647 w 176"/>
                  <a:gd name="T31" fmla="*/ 2147483647 h 206"/>
                  <a:gd name="T32" fmla="*/ 2147483647 w 176"/>
                  <a:gd name="T33" fmla="*/ 2147483647 h 206"/>
                  <a:gd name="T34" fmla="*/ 2147483647 w 176"/>
                  <a:gd name="T35" fmla="*/ 2147483647 h 206"/>
                  <a:gd name="T36" fmla="*/ 2147483647 w 176"/>
                  <a:gd name="T37" fmla="*/ 2147483647 h 206"/>
                  <a:gd name="T38" fmla="*/ 2147483647 w 176"/>
                  <a:gd name="T39" fmla="*/ 2147483647 h 206"/>
                  <a:gd name="T40" fmla="*/ 2147483647 w 176"/>
                  <a:gd name="T41" fmla="*/ 2147483647 h 206"/>
                  <a:gd name="T42" fmla="*/ 2147483647 w 176"/>
                  <a:gd name="T43" fmla="*/ 2147483647 h 206"/>
                  <a:gd name="T44" fmla="*/ 2147483647 w 176"/>
                  <a:gd name="T45" fmla="*/ 2147483647 h 206"/>
                  <a:gd name="T46" fmla="*/ 2147483647 w 176"/>
                  <a:gd name="T47" fmla="*/ 2147483647 h 206"/>
                  <a:gd name="T48" fmla="*/ 2147483647 w 176"/>
                  <a:gd name="T49" fmla="*/ 2147483647 h 206"/>
                  <a:gd name="T50" fmla="*/ 2147483647 w 176"/>
                  <a:gd name="T51" fmla="*/ 2147483647 h 206"/>
                  <a:gd name="T52" fmla="*/ 2147483647 w 176"/>
                  <a:gd name="T53" fmla="*/ 2147483647 h 206"/>
                  <a:gd name="T54" fmla="*/ 2147483647 w 176"/>
                  <a:gd name="T55" fmla="*/ 2147483647 h 206"/>
                  <a:gd name="T56" fmla="*/ 2147483647 w 176"/>
                  <a:gd name="T57" fmla="*/ 2147483647 h 206"/>
                  <a:gd name="T58" fmla="*/ 2147483647 w 176"/>
                  <a:gd name="T59" fmla="*/ 2147483647 h 206"/>
                  <a:gd name="T60" fmla="*/ 2147483647 w 176"/>
                  <a:gd name="T61" fmla="*/ 2147483647 h 206"/>
                  <a:gd name="T62" fmla="*/ 2147483647 w 176"/>
                  <a:gd name="T63" fmla="*/ 2147483647 h 206"/>
                  <a:gd name="T64" fmla="*/ 2147483647 w 176"/>
                  <a:gd name="T65" fmla="*/ 2147483647 h 206"/>
                  <a:gd name="T66" fmla="*/ 2147483647 w 176"/>
                  <a:gd name="T67" fmla="*/ 2147483647 h 206"/>
                  <a:gd name="T68" fmla="*/ 2147483647 w 176"/>
                  <a:gd name="T69" fmla="*/ 2147483647 h 206"/>
                  <a:gd name="T70" fmla="*/ 2147483647 w 176"/>
                  <a:gd name="T71" fmla="*/ 2147483647 h 206"/>
                  <a:gd name="T72" fmla="*/ 2147483647 w 176"/>
                  <a:gd name="T73" fmla="*/ 2147483647 h 206"/>
                  <a:gd name="T74" fmla="*/ 2147483647 w 176"/>
                  <a:gd name="T75" fmla="*/ 2147483647 h 206"/>
                  <a:gd name="T76" fmla="*/ 2147483647 w 176"/>
                  <a:gd name="T77" fmla="*/ 2147483647 h 206"/>
                  <a:gd name="T78" fmla="*/ 2147483647 w 176"/>
                  <a:gd name="T79" fmla="*/ 2147483647 h 206"/>
                  <a:gd name="T80" fmla="*/ 2147483647 w 176"/>
                  <a:gd name="T81" fmla="*/ 2147483647 h 206"/>
                  <a:gd name="T82" fmla="*/ 2147483647 w 176"/>
                  <a:gd name="T83" fmla="*/ 2147483647 h 206"/>
                  <a:gd name="T84" fmla="*/ 2147483647 w 176"/>
                  <a:gd name="T85" fmla="*/ 2147483647 h 206"/>
                  <a:gd name="T86" fmla="*/ 2147483647 w 176"/>
                  <a:gd name="T87" fmla="*/ 2147483647 h 2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6"/>
                  <a:gd name="T133" fmla="*/ 0 h 206"/>
                  <a:gd name="T134" fmla="*/ 176 w 176"/>
                  <a:gd name="T135" fmla="*/ 206 h 2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6" h="206">
                    <a:moveTo>
                      <a:pt x="42" y="54"/>
                    </a:moveTo>
                    <a:lnTo>
                      <a:pt x="36" y="46"/>
                    </a:lnTo>
                    <a:lnTo>
                      <a:pt x="32" y="38"/>
                    </a:lnTo>
                    <a:lnTo>
                      <a:pt x="22" y="28"/>
                    </a:lnTo>
                    <a:lnTo>
                      <a:pt x="16" y="24"/>
                    </a:lnTo>
                    <a:lnTo>
                      <a:pt x="6" y="14"/>
                    </a:lnTo>
                    <a:lnTo>
                      <a:pt x="2" y="10"/>
                    </a:lnTo>
                    <a:lnTo>
                      <a:pt x="0" y="4"/>
                    </a:lnTo>
                    <a:lnTo>
                      <a:pt x="0" y="2"/>
                    </a:lnTo>
                    <a:lnTo>
                      <a:pt x="4" y="0"/>
                    </a:lnTo>
                    <a:lnTo>
                      <a:pt x="8" y="0"/>
                    </a:lnTo>
                    <a:lnTo>
                      <a:pt x="10" y="0"/>
                    </a:lnTo>
                    <a:lnTo>
                      <a:pt x="10" y="4"/>
                    </a:lnTo>
                    <a:lnTo>
                      <a:pt x="18" y="6"/>
                    </a:lnTo>
                    <a:lnTo>
                      <a:pt x="34" y="6"/>
                    </a:lnTo>
                    <a:lnTo>
                      <a:pt x="36" y="6"/>
                    </a:lnTo>
                    <a:lnTo>
                      <a:pt x="40" y="8"/>
                    </a:lnTo>
                    <a:lnTo>
                      <a:pt x="44" y="14"/>
                    </a:lnTo>
                    <a:lnTo>
                      <a:pt x="48" y="20"/>
                    </a:lnTo>
                    <a:lnTo>
                      <a:pt x="52" y="28"/>
                    </a:lnTo>
                    <a:lnTo>
                      <a:pt x="60" y="32"/>
                    </a:lnTo>
                    <a:lnTo>
                      <a:pt x="62" y="34"/>
                    </a:lnTo>
                    <a:lnTo>
                      <a:pt x="64" y="36"/>
                    </a:lnTo>
                    <a:lnTo>
                      <a:pt x="70" y="38"/>
                    </a:lnTo>
                    <a:lnTo>
                      <a:pt x="74" y="42"/>
                    </a:lnTo>
                    <a:lnTo>
                      <a:pt x="82" y="52"/>
                    </a:lnTo>
                    <a:lnTo>
                      <a:pt x="88" y="58"/>
                    </a:lnTo>
                    <a:lnTo>
                      <a:pt x="90" y="62"/>
                    </a:lnTo>
                    <a:lnTo>
                      <a:pt x="92" y="64"/>
                    </a:lnTo>
                    <a:lnTo>
                      <a:pt x="98" y="62"/>
                    </a:lnTo>
                    <a:lnTo>
                      <a:pt x="100" y="66"/>
                    </a:lnTo>
                    <a:lnTo>
                      <a:pt x="108" y="72"/>
                    </a:lnTo>
                    <a:lnTo>
                      <a:pt x="118" y="80"/>
                    </a:lnTo>
                    <a:lnTo>
                      <a:pt x="120" y="82"/>
                    </a:lnTo>
                    <a:lnTo>
                      <a:pt x="122" y="86"/>
                    </a:lnTo>
                    <a:lnTo>
                      <a:pt x="124" y="84"/>
                    </a:lnTo>
                    <a:lnTo>
                      <a:pt x="128" y="82"/>
                    </a:lnTo>
                    <a:lnTo>
                      <a:pt x="128" y="86"/>
                    </a:lnTo>
                    <a:lnTo>
                      <a:pt x="126" y="90"/>
                    </a:lnTo>
                    <a:lnTo>
                      <a:pt x="124" y="94"/>
                    </a:lnTo>
                    <a:lnTo>
                      <a:pt x="140" y="94"/>
                    </a:lnTo>
                    <a:lnTo>
                      <a:pt x="140" y="102"/>
                    </a:lnTo>
                    <a:lnTo>
                      <a:pt x="136" y="114"/>
                    </a:lnTo>
                    <a:lnTo>
                      <a:pt x="138" y="118"/>
                    </a:lnTo>
                    <a:lnTo>
                      <a:pt x="142" y="120"/>
                    </a:lnTo>
                    <a:lnTo>
                      <a:pt x="146" y="122"/>
                    </a:lnTo>
                    <a:lnTo>
                      <a:pt x="152" y="122"/>
                    </a:lnTo>
                    <a:lnTo>
                      <a:pt x="152" y="134"/>
                    </a:lnTo>
                    <a:lnTo>
                      <a:pt x="152" y="136"/>
                    </a:lnTo>
                    <a:lnTo>
                      <a:pt x="152" y="138"/>
                    </a:lnTo>
                    <a:lnTo>
                      <a:pt x="156" y="138"/>
                    </a:lnTo>
                    <a:lnTo>
                      <a:pt x="158" y="138"/>
                    </a:lnTo>
                    <a:lnTo>
                      <a:pt x="160" y="140"/>
                    </a:lnTo>
                    <a:lnTo>
                      <a:pt x="162" y="144"/>
                    </a:lnTo>
                    <a:lnTo>
                      <a:pt x="172" y="150"/>
                    </a:lnTo>
                    <a:lnTo>
                      <a:pt x="174" y="152"/>
                    </a:lnTo>
                    <a:lnTo>
                      <a:pt x="176" y="158"/>
                    </a:lnTo>
                    <a:lnTo>
                      <a:pt x="174" y="192"/>
                    </a:lnTo>
                    <a:lnTo>
                      <a:pt x="174" y="204"/>
                    </a:lnTo>
                    <a:lnTo>
                      <a:pt x="170" y="206"/>
                    </a:lnTo>
                    <a:lnTo>
                      <a:pt x="164" y="206"/>
                    </a:lnTo>
                    <a:lnTo>
                      <a:pt x="160" y="204"/>
                    </a:lnTo>
                    <a:lnTo>
                      <a:pt x="154" y="206"/>
                    </a:lnTo>
                    <a:lnTo>
                      <a:pt x="152" y="206"/>
                    </a:lnTo>
                    <a:lnTo>
                      <a:pt x="148" y="206"/>
                    </a:lnTo>
                    <a:lnTo>
                      <a:pt x="146" y="204"/>
                    </a:lnTo>
                    <a:lnTo>
                      <a:pt x="144" y="198"/>
                    </a:lnTo>
                    <a:lnTo>
                      <a:pt x="140" y="192"/>
                    </a:lnTo>
                    <a:lnTo>
                      <a:pt x="132" y="186"/>
                    </a:lnTo>
                    <a:lnTo>
                      <a:pt x="124" y="180"/>
                    </a:lnTo>
                    <a:lnTo>
                      <a:pt x="118" y="176"/>
                    </a:lnTo>
                    <a:lnTo>
                      <a:pt x="112" y="168"/>
                    </a:lnTo>
                    <a:lnTo>
                      <a:pt x="104" y="160"/>
                    </a:lnTo>
                    <a:lnTo>
                      <a:pt x="98" y="150"/>
                    </a:lnTo>
                    <a:lnTo>
                      <a:pt x="96" y="144"/>
                    </a:lnTo>
                    <a:lnTo>
                      <a:pt x="94" y="138"/>
                    </a:lnTo>
                    <a:lnTo>
                      <a:pt x="88" y="126"/>
                    </a:lnTo>
                    <a:lnTo>
                      <a:pt x="82" y="114"/>
                    </a:lnTo>
                    <a:lnTo>
                      <a:pt x="76" y="104"/>
                    </a:lnTo>
                    <a:lnTo>
                      <a:pt x="66" y="94"/>
                    </a:lnTo>
                    <a:lnTo>
                      <a:pt x="64" y="88"/>
                    </a:lnTo>
                    <a:lnTo>
                      <a:pt x="64" y="82"/>
                    </a:lnTo>
                    <a:lnTo>
                      <a:pt x="62" y="76"/>
                    </a:lnTo>
                    <a:lnTo>
                      <a:pt x="60" y="70"/>
                    </a:lnTo>
                    <a:lnTo>
                      <a:pt x="54" y="66"/>
                    </a:lnTo>
                    <a:lnTo>
                      <a:pt x="48" y="62"/>
                    </a:lnTo>
                    <a:lnTo>
                      <a:pt x="42" y="58"/>
                    </a:lnTo>
                    <a:lnTo>
                      <a:pt x="40" y="54"/>
                    </a:lnTo>
                    <a:lnTo>
                      <a:pt x="42" y="5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8" name="íṩļíḍé">
                <a:extLst>
                  <a:ext uri="{FF2B5EF4-FFF2-40B4-BE49-F238E27FC236}">
                    <a16:creationId xmlns:a16="http://schemas.microsoft.com/office/drawing/2014/main" xmlns="" id="{90F3EB05-C5C6-44E4-A779-10340E04D4A3}"/>
                  </a:ext>
                </a:extLst>
              </p:cNvPr>
              <p:cNvSpPr/>
              <p:nvPr/>
            </p:nvSpPr>
            <p:spPr bwMode="auto">
              <a:xfrm>
                <a:off x="7401151" y="3735973"/>
                <a:ext cx="279576" cy="243783"/>
              </a:xfrm>
              <a:custGeom>
                <a:avLst/>
                <a:gdLst>
                  <a:gd name="T0" fmla="*/ 2147483647 w 160"/>
                  <a:gd name="T1" fmla="*/ 2147483647 h 146"/>
                  <a:gd name="T2" fmla="*/ 2147483647 w 160"/>
                  <a:gd name="T3" fmla="*/ 0 h 146"/>
                  <a:gd name="T4" fmla="*/ 2147483647 w 160"/>
                  <a:gd name="T5" fmla="*/ 2147483647 h 146"/>
                  <a:gd name="T6" fmla="*/ 2147483647 w 160"/>
                  <a:gd name="T7" fmla="*/ 2147483647 h 146"/>
                  <a:gd name="T8" fmla="*/ 2147483647 w 160"/>
                  <a:gd name="T9" fmla="*/ 2147483647 h 146"/>
                  <a:gd name="T10" fmla="*/ 2147483647 w 160"/>
                  <a:gd name="T11" fmla="*/ 2147483647 h 146"/>
                  <a:gd name="T12" fmla="*/ 2147483647 w 160"/>
                  <a:gd name="T13" fmla="*/ 2147483647 h 146"/>
                  <a:gd name="T14" fmla="*/ 2147483647 w 160"/>
                  <a:gd name="T15" fmla="*/ 2147483647 h 146"/>
                  <a:gd name="T16" fmla="*/ 2147483647 w 160"/>
                  <a:gd name="T17" fmla="*/ 2147483647 h 146"/>
                  <a:gd name="T18" fmla="*/ 2147483647 w 160"/>
                  <a:gd name="T19" fmla="*/ 2147483647 h 146"/>
                  <a:gd name="T20" fmla="*/ 2147483647 w 160"/>
                  <a:gd name="T21" fmla="*/ 2147483647 h 146"/>
                  <a:gd name="T22" fmla="*/ 2147483647 w 160"/>
                  <a:gd name="T23" fmla="*/ 2147483647 h 146"/>
                  <a:gd name="T24" fmla="*/ 2147483647 w 160"/>
                  <a:gd name="T25" fmla="*/ 2147483647 h 146"/>
                  <a:gd name="T26" fmla="*/ 2147483647 w 160"/>
                  <a:gd name="T27" fmla="*/ 2147483647 h 146"/>
                  <a:gd name="T28" fmla="*/ 2147483647 w 160"/>
                  <a:gd name="T29" fmla="*/ 2147483647 h 146"/>
                  <a:gd name="T30" fmla="*/ 2147483647 w 160"/>
                  <a:gd name="T31" fmla="*/ 2147483647 h 146"/>
                  <a:gd name="T32" fmla="*/ 0 w 160"/>
                  <a:gd name="T33" fmla="*/ 2147483647 h 146"/>
                  <a:gd name="T34" fmla="*/ 2147483647 w 160"/>
                  <a:gd name="T35" fmla="*/ 2147483647 h 146"/>
                  <a:gd name="T36" fmla="*/ 2147483647 w 160"/>
                  <a:gd name="T37" fmla="*/ 2147483647 h 146"/>
                  <a:gd name="T38" fmla="*/ 2147483647 w 160"/>
                  <a:gd name="T39" fmla="*/ 2147483647 h 146"/>
                  <a:gd name="T40" fmla="*/ 2147483647 w 160"/>
                  <a:gd name="T41" fmla="*/ 2147483647 h 146"/>
                  <a:gd name="T42" fmla="*/ 2147483647 w 160"/>
                  <a:gd name="T43" fmla="*/ 2147483647 h 146"/>
                  <a:gd name="T44" fmla="*/ 2147483647 w 160"/>
                  <a:gd name="T45" fmla="*/ 2147483647 h 146"/>
                  <a:gd name="T46" fmla="*/ 2147483647 w 160"/>
                  <a:gd name="T47" fmla="*/ 2147483647 h 146"/>
                  <a:gd name="T48" fmla="*/ 2147483647 w 160"/>
                  <a:gd name="T49" fmla="*/ 2147483647 h 146"/>
                  <a:gd name="T50" fmla="*/ 2147483647 w 160"/>
                  <a:gd name="T51" fmla="*/ 2147483647 h 146"/>
                  <a:gd name="T52" fmla="*/ 2147483647 w 160"/>
                  <a:gd name="T53" fmla="*/ 2147483647 h 146"/>
                  <a:gd name="T54" fmla="*/ 2147483647 w 160"/>
                  <a:gd name="T55" fmla="*/ 2147483647 h 146"/>
                  <a:gd name="T56" fmla="*/ 2147483647 w 160"/>
                  <a:gd name="T57" fmla="*/ 2147483647 h 146"/>
                  <a:gd name="T58" fmla="*/ 2147483647 w 160"/>
                  <a:gd name="T59" fmla="*/ 2147483647 h 146"/>
                  <a:gd name="T60" fmla="*/ 2147483647 w 160"/>
                  <a:gd name="T61" fmla="*/ 2147483647 h 146"/>
                  <a:gd name="T62" fmla="*/ 2147483647 w 160"/>
                  <a:gd name="T63" fmla="*/ 2147483647 h 146"/>
                  <a:gd name="T64" fmla="*/ 2147483647 w 160"/>
                  <a:gd name="T65" fmla="*/ 2147483647 h 146"/>
                  <a:gd name="T66" fmla="*/ 2147483647 w 160"/>
                  <a:gd name="T67" fmla="*/ 2147483647 h 146"/>
                  <a:gd name="T68" fmla="*/ 2147483647 w 160"/>
                  <a:gd name="T69" fmla="*/ 2147483647 h 146"/>
                  <a:gd name="T70" fmla="*/ 2147483647 w 160"/>
                  <a:gd name="T71" fmla="*/ 2147483647 h 146"/>
                  <a:gd name="T72" fmla="*/ 2147483647 w 160"/>
                  <a:gd name="T73" fmla="*/ 2147483647 h 146"/>
                  <a:gd name="T74" fmla="*/ 2147483647 w 160"/>
                  <a:gd name="T75" fmla="*/ 2147483647 h 146"/>
                  <a:gd name="T76" fmla="*/ 2147483647 w 160"/>
                  <a:gd name="T77" fmla="*/ 2147483647 h 146"/>
                  <a:gd name="T78" fmla="*/ 2147483647 w 160"/>
                  <a:gd name="T79" fmla="*/ 2147483647 h 146"/>
                  <a:gd name="T80" fmla="*/ 2147483647 w 160"/>
                  <a:gd name="T81" fmla="*/ 2147483647 h 146"/>
                  <a:gd name="T82" fmla="*/ 2147483647 w 160"/>
                  <a:gd name="T83" fmla="*/ 2147483647 h 146"/>
                  <a:gd name="T84" fmla="*/ 2147483647 w 160"/>
                  <a:gd name="T85" fmla="*/ 2147483647 h 146"/>
                  <a:gd name="T86" fmla="*/ 2147483647 w 160"/>
                  <a:gd name="T87" fmla="*/ 2147483647 h 146"/>
                  <a:gd name="T88" fmla="*/ 2147483647 w 160"/>
                  <a:gd name="T89" fmla="*/ 2147483647 h 146"/>
                  <a:gd name="T90" fmla="*/ 2147483647 w 160"/>
                  <a:gd name="T91" fmla="*/ 2147483647 h 146"/>
                  <a:gd name="T92" fmla="*/ 2147483647 w 160"/>
                  <a:gd name="T93" fmla="*/ 2147483647 h 146"/>
                  <a:gd name="T94" fmla="*/ 2147483647 w 160"/>
                  <a:gd name="T95" fmla="*/ 2147483647 h 146"/>
                  <a:gd name="T96" fmla="*/ 2147483647 w 160"/>
                  <a:gd name="T97" fmla="*/ 2147483647 h 146"/>
                  <a:gd name="T98" fmla="*/ 2147483647 w 160"/>
                  <a:gd name="T99" fmla="*/ 2147483647 h 146"/>
                  <a:gd name="T100" fmla="*/ 2147483647 w 160"/>
                  <a:gd name="T101" fmla="*/ 2147483647 h 146"/>
                  <a:gd name="T102" fmla="*/ 2147483647 w 160"/>
                  <a:gd name="T103" fmla="*/ 2147483647 h 1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0"/>
                  <a:gd name="T157" fmla="*/ 0 h 146"/>
                  <a:gd name="T158" fmla="*/ 160 w 160"/>
                  <a:gd name="T159" fmla="*/ 146 h 1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0" h="146">
                    <a:moveTo>
                      <a:pt x="136" y="4"/>
                    </a:moveTo>
                    <a:lnTo>
                      <a:pt x="126" y="2"/>
                    </a:lnTo>
                    <a:lnTo>
                      <a:pt x="120" y="0"/>
                    </a:lnTo>
                    <a:lnTo>
                      <a:pt x="114" y="0"/>
                    </a:lnTo>
                    <a:lnTo>
                      <a:pt x="108" y="0"/>
                    </a:lnTo>
                    <a:lnTo>
                      <a:pt x="102" y="4"/>
                    </a:lnTo>
                    <a:lnTo>
                      <a:pt x="96" y="8"/>
                    </a:lnTo>
                    <a:lnTo>
                      <a:pt x="92" y="14"/>
                    </a:lnTo>
                    <a:lnTo>
                      <a:pt x="88" y="26"/>
                    </a:lnTo>
                    <a:lnTo>
                      <a:pt x="84" y="40"/>
                    </a:lnTo>
                    <a:lnTo>
                      <a:pt x="84" y="48"/>
                    </a:lnTo>
                    <a:lnTo>
                      <a:pt x="82" y="52"/>
                    </a:lnTo>
                    <a:lnTo>
                      <a:pt x="78" y="52"/>
                    </a:lnTo>
                    <a:lnTo>
                      <a:pt x="74" y="50"/>
                    </a:lnTo>
                    <a:lnTo>
                      <a:pt x="70" y="48"/>
                    </a:lnTo>
                    <a:lnTo>
                      <a:pt x="66" y="44"/>
                    </a:lnTo>
                    <a:lnTo>
                      <a:pt x="62" y="42"/>
                    </a:lnTo>
                    <a:lnTo>
                      <a:pt x="58" y="42"/>
                    </a:lnTo>
                    <a:lnTo>
                      <a:pt x="56" y="44"/>
                    </a:lnTo>
                    <a:lnTo>
                      <a:pt x="50" y="50"/>
                    </a:lnTo>
                    <a:lnTo>
                      <a:pt x="42" y="52"/>
                    </a:lnTo>
                    <a:lnTo>
                      <a:pt x="40" y="54"/>
                    </a:lnTo>
                    <a:lnTo>
                      <a:pt x="34" y="56"/>
                    </a:lnTo>
                    <a:lnTo>
                      <a:pt x="28" y="54"/>
                    </a:lnTo>
                    <a:lnTo>
                      <a:pt x="22" y="52"/>
                    </a:lnTo>
                    <a:lnTo>
                      <a:pt x="16" y="50"/>
                    </a:lnTo>
                    <a:lnTo>
                      <a:pt x="14" y="48"/>
                    </a:lnTo>
                    <a:lnTo>
                      <a:pt x="14" y="46"/>
                    </a:lnTo>
                    <a:lnTo>
                      <a:pt x="14" y="36"/>
                    </a:lnTo>
                    <a:lnTo>
                      <a:pt x="14" y="34"/>
                    </a:lnTo>
                    <a:lnTo>
                      <a:pt x="8" y="38"/>
                    </a:lnTo>
                    <a:lnTo>
                      <a:pt x="4" y="44"/>
                    </a:lnTo>
                    <a:lnTo>
                      <a:pt x="2" y="52"/>
                    </a:lnTo>
                    <a:lnTo>
                      <a:pt x="0" y="60"/>
                    </a:lnTo>
                    <a:lnTo>
                      <a:pt x="2" y="66"/>
                    </a:lnTo>
                    <a:lnTo>
                      <a:pt x="4" y="72"/>
                    </a:lnTo>
                    <a:lnTo>
                      <a:pt x="4" y="74"/>
                    </a:lnTo>
                    <a:lnTo>
                      <a:pt x="2" y="78"/>
                    </a:lnTo>
                    <a:lnTo>
                      <a:pt x="4" y="82"/>
                    </a:lnTo>
                    <a:lnTo>
                      <a:pt x="8" y="86"/>
                    </a:lnTo>
                    <a:lnTo>
                      <a:pt x="10" y="86"/>
                    </a:lnTo>
                    <a:lnTo>
                      <a:pt x="10" y="92"/>
                    </a:lnTo>
                    <a:lnTo>
                      <a:pt x="16" y="94"/>
                    </a:lnTo>
                    <a:lnTo>
                      <a:pt x="18" y="96"/>
                    </a:lnTo>
                    <a:lnTo>
                      <a:pt x="18" y="98"/>
                    </a:lnTo>
                    <a:lnTo>
                      <a:pt x="18" y="102"/>
                    </a:lnTo>
                    <a:lnTo>
                      <a:pt x="16" y="106"/>
                    </a:lnTo>
                    <a:lnTo>
                      <a:pt x="16" y="108"/>
                    </a:lnTo>
                    <a:lnTo>
                      <a:pt x="18" y="112"/>
                    </a:lnTo>
                    <a:lnTo>
                      <a:pt x="18" y="110"/>
                    </a:lnTo>
                    <a:lnTo>
                      <a:pt x="18" y="116"/>
                    </a:lnTo>
                    <a:lnTo>
                      <a:pt x="20" y="120"/>
                    </a:lnTo>
                    <a:lnTo>
                      <a:pt x="24" y="124"/>
                    </a:lnTo>
                    <a:lnTo>
                      <a:pt x="28" y="126"/>
                    </a:lnTo>
                    <a:lnTo>
                      <a:pt x="34" y="126"/>
                    </a:lnTo>
                    <a:lnTo>
                      <a:pt x="42" y="128"/>
                    </a:lnTo>
                    <a:lnTo>
                      <a:pt x="46" y="130"/>
                    </a:lnTo>
                    <a:lnTo>
                      <a:pt x="44" y="134"/>
                    </a:lnTo>
                    <a:lnTo>
                      <a:pt x="48" y="134"/>
                    </a:lnTo>
                    <a:lnTo>
                      <a:pt x="54" y="134"/>
                    </a:lnTo>
                    <a:lnTo>
                      <a:pt x="56" y="132"/>
                    </a:lnTo>
                    <a:lnTo>
                      <a:pt x="62" y="130"/>
                    </a:lnTo>
                    <a:lnTo>
                      <a:pt x="66" y="130"/>
                    </a:lnTo>
                    <a:lnTo>
                      <a:pt x="72" y="130"/>
                    </a:lnTo>
                    <a:lnTo>
                      <a:pt x="78" y="132"/>
                    </a:lnTo>
                    <a:lnTo>
                      <a:pt x="82" y="134"/>
                    </a:lnTo>
                    <a:lnTo>
                      <a:pt x="88" y="134"/>
                    </a:lnTo>
                    <a:lnTo>
                      <a:pt x="88" y="140"/>
                    </a:lnTo>
                    <a:lnTo>
                      <a:pt x="88" y="144"/>
                    </a:lnTo>
                    <a:lnTo>
                      <a:pt x="88" y="146"/>
                    </a:lnTo>
                    <a:lnTo>
                      <a:pt x="90" y="146"/>
                    </a:lnTo>
                    <a:lnTo>
                      <a:pt x="98" y="144"/>
                    </a:lnTo>
                    <a:lnTo>
                      <a:pt x="106" y="142"/>
                    </a:lnTo>
                    <a:lnTo>
                      <a:pt x="112" y="138"/>
                    </a:lnTo>
                    <a:lnTo>
                      <a:pt x="120" y="138"/>
                    </a:lnTo>
                    <a:lnTo>
                      <a:pt x="120" y="134"/>
                    </a:lnTo>
                    <a:lnTo>
                      <a:pt x="118" y="134"/>
                    </a:lnTo>
                    <a:lnTo>
                      <a:pt x="116" y="130"/>
                    </a:lnTo>
                    <a:lnTo>
                      <a:pt x="116" y="126"/>
                    </a:lnTo>
                    <a:lnTo>
                      <a:pt x="118" y="124"/>
                    </a:lnTo>
                    <a:lnTo>
                      <a:pt x="122" y="120"/>
                    </a:lnTo>
                    <a:lnTo>
                      <a:pt x="122" y="114"/>
                    </a:lnTo>
                    <a:lnTo>
                      <a:pt x="122" y="108"/>
                    </a:lnTo>
                    <a:lnTo>
                      <a:pt x="120" y="106"/>
                    </a:lnTo>
                    <a:lnTo>
                      <a:pt x="122" y="100"/>
                    </a:lnTo>
                    <a:lnTo>
                      <a:pt x="126" y="94"/>
                    </a:lnTo>
                    <a:lnTo>
                      <a:pt x="132" y="92"/>
                    </a:lnTo>
                    <a:lnTo>
                      <a:pt x="136" y="82"/>
                    </a:lnTo>
                    <a:lnTo>
                      <a:pt x="138" y="72"/>
                    </a:lnTo>
                    <a:lnTo>
                      <a:pt x="142" y="60"/>
                    </a:lnTo>
                    <a:lnTo>
                      <a:pt x="144" y="58"/>
                    </a:lnTo>
                    <a:lnTo>
                      <a:pt x="148" y="56"/>
                    </a:lnTo>
                    <a:lnTo>
                      <a:pt x="154" y="56"/>
                    </a:lnTo>
                    <a:lnTo>
                      <a:pt x="160" y="56"/>
                    </a:lnTo>
                    <a:lnTo>
                      <a:pt x="160" y="52"/>
                    </a:lnTo>
                    <a:lnTo>
                      <a:pt x="150" y="46"/>
                    </a:lnTo>
                    <a:lnTo>
                      <a:pt x="146" y="40"/>
                    </a:lnTo>
                    <a:lnTo>
                      <a:pt x="144" y="34"/>
                    </a:lnTo>
                    <a:lnTo>
                      <a:pt x="146" y="32"/>
                    </a:lnTo>
                    <a:lnTo>
                      <a:pt x="148" y="28"/>
                    </a:lnTo>
                    <a:lnTo>
                      <a:pt x="142" y="26"/>
                    </a:lnTo>
                    <a:lnTo>
                      <a:pt x="138" y="22"/>
                    </a:lnTo>
                    <a:lnTo>
                      <a:pt x="138" y="14"/>
                    </a:lnTo>
                    <a:lnTo>
                      <a:pt x="136" y="8"/>
                    </a:lnTo>
                    <a:lnTo>
                      <a:pt x="136"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9" name="iṣlïḋê">
                <a:extLst>
                  <a:ext uri="{FF2B5EF4-FFF2-40B4-BE49-F238E27FC236}">
                    <a16:creationId xmlns:a16="http://schemas.microsoft.com/office/drawing/2014/main" xmlns="" id="{F718E10F-730E-44B9-AFD1-EC5BF9BD6452}"/>
                  </a:ext>
                </a:extLst>
              </p:cNvPr>
              <p:cNvSpPr/>
              <p:nvPr/>
            </p:nvSpPr>
            <p:spPr bwMode="auto">
              <a:xfrm>
                <a:off x="7397018" y="4189916"/>
                <a:ext cx="1111414" cy="861650"/>
              </a:xfrm>
              <a:custGeom>
                <a:avLst/>
                <a:gdLst>
                  <a:gd name="T0" fmla="*/ 2147483647 w 636"/>
                  <a:gd name="T1" fmla="*/ 2147483647 h 516"/>
                  <a:gd name="T2" fmla="*/ 2147483647 w 636"/>
                  <a:gd name="T3" fmla="*/ 2147483647 h 516"/>
                  <a:gd name="T4" fmla="*/ 2147483647 w 636"/>
                  <a:gd name="T5" fmla="*/ 2147483647 h 516"/>
                  <a:gd name="T6" fmla="*/ 2147483647 w 636"/>
                  <a:gd name="T7" fmla="*/ 2147483647 h 516"/>
                  <a:gd name="T8" fmla="*/ 2147483647 w 636"/>
                  <a:gd name="T9" fmla="*/ 2147483647 h 516"/>
                  <a:gd name="T10" fmla="*/ 2147483647 w 636"/>
                  <a:gd name="T11" fmla="*/ 2147483647 h 516"/>
                  <a:gd name="T12" fmla="*/ 2147483647 w 636"/>
                  <a:gd name="T13" fmla="*/ 2147483647 h 516"/>
                  <a:gd name="T14" fmla="*/ 2147483647 w 636"/>
                  <a:gd name="T15" fmla="*/ 2147483647 h 516"/>
                  <a:gd name="T16" fmla="*/ 2147483647 w 636"/>
                  <a:gd name="T17" fmla="*/ 2147483647 h 516"/>
                  <a:gd name="T18" fmla="*/ 2147483647 w 636"/>
                  <a:gd name="T19" fmla="*/ 2147483647 h 516"/>
                  <a:gd name="T20" fmla="*/ 2147483647 w 636"/>
                  <a:gd name="T21" fmla="*/ 2147483647 h 516"/>
                  <a:gd name="T22" fmla="*/ 2147483647 w 636"/>
                  <a:gd name="T23" fmla="*/ 2147483647 h 516"/>
                  <a:gd name="T24" fmla="*/ 2147483647 w 636"/>
                  <a:gd name="T25" fmla="*/ 2147483647 h 516"/>
                  <a:gd name="T26" fmla="*/ 2147483647 w 636"/>
                  <a:gd name="T27" fmla="*/ 2147483647 h 516"/>
                  <a:gd name="T28" fmla="*/ 2147483647 w 636"/>
                  <a:gd name="T29" fmla="*/ 2147483647 h 516"/>
                  <a:gd name="T30" fmla="*/ 2147483647 w 636"/>
                  <a:gd name="T31" fmla="*/ 2147483647 h 516"/>
                  <a:gd name="T32" fmla="*/ 2147483647 w 636"/>
                  <a:gd name="T33" fmla="*/ 2147483647 h 516"/>
                  <a:gd name="T34" fmla="*/ 2147483647 w 636"/>
                  <a:gd name="T35" fmla="*/ 2147483647 h 516"/>
                  <a:gd name="T36" fmla="*/ 2147483647 w 636"/>
                  <a:gd name="T37" fmla="*/ 2147483647 h 516"/>
                  <a:gd name="T38" fmla="*/ 2147483647 w 636"/>
                  <a:gd name="T39" fmla="*/ 2147483647 h 516"/>
                  <a:gd name="T40" fmla="*/ 2147483647 w 636"/>
                  <a:gd name="T41" fmla="*/ 2147483647 h 516"/>
                  <a:gd name="T42" fmla="*/ 2147483647 w 636"/>
                  <a:gd name="T43" fmla="*/ 0 h 516"/>
                  <a:gd name="T44" fmla="*/ 2147483647 w 636"/>
                  <a:gd name="T45" fmla="*/ 2147483647 h 516"/>
                  <a:gd name="T46" fmla="*/ 2147483647 w 636"/>
                  <a:gd name="T47" fmla="*/ 2147483647 h 516"/>
                  <a:gd name="T48" fmla="*/ 2147483647 w 636"/>
                  <a:gd name="T49" fmla="*/ 2147483647 h 516"/>
                  <a:gd name="T50" fmla="*/ 2147483647 w 636"/>
                  <a:gd name="T51" fmla="*/ 2147483647 h 516"/>
                  <a:gd name="T52" fmla="*/ 2147483647 w 636"/>
                  <a:gd name="T53" fmla="*/ 2147483647 h 516"/>
                  <a:gd name="T54" fmla="*/ 2147483647 w 636"/>
                  <a:gd name="T55" fmla="*/ 2147483647 h 516"/>
                  <a:gd name="T56" fmla="*/ 2147483647 w 636"/>
                  <a:gd name="T57" fmla="*/ 2147483647 h 516"/>
                  <a:gd name="T58" fmla="*/ 2147483647 w 636"/>
                  <a:gd name="T59" fmla="*/ 2147483647 h 516"/>
                  <a:gd name="T60" fmla="*/ 2147483647 w 636"/>
                  <a:gd name="T61" fmla="*/ 2147483647 h 516"/>
                  <a:gd name="T62" fmla="*/ 2147483647 w 636"/>
                  <a:gd name="T63" fmla="*/ 2147483647 h 516"/>
                  <a:gd name="T64" fmla="*/ 2147483647 w 636"/>
                  <a:gd name="T65" fmla="*/ 2147483647 h 516"/>
                  <a:gd name="T66" fmla="*/ 2147483647 w 636"/>
                  <a:gd name="T67" fmla="*/ 2147483647 h 516"/>
                  <a:gd name="T68" fmla="*/ 2147483647 w 636"/>
                  <a:gd name="T69" fmla="*/ 2147483647 h 516"/>
                  <a:gd name="T70" fmla="*/ 2147483647 w 636"/>
                  <a:gd name="T71" fmla="*/ 2147483647 h 516"/>
                  <a:gd name="T72" fmla="*/ 2147483647 w 636"/>
                  <a:gd name="T73" fmla="*/ 2147483647 h 516"/>
                  <a:gd name="T74" fmla="*/ 2147483647 w 636"/>
                  <a:gd name="T75" fmla="*/ 2147483647 h 516"/>
                  <a:gd name="T76" fmla="*/ 2147483647 w 636"/>
                  <a:gd name="T77" fmla="*/ 2147483647 h 516"/>
                  <a:gd name="T78" fmla="*/ 2147483647 w 636"/>
                  <a:gd name="T79" fmla="*/ 2147483647 h 516"/>
                  <a:gd name="T80" fmla="*/ 2147483647 w 636"/>
                  <a:gd name="T81" fmla="*/ 2147483647 h 516"/>
                  <a:gd name="T82" fmla="*/ 2147483647 w 636"/>
                  <a:gd name="T83" fmla="*/ 2147483647 h 516"/>
                  <a:gd name="T84" fmla="*/ 2147483647 w 636"/>
                  <a:gd name="T85" fmla="*/ 2147483647 h 516"/>
                  <a:gd name="T86" fmla="*/ 2147483647 w 636"/>
                  <a:gd name="T87" fmla="*/ 2147483647 h 516"/>
                  <a:gd name="T88" fmla="*/ 2147483647 w 636"/>
                  <a:gd name="T89" fmla="*/ 2147483647 h 516"/>
                  <a:gd name="T90" fmla="*/ 2147483647 w 636"/>
                  <a:gd name="T91" fmla="*/ 2147483647 h 516"/>
                  <a:gd name="T92" fmla="*/ 2147483647 w 636"/>
                  <a:gd name="T93" fmla="*/ 2147483647 h 516"/>
                  <a:gd name="T94" fmla="*/ 2147483647 w 636"/>
                  <a:gd name="T95" fmla="*/ 2147483647 h 516"/>
                  <a:gd name="T96" fmla="*/ 2147483647 w 636"/>
                  <a:gd name="T97" fmla="*/ 2147483647 h 516"/>
                  <a:gd name="T98" fmla="*/ 2147483647 w 636"/>
                  <a:gd name="T99" fmla="*/ 2147483647 h 516"/>
                  <a:gd name="T100" fmla="*/ 0 w 636"/>
                  <a:gd name="T101" fmla="*/ 2147483647 h 516"/>
                  <a:gd name="T102" fmla="*/ 2147483647 w 636"/>
                  <a:gd name="T103" fmla="*/ 2147483647 h 516"/>
                  <a:gd name="T104" fmla="*/ 2147483647 w 636"/>
                  <a:gd name="T105" fmla="*/ 2147483647 h 516"/>
                  <a:gd name="T106" fmla="*/ 2147483647 w 636"/>
                  <a:gd name="T107" fmla="*/ 2147483647 h 516"/>
                  <a:gd name="T108" fmla="*/ 2147483647 w 636"/>
                  <a:gd name="T109" fmla="*/ 2147483647 h 516"/>
                  <a:gd name="T110" fmla="*/ 2147483647 w 636"/>
                  <a:gd name="T111" fmla="*/ 2147483647 h 516"/>
                  <a:gd name="T112" fmla="*/ 2147483647 w 636"/>
                  <a:gd name="T113" fmla="*/ 2147483647 h 516"/>
                  <a:gd name="T114" fmla="*/ 2147483647 w 636"/>
                  <a:gd name="T115" fmla="*/ 2147483647 h 516"/>
                  <a:gd name="T116" fmla="*/ 2147483647 w 636"/>
                  <a:gd name="T117" fmla="*/ 2147483647 h 516"/>
                  <a:gd name="T118" fmla="*/ 2147483647 w 636"/>
                  <a:gd name="T119" fmla="*/ 2147483647 h 5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36"/>
                  <a:gd name="T181" fmla="*/ 0 h 516"/>
                  <a:gd name="T182" fmla="*/ 636 w 636"/>
                  <a:gd name="T183" fmla="*/ 516 h 51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36" h="516">
                    <a:moveTo>
                      <a:pt x="180" y="138"/>
                    </a:moveTo>
                    <a:lnTo>
                      <a:pt x="186" y="132"/>
                    </a:lnTo>
                    <a:lnTo>
                      <a:pt x="188" y="130"/>
                    </a:lnTo>
                    <a:lnTo>
                      <a:pt x="188" y="124"/>
                    </a:lnTo>
                    <a:lnTo>
                      <a:pt x="190" y="118"/>
                    </a:lnTo>
                    <a:lnTo>
                      <a:pt x="194" y="112"/>
                    </a:lnTo>
                    <a:lnTo>
                      <a:pt x="198" y="108"/>
                    </a:lnTo>
                    <a:lnTo>
                      <a:pt x="202" y="106"/>
                    </a:lnTo>
                    <a:lnTo>
                      <a:pt x="204" y="112"/>
                    </a:lnTo>
                    <a:lnTo>
                      <a:pt x="206" y="114"/>
                    </a:lnTo>
                    <a:lnTo>
                      <a:pt x="210" y="116"/>
                    </a:lnTo>
                    <a:lnTo>
                      <a:pt x="212" y="114"/>
                    </a:lnTo>
                    <a:lnTo>
                      <a:pt x="212" y="112"/>
                    </a:lnTo>
                    <a:lnTo>
                      <a:pt x="214" y="110"/>
                    </a:lnTo>
                    <a:lnTo>
                      <a:pt x="212" y="106"/>
                    </a:lnTo>
                    <a:lnTo>
                      <a:pt x="212" y="100"/>
                    </a:lnTo>
                    <a:lnTo>
                      <a:pt x="220" y="100"/>
                    </a:lnTo>
                    <a:lnTo>
                      <a:pt x="226" y="100"/>
                    </a:lnTo>
                    <a:lnTo>
                      <a:pt x="226" y="92"/>
                    </a:lnTo>
                    <a:lnTo>
                      <a:pt x="230" y="86"/>
                    </a:lnTo>
                    <a:lnTo>
                      <a:pt x="232" y="82"/>
                    </a:lnTo>
                    <a:lnTo>
                      <a:pt x="236" y="80"/>
                    </a:lnTo>
                    <a:lnTo>
                      <a:pt x="240" y="78"/>
                    </a:lnTo>
                    <a:lnTo>
                      <a:pt x="242" y="72"/>
                    </a:lnTo>
                    <a:lnTo>
                      <a:pt x="244" y="68"/>
                    </a:lnTo>
                    <a:lnTo>
                      <a:pt x="248" y="64"/>
                    </a:lnTo>
                    <a:lnTo>
                      <a:pt x="262" y="58"/>
                    </a:lnTo>
                    <a:lnTo>
                      <a:pt x="270" y="56"/>
                    </a:lnTo>
                    <a:lnTo>
                      <a:pt x="276" y="54"/>
                    </a:lnTo>
                    <a:lnTo>
                      <a:pt x="284" y="62"/>
                    </a:lnTo>
                    <a:lnTo>
                      <a:pt x="288" y="66"/>
                    </a:lnTo>
                    <a:lnTo>
                      <a:pt x="288" y="72"/>
                    </a:lnTo>
                    <a:lnTo>
                      <a:pt x="288" y="74"/>
                    </a:lnTo>
                    <a:lnTo>
                      <a:pt x="286" y="76"/>
                    </a:lnTo>
                    <a:lnTo>
                      <a:pt x="290" y="74"/>
                    </a:lnTo>
                    <a:lnTo>
                      <a:pt x="294" y="72"/>
                    </a:lnTo>
                    <a:lnTo>
                      <a:pt x="298" y="74"/>
                    </a:lnTo>
                    <a:lnTo>
                      <a:pt x="302" y="74"/>
                    </a:lnTo>
                    <a:lnTo>
                      <a:pt x="306" y="72"/>
                    </a:lnTo>
                    <a:lnTo>
                      <a:pt x="310" y="70"/>
                    </a:lnTo>
                    <a:lnTo>
                      <a:pt x="308" y="62"/>
                    </a:lnTo>
                    <a:lnTo>
                      <a:pt x="310" y="56"/>
                    </a:lnTo>
                    <a:lnTo>
                      <a:pt x="314" y="54"/>
                    </a:lnTo>
                    <a:lnTo>
                      <a:pt x="320" y="50"/>
                    </a:lnTo>
                    <a:lnTo>
                      <a:pt x="326" y="48"/>
                    </a:lnTo>
                    <a:lnTo>
                      <a:pt x="324" y="44"/>
                    </a:lnTo>
                    <a:lnTo>
                      <a:pt x="322" y="42"/>
                    </a:lnTo>
                    <a:lnTo>
                      <a:pt x="324" y="38"/>
                    </a:lnTo>
                    <a:lnTo>
                      <a:pt x="326" y="34"/>
                    </a:lnTo>
                    <a:lnTo>
                      <a:pt x="334" y="28"/>
                    </a:lnTo>
                    <a:lnTo>
                      <a:pt x="344" y="26"/>
                    </a:lnTo>
                    <a:lnTo>
                      <a:pt x="354" y="26"/>
                    </a:lnTo>
                    <a:lnTo>
                      <a:pt x="358" y="24"/>
                    </a:lnTo>
                    <a:lnTo>
                      <a:pt x="360" y="24"/>
                    </a:lnTo>
                    <a:lnTo>
                      <a:pt x="362" y="20"/>
                    </a:lnTo>
                    <a:lnTo>
                      <a:pt x="364" y="16"/>
                    </a:lnTo>
                    <a:lnTo>
                      <a:pt x="364" y="12"/>
                    </a:lnTo>
                    <a:lnTo>
                      <a:pt x="358" y="10"/>
                    </a:lnTo>
                    <a:lnTo>
                      <a:pt x="358" y="8"/>
                    </a:lnTo>
                    <a:lnTo>
                      <a:pt x="358" y="2"/>
                    </a:lnTo>
                    <a:lnTo>
                      <a:pt x="362" y="2"/>
                    </a:lnTo>
                    <a:lnTo>
                      <a:pt x="364" y="4"/>
                    </a:lnTo>
                    <a:lnTo>
                      <a:pt x="368" y="6"/>
                    </a:lnTo>
                    <a:lnTo>
                      <a:pt x="366" y="10"/>
                    </a:lnTo>
                    <a:lnTo>
                      <a:pt x="368" y="10"/>
                    </a:lnTo>
                    <a:lnTo>
                      <a:pt x="372" y="12"/>
                    </a:lnTo>
                    <a:lnTo>
                      <a:pt x="374" y="12"/>
                    </a:lnTo>
                    <a:lnTo>
                      <a:pt x="384" y="14"/>
                    </a:lnTo>
                    <a:lnTo>
                      <a:pt x="390" y="18"/>
                    </a:lnTo>
                    <a:lnTo>
                      <a:pt x="398" y="22"/>
                    </a:lnTo>
                    <a:lnTo>
                      <a:pt x="408" y="22"/>
                    </a:lnTo>
                    <a:lnTo>
                      <a:pt x="414" y="22"/>
                    </a:lnTo>
                    <a:lnTo>
                      <a:pt x="416" y="18"/>
                    </a:lnTo>
                    <a:lnTo>
                      <a:pt x="418" y="24"/>
                    </a:lnTo>
                    <a:lnTo>
                      <a:pt x="422" y="26"/>
                    </a:lnTo>
                    <a:lnTo>
                      <a:pt x="424" y="22"/>
                    </a:lnTo>
                    <a:lnTo>
                      <a:pt x="424" y="20"/>
                    </a:lnTo>
                    <a:lnTo>
                      <a:pt x="428" y="20"/>
                    </a:lnTo>
                    <a:lnTo>
                      <a:pt x="432" y="22"/>
                    </a:lnTo>
                    <a:lnTo>
                      <a:pt x="434" y="26"/>
                    </a:lnTo>
                    <a:lnTo>
                      <a:pt x="432" y="30"/>
                    </a:lnTo>
                    <a:lnTo>
                      <a:pt x="428" y="36"/>
                    </a:lnTo>
                    <a:lnTo>
                      <a:pt x="422" y="40"/>
                    </a:lnTo>
                    <a:lnTo>
                      <a:pt x="416" y="42"/>
                    </a:lnTo>
                    <a:lnTo>
                      <a:pt x="416" y="48"/>
                    </a:lnTo>
                    <a:lnTo>
                      <a:pt x="416" y="50"/>
                    </a:lnTo>
                    <a:lnTo>
                      <a:pt x="418" y="52"/>
                    </a:lnTo>
                    <a:lnTo>
                      <a:pt x="420" y="54"/>
                    </a:lnTo>
                    <a:lnTo>
                      <a:pt x="422" y="54"/>
                    </a:lnTo>
                    <a:lnTo>
                      <a:pt x="424" y="52"/>
                    </a:lnTo>
                    <a:lnTo>
                      <a:pt x="426" y="54"/>
                    </a:lnTo>
                    <a:lnTo>
                      <a:pt x="428" y="54"/>
                    </a:lnTo>
                    <a:lnTo>
                      <a:pt x="426" y="58"/>
                    </a:lnTo>
                    <a:lnTo>
                      <a:pt x="422" y="60"/>
                    </a:lnTo>
                    <a:lnTo>
                      <a:pt x="420" y="60"/>
                    </a:lnTo>
                    <a:lnTo>
                      <a:pt x="418" y="56"/>
                    </a:lnTo>
                    <a:lnTo>
                      <a:pt x="418" y="54"/>
                    </a:lnTo>
                    <a:lnTo>
                      <a:pt x="410" y="60"/>
                    </a:lnTo>
                    <a:lnTo>
                      <a:pt x="406" y="64"/>
                    </a:lnTo>
                    <a:lnTo>
                      <a:pt x="404" y="70"/>
                    </a:lnTo>
                    <a:lnTo>
                      <a:pt x="404" y="76"/>
                    </a:lnTo>
                    <a:lnTo>
                      <a:pt x="408" y="80"/>
                    </a:lnTo>
                    <a:lnTo>
                      <a:pt x="410" y="84"/>
                    </a:lnTo>
                    <a:lnTo>
                      <a:pt x="414" y="86"/>
                    </a:lnTo>
                    <a:lnTo>
                      <a:pt x="424" y="90"/>
                    </a:lnTo>
                    <a:lnTo>
                      <a:pt x="430" y="92"/>
                    </a:lnTo>
                    <a:lnTo>
                      <a:pt x="434" y="96"/>
                    </a:lnTo>
                    <a:lnTo>
                      <a:pt x="442" y="104"/>
                    </a:lnTo>
                    <a:lnTo>
                      <a:pt x="456" y="108"/>
                    </a:lnTo>
                    <a:lnTo>
                      <a:pt x="458" y="110"/>
                    </a:lnTo>
                    <a:lnTo>
                      <a:pt x="462" y="116"/>
                    </a:lnTo>
                    <a:lnTo>
                      <a:pt x="464" y="120"/>
                    </a:lnTo>
                    <a:lnTo>
                      <a:pt x="466" y="122"/>
                    </a:lnTo>
                    <a:lnTo>
                      <a:pt x="468" y="122"/>
                    </a:lnTo>
                    <a:lnTo>
                      <a:pt x="472" y="122"/>
                    </a:lnTo>
                    <a:lnTo>
                      <a:pt x="476" y="120"/>
                    </a:lnTo>
                    <a:lnTo>
                      <a:pt x="480" y="116"/>
                    </a:lnTo>
                    <a:lnTo>
                      <a:pt x="484" y="110"/>
                    </a:lnTo>
                    <a:lnTo>
                      <a:pt x="486" y="104"/>
                    </a:lnTo>
                    <a:lnTo>
                      <a:pt x="490" y="92"/>
                    </a:lnTo>
                    <a:lnTo>
                      <a:pt x="494" y="84"/>
                    </a:lnTo>
                    <a:lnTo>
                      <a:pt x="498" y="76"/>
                    </a:lnTo>
                    <a:lnTo>
                      <a:pt x="500" y="64"/>
                    </a:lnTo>
                    <a:lnTo>
                      <a:pt x="502" y="52"/>
                    </a:lnTo>
                    <a:lnTo>
                      <a:pt x="504" y="42"/>
                    </a:lnTo>
                    <a:lnTo>
                      <a:pt x="510" y="32"/>
                    </a:lnTo>
                    <a:lnTo>
                      <a:pt x="514" y="24"/>
                    </a:lnTo>
                    <a:lnTo>
                      <a:pt x="520" y="6"/>
                    </a:lnTo>
                    <a:lnTo>
                      <a:pt x="522" y="0"/>
                    </a:lnTo>
                    <a:lnTo>
                      <a:pt x="524" y="0"/>
                    </a:lnTo>
                    <a:lnTo>
                      <a:pt x="528" y="0"/>
                    </a:lnTo>
                    <a:lnTo>
                      <a:pt x="532" y="0"/>
                    </a:lnTo>
                    <a:lnTo>
                      <a:pt x="534" y="4"/>
                    </a:lnTo>
                    <a:lnTo>
                      <a:pt x="532" y="12"/>
                    </a:lnTo>
                    <a:lnTo>
                      <a:pt x="532" y="20"/>
                    </a:lnTo>
                    <a:lnTo>
                      <a:pt x="532" y="26"/>
                    </a:lnTo>
                    <a:lnTo>
                      <a:pt x="536" y="44"/>
                    </a:lnTo>
                    <a:lnTo>
                      <a:pt x="538" y="56"/>
                    </a:lnTo>
                    <a:lnTo>
                      <a:pt x="540" y="60"/>
                    </a:lnTo>
                    <a:lnTo>
                      <a:pt x="542" y="62"/>
                    </a:lnTo>
                    <a:lnTo>
                      <a:pt x="546" y="62"/>
                    </a:lnTo>
                    <a:lnTo>
                      <a:pt x="548" y="60"/>
                    </a:lnTo>
                    <a:lnTo>
                      <a:pt x="552" y="68"/>
                    </a:lnTo>
                    <a:lnTo>
                      <a:pt x="558" y="76"/>
                    </a:lnTo>
                    <a:lnTo>
                      <a:pt x="554" y="82"/>
                    </a:lnTo>
                    <a:lnTo>
                      <a:pt x="556" y="90"/>
                    </a:lnTo>
                    <a:lnTo>
                      <a:pt x="554" y="100"/>
                    </a:lnTo>
                    <a:lnTo>
                      <a:pt x="556" y="106"/>
                    </a:lnTo>
                    <a:lnTo>
                      <a:pt x="558" y="110"/>
                    </a:lnTo>
                    <a:lnTo>
                      <a:pt x="560" y="118"/>
                    </a:lnTo>
                    <a:lnTo>
                      <a:pt x="560" y="124"/>
                    </a:lnTo>
                    <a:lnTo>
                      <a:pt x="562" y="132"/>
                    </a:lnTo>
                    <a:lnTo>
                      <a:pt x="564" y="136"/>
                    </a:lnTo>
                    <a:lnTo>
                      <a:pt x="564" y="144"/>
                    </a:lnTo>
                    <a:lnTo>
                      <a:pt x="564" y="148"/>
                    </a:lnTo>
                    <a:lnTo>
                      <a:pt x="568" y="152"/>
                    </a:lnTo>
                    <a:lnTo>
                      <a:pt x="576" y="158"/>
                    </a:lnTo>
                    <a:lnTo>
                      <a:pt x="584" y="162"/>
                    </a:lnTo>
                    <a:lnTo>
                      <a:pt x="592" y="168"/>
                    </a:lnTo>
                    <a:lnTo>
                      <a:pt x="594" y="174"/>
                    </a:lnTo>
                    <a:lnTo>
                      <a:pt x="594" y="178"/>
                    </a:lnTo>
                    <a:lnTo>
                      <a:pt x="596" y="182"/>
                    </a:lnTo>
                    <a:lnTo>
                      <a:pt x="598" y="186"/>
                    </a:lnTo>
                    <a:lnTo>
                      <a:pt x="598" y="200"/>
                    </a:lnTo>
                    <a:lnTo>
                      <a:pt x="598" y="206"/>
                    </a:lnTo>
                    <a:lnTo>
                      <a:pt x="600" y="208"/>
                    </a:lnTo>
                    <a:lnTo>
                      <a:pt x="602" y="208"/>
                    </a:lnTo>
                    <a:lnTo>
                      <a:pt x="604" y="208"/>
                    </a:lnTo>
                    <a:lnTo>
                      <a:pt x="604" y="206"/>
                    </a:lnTo>
                    <a:lnTo>
                      <a:pt x="612" y="216"/>
                    </a:lnTo>
                    <a:lnTo>
                      <a:pt x="614" y="220"/>
                    </a:lnTo>
                    <a:lnTo>
                      <a:pt x="614" y="228"/>
                    </a:lnTo>
                    <a:lnTo>
                      <a:pt x="616" y="232"/>
                    </a:lnTo>
                    <a:lnTo>
                      <a:pt x="618" y="234"/>
                    </a:lnTo>
                    <a:lnTo>
                      <a:pt x="620" y="236"/>
                    </a:lnTo>
                    <a:lnTo>
                      <a:pt x="622" y="238"/>
                    </a:lnTo>
                    <a:lnTo>
                      <a:pt x="632" y="250"/>
                    </a:lnTo>
                    <a:lnTo>
                      <a:pt x="634" y="258"/>
                    </a:lnTo>
                    <a:lnTo>
                      <a:pt x="636" y="264"/>
                    </a:lnTo>
                    <a:lnTo>
                      <a:pt x="634" y="270"/>
                    </a:lnTo>
                    <a:lnTo>
                      <a:pt x="632" y="276"/>
                    </a:lnTo>
                    <a:lnTo>
                      <a:pt x="630" y="280"/>
                    </a:lnTo>
                    <a:lnTo>
                      <a:pt x="630" y="288"/>
                    </a:lnTo>
                    <a:lnTo>
                      <a:pt x="630" y="300"/>
                    </a:lnTo>
                    <a:lnTo>
                      <a:pt x="630" y="312"/>
                    </a:lnTo>
                    <a:lnTo>
                      <a:pt x="626" y="322"/>
                    </a:lnTo>
                    <a:lnTo>
                      <a:pt x="624" y="328"/>
                    </a:lnTo>
                    <a:lnTo>
                      <a:pt x="620" y="336"/>
                    </a:lnTo>
                    <a:lnTo>
                      <a:pt x="608" y="352"/>
                    </a:lnTo>
                    <a:lnTo>
                      <a:pt x="600" y="370"/>
                    </a:lnTo>
                    <a:lnTo>
                      <a:pt x="598" y="376"/>
                    </a:lnTo>
                    <a:lnTo>
                      <a:pt x="594" y="378"/>
                    </a:lnTo>
                    <a:lnTo>
                      <a:pt x="590" y="382"/>
                    </a:lnTo>
                    <a:lnTo>
                      <a:pt x="586" y="384"/>
                    </a:lnTo>
                    <a:lnTo>
                      <a:pt x="582" y="390"/>
                    </a:lnTo>
                    <a:lnTo>
                      <a:pt x="578" y="394"/>
                    </a:lnTo>
                    <a:lnTo>
                      <a:pt x="566" y="402"/>
                    </a:lnTo>
                    <a:lnTo>
                      <a:pt x="558" y="408"/>
                    </a:lnTo>
                    <a:lnTo>
                      <a:pt x="552" y="416"/>
                    </a:lnTo>
                    <a:lnTo>
                      <a:pt x="548" y="424"/>
                    </a:lnTo>
                    <a:lnTo>
                      <a:pt x="542" y="432"/>
                    </a:lnTo>
                    <a:lnTo>
                      <a:pt x="522" y="454"/>
                    </a:lnTo>
                    <a:lnTo>
                      <a:pt x="510" y="466"/>
                    </a:lnTo>
                    <a:lnTo>
                      <a:pt x="500" y="480"/>
                    </a:lnTo>
                    <a:lnTo>
                      <a:pt x="498" y="482"/>
                    </a:lnTo>
                    <a:lnTo>
                      <a:pt x="496" y="486"/>
                    </a:lnTo>
                    <a:lnTo>
                      <a:pt x="496" y="488"/>
                    </a:lnTo>
                    <a:lnTo>
                      <a:pt x="494" y="490"/>
                    </a:lnTo>
                    <a:lnTo>
                      <a:pt x="484" y="490"/>
                    </a:lnTo>
                    <a:lnTo>
                      <a:pt x="476" y="490"/>
                    </a:lnTo>
                    <a:lnTo>
                      <a:pt x="468" y="492"/>
                    </a:lnTo>
                    <a:lnTo>
                      <a:pt x="462" y="492"/>
                    </a:lnTo>
                    <a:lnTo>
                      <a:pt x="454" y="496"/>
                    </a:lnTo>
                    <a:lnTo>
                      <a:pt x="448" y="500"/>
                    </a:lnTo>
                    <a:lnTo>
                      <a:pt x="442" y="504"/>
                    </a:lnTo>
                    <a:lnTo>
                      <a:pt x="438" y="506"/>
                    </a:lnTo>
                    <a:lnTo>
                      <a:pt x="434" y="508"/>
                    </a:lnTo>
                    <a:lnTo>
                      <a:pt x="432" y="512"/>
                    </a:lnTo>
                    <a:lnTo>
                      <a:pt x="428" y="514"/>
                    </a:lnTo>
                    <a:lnTo>
                      <a:pt x="426" y="516"/>
                    </a:lnTo>
                    <a:lnTo>
                      <a:pt x="420" y="506"/>
                    </a:lnTo>
                    <a:lnTo>
                      <a:pt x="416" y="494"/>
                    </a:lnTo>
                    <a:lnTo>
                      <a:pt x="412" y="494"/>
                    </a:lnTo>
                    <a:lnTo>
                      <a:pt x="410" y="496"/>
                    </a:lnTo>
                    <a:lnTo>
                      <a:pt x="408" y="500"/>
                    </a:lnTo>
                    <a:lnTo>
                      <a:pt x="386" y="514"/>
                    </a:lnTo>
                    <a:lnTo>
                      <a:pt x="380" y="510"/>
                    </a:lnTo>
                    <a:lnTo>
                      <a:pt x="378" y="504"/>
                    </a:lnTo>
                    <a:lnTo>
                      <a:pt x="370" y="504"/>
                    </a:lnTo>
                    <a:lnTo>
                      <a:pt x="364" y="504"/>
                    </a:lnTo>
                    <a:lnTo>
                      <a:pt x="358" y="500"/>
                    </a:lnTo>
                    <a:lnTo>
                      <a:pt x="354" y="494"/>
                    </a:lnTo>
                    <a:lnTo>
                      <a:pt x="348" y="488"/>
                    </a:lnTo>
                    <a:lnTo>
                      <a:pt x="346" y="482"/>
                    </a:lnTo>
                    <a:lnTo>
                      <a:pt x="346" y="478"/>
                    </a:lnTo>
                    <a:lnTo>
                      <a:pt x="350" y="474"/>
                    </a:lnTo>
                    <a:lnTo>
                      <a:pt x="352" y="470"/>
                    </a:lnTo>
                    <a:lnTo>
                      <a:pt x="354" y="464"/>
                    </a:lnTo>
                    <a:lnTo>
                      <a:pt x="352" y="458"/>
                    </a:lnTo>
                    <a:lnTo>
                      <a:pt x="348" y="454"/>
                    </a:lnTo>
                    <a:lnTo>
                      <a:pt x="344" y="452"/>
                    </a:lnTo>
                    <a:lnTo>
                      <a:pt x="340" y="448"/>
                    </a:lnTo>
                    <a:lnTo>
                      <a:pt x="346" y="440"/>
                    </a:lnTo>
                    <a:lnTo>
                      <a:pt x="346" y="436"/>
                    </a:lnTo>
                    <a:lnTo>
                      <a:pt x="348" y="432"/>
                    </a:lnTo>
                    <a:lnTo>
                      <a:pt x="346" y="428"/>
                    </a:lnTo>
                    <a:lnTo>
                      <a:pt x="342" y="428"/>
                    </a:lnTo>
                    <a:lnTo>
                      <a:pt x="340" y="430"/>
                    </a:lnTo>
                    <a:lnTo>
                      <a:pt x="336" y="436"/>
                    </a:lnTo>
                    <a:lnTo>
                      <a:pt x="332" y="442"/>
                    </a:lnTo>
                    <a:lnTo>
                      <a:pt x="330" y="444"/>
                    </a:lnTo>
                    <a:lnTo>
                      <a:pt x="326" y="444"/>
                    </a:lnTo>
                    <a:lnTo>
                      <a:pt x="324" y="444"/>
                    </a:lnTo>
                    <a:lnTo>
                      <a:pt x="322" y="442"/>
                    </a:lnTo>
                    <a:lnTo>
                      <a:pt x="324" y="438"/>
                    </a:lnTo>
                    <a:lnTo>
                      <a:pt x="328" y="438"/>
                    </a:lnTo>
                    <a:lnTo>
                      <a:pt x="332" y="436"/>
                    </a:lnTo>
                    <a:lnTo>
                      <a:pt x="346" y="420"/>
                    </a:lnTo>
                    <a:lnTo>
                      <a:pt x="352" y="412"/>
                    </a:lnTo>
                    <a:lnTo>
                      <a:pt x="356" y="404"/>
                    </a:lnTo>
                    <a:lnTo>
                      <a:pt x="350" y="404"/>
                    </a:lnTo>
                    <a:lnTo>
                      <a:pt x="342" y="404"/>
                    </a:lnTo>
                    <a:lnTo>
                      <a:pt x="340" y="410"/>
                    </a:lnTo>
                    <a:lnTo>
                      <a:pt x="338" y="416"/>
                    </a:lnTo>
                    <a:lnTo>
                      <a:pt x="332" y="416"/>
                    </a:lnTo>
                    <a:lnTo>
                      <a:pt x="326" y="418"/>
                    </a:lnTo>
                    <a:lnTo>
                      <a:pt x="318" y="424"/>
                    </a:lnTo>
                    <a:lnTo>
                      <a:pt x="312" y="432"/>
                    </a:lnTo>
                    <a:lnTo>
                      <a:pt x="310" y="438"/>
                    </a:lnTo>
                    <a:lnTo>
                      <a:pt x="304" y="438"/>
                    </a:lnTo>
                    <a:lnTo>
                      <a:pt x="304" y="436"/>
                    </a:lnTo>
                    <a:lnTo>
                      <a:pt x="304" y="434"/>
                    </a:lnTo>
                    <a:lnTo>
                      <a:pt x="304" y="426"/>
                    </a:lnTo>
                    <a:lnTo>
                      <a:pt x="306" y="418"/>
                    </a:lnTo>
                    <a:lnTo>
                      <a:pt x="304" y="410"/>
                    </a:lnTo>
                    <a:lnTo>
                      <a:pt x="304" y="406"/>
                    </a:lnTo>
                    <a:lnTo>
                      <a:pt x="302" y="400"/>
                    </a:lnTo>
                    <a:lnTo>
                      <a:pt x="300" y="392"/>
                    </a:lnTo>
                    <a:lnTo>
                      <a:pt x="286" y="388"/>
                    </a:lnTo>
                    <a:lnTo>
                      <a:pt x="276" y="384"/>
                    </a:lnTo>
                    <a:lnTo>
                      <a:pt x="270" y="382"/>
                    </a:lnTo>
                    <a:lnTo>
                      <a:pt x="268" y="380"/>
                    </a:lnTo>
                    <a:lnTo>
                      <a:pt x="264" y="378"/>
                    </a:lnTo>
                    <a:lnTo>
                      <a:pt x="232" y="378"/>
                    </a:lnTo>
                    <a:lnTo>
                      <a:pt x="208" y="392"/>
                    </a:lnTo>
                    <a:lnTo>
                      <a:pt x="176" y="392"/>
                    </a:lnTo>
                    <a:lnTo>
                      <a:pt x="164" y="398"/>
                    </a:lnTo>
                    <a:lnTo>
                      <a:pt x="150" y="406"/>
                    </a:lnTo>
                    <a:lnTo>
                      <a:pt x="134" y="416"/>
                    </a:lnTo>
                    <a:lnTo>
                      <a:pt x="122" y="420"/>
                    </a:lnTo>
                    <a:lnTo>
                      <a:pt x="108" y="422"/>
                    </a:lnTo>
                    <a:lnTo>
                      <a:pt x="92" y="422"/>
                    </a:lnTo>
                    <a:lnTo>
                      <a:pt x="84" y="424"/>
                    </a:lnTo>
                    <a:lnTo>
                      <a:pt x="74" y="426"/>
                    </a:lnTo>
                    <a:lnTo>
                      <a:pt x="58" y="432"/>
                    </a:lnTo>
                    <a:lnTo>
                      <a:pt x="42" y="438"/>
                    </a:lnTo>
                    <a:lnTo>
                      <a:pt x="32" y="440"/>
                    </a:lnTo>
                    <a:lnTo>
                      <a:pt x="24" y="440"/>
                    </a:lnTo>
                    <a:lnTo>
                      <a:pt x="18" y="440"/>
                    </a:lnTo>
                    <a:lnTo>
                      <a:pt x="14" y="436"/>
                    </a:lnTo>
                    <a:lnTo>
                      <a:pt x="6" y="430"/>
                    </a:lnTo>
                    <a:lnTo>
                      <a:pt x="4" y="428"/>
                    </a:lnTo>
                    <a:lnTo>
                      <a:pt x="2" y="428"/>
                    </a:lnTo>
                    <a:lnTo>
                      <a:pt x="0" y="426"/>
                    </a:lnTo>
                    <a:lnTo>
                      <a:pt x="0" y="422"/>
                    </a:lnTo>
                    <a:lnTo>
                      <a:pt x="0" y="420"/>
                    </a:lnTo>
                    <a:lnTo>
                      <a:pt x="2" y="416"/>
                    </a:lnTo>
                    <a:lnTo>
                      <a:pt x="4" y="414"/>
                    </a:lnTo>
                    <a:lnTo>
                      <a:pt x="10" y="412"/>
                    </a:lnTo>
                    <a:lnTo>
                      <a:pt x="16" y="408"/>
                    </a:lnTo>
                    <a:lnTo>
                      <a:pt x="24" y="394"/>
                    </a:lnTo>
                    <a:lnTo>
                      <a:pt x="30" y="380"/>
                    </a:lnTo>
                    <a:lnTo>
                      <a:pt x="28" y="376"/>
                    </a:lnTo>
                    <a:lnTo>
                      <a:pt x="26" y="372"/>
                    </a:lnTo>
                    <a:lnTo>
                      <a:pt x="26" y="362"/>
                    </a:lnTo>
                    <a:lnTo>
                      <a:pt x="26" y="328"/>
                    </a:lnTo>
                    <a:lnTo>
                      <a:pt x="26" y="316"/>
                    </a:lnTo>
                    <a:lnTo>
                      <a:pt x="26" y="304"/>
                    </a:lnTo>
                    <a:lnTo>
                      <a:pt x="24" y="296"/>
                    </a:lnTo>
                    <a:lnTo>
                      <a:pt x="20" y="288"/>
                    </a:lnTo>
                    <a:lnTo>
                      <a:pt x="16" y="280"/>
                    </a:lnTo>
                    <a:lnTo>
                      <a:pt x="16" y="276"/>
                    </a:lnTo>
                    <a:lnTo>
                      <a:pt x="20" y="280"/>
                    </a:lnTo>
                    <a:lnTo>
                      <a:pt x="20" y="284"/>
                    </a:lnTo>
                    <a:lnTo>
                      <a:pt x="26" y="284"/>
                    </a:lnTo>
                    <a:lnTo>
                      <a:pt x="24" y="278"/>
                    </a:lnTo>
                    <a:lnTo>
                      <a:pt x="24" y="272"/>
                    </a:lnTo>
                    <a:lnTo>
                      <a:pt x="28" y="276"/>
                    </a:lnTo>
                    <a:lnTo>
                      <a:pt x="28" y="280"/>
                    </a:lnTo>
                    <a:lnTo>
                      <a:pt x="30" y="278"/>
                    </a:lnTo>
                    <a:lnTo>
                      <a:pt x="30" y="276"/>
                    </a:lnTo>
                    <a:lnTo>
                      <a:pt x="32" y="272"/>
                    </a:lnTo>
                    <a:lnTo>
                      <a:pt x="28" y="256"/>
                    </a:lnTo>
                    <a:lnTo>
                      <a:pt x="36" y="236"/>
                    </a:lnTo>
                    <a:lnTo>
                      <a:pt x="38" y="226"/>
                    </a:lnTo>
                    <a:lnTo>
                      <a:pt x="40" y="214"/>
                    </a:lnTo>
                    <a:lnTo>
                      <a:pt x="40" y="208"/>
                    </a:lnTo>
                    <a:lnTo>
                      <a:pt x="44" y="202"/>
                    </a:lnTo>
                    <a:lnTo>
                      <a:pt x="46" y="206"/>
                    </a:lnTo>
                    <a:lnTo>
                      <a:pt x="48" y="208"/>
                    </a:lnTo>
                    <a:lnTo>
                      <a:pt x="48" y="210"/>
                    </a:lnTo>
                    <a:lnTo>
                      <a:pt x="52" y="208"/>
                    </a:lnTo>
                    <a:lnTo>
                      <a:pt x="54" y="206"/>
                    </a:lnTo>
                    <a:lnTo>
                      <a:pt x="56" y="202"/>
                    </a:lnTo>
                    <a:lnTo>
                      <a:pt x="58" y="198"/>
                    </a:lnTo>
                    <a:lnTo>
                      <a:pt x="62" y="196"/>
                    </a:lnTo>
                    <a:lnTo>
                      <a:pt x="70" y="194"/>
                    </a:lnTo>
                    <a:lnTo>
                      <a:pt x="76" y="190"/>
                    </a:lnTo>
                    <a:lnTo>
                      <a:pt x="78" y="188"/>
                    </a:lnTo>
                    <a:lnTo>
                      <a:pt x="82" y="186"/>
                    </a:lnTo>
                    <a:lnTo>
                      <a:pt x="86" y="182"/>
                    </a:lnTo>
                    <a:lnTo>
                      <a:pt x="94" y="178"/>
                    </a:lnTo>
                    <a:lnTo>
                      <a:pt x="102" y="176"/>
                    </a:lnTo>
                    <a:lnTo>
                      <a:pt x="110" y="174"/>
                    </a:lnTo>
                    <a:lnTo>
                      <a:pt x="118" y="172"/>
                    </a:lnTo>
                    <a:lnTo>
                      <a:pt x="128" y="168"/>
                    </a:lnTo>
                    <a:lnTo>
                      <a:pt x="138" y="166"/>
                    </a:lnTo>
                    <a:lnTo>
                      <a:pt x="146" y="166"/>
                    </a:lnTo>
                    <a:lnTo>
                      <a:pt x="156" y="164"/>
                    </a:lnTo>
                    <a:lnTo>
                      <a:pt x="162" y="162"/>
                    </a:lnTo>
                    <a:lnTo>
                      <a:pt x="168" y="152"/>
                    </a:lnTo>
                    <a:lnTo>
                      <a:pt x="180" y="1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0" name="ïśḻídè">
                <a:extLst>
                  <a:ext uri="{FF2B5EF4-FFF2-40B4-BE49-F238E27FC236}">
                    <a16:creationId xmlns:a16="http://schemas.microsoft.com/office/drawing/2014/main" xmlns="" id="{6F4FF319-7B75-4CBA-A947-FCAD02C0FA72}"/>
                  </a:ext>
                </a:extLst>
              </p:cNvPr>
              <p:cNvSpPr/>
              <p:nvPr/>
            </p:nvSpPr>
            <p:spPr bwMode="auto">
              <a:xfrm>
                <a:off x="7785393" y="4114259"/>
                <a:ext cx="112932" cy="61646"/>
              </a:xfrm>
              <a:custGeom>
                <a:avLst/>
                <a:gdLst>
                  <a:gd name="T0" fmla="*/ 2147483647 w 64"/>
                  <a:gd name="T1" fmla="*/ 0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2147483647 w 64"/>
                  <a:gd name="T13" fmla="*/ 2147483647 h 38"/>
                  <a:gd name="T14" fmla="*/ 2147483647 w 64"/>
                  <a:gd name="T15" fmla="*/ 2147483647 h 38"/>
                  <a:gd name="T16" fmla="*/ 2147483647 w 64"/>
                  <a:gd name="T17" fmla="*/ 2147483647 h 38"/>
                  <a:gd name="T18" fmla="*/ 0 w 64"/>
                  <a:gd name="T19" fmla="*/ 2147483647 h 38"/>
                  <a:gd name="T20" fmla="*/ 0 w 64"/>
                  <a:gd name="T21" fmla="*/ 2147483647 h 38"/>
                  <a:gd name="T22" fmla="*/ 0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2147483647 h 38"/>
                  <a:gd name="T38" fmla="*/ 2147483647 w 64"/>
                  <a:gd name="T39" fmla="*/ 2147483647 h 38"/>
                  <a:gd name="T40" fmla="*/ 2147483647 w 64"/>
                  <a:gd name="T41" fmla="*/ 0 h 38"/>
                  <a:gd name="T42" fmla="*/ 2147483647 w 64"/>
                  <a:gd name="T43" fmla="*/ 0 h 38"/>
                  <a:gd name="T44" fmla="*/ 2147483647 w 64"/>
                  <a:gd name="T45" fmla="*/ 2147483647 h 38"/>
                  <a:gd name="T46" fmla="*/ 2147483647 w 64"/>
                  <a:gd name="T47" fmla="*/ 0 h 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4"/>
                  <a:gd name="T73" fmla="*/ 0 h 38"/>
                  <a:gd name="T74" fmla="*/ 64 w 64"/>
                  <a:gd name="T75" fmla="*/ 38 h 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4" h="38">
                    <a:moveTo>
                      <a:pt x="64" y="0"/>
                    </a:moveTo>
                    <a:lnTo>
                      <a:pt x="52" y="10"/>
                    </a:lnTo>
                    <a:lnTo>
                      <a:pt x="36" y="16"/>
                    </a:lnTo>
                    <a:lnTo>
                      <a:pt x="32" y="18"/>
                    </a:lnTo>
                    <a:lnTo>
                      <a:pt x="28" y="20"/>
                    </a:lnTo>
                    <a:lnTo>
                      <a:pt x="22" y="28"/>
                    </a:lnTo>
                    <a:lnTo>
                      <a:pt x="14" y="36"/>
                    </a:lnTo>
                    <a:lnTo>
                      <a:pt x="8" y="38"/>
                    </a:lnTo>
                    <a:lnTo>
                      <a:pt x="2" y="38"/>
                    </a:lnTo>
                    <a:lnTo>
                      <a:pt x="0" y="38"/>
                    </a:lnTo>
                    <a:lnTo>
                      <a:pt x="0" y="34"/>
                    </a:lnTo>
                    <a:lnTo>
                      <a:pt x="0" y="30"/>
                    </a:lnTo>
                    <a:lnTo>
                      <a:pt x="2" y="26"/>
                    </a:lnTo>
                    <a:lnTo>
                      <a:pt x="10" y="20"/>
                    </a:lnTo>
                    <a:lnTo>
                      <a:pt x="26" y="14"/>
                    </a:lnTo>
                    <a:lnTo>
                      <a:pt x="28" y="12"/>
                    </a:lnTo>
                    <a:lnTo>
                      <a:pt x="30" y="8"/>
                    </a:lnTo>
                    <a:lnTo>
                      <a:pt x="32" y="6"/>
                    </a:lnTo>
                    <a:lnTo>
                      <a:pt x="36" y="4"/>
                    </a:lnTo>
                    <a:lnTo>
                      <a:pt x="46" y="2"/>
                    </a:lnTo>
                    <a:lnTo>
                      <a:pt x="54" y="0"/>
                    </a:lnTo>
                    <a:lnTo>
                      <a:pt x="64" y="0"/>
                    </a:lnTo>
                    <a:lnTo>
                      <a:pt x="64" y="2"/>
                    </a:lnTo>
                    <a:lnTo>
                      <a:pt x="6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1" name="íṧľíḓè">
                <a:extLst>
                  <a:ext uri="{FF2B5EF4-FFF2-40B4-BE49-F238E27FC236}">
                    <a16:creationId xmlns:a16="http://schemas.microsoft.com/office/drawing/2014/main" xmlns="" id="{04B4AE37-BA84-4F46-9F77-536067EE64E2}"/>
                  </a:ext>
                </a:extLst>
              </p:cNvPr>
              <p:cNvSpPr/>
              <p:nvPr/>
            </p:nvSpPr>
            <p:spPr bwMode="auto">
              <a:xfrm>
                <a:off x="7691743" y="4105852"/>
                <a:ext cx="86765" cy="16812"/>
              </a:xfrm>
              <a:custGeom>
                <a:avLst/>
                <a:gdLst>
                  <a:gd name="T0" fmla="*/ 2147483647 w 50"/>
                  <a:gd name="T1" fmla="*/ 2147483647 h 10"/>
                  <a:gd name="T2" fmla="*/ 2147483647 w 50"/>
                  <a:gd name="T3" fmla="*/ 2147483647 h 10"/>
                  <a:gd name="T4" fmla="*/ 2147483647 w 50"/>
                  <a:gd name="T5" fmla="*/ 2147483647 h 10"/>
                  <a:gd name="T6" fmla="*/ 2147483647 w 50"/>
                  <a:gd name="T7" fmla="*/ 2147483647 h 10"/>
                  <a:gd name="T8" fmla="*/ 2147483647 w 50"/>
                  <a:gd name="T9" fmla="*/ 2147483647 h 10"/>
                  <a:gd name="T10" fmla="*/ 2147483647 w 50"/>
                  <a:gd name="T11" fmla="*/ 2147483647 h 10"/>
                  <a:gd name="T12" fmla="*/ 2147483647 w 50"/>
                  <a:gd name="T13" fmla="*/ 2147483647 h 10"/>
                  <a:gd name="T14" fmla="*/ 0 w 50"/>
                  <a:gd name="T15" fmla="*/ 2147483647 h 10"/>
                  <a:gd name="T16" fmla="*/ 2147483647 w 50"/>
                  <a:gd name="T17" fmla="*/ 2147483647 h 10"/>
                  <a:gd name="T18" fmla="*/ 2147483647 w 50"/>
                  <a:gd name="T19" fmla="*/ 0 h 10"/>
                  <a:gd name="T20" fmla="*/ 2147483647 w 50"/>
                  <a:gd name="T21" fmla="*/ 2147483647 h 10"/>
                  <a:gd name="T22" fmla="*/ 2147483647 w 50"/>
                  <a:gd name="T23" fmla="*/ 2147483647 h 10"/>
                  <a:gd name="T24" fmla="*/ 2147483647 w 50"/>
                  <a:gd name="T25" fmla="*/ 2147483647 h 10"/>
                  <a:gd name="T26" fmla="*/ 2147483647 w 50"/>
                  <a:gd name="T27" fmla="*/ 2147483647 h 10"/>
                  <a:gd name="T28" fmla="*/ 2147483647 w 50"/>
                  <a:gd name="T29" fmla="*/ 2147483647 h 10"/>
                  <a:gd name="T30" fmla="*/ 2147483647 w 50"/>
                  <a:gd name="T31" fmla="*/ 2147483647 h 10"/>
                  <a:gd name="T32" fmla="*/ 2147483647 w 50"/>
                  <a:gd name="T33" fmla="*/ 2147483647 h 10"/>
                  <a:gd name="T34" fmla="*/ 2147483647 w 50"/>
                  <a:gd name="T35" fmla="*/ 2147483647 h 10"/>
                  <a:gd name="T36" fmla="*/ 2147483647 w 50"/>
                  <a:gd name="T37" fmla="*/ 2147483647 h 10"/>
                  <a:gd name="T38" fmla="*/ 2147483647 w 50"/>
                  <a:gd name="T39" fmla="*/ 2147483647 h 1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
                  <a:gd name="T61" fmla="*/ 0 h 10"/>
                  <a:gd name="T62" fmla="*/ 50 w 50"/>
                  <a:gd name="T63" fmla="*/ 10 h 1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 h="10">
                    <a:moveTo>
                      <a:pt x="40" y="8"/>
                    </a:moveTo>
                    <a:lnTo>
                      <a:pt x="34" y="10"/>
                    </a:lnTo>
                    <a:lnTo>
                      <a:pt x="28" y="10"/>
                    </a:lnTo>
                    <a:lnTo>
                      <a:pt x="22" y="8"/>
                    </a:lnTo>
                    <a:lnTo>
                      <a:pt x="10" y="10"/>
                    </a:lnTo>
                    <a:lnTo>
                      <a:pt x="4" y="10"/>
                    </a:lnTo>
                    <a:lnTo>
                      <a:pt x="2" y="8"/>
                    </a:lnTo>
                    <a:lnTo>
                      <a:pt x="0" y="4"/>
                    </a:lnTo>
                    <a:lnTo>
                      <a:pt x="6" y="2"/>
                    </a:lnTo>
                    <a:lnTo>
                      <a:pt x="12" y="0"/>
                    </a:lnTo>
                    <a:lnTo>
                      <a:pt x="18" y="2"/>
                    </a:lnTo>
                    <a:lnTo>
                      <a:pt x="24" y="4"/>
                    </a:lnTo>
                    <a:lnTo>
                      <a:pt x="28" y="6"/>
                    </a:lnTo>
                    <a:lnTo>
                      <a:pt x="34" y="8"/>
                    </a:lnTo>
                    <a:lnTo>
                      <a:pt x="42" y="6"/>
                    </a:lnTo>
                    <a:lnTo>
                      <a:pt x="50" y="4"/>
                    </a:lnTo>
                    <a:lnTo>
                      <a:pt x="46" y="8"/>
                    </a:lnTo>
                    <a:lnTo>
                      <a:pt x="44" y="10"/>
                    </a:lnTo>
                    <a:lnTo>
                      <a:pt x="38" y="10"/>
                    </a:lnTo>
                    <a:lnTo>
                      <a:pt x="4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2" name="iśļiḋé">
                <a:extLst>
                  <a:ext uri="{FF2B5EF4-FFF2-40B4-BE49-F238E27FC236}">
                    <a16:creationId xmlns:a16="http://schemas.microsoft.com/office/drawing/2014/main" xmlns="" id="{3AEB1B28-CD74-4F65-92CE-131A24436FB3}"/>
                  </a:ext>
                </a:extLst>
              </p:cNvPr>
              <p:cNvSpPr/>
              <p:nvPr/>
            </p:nvSpPr>
            <p:spPr bwMode="auto">
              <a:xfrm>
                <a:off x="7295104" y="4040003"/>
                <a:ext cx="280952" cy="82662"/>
              </a:xfrm>
              <a:custGeom>
                <a:avLst/>
                <a:gdLst>
                  <a:gd name="T0" fmla="*/ 2147483647 w 162"/>
                  <a:gd name="T1" fmla="*/ 2147483647 h 50"/>
                  <a:gd name="T2" fmla="*/ 0 w 162"/>
                  <a:gd name="T3" fmla="*/ 2147483647 h 50"/>
                  <a:gd name="T4" fmla="*/ 2147483647 w 162"/>
                  <a:gd name="T5" fmla="*/ 2147483647 h 50"/>
                  <a:gd name="T6" fmla="*/ 2147483647 w 162"/>
                  <a:gd name="T7" fmla="*/ 2147483647 h 50"/>
                  <a:gd name="T8" fmla="*/ 2147483647 w 162"/>
                  <a:gd name="T9" fmla="*/ 2147483647 h 50"/>
                  <a:gd name="T10" fmla="*/ 2147483647 w 162"/>
                  <a:gd name="T11" fmla="*/ 0 h 50"/>
                  <a:gd name="T12" fmla="*/ 2147483647 w 162"/>
                  <a:gd name="T13" fmla="*/ 2147483647 h 50"/>
                  <a:gd name="T14" fmla="*/ 2147483647 w 162"/>
                  <a:gd name="T15" fmla="*/ 2147483647 h 50"/>
                  <a:gd name="T16" fmla="*/ 2147483647 w 162"/>
                  <a:gd name="T17" fmla="*/ 2147483647 h 50"/>
                  <a:gd name="T18" fmla="*/ 2147483647 w 162"/>
                  <a:gd name="T19" fmla="*/ 2147483647 h 50"/>
                  <a:gd name="T20" fmla="*/ 2147483647 w 162"/>
                  <a:gd name="T21" fmla="*/ 2147483647 h 50"/>
                  <a:gd name="T22" fmla="*/ 2147483647 w 162"/>
                  <a:gd name="T23" fmla="*/ 2147483647 h 50"/>
                  <a:gd name="T24" fmla="*/ 2147483647 w 162"/>
                  <a:gd name="T25" fmla="*/ 2147483647 h 50"/>
                  <a:gd name="T26" fmla="*/ 2147483647 w 162"/>
                  <a:gd name="T27" fmla="*/ 2147483647 h 50"/>
                  <a:gd name="T28" fmla="*/ 2147483647 w 162"/>
                  <a:gd name="T29" fmla="*/ 2147483647 h 50"/>
                  <a:gd name="T30" fmla="*/ 2147483647 w 162"/>
                  <a:gd name="T31" fmla="*/ 2147483647 h 50"/>
                  <a:gd name="T32" fmla="*/ 2147483647 w 162"/>
                  <a:gd name="T33" fmla="*/ 2147483647 h 50"/>
                  <a:gd name="T34" fmla="*/ 2147483647 w 162"/>
                  <a:gd name="T35" fmla="*/ 2147483647 h 50"/>
                  <a:gd name="T36" fmla="*/ 2147483647 w 162"/>
                  <a:gd name="T37" fmla="*/ 2147483647 h 50"/>
                  <a:gd name="T38" fmla="*/ 2147483647 w 162"/>
                  <a:gd name="T39" fmla="*/ 2147483647 h 50"/>
                  <a:gd name="T40" fmla="*/ 2147483647 w 162"/>
                  <a:gd name="T41" fmla="*/ 2147483647 h 50"/>
                  <a:gd name="T42" fmla="*/ 2147483647 w 162"/>
                  <a:gd name="T43" fmla="*/ 2147483647 h 50"/>
                  <a:gd name="T44" fmla="*/ 2147483647 w 162"/>
                  <a:gd name="T45" fmla="*/ 2147483647 h 50"/>
                  <a:gd name="T46" fmla="*/ 2147483647 w 162"/>
                  <a:gd name="T47" fmla="*/ 2147483647 h 50"/>
                  <a:gd name="T48" fmla="*/ 2147483647 w 162"/>
                  <a:gd name="T49" fmla="*/ 2147483647 h 50"/>
                  <a:gd name="T50" fmla="*/ 2147483647 w 162"/>
                  <a:gd name="T51" fmla="*/ 2147483647 h 50"/>
                  <a:gd name="T52" fmla="*/ 2147483647 w 162"/>
                  <a:gd name="T53" fmla="*/ 2147483647 h 50"/>
                  <a:gd name="T54" fmla="*/ 2147483647 w 162"/>
                  <a:gd name="T55" fmla="*/ 2147483647 h 50"/>
                  <a:gd name="T56" fmla="*/ 2147483647 w 162"/>
                  <a:gd name="T57" fmla="*/ 2147483647 h 50"/>
                  <a:gd name="T58" fmla="*/ 2147483647 w 162"/>
                  <a:gd name="T59" fmla="*/ 2147483647 h 50"/>
                  <a:gd name="T60" fmla="*/ 2147483647 w 162"/>
                  <a:gd name="T61" fmla="*/ 2147483647 h 50"/>
                  <a:gd name="T62" fmla="*/ 2147483647 w 162"/>
                  <a:gd name="T63" fmla="*/ 2147483647 h 50"/>
                  <a:gd name="T64" fmla="*/ 2147483647 w 162"/>
                  <a:gd name="T65" fmla="*/ 2147483647 h 50"/>
                  <a:gd name="T66" fmla="*/ 2147483647 w 162"/>
                  <a:gd name="T67" fmla="*/ 2147483647 h 5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2"/>
                  <a:gd name="T103" fmla="*/ 0 h 50"/>
                  <a:gd name="T104" fmla="*/ 162 w 162"/>
                  <a:gd name="T105" fmla="*/ 50 h 5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2" h="50">
                    <a:moveTo>
                      <a:pt x="16" y="16"/>
                    </a:moveTo>
                    <a:lnTo>
                      <a:pt x="8" y="16"/>
                    </a:lnTo>
                    <a:lnTo>
                      <a:pt x="4" y="14"/>
                    </a:lnTo>
                    <a:lnTo>
                      <a:pt x="0" y="12"/>
                    </a:lnTo>
                    <a:lnTo>
                      <a:pt x="4" y="10"/>
                    </a:lnTo>
                    <a:lnTo>
                      <a:pt x="8" y="10"/>
                    </a:lnTo>
                    <a:lnTo>
                      <a:pt x="10" y="8"/>
                    </a:lnTo>
                    <a:lnTo>
                      <a:pt x="10" y="6"/>
                    </a:lnTo>
                    <a:lnTo>
                      <a:pt x="10" y="4"/>
                    </a:lnTo>
                    <a:lnTo>
                      <a:pt x="10" y="2"/>
                    </a:lnTo>
                    <a:lnTo>
                      <a:pt x="12" y="0"/>
                    </a:lnTo>
                    <a:lnTo>
                      <a:pt x="16" y="0"/>
                    </a:lnTo>
                    <a:lnTo>
                      <a:pt x="22" y="2"/>
                    </a:lnTo>
                    <a:lnTo>
                      <a:pt x="36" y="2"/>
                    </a:lnTo>
                    <a:lnTo>
                      <a:pt x="48" y="4"/>
                    </a:lnTo>
                    <a:lnTo>
                      <a:pt x="50" y="6"/>
                    </a:lnTo>
                    <a:lnTo>
                      <a:pt x="52" y="8"/>
                    </a:lnTo>
                    <a:lnTo>
                      <a:pt x="54" y="12"/>
                    </a:lnTo>
                    <a:lnTo>
                      <a:pt x="56" y="14"/>
                    </a:lnTo>
                    <a:lnTo>
                      <a:pt x="62" y="16"/>
                    </a:lnTo>
                    <a:lnTo>
                      <a:pt x="70" y="16"/>
                    </a:lnTo>
                    <a:lnTo>
                      <a:pt x="78" y="14"/>
                    </a:lnTo>
                    <a:lnTo>
                      <a:pt x="84" y="12"/>
                    </a:lnTo>
                    <a:lnTo>
                      <a:pt x="88" y="10"/>
                    </a:lnTo>
                    <a:lnTo>
                      <a:pt x="90" y="8"/>
                    </a:lnTo>
                    <a:lnTo>
                      <a:pt x="92" y="10"/>
                    </a:lnTo>
                    <a:lnTo>
                      <a:pt x="94" y="10"/>
                    </a:lnTo>
                    <a:lnTo>
                      <a:pt x="100" y="12"/>
                    </a:lnTo>
                    <a:lnTo>
                      <a:pt x="102" y="16"/>
                    </a:lnTo>
                    <a:lnTo>
                      <a:pt x="106" y="16"/>
                    </a:lnTo>
                    <a:lnTo>
                      <a:pt x="114" y="18"/>
                    </a:lnTo>
                    <a:lnTo>
                      <a:pt x="118" y="20"/>
                    </a:lnTo>
                    <a:lnTo>
                      <a:pt x="118" y="22"/>
                    </a:lnTo>
                    <a:lnTo>
                      <a:pt x="118" y="30"/>
                    </a:lnTo>
                    <a:lnTo>
                      <a:pt x="124" y="32"/>
                    </a:lnTo>
                    <a:lnTo>
                      <a:pt x="132" y="32"/>
                    </a:lnTo>
                    <a:lnTo>
                      <a:pt x="146" y="34"/>
                    </a:lnTo>
                    <a:lnTo>
                      <a:pt x="150" y="36"/>
                    </a:lnTo>
                    <a:lnTo>
                      <a:pt x="162" y="40"/>
                    </a:lnTo>
                    <a:lnTo>
                      <a:pt x="162" y="42"/>
                    </a:lnTo>
                    <a:lnTo>
                      <a:pt x="160" y="46"/>
                    </a:lnTo>
                    <a:lnTo>
                      <a:pt x="156" y="48"/>
                    </a:lnTo>
                    <a:lnTo>
                      <a:pt x="152" y="48"/>
                    </a:lnTo>
                    <a:lnTo>
                      <a:pt x="150" y="46"/>
                    </a:lnTo>
                    <a:lnTo>
                      <a:pt x="146" y="40"/>
                    </a:lnTo>
                    <a:lnTo>
                      <a:pt x="144" y="46"/>
                    </a:lnTo>
                    <a:lnTo>
                      <a:pt x="144" y="48"/>
                    </a:lnTo>
                    <a:lnTo>
                      <a:pt x="142" y="50"/>
                    </a:lnTo>
                    <a:lnTo>
                      <a:pt x="136" y="48"/>
                    </a:lnTo>
                    <a:lnTo>
                      <a:pt x="130" y="46"/>
                    </a:lnTo>
                    <a:lnTo>
                      <a:pt x="126" y="44"/>
                    </a:lnTo>
                    <a:lnTo>
                      <a:pt x="118" y="42"/>
                    </a:lnTo>
                    <a:lnTo>
                      <a:pt x="92" y="42"/>
                    </a:lnTo>
                    <a:lnTo>
                      <a:pt x="90" y="40"/>
                    </a:lnTo>
                    <a:lnTo>
                      <a:pt x="84" y="40"/>
                    </a:lnTo>
                    <a:lnTo>
                      <a:pt x="82" y="38"/>
                    </a:lnTo>
                    <a:lnTo>
                      <a:pt x="80" y="36"/>
                    </a:lnTo>
                    <a:lnTo>
                      <a:pt x="74" y="34"/>
                    </a:lnTo>
                    <a:lnTo>
                      <a:pt x="64" y="32"/>
                    </a:lnTo>
                    <a:lnTo>
                      <a:pt x="56" y="32"/>
                    </a:lnTo>
                    <a:lnTo>
                      <a:pt x="48" y="32"/>
                    </a:lnTo>
                    <a:lnTo>
                      <a:pt x="40" y="32"/>
                    </a:lnTo>
                    <a:lnTo>
                      <a:pt x="36" y="32"/>
                    </a:lnTo>
                    <a:lnTo>
                      <a:pt x="36" y="30"/>
                    </a:lnTo>
                    <a:lnTo>
                      <a:pt x="32" y="26"/>
                    </a:lnTo>
                    <a:lnTo>
                      <a:pt x="24" y="26"/>
                    </a:lnTo>
                    <a:lnTo>
                      <a:pt x="20" y="26"/>
                    </a:lnTo>
                    <a:lnTo>
                      <a:pt x="18" y="22"/>
                    </a:lnTo>
                    <a:lnTo>
                      <a:pt x="16"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3" name="îṡḷíḋê">
                <a:extLst>
                  <a:ext uri="{FF2B5EF4-FFF2-40B4-BE49-F238E27FC236}">
                    <a16:creationId xmlns:a16="http://schemas.microsoft.com/office/drawing/2014/main" xmlns="" id="{6AD6F868-7D00-4648-8CD2-419A6619C4FC}"/>
                  </a:ext>
                </a:extLst>
              </p:cNvPr>
              <p:cNvSpPr/>
              <p:nvPr/>
            </p:nvSpPr>
            <p:spPr bwMode="auto">
              <a:xfrm>
                <a:off x="7295104" y="3905501"/>
                <a:ext cx="39939" cy="43433"/>
              </a:xfrm>
              <a:custGeom>
                <a:avLst/>
                <a:gdLst>
                  <a:gd name="T0" fmla="*/ 0 w 24"/>
                  <a:gd name="T1" fmla="*/ 2147483647 h 26"/>
                  <a:gd name="T2" fmla="*/ 2147483647 w 24"/>
                  <a:gd name="T3" fmla="*/ 2147483647 h 26"/>
                  <a:gd name="T4" fmla="*/ 2147483647 w 24"/>
                  <a:gd name="T5" fmla="*/ 2147483647 h 26"/>
                  <a:gd name="T6" fmla="*/ 2147483647 w 24"/>
                  <a:gd name="T7" fmla="*/ 0 h 26"/>
                  <a:gd name="T8" fmla="*/ 2147483647 w 24"/>
                  <a:gd name="T9" fmla="*/ 0 h 26"/>
                  <a:gd name="T10" fmla="*/ 2147483647 w 24"/>
                  <a:gd name="T11" fmla="*/ 2147483647 h 26"/>
                  <a:gd name="T12" fmla="*/ 2147483647 w 24"/>
                  <a:gd name="T13" fmla="*/ 2147483647 h 26"/>
                  <a:gd name="T14" fmla="*/ 2147483647 w 24"/>
                  <a:gd name="T15" fmla="*/ 2147483647 h 26"/>
                  <a:gd name="T16" fmla="*/ 2147483647 w 24"/>
                  <a:gd name="T17" fmla="*/ 2147483647 h 26"/>
                  <a:gd name="T18" fmla="*/ 2147483647 w 24"/>
                  <a:gd name="T19" fmla="*/ 2147483647 h 26"/>
                  <a:gd name="T20" fmla="*/ 2147483647 w 24"/>
                  <a:gd name="T21" fmla="*/ 2147483647 h 26"/>
                  <a:gd name="T22" fmla="*/ 2147483647 w 24"/>
                  <a:gd name="T23" fmla="*/ 2147483647 h 26"/>
                  <a:gd name="T24" fmla="*/ 2147483647 w 24"/>
                  <a:gd name="T25" fmla="*/ 2147483647 h 26"/>
                  <a:gd name="T26" fmla="*/ 2147483647 w 24"/>
                  <a:gd name="T27" fmla="*/ 2147483647 h 26"/>
                  <a:gd name="T28" fmla="*/ 2147483647 w 24"/>
                  <a:gd name="T29" fmla="*/ 2147483647 h 26"/>
                  <a:gd name="T30" fmla="*/ 2147483647 w 24"/>
                  <a:gd name="T31" fmla="*/ 2147483647 h 26"/>
                  <a:gd name="T32" fmla="*/ 2147483647 w 24"/>
                  <a:gd name="T33" fmla="*/ 2147483647 h 26"/>
                  <a:gd name="T34" fmla="*/ 2147483647 w 24"/>
                  <a:gd name="T35" fmla="*/ 2147483647 h 26"/>
                  <a:gd name="T36" fmla="*/ 0 w 24"/>
                  <a:gd name="T37" fmla="*/ 2147483647 h 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6"/>
                  <a:gd name="T59" fmla="*/ 24 w 24"/>
                  <a:gd name="T60" fmla="*/ 26 h 2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6">
                    <a:moveTo>
                      <a:pt x="0" y="6"/>
                    </a:moveTo>
                    <a:lnTo>
                      <a:pt x="4" y="4"/>
                    </a:lnTo>
                    <a:lnTo>
                      <a:pt x="6" y="2"/>
                    </a:lnTo>
                    <a:lnTo>
                      <a:pt x="10" y="0"/>
                    </a:lnTo>
                    <a:lnTo>
                      <a:pt x="12" y="0"/>
                    </a:lnTo>
                    <a:lnTo>
                      <a:pt x="14" y="2"/>
                    </a:lnTo>
                    <a:lnTo>
                      <a:pt x="14" y="6"/>
                    </a:lnTo>
                    <a:lnTo>
                      <a:pt x="18" y="12"/>
                    </a:lnTo>
                    <a:lnTo>
                      <a:pt x="24" y="18"/>
                    </a:lnTo>
                    <a:lnTo>
                      <a:pt x="24" y="24"/>
                    </a:lnTo>
                    <a:lnTo>
                      <a:pt x="22" y="26"/>
                    </a:lnTo>
                    <a:lnTo>
                      <a:pt x="14" y="22"/>
                    </a:lnTo>
                    <a:lnTo>
                      <a:pt x="12" y="18"/>
                    </a:lnTo>
                    <a:lnTo>
                      <a:pt x="10" y="16"/>
                    </a:lnTo>
                    <a:lnTo>
                      <a:pt x="12" y="12"/>
                    </a:lnTo>
                    <a:lnTo>
                      <a:pt x="12" y="10"/>
                    </a:lnTo>
                    <a:lnTo>
                      <a:pt x="6" y="8"/>
                    </a:lnTo>
                    <a:lnTo>
                      <a:pt x="2" y="6"/>
                    </a:lnTo>
                    <a:lnTo>
                      <a:pt x="0"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4" name="ïṧľíḋê">
                <a:extLst>
                  <a:ext uri="{FF2B5EF4-FFF2-40B4-BE49-F238E27FC236}">
                    <a16:creationId xmlns:a16="http://schemas.microsoft.com/office/drawing/2014/main" xmlns="" id="{6262BBB0-AB09-4E99-BA79-5C9100220EF4}"/>
                  </a:ext>
                </a:extLst>
              </p:cNvPr>
              <p:cNvSpPr/>
              <p:nvPr/>
            </p:nvSpPr>
            <p:spPr bwMode="auto">
              <a:xfrm>
                <a:off x="7359833" y="3936324"/>
                <a:ext cx="20657" cy="16812"/>
              </a:xfrm>
              <a:custGeom>
                <a:avLst/>
                <a:gdLst>
                  <a:gd name="T0" fmla="*/ 2147483647 w 12"/>
                  <a:gd name="T1" fmla="*/ 2147483647 h 10"/>
                  <a:gd name="T2" fmla="*/ 2147483647 w 12"/>
                  <a:gd name="T3" fmla="*/ 2147483647 h 10"/>
                  <a:gd name="T4" fmla="*/ 2147483647 w 12"/>
                  <a:gd name="T5" fmla="*/ 2147483647 h 10"/>
                  <a:gd name="T6" fmla="*/ 2147483647 w 12"/>
                  <a:gd name="T7" fmla="*/ 2147483647 h 10"/>
                  <a:gd name="T8" fmla="*/ 2147483647 w 12"/>
                  <a:gd name="T9" fmla="*/ 2147483647 h 10"/>
                  <a:gd name="T10" fmla="*/ 0 w 12"/>
                  <a:gd name="T11" fmla="*/ 2147483647 h 10"/>
                  <a:gd name="T12" fmla="*/ 2147483647 w 12"/>
                  <a:gd name="T13" fmla="*/ 2147483647 h 10"/>
                  <a:gd name="T14" fmla="*/ 2147483647 w 12"/>
                  <a:gd name="T15" fmla="*/ 0 h 10"/>
                  <a:gd name="T16" fmla="*/ 2147483647 w 12"/>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0"/>
                  <a:gd name="T29" fmla="*/ 12 w 12"/>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0">
                    <a:moveTo>
                      <a:pt x="12" y="2"/>
                    </a:moveTo>
                    <a:lnTo>
                      <a:pt x="10" y="6"/>
                    </a:lnTo>
                    <a:lnTo>
                      <a:pt x="10" y="10"/>
                    </a:lnTo>
                    <a:lnTo>
                      <a:pt x="4" y="10"/>
                    </a:lnTo>
                    <a:lnTo>
                      <a:pt x="2" y="8"/>
                    </a:lnTo>
                    <a:lnTo>
                      <a:pt x="0" y="4"/>
                    </a:lnTo>
                    <a:lnTo>
                      <a:pt x="2" y="2"/>
                    </a:lnTo>
                    <a:lnTo>
                      <a:pt x="4" y="0"/>
                    </a:lnTo>
                    <a:lnTo>
                      <a:pt x="12"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5" name="îṡ1ïḓê">
                <a:extLst>
                  <a:ext uri="{FF2B5EF4-FFF2-40B4-BE49-F238E27FC236}">
                    <a16:creationId xmlns:a16="http://schemas.microsoft.com/office/drawing/2014/main" xmlns="" id="{B569B4D0-E108-42B6-B936-20271CFBF93D}"/>
                  </a:ext>
                </a:extLst>
              </p:cNvPr>
              <p:cNvSpPr/>
              <p:nvPr/>
            </p:nvSpPr>
            <p:spPr bwMode="auto">
              <a:xfrm>
                <a:off x="7107803" y="3887287"/>
                <a:ext cx="16526" cy="18214"/>
              </a:xfrm>
              <a:custGeom>
                <a:avLst/>
                <a:gdLst>
                  <a:gd name="T0" fmla="*/ 2147483647 w 10"/>
                  <a:gd name="T1" fmla="*/ 0 h 12"/>
                  <a:gd name="T2" fmla="*/ 2147483647 w 10"/>
                  <a:gd name="T3" fmla="*/ 2147483647 h 12"/>
                  <a:gd name="T4" fmla="*/ 2147483647 w 10"/>
                  <a:gd name="T5" fmla="*/ 2147483647 h 12"/>
                  <a:gd name="T6" fmla="*/ 2147483647 w 10"/>
                  <a:gd name="T7" fmla="*/ 2147483647 h 12"/>
                  <a:gd name="T8" fmla="*/ 2147483647 w 10"/>
                  <a:gd name="T9" fmla="*/ 2147483647 h 12"/>
                  <a:gd name="T10" fmla="*/ 2147483647 w 10"/>
                  <a:gd name="T11" fmla="*/ 2147483647 h 12"/>
                  <a:gd name="T12" fmla="*/ 2147483647 w 10"/>
                  <a:gd name="T13" fmla="*/ 2147483647 h 12"/>
                  <a:gd name="T14" fmla="*/ 0 w 10"/>
                  <a:gd name="T15" fmla="*/ 2147483647 h 12"/>
                  <a:gd name="T16" fmla="*/ 2147483647 w 10"/>
                  <a:gd name="T17" fmla="*/ 0 h 12"/>
                  <a:gd name="T18" fmla="*/ 2147483647 w 10"/>
                  <a:gd name="T19" fmla="*/ 0 h 12"/>
                  <a:gd name="T20" fmla="*/ 2147483647 w 10"/>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12"/>
                  <a:gd name="T35" fmla="*/ 10 w 10"/>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12">
                    <a:moveTo>
                      <a:pt x="6" y="0"/>
                    </a:moveTo>
                    <a:lnTo>
                      <a:pt x="6" y="6"/>
                    </a:lnTo>
                    <a:lnTo>
                      <a:pt x="10" y="8"/>
                    </a:lnTo>
                    <a:lnTo>
                      <a:pt x="10" y="12"/>
                    </a:lnTo>
                    <a:lnTo>
                      <a:pt x="6" y="12"/>
                    </a:lnTo>
                    <a:lnTo>
                      <a:pt x="4" y="10"/>
                    </a:lnTo>
                    <a:lnTo>
                      <a:pt x="2" y="8"/>
                    </a:lnTo>
                    <a:lnTo>
                      <a:pt x="0" y="4"/>
                    </a:lnTo>
                    <a:lnTo>
                      <a:pt x="2" y="0"/>
                    </a:lnTo>
                    <a:lnTo>
                      <a:pt x="4" y="0"/>
                    </a:lnTo>
                    <a:lnTo>
                      <a:pt x="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6" name="íSľîḑé">
                <a:extLst>
                  <a:ext uri="{FF2B5EF4-FFF2-40B4-BE49-F238E27FC236}">
                    <a16:creationId xmlns:a16="http://schemas.microsoft.com/office/drawing/2014/main" xmlns="" id="{CF3C2411-622E-42FB-98CB-A6650ADD49EF}"/>
                  </a:ext>
                </a:extLst>
              </p:cNvPr>
              <p:cNvSpPr/>
              <p:nvPr/>
            </p:nvSpPr>
            <p:spPr bwMode="auto">
              <a:xfrm>
                <a:off x="7070618" y="3813032"/>
                <a:ext cx="20657" cy="23818"/>
              </a:xfrm>
              <a:custGeom>
                <a:avLst/>
                <a:gdLst>
                  <a:gd name="T0" fmla="*/ 2147483647 w 12"/>
                  <a:gd name="T1" fmla="*/ 2147483647 h 14"/>
                  <a:gd name="T2" fmla="*/ 2147483647 w 12"/>
                  <a:gd name="T3" fmla="*/ 2147483647 h 14"/>
                  <a:gd name="T4" fmla="*/ 2147483647 w 12"/>
                  <a:gd name="T5" fmla="*/ 2147483647 h 14"/>
                  <a:gd name="T6" fmla="*/ 2147483647 w 12"/>
                  <a:gd name="T7" fmla="*/ 2147483647 h 14"/>
                  <a:gd name="T8" fmla="*/ 0 w 12"/>
                  <a:gd name="T9" fmla="*/ 2147483647 h 14"/>
                  <a:gd name="T10" fmla="*/ 0 w 12"/>
                  <a:gd name="T11" fmla="*/ 2147483647 h 14"/>
                  <a:gd name="T12" fmla="*/ 0 w 12"/>
                  <a:gd name="T13" fmla="*/ 0 h 14"/>
                  <a:gd name="T14" fmla="*/ 2147483647 w 12"/>
                  <a:gd name="T15" fmla="*/ 2147483647 h 14"/>
                  <a:gd name="T16" fmla="*/ 2147483647 w 12"/>
                  <a:gd name="T17" fmla="*/ 2147483647 h 14"/>
                  <a:gd name="T18" fmla="*/ 2147483647 w 12"/>
                  <a:gd name="T19" fmla="*/ 2147483647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4"/>
                  <a:gd name="T32" fmla="*/ 12 w 12"/>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4">
                    <a:moveTo>
                      <a:pt x="12" y="8"/>
                    </a:moveTo>
                    <a:lnTo>
                      <a:pt x="10" y="12"/>
                    </a:lnTo>
                    <a:lnTo>
                      <a:pt x="8" y="14"/>
                    </a:lnTo>
                    <a:lnTo>
                      <a:pt x="4" y="12"/>
                    </a:lnTo>
                    <a:lnTo>
                      <a:pt x="0" y="8"/>
                    </a:lnTo>
                    <a:lnTo>
                      <a:pt x="0" y="6"/>
                    </a:lnTo>
                    <a:lnTo>
                      <a:pt x="0" y="0"/>
                    </a:lnTo>
                    <a:lnTo>
                      <a:pt x="6" y="4"/>
                    </a:lnTo>
                    <a:lnTo>
                      <a:pt x="10" y="6"/>
                    </a:lnTo>
                    <a:lnTo>
                      <a:pt x="12"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7" name="iSḷiḍe">
                <a:extLst>
                  <a:ext uri="{FF2B5EF4-FFF2-40B4-BE49-F238E27FC236}">
                    <a16:creationId xmlns:a16="http://schemas.microsoft.com/office/drawing/2014/main" xmlns="" id="{BC887ED5-02AF-4A3F-8A49-F1A99EA2F703}"/>
                  </a:ext>
                </a:extLst>
              </p:cNvPr>
              <p:cNvSpPr/>
              <p:nvPr/>
            </p:nvSpPr>
            <p:spPr bwMode="auto">
              <a:xfrm>
                <a:off x="7974072" y="4199724"/>
                <a:ext cx="35808" cy="16812"/>
              </a:xfrm>
              <a:custGeom>
                <a:avLst/>
                <a:gdLst>
                  <a:gd name="T0" fmla="*/ 0 w 20"/>
                  <a:gd name="T1" fmla="*/ 0 h 10"/>
                  <a:gd name="T2" fmla="*/ 0 w 20"/>
                  <a:gd name="T3" fmla="*/ 2147483647 h 10"/>
                  <a:gd name="T4" fmla="*/ 2147483647 w 20"/>
                  <a:gd name="T5" fmla="*/ 2147483647 h 10"/>
                  <a:gd name="T6" fmla="*/ 2147483647 w 20"/>
                  <a:gd name="T7" fmla="*/ 2147483647 h 10"/>
                  <a:gd name="T8" fmla="*/ 2147483647 w 20"/>
                  <a:gd name="T9" fmla="*/ 2147483647 h 10"/>
                  <a:gd name="T10" fmla="*/ 2147483647 w 20"/>
                  <a:gd name="T11" fmla="*/ 2147483647 h 10"/>
                  <a:gd name="T12" fmla="*/ 2147483647 w 20"/>
                  <a:gd name="T13" fmla="*/ 2147483647 h 10"/>
                  <a:gd name="T14" fmla="*/ 2147483647 w 20"/>
                  <a:gd name="T15" fmla="*/ 0 h 10"/>
                  <a:gd name="T16" fmla="*/ 2147483647 w 20"/>
                  <a:gd name="T17" fmla="*/ 0 h 10"/>
                  <a:gd name="T18" fmla="*/ 0 w 20"/>
                  <a:gd name="T19" fmla="*/ 0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0"/>
                  <a:gd name="T32" fmla="*/ 20 w 20"/>
                  <a:gd name="T33" fmla="*/ 10 h 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0">
                    <a:moveTo>
                      <a:pt x="0" y="0"/>
                    </a:moveTo>
                    <a:lnTo>
                      <a:pt x="0" y="8"/>
                    </a:lnTo>
                    <a:lnTo>
                      <a:pt x="4" y="10"/>
                    </a:lnTo>
                    <a:lnTo>
                      <a:pt x="10" y="10"/>
                    </a:lnTo>
                    <a:lnTo>
                      <a:pt x="14" y="10"/>
                    </a:lnTo>
                    <a:lnTo>
                      <a:pt x="16" y="6"/>
                    </a:lnTo>
                    <a:lnTo>
                      <a:pt x="20" y="2"/>
                    </a:lnTo>
                    <a:lnTo>
                      <a:pt x="16" y="0"/>
                    </a:lnTo>
                    <a:lnTo>
                      <a:pt x="10" y="0"/>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8" name="işľîḋê">
                <a:extLst>
                  <a:ext uri="{FF2B5EF4-FFF2-40B4-BE49-F238E27FC236}">
                    <a16:creationId xmlns:a16="http://schemas.microsoft.com/office/drawing/2014/main" xmlns="" id="{312D60A3-F28D-4AA1-AD6B-ADA1268BFB36}"/>
                  </a:ext>
                </a:extLst>
              </p:cNvPr>
              <p:cNvSpPr/>
              <p:nvPr/>
            </p:nvSpPr>
            <p:spPr bwMode="auto">
              <a:xfrm>
                <a:off x="8041555" y="5092197"/>
                <a:ext cx="114309" cy="98074"/>
              </a:xfrm>
              <a:custGeom>
                <a:avLst/>
                <a:gdLst>
                  <a:gd name="T0" fmla="*/ 2147483647 w 66"/>
                  <a:gd name="T1" fmla="*/ 2147483647 h 58"/>
                  <a:gd name="T2" fmla="*/ 2147483647 w 66"/>
                  <a:gd name="T3" fmla="*/ 2147483647 h 58"/>
                  <a:gd name="T4" fmla="*/ 2147483647 w 66"/>
                  <a:gd name="T5" fmla="*/ 2147483647 h 58"/>
                  <a:gd name="T6" fmla="*/ 2147483647 w 66"/>
                  <a:gd name="T7" fmla="*/ 2147483647 h 58"/>
                  <a:gd name="T8" fmla="*/ 2147483647 w 66"/>
                  <a:gd name="T9" fmla="*/ 2147483647 h 58"/>
                  <a:gd name="T10" fmla="*/ 2147483647 w 66"/>
                  <a:gd name="T11" fmla="*/ 2147483647 h 58"/>
                  <a:gd name="T12" fmla="*/ 2147483647 w 66"/>
                  <a:gd name="T13" fmla="*/ 2147483647 h 58"/>
                  <a:gd name="T14" fmla="*/ 2147483647 w 66"/>
                  <a:gd name="T15" fmla="*/ 2147483647 h 58"/>
                  <a:gd name="T16" fmla="*/ 2147483647 w 66"/>
                  <a:gd name="T17" fmla="*/ 2147483647 h 58"/>
                  <a:gd name="T18" fmla="*/ 2147483647 w 66"/>
                  <a:gd name="T19" fmla="*/ 2147483647 h 58"/>
                  <a:gd name="T20" fmla="*/ 2147483647 w 66"/>
                  <a:gd name="T21" fmla="*/ 2147483647 h 58"/>
                  <a:gd name="T22" fmla="*/ 2147483647 w 66"/>
                  <a:gd name="T23" fmla="*/ 2147483647 h 58"/>
                  <a:gd name="T24" fmla="*/ 2147483647 w 66"/>
                  <a:gd name="T25" fmla="*/ 2147483647 h 58"/>
                  <a:gd name="T26" fmla="*/ 2147483647 w 66"/>
                  <a:gd name="T27" fmla="*/ 2147483647 h 58"/>
                  <a:gd name="T28" fmla="*/ 2147483647 w 66"/>
                  <a:gd name="T29" fmla="*/ 2147483647 h 58"/>
                  <a:gd name="T30" fmla="*/ 2147483647 w 66"/>
                  <a:gd name="T31" fmla="*/ 2147483647 h 58"/>
                  <a:gd name="T32" fmla="*/ 2147483647 w 66"/>
                  <a:gd name="T33" fmla="*/ 2147483647 h 58"/>
                  <a:gd name="T34" fmla="*/ 2147483647 w 66"/>
                  <a:gd name="T35" fmla="*/ 2147483647 h 58"/>
                  <a:gd name="T36" fmla="*/ 2147483647 w 66"/>
                  <a:gd name="T37" fmla="*/ 2147483647 h 58"/>
                  <a:gd name="T38" fmla="*/ 2147483647 w 66"/>
                  <a:gd name="T39" fmla="*/ 2147483647 h 58"/>
                  <a:gd name="T40" fmla="*/ 2147483647 w 66"/>
                  <a:gd name="T41" fmla="*/ 2147483647 h 58"/>
                  <a:gd name="T42" fmla="*/ 2147483647 w 66"/>
                  <a:gd name="T43" fmla="*/ 2147483647 h 58"/>
                  <a:gd name="T44" fmla="*/ 2147483647 w 66"/>
                  <a:gd name="T45" fmla="*/ 2147483647 h 58"/>
                  <a:gd name="T46" fmla="*/ 2147483647 w 66"/>
                  <a:gd name="T47" fmla="*/ 2147483647 h 58"/>
                  <a:gd name="T48" fmla="*/ 2147483647 w 66"/>
                  <a:gd name="T49" fmla="*/ 2147483647 h 58"/>
                  <a:gd name="T50" fmla="*/ 0 w 66"/>
                  <a:gd name="T51" fmla="*/ 2147483647 h 58"/>
                  <a:gd name="T52" fmla="*/ 0 w 66"/>
                  <a:gd name="T53" fmla="*/ 2147483647 h 58"/>
                  <a:gd name="T54" fmla="*/ 0 w 66"/>
                  <a:gd name="T55" fmla="*/ 2147483647 h 58"/>
                  <a:gd name="T56" fmla="*/ 0 w 66"/>
                  <a:gd name="T57" fmla="*/ 2147483647 h 58"/>
                  <a:gd name="T58" fmla="*/ 2147483647 w 66"/>
                  <a:gd name="T59" fmla="*/ 2147483647 h 58"/>
                  <a:gd name="T60" fmla="*/ 2147483647 w 66"/>
                  <a:gd name="T61" fmla="*/ 2147483647 h 58"/>
                  <a:gd name="T62" fmla="*/ 2147483647 w 66"/>
                  <a:gd name="T63" fmla="*/ 2147483647 h 58"/>
                  <a:gd name="T64" fmla="*/ 2147483647 w 66"/>
                  <a:gd name="T65" fmla="*/ 2147483647 h 58"/>
                  <a:gd name="T66" fmla="*/ 2147483647 w 66"/>
                  <a:gd name="T67" fmla="*/ 2147483647 h 58"/>
                  <a:gd name="T68" fmla="*/ 2147483647 w 66"/>
                  <a:gd name="T69" fmla="*/ 2147483647 h 58"/>
                  <a:gd name="T70" fmla="*/ 2147483647 w 66"/>
                  <a:gd name="T71" fmla="*/ 2147483647 h 58"/>
                  <a:gd name="T72" fmla="*/ 2147483647 w 66"/>
                  <a:gd name="T73" fmla="*/ 0 h 58"/>
                  <a:gd name="T74" fmla="*/ 2147483647 w 66"/>
                  <a:gd name="T75" fmla="*/ 2147483647 h 58"/>
                  <a:gd name="T76" fmla="*/ 2147483647 w 66"/>
                  <a:gd name="T77" fmla="*/ 2147483647 h 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8"/>
                  <a:gd name="T119" fmla="*/ 66 w 66"/>
                  <a:gd name="T120" fmla="*/ 58 h 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8">
                    <a:moveTo>
                      <a:pt x="18" y="2"/>
                    </a:moveTo>
                    <a:lnTo>
                      <a:pt x="24" y="8"/>
                    </a:lnTo>
                    <a:lnTo>
                      <a:pt x="28" y="10"/>
                    </a:lnTo>
                    <a:lnTo>
                      <a:pt x="32" y="12"/>
                    </a:lnTo>
                    <a:lnTo>
                      <a:pt x="40" y="12"/>
                    </a:lnTo>
                    <a:lnTo>
                      <a:pt x="46" y="10"/>
                    </a:lnTo>
                    <a:lnTo>
                      <a:pt x="58" y="6"/>
                    </a:lnTo>
                    <a:lnTo>
                      <a:pt x="66" y="6"/>
                    </a:lnTo>
                    <a:lnTo>
                      <a:pt x="66" y="8"/>
                    </a:lnTo>
                    <a:lnTo>
                      <a:pt x="64" y="12"/>
                    </a:lnTo>
                    <a:lnTo>
                      <a:pt x="60" y="16"/>
                    </a:lnTo>
                    <a:lnTo>
                      <a:pt x="56" y="24"/>
                    </a:lnTo>
                    <a:lnTo>
                      <a:pt x="54" y="32"/>
                    </a:lnTo>
                    <a:lnTo>
                      <a:pt x="50" y="34"/>
                    </a:lnTo>
                    <a:lnTo>
                      <a:pt x="46" y="36"/>
                    </a:lnTo>
                    <a:lnTo>
                      <a:pt x="42" y="42"/>
                    </a:lnTo>
                    <a:lnTo>
                      <a:pt x="38" y="48"/>
                    </a:lnTo>
                    <a:lnTo>
                      <a:pt x="34" y="50"/>
                    </a:lnTo>
                    <a:lnTo>
                      <a:pt x="32" y="52"/>
                    </a:lnTo>
                    <a:lnTo>
                      <a:pt x="30" y="50"/>
                    </a:lnTo>
                    <a:lnTo>
                      <a:pt x="28" y="46"/>
                    </a:lnTo>
                    <a:lnTo>
                      <a:pt x="18" y="54"/>
                    </a:lnTo>
                    <a:lnTo>
                      <a:pt x="16" y="56"/>
                    </a:lnTo>
                    <a:lnTo>
                      <a:pt x="10" y="58"/>
                    </a:lnTo>
                    <a:lnTo>
                      <a:pt x="4" y="56"/>
                    </a:lnTo>
                    <a:lnTo>
                      <a:pt x="0" y="52"/>
                    </a:lnTo>
                    <a:lnTo>
                      <a:pt x="0" y="48"/>
                    </a:lnTo>
                    <a:lnTo>
                      <a:pt x="0" y="42"/>
                    </a:lnTo>
                    <a:lnTo>
                      <a:pt x="0" y="38"/>
                    </a:lnTo>
                    <a:lnTo>
                      <a:pt x="2" y="36"/>
                    </a:lnTo>
                    <a:lnTo>
                      <a:pt x="6" y="32"/>
                    </a:lnTo>
                    <a:lnTo>
                      <a:pt x="8" y="32"/>
                    </a:lnTo>
                    <a:lnTo>
                      <a:pt x="8" y="28"/>
                    </a:lnTo>
                    <a:lnTo>
                      <a:pt x="6" y="20"/>
                    </a:lnTo>
                    <a:lnTo>
                      <a:pt x="8" y="16"/>
                    </a:lnTo>
                    <a:lnTo>
                      <a:pt x="12" y="8"/>
                    </a:lnTo>
                    <a:lnTo>
                      <a:pt x="18" y="0"/>
                    </a:lnTo>
                    <a:lnTo>
                      <a:pt x="18" y="4"/>
                    </a:lnTo>
                    <a:lnTo>
                      <a:pt x="18"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9" name="iṩ1iḍè">
                <a:extLst>
                  <a:ext uri="{FF2B5EF4-FFF2-40B4-BE49-F238E27FC236}">
                    <a16:creationId xmlns:a16="http://schemas.microsoft.com/office/drawing/2014/main" xmlns="" id="{A9F0BD77-C239-4519-8A86-2001D3563FE8}"/>
                  </a:ext>
                </a:extLst>
              </p:cNvPr>
              <p:cNvSpPr/>
              <p:nvPr/>
            </p:nvSpPr>
            <p:spPr bwMode="auto">
              <a:xfrm>
                <a:off x="8502922" y="5097802"/>
                <a:ext cx="319514" cy="189143"/>
              </a:xfrm>
              <a:custGeom>
                <a:avLst/>
                <a:gdLst>
                  <a:gd name="T0" fmla="*/ 2147483647 w 184"/>
                  <a:gd name="T1" fmla="*/ 2147483647 h 114"/>
                  <a:gd name="T2" fmla="*/ 2147483647 w 184"/>
                  <a:gd name="T3" fmla="*/ 2147483647 h 114"/>
                  <a:gd name="T4" fmla="*/ 2147483647 w 184"/>
                  <a:gd name="T5" fmla="*/ 2147483647 h 114"/>
                  <a:gd name="T6" fmla="*/ 2147483647 w 184"/>
                  <a:gd name="T7" fmla="*/ 2147483647 h 114"/>
                  <a:gd name="T8" fmla="*/ 2147483647 w 184"/>
                  <a:gd name="T9" fmla="*/ 2147483647 h 114"/>
                  <a:gd name="T10" fmla="*/ 2147483647 w 184"/>
                  <a:gd name="T11" fmla="*/ 2147483647 h 114"/>
                  <a:gd name="T12" fmla="*/ 2147483647 w 184"/>
                  <a:gd name="T13" fmla="*/ 2147483647 h 114"/>
                  <a:gd name="T14" fmla="*/ 2147483647 w 184"/>
                  <a:gd name="T15" fmla="*/ 0 h 114"/>
                  <a:gd name="T16" fmla="*/ 2147483647 w 184"/>
                  <a:gd name="T17" fmla="*/ 2147483647 h 114"/>
                  <a:gd name="T18" fmla="*/ 2147483647 w 184"/>
                  <a:gd name="T19" fmla="*/ 2147483647 h 114"/>
                  <a:gd name="T20" fmla="*/ 2147483647 w 184"/>
                  <a:gd name="T21" fmla="*/ 2147483647 h 114"/>
                  <a:gd name="T22" fmla="*/ 2147483647 w 184"/>
                  <a:gd name="T23" fmla="*/ 2147483647 h 114"/>
                  <a:gd name="T24" fmla="*/ 2147483647 w 184"/>
                  <a:gd name="T25" fmla="*/ 2147483647 h 114"/>
                  <a:gd name="T26" fmla="*/ 2147483647 w 184"/>
                  <a:gd name="T27" fmla="*/ 2147483647 h 114"/>
                  <a:gd name="T28" fmla="*/ 2147483647 w 184"/>
                  <a:gd name="T29" fmla="*/ 2147483647 h 114"/>
                  <a:gd name="T30" fmla="*/ 2147483647 w 184"/>
                  <a:gd name="T31" fmla="*/ 2147483647 h 114"/>
                  <a:gd name="T32" fmla="*/ 2147483647 w 184"/>
                  <a:gd name="T33" fmla="*/ 2147483647 h 114"/>
                  <a:gd name="T34" fmla="*/ 2147483647 w 184"/>
                  <a:gd name="T35" fmla="*/ 2147483647 h 114"/>
                  <a:gd name="T36" fmla="*/ 2147483647 w 184"/>
                  <a:gd name="T37" fmla="*/ 2147483647 h 114"/>
                  <a:gd name="T38" fmla="*/ 2147483647 w 184"/>
                  <a:gd name="T39" fmla="*/ 2147483647 h 114"/>
                  <a:gd name="T40" fmla="*/ 2147483647 w 184"/>
                  <a:gd name="T41" fmla="*/ 2147483647 h 114"/>
                  <a:gd name="T42" fmla="*/ 2147483647 w 184"/>
                  <a:gd name="T43" fmla="*/ 2147483647 h 114"/>
                  <a:gd name="T44" fmla="*/ 2147483647 w 184"/>
                  <a:gd name="T45" fmla="*/ 2147483647 h 114"/>
                  <a:gd name="T46" fmla="*/ 2147483647 w 184"/>
                  <a:gd name="T47" fmla="*/ 2147483647 h 114"/>
                  <a:gd name="T48" fmla="*/ 2147483647 w 184"/>
                  <a:gd name="T49" fmla="*/ 2147483647 h 114"/>
                  <a:gd name="T50" fmla="*/ 2147483647 w 184"/>
                  <a:gd name="T51" fmla="*/ 2147483647 h 114"/>
                  <a:gd name="T52" fmla="*/ 2147483647 w 184"/>
                  <a:gd name="T53" fmla="*/ 2147483647 h 114"/>
                  <a:gd name="T54" fmla="*/ 2147483647 w 184"/>
                  <a:gd name="T55" fmla="*/ 2147483647 h 114"/>
                  <a:gd name="T56" fmla="*/ 2147483647 w 184"/>
                  <a:gd name="T57" fmla="*/ 2147483647 h 114"/>
                  <a:gd name="T58" fmla="*/ 2147483647 w 184"/>
                  <a:gd name="T59" fmla="*/ 2147483647 h 114"/>
                  <a:gd name="T60" fmla="*/ 2147483647 w 184"/>
                  <a:gd name="T61" fmla="*/ 2147483647 h 114"/>
                  <a:gd name="T62" fmla="*/ 2147483647 w 184"/>
                  <a:gd name="T63" fmla="*/ 2147483647 h 114"/>
                  <a:gd name="T64" fmla="*/ 2147483647 w 184"/>
                  <a:gd name="T65" fmla="*/ 2147483647 h 114"/>
                  <a:gd name="T66" fmla="*/ 2147483647 w 184"/>
                  <a:gd name="T67" fmla="*/ 2147483647 h 114"/>
                  <a:gd name="T68" fmla="*/ 2147483647 w 184"/>
                  <a:gd name="T69" fmla="*/ 2147483647 h 114"/>
                  <a:gd name="T70" fmla="*/ 2147483647 w 184"/>
                  <a:gd name="T71" fmla="*/ 2147483647 h 114"/>
                  <a:gd name="T72" fmla="*/ 2147483647 w 184"/>
                  <a:gd name="T73" fmla="*/ 2147483647 h 114"/>
                  <a:gd name="T74" fmla="*/ 2147483647 w 184"/>
                  <a:gd name="T75" fmla="*/ 2147483647 h 114"/>
                  <a:gd name="T76" fmla="*/ 2147483647 w 184"/>
                  <a:gd name="T77" fmla="*/ 2147483647 h 114"/>
                  <a:gd name="T78" fmla="*/ 2147483647 w 184"/>
                  <a:gd name="T79" fmla="*/ 2147483647 h 114"/>
                  <a:gd name="T80" fmla="*/ 2147483647 w 184"/>
                  <a:gd name="T81" fmla="*/ 2147483647 h 114"/>
                  <a:gd name="T82" fmla="*/ 2147483647 w 184"/>
                  <a:gd name="T83" fmla="*/ 2147483647 h 114"/>
                  <a:gd name="T84" fmla="*/ 0 w 184"/>
                  <a:gd name="T85" fmla="*/ 2147483647 h 114"/>
                  <a:gd name="T86" fmla="*/ 0 w 184"/>
                  <a:gd name="T87" fmla="*/ 2147483647 h 114"/>
                  <a:gd name="T88" fmla="*/ 2147483647 w 184"/>
                  <a:gd name="T89" fmla="*/ 2147483647 h 114"/>
                  <a:gd name="T90" fmla="*/ 2147483647 w 184"/>
                  <a:gd name="T91" fmla="*/ 2147483647 h 114"/>
                  <a:gd name="T92" fmla="*/ 2147483647 w 184"/>
                  <a:gd name="T93" fmla="*/ 2147483647 h 114"/>
                  <a:gd name="T94" fmla="*/ 2147483647 w 184"/>
                  <a:gd name="T95" fmla="*/ 2147483647 h 114"/>
                  <a:gd name="T96" fmla="*/ 2147483647 w 184"/>
                  <a:gd name="T97" fmla="*/ 2147483647 h 114"/>
                  <a:gd name="T98" fmla="*/ 2147483647 w 184"/>
                  <a:gd name="T99" fmla="*/ 2147483647 h 114"/>
                  <a:gd name="T100" fmla="*/ 2147483647 w 184"/>
                  <a:gd name="T101" fmla="*/ 2147483647 h 114"/>
                  <a:gd name="T102" fmla="*/ 2147483647 w 184"/>
                  <a:gd name="T103" fmla="*/ 2147483647 h 114"/>
                  <a:gd name="T104" fmla="*/ 2147483647 w 184"/>
                  <a:gd name="T105" fmla="*/ 2147483647 h 114"/>
                  <a:gd name="T106" fmla="*/ 2147483647 w 184"/>
                  <a:gd name="T107" fmla="*/ 2147483647 h 11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84"/>
                  <a:gd name="T163" fmla="*/ 0 h 114"/>
                  <a:gd name="T164" fmla="*/ 184 w 184"/>
                  <a:gd name="T165" fmla="*/ 114 h 11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84" h="114">
                    <a:moveTo>
                      <a:pt x="110" y="42"/>
                    </a:moveTo>
                    <a:lnTo>
                      <a:pt x="120" y="32"/>
                    </a:lnTo>
                    <a:lnTo>
                      <a:pt x="132" y="24"/>
                    </a:lnTo>
                    <a:lnTo>
                      <a:pt x="138" y="22"/>
                    </a:lnTo>
                    <a:lnTo>
                      <a:pt x="144" y="18"/>
                    </a:lnTo>
                    <a:lnTo>
                      <a:pt x="154" y="6"/>
                    </a:lnTo>
                    <a:lnTo>
                      <a:pt x="162" y="2"/>
                    </a:lnTo>
                    <a:lnTo>
                      <a:pt x="166" y="0"/>
                    </a:lnTo>
                    <a:lnTo>
                      <a:pt x="172" y="2"/>
                    </a:lnTo>
                    <a:lnTo>
                      <a:pt x="168" y="6"/>
                    </a:lnTo>
                    <a:lnTo>
                      <a:pt x="166" y="14"/>
                    </a:lnTo>
                    <a:lnTo>
                      <a:pt x="172" y="12"/>
                    </a:lnTo>
                    <a:lnTo>
                      <a:pt x="176" y="10"/>
                    </a:lnTo>
                    <a:lnTo>
                      <a:pt x="184" y="6"/>
                    </a:lnTo>
                    <a:lnTo>
                      <a:pt x="184" y="16"/>
                    </a:lnTo>
                    <a:lnTo>
                      <a:pt x="178" y="18"/>
                    </a:lnTo>
                    <a:lnTo>
                      <a:pt x="176" y="22"/>
                    </a:lnTo>
                    <a:lnTo>
                      <a:pt x="172" y="28"/>
                    </a:lnTo>
                    <a:lnTo>
                      <a:pt x="168" y="32"/>
                    </a:lnTo>
                    <a:lnTo>
                      <a:pt x="164" y="34"/>
                    </a:lnTo>
                    <a:lnTo>
                      <a:pt x="158" y="36"/>
                    </a:lnTo>
                    <a:lnTo>
                      <a:pt x="140" y="46"/>
                    </a:lnTo>
                    <a:lnTo>
                      <a:pt x="132" y="52"/>
                    </a:lnTo>
                    <a:lnTo>
                      <a:pt x="130" y="54"/>
                    </a:lnTo>
                    <a:lnTo>
                      <a:pt x="128" y="56"/>
                    </a:lnTo>
                    <a:lnTo>
                      <a:pt x="128" y="60"/>
                    </a:lnTo>
                    <a:lnTo>
                      <a:pt x="122" y="64"/>
                    </a:lnTo>
                    <a:lnTo>
                      <a:pt x="114" y="64"/>
                    </a:lnTo>
                    <a:lnTo>
                      <a:pt x="102" y="66"/>
                    </a:lnTo>
                    <a:lnTo>
                      <a:pt x="94" y="70"/>
                    </a:lnTo>
                    <a:lnTo>
                      <a:pt x="86" y="78"/>
                    </a:lnTo>
                    <a:lnTo>
                      <a:pt x="74" y="90"/>
                    </a:lnTo>
                    <a:lnTo>
                      <a:pt x="70" y="94"/>
                    </a:lnTo>
                    <a:lnTo>
                      <a:pt x="66" y="98"/>
                    </a:lnTo>
                    <a:lnTo>
                      <a:pt x="54" y="100"/>
                    </a:lnTo>
                    <a:lnTo>
                      <a:pt x="50" y="104"/>
                    </a:lnTo>
                    <a:lnTo>
                      <a:pt x="42" y="110"/>
                    </a:lnTo>
                    <a:lnTo>
                      <a:pt x="36" y="112"/>
                    </a:lnTo>
                    <a:lnTo>
                      <a:pt x="28" y="114"/>
                    </a:lnTo>
                    <a:lnTo>
                      <a:pt x="20" y="112"/>
                    </a:lnTo>
                    <a:lnTo>
                      <a:pt x="10" y="108"/>
                    </a:lnTo>
                    <a:lnTo>
                      <a:pt x="2" y="102"/>
                    </a:lnTo>
                    <a:lnTo>
                      <a:pt x="0" y="100"/>
                    </a:lnTo>
                    <a:lnTo>
                      <a:pt x="0" y="96"/>
                    </a:lnTo>
                    <a:lnTo>
                      <a:pt x="8" y="90"/>
                    </a:lnTo>
                    <a:lnTo>
                      <a:pt x="20" y="84"/>
                    </a:lnTo>
                    <a:lnTo>
                      <a:pt x="30" y="78"/>
                    </a:lnTo>
                    <a:lnTo>
                      <a:pt x="40" y="72"/>
                    </a:lnTo>
                    <a:lnTo>
                      <a:pt x="62" y="60"/>
                    </a:lnTo>
                    <a:lnTo>
                      <a:pt x="68" y="58"/>
                    </a:lnTo>
                    <a:lnTo>
                      <a:pt x="72" y="58"/>
                    </a:lnTo>
                    <a:lnTo>
                      <a:pt x="82" y="58"/>
                    </a:lnTo>
                    <a:lnTo>
                      <a:pt x="96" y="52"/>
                    </a:lnTo>
                    <a:lnTo>
                      <a:pt x="110" y="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0" name="i$ļîḓè">
                <a:extLst>
                  <a:ext uri="{FF2B5EF4-FFF2-40B4-BE49-F238E27FC236}">
                    <a16:creationId xmlns:a16="http://schemas.microsoft.com/office/drawing/2014/main" xmlns="" id="{CB481B7D-2A25-4AD1-9C37-D9256CE0EA68}"/>
                  </a:ext>
                </a:extLst>
              </p:cNvPr>
              <p:cNvSpPr/>
              <p:nvPr/>
            </p:nvSpPr>
            <p:spPr bwMode="auto">
              <a:xfrm>
                <a:off x="8830700" y="4914262"/>
                <a:ext cx="183170" cy="219967"/>
              </a:xfrm>
              <a:custGeom>
                <a:avLst/>
                <a:gdLst>
                  <a:gd name="T0" fmla="*/ 2147483647 w 106"/>
                  <a:gd name="T1" fmla="*/ 2147483647 h 132"/>
                  <a:gd name="T2" fmla="*/ 0 w 106"/>
                  <a:gd name="T3" fmla="*/ 2147483647 h 132"/>
                  <a:gd name="T4" fmla="*/ 2147483647 w 106"/>
                  <a:gd name="T5" fmla="*/ 2147483647 h 132"/>
                  <a:gd name="T6" fmla="*/ 2147483647 w 106"/>
                  <a:gd name="T7" fmla="*/ 2147483647 h 132"/>
                  <a:gd name="T8" fmla="*/ 2147483647 w 106"/>
                  <a:gd name="T9" fmla="*/ 2147483647 h 132"/>
                  <a:gd name="T10" fmla="*/ 2147483647 w 106"/>
                  <a:gd name="T11" fmla="*/ 2147483647 h 132"/>
                  <a:gd name="T12" fmla="*/ 2147483647 w 106"/>
                  <a:gd name="T13" fmla="*/ 2147483647 h 132"/>
                  <a:gd name="T14" fmla="*/ 2147483647 w 106"/>
                  <a:gd name="T15" fmla="*/ 2147483647 h 132"/>
                  <a:gd name="T16" fmla="*/ 2147483647 w 106"/>
                  <a:gd name="T17" fmla="*/ 2147483647 h 132"/>
                  <a:gd name="T18" fmla="*/ 2147483647 w 106"/>
                  <a:gd name="T19" fmla="*/ 2147483647 h 132"/>
                  <a:gd name="T20" fmla="*/ 2147483647 w 106"/>
                  <a:gd name="T21" fmla="*/ 2147483647 h 132"/>
                  <a:gd name="T22" fmla="*/ 2147483647 w 106"/>
                  <a:gd name="T23" fmla="*/ 2147483647 h 132"/>
                  <a:gd name="T24" fmla="*/ 2147483647 w 106"/>
                  <a:gd name="T25" fmla="*/ 2147483647 h 132"/>
                  <a:gd name="T26" fmla="*/ 2147483647 w 106"/>
                  <a:gd name="T27" fmla="*/ 2147483647 h 132"/>
                  <a:gd name="T28" fmla="*/ 2147483647 w 106"/>
                  <a:gd name="T29" fmla="*/ 2147483647 h 132"/>
                  <a:gd name="T30" fmla="*/ 2147483647 w 106"/>
                  <a:gd name="T31" fmla="*/ 2147483647 h 132"/>
                  <a:gd name="T32" fmla="*/ 2147483647 w 106"/>
                  <a:gd name="T33" fmla="*/ 2147483647 h 132"/>
                  <a:gd name="T34" fmla="*/ 2147483647 w 106"/>
                  <a:gd name="T35" fmla="*/ 0 h 132"/>
                  <a:gd name="T36" fmla="*/ 2147483647 w 106"/>
                  <a:gd name="T37" fmla="*/ 2147483647 h 132"/>
                  <a:gd name="T38" fmla="*/ 2147483647 w 106"/>
                  <a:gd name="T39" fmla="*/ 2147483647 h 132"/>
                  <a:gd name="T40" fmla="*/ 2147483647 w 106"/>
                  <a:gd name="T41" fmla="*/ 2147483647 h 132"/>
                  <a:gd name="T42" fmla="*/ 2147483647 w 106"/>
                  <a:gd name="T43" fmla="*/ 2147483647 h 132"/>
                  <a:gd name="T44" fmla="*/ 2147483647 w 106"/>
                  <a:gd name="T45" fmla="*/ 2147483647 h 132"/>
                  <a:gd name="T46" fmla="*/ 2147483647 w 106"/>
                  <a:gd name="T47" fmla="*/ 2147483647 h 132"/>
                  <a:gd name="T48" fmla="*/ 2147483647 w 106"/>
                  <a:gd name="T49" fmla="*/ 2147483647 h 132"/>
                  <a:gd name="T50" fmla="*/ 2147483647 w 106"/>
                  <a:gd name="T51" fmla="*/ 2147483647 h 132"/>
                  <a:gd name="T52" fmla="*/ 2147483647 w 106"/>
                  <a:gd name="T53" fmla="*/ 2147483647 h 132"/>
                  <a:gd name="T54" fmla="*/ 2147483647 w 106"/>
                  <a:gd name="T55" fmla="*/ 2147483647 h 132"/>
                  <a:gd name="T56" fmla="*/ 2147483647 w 106"/>
                  <a:gd name="T57" fmla="*/ 2147483647 h 132"/>
                  <a:gd name="T58" fmla="*/ 2147483647 w 106"/>
                  <a:gd name="T59" fmla="*/ 2147483647 h 132"/>
                  <a:gd name="T60" fmla="*/ 2147483647 w 106"/>
                  <a:gd name="T61" fmla="*/ 2147483647 h 132"/>
                  <a:gd name="T62" fmla="*/ 2147483647 w 106"/>
                  <a:gd name="T63" fmla="*/ 2147483647 h 132"/>
                  <a:gd name="T64" fmla="*/ 2147483647 w 106"/>
                  <a:gd name="T65" fmla="*/ 2147483647 h 132"/>
                  <a:gd name="T66" fmla="*/ 2147483647 w 106"/>
                  <a:gd name="T67" fmla="*/ 2147483647 h 132"/>
                  <a:gd name="T68" fmla="*/ 2147483647 w 106"/>
                  <a:gd name="T69" fmla="*/ 2147483647 h 132"/>
                  <a:gd name="T70" fmla="*/ 2147483647 w 106"/>
                  <a:gd name="T71" fmla="*/ 2147483647 h 132"/>
                  <a:gd name="T72" fmla="*/ 2147483647 w 106"/>
                  <a:gd name="T73" fmla="*/ 2147483647 h 132"/>
                  <a:gd name="T74" fmla="*/ 2147483647 w 106"/>
                  <a:gd name="T75" fmla="*/ 2147483647 h 132"/>
                  <a:gd name="T76" fmla="*/ 2147483647 w 106"/>
                  <a:gd name="T77" fmla="*/ 2147483647 h 132"/>
                  <a:gd name="T78" fmla="*/ 2147483647 w 106"/>
                  <a:gd name="T79" fmla="*/ 2147483647 h 132"/>
                  <a:gd name="T80" fmla="*/ 2147483647 w 106"/>
                  <a:gd name="T81" fmla="*/ 2147483647 h 13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6"/>
                  <a:gd name="T124" fmla="*/ 0 h 132"/>
                  <a:gd name="T125" fmla="*/ 106 w 106"/>
                  <a:gd name="T126" fmla="*/ 132 h 13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6" h="132">
                    <a:moveTo>
                      <a:pt x="6" y="132"/>
                    </a:moveTo>
                    <a:lnTo>
                      <a:pt x="2" y="130"/>
                    </a:lnTo>
                    <a:lnTo>
                      <a:pt x="0" y="126"/>
                    </a:lnTo>
                    <a:lnTo>
                      <a:pt x="0" y="122"/>
                    </a:lnTo>
                    <a:lnTo>
                      <a:pt x="2" y="120"/>
                    </a:lnTo>
                    <a:lnTo>
                      <a:pt x="6" y="120"/>
                    </a:lnTo>
                    <a:lnTo>
                      <a:pt x="12" y="116"/>
                    </a:lnTo>
                    <a:lnTo>
                      <a:pt x="18" y="114"/>
                    </a:lnTo>
                    <a:lnTo>
                      <a:pt x="22" y="110"/>
                    </a:lnTo>
                    <a:lnTo>
                      <a:pt x="24" y="104"/>
                    </a:lnTo>
                    <a:lnTo>
                      <a:pt x="16" y="98"/>
                    </a:lnTo>
                    <a:lnTo>
                      <a:pt x="12" y="94"/>
                    </a:lnTo>
                    <a:lnTo>
                      <a:pt x="12" y="90"/>
                    </a:lnTo>
                    <a:lnTo>
                      <a:pt x="14" y="86"/>
                    </a:lnTo>
                    <a:lnTo>
                      <a:pt x="16" y="84"/>
                    </a:lnTo>
                    <a:lnTo>
                      <a:pt x="18" y="84"/>
                    </a:lnTo>
                    <a:lnTo>
                      <a:pt x="20" y="84"/>
                    </a:lnTo>
                    <a:lnTo>
                      <a:pt x="26" y="84"/>
                    </a:lnTo>
                    <a:lnTo>
                      <a:pt x="30" y="82"/>
                    </a:lnTo>
                    <a:lnTo>
                      <a:pt x="34" y="78"/>
                    </a:lnTo>
                    <a:lnTo>
                      <a:pt x="40" y="70"/>
                    </a:lnTo>
                    <a:lnTo>
                      <a:pt x="44" y="68"/>
                    </a:lnTo>
                    <a:lnTo>
                      <a:pt x="48" y="62"/>
                    </a:lnTo>
                    <a:lnTo>
                      <a:pt x="52" y="54"/>
                    </a:lnTo>
                    <a:lnTo>
                      <a:pt x="54" y="44"/>
                    </a:lnTo>
                    <a:lnTo>
                      <a:pt x="58" y="34"/>
                    </a:lnTo>
                    <a:lnTo>
                      <a:pt x="54" y="32"/>
                    </a:lnTo>
                    <a:lnTo>
                      <a:pt x="52" y="30"/>
                    </a:lnTo>
                    <a:lnTo>
                      <a:pt x="52" y="24"/>
                    </a:lnTo>
                    <a:lnTo>
                      <a:pt x="52" y="22"/>
                    </a:lnTo>
                    <a:lnTo>
                      <a:pt x="54" y="20"/>
                    </a:lnTo>
                    <a:lnTo>
                      <a:pt x="52" y="16"/>
                    </a:lnTo>
                    <a:lnTo>
                      <a:pt x="52" y="14"/>
                    </a:lnTo>
                    <a:lnTo>
                      <a:pt x="54" y="4"/>
                    </a:lnTo>
                    <a:lnTo>
                      <a:pt x="56" y="2"/>
                    </a:lnTo>
                    <a:lnTo>
                      <a:pt x="58" y="0"/>
                    </a:lnTo>
                    <a:lnTo>
                      <a:pt x="60" y="4"/>
                    </a:lnTo>
                    <a:lnTo>
                      <a:pt x="64" y="8"/>
                    </a:lnTo>
                    <a:lnTo>
                      <a:pt x="68" y="14"/>
                    </a:lnTo>
                    <a:lnTo>
                      <a:pt x="70" y="20"/>
                    </a:lnTo>
                    <a:lnTo>
                      <a:pt x="70" y="24"/>
                    </a:lnTo>
                    <a:lnTo>
                      <a:pt x="68" y="26"/>
                    </a:lnTo>
                    <a:lnTo>
                      <a:pt x="64" y="28"/>
                    </a:lnTo>
                    <a:lnTo>
                      <a:pt x="62" y="30"/>
                    </a:lnTo>
                    <a:lnTo>
                      <a:pt x="62" y="34"/>
                    </a:lnTo>
                    <a:lnTo>
                      <a:pt x="60" y="38"/>
                    </a:lnTo>
                    <a:lnTo>
                      <a:pt x="58" y="44"/>
                    </a:lnTo>
                    <a:lnTo>
                      <a:pt x="60" y="46"/>
                    </a:lnTo>
                    <a:lnTo>
                      <a:pt x="62" y="48"/>
                    </a:lnTo>
                    <a:lnTo>
                      <a:pt x="66" y="46"/>
                    </a:lnTo>
                    <a:lnTo>
                      <a:pt x="68" y="44"/>
                    </a:lnTo>
                    <a:lnTo>
                      <a:pt x="74" y="38"/>
                    </a:lnTo>
                    <a:lnTo>
                      <a:pt x="74" y="40"/>
                    </a:lnTo>
                    <a:lnTo>
                      <a:pt x="74" y="44"/>
                    </a:lnTo>
                    <a:lnTo>
                      <a:pt x="72" y="48"/>
                    </a:lnTo>
                    <a:lnTo>
                      <a:pt x="70" y="52"/>
                    </a:lnTo>
                    <a:lnTo>
                      <a:pt x="70" y="56"/>
                    </a:lnTo>
                    <a:lnTo>
                      <a:pt x="72" y="60"/>
                    </a:lnTo>
                    <a:lnTo>
                      <a:pt x="76" y="62"/>
                    </a:lnTo>
                    <a:lnTo>
                      <a:pt x="78" y="64"/>
                    </a:lnTo>
                    <a:lnTo>
                      <a:pt x="84" y="62"/>
                    </a:lnTo>
                    <a:lnTo>
                      <a:pt x="88" y="60"/>
                    </a:lnTo>
                    <a:lnTo>
                      <a:pt x="92" y="58"/>
                    </a:lnTo>
                    <a:lnTo>
                      <a:pt x="96" y="56"/>
                    </a:lnTo>
                    <a:lnTo>
                      <a:pt x="102" y="58"/>
                    </a:lnTo>
                    <a:lnTo>
                      <a:pt x="104" y="60"/>
                    </a:lnTo>
                    <a:lnTo>
                      <a:pt x="106" y="62"/>
                    </a:lnTo>
                    <a:lnTo>
                      <a:pt x="104" y="64"/>
                    </a:lnTo>
                    <a:lnTo>
                      <a:pt x="102" y="68"/>
                    </a:lnTo>
                    <a:lnTo>
                      <a:pt x="96" y="70"/>
                    </a:lnTo>
                    <a:lnTo>
                      <a:pt x="80" y="86"/>
                    </a:lnTo>
                    <a:lnTo>
                      <a:pt x="76" y="88"/>
                    </a:lnTo>
                    <a:lnTo>
                      <a:pt x="72" y="86"/>
                    </a:lnTo>
                    <a:lnTo>
                      <a:pt x="68" y="86"/>
                    </a:lnTo>
                    <a:lnTo>
                      <a:pt x="64" y="86"/>
                    </a:lnTo>
                    <a:lnTo>
                      <a:pt x="58" y="92"/>
                    </a:lnTo>
                    <a:lnTo>
                      <a:pt x="54" y="98"/>
                    </a:lnTo>
                    <a:lnTo>
                      <a:pt x="44" y="108"/>
                    </a:lnTo>
                    <a:lnTo>
                      <a:pt x="30" y="118"/>
                    </a:lnTo>
                    <a:lnTo>
                      <a:pt x="18" y="128"/>
                    </a:lnTo>
                    <a:lnTo>
                      <a:pt x="12" y="130"/>
                    </a:lnTo>
                    <a:lnTo>
                      <a:pt x="6" y="1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1" name="ísļïďe">
                <a:extLst>
                  <a:ext uri="{FF2B5EF4-FFF2-40B4-BE49-F238E27FC236}">
                    <a16:creationId xmlns:a16="http://schemas.microsoft.com/office/drawing/2014/main" xmlns="" id="{38C92C9E-F92E-4474-8E23-72F8AE048FD8}"/>
                  </a:ext>
                </a:extLst>
              </p:cNvPr>
              <p:cNvSpPr/>
              <p:nvPr/>
            </p:nvSpPr>
            <p:spPr bwMode="auto">
              <a:xfrm>
                <a:off x="8863753" y="4477133"/>
                <a:ext cx="67484" cy="74256"/>
              </a:xfrm>
              <a:custGeom>
                <a:avLst/>
                <a:gdLst>
                  <a:gd name="T0" fmla="*/ 2147483647 w 38"/>
                  <a:gd name="T1" fmla="*/ 2147483647 h 44"/>
                  <a:gd name="T2" fmla="*/ 2147483647 w 38"/>
                  <a:gd name="T3" fmla="*/ 2147483647 h 44"/>
                  <a:gd name="T4" fmla="*/ 2147483647 w 38"/>
                  <a:gd name="T5" fmla="*/ 2147483647 h 44"/>
                  <a:gd name="T6" fmla="*/ 2147483647 w 38"/>
                  <a:gd name="T7" fmla="*/ 2147483647 h 44"/>
                  <a:gd name="T8" fmla="*/ 2147483647 w 38"/>
                  <a:gd name="T9" fmla="*/ 2147483647 h 44"/>
                  <a:gd name="T10" fmla="*/ 2147483647 w 38"/>
                  <a:gd name="T11" fmla="*/ 2147483647 h 44"/>
                  <a:gd name="T12" fmla="*/ 0 w 38"/>
                  <a:gd name="T13" fmla="*/ 2147483647 h 44"/>
                  <a:gd name="T14" fmla="*/ 0 w 38"/>
                  <a:gd name="T15" fmla="*/ 0 h 44"/>
                  <a:gd name="T16" fmla="*/ 2147483647 w 38"/>
                  <a:gd name="T17" fmla="*/ 2147483647 h 44"/>
                  <a:gd name="T18" fmla="*/ 2147483647 w 38"/>
                  <a:gd name="T19" fmla="*/ 2147483647 h 44"/>
                  <a:gd name="T20" fmla="*/ 2147483647 w 38"/>
                  <a:gd name="T21" fmla="*/ 2147483647 h 44"/>
                  <a:gd name="T22" fmla="*/ 2147483647 w 38"/>
                  <a:gd name="T23" fmla="*/ 2147483647 h 44"/>
                  <a:gd name="T24" fmla="*/ 2147483647 w 38"/>
                  <a:gd name="T25" fmla="*/ 2147483647 h 44"/>
                  <a:gd name="T26" fmla="*/ 2147483647 w 38"/>
                  <a:gd name="T27" fmla="*/ 2147483647 h 44"/>
                  <a:gd name="T28" fmla="*/ 2147483647 w 38"/>
                  <a:gd name="T29" fmla="*/ 2147483647 h 44"/>
                  <a:gd name="T30" fmla="*/ 2147483647 w 38"/>
                  <a:gd name="T31" fmla="*/ 2147483647 h 44"/>
                  <a:gd name="T32" fmla="*/ 2147483647 w 38"/>
                  <a:gd name="T33" fmla="*/ 2147483647 h 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44"/>
                  <a:gd name="T53" fmla="*/ 38 w 38"/>
                  <a:gd name="T54" fmla="*/ 44 h 4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44">
                    <a:moveTo>
                      <a:pt x="38" y="42"/>
                    </a:moveTo>
                    <a:lnTo>
                      <a:pt x="36" y="44"/>
                    </a:lnTo>
                    <a:lnTo>
                      <a:pt x="32" y="42"/>
                    </a:lnTo>
                    <a:lnTo>
                      <a:pt x="26" y="40"/>
                    </a:lnTo>
                    <a:lnTo>
                      <a:pt x="14" y="32"/>
                    </a:lnTo>
                    <a:lnTo>
                      <a:pt x="6" y="20"/>
                    </a:lnTo>
                    <a:lnTo>
                      <a:pt x="0" y="12"/>
                    </a:lnTo>
                    <a:lnTo>
                      <a:pt x="0" y="0"/>
                    </a:lnTo>
                    <a:lnTo>
                      <a:pt x="8" y="4"/>
                    </a:lnTo>
                    <a:lnTo>
                      <a:pt x="12" y="10"/>
                    </a:lnTo>
                    <a:lnTo>
                      <a:pt x="16" y="16"/>
                    </a:lnTo>
                    <a:lnTo>
                      <a:pt x="20" y="22"/>
                    </a:lnTo>
                    <a:lnTo>
                      <a:pt x="24" y="24"/>
                    </a:lnTo>
                    <a:lnTo>
                      <a:pt x="28" y="26"/>
                    </a:lnTo>
                    <a:lnTo>
                      <a:pt x="32" y="28"/>
                    </a:lnTo>
                    <a:lnTo>
                      <a:pt x="34" y="32"/>
                    </a:lnTo>
                    <a:lnTo>
                      <a:pt x="38" y="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2" name="ísḷïḋe">
                <a:extLst>
                  <a:ext uri="{FF2B5EF4-FFF2-40B4-BE49-F238E27FC236}">
                    <a16:creationId xmlns:a16="http://schemas.microsoft.com/office/drawing/2014/main" xmlns="" id="{71AB3273-C945-4A11-AABF-5E508E83B910}"/>
                  </a:ext>
                </a:extLst>
              </p:cNvPr>
              <p:cNvSpPr/>
              <p:nvPr/>
            </p:nvSpPr>
            <p:spPr bwMode="auto">
              <a:xfrm>
                <a:off x="8502922" y="3990966"/>
                <a:ext cx="110178" cy="63047"/>
              </a:xfrm>
              <a:custGeom>
                <a:avLst/>
                <a:gdLst>
                  <a:gd name="T0" fmla="*/ 2147483647 w 64"/>
                  <a:gd name="T1" fmla="*/ 2147483647 h 38"/>
                  <a:gd name="T2" fmla="*/ 2147483647 w 64"/>
                  <a:gd name="T3" fmla="*/ 2147483647 h 38"/>
                  <a:gd name="T4" fmla="*/ 2147483647 w 64"/>
                  <a:gd name="T5" fmla="*/ 2147483647 h 38"/>
                  <a:gd name="T6" fmla="*/ 2147483647 w 64"/>
                  <a:gd name="T7" fmla="*/ 2147483647 h 38"/>
                  <a:gd name="T8" fmla="*/ 2147483647 w 64"/>
                  <a:gd name="T9" fmla="*/ 2147483647 h 38"/>
                  <a:gd name="T10" fmla="*/ 2147483647 w 64"/>
                  <a:gd name="T11" fmla="*/ 2147483647 h 38"/>
                  <a:gd name="T12" fmla="*/ 0 w 64"/>
                  <a:gd name="T13" fmla="*/ 2147483647 h 38"/>
                  <a:gd name="T14" fmla="*/ 0 w 64"/>
                  <a:gd name="T15" fmla="*/ 2147483647 h 38"/>
                  <a:gd name="T16" fmla="*/ 0 w 64"/>
                  <a:gd name="T17" fmla="*/ 2147483647 h 38"/>
                  <a:gd name="T18" fmla="*/ 2147483647 w 64"/>
                  <a:gd name="T19" fmla="*/ 2147483647 h 38"/>
                  <a:gd name="T20" fmla="*/ 2147483647 w 64"/>
                  <a:gd name="T21" fmla="*/ 2147483647 h 38"/>
                  <a:gd name="T22" fmla="*/ 2147483647 w 64"/>
                  <a:gd name="T23" fmla="*/ 2147483647 h 38"/>
                  <a:gd name="T24" fmla="*/ 2147483647 w 64"/>
                  <a:gd name="T25" fmla="*/ 2147483647 h 38"/>
                  <a:gd name="T26" fmla="*/ 2147483647 w 64"/>
                  <a:gd name="T27" fmla="*/ 2147483647 h 38"/>
                  <a:gd name="T28" fmla="*/ 2147483647 w 64"/>
                  <a:gd name="T29" fmla="*/ 2147483647 h 38"/>
                  <a:gd name="T30" fmla="*/ 2147483647 w 64"/>
                  <a:gd name="T31" fmla="*/ 2147483647 h 38"/>
                  <a:gd name="T32" fmla="*/ 2147483647 w 64"/>
                  <a:gd name="T33" fmla="*/ 2147483647 h 38"/>
                  <a:gd name="T34" fmla="*/ 2147483647 w 64"/>
                  <a:gd name="T35" fmla="*/ 2147483647 h 38"/>
                  <a:gd name="T36" fmla="*/ 2147483647 w 64"/>
                  <a:gd name="T37" fmla="*/ 0 h 38"/>
                  <a:gd name="T38" fmla="*/ 2147483647 w 64"/>
                  <a:gd name="T39" fmla="*/ 0 h 38"/>
                  <a:gd name="T40" fmla="*/ 2147483647 w 64"/>
                  <a:gd name="T41" fmla="*/ 2147483647 h 38"/>
                  <a:gd name="T42" fmla="*/ 2147483647 w 64"/>
                  <a:gd name="T43" fmla="*/ 2147483647 h 38"/>
                  <a:gd name="T44" fmla="*/ 2147483647 w 64"/>
                  <a:gd name="T45" fmla="*/ 2147483647 h 38"/>
                  <a:gd name="T46" fmla="*/ 2147483647 w 64"/>
                  <a:gd name="T47" fmla="*/ 2147483647 h 38"/>
                  <a:gd name="T48" fmla="*/ 2147483647 w 64"/>
                  <a:gd name="T49" fmla="*/ 2147483647 h 38"/>
                  <a:gd name="T50" fmla="*/ 2147483647 w 64"/>
                  <a:gd name="T51" fmla="*/ 2147483647 h 38"/>
                  <a:gd name="T52" fmla="*/ 2147483647 w 64"/>
                  <a:gd name="T53" fmla="*/ 2147483647 h 38"/>
                  <a:gd name="T54" fmla="*/ 2147483647 w 64"/>
                  <a:gd name="T55" fmla="*/ 2147483647 h 38"/>
                  <a:gd name="T56" fmla="*/ 2147483647 w 64"/>
                  <a:gd name="T57" fmla="*/ 2147483647 h 38"/>
                  <a:gd name="T58" fmla="*/ 2147483647 w 64"/>
                  <a:gd name="T59" fmla="*/ 2147483647 h 38"/>
                  <a:gd name="T60" fmla="*/ 2147483647 w 64"/>
                  <a:gd name="T61" fmla="*/ 2147483647 h 38"/>
                  <a:gd name="T62" fmla="*/ 2147483647 w 64"/>
                  <a:gd name="T63" fmla="*/ 2147483647 h 38"/>
                  <a:gd name="T64" fmla="*/ 2147483647 w 64"/>
                  <a:gd name="T65" fmla="*/ 2147483647 h 3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
                  <a:gd name="T100" fmla="*/ 0 h 38"/>
                  <a:gd name="T101" fmla="*/ 64 w 64"/>
                  <a:gd name="T102" fmla="*/ 38 h 3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 h="38">
                    <a:moveTo>
                      <a:pt x="36" y="38"/>
                    </a:moveTo>
                    <a:lnTo>
                      <a:pt x="34" y="38"/>
                    </a:lnTo>
                    <a:lnTo>
                      <a:pt x="30" y="38"/>
                    </a:lnTo>
                    <a:lnTo>
                      <a:pt x="22" y="38"/>
                    </a:lnTo>
                    <a:lnTo>
                      <a:pt x="10" y="36"/>
                    </a:lnTo>
                    <a:lnTo>
                      <a:pt x="2" y="32"/>
                    </a:lnTo>
                    <a:lnTo>
                      <a:pt x="0" y="28"/>
                    </a:lnTo>
                    <a:lnTo>
                      <a:pt x="0" y="26"/>
                    </a:lnTo>
                    <a:lnTo>
                      <a:pt x="0" y="24"/>
                    </a:lnTo>
                    <a:lnTo>
                      <a:pt x="2" y="22"/>
                    </a:lnTo>
                    <a:lnTo>
                      <a:pt x="24" y="22"/>
                    </a:lnTo>
                    <a:lnTo>
                      <a:pt x="28" y="24"/>
                    </a:lnTo>
                    <a:lnTo>
                      <a:pt x="30" y="24"/>
                    </a:lnTo>
                    <a:lnTo>
                      <a:pt x="38" y="22"/>
                    </a:lnTo>
                    <a:lnTo>
                      <a:pt x="42" y="18"/>
                    </a:lnTo>
                    <a:lnTo>
                      <a:pt x="46" y="14"/>
                    </a:lnTo>
                    <a:lnTo>
                      <a:pt x="52" y="10"/>
                    </a:lnTo>
                    <a:lnTo>
                      <a:pt x="52" y="4"/>
                    </a:lnTo>
                    <a:lnTo>
                      <a:pt x="52" y="0"/>
                    </a:lnTo>
                    <a:lnTo>
                      <a:pt x="54" y="0"/>
                    </a:lnTo>
                    <a:lnTo>
                      <a:pt x="56" y="2"/>
                    </a:lnTo>
                    <a:lnTo>
                      <a:pt x="60" y="4"/>
                    </a:lnTo>
                    <a:lnTo>
                      <a:pt x="62" y="8"/>
                    </a:lnTo>
                    <a:lnTo>
                      <a:pt x="64" y="10"/>
                    </a:lnTo>
                    <a:lnTo>
                      <a:pt x="62" y="12"/>
                    </a:lnTo>
                    <a:lnTo>
                      <a:pt x="60" y="16"/>
                    </a:lnTo>
                    <a:lnTo>
                      <a:pt x="58" y="18"/>
                    </a:lnTo>
                    <a:lnTo>
                      <a:pt x="58" y="20"/>
                    </a:lnTo>
                    <a:lnTo>
                      <a:pt x="54" y="26"/>
                    </a:lnTo>
                    <a:lnTo>
                      <a:pt x="46" y="32"/>
                    </a:lnTo>
                    <a:lnTo>
                      <a:pt x="40" y="36"/>
                    </a:lnTo>
                    <a:lnTo>
                      <a:pt x="34" y="38"/>
                    </a:lnTo>
                    <a:lnTo>
                      <a:pt x="36" y="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3" name="iŝlíḋe">
                <a:extLst>
                  <a:ext uri="{FF2B5EF4-FFF2-40B4-BE49-F238E27FC236}">
                    <a16:creationId xmlns:a16="http://schemas.microsoft.com/office/drawing/2014/main" xmlns="" id="{57A321C5-0658-42AB-B22C-0486BF2D74B4}"/>
                  </a:ext>
                </a:extLst>
              </p:cNvPr>
              <p:cNvSpPr/>
              <p:nvPr/>
            </p:nvSpPr>
            <p:spPr bwMode="auto">
              <a:xfrm>
                <a:off x="8099398" y="4027394"/>
                <a:ext cx="20657" cy="26620"/>
              </a:xfrm>
              <a:custGeom>
                <a:avLst/>
                <a:gdLst>
                  <a:gd name="T0" fmla="*/ 2147483647 w 12"/>
                  <a:gd name="T1" fmla="*/ 2147483647 h 16"/>
                  <a:gd name="T2" fmla="*/ 2147483647 w 12"/>
                  <a:gd name="T3" fmla="*/ 2147483647 h 16"/>
                  <a:gd name="T4" fmla="*/ 2147483647 w 12"/>
                  <a:gd name="T5" fmla="*/ 2147483647 h 16"/>
                  <a:gd name="T6" fmla="*/ 2147483647 w 12"/>
                  <a:gd name="T7" fmla="*/ 2147483647 h 16"/>
                  <a:gd name="T8" fmla="*/ 2147483647 w 12"/>
                  <a:gd name="T9" fmla="*/ 2147483647 h 16"/>
                  <a:gd name="T10" fmla="*/ 0 w 12"/>
                  <a:gd name="T11" fmla="*/ 2147483647 h 16"/>
                  <a:gd name="T12" fmla="*/ 2147483647 w 12"/>
                  <a:gd name="T13" fmla="*/ 2147483647 h 16"/>
                  <a:gd name="T14" fmla="*/ 2147483647 w 12"/>
                  <a:gd name="T15" fmla="*/ 0 h 16"/>
                  <a:gd name="T16" fmla="*/ 2147483647 w 12"/>
                  <a:gd name="T17" fmla="*/ 2147483647 h 16"/>
                  <a:gd name="T18" fmla="*/ 2147483647 w 12"/>
                  <a:gd name="T19" fmla="*/ 2147483647 h 16"/>
                  <a:gd name="T20" fmla="*/ 2147483647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12" y="10"/>
                    </a:moveTo>
                    <a:lnTo>
                      <a:pt x="12" y="14"/>
                    </a:lnTo>
                    <a:lnTo>
                      <a:pt x="12" y="16"/>
                    </a:lnTo>
                    <a:lnTo>
                      <a:pt x="6" y="16"/>
                    </a:lnTo>
                    <a:lnTo>
                      <a:pt x="2" y="14"/>
                    </a:lnTo>
                    <a:lnTo>
                      <a:pt x="0" y="10"/>
                    </a:lnTo>
                    <a:lnTo>
                      <a:pt x="2" y="4"/>
                    </a:lnTo>
                    <a:lnTo>
                      <a:pt x="8" y="0"/>
                    </a:lnTo>
                    <a:lnTo>
                      <a:pt x="10" y="6"/>
                    </a:lnTo>
                    <a:lnTo>
                      <a:pt x="10" y="8"/>
                    </a:lnTo>
                    <a:lnTo>
                      <a:pt x="12"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4" name="íş1iḓè">
                <a:extLst>
                  <a:ext uri="{FF2B5EF4-FFF2-40B4-BE49-F238E27FC236}">
                    <a16:creationId xmlns:a16="http://schemas.microsoft.com/office/drawing/2014/main" xmlns="" id="{06218E1D-9025-4536-9798-9CEDC88E1884}"/>
                  </a:ext>
                </a:extLst>
              </p:cNvPr>
              <p:cNvSpPr/>
              <p:nvPr/>
            </p:nvSpPr>
            <p:spPr bwMode="auto">
              <a:xfrm>
                <a:off x="8009879" y="4077832"/>
                <a:ext cx="20657" cy="30822"/>
              </a:xfrm>
              <a:custGeom>
                <a:avLst/>
                <a:gdLst>
                  <a:gd name="T0" fmla="*/ 2147483647 w 12"/>
                  <a:gd name="T1" fmla="*/ 2147483647 h 20"/>
                  <a:gd name="T2" fmla="*/ 2147483647 w 12"/>
                  <a:gd name="T3" fmla="*/ 2147483647 h 20"/>
                  <a:gd name="T4" fmla="*/ 2147483647 w 12"/>
                  <a:gd name="T5" fmla="*/ 0 h 20"/>
                  <a:gd name="T6" fmla="*/ 2147483647 w 12"/>
                  <a:gd name="T7" fmla="*/ 2147483647 h 20"/>
                  <a:gd name="T8" fmla="*/ 2147483647 w 12"/>
                  <a:gd name="T9" fmla="*/ 2147483647 h 20"/>
                  <a:gd name="T10" fmla="*/ 2147483647 w 12"/>
                  <a:gd name="T11" fmla="*/ 2147483647 h 20"/>
                  <a:gd name="T12" fmla="*/ 2147483647 w 12"/>
                  <a:gd name="T13" fmla="*/ 2147483647 h 20"/>
                  <a:gd name="T14" fmla="*/ 0 w 12"/>
                  <a:gd name="T15" fmla="*/ 2147483647 h 20"/>
                  <a:gd name="T16" fmla="*/ 0 w 12"/>
                  <a:gd name="T17" fmla="*/ 2147483647 h 20"/>
                  <a:gd name="T18" fmla="*/ 2147483647 w 12"/>
                  <a:gd name="T19" fmla="*/ 2147483647 h 20"/>
                  <a:gd name="T20" fmla="*/ 2147483647 w 12"/>
                  <a:gd name="T21" fmla="*/ 2147483647 h 20"/>
                  <a:gd name="T22" fmla="*/ 2147483647 w 12"/>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20"/>
                  <a:gd name="T38" fmla="*/ 12 w 12"/>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20">
                    <a:moveTo>
                      <a:pt x="6" y="2"/>
                    </a:moveTo>
                    <a:lnTo>
                      <a:pt x="8" y="2"/>
                    </a:lnTo>
                    <a:lnTo>
                      <a:pt x="8" y="0"/>
                    </a:lnTo>
                    <a:lnTo>
                      <a:pt x="10" y="2"/>
                    </a:lnTo>
                    <a:lnTo>
                      <a:pt x="12" y="4"/>
                    </a:lnTo>
                    <a:lnTo>
                      <a:pt x="10" y="6"/>
                    </a:lnTo>
                    <a:lnTo>
                      <a:pt x="8" y="12"/>
                    </a:lnTo>
                    <a:lnTo>
                      <a:pt x="0" y="20"/>
                    </a:lnTo>
                    <a:lnTo>
                      <a:pt x="0" y="10"/>
                    </a:lnTo>
                    <a:lnTo>
                      <a:pt x="2" y="6"/>
                    </a:lnTo>
                    <a:lnTo>
                      <a:pt x="4" y="4"/>
                    </a:lnTo>
                    <a:lnTo>
                      <a:pt x="6"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5" name="îśļiḍè">
                <a:extLst>
                  <a:ext uri="{FF2B5EF4-FFF2-40B4-BE49-F238E27FC236}">
                    <a16:creationId xmlns:a16="http://schemas.microsoft.com/office/drawing/2014/main" xmlns="" id="{D1FE3FB8-B5DE-45E4-8E22-133481C16690}"/>
                  </a:ext>
                </a:extLst>
              </p:cNvPr>
              <p:cNvSpPr/>
              <p:nvPr/>
            </p:nvSpPr>
            <p:spPr bwMode="auto">
              <a:xfrm>
                <a:off x="7928624" y="3943330"/>
                <a:ext cx="88142" cy="36427"/>
              </a:xfrm>
              <a:custGeom>
                <a:avLst/>
                <a:gdLst>
                  <a:gd name="T0" fmla="*/ 2147483647 w 50"/>
                  <a:gd name="T1" fmla="*/ 2147483647 h 22"/>
                  <a:gd name="T2" fmla="*/ 2147483647 w 50"/>
                  <a:gd name="T3" fmla="*/ 2147483647 h 22"/>
                  <a:gd name="T4" fmla="*/ 2147483647 w 50"/>
                  <a:gd name="T5" fmla="*/ 2147483647 h 22"/>
                  <a:gd name="T6" fmla="*/ 2147483647 w 50"/>
                  <a:gd name="T7" fmla="*/ 2147483647 h 22"/>
                  <a:gd name="T8" fmla="*/ 2147483647 w 50"/>
                  <a:gd name="T9" fmla="*/ 2147483647 h 22"/>
                  <a:gd name="T10" fmla="*/ 2147483647 w 50"/>
                  <a:gd name="T11" fmla="*/ 2147483647 h 22"/>
                  <a:gd name="T12" fmla="*/ 2147483647 w 50"/>
                  <a:gd name="T13" fmla="*/ 2147483647 h 22"/>
                  <a:gd name="T14" fmla="*/ 2147483647 w 50"/>
                  <a:gd name="T15" fmla="*/ 2147483647 h 22"/>
                  <a:gd name="T16" fmla="*/ 2147483647 w 50"/>
                  <a:gd name="T17" fmla="*/ 2147483647 h 22"/>
                  <a:gd name="T18" fmla="*/ 0 w 50"/>
                  <a:gd name="T19" fmla="*/ 2147483647 h 22"/>
                  <a:gd name="T20" fmla="*/ 2147483647 w 50"/>
                  <a:gd name="T21" fmla="*/ 2147483647 h 22"/>
                  <a:gd name="T22" fmla="*/ 2147483647 w 50"/>
                  <a:gd name="T23" fmla="*/ 2147483647 h 22"/>
                  <a:gd name="T24" fmla="*/ 2147483647 w 50"/>
                  <a:gd name="T25" fmla="*/ 2147483647 h 22"/>
                  <a:gd name="T26" fmla="*/ 2147483647 w 50"/>
                  <a:gd name="T27" fmla="*/ 2147483647 h 22"/>
                  <a:gd name="T28" fmla="*/ 2147483647 w 50"/>
                  <a:gd name="T29" fmla="*/ 0 h 22"/>
                  <a:gd name="T30" fmla="*/ 2147483647 w 50"/>
                  <a:gd name="T31" fmla="*/ 2147483647 h 22"/>
                  <a:gd name="T32" fmla="*/ 2147483647 w 50"/>
                  <a:gd name="T33" fmla="*/ 2147483647 h 22"/>
                  <a:gd name="T34" fmla="*/ 2147483647 w 50"/>
                  <a:gd name="T35" fmla="*/ 0 h 22"/>
                  <a:gd name="T36" fmla="*/ 2147483647 w 50"/>
                  <a:gd name="T37" fmla="*/ 2147483647 h 22"/>
                  <a:gd name="T38" fmla="*/ 2147483647 w 50"/>
                  <a:gd name="T39" fmla="*/ 2147483647 h 22"/>
                  <a:gd name="T40" fmla="*/ 2147483647 w 50"/>
                  <a:gd name="T41" fmla="*/ 2147483647 h 22"/>
                  <a:gd name="T42" fmla="*/ 2147483647 w 50"/>
                  <a:gd name="T43" fmla="*/ 2147483647 h 22"/>
                  <a:gd name="T44" fmla="*/ 2147483647 w 50"/>
                  <a:gd name="T45" fmla="*/ 2147483647 h 22"/>
                  <a:gd name="T46" fmla="*/ 2147483647 w 50"/>
                  <a:gd name="T47" fmla="*/ 2147483647 h 22"/>
                  <a:gd name="T48" fmla="*/ 2147483647 w 50"/>
                  <a:gd name="T49" fmla="*/ 2147483647 h 2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0"/>
                  <a:gd name="T76" fmla="*/ 0 h 22"/>
                  <a:gd name="T77" fmla="*/ 50 w 50"/>
                  <a:gd name="T78" fmla="*/ 22 h 2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0" h="22">
                    <a:moveTo>
                      <a:pt x="42" y="22"/>
                    </a:moveTo>
                    <a:lnTo>
                      <a:pt x="40" y="20"/>
                    </a:lnTo>
                    <a:lnTo>
                      <a:pt x="38" y="16"/>
                    </a:lnTo>
                    <a:lnTo>
                      <a:pt x="34" y="14"/>
                    </a:lnTo>
                    <a:lnTo>
                      <a:pt x="30" y="14"/>
                    </a:lnTo>
                    <a:lnTo>
                      <a:pt x="24" y="12"/>
                    </a:lnTo>
                    <a:lnTo>
                      <a:pt x="16" y="12"/>
                    </a:lnTo>
                    <a:lnTo>
                      <a:pt x="10" y="12"/>
                    </a:lnTo>
                    <a:lnTo>
                      <a:pt x="2" y="12"/>
                    </a:lnTo>
                    <a:lnTo>
                      <a:pt x="0" y="10"/>
                    </a:lnTo>
                    <a:lnTo>
                      <a:pt x="8" y="4"/>
                    </a:lnTo>
                    <a:lnTo>
                      <a:pt x="14" y="4"/>
                    </a:lnTo>
                    <a:lnTo>
                      <a:pt x="18" y="2"/>
                    </a:lnTo>
                    <a:lnTo>
                      <a:pt x="24" y="2"/>
                    </a:lnTo>
                    <a:lnTo>
                      <a:pt x="28" y="0"/>
                    </a:lnTo>
                    <a:lnTo>
                      <a:pt x="28" y="2"/>
                    </a:lnTo>
                    <a:lnTo>
                      <a:pt x="30" y="2"/>
                    </a:lnTo>
                    <a:lnTo>
                      <a:pt x="34" y="0"/>
                    </a:lnTo>
                    <a:lnTo>
                      <a:pt x="38" y="2"/>
                    </a:lnTo>
                    <a:lnTo>
                      <a:pt x="44" y="6"/>
                    </a:lnTo>
                    <a:lnTo>
                      <a:pt x="48" y="10"/>
                    </a:lnTo>
                    <a:lnTo>
                      <a:pt x="50" y="16"/>
                    </a:lnTo>
                    <a:lnTo>
                      <a:pt x="48" y="18"/>
                    </a:lnTo>
                    <a:lnTo>
                      <a:pt x="46" y="20"/>
                    </a:lnTo>
                    <a:lnTo>
                      <a:pt x="42"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6" name="iṡlíďè">
                <a:extLst>
                  <a:ext uri="{FF2B5EF4-FFF2-40B4-BE49-F238E27FC236}">
                    <a16:creationId xmlns:a16="http://schemas.microsoft.com/office/drawing/2014/main" xmlns="" id="{AF282198-2980-4E68-AF7C-DE0B0018CA90}"/>
                  </a:ext>
                </a:extLst>
              </p:cNvPr>
              <p:cNvSpPr/>
              <p:nvPr/>
            </p:nvSpPr>
            <p:spPr bwMode="auto">
              <a:xfrm>
                <a:off x="7925869" y="3800422"/>
                <a:ext cx="34431" cy="70053"/>
              </a:xfrm>
              <a:custGeom>
                <a:avLst/>
                <a:gdLst>
                  <a:gd name="T0" fmla="*/ 2147483647 w 20"/>
                  <a:gd name="T1" fmla="*/ 2147483647 h 42"/>
                  <a:gd name="T2" fmla="*/ 2147483647 w 20"/>
                  <a:gd name="T3" fmla="*/ 2147483647 h 42"/>
                  <a:gd name="T4" fmla="*/ 2147483647 w 20"/>
                  <a:gd name="T5" fmla="*/ 2147483647 h 42"/>
                  <a:gd name="T6" fmla="*/ 0 w 20"/>
                  <a:gd name="T7" fmla="*/ 2147483647 h 42"/>
                  <a:gd name="T8" fmla="*/ 2147483647 w 20"/>
                  <a:gd name="T9" fmla="*/ 2147483647 h 42"/>
                  <a:gd name="T10" fmla="*/ 0 w 20"/>
                  <a:gd name="T11" fmla="*/ 0 h 42"/>
                  <a:gd name="T12" fmla="*/ 2147483647 w 20"/>
                  <a:gd name="T13" fmla="*/ 0 h 42"/>
                  <a:gd name="T14" fmla="*/ 2147483647 w 20"/>
                  <a:gd name="T15" fmla="*/ 2147483647 h 42"/>
                  <a:gd name="T16" fmla="*/ 2147483647 w 20"/>
                  <a:gd name="T17" fmla="*/ 2147483647 h 42"/>
                  <a:gd name="T18" fmla="*/ 2147483647 w 20"/>
                  <a:gd name="T19" fmla="*/ 2147483647 h 42"/>
                  <a:gd name="T20" fmla="*/ 2147483647 w 20"/>
                  <a:gd name="T21" fmla="*/ 2147483647 h 42"/>
                  <a:gd name="T22" fmla="*/ 2147483647 w 20"/>
                  <a:gd name="T23" fmla="*/ 2147483647 h 42"/>
                  <a:gd name="T24" fmla="*/ 2147483647 w 20"/>
                  <a:gd name="T25" fmla="*/ 2147483647 h 42"/>
                  <a:gd name="T26" fmla="*/ 2147483647 w 20"/>
                  <a:gd name="T27" fmla="*/ 2147483647 h 42"/>
                  <a:gd name="T28" fmla="*/ 2147483647 w 20"/>
                  <a:gd name="T29" fmla="*/ 2147483647 h 42"/>
                  <a:gd name="T30" fmla="*/ 2147483647 w 20"/>
                  <a:gd name="T31" fmla="*/ 2147483647 h 42"/>
                  <a:gd name="T32" fmla="*/ 2147483647 w 20"/>
                  <a:gd name="T33" fmla="*/ 2147483647 h 42"/>
                  <a:gd name="T34" fmla="*/ 2147483647 w 20"/>
                  <a:gd name="T35" fmla="*/ 2147483647 h 42"/>
                  <a:gd name="T36" fmla="*/ 2147483647 w 20"/>
                  <a:gd name="T37" fmla="*/ 2147483647 h 42"/>
                  <a:gd name="T38" fmla="*/ 2147483647 w 20"/>
                  <a:gd name="T39" fmla="*/ 2147483647 h 42"/>
                  <a:gd name="T40" fmla="*/ 2147483647 w 20"/>
                  <a:gd name="T41" fmla="*/ 2147483647 h 42"/>
                  <a:gd name="T42" fmla="*/ 2147483647 w 20"/>
                  <a:gd name="T43" fmla="*/ 2147483647 h 42"/>
                  <a:gd name="T44" fmla="*/ 2147483647 w 20"/>
                  <a:gd name="T45" fmla="*/ 2147483647 h 42"/>
                  <a:gd name="T46" fmla="*/ 2147483647 w 20"/>
                  <a:gd name="T47" fmla="*/ 2147483647 h 42"/>
                  <a:gd name="T48" fmla="*/ 2147483647 w 20"/>
                  <a:gd name="T49" fmla="*/ 2147483647 h 42"/>
                  <a:gd name="T50" fmla="*/ 2147483647 w 20"/>
                  <a:gd name="T51" fmla="*/ 2147483647 h 42"/>
                  <a:gd name="T52" fmla="*/ 2147483647 w 20"/>
                  <a:gd name="T53" fmla="*/ 2147483647 h 42"/>
                  <a:gd name="T54" fmla="*/ 2147483647 w 20"/>
                  <a:gd name="T55" fmla="*/ 2147483647 h 42"/>
                  <a:gd name="T56" fmla="*/ 2147483647 w 20"/>
                  <a:gd name="T57" fmla="*/ 2147483647 h 42"/>
                  <a:gd name="T58" fmla="*/ 2147483647 w 2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0"/>
                  <a:gd name="T91" fmla="*/ 0 h 42"/>
                  <a:gd name="T92" fmla="*/ 20 w 2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0" h="42">
                    <a:moveTo>
                      <a:pt x="2" y="22"/>
                    </a:moveTo>
                    <a:lnTo>
                      <a:pt x="2" y="18"/>
                    </a:lnTo>
                    <a:lnTo>
                      <a:pt x="2" y="14"/>
                    </a:lnTo>
                    <a:lnTo>
                      <a:pt x="0" y="10"/>
                    </a:lnTo>
                    <a:lnTo>
                      <a:pt x="2" y="4"/>
                    </a:lnTo>
                    <a:lnTo>
                      <a:pt x="0" y="0"/>
                    </a:lnTo>
                    <a:lnTo>
                      <a:pt x="4" y="0"/>
                    </a:lnTo>
                    <a:lnTo>
                      <a:pt x="6" y="8"/>
                    </a:lnTo>
                    <a:lnTo>
                      <a:pt x="4" y="16"/>
                    </a:lnTo>
                    <a:lnTo>
                      <a:pt x="8" y="16"/>
                    </a:lnTo>
                    <a:lnTo>
                      <a:pt x="8" y="8"/>
                    </a:lnTo>
                    <a:lnTo>
                      <a:pt x="16" y="8"/>
                    </a:lnTo>
                    <a:lnTo>
                      <a:pt x="16" y="12"/>
                    </a:lnTo>
                    <a:lnTo>
                      <a:pt x="16" y="14"/>
                    </a:lnTo>
                    <a:lnTo>
                      <a:pt x="14" y="16"/>
                    </a:lnTo>
                    <a:lnTo>
                      <a:pt x="12" y="18"/>
                    </a:lnTo>
                    <a:lnTo>
                      <a:pt x="12" y="22"/>
                    </a:lnTo>
                    <a:lnTo>
                      <a:pt x="20" y="32"/>
                    </a:lnTo>
                    <a:lnTo>
                      <a:pt x="16" y="32"/>
                    </a:lnTo>
                    <a:lnTo>
                      <a:pt x="14" y="30"/>
                    </a:lnTo>
                    <a:lnTo>
                      <a:pt x="12" y="28"/>
                    </a:lnTo>
                    <a:lnTo>
                      <a:pt x="8" y="28"/>
                    </a:lnTo>
                    <a:lnTo>
                      <a:pt x="6" y="28"/>
                    </a:lnTo>
                    <a:lnTo>
                      <a:pt x="4" y="30"/>
                    </a:lnTo>
                    <a:lnTo>
                      <a:pt x="4" y="34"/>
                    </a:lnTo>
                    <a:lnTo>
                      <a:pt x="4" y="38"/>
                    </a:lnTo>
                    <a:lnTo>
                      <a:pt x="6" y="42"/>
                    </a:lnTo>
                    <a:lnTo>
                      <a:pt x="2" y="40"/>
                    </a:lnTo>
                    <a:lnTo>
                      <a:pt x="2" y="34"/>
                    </a:lnTo>
                    <a:lnTo>
                      <a:pt x="2"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7" name="î$1iḋe">
                <a:extLst>
                  <a:ext uri="{FF2B5EF4-FFF2-40B4-BE49-F238E27FC236}">
                    <a16:creationId xmlns:a16="http://schemas.microsoft.com/office/drawing/2014/main" xmlns="" id="{CA891D6E-C7C8-42B6-9D1F-942B76A33C65}"/>
                  </a:ext>
                </a:extLst>
              </p:cNvPr>
              <p:cNvSpPr/>
              <p:nvPr/>
            </p:nvSpPr>
            <p:spPr bwMode="auto">
              <a:xfrm>
                <a:off x="7881799" y="3953137"/>
                <a:ext cx="28921" cy="26620"/>
              </a:xfrm>
              <a:custGeom>
                <a:avLst/>
                <a:gdLst>
                  <a:gd name="T0" fmla="*/ 2147483647 w 18"/>
                  <a:gd name="T1" fmla="*/ 2147483647 h 16"/>
                  <a:gd name="T2" fmla="*/ 2147483647 w 18"/>
                  <a:gd name="T3" fmla="*/ 2147483647 h 16"/>
                  <a:gd name="T4" fmla="*/ 2147483647 w 18"/>
                  <a:gd name="T5" fmla="*/ 2147483647 h 16"/>
                  <a:gd name="T6" fmla="*/ 2147483647 w 18"/>
                  <a:gd name="T7" fmla="*/ 2147483647 h 16"/>
                  <a:gd name="T8" fmla="*/ 2147483647 w 18"/>
                  <a:gd name="T9" fmla="*/ 2147483647 h 16"/>
                  <a:gd name="T10" fmla="*/ 2147483647 w 18"/>
                  <a:gd name="T11" fmla="*/ 2147483647 h 16"/>
                  <a:gd name="T12" fmla="*/ 2147483647 w 18"/>
                  <a:gd name="T13" fmla="*/ 2147483647 h 16"/>
                  <a:gd name="T14" fmla="*/ 0 w 18"/>
                  <a:gd name="T15" fmla="*/ 2147483647 h 16"/>
                  <a:gd name="T16" fmla="*/ 0 w 18"/>
                  <a:gd name="T17" fmla="*/ 2147483647 h 16"/>
                  <a:gd name="T18" fmla="*/ 2147483647 w 18"/>
                  <a:gd name="T19" fmla="*/ 0 h 16"/>
                  <a:gd name="T20" fmla="*/ 2147483647 w 18"/>
                  <a:gd name="T21" fmla="*/ 2147483647 h 16"/>
                  <a:gd name="T22" fmla="*/ 2147483647 w 18"/>
                  <a:gd name="T23" fmla="*/ 2147483647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
                  <a:gd name="T37" fmla="*/ 0 h 16"/>
                  <a:gd name="T38" fmla="*/ 18 w 18"/>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 h="16">
                    <a:moveTo>
                      <a:pt x="16" y="4"/>
                    </a:moveTo>
                    <a:lnTo>
                      <a:pt x="18" y="6"/>
                    </a:lnTo>
                    <a:lnTo>
                      <a:pt x="18" y="10"/>
                    </a:lnTo>
                    <a:lnTo>
                      <a:pt x="18" y="12"/>
                    </a:lnTo>
                    <a:lnTo>
                      <a:pt x="16" y="14"/>
                    </a:lnTo>
                    <a:lnTo>
                      <a:pt x="10" y="16"/>
                    </a:lnTo>
                    <a:lnTo>
                      <a:pt x="2" y="12"/>
                    </a:lnTo>
                    <a:lnTo>
                      <a:pt x="0" y="8"/>
                    </a:lnTo>
                    <a:lnTo>
                      <a:pt x="0" y="4"/>
                    </a:lnTo>
                    <a:lnTo>
                      <a:pt x="10" y="0"/>
                    </a:lnTo>
                    <a:lnTo>
                      <a:pt x="18" y="4"/>
                    </a:lnTo>
                    <a:lnTo>
                      <a:pt x="16"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8" name="iś1ïďê">
                <a:extLst>
                  <a:ext uri="{FF2B5EF4-FFF2-40B4-BE49-F238E27FC236}">
                    <a16:creationId xmlns:a16="http://schemas.microsoft.com/office/drawing/2014/main" xmlns="" id="{EF49609D-DCB2-4667-9EB7-04BDDC4F5464}"/>
                  </a:ext>
                </a:extLst>
              </p:cNvPr>
              <p:cNvSpPr/>
              <p:nvPr/>
            </p:nvSpPr>
            <p:spPr bwMode="auto">
              <a:xfrm>
                <a:off x="7587074" y="4104452"/>
                <a:ext cx="88142" cy="26620"/>
              </a:xfrm>
              <a:custGeom>
                <a:avLst/>
                <a:gdLst>
                  <a:gd name="T0" fmla="*/ 2147483647 w 50"/>
                  <a:gd name="T1" fmla="*/ 2147483647 h 16"/>
                  <a:gd name="T2" fmla="*/ 2147483647 w 50"/>
                  <a:gd name="T3" fmla="*/ 2147483647 h 16"/>
                  <a:gd name="T4" fmla="*/ 2147483647 w 50"/>
                  <a:gd name="T5" fmla="*/ 2147483647 h 16"/>
                  <a:gd name="T6" fmla="*/ 2147483647 w 50"/>
                  <a:gd name="T7" fmla="*/ 2147483647 h 16"/>
                  <a:gd name="T8" fmla="*/ 2147483647 w 50"/>
                  <a:gd name="T9" fmla="*/ 2147483647 h 16"/>
                  <a:gd name="T10" fmla="*/ 2147483647 w 50"/>
                  <a:gd name="T11" fmla="*/ 2147483647 h 16"/>
                  <a:gd name="T12" fmla="*/ 2147483647 w 50"/>
                  <a:gd name="T13" fmla="*/ 2147483647 h 16"/>
                  <a:gd name="T14" fmla="*/ 2147483647 w 50"/>
                  <a:gd name="T15" fmla="*/ 2147483647 h 16"/>
                  <a:gd name="T16" fmla="*/ 2147483647 w 50"/>
                  <a:gd name="T17" fmla="*/ 2147483647 h 16"/>
                  <a:gd name="T18" fmla="*/ 2147483647 w 50"/>
                  <a:gd name="T19" fmla="*/ 2147483647 h 16"/>
                  <a:gd name="T20" fmla="*/ 2147483647 w 50"/>
                  <a:gd name="T21" fmla="*/ 2147483647 h 16"/>
                  <a:gd name="T22" fmla="*/ 2147483647 w 50"/>
                  <a:gd name="T23" fmla="*/ 2147483647 h 16"/>
                  <a:gd name="T24" fmla="*/ 2147483647 w 50"/>
                  <a:gd name="T25" fmla="*/ 2147483647 h 16"/>
                  <a:gd name="T26" fmla="*/ 0 w 50"/>
                  <a:gd name="T27" fmla="*/ 2147483647 h 16"/>
                  <a:gd name="T28" fmla="*/ 2147483647 w 50"/>
                  <a:gd name="T29" fmla="*/ 2147483647 h 16"/>
                  <a:gd name="T30" fmla="*/ 2147483647 w 50"/>
                  <a:gd name="T31" fmla="*/ 2147483647 h 16"/>
                  <a:gd name="T32" fmla="*/ 2147483647 w 50"/>
                  <a:gd name="T33" fmla="*/ 2147483647 h 16"/>
                  <a:gd name="T34" fmla="*/ 2147483647 w 50"/>
                  <a:gd name="T35" fmla="*/ 2147483647 h 16"/>
                  <a:gd name="T36" fmla="*/ 2147483647 w 50"/>
                  <a:gd name="T37" fmla="*/ 2147483647 h 16"/>
                  <a:gd name="T38" fmla="*/ 2147483647 w 50"/>
                  <a:gd name="T39" fmla="*/ 2147483647 h 16"/>
                  <a:gd name="T40" fmla="*/ 2147483647 w 50"/>
                  <a:gd name="T41" fmla="*/ 2147483647 h 16"/>
                  <a:gd name="T42" fmla="*/ 2147483647 w 50"/>
                  <a:gd name="T43" fmla="*/ 2147483647 h 16"/>
                  <a:gd name="T44" fmla="*/ 2147483647 w 50"/>
                  <a:gd name="T45" fmla="*/ 2147483647 h 16"/>
                  <a:gd name="T46" fmla="*/ 2147483647 w 50"/>
                  <a:gd name="T47" fmla="*/ 2147483647 h 16"/>
                  <a:gd name="T48" fmla="*/ 2147483647 w 50"/>
                  <a:gd name="T49" fmla="*/ 0 h 16"/>
                  <a:gd name="T50" fmla="*/ 2147483647 w 50"/>
                  <a:gd name="T51" fmla="*/ 2147483647 h 16"/>
                  <a:gd name="T52" fmla="*/ 2147483647 w 50"/>
                  <a:gd name="T53" fmla="*/ 2147483647 h 16"/>
                  <a:gd name="T54" fmla="*/ 2147483647 w 50"/>
                  <a:gd name="T55" fmla="*/ 2147483647 h 1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0"/>
                  <a:gd name="T85" fmla="*/ 0 h 16"/>
                  <a:gd name="T86" fmla="*/ 50 w 50"/>
                  <a:gd name="T87" fmla="*/ 16 h 1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0" h="16">
                    <a:moveTo>
                      <a:pt x="50" y="12"/>
                    </a:moveTo>
                    <a:lnTo>
                      <a:pt x="48" y="12"/>
                    </a:lnTo>
                    <a:lnTo>
                      <a:pt x="42" y="12"/>
                    </a:lnTo>
                    <a:lnTo>
                      <a:pt x="38" y="10"/>
                    </a:lnTo>
                    <a:lnTo>
                      <a:pt x="34" y="14"/>
                    </a:lnTo>
                    <a:lnTo>
                      <a:pt x="30" y="16"/>
                    </a:lnTo>
                    <a:lnTo>
                      <a:pt x="20" y="16"/>
                    </a:lnTo>
                    <a:lnTo>
                      <a:pt x="16" y="16"/>
                    </a:lnTo>
                    <a:lnTo>
                      <a:pt x="14" y="14"/>
                    </a:lnTo>
                    <a:lnTo>
                      <a:pt x="12" y="10"/>
                    </a:lnTo>
                    <a:lnTo>
                      <a:pt x="8" y="12"/>
                    </a:lnTo>
                    <a:lnTo>
                      <a:pt x="6" y="14"/>
                    </a:lnTo>
                    <a:lnTo>
                      <a:pt x="2" y="12"/>
                    </a:lnTo>
                    <a:lnTo>
                      <a:pt x="0" y="10"/>
                    </a:lnTo>
                    <a:lnTo>
                      <a:pt x="2" y="6"/>
                    </a:lnTo>
                    <a:lnTo>
                      <a:pt x="6" y="4"/>
                    </a:lnTo>
                    <a:lnTo>
                      <a:pt x="10" y="2"/>
                    </a:lnTo>
                    <a:lnTo>
                      <a:pt x="14" y="2"/>
                    </a:lnTo>
                    <a:lnTo>
                      <a:pt x="14" y="6"/>
                    </a:lnTo>
                    <a:lnTo>
                      <a:pt x="32" y="10"/>
                    </a:lnTo>
                    <a:lnTo>
                      <a:pt x="38" y="10"/>
                    </a:lnTo>
                    <a:lnTo>
                      <a:pt x="34" y="6"/>
                    </a:lnTo>
                    <a:lnTo>
                      <a:pt x="32" y="4"/>
                    </a:lnTo>
                    <a:lnTo>
                      <a:pt x="34" y="2"/>
                    </a:lnTo>
                    <a:lnTo>
                      <a:pt x="38" y="0"/>
                    </a:lnTo>
                    <a:lnTo>
                      <a:pt x="42" y="4"/>
                    </a:lnTo>
                    <a:lnTo>
                      <a:pt x="50" y="8"/>
                    </a:lnTo>
                    <a:lnTo>
                      <a:pt x="50"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9" name="ïŝ1íḋê">
                <a:extLst>
                  <a:ext uri="{FF2B5EF4-FFF2-40B4-BE49-F238E27FC236}">
                    <a16:creationId xmlns:a16="http://schemas.microsoft.com/office/drawing/2014/main" xmlns="" id="{495F33A9-96CA-4BCD-8BDD-EDC17CCC5712}"/>
                  </a:ext>
                </a:extLst>
              </p:cNvPr>
              <p:cNvSpPr/>
              <p:nvPr/>
            </p:nvSpPr>
            <p:spPr bwMode="auto">
              <a:xfrm>
                <a:off x="7759226" y="3556637"/>
                <a:ext cx="132212" cy="128898"/>
              </a:xfrm>
              <a:custGeom>
                <a:avLst/>
                <a:gdLst>
                  <a:gd name="T0" fmla="*/ 2147483647 w 76"/>
                  <a:gd name="T1" fmla="*/ 2147483647 h 78"/>
                  <a:gd name="T2" fmla="*/ 2147483647 w 76"/>
                  <a:gd name="T3" fmla="*/ 2147483647 h 78"/>
                  <a:gd name="T4" fmla="*/ 2147483647 w 76"/>
                  <a:gd name="T5" fmla="*/ 2147483647 h 78"/>
                  <a:gd name="T6" fmla="*/ 2147483647 w 76"/>
                  <a:gd name="T7" fmla="*/ 2147483647 h 78"/>
                  <a:gd name="T8" fmla="*/ 2147483647 w 76"/>
                  <a:gd name="T9" fmla="*/ 2147483647 h 78"/>
                  <a:gd name="T10" fmla="*/ 2147483647 w 76"/>
                  <a:gd name="T11" fmla="*/ 2147483647 h 78"/>
                  <a:gd name="T12" fmla="*/ 2147483647 w 76"/>
                  <a:gd name="T13" fmla="*/ 2147483647 h 78"/>
                  <a:gd name="T14" fmla="*/ 2147483647 w 76"/>
                  <a:gd name="T15" fmla="*/ 2147483647 h 78"/>
                  <a:gd name="T16" fmla="*/ 2147483647 w 76"/>
                  <a:gd name="T17" fmla="*/ 2147483647 h 78"/>
                  <a:gd name="T18" fmla="*/ 2147483647 w 76"/>
                  <a:gd name="T19" fmla="*/ 2147483647 h 78"/>
                  <a:gd name="T20" fmla="*/ 2147483647 w 76"/>
                  <a:gd name="T21" fmla="*/ 2147483647 h 78"/>
                  <a:gd name="T22" fmla="*/ 2147483647 w 76"/>
                  <a:gd name="T23" fmla="*/ 2147483647 h 78"/>
                  <a:gd name="T24" fmla="*/ 2147483647 w 76"/>
                  <a:gd name="T25" fmla="*/ 2147483647 h 78"/>
                  <a:gd name="T26" fmla="*/ 2147483647 w 76"/>
                  <a:gd name="T27" fmla="*/ 2147483647 h 78"/>
                  <a:gd name="T28" fmla="*/ 2147483647 w 76"/>
                  <a:gd name="T29" fmla="*/ 2147483647 h 78"/>
                  <a:gd name="T30" fmla="*/ 2147483647 w 76"/>
                  <a:gd name="T31" fmla="*/ 2147483647 h 78"/>
                  <a:gd name="T32" fmla="*/ 0 w 76"/>
                  <a:gd name="T33" fmla="*/ 2147483647 h 78"/>
                  <a:gd name="T34" fmla="*/ 2147483647 w 76"/>
                  <a:gd name="T35" fmla="*/ 2147483647 h 78"/>
                  <a:gd name="T36" fmla="*/ 0 w 76"/>
                  <a:gd name="T37" fmla="*/ 2147483647 h 78"/>
                  <a:gd name="T38" fmla="*/ 2147483647 w 76"/>
                  <a:gd name="T39" fmla="*/ 2147483647 h 78"/>
                  <a:gd name="T40" fmla="*/ 2147483647 w 76"/>
                  <a:gd name="T41" fmla="*/ 2147483647 h 78"/>
                  <a:gd name="T42" fmla="*/ 2147483647 w 76"/>
                  <a:gd name="T43" fmla="*/ 2147483647 h 78"/>
                  <a:gd name="T44" fmla="*/ 2147483647 w 76"/>
                  <a:gd name="T45" fmla="*/ 2147483647 h 78"/>
                  <a:gd name="T46" fmla="*/ 2147483647 w 76"/>
                  <a:gd name="T47" fmla="*/ 2147483647 h 78"/>
                  <a:gd name="T48" fmla="*/ 2147483647 w 76"/>
                  <a:gd name="T49" fmla="*/ 2147483647 h 78"/>
                  <a:gd name="T50" fmla="*/ 2147483647 w 76"/>
                  <a:gd name="T51" fmla="*/ 2147483647 h 78"/>
                  <a:gd name="T52" fmla="*/ 2147483647 w 76"/>
                  <a:gd name="T53" fmla="*/ 2147483647 h 78"/>
                  <a:gd name="T54" fmla="*/ 2147483647 w 76"/>
                  <a:gd name="T55" fmla="*/ 2147483647 h 78"/>
                  <a:gd name="T56" fmla="*/ 2147483647 w 76"/>
                  <a:gd name="T57" fmla="*/ 0 h 78"/>
                  <a:gd name="T58" fmla="*/ 2147483647 w 76"/>
                  <a:gd name="T59" fmla="*/ 2147483647 h 78"/>
                  <a:gd name="T60" fmla="*/ 2147483647 w 76"/>
                  <a:gd name="T61" fmla="*/ 2147483647 h 78"/>
                  <a:gd name="T62" fmla="*/ 2147483647 w 76"/>
                  <a:gd name="T63" fmla="*/ 2147483647 h 78"/>
                  <a:gd name="T64" fmla="*/ 2147483647 w 76"/>
                  <a:gd name="T65" fmla="*/ 2147483647 h 78"/>
                  <a:gd name="T66" fmla="*/ 2147483647 w 76"/>
                  <a:gd name="T67" fmla="*/ 2147483647 h 78"/>
                  <a:gd name="T68" fmla="*/ 2147483647 w 76"/>
                  <a:gd name="T69" fmla="*/ 2147483647 h 7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6"/>
                  <a:gd name="T106" fmla="*/ 0 h 78"/>
                  <a:gd name="T107" fmla="*/ 76 w 76"/>
                  <a:gd name="T108" fmla="*/ 78 h 7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6" h="78">
                    <a:moveTo>
                      <a:pt x="64" y="56"/>
                    </a:moveTo>
                    <a:lnTo>
                      <a:pt x="60" y="52"/>
                    </a:lnTo>
                    <a:lnTo>
                      <a:pt x="56" y="54"/>
                    </a:lnTo>
                    <a:lnTo>
                      <a:pt x="54" y="58"/>
                    </a:lnTo>
                    <a:lnTo>
                      <a:pt x="56" y="62"/>
                    </a:lnTo>
                    <a:lnTo>
                      <a:pt x="58" y="64"/>
                    </a:lnTo>
                    <a:lnTo>
                      <a:pt x="60" y="68"/>
                    </a:lnTo>
                    <a:lnTo>
                      <a:pt x="62" y="72"/>
                    </a:lnTo>
                    <a:lnTo>
                      <a:pt x="60" y="78"/>
                    </a:lnTo>
                    <a:lnTo>
                      <a:pt x="58" y="78"/>
                    </a:lnTo>
                    <a:lnTo>
                      <a:pt x="54" y="78"/>
                    </a:lnTo>
                    <a:lnTo>
                      <a:pt x="52" y="78"/>
                    </a:lnTo>
                    <a:lnTo>
                      <a:pt x="52" y="74"/>
                    </a:lnTo>
                    <a:lnTo>
                      <a:pt x="48" y="76"/>
                    </a:lnTo>
                    <a:lnTo>
                      <a:pt x="46" y="76"/>
                    </a:lnTo>
                    <a:lnTo>
                      <a:pt x="42" y="74"/>
                    </a:lnTo>
                    <a:lnTo>
                      <a:pt x="36" y="70"/>
                    </a:lnTo>
                    <a:lnTo>
                      <a:pt x="34" y="62"/>
                    </a:lnTo>
                    <a:lnTo>
                      <a:pt x="32" y="54"/>
                    </a:lnTo>
                    <a:lnTo>
                      <a:pt x="34" y="52"/>
                    </a:lnTo>
                    <a:lnTo>
                      <a:pt x="36" y="50"/>
                    </a:lnTo>
                    <a:lnTo>
                      <a:pt x="32" y="44"/>
                    </a:lnTo>
                    <a:lnTo>
                      <a:pt x="24" y="44"/>
                    </a:lnTo>
                    <a:lnTo>
                      <a:pt x="24" y="48"/>
                    </a:lnTo>
                    <a:lnTo>
                      <a:pt x="20" y="48"/>
                    </a:lnTo>
                    <a:lnTo>
                      <a:pt x="18" y="46"/>
                    </a:lnTo>
                    <a:lnTo>
                      <a:pt x="16" y="48"/>
                    </a:lnTo>
                    <a:lnTo>
                      <a:pt x="12" y="44"/>
                    </a:lnTo>
                    <a:lnTo>
                      <a:pt x="10" y="50"/>
                    </a:lnTo>
                    <a:lnTo>
                      <a:pt x="8" y="56"/>
                    </a:lnTo>
                    <a:lnTo>
                      <a:pt x="6" y="64"/>
                    </a:lnTo>
                    <a:lnTo>
                      <a:pt x="4" y="66"/>
                    </a:lnTo>
                    <a:lnTo>
                      <a:pt x="2" y="68"/>
                    </a:lnTo>
                    <a:lnTo>
                      <a:pt x="0" y="66"/>
                    </a:lnTo>
                    <a:lnTo>
                      <a:pt x="0" y="62"/>
                    </a:lnTo>
                    <a:lnTo>
                      <a:pt x="2" y="54"/>
                    </a:lnTo>
                    <a:lnTo>
                      <a:pt x="0" y="50"/>
                    </a:lnTo>
                    <a:lnTo>
                      <a:pt x="0" y="42"/>
                    </a:lnTo>
                    <a:lnTo>
                      <a:pt x="2" y="34"/>
                    </a:lnTo>
                    <a:lnTo>
                      <a:pt x="6" y="34"/>
                    </a:lnTo>
                    <a:lnTo>
                      <a:pt x="10" y="32"/>
                    </a:lnTo>
                    <a:lnTo>
                      <a:pt x="14" y="28"/>
                    </a:lnTo>
                    <a:lnTo>
                      <a:pt x="16" y="24"/>
                    </a:lnTo>
                    <a:lnTo>
                      <a:pt x="18" y="24"/>
                    </a:lnTo>
                    <a:lnTo>
                      <a:pt x="20" y="22"/>
                    </a:lnTo>
                    <a:lnTo>
                      <a:pt x="26" y="24"/>
                    </a:lnTo>
                    <a:lnTo>
                      <a:pt x="28" y="26"/>
                    </a:lnTo>
                    <a:lnTo>
                      <a:pt x="30" y="28"/>
                    </a:lnTo>
                    <a:lnTo>
                      <a:pt x="32" y="30"/>
                    </a:lnTo>
                    <a:lnTo>
                      <a:pt x="36" y="30"/>
                    </a:lnTo>
                    <a:lnTo>
                      <a:pt x="36" y="26"/>
                    </a:lnTo>
                    <a:lnTo>
                      <a:pt x="40" y="24"/>
                    </a:lnTo>
                    <a:lnTo>
                      <a:pt x="42" y="20"/>
                    </a:lnTo>
                    <a:lnTo>
                      <a:pt x="44" y="18"/>
                    </a:lnTo>
                    <a:lnTo>
                      <a:pt x="48" y="16"/>
                    </a:lnTo>
                    <a:lnTo>
                      <a:pt x="52" y="14"/>
                    </a:lnTo>
                    <a:lnTo>
                      <a:pt x="52" y="6"/>
                    </a:lnTo>
                    <a:lnTo>
                      <a:pt x="54" y="0"/>
                    </a:lnTo>
                    <a:lnTo>
                      <a:pt x="58" y="2"/>
                    </a:lnTo>
                    <a:lnTo>
                      <a:pt x="62" y="6"/>
                    </a:lnTo>
                    <a:lnTo>
                      <a:pt x="68" y="14"/>
                    </a:lnTo>
                    <a:lnTo>
                      <a:pt x="70" y="26"/>
                    </a:lnTo>
                    <a:lnTo>
                      <a:pt x="76" y="50"/>
                    </a:lnTo>
                    <a:lnTo>
                      <a:pt x="74" y="52"/>
                    </a:lnTo>
                    <a:lnTo>
                      <a:pt x="72" y="56"/>
                    </a:lnTo>
                    <a:lnTo>
                      <a:pt x="70" y="62"/>
                    </a:lnTo>
                    <a:lnTo>
                      <a:pt x="70" y="68"/>
                    </a:lnTo>
                    <a:lnTo>
                      <a:pt x="68" y="66"/>
                    </a:lnTo>
                    <a:lnTo>
                      <a:pt x="66" y="60"/>
                    </a:lnTo>
                    <a:lnTo>
                      <a:pt x="62" y="52"/>
                    </a:lnTo>
                    <a:lnTo>
                      <a:pt x="64"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0" name="ísľídé">
                <a:extLst>
                  <a:ext uri="{FF2B5EF4-FFF2-40B4-BE49-F238E27FC236}">
                    <a16:creationId xmlns:a16="http://schemas.microsoft.com/office/drawing/2014/main" xmlns="" id="{6E69BE68-E448-4F6B-992B-EAF796DE8845}"/>
                  </a:ext>
                </a:extLst>
              </p:cNvPr>
              <p:cNvSpPr/>
              <p:nvPr/>
            </p:nvSpPr>
            <p:spPr bwMode="auto">
              <a:xfrm>
                <a:off x="7622882" y="3527215"/>
                <a:ext cx="68861" cy="70053"/>
              </a:xfrm>
              <a:custGeom>
                <a:avLst/>
                <a:gdLst>
                  <a:gd name="T0" fmla="*/ 2147483647 w 38"/>
                  <a:gd name="T1" fmla="*/ 2147483647 h 42"/>
                  <a:gd name="T2" fmla="*/ 0 w 38"/>
                  <a:gd name="T3" fmla="*/ 2147483647 h 42"/>
                  <a:gd name="T4" fmla="*/ 2147483647 w 38"/>
                  <a:gd name="T5" fmla="*/ 2147483647 h 42"/>
                  <a:gd name="T6" fmla="*/ 2147483647 w 38"/>
                  <a:gd name="T7" fmla="*/ 2147483647 h 42"/>
                  <a:gd name="T8" fmla="*/ 2147483647 w 38"/>
                  <a:gd name="T9" fmla="*/ 2147483647 h 42"/>
                  <a:gd name="T10" fmla="*/ 2147483647 w 38"/>
                  <a:gd name="T11" fmla="*/ 2147483647 h 42"/>
                  <a:gd name="T12" fmla="*/ 2147483647 w 38"/>
                  <a:gd name="T13" fmla="*/ 2147483647 h 42"/>
                  <a:gd name="T14" fmla="*/ 2147483647 w 38"/>
                  <a:gd name="T15" fmla="*/ 2147483647 h 42"/>
                  <a:gd name="T16" fmla="*/ 2147483647 w 38"/>
                  <a:gd name="T17" fmla="*/ 0 h 42"/>
                  <a:gd name="T18" fmla="*/ 2147483647 w 38"/>
                  <a:gd name="T19" fmla="*/ 2147483647 h 42"/>
                  <a:gd name="T20" fmla="*/ 2147483647 w 38"/>
                  <a:gd name="T21" fmla="*/ 2147483647 h 42"/>
                  <a:gd name="T22" fmla="*/ 2147483647 w 38"/>
                  <a:gd name="T23" fmla="*/ 2147483647 h 42"/>
                  <a:gd name="T24" fmla="*/ 2147483647 w 38"/>
                  <a:gd name="T25" fmla="*/ 2147483647 h 42"/>
                  <a:gd name="T26" fmla="*/ 2147483647 w 38"/>
                  <a:gd name="T27" fmla="*/ 2147483647 h 42"/>
                  <a:gd name="T28" fmla="*/ 2147483647 w 38"/>
                  <a:gd name="T29" fmla="*/ 2147483647 h 42"/>
                  <a:gd name="T30" fmla="*/ 2147483647 w 38"/>
                  <a:gd name="T31" fmla="*/ 2147483647 h 42"/>
                  <a:gd name="T32" fmla="*/ 2147483647 w 38"/>
                  <a:gd name="T33" fmla="*/ 2147483647 h 42"/>
                  <a:gd name="T34" fmla="*/ 2147483647 w 38"/>
                  <a:gd name="T35" fmla="*/ 2147483647 h 42"/>
                  <a:gd name="T36" fmla="*/ 2147483647 w 38"/>
                  <a:gd name="T37" fmla="*/ 2147483647 h 42"/>
                  <a:gd name="T38" fmla="*/ 2147483647 w 38"/>
                  <a:gd name="T39" fmla="*/ 2147483647 h 42"/>
                  <a:gd name="T40" fmla="*/ 2147483647 w 38"/>
                  <a:gd name="T41" fmla="*/ 2147483647 h 4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8"/>
                  <a:gd name="T64" fmla="*/ 0 h 42"/>
                  <a:gd name="T65" fmla="*/ 38 w 38"/>
                  <a:gd name="T66" fmla="*/ 42 h 4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8" h="42">
                    <a:moveTo>
                      <a:pt x="4" y="42"/>
                    </a:moveTo>
                    <a:lnTo>
                      <a:pt x="0" y="42"/>
                    </a:lnTo>
                    <a:lnTo>
                      <a:pt x="2" y="38"/>
                    </a:lnTo>
                    <a:lnTo>
                      <a:pt x="6" y="34"/>
                    </a:lnTo>
                    <a:lnTo>
                      <a:pt x="14" y="24"/>
                    </a:lnTo>
                    <a:lnTo>
                      <a:pt x="24" y="16"/>
                    </a:lnTo>
                    <a:lnTo>
                      <a:pt x="30" y="8"/>
                    </a:lnTo>
                    <a:lnTo>
                      <a:pt x="32" y="4"/>
                    </a:lnTo>
                    <a:lnTo>
                      <a:pt x="34" y="0"/>
                    </a:lnTo>
                    <a:lnTo>
                      <a:pt x="34" y="4"/>
                    </a:lnTo>
                    <a:lnTo>
                      <a:pt x="36" y="6"/>
                    </a:lnTo>
                    <a:lnTo>
                      <a:pt x="38" y="10"/>
                    </a:lnTo>
                    <a:lnTo>
                      <a:pt x="36" y="12"/>
                    </a:lnTo>
                    <a:lnTo>
                      <a:pt x="32" y="14"/>
                    </a:lnTo>
                    <a:lnTo>
                      <a:pt x="32" y="16"/>
                    </a:lnTo>
                    <a:lnTo>
                      <a:pt x="30" y="18"/>
                    </a:lnTo>
                    <a:lnTo>
                      <a:pt x="22" y="18"/>
                    </a:lnTo>
                    <a:lnTo>
                      <a:pt x="20" y="28"/>
                    </a:lnTo>
                    <a:lnTo>
                      <a:pt x="14" y="36"/>
                    </a:lnTo>
                    <a:lnTo>
                      <a:pt x="10" y="40"/>
                    </a:lnTo>
                    <a:lnTo>
                      <a:pt x="4" y="4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1" name="îśļíḓê">
                <a:extLst>
                  <a:ext uri="{FF2B5EF4-FFF2-40B4-BE49-F238E27FC236}">
                    <a16:creationId xmlns:a16="http://schemas.microsoft.com/office/drawing/2014/main" xmlns="" id="{5697AF97-B5E4-4A61-8A78-224EC143C42E}"/>
                  </a:ext>
                </a:extLst>
              </p:cNvPr>
              <p:cNvSpPr/>
              <p:nvPr/>
            </p:nvSpPr>
            <p:spPr bwMode="auto">
              <a:xfrm>
                <a:off x="7675216" y="3294640"/>
                <a:ext cx="128081" cy="180736"/>
              </a:xfrm>
              <a:custGeom>
                <a:avLst/>
                <a:gdLst>
                  <a:gd name="T0" fmla="*/ 2147483647 w 74"/>
                  <a:gd name="T1" fmla="*/ 2147483647 h 110"/>
                  <a:gd name="T2" fmla="*/ 2147483647 w 74"/>
                  <a:gd name="T3" fmla="*/ 2147483647 h 110"/>
                  <a:gd name="T4" fmla="*/ 2147483647 w 74"/>
                  <a:gd name="T5" fmla="*/ 2147483647 h 110"/>
                  <a:gd name="T6" fmla="*/ 2147483647 w 74"/>
                  <a:gd name="T7" fmla="*/ 0 h 110"/>
                  <a:gd name="T8" fmla="*/ 2147483647 w 74"/>
                  <a:gd name="T9" fmla="*/ 2147483647 h 110"/>
                  <a:gd name="T10" fmla="*/ 2147483647 w 74"/>
                  <a:gd name="T11" fmla="*/ 2147483647 h 110"/>
                  <a:gd name="T12" fmla="*/ 2147483647 w 74"/>
                  <a:gd name="T13" fmla="*/ 2147483647 h 110"/>
                  <a:gd name="T14" fmla="*/ 2147483647 w 74"/>
                  <a:gd name="T15" fmla="*/ 2147483647 h 110"/>
                  <a:gd name="T16" fmla="*/ 2147483647 w 74"/>
                  <a:gd name="T17" fmla="*/ 2147483647 h 110"/>
                  <a:gd name="T18" fmla="*/ 2147483647 w 74"/>
                  <a:gd name="T19" fmla="*/ 2147483647 h 110"/>
                  <a:gd name="T20" fmla="*/ 2147483647 w 74"/>
                  <a:gd name="T21" fmla="*/ 2147483647 h 110"/>
                  <a:gd name="T22" fmla="*/ 2147483647 w 74"/>
                  <a:gd name="T23" fmla="*/ 2147483647 h 110"/>
                  <a:gd name="T24" fmla="*/ 2147483647 w 74"/>
                  <a:gd name="T25" fmla="*/ 2147483647 h 110"/>
                  <a:gd name="T26" fmla="*/ 2147483647 w 74"/>
                  <a:gd name="T27" fmla="*/ 2147483647 h 110"/>
                  <a:gd name="T28" fmla="*/ 2147483647 w 74"/>
                  <a:gd name="T29" fmla="*/ 2147483647 h 110"/>
                  <a:gd name="T30" fmla="*/ 2147483647 w 74"/>
                  <a:gd name="T31" fmla="*/ 2147483647 h 110"/>
                  <a:gd name="T32" fmla="*/ 2147483647 w 74"/>
                  <a:gd name="T33" fmla="*/ 2147483647 h 110"/>
                  <a:gd name="T34" fmla="*/ 2147483647 w 74"/>
                  <a:gd name="T35" fmla="*/ 2147483647 h 110"/>
                  <a:gd name="T36" fmla="*/ 2147483647 w 74"/>
                  <a:gd name="T37" fmla="*/ 2147483647 h 110"/>
                  <a:gd name="T38" fmla="*/ 2147483647 w 74"/>
                  <a:gd name="T39" fmla="*/ 2147483647 h 110"/>
                  <a:gd name="T40" fmla="*/ 2147483647 w 74"/>
                  <a:gd name="T41" fmla="*/ 2147483647 h 110"/>
                  <a:gd name="T42" fmla="*/ 2147483647 w 74"/>
                  <a:gd name="T43" fmla="*/ 2147483647 h 110"/>
                  <a:gd name="T44" fmla="*/ 2147483647 w 74"/>
                  <a:gd name="T45" fmla="*/ 2147483647 h 110"/>
                  <a:gd name="T46" fmla="*/ 2147483647 w 74"/>
                  <a:gd name="T47" fmla="*/ 2147483647 h 110"/>
                  <a:gd name="T48" fmla="*/ 2147483647 w 74"/>
                  <a:gd name="T49" fmla="*/ 2147483647 h 110"/>
                  <a:gd name="T50" fmla="*/ 2147483647 w 74"/>
                  <a:gd name="T51" fmla="*/ 2147483647 h 110"/>
                  <a:gd name="T52" fmla="*/ 2147483647 w 74"/>
                  <a:gd name="T53" fmla="*/ 2147483647 h 110"/>
                  <a:gd name="T54" fmla="*/ 2147483647 w 74"/>
                  <a:gd name="T55" fmla="*/ 2147483647 h 110"/>
                  <a:gd name="T56" fmla="*/ 2147483647 w 74"/>
                  <a:gd name="T57" fmla="*/ 2147483647 h 110"/>
                  <a:gd name="T58" fmla="*/ 2147483647 w 74"/>
                  <a:gd name="T59" fmla="*/ 2147483647 h 110"/>
                  <a:gd name="T60" fmla="*/ 2147483647 w 74"/>
                  <a:gd name="T61" fmla="*/ 2147483647 h 110"/>
                  <a:gd name="T62" fmla="*/ 2147483647 w 74"/>
                  <a:gd name="T63" fmla="*/ 2147483647 h 110"/>
                  <a:gd name="T64" fmla="*/ 2147483647 w 74"/>
                  <a:gd name="T65" fmla="*/ 2147483647 h 110"/>
                  <a:gd name="T66" fmla="*/ 2147483647 w 74"/>
                  <a:gd name="T67" fmla="*/ 2147483647 h 110"/>
                  <a:gd name="T68" fmla="*/ 2147483647 w 74"/>
                  <a:gd name="T69" fmla="*/ 2147483647 h 110"/>
                  <a:gd name="T70" fmla="*/ 2147483647 w 74"/>
                  <a:gd name="T71" fmla="*/ 2147483647 h 110"/>
                  <a:gd name="T72" fmla="*/ 2147483647 w 74"/>
                  <a:gd name="T73" fmla="*/ 2147483647 h 110"/>
                  <a:gd name="T74" fmla="*/ 0 w 74"/>
                  <a:gd name="T75" fmla="*/ 2147483647 h 110"/>
                  <a:gd name="T76" fmla="*/ 2147483647 w 74"/>
                  <a:gd name="T77" fmla="*/ 2147483647 h 11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4"/>
                  <a:gd name="T118" fmla="*/ 0 h 110"/>
                  <a:gd name="T119" fmla="*/ 74 w 74"/>
                  <a:gd name="T120" fmla="*/ 110 h 11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4" h="110">
                    <a:moveTo>
                      <a:pt x="4" y="46"/>
                    </a:moveTo>
                    <a:lnTo>
                      <a:pt x="8" y="38"/>
                    </a:lnTo>
                    <a:lnTo>
                      <a:pt x="8" y="30"/>
                    </a:lnTo>
                    <a:lnTo>
                      <a:pt x="6" y="20"/>
                    </a:lnTo>
                    <a:lnTo>
                      <a:pt x="4" y="12"/>
                    </a:lnTo>
                    <a:lnTo>
                      <a:pt x="6" y="4"/>
                    </a:lnTo>
                    <a:lnTo>
                      <a:pt x="8" y="2"/>
                    </a:lnTo>
                    <a:lnTo>
                      <a:pt x="10" y="0"/>
                    </a:lnTo>
                    <a:lnTo>
                      <a:pt x="12" y="2"/>
                    </a:lnTo>
                    <a:lnTo>
                      <a:pt x="14" y="6"/>
                    </a:lnTo>
                    <a:lnTo>
                      <a:pt x="16" y="10"/>
                    </a:lnTo>
                    <a:lnTo>
                      <a:pt x="20" y="10"/>
                    </a:lnTo>
                    <a:lnTo>
                      <a:pt x="22" y="10"/>
                    </a:lnTo>
                    <a:lnTo>
                      <a:pt x="24" y="8"/>
                    </a:lnTo>
                    <a:lnTo>
                      <a:pt x="28" y="4"/>
                    </a:lnTo>
                    <a:lnTo>
                      <a:pt x="28" y="8"/>
                    </a:lnTo>
                    <a:lnTo>
                      <a:pt x="30" y="12"/>
                    </a:lnTo>
                    <a:lnTo>
                      <a:pt x="32" y="18"/>
                    </a:lnTo>
                    <a:lnTo>
                      <a:pt x="34" y="22"/>
                    </a:lnTo>
                    <a:lnTo>
                      <a:pt x="36" y="30"/>
                    </a:lnTo>
                    <a:lnTo>
                      <a:pt x="36" y="36"/>
                    </a:lnTo>
                    <a:lnTo>
                      <a:pt x="36" y="44"/>
                    </a:lnTo>
                    <a:lnTo>
                      <a:pt x="32" y="48"/>
                    </a:lnTo>
                    <a:lnTo>
                      <a:pt x="28" y="54"/>
                    </a:lnTo>
                    <a:lnTo>
                      <a:pt x="26" y="62"/>
                    </a:lnTo>
                    <a:lnTo>
                      <a:pt x="28" y="70"/>
                    </a:lnTo>
                    <a:lnTo>
                      <a:pt x="32" y="76"/>
                    </a:lnTo>
                    <a:lnTo>
                      <a:pt x="36" y="82"/>
                    </a:lnTo>
                    <a:lnTo>
                      <a:pt x="40" y="86"/>
                    </a:lnTo>
                    <a:lnTo>
                      <a:pt x="40" y="84"/>
                    </a:lnTo>
                    <a:lnTo>
                      <a:pt x="42" y="80"/>
                    </a:lnTo>
                    <a:lnTo>
                      <a:pt x="46" y="80"/>
                    </a:lnTo>
                    <a:lnTo>
                      <a:pt x="50" y="82"/>
                    </a:lnTo>
                    <a:lnTo>
                      <a:pt x="54" y="86"/>
                    </a:lnTo>
                    <a:lnTo>
                      <a:pt x="56" y="90"/>
                    </a:lnTo>
                    <a:lnTo>
                      <a:pt x="60" y="92"/>
                    </a:lnTo>
                    <a:lnTo>
                      <a:pt x="62" y="90"/>
                    </a:lnTo>
                    <a:lnTo>
                      <a:pt x="64" y="88"/>
                    </a:lnTo>
                    <a:lnTo>
                      <a:pt x="66" y="90"/>
                    </a:lnTo>
                    <a:lnTo>
                      <a:pt x="64" y="94"/>
                    </a:lnTo>
                    <a:lnTo>
                      <a:pt x="64" y="96"/>
                    </a:lnTo>
                    <a:lnTo>
                      <a:pt x="64" y="98"/>
                    </a:lnTo>
                    <a:lnTo>
                      <a:pt x="66" y="96"/>
                    </a:lnTo>
                    <a:lnTo>
                      <a:pt x="68" y="100"/>
                    </a:lnTo>
                    <a:lnTo>
                      <a:pt x="74" y="102"/>
                    </a:lnTo>
                    <a:lnTo>
                      <a:pt x="74" y="106"/>
                    </a:lnTo>
                    <a:lnTo>
                      <a:pt x="74" y="110"/>
                    </a:lnTo>
                    <a:lnTo>
                      <a:pt x="72" y="110"/>
                    </a:lnTo>
                    <a:lnTo>
                      <a:pt x="70" y="108"/>
                    </a:lnTo>
                    <a:lnTo>
                      <a:pt x="68" y="106"/>
                    </a:lnTo>
                    <a:lnTo>
                      <a:pt x="64" y="100"/>
                    </a:lnTo>
                    <a:lnTo>
                      <a:pt x="60" y="98"/>
                    </a:lnTo>
                    <a:lnTo>
                      <a:pt x="54" y="94"/>
                    </a:lnTo>
                    <a:lnTo>
                      <a:pt x="50" y="90"/>
                    </a:lnTo>
                    <a:lnTo>
                      <a:pt x="48" y="92"/>
                    </a:lnTo>
                    <a:lnTo>
                      <a:pt x="48" y="96"/>
                    </a:lnTo>
                    <a:lnTo>
                      <a:pt x="50" y="100"/>
                    </a:lnTo>
                    <a:lnTo>
                      <a:pt x="44" y="100"/>
                    </a:lnTo>
                    <a:lnTo>
                      <a:pt x="42" y="94"/>
                    </a:lnTo>
                    <a:lnTo>
                      <a:pt x="38" y="90"/>
                    </a:lnTo>
                    <a:lnTo>
                      <a:pt x="34" y="88"/>
                    </a:lnTo>
                    <a:lnTo>
                      <a:pt x="30" y="90"/>
                    </a:lnTo>
                    <a:lnTo>
                      <a:pt x="26" y="92"/>
                    </a:lnTo>
                    <a:lnTo>
                      <a:pt x="22" y="90"/>
                    </a:lnTo>
                    <a:lnTo>
                      <a:pt x="20" y="88"/>
                    </a:lnTo>
                    <a:lnTo>
                      <a:pt x="16" y="84"/>
                    </a:lnTo>
                    <a:lnTo>
                      <a:pt x="18" y="80"/>
                    </a:lnTo>
                    <a:lnTo>
                      <a:pt x="20" y="76"/>
                    </a:lnTo>
                    <a:lnTo>
                      <a:pt x="20" y="72"/>
                    </a:lnTo>
                    <a:lnTo>
                      <a:pt x="16" y="72"/>
                    </a:lnTo>
                    <a:lnTo>
                      <a:pt x="14" y="74"/>
                    </a:lnTo>
                    <a:lnTo>
                      <a:pt x="12" y="74"/>
                    </a:lnTo>
                    <a:lnTo>
                      <a:pt x="6" y="72"/>
                    </a:lnTo>
                    <a:lnTo>
                      <a:pt x="2" y="70"/>
                    </a:lnTo>
                    <a:lnTo>
                      <a:pt x="0" y="66"/>
                    </a:lnTo>
                    <a:lnTo>
                      <a:pt x="0" y="52"/>
                    </a:lnTo>
                    <a:lnTo>
                      <a:pt x="2" y="46"/>
                    </a:lnTo>
                    <a:lnTo>
                      <a:pt x="4"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2" name="iŝḷiḓe">
                <a:extLst>
                  <a:ext uri="{FF2B5EF4-FFF2-40B4-BE49-F238E27FC236}">
                    <a16:creationId xmlns:a16="http://schemas.microsoft.com/office/drawing/2014/main" xmlns="" id="{B308C1D1-E398-4CD7-9539-E08B2F537BAD}"/>
                  </a:ext>
                </a:extLst>
              </p:cNvPr>
              <p:cNvSpPr/>
              <p:nvPr/>
            </p:nvSpPr>
            <p:spPr bwMode="auto">
              <a:xfrm>
                <a:off x="7810183" y="3479580"/>
                <a:ext cx="41317" cy="68651"/>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2147483647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2147483647 h 42"/>
                  <a:gd name="T28" fmla="*/ 2147483647 w 24"/>
                  <a:gd name="T29" fmla="*/ 2147483647 h 42"/>
                  <a:gd name="T30" fmla="*/ 2147483647 w 24"/>
                  <a:gd name="T31" fmla="*/ 2147483647 h 42"/>
                  <a:gd name="T32" fmla="*/ 2147483647 w 24"/>
                  <a:gd name="T33" fmla="*/ 2147483647 h 42"/>
                  <a:gd name="T34" fmla="*/ 2147483647 w 24"/>
                  <a:gd name="T35" fmla="*/ 2147483647 h 42"/>
                  <a:gd name="T36" fmla="*/ 2147483647 w 24"/>
                  <a:gd name="T37" fmla="*/ 2147483647 h 42"/>
                  <a:gd name="T38" fmla="*/ 2147483647 w 24"/>
                  <a:gd name="T39" fmla="*/ 2147483647 h 42"/>
                  <a:gd name="T40" fmla="*/ 2147483647 w 24"/>
                  <a:gd name="T41" fmla="*/ 2147483647 h 42"/>
                  <a:gd name="T42" fmla="*/ 0 w 24"/>
                  <a:gd name="T43" fmla="*/ 2147483647 h 42"/>
                  <a:gd name="T44" fmla="*/ 2147483647 w 24"/>
                  <a:gd name="T45" fmla="*/ 0 h 42"/>
                  <a:gd name="T46" fmla="*/ 2147483647 w 24"/>
                  <a:gd name="T47" fmla="*/ 0 h 42"/>
                  <a:gd name="T48" fmla="*/ 2147483647 w 24"/>
                  <a:gd name="T49" fmla="*/ 2147483647 h 42"/>
                  <a:gd name="T50" fmla="*/ 2147483647 w 24"/>
                  <a:gd name="T51" fmla="*/ 2147483647 h 42"/>
                  <a:gd name="T52" fmla="*/ 2147483647 w 24"/>
                  <a:gd name="T53" fmla="*/ 2147483647 h 42"/>
                  <a:gd name="T54" fmla="*/ 2147483647 w 24"/>
                  <a:gd name="T55" fmla="*/ 2147483647 h 42"/>
                  <a:gd name="T56" fmla="*/ 2147483647 w 24"/>
                  <a:gd name="T57" fmla="*/ 2147483647 h 42"/>
                  <a:gd name="T58" fmla="*/ 2147483647 w 24"/>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4"/>
                  <a:gd name="T91" fmla="*/ 0 h 42"/>
                  <a:gd name="T92" fmla="*/ 24 w 24"/>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4" h="42">
                    <a:moveTo>
                      <a:pt x="22" y="28"/>
                    </a:moveTo>
                    <a:lnTo>
                      <a:pt x="14" y="28"/>
                    </a:lnTo>
                    <a:lnTo>
                      <a:pt x="14" y="36"/>
                    </a:lnTo>
                    <a:lnTo>
                      <a:pt x="18" y="40"/>
                    </a:lnTo>
                    <a:lnTo>
                      <a:pt x="18" y="42"/>
                    </a:lnTo>
                    <a:lnTo>
                      <a:pt x="14" y="42"/>
                    </a:lnTo>
                    <a:lnTo>
                      <a:pt x="12" y="42"/>
                    </a:lnTo>
                    <a:lnTo>
                      <a:pt x="10" y="42"/>
                    </a:lnTo>
                    <a:lnTo>
                      <a:pt x="10" y="38"/>
                    </a:lnTo>
                    <a:lnTo>
                      <a:pt x="12" y="36"/>
                    </a:lnTo>
                    <a:lnTo>
                      <a:pt x="12" y="32"/>
                    </a:lnTo>
                    <a:lnTo>
                      <a:pt x="8" y="32"/>
                    </a:lnTo>
                    <a:lnTo>
                      <a:pt x="6" y="30"/>
                    </a:lnTo>
                    <a:lnTo>
                      <a:pt x="2" y="24"/>
                    </a:lnTo>
                    <a:lnTo>
                      <a:pt x="2" y="22"/>
                    </a:lnTo>
                    <a:lnTo>
                      <a:pt x="10" y="22"/>
                    </a:lnTo>
                    <a:lnTo>
                      <a:pt x="12" y="20"/>
                    </a:lnTo>
                    <a:lnTo>
                      <a:pt x="14" y="18"/>
                    </a:lnTo>
                    <a:lnTo>
                      <a:pt x="12" y="14"/>
                    </a:lnTo>
                    <a:lnTo>
                      <a:pt x="6" y="10"/>
                    </a:lnTo>
                    <a:lnTo>
                      <a:pt x="2" y="6"/>
                    </a:lnTo>
                    <a:lnTo>
                      <a:pt x="0" y="2"/>
                    </a:lnTo>
                    <a:lnTo>
                      <a:pt x="4" y="0"/>
                    </a:lnTo>
                    <a:lnTo>
                      <a:pt x="12" y="0"/>
                    </a:lnTo>
                    <a:lnTo>
                      <a:pt x="16" y="2"/>
                    </a:lnTo>
                    <a:lnTo>
                      <a:pt x="16" y="8"/>
                    </a:lnTo>
                    <a:lnTo>
                      <a:pt x="20" y="8"/>
                    </a:lnTo>
                    <a:lnTo>
                      <a:pt x="20" y="16"/>
                    </a:lnTo>
                    <a:lnTo>
                      <a:pt x="24" y="22"/>
                    </a:lnTo>
                    <a:lnTo>
                      <a:pt x="22"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3" name="isḷïdè">
                <a:extLst>
                  <a:ext uri="{FF2B5EF4-FFF2-40B4-BE49-F238E27FC236}">
                    <a16:creationId xmlns:a16="http://schemas.microsoft.com/office/drawing/2014/main" xmlns="" id="{75ADF354-A347-450F-B1FE-626FE75D5207}"/>
                  </a:ext>
                </a:extLst>
              </p:cNvPr>
              <p:cNvSpPr/>
              <p:nvPr/>
            </p:nvSpPr>
            <p:spPr bwMode="auto">
              <a:xfrm>
                <a:off x="7742699" y="3499195"/>
                <a:ext cx="39939" cy="47636"/>
              </a:xfrm>
              <a:custGeom>
                <a:avLst/>
                <a:gdLst>
                  <a:gd name="T0" fmla="*/ 2147483647 w 22"/>
                  <a:gd name="T1" fmla="*/ 2147483647 h 28"/>
                  <a:gd name="T2" fmla="*/ 2147483647 w 22"/>
                  <a:gd name="T3" fmla="*/ 2147483647 h 28"/>
                  <a:gd name="T4" fmla="*/ 2147483647 w 22"/>
                  <a:gd name="T5" fmla="*/ 2147483647 h 28"/>
                  <a:gd name="T6" fmla="*/ 2147483647 w 22"/>
                  <a:gd name="T7" fmla="*/ 2147483647 h 28"/>
                  <a:gd name="T8" fmla="*/ 2147483647 w 22"/>
                  <a:gd name="T9" fmla="*/ 2147483647 h 28"/>
                  <a:gd name="T10" fmla="*/ 2147483647 w 22"/>
                  <a:gd name="T11" fmla="*/ 2147483647 h 28"/>
                  <a:gd name="T12" fmla="*/ 2147483647 w 22"/>
                  <a:gd name="T13" fmla="*/ 2147483647 h 28"/>
                  <a:gd name="T14" fmla="*/ 2147483647 w 22"/>
                  <a:gd name="T15" fmla="*/ 2147483647 h 28"/>
                  <a:gd name="T16" fmla="*/ 2147483647 w 22"/>
                  <a:gd name="T17" fmla="*/ 2147483647 h 28"/>
                  <a:gd name="T18" fmla="*/ 0 w 22"/>
                  <a:gd name="T19" fmla="*/ 2147483647 h 28"/>
                  <a:gd name="T20" fmla="*/ 2147483647 w 22"/>
                  <a:gd name="T21" fmla="*/ 2147483647 h 28"/>
                  <a:gd name="T22" fmla="*/ 2147483647 w 22"/>
                  <a:gd name="T23" fmla="*/ 0 h 28"/>
                  <a:gd name="T24" fmla="*/ 2147483647 w 22"/>
                  <a:gd name="T25" fmla="*/ 2147483647 h 28"/>
                  <a:gd name="T26" fmla="*/ 2147483647 w 22"/>
                  <a:gd name="T27" fmla="*/ 2147483647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
                  <a:gd name="T43" fmla="*/ 0 h 28"/>
                  <a:gd name="T44" fmla="*/ 22 w 22"/>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 h="28">
                    <a:moveTo>
                      <a:pt x="10" y="4"/>
                    </a:moveTo>
                    <a:lnTo>
                      <a:pt x="12" y="4"/>
                    </a:lnTo>
                    <a:lnTo>
                      <a:pt x="14" y="4"/>
                    </a:lnTo>
                    <a:lnTo>
                      <a:pt x="20" y="6"/>
                    </a:lnTo>
                    <a:lnTo>
                      <a:pt x="22" y="10"/>
                    </a:lnTo>
                    <a:lnTo>
                      <a:pt x="20" y="16"/>
                    </a:lnTo>
                    <a:lnTo>
                      <a:pt x="14" y="22"/>
                    </a:lnTo>
                    <a:lnTo>
                      <a:pt x="2" y="28"/>
                    </a:lnTo>
                    <a:lnTo>
                      <a:pt x="2" y="14"/>
                    </a:lnTo>
                    <a:lnTo>
                      <a:pt x="0" y="4"/>
                    </a:lnTo>
                    <a:lnTo>
                      <a:pt x="2" y="2"/>
                    </a:lnTo>
                    <a:lnTo>
                      <a:pt x="4" y="0"/>
                    </a:lnTo>
                    <a:lnTo>
                      <a:pt x="8" y="4"/>
                    </a:lnTo>
                    <a:lnTo>
                      <a:pt x="10"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4" name="işľïdê">
                <a:extLst>
                  <a:ext uri="{FF2B5EF4-FFF2-40B4-BE49-F238E27FC236}">
                    <a16:creationId xmlns:a16="http://schemas.microsoft.com/office/drawing/2014/main" xmlns="" id="{7985D65F-C2D5-4A5F-A4BF-34E100423B80}"/>
                  </a:ext>
                </a:extLst>
              </p:cNvPr>
              <p:cNvSpPr/>
              <p:nvPr/>
            </p:nvSpPr>
            <p:spPr bwMode="auto">
              <a:xfrm>
                <a:off x="8679207" y="4023190"/>
                <a:ext cx="28921" cy="50438"/>
              </a:xfrm>
              <a:custGeom>
                <a:avLst/>
                <a:gdLst>
                  <a:gd name="T0" fmla="*/ 2147483647 w 16"/>
                  <a:gd name="T1" fmla="*/ 2147483647 h 30"/>
                  <a:gd name="T2" fmla="*/ 2147483647 w 16"/>
                  <a:gd name="T3" fmla="*/ 2147483647 h 30"/>
                  <a:gd name="T4" fmla="*/ 2147483647 w 16"/>
                  <a:gd name="T5" fmla="*/ 2147483647 h 30"/>
                  <a:gd name="T6" fmla="*/ 2147483647 w 16"/>
                  <a:gd name="T7" fmla="*/ 2147483647 h 30"/>
                  <a:gd name="T8" fmla="*/ 2147483647 w 16"/>
                  <a:gd name="T9" fmla="*/ 2147483647 h 30"/>
                  <a:gd name="T10" fmla="*/ 2147483647 w 16"/>
                  <a:gd name="T11" fmla="*/ 2147483647 h 30"/>
                  <a:gd name="T12" fmla="*/ 2147483647 w 16"/>
                  <a:gd name="T13" fmla="*/ 2147483647 h 30"/>
                  <a:gd name="T14" fmla="*/ 2147483647 w 16"/>
                  <a:gd name="T15" fmla="*/ 2147483647 h 30"/>
                  <a:gd name="T16" fmla="*/ 2147483647 w 16"/>
                  <a:gd name="T17" fmla="*/ 2147483647 h 30"/>
                  <a:gd name="T18" fmla="*/ 0 w 16"/>
                  <a:gd name="T19" fmla="*/ 2147483647 h 30"/>
                  <a:gd name="T20" fmla="*/ 0 w 16"/>
                  <a:gd name="T21" fmla="*/ 0 h 30"/>
                  <a:gd name="T22" fmla="*/ 2147483647 w 16"/>
                  <a:gd name="T23" fmla="*/ 2147483647 h 30"/>
                  <a:gd name="T24" fmla="*/ 2147483647 w 16"/>
                  <a:gd name="T25" fmla="*/ 2147483647 h 30"/>
                  <a:gd name="T26" fmla="*/ 2147483647 w 16"/>
                  <a:gd name="T27" fmla="*/ 2147483647 h 30"/>
                  <a:gd name="T28" fmla="*/ 2147483647 w 16"/>
                  <a:gd name="T29" fmla="*/ 2147483647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6"/>
                  <a:gd name="T46" fmla="*/ 0 h 30"/>
                  <a:gd name="T47" fmla="*/ 16 w 16"/>
                  <a:gd name="T48" fmla="*/ 30 h 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6" h="30">
                    <a:moveTo>
                      <a:pt x="16" y="18"/>
                    </a:moveTo>
                    <a:lnTo>
                      <a:pt x="16" y="24"/>
                    </a:lnTo>
                    <a:lnTo>
                      <a:pt x="14" y="28"/>
                    </a:lnTo>
                    <a:lnTo>
                      <a:pt x="12" y="30"/>
                    </a:lnTo>
                    <a:lnTo>
                      <a:pt x="10" y="30"/>
                    </a:lnTo>
                    <a:lnTo>
                      <a:pt x="8" y="30"/>
                    </a:lnTo>
                    <a:lnTo>
                      <a:pt x="6" y="26"/>
                    </a:lnTo>
                    <a:lnTo>
                      <a:pt x="4" y="18"/>
                    </a:lnTo>
                    <a:lnTo>
                      <a:pt x="2" y="12"/>
                    </a:lnTo>
                    <a:lnTo>
                      <a:pt x="0" y="6"/>
                    </a:lnTo>
                    <a:lnTo>
                      <a:pt x="0" y="0"/>
                    </a:lnTo>
                    <a:lnTo>
                      <a:pt x="8" y="12"/>
                    </a:lnTo>
                    <a:lnTo>
                      <a:pt x="10" y="18"/>
                    </a:lnTo>
                    <a:lnTo>
                      <a:pt x="14" y="18"/>
                    </a:lnTo>
                    <a:lnTo>
                      <a:pt x="16"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5" name="íṧ1ídê">
                <a:extLst>
                  <a:ext uri="{FF2B5EF4-FFF2-40B4-BE49-F238E27FC236}">
                    <a16:creationId xmlns:a16="http://schemas.microsoft.com/office/drawing/2014/main" xmlns="" id="{B63D9FAC-6C5D-4067-8F38-713EEF5DCD62}"/>
                  </a:ext>
                </a:extLst>
              </p:cNvPr>
              <p:cNvSpPr/>
              <p:nvPr/>
            </p:nvSpPr>
            <p:spPr bwMode="auto">
              <a:xfrm>
                <a:off x="8776988" y="4091842"/>
                <a:ext cx="38562" cy="29422"/>
              </a:xfrm>
              <a:custGeom>
                <a:avLst/>
                <a:gdLst>
                  <a:gd name="T0" fmla="*/ 2147483647 w 22"/>
                  <a:gd name="T1" fmla="*/ 2147483647 h 16"/>
                  <a:gd name="T2" fmla="*/ 2147483647 w 22"/>
                  <a:gd name="T3" fmla="*/ 2147483647 h 16"/>
                  <a:gd name="T4" fmla="*/ 2147483647 w 22"/>
                  <a:gd name="T5" fmla="*/ 2147483647 h 16"/>
                  <a:gd name="T6" fmla="*/ 2147483647 w 22"/>
                  <a:gd name="T7" fmla="*/ 2147483647 h 16"/>
                  <a:gd name="T8" fmla="*/ 2147483647 w 22"/>
                  <a:gd name="T9" fmla="*/ 2147483647 h 16"/>
                  <a:gd name="T10" fmla="*/ 0 w 22"/>
                  <a:gd name="T11" fmla="*/ 2147483647 h 16"/>
                  <a:gd name="T12" fmla="*/ 0 w 22"/>
                  <a:gd name="T13" fmla="*/ 0 h 16"/>
                  <a:gd name="T14" fmla="*/ 2147483647 w 22"/>
                  <a:gd name="T15" fmla="*/ 2147483647 h 16"/>
                  <a:gd name="T16" fmla="*/ 2147483647 w 22"/>
                  <a:gd name="T17" fmla="*/ 2147483647 h 16"/>
                  <a:gd name="T18" fmla="*/ 2147483647 w 22"/>
                  <a:gd name="T19" fmla="*/ 2147483647 h 16"/>
                  <a:gd name="T20" fmla="*/ 2147483647 w 2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
                  <a:gd name="T34" fmla="*/ 0 h 16"/>
                  <a:gd name="T35" fmla="*/ 22 w 2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 h="16">
                    <a:moveTo>
                      <a:pt x="22" y="14"/>
                    </a:moveTo>
                    <a:lnTo>
                      <a:pt x="20" y="16"/>
                    </a:lnTo>
                    <a:lnTo>
                      <a:pt x="18" y="16"/>
                    </a:lnTo>
                    <a:lnTo>
                      <a:pt x="12" y="14"/>
                    </a:lnTo>
                    <a:lnTo>
                      <a:pt x="6" y="10"/>
                    </a:lnTo>
                    <a:lnTo>
                      <a:pt x="0" y="2"/>
                    </a:lnTo>
                    <a:lnTo>
                      <a:pt x="0" y="0"/>
                    </a:lnTo>
                    <a:lnTo>
                      <a:pt x="6" y="2"/>
                    </a:lnTo>
                    <a:lnTo>
                      <a:pt x="12" y="4"/>
                    </a:lnTo>
                    <a:lnTo>
                      <a:pt x="20" y="8"/>
                    </a:lnTo>
                    <a:lnTo>
                      <a:pt x="22"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6" name="ïś1îḓê">
                <a:extLst>
                  <a:ext uri="{FF2B5EF4-FFF2-40B4-BE49-F238E27FC236}">
                    <a16:creationId xmlns:a16="http://schemas.microsoft.com/office/drawing/2014/main" xmlns="" id="{4194DD87-C1EA-4478-8D3D-554E8900DB86}"/>
                  </a:ext>
                </a:extLst>
              </p:cNvPr>
              <p:cNvSpPr/>
              <p:nvPr/>
            </p:nvSpPr>
            <p:spPr bwMode="auto">
              <a:xfrm>
                <a:off x="8837586" y="4117060"/>
                <a:ext cx="23413" cy="40630"/>
              </a:xfrm>
              <a:custGeom>
                <a:avLst/>
                <a:gdLst>
                  <a:gd name="T0" fmla="*/ 2147483647 w 14"/>
                  <a:gd name="T1" fmla="*/ 0 h 24"/>
                  <a:gd name="T2" fmla="*/ 2147483647 w 14"/>
                  <a:gd name="T3" fmla="*/ 2147483647 h 24"/>
                  <a:gd name="T4" fmla="*/ 2147483647 w 14"/>
                  <a:gd name="T5" fmla="*/ 2147483647 h 24"/>
                  <a:gd name="T6" fmla="*/ 2147483647 w 14"/>
                  <a:gd name="T7" fmla="*/ 2147483647 h 24"/>
                  <a:gd name="T8" fmla="*/ 2147483647 w 14"/>
                  <a:gd name="T9" fmla="*/ 2147483647 h 24"/>
                  <a:gd name="T10" fmla="*/ 2147483647 w 14"/>
                  <a:gd name="T11" fmla="*/ 2147483647 h 24"/>
                  <a:gd name="T12" fmla="*/ 2147483647 w 14"/>
                  <a:gd name="T13" fmla="*/ 2147483647 h 24"/>
                  <a:gd name="T14" fmla="*/ 2147483647 w 14"/>
                  <a:gd name="T15" fmla="*/ 2147483647 h 24"/>
                  <a:gd name="T16" fmla="*/ 0 w 14"/>
                  <a:gd name="T17" fmla="*/ 2147483647 h 24"/>
                  <a:gd name="T18" fmla="*/ 0 w 14"/>
                  <a:gd name="T19" fmla="*/ 2147483647 h 24"/>
                  <a:gd name="T20" fmla="*/ 0 w 14"/>
                  <a:gd name="T21" fmla="*/ 2147483647 h 24"/>
                  <a:gd name="T22" fmla="*/ 2147483647 w 14"/>
                  <a:gd name="T23" fmla="*/ 2147483647 h 24"/>
                  <a:gd name="T24" fmla="*/ 2147483647 w 14"/>
                  <a:gd name="T25" fmla="*/ 0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24"/>
                  <a:gd name="T41" fmla="*/ 14 w 14"/>
                  <a:gd name="T42" fmla="*/ 24 h 2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24">
                    <a:moveTo>
                      <a:pt x="2" y="0"/>
                    </a:moveTo>
                    <a:lnTo>
                      <a:pt x="6" y="6"/>
                    </a:lnTo>
                    <a:lnTo>
                      <a:pt x="10" y="12"/>
                    </a:lnTo>
                    <a:lnTo>
                      <a:pt x="12" y="18"/>
                    </a:lnTo>
                    <a:lnTo>
                      <a:pt x="14" y="24"/>
                    </a:lnTo>
                    <a:lnTo>
                      <a:pt x="12" y="24"/>
                    </a:lnTo>
                    <a:lnTo>
                      <a:pt x="8" y="22"/>
                    </a:lnTo>
                    <a:lnTo>
                      <a:pt x="2" y="16"/>
                    </a:lnTo>
                    <a:lnTo>
                      <a:pt x="0" y="12"/>
                    </a:lnTo>
                    <a:lnTo>
                      <a:pt x="0" y="8"/>
                    </a:lnTo>
                    <a:lnTo>
                      <a:pt x="0" y="2"/>
                    </a:lnTo>
                    <a:lnTo>
                      <a:pt x="4" y="2"/>
                    </a:lnTo>
                    <a:lnTo>
                      <a:pt x="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7" name="îŝľiḓe">
                <a:extLst>
                  <a:ext uri="{FF2B5EF4-FFF2-40B4-BE49-F238E27FC236}">
                    <a16:creationId xmlns:a16="http://schemas.microsoft.com/office/drawing/2014/main" xmlns="" id="{ECD6BF30-1FED-468F-B72C-24C7C853ADF4}"/>
                  </a:ext>
                </a:extLst>
              </p:cNvPr>
              <p:cNvSpPr/>
              <p:nvPr/>
            </p:nvSpPr>
            <p:spPr bwMode="auto">
              <a:xfrm>
                <a:off x="8851358" y="4175905"/>
                <a:ext cx="30299" cy="16812"/>
              </a:xfrm>
              <a:custGeom>
                <a:avLst/>
                <a:gdLst>
                  <a:gd name="T0" fmla="*/ 2147483647 w 18"/>
                  <a:gd name="T1" fmla="*/ 2147483647 h 10"/>
                  <a:gd name="T2" fmla="*/ 2147483647 w 18"/>
                  <a:gd name="T3" fmla="*/ 2147483647 h 10"/>
                  <a:gd name="T4" fmla="*/ 2147483647 w 18"/>
                  <a:gd name="T5" fmla="*/ 2147483647 h 10"/>
                  <a:gd name="T6" fmla="*/ 0 w 18"/>
                  <a:gd name="T7" fmla="*/ 2147483647 h 10"/>
                  <a:gd name="T8" fmla="*/ 0 w 18"/>
                  <a:gd name="T9" fmla="*/ 0 h 10"/>
                  <a:gd name="T10" fmla="*/ 2147483647 w 18"/>
                  <a:gd name="T11" fmla="*/ 0 h 10"/>
                  <a:gd name="T12" fmla="*/ 2147483647 w 18"/>
                  <a:gd name="T13" fmla="*/ 2147483647 h 10"/>
                  <a:gd name="T14" fmla="*/ 2147483647 w 18"/>
                  <a:gd name="T15" fmla="*/ 2147483647 h 10"/>
                  <a:gd name="T16" fmla="*/ 2147483647 w 18"/>
                  <a:gd name="T17" fmla="*/ 2147483647 h 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
                  <a:gd name="T28" fmla="*/ 0 h 10"/>
                  <a:gd name="T29" fmla="*/ 18 w 18"/>
                  <a:gd name="T30" fmla="*/ 10 h 1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 h="10">
                    <a:moveTo>
                      <a:pt x="18" y="10"/>
                    </a:moveTo>
                    <a:lnTo>
                      <a:pt x="10" y="10"/>
                    </a:lnTo>
                    <a:lnTo>
                      <a:pt x="4" y="8"/>
                    </a:lnTo>
                    <a:lnTo>
                      <a:pt x="0" y="2"/>
                    </a:lnTo>
                    <a:lnTo>
                      <a:pt x="0" y="0"/>
                    </a:lnTo>
                    <a:lnTo>
                      <a:pt x="6" y="0"/>
                    </a:lnTo>
                    <a:lnTo>
                      <a:pt x="12" y="4"/>
                    </a:lnTo>
                    <a:lnTo>
                      <a:pt x="16" y="6"/>
                    </a:lnTo>
                    <a:lnTo>
                      <a:pt x="18"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8" name="işḻïḋe">
                <a:extLst>
                  <a:ext uri="{FF2B5EF4-FFF2-40B4-BE49-F238E27FC236}">
                    <a16:creationId xmlns:a16="http://schemas.microsoft.com/office/drawing/2014/main" xmlns="" id="{0A8EC069-E1CD-4962-A94A-9399C9403A8F}"/>
                  </a:ext>
                </a:extLst>
              </p:cNvPr>
              <p:cNvSpPr/>
              <p:nvPr/>
            </p:nvSpPr>
            <p:spPr bwMode="auto">
              <a:xfrm>
                <a:off x="8724653" y="4096045"/>
                <a:ext cx="41317" cy="35026"/>
              </a:xfrm>
              <a:custGeom>
                <a:avLst/>
                <a:gdLst>
                  <a:gd name="T0" fmla="*/ 2147483647 w 24"/>
                  <a:gd name="T1" fmla="*/ 0 h 20"/>
                  <a:gd name="T2" fmla="*/ 2147483647 w 24"/>
                  <a:gd name="T3" fmla="*/ 2147483647 h 20"/>
                  <a:gd name="T4" fmla="*/ 2147483647 w 24"/>
                  <a:gd name="T5" fmla="*/ 2147483647 h 20"/>
                  <a:gd name="T6" fmla="*/ 2147483647 w 24"/>
                  <a:gd name="T7" fmla="*/ 2147483647 h 20"/>
                  <a:gd name="T8" fmla="*/ 2147483647 w 24"/>
                  <a:gd name="T9" fmla="*/ 2147483647 h 20"/>
                  <a:gd name="T10" fmla="*/ 2147483647 w 24"/>
                  <a:gd name="T11" fmla="*/ 2147483647 h 20"/>
                  <a:gd name="T12" fmla="*/ 2147483647 w 24"/>
                  <a:gd name="T13" fmla="*/ 2147483647 h 20"/>
                  <a:gd name="T14" fmla="*/ 2147483647 w 24"/>
                  <a:gd name="T15" fmla="*/ 2147483647 h 20"/>
                  <a:gd name="T16" fmla="*/ 2147483647 w 24"/>
                  <a:gd name="T17" fmla="*/ 2147483647 h 20"/>
                  <a:gd name="T18" fmla="*/ 2147483647 w 24"/>
                  <a:gd name="T19" fmla="*/ 2147483647 h 20"/>
                  <a:gd name="T20" fmla="*/ 2147483647 w 24"/>
                  <a:gd name="T21" fmla="*/ 2147483647 h 20"/>
                  <a:gd name="T22" fmla="*/ 2147483647 w 24"/>
                  <a:gd name="T23" fmla="*/ 2147483647 h 20"/>
                  <a:gd name="T24" fmla="*/ 2147483647 w 24"/>
                  <a:gd name="T25" fmla="*/ 2147483647 h 20"/>
                  <a:gd name="T26" fmla="*/ 2147483647 w 24"/>
                  <a:gd name="T27" fmla="*/ 2147483647 h 20"/>
                  <a:gd name="T28" fmla="*/ 2147483647 w 24"/>
                  <a:gd name="T29" fmla="*/ 2147483647 h 20"/>
                  <a:gd name="T30" fmla="*/ 2147483647 w 24"/>
                  <a:gd name="T31" fmla="*/ 2147483647 h 20"/>
                  <a:gd name="T32" fmla="*/ 0 w 24"/>
                  <a:gd name="T33" fmla="*/ 2147483647 h 20"/>
                  <a:gd name="T34" fmla="*/ 0 w 24"/>
                  <a:gd name="T35" fmla="*/ 0 h 20"/>
                  <a:gd name="T36" fmla="*/ 2147483647 w 24"/>
                  <a:gd name="T37" fmla="*/ 0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4"/>
                  <a:gd name="T58" fmla="*/ 0 h 20"/>
                  <a:gd name="T59" fmla="*/ 24 w 2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4" h="20">
                    <a:moveTo>
                      <a:pt x="6" y="0"/>
                    </a:moveTo>
                    <a:lnTo>
                      <a:pt x="6" y="2"/>
                    </a:lnTo>
                    <a:lnTo>
                      <a:pt x="8" y="4"/>
                    </a:lnTo>
                    <a:lnTo>
                      <a:pt x="14" y="8"/>
                    </a:lnTo>
                    <a:lnTo>
                      <a:pt x="20" y="12"/>
                    </a:lnTo>
                    <a:lnTo>
                      <a:pt x="24" y="14"/>
                    </a:lnTo>
                    <a:lnTo>
                      <a:pt x="24" y="16"/>
                    </a:lnTo>
                    <a:lnTo>
                      <a:pt x="22" y="20"/>
                    </a:lnTo>
                    <a:lnTo>
                      <a:pt x="20" y="20"/>
                    </a:lnTo>
                    <a:lnTo>
                      <a:pt x="16" y="18"/>
                    </a:lnTo>
                    <a:lnTo>
                      <a:pt x="14" y="14"/>
                    </a:lnTo>
                    <a:lnTo>
                      <a:pt x="10" y="14"/>
                    </a:lnTo>
                    <a:lnTo>
                      <a:pt x="10" y="12"/>
                    </a:lnTo>
                    <a:lnTo>
                      <a:pt x="8" y="8"/>
                    </a:lnTo>
                    <a:lnTo>
                      <a:pt x="6" y="8"/>
                    </a:lnTo>
                    <a:lnTo>
                      <a:pt x="6" y="4"/>
                    </a:lnTo>
                    <a:lnTo>
                      <a:pt x="0" y="4"/>
                    </a:lnTo>
                    <a:lnTo>
                      <a:pt x="0" y="0"/>
                    </a:lnTo>
                    <a:lnTo>
                      <a:pt x="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9" name="iś1ïde">
                <a:extLst>
                  <a:ext uri="{FF2B5EF4-FFF2-40B4-BE49-F238E27FC236}">
                    <a16:creationId xmlns:a16="http://schemas.microsoft.com/office/drawing/2014/main" xmlns="" id="{A3A95D51-5499-4B01-86FE-EDD327133A91}"/>
                  </a:ext>
                </a:extLst>
              </p:cNvPr>
              <p:cNvSpPr/>
              <p:nvPr/>
            </p:nvSpPr>
            <p:spPr bwMode="auto">
              <a:xfrm>
                <a:off x="8979439" y="4351038"/>
                <a:ext cx="22036" cy="18214"/>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0 w 12"/>
                  <a:gd name="T11" fmla="*/ 0 h 12"/>
                  <a:gd name="T12" fmla="*/ 2147483647 w 12"/>
                  <a:gd name="T13" fmla="*/ 0 h 12"/>
                  <a:gd name="T14" fmla="*/ 2147483647 w 12"/>
                  <a:gd name="T15" fmla="*/ 2147483647 h 12"/>
                  <a:gd name="T16" fmla="*/ 2147483647 w 12"/>
                  <a:gd name="T17" fmla="*/ 2147483647 h 12"/>
                  <a:gd name="T18" fmla="*/ 2147483647 w 12"/>
                  <a:gd name="T19" fmla="*/ 2147483647 h 1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12"/>
                  <a:gd name="T32" fmla="*/ 12 w 12"/>
                  <a:gd name="T33" fmla="*/ 12 h 1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12">
                    <a:moveTo>
                      <a:pt x="12" y="8"/>
                    </a:moveTo>
                    <a:lnTo>
                      <a:pt x="10" y="10"/>
                    </a:lnTo>
                    <a:lnTo>
                      <a:pt x="8" y="12"/>
                    </a:lnTo>
                    <a:lnTo>
                      <a:pt x="4" y="12"/>
                    </a:lnTo>
                    <a:lnTo>
                      <a:pt x="2" y="8"/>
                    </a:lnTo>
                    <a:lnTo>
                      <a:pt x="0" y="0"/>
                    </a:lnTo>
                    <a:lnTo>
                      <a:pt x="2" y="0"/>
                    </a:lnTo>
                    <a:lnTo>
                      <a:pt x="6" y="2"/>
                    </a:lnTo>
                    <a:lnTo>
                      <a:pt x="10" y="6"/>
                    </a:lnTo>
                    <a:lnTo>
                      <a:pt x="12"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0" name="iŝlïdê">
                <a:extLst>
                  <a:ext uri="{FF2B5EF4-FFF2-40B4-BE49-F238E27FC236}">
                    <a16:creationId xmlns:a16="http://schemas.microsoft.com/office/drawing/2014/main" xmlns="" id="{FD7DA079-6815-46D9-B9AF-FAAD6B458D5A}"/>
                  </a:ext>
                </a:extLst>
              </p:cNvPr>
              <p:cNvSpPr/>
              <p:nvPr/>
            </p:nvSpPr>
            <p:spPr bwMode="auto">
              <a:xfrm>
                <a:off x="9249374" y="4394470"/>
                <a:ext cx="42693" cy="25219"/>
              </a:xfrm>
              <a:custGeom>
                <a:avLst/>
                <a:gdLst>
                  <a:gd name="T0" fmla="*/ 2147483647 w 24"/>
                  <a:gd name="T1" fmla="*/ 2147483647 h 16"/>
                  <a:gd name="T2" fmla="*/ 2147483647 w 24"/>
                  <a:gd name="T3" fmla="*/ 2147483647 h 16"/>
                  <a:gd name="T4" fmla="*/ 2147483647 w 24"/>
                  <a:gd name="T5" fmla="*/ 2147483647 h 16"/>
                  <a:gd name="T6" fmla="*/ 2147483647 w 24"/>
                  <a:gd name="T7" fmla="*/ 2147483647 h 16"/>
                  <a:gd name="T8" fmla="*/ 2147483647 w 24"/>
                  <a:gd name="T9" fmla="*/ 2147483647 h 16"/>
                  <a:gd name="T10" fmla="*/ 2147483647 w 24"/>
                  <a:gd name="T11" fmla="*/ 2147483647 h 16"/>
                  <a:gd name="T12" fmla="*/ 2147483647 w 24"/>
                  <a:gd name="T13" fmla="*/ 2147483647 h 16"/>
                  <a:gd name="T14" fmla="*/ 0 w 24"/>
                  <a:gd name="T15" fmla="*/ 2147483647 h 16"/>
                  <a:gd name="T16" fmla="*/ 2147483647 w 24"/>
                  <a:gd name="T17" fmla="*/ 2147483647 h 16"/>
                  <a:gd name="T18" fmla="*/ 2147483647 w 24"/>
                  <a:gd name="T19" fmla="*/ 2147483647 h 16"/>
                  <a:gd name="T20" fmla="*/ 2147483647 w 24"/>
                  <a:gd name="T21" fmla="*/ 2147483647 h 16"/>
                  <a:gd name="T22" fmla="*/ 2147483647 w 24"/>
                  <a:gd name="T23" fmla="*/ 0 h 16"/>
                  <a:gd name="T24" fmla="*/ 2147483647 w 24"/>
                  <a:gd name="T25" fmla="*/ 0 h 16"/>
                  <a:gd name="T26" fmla="*/ 2147483647 w 24"/>
                  <a:gd name="T27" fmla="*/ 2147483647 h 16"/>
                  <a:gd name="T28" fmla="*/ 2147483647 w 24"/>
                  <a:gd name="T29" fmla="*/ 2147483647 h 16"/>
                  <a:gd name="T30" fmla="*/ 2147483647 w 24"/>
                  <a:gd name="T31" fmla="*/ 2147483647 h 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16"/>
                  <a:gd name="T50" fmla="*/ 24 w 24"/>
                  <a:gd name="T51" fmla="*/ 16 h 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16">
                    <a:moveTo>
                      <a:pt x="24" y="8"/>
                    </a:moveTo>
                    <a:lnTo>
                      <a:pt x="22" y="12"/>
                    </a:lnTo>
                    <a:lnTo>
                      <a:pt x="20" y="14"/>
                    </a:lnTo>
                    <a:lnTo>
                      <a:pt x="16" y="16"/>
                    </a:lnTo>
                    <a:lnTo>
                      <a:pt x="12" y="16"/>
                    </a:lnTo>
                    <a:lnTo>
                      <a:pt x="6" y="14"/>
                    </a:lnTo>
                    <a:lnTo>
                      <a:pt x="2" y="14"/>
                    </a:lnTo>
                    <a:lnTo>
                      <a:pt x="0" y="12"/>
                    </a:lnTo>
                    <a:lnTo>
                      <a:pt x="2" y="8"/>
                    </a:lnTo>
                    <a:lnTo>
                      <a:pt x="4" y="4"/>
                    </a:lnTo>
                    <a:lnTo>
                      <a:pt x="8" y="2"/>
                    </a:lnTo>
                    <a:lnTo>
                      <a:pt x="12" y="0"/>
                    </a:lnTo>
                    <a:lnTo>
                      <a:pt x="16" y="0"/>
                    </a:lnTo>
                    <a:lnTo>
                      <a:pt x="20" y="2"/>
                    </a:lnTo>
                    <a:lnTo>
                      <a:pt x="22" y="4"/>
                    </a:lnTo>
                    <a:lnTo>
                      <a:pt x="24"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1" name="ïṣļïdè">
                <a:extLst>
                  <a:ext uri="{FF2B5EF4-FFF2-40B4-BE49-F238E27FC236}">
                    <a16:creationId xmlns:a16="http://schemas.microsoft.com/office/drawing/2014/main" xmlns="" id="{F0065E7B-727E-4C21-B611-106034A628AA}"/>
                  </a:ext>
                </a:extLst>
              </p:cNvPr>
              <p:cNvSpPr/>
              <p:nvPr/>
            </p:nvSpPr>
            <p:spPr bwMode="auto">
              <a:xfrm>
                <a:off x="9294821" y="4359444"/>
                <a:ext cx="48203" cy="25219"/>
              </a:xfrm>
              <a:custGeom>
                <a:avLst/>
                <a:gdLst>
                  <a:gd name="T0" fmla="*/ 2147483647 w 28"/>
                  <a:gd name="T1" fmla="*/ 2147483647 h 14"/>
                  <a:gd name="T2" fmla="*/ 2147483647 w 28"/>
                  <a:gd name="T3" fmla="*/ 2147483647 h 14"/>
                  <a:gd name="T4" fmla="*/ 2147483647 w 28"/>
                  <a:gd name="T5" fmla="*/ 2147483647 h 14"/>
                  <a:gd name="T6" fmla="*/ 2147483647 w 28"/>
                  <a:gd name="T7" fmla="*/ 2147483647 h 14"/>
                  <a:gd name="T8" fmla="*/ 2147483647 w 28"/>
                  <a:gd name="T9" fmla="*/ 2147483647 h 14"/>
                  <a:gd name="T10" fmla="*/ 2147483647 w 28"/>
                  <a:gd name="T11" fmla="*/ 2147483647 h 14"/>
                  <a:gd name="T12" fmla="*/ 0 w 28"/>
                  <a:gd name="T13" fmla="*/ 2147483647 h 14"/>
                  <a:gd name="T14" fmla="*/ 0 w 28"/>
                  <a:gd name="T15" fmla="*/ 2147483647 h 14"/>
                  <a:gd name="T16" fmla="*/ 2147483647 w 28"/>
                  <a:gd name="T17" fmla="*/ 2147483647 h 14"/>
                  <a:gd name="T18" fmla="*/ 2147483647 w 28"/>
                  <a:gd name="T19" fmla="*/ 2147483647 h 14"/>
                  <a:gd name="T20" fmla="*/ 2147483647 w 28"/>
                  <a:gd name="T21" fmla="*/ 0 h 14"/>
                  <a:gd name="T22" fmla="*/ 2147483647 w 28"/>
                  <a:gd name="T23" fmla="*/ 0 h 14"/>
                  <a:gd name="T24" fmla="*/ 2147483647 w 28"/>
                  <a:gd name="T25" fmla="*/ 0 h 14"/>
                  <a:gd name="T26" fmla="*/ 2147483647 w 28"/>
                  <a:gd name="T27" fmla="*/ 2147483647 h 14"/>
                  <a:gd name="T28" fmla="*/ 2147483647 w 28"/>
                  <a:gd name="T29" fmla="*/ 2147483647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14"/>
                  <a:gd name="T47" fmla="*/ 28 w 28"/>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14">
                    <a:moveTo>
                      <a:pt x="26" y="4"/>
                    </a:moveTo>
                    <a:lnTo>
                      <a:pt x="22" y="6"/>
                    </a:lnTo>
                    <a:lnTo>
                      <a:pt x="18" y="10"/>
                    </a:lnTo>
                    <a:lnTo>
                      <a:pt x="10" y="12"/>
                    </a:lnTo>
                    <a:lnTo>
                      <a:pt x="6" y="14"/>
                    </a:lnTo>
                    <a:lnTo>
                      <a:pt x="2" y="12"/>
                    </a:lnTo>
                    <a:lnTo>
                      <a:pt x="0" y="10"/>
                    </a:lnTo>
                    <a:lnTo>
                      <a:pt x="0" y="6"/>
                    </a:lnTo>
                    <a:lnTo>
                      <a:pt x="2" y="6"/>
                    </a:lnTo>
                    <a:lnTo>
                      <a:pt x="8" y="2"/>
                    </a:lnTo>
                    <a:lnTo>
                      <a:pt x="14" y="0"/>
                    </a:lnTo>
                    <a:lnTo>
                      <a:pt x="22" y="0"/>
                    </a:lnTo>
                    <a:lnTo>
                      <a:pt x="26" y="0"/>
                    </a:lnTo>
                    <a:lnTo>
                      <a:pt x="28" y="2"/>
                    </a:lnTo>
                    <a:lnTo>
                      <a:pt x="26"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2" name="ïṥľïḍè">
                <a:extLst>
                  <a:ext uri="{FF2B5EF4-FFF2-40B4-BE49-F238E27FC236}">
                    <a16:creationId xmlns:a16="http://schemas.microsoft.com/office/drawing/2014/main" xmlns="" id="{9B253B60-BA6F-431E-9C5A-4FCE273E1CBE}"/>
                  </a:ext>
                </a:extLst>
              </p:cNvPr>
              <p:cNvSpPr/>
              <p:nvPr/>
            </p:nvSpPr>
            <p:spPr bwMode="auto">
              <a:xfrm>
                <a:off x="7680724" y="3806027"/>
                <a:ext cx="173529" cy="226972"/>
              </a:xfrm>
              <a:custGeom>
                <a:avLst/>
                <a:gdLst>
                  <a:gd name="T0" fmla="*/ 2147483647 w 100"/>
                  <a:gd name="T1" fmla="*/ 2147483647 h 136"/>
                  <a:gd name="T2" fmla="*/ 2147483647 w 100"/>
                  <a:gd name="T3" fmla="*/ 2147483647 h 136"/>
                  <a:gd name="T4" fmla="*/ 2147483647 w 100"/>
                  <a:gd name="T5" fmla="*/ 2147483647 h 136"/>
                  <a:gd name="T6" fmla="*/ 2147483647 w 100"/>
                  <a:gd name="T7" fmla="*/ 2147483647 h 136"/>
                  <a:gd name="T8" fmla="*/ 2147483647 w 100"/>
                  <a:gd name="T9" fmla="*/ 2147483647 h 136"/>
                  <a:gd name="T10" fmla="*/ 2147483647 w 100"/>
                  <a:gd name="T11" fmla="*/ 2147483647 h 136"/>
                  <a:gd name="T12" fmla="*/ 2147483647 w 100"/>
                  <a:gd name="T13" fmla="*/ 2147483647 h 136"/>
                  <a:gd name="T14" fmla="*/ 2147483647 w 100"/>
                  <a:gd name="T15" fmla="*/ 2147483647 h 136"/>
                  <a:gd name="T16" fmla="*/ 2147483647 w 100"/>
                  <a:gd name="T17" fmla="*/ 0 h 136"/>
                  <a:gd name="T18" fmla="*/ 2147483647 w 100"/>
                  <a:gd name="T19" fmla="*/ 2147483647 h 136"/>
                  <a:gd name="T20" fmla="*/ 2147483647 w 100"/>
                  <a:gd name="T21" fmla="*/ 2147483647 h 136"/>
                  <a:gd name="T22" fmla="*/ 2147483647 w 100"/>
                  <a:gd name="T23" fmla="*/ 2147483647 h 136"/>
                  <a:gd name="T24" fmla="*/ 2147483647 w 100"/>
                  <a:gd name="T25" fmla="*/ 2147483647 h 136"/>
                  <a:gd name="T26" fmla="*/ 2147483647 w 100"/>
                  <a:gd name="T27" fmla="*/ 2147483647 h 136"/>
                  <a:gd name="T28" fmla="*/ 2147483647 w 100"/>
                  <a:gd name="T29" fmla="*/ 2147483647 h 136"/>
                  <a:gd name="T30" fmla="*/ 2147483647 w 100"/>
                  <a:gd name="T31" fmla="*/ 2147483647 h 136"/>
                  <a:gd name="T32" fmla="*/ 2147483647 w 100"/>
                  <a:gd name="T33" fmla="*/ 2147483647 h 136"/>
                  <a:gd name="T34" fmla="*/ 2147483647 w 100"/>
                  <a:gd name="T35" fmla="*/ 2147483647 h 136"/>
                  <a:gd name="T36" fmla="*/ 2147483647 w 100"/>
                  <a:gd name="T37" fmla="*/ 2147483647 h 136"/>
                  <a:gd name="T38" fmla="*/ 2147483647 w 100"/>
                  <a:gd name="T39" fmla="*/ 2147483647 h 136"/>
                  <a:gd name="T40" fmla="*/ 2147483647 w 100"/>
                  <a:gd name="T41" fmla="*/ 2147483647 h 136"/>
                  <a:gd name="T42" fmla="*/ 2147483647 w 100"/>
                  <a:gd name="T43" fmla="*/ 2147483647 h 136"/>
                  <a:gd name="T44" fmla="*/ 2147483647 w 100"/>
                  <a:gd name="T45" fmla="*/ 2147483647 h 136"/>
                  <a:gd name="T46" fmla="*/ 2147483647 w 100"/>
                  <a:gd name="T47" fmla="*/ 2147483647 h 136"/>
                  <a:gd name="T48" fmla="*/ 2147483647 w 100"/>
                  <a:gd name="T49" fmla="*/ 2147483647 h 136"/>
                  <a:gd name="T50" fmla="*/ 2147483647 w 100"/>
                  <a:gd name="T51" fmla="*/ 2147483647 h 136"/>
                  <a:gd name="T52" fmla="*/ 2147483647 w 100"/>
                  <a:gd name="T53" fmla="*/ 2147483647 h 136"/>
                  <a:gd name="T54" fmla="*/ 2147483647 w 100"/>
                  <a:gd name="T55" fmla="*/ 2147483647 h 136"/>
                  <a:gd name="T56" fmla="*/ 2147483647 w 100"/>
                  <a:gd name="T57" fmla="*/ 2147483647 h 136"/>
                  <a:gd name="T58" fmla="*/ 2147483647 w 100"/>
                  <a:gd name="T59" fmla="*/ 2147483647 h 136"/>
                  <a:gd name="T60" fmla="*/ 2147483647 w 100"/>
                  <a:gd name="T61" fmla="*/ 2147483647 h 136"/>
                  <a:gd name="T62" fmla="*/ 2147483647 w 100"/>
                  <a:gd name="T63" fmla="*/ 2147483647 h 136"/>
                  <a:gd name="T64" fmla="*/ 2147483647 w 100"/>
                  <a:gd name="T65" fmla="*/ 2147483647 h 136"/>
                  <a:gd name="T66" fmla="*/ 2147483647 w 100"/>
                  <a:gd name="T67" fmla="*/ 2147483647 h 136"/>
                  <a:gd name="T68" fmla="*/ 2147483647 w 100"/>
                  <a:gd name="T69" fmla="*/ 2147483647 h 136"/>
                  <a:gd name="T70" fmla="*/ 2147483647 w 100"/>
                  <a:gd name="T71" fmla="*/ 2147483647 h 136"/>
                  <a:gd name="T72" fmla="*/ 2147483647 w 100"/>
                  <a:gd name="T73" fmla="*/ 2147483647 h 136"/>
                  <a:gd name="T74" fmla="*/ 2147483647 w 100"/>
                  <a:gd name="T75" fmla="*/ 2147483647 h 136"/>
                  <a:gd name="T76" fmla="*/ 2147483647 w 100"/>
                  <a:gd name="T77" fmla="*/ 2147483647 h 136"/>
                  <a:gd name="T78" fmla="*/ 2147483647 w 100"/>
                  <a:gd name="T79" fmla="*/ 2147483647 h 136"/>
                  <a:gd name="T80" fmla="*/ 0 w 100"/>
                  <a:gd name="T81" fmla="*/ 2147483647 h 136"/>
                  <a:gd name="T82" fmla="*/ 2147483647 w 100"/>
                  <a:gd name="T83" fmla="*/ 2147483647 h 136"/>
                  <a:gd name="T84" fmla="*/ 2147483647 w 100"/>
                  <a:gd name="T85" fmla="*/ 2147483647 h 1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0"/>
                  <a:gd name="T130" fmla="*/ 0 h 136"/>
                  <a:gd name="T131" fmla="*/ 100 w 100"/>
                  <a:gd name="T132" fmla="*/ 136 h 1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0" h="136">
                    <a:moveTo>
                      <a:pt x="12" y="46"/>
                    </a:moveTo>
                    <a:lnTo>
                      <a:pt x="12" y="28"/>
                    </a:lnTo>
                    <a:lnTo>
                      <a:pt x="16" y="26"/>
                    </a:lnTo>
                    <a:lnTo>
                      <a:pt x="18" y="22"/>
                    </a:lnTo>
                    <a:lnTo>
                      <a:pt x="24" y="14"/>
                    </a:lnTo>
                    <a:lnTo>
                      <a:pt x="28" y="10"/>
                    </a:lnTo>
                    <a:lnTo>
                      <a:pt x="32" y="8"/>
                    </a:lnTo>
                    <a:lnTo>
                      <a:pt x="34" y="6"/>
                    </a:lnTo>
                    <a:lnTo>
                      <a:pt x="36" y="6"/>
                    </a:lnTo>
                    <a:lnTo>
                      <a:pt x="38" y="8"/>
                    </a:lnTo>
                    <a:lnTo>
                      <a:pt x="42" y="10"/>
                    </a:lnTo>
                    <a:lnTo>
                      <a:pt x="60" y="12"/>
                    </a:lnTo>
                    <a:lnTo>
                      <a:pt x="80" y="14"/>
                    </a:lnTo>
                    <a:lnTo>
                      <a:pt x="84" y="12"/>
                    </a:lnTo>
                    <a:lnTo>
                      <a:pt x="88" y="12"/>
                    </a:lnTo>
                    <a:lnTo>
                      <a:pt x="90" y="8"/>
                    </a:lnTo>
                    <a:lnTo>
                      <a:pt x="94" y="2"/>
                    </a:lnTo>
                    <a:lnTo>
                      <a:pt x="100" y="0"/>
                    </a:lnTo>
                    <a:lnTo>
                      <a:pt x="100" y="6"/>
                    </a:lnTo>
                    <a:lnTo>
                      <a:pt x="90" y="16"/>
                    </a:lnTo>
                    <a:lnTo>
                      <a:pt x="86" y="22"/>
                    </a:lnTo>
                    <a:lnTo>
                      <a:pt x="82" y="24"/>
                    </a:lnTo>
                    <a:lnTo>
                      <a:pt x="76" y="24"/>
                    </a:lnTo>
                    <a:lnTo>
                      <a:pt x="70" y="24"/>
                    </a:lnTo>
                    <a:lnTo>
                      <a:pt x="64" y="22"/>
                    </a:lnTo>
                    <a:lnTo>
                      <a:pt x="26" y="22"/>
                    </a:lnTo>
                    <a:lnTo>
                      <a:pt x="22" y="24"/>
                    </a:lnTo>
                    <a:lnTo>
                      <a:pt x="22" y="26"/>
                    </a:lnTo>
                    <a:lnTo>
                      <a:pt x="20" y="34"/>
                    </a:lnTo>
                    <a:lnTo>
                      <a:pt x="22" y="38"/>
                    </a:lnTo>
                    <a:lnTo>
                      <a:pt x="24" y="46"/>
                    </a:lnTo>
                    <a:lnTo>
                      <a:pt x="28" y="52"/>
                    </a:lnTo>
                    <a:lnTo>
                      <a:pt x="32" y="54"/>
                    </a:lnTo>
                    <a:lnTo>
                      <a:pt x="34" y="54"/>
                    </a:lnTo>
                    <a:lnTo>
                      <a:pt x="36" y="52"/>
                    </a:lnTo>
                    <a:lnTo>
                      <a:pt x="40" y="50"/>
                    </a:lnTo>
                    <a:lnTo>
                      <a:pt x="46" y="46"/>
                    </a:lnTo>
                    <a:lnTo>
                      <a:pt x="54" y="44"/>
                    </a:lnTo>
                    <a:lnTo>
                      <a:pt x="62" y="42"/>
                    </a:lnTo>
                    <a:lnTo>
                      <a:pt x="68" y="40"/>
                    </a:lnTo>
                    <a:lnTo>
                      <a:pt x="74" y="40"/>
                    </a:lnTo>
                    <a:lnTo>
                      <a:pt x="72" y="42"/>
                    </a:lnTo>
                    <a:lnTo>
                      <a:pt x="68" y="44"/>
                    </a:lnTo>
                    <a:lnTo>
                      <a:pt x="62" y="48"/>
                    </a:lnTo>
                    <a:lnTo>
                      <a:pt x="56" y="50"/>
                    </a:lnTo>
                    <a:lnTo>
                      <a:pt x="50" y="56"/>
                    </a:lnTo>
                    <a:lnTo>
                      <a:pt x="42" y="66"/>
                    </a:lnTo>
                    <a:lnTo>
                      <a:pt x="44" y="66"/>
                    </a:lnTo>
                    <a:lnTo>
                      <a:pt x="46" y="70"/>
                    </a:lnTo>
                    <a:lnTo>
                      <a:pt x="48" y="76"/>
                    </a:lnTo>
                    <a:lnTo>
                      <a:pt x="54" y="84"/>
                    </a:lnTo>
                    <a:lnTo>
                      <a:pt x="54" y="98"/>
                    </a:lnTo>
                    <a:lnTo>
                      <a:pt x="56" y="102"/>
                    </a:lnTo>
                    <a:lnTo>
                      <a:pt x="60" y="104"/>
                    </a:lnTo>
                    <a:lnTo>
                      <a:pt x="64" y="104"/>
                    </a:lnTo>
                    <a:lnTo>
                      <a:pt x="64" y="106"/>
                    </a:lnTo>
                    <a:lnTo>
                      <a:pt x="60" y="110"/>
                    </a:lnTo>
                    <a:lnTo>
                      <a:pt x="54" y="114"/>
                    </a:lnTo>
                    <a:lnTo>
                      <a:pt x="50" y="118"/>
                    </a:lnTo>
                    <a:lnTo>
                      <a:pt x="44" y="118"/>
                    </a:lnTo>
                    <a:lnTo>
                      <a:pt x="32" y="92"/>
                    </a:lnTo>
                    <a:lnTo>
                      <a:pt x="32" y="88"/>
                    </a:lnTo>
                    <a:lnTo>
                      <a:pt x="34" y="84"/>
                    </a:lnTo>
                    <a:lnTo>
                      <a:pt x="32" y="78"/>
                    </a:lnTo>
                    <a:lnTo>
                      <a:pt x="28" y="80"/>
                    </a:lnTo>
                    <a:lnTo>
                      <a:pt x="24" y="78"/>
                    </a:lnTo>
                    <a:lnTo>
                      <a:pt x="22" y="106"/>
                    </a:lnTo>
                    <a:lnTo>
                      <a:pt x="22" y="120"/>
                    </a:lnTo>
                    <a:lnTo>
                      <a:pt x="20" y="126"/>
                    </a:lnTo>
                    <a:lnTo>
                      <a:pt x="18" y="132"/>
                    </a:lnTo>
                    <a:lnTo>
                      <a:pt x="14" y="134"/>
                    </a:lnTo>
                    <a:lnTo>
                      <a:pt x="8" y="136"/>
                    </a:lnTo>
                    <a:lnTo>
                      <a:pt x="6" y="134"/>
                    </a:lnTo>
                    <a:lnTo>
                      <a:pt x="6" y="130"/>
                    </a:lnTo>
                    <a:lnTo>
                      <a:pt x="6" y="120"/>
                    </a:lnTo>
                    <a:lnTo>
                      <a:pt x="6" y="116"/>
                    </a:lnTo>
                    <a:lnTo>
                      <a:pt x="8" y="110"/>
                    </a:lnTo>
                    <a:lnTo>
                      <a:pt x="10" y="102"/>
                    </a:lnTo>
                    <a:lnTo>
                      <a:pt x="10" y="94"/>
                    </a:lnTo>
                    <a:lnTo>
                      <a:pt x="4" y="94"/>
                    </a:lnTo>
                    <a:lnTo>
                      <a:pt x="0" y="92"/>
                    </a:lnTo>
                    <a:lnTo>
                      <a:pt x="0" y="90"/>
                    </a:lnTo>
                    <a:lnTo>
                      <a:pt x="0" y="78"/>
                    </a:lnTo>
                    <a:lnTo>
                      <a:pt x="4" y="66"/>
                    </a:lnTo>
                    <a:lnTo>
                      <a:pt x="8" y="54"/>
                    </a:lnTo>
                    <a:lnTo>
                      <a:pt x="12" y="44"/>
                    </a:lnTo>
                    <a:lnTo>
                      <a:pt x="12" y="4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3" name="ïşliḓe">
                <a:extLst>
                  <a:ext uri="{FF2B5EF4-FFF2-40B4-BE49-F238E27FC236}">
                    <a16:creationId xmlns:a16="http://schemas.microsoft.com/office/drawing/2014/main" xmlns="" id="{EDF12BAF-A246-4C60-8F3D-BE4CD2FD25ED}"/>
                  </a:ext>
                </a:extLst>
              </p:cNvPr>
              <p:cNvSpPr/>
              <p:nvPr/>
            </p:nvSpPr>
            <p:spPr bwMode="auto">
              <a:xfrm>
                <a:off x="7427316" y="3642103"/>
                <a:ext cx="264425" cy="187741"/>
              </a:xfrm>
              <a:custGeom>
                <a:avLst/>
                <a:gdLst>
                  <a:gd name="T0" fmla="*/ 2147483647 w 152"/>
                  <a:gd name="T1" fmla="*/ 2147483647 h 112"/>
                  <a:gd name="T2" fmla="*/ 2147483647 w 152"/>
                  <a:gd name="T3" fmla="*/ 2147483647 h 112"/>
                  <a:gd name="T4" fmla="*/ 2147483647 w 152"/>
                  <a:gd name="T5" fmla="*/ 2147483647 h 112"/>
                  <a:gd name="T6" fmla="*/ 2147483647 w 152"/>
                  <a:gd name="T7" fmla="*/ 2147483647 h 112"/>
                  <a:gd name="T8" fmla="*/ 2147483647 w 152"/>
                  <a:gd name="T9" fmla="*/ 2147483647 h 112"/>
                  <a:gd name="T10" fmla="*/ 2147483647 w 152"/>
                  <a:gd name="T11" fmla="*/ 2147483647 h 112"/>
                  <a:gd name="T12" fmla="*/ 2147483647 w 152"/>
                  <a:gd name="T13" fmla="*/ 2147483647 h 112"/>
                  <a:gd name="T14" fmla="*/ 2147483647 w 152"/>
                  <a:gd name="T15" fmla="*/ 2147483647 h 112"/>
                  <a:gd name="T16" fmla="*/ 2147483647 w 152"/>
                  <a:gd name="T17" fmla="*/ 2147483647 h 112"/>
                  <a:gd name="T18" fmla="*/ 2147483647 w 152"/>
                  <a:gd name="T19" fmla="*/ 0 h 112"/>
                  <a:gd name="T20" fmla="*/ 2147483647 w 152"/>
                  <a:gd name="T21" fmla="*/ 2147483647 h 112"/>
                  <a:gd name="T22" fmla="*/ 2147483647 w 152"/>
                  <a:gd name="T23" fmla="*/ 2147483647 h 112"/>
                  <a:gd name="T24" fmla="*/ 2147483647 w 152"/>
                  <a:gd name="T25" fmla="*/ 2147483647 h 112"/>
                  <a:gd name="T26" fmla="*/ 2147483647 w 152"/>
                  <a:gd name="T27" fmla="*/ 2147483647 h 112"/>
                  <a:gd name="T28" fmla="*/ 2147483647 w 152"/>
                  <a:gd name="T29" fmla="*/ 2147483647 h 112"/>
                  <a:gd name="T30" fmla="*/ 2147483647 w 152"/>
                  <a:gd name="T31" fmla="*/ 2147483647 h 112"/>
                  <a:gd name="T32" fmla="*/ 2147483647 w 152"/>
                  <a:gd name="T33" fmla="*/ 2147483647 h 112"/>
                  <a:gd name="T34" fmla="*/ 2147483647 w 152"/>
                  <a:gd name="T35" fmla="*/ 2147483647 h 112"/>
                  <a:gd name="T36" fmla="*/ 2147483647 w 152"/>
                  <a:gd name="T37" fmla="*/ 2147483647 h 112"/>
                  <a:gd name="T38" fmla="*/ 2147483647 w 152"/>
                  <a:gd name="T39" fmla="*/ 2147483647 h 112"/>
                  <a:gd name="T40" fmla="*/ 2147483647 w 152"/>
                  <a:gd name="T41" fmla="*/ 2147483647 h 112"/>
                  <a:gd name="T42" fmla="*/ 2147483647 w 152"/>
                  <a:gd name="T43" fmla="*/ 2147483647 h 112"/>
                  <a:gd name="T44" fmla="*/ 2147483647 w 152"/>
                  <a:gd name="T45" fmla="*/ 2147483647 h 112"/>
                  <a:gd name="T46" fmla="*/ 2147483647 w 152"/>
                  <a:gd name="T47" fmla="*/ 2147483647 h 112"/>
                  <a:gd name="T48" fmla="*/ 2147483647 w 152"/>
                  <a:gd name="T49" fmla="*/ 2147483647 h 112"/>
                  <a:gd name="T50" fmla="*/ 2147483647 w 152"/>
                  <a:gd name="T51" fmla="*/ 2147483647 h 112"/>
                  <a:gd name="T52" fmla="*/ 2147483647 w 152"/>
                  <a:gd name="T53" fmla="*/ 2147483647 h 112"/>
                  <a:gd name="T54" fmla="*/ 2147483647 w 152"/>
                  <a:gd name="T55" fmla="*/ 2147483647 h 112"/>
                  <a:gd name="T56" fmla="*/ 2147483647 w 152"/>
                  <a:gd name="T57" fmla="*/ 2147483647 h 112"/>
                  <a:gd name="T58" fmla="*/ 2147483647 w 152"/>
                  <a:gd name="T59" fmla="*/ 2147483647 h 112"/>
                  <a:gd name="T60" fmla="*/ 2147483647 w 152"/>
                  <a:gd name="T61" fmla="*/ 2147483647 h 112"/>
                  <a:gd name="T62" fmla="*/ 2147483647 w 152"/>
                  <a:gd name="T63" fmla="*/ 2147483647 h 112"/>
                  <a:gd name="T64" fmla="*/ 0 w 152"/>
                  <a:gd name="T65" fmla="*/ 2147483647 h 112"/>
                  <a:gd name="T66" fmla="*/ 0 w 152"/>
                  <a:gd name="T67" fmla="*/ 2147483647 h 112"/>
                  <a:gd name="T68" fmla="*/ 0 w 152"/>
                  <a:gd name="T69" fmla="*/ 2147483647 h 112"/>
                  <a:gd name="T70" fmla="*/ 2147483647 w 152"/>
                  <a:gd name="T71" fmla="*/ 2147483647 h 112"/>
                  <a:gd name="T72" fmla="*/ 2147483647 w 152"/>
                  <a:gd name="T73" fmla="*/ 2147483647 h 112"/>
                  <a:gd name="T74" fmla="*/ 2147483647 w 152"/>
                  <a:gd name="T75" fmla="*/ 2147483647 h 112"/>
                  <a:gd name="T76" fmla="*/ 2147483647 w 152"/>
                  <a:gd name="T77" fmla="*/ 2147483647 h 112"/>
                  <a:gd name="T78" fmla="*/ 2147483647 w 152"/>
                  <a:gd name="T79" fmla="*/ 2147483647 h 112"/>
                  <a:gd name="T80" fmla="*/ 2147483647 w 152"/>
                  <a:gd name="T81" fmla="*/ 2147483647 h 1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52"/>
                  <a:gd name="T124" fmla="*/ 0 h 112"/>
                  <a:gd name="T125" fmla="*/ 152 w 152"/>
                  <a:gd name="T126" fmla="*/ 112 h 1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52" h="112">
                    <a:moveTo>
                      <a:pt x="58" y="58"/>
                    </a:moveTo>
                    <a:lnTo>
                      <a:pt x="68" y="62"/>
                    </a:lnTo>
                    <a:lnTo>
                      <a:pt x="70" y="60"/>
                    </a:lnTo>
                    <a:lnTo>
                      <a:pt x="68" y="58"/>
                    </a:lnTo>
                    <a:lnTo>
                      <a:pt x="68" y="54"/>
                    </a:lnTo>
                    <a:lnTo>
                      <a:pt x="70" y="56"/>
                    </a:lnTo>
                    <a:lnTo>
                      <a:pt x="74" y="58"/>
                    </a:lnTo>
                    <a:lnTo>
                      <a:pt x="74" y="54"/>
                    </a:lnTo>
                    <a:lnTo>
                      <a:pt x="70" y="52"/>
                    </a:lnTo>
                    <a:lnTo>
                      <a:pt x="70" y="48"/>
                    </a:lnTo>
                    <a:lnTo>
                      <a:pt x="68" y="48"/>
                    </a:lnTo>
                    <a:lnTo>
                      <a:pt x="76" y="42"/>
                    </a:lnTo>
                    <a:lnTo>
                      <a:pt x="80" y="40"/>
                    </a:lnTo>
                    <a:lnTo>
                      <a:pt x="86" y="40"/>
                    </a:lnTo>
                    <a:lnTo>
                      <a:pt x="88" y="36"/>
                    </a:lnTo>
                    <a:lnTo>
                      <a:pt x="92" y="26"/>
                    </a:lnTo>
                    <a:lnTo>
                      <a:pt x="98" y="16"/>
                    </a:lnTo>
                    <a:lnTo>
                      <a:pt x="106" y="4"/>
                    </a:lnTo>
                    <a:lnTo>
                      <a:pt x="110" y="0"/>
                    </a:lnTo>
                    <a:lnTo>
                      <a:pt x="114" y="0"/>
                    </a:lnTo>
                    <a:lnTo>
                      <a:pt x="118" y="2"/>
                    </a:lnTo>
                    <a:lnTo>
                      <a:pt x="122" y="8"/>
                    </a:lnTo>
                    <a:lnTo>
                      <a:pt x="124" y="14"/>
                    </a:lnTo>
                    <a:lnTo>
                      <a:pt x="124" y="20"/>
                    </a:lnTo>
                    <a:lnTo>
                      <a:pt x="132" y="22"/>
                    </a:lnTo>
                    <a:lnTo>
                      <a:pt x="138" y="26"/>
                    </a:lnTo>
                    <a:lnTo>
                      <a:pt x="144" y="26"/>
                    </a:lnTo>
                    <a:lnTo>
                      <a:pt x="152" y="28"/>
                    </a:lnTo>
                    <a:lnTo>
                      <a:pt x="152" y="32"/>
                    </a:lnTo>
                    <a:lnTo>
                      <a:pt x="150" y="34"/>
                    </a:lnTo>
                    <a:lnTo>
                      <a:pt x="148" y="36"/>
                    </a:lnTo>
                    <a:lnTo>
                      <a:pt x="140" y="36"/>
                    </a:lnTo>
                    <a:lnTo>
                      <a:pt x="134" y="36"/>
                    </a:lnTo>
                    <a:lnTo>
                      <a:pt x="132" y="38"/>
                    </a:lnTo>
                    <a:lnTo>
                      <a:pt x="130" y="40"/>
                    </a:lnTo>
                    <a:lnTo>
                      <a:pt x="138" y="44"/>
                    </a:lnTo>
                    <a:lnTo>
                      <a:pt x="138" y="46"/>
                    </a:lnTo>
                    <a:lnTo>
                      <a:pt x="132" y="48"/>
                    </a:lnTo>
                    <a:lnTo>
                      <a:pt x="124" y="54"/>
                    </a:lnTo>
                    <a:lnTo>
                      <a:pt x="122" y="60"/>
                    </a:lnTo>
                    <a:lnTo>
                      <a:pt x="112" y="58"/>
                    </a:lnTo>
                    <a:lnTo>
                      <a:pt x="106" y="56"/>
                    </a:lnTo>
                    <a:lnTo>
                      <a:pt x="100" y="56"/>
                    </a:lnTo>
                    <a:lnTo>
                      <a:pt x="94" y="56"/>
                    </a:lnTo>
                    <a:lnTo>
                      <a:pt x="88" y="60"/>
                    </a:lnTo>
                    <a:lnTo>
                      <a:pt x="82" y="64"/>
                    </a:lnTo>
                    <a:lnTo>
                      <a:pt x="78" y="70"/>
                    </a:lnTo>
                    <a:lnTo>
                      <a:pt x="74" y="82"/>
                    </a:lnTo>
                    <a:lnTo>
                      <a:pt x="70" y="96"/>
                    </a:lnTo>
                    <a:lnTo>
                      <a:pt x="70" y="104"/>
                    </a:lnTo>
                    <a:lnTo>
                      <a:pt x="68" y="108"/>
                    </a:lnTo>
                    <a:lnTo>
                      <a:pt x="64" y="108"/>
                    </a:lnTo>
                    <a:lnTo>
                      <a:pt x="60" y="106"/>
                    </a:lnTo>
                    <a:lnTo>
                      <a:pt x="56" y="104"/>
                    </a:lnTo>
                    <a:lnTo>
                      <a:pt x="52" y="100"/>
                    </a:lnTo>
                    <a:lnTo>
                      <a:pt x="48" y="98"/>
                    </a:lnTo>
                    <a:lnTo>
                      <a:pt x="44" y="98"/>
                    </a:lnTo>
                    <a:lnTo>
                      <a:pt x="42" y="100"/>
                    </a:lnTo>
                    <a:lnTo>
                      <a:pt x="36" y="106"/>
                    </a:lnTo>
                    <a:lnTo>
                      <a:pt x="28" y="108"/>
                    </a:lnTo>
                    <a:lnTo>
                      <a:pt x="26" y="110"/>
                    </a:lnTo>
                    <a:lnTo>
                      <a:pt x="20" y="112"/>
                    </a:lnTo>
                    <a:lnTo>
                      <a:pt x="14" y="110"/>
                    </a:lnTo>
                    <a:lnTo>
                      <a:pt x="8" y="108"/>
                    </a:lnTo>
                    <a:lnTo>
                      <a:pt x="2" y="106"/>
                    </a:lnTo>
                    <a:lnTo>
                      <a:pt x="0" y="104"/>
                    </a:lnTo>
                    <a:lnTo>
                      <a:pt x="0" y="102"/>
                    </a:lnTo>
                    <a:lnTo>
                      <a:pt x="0" y="92"/>
                    </a:lnTo>
                    <a:lnTo>
                      <a:pt x="0" y="90"/>
                    </a:lnTo>
                    <a:lnTo>
                      <a:pt x="0" y="94"/>
                    </a:lnTo>
                    <a:lnTo>
                      <a:pt x="2" y="96"/>
                    </a:lnTo>
                    <a:lnTo>
                      <a:pt x="8" y="100"/>
                    </a:lnTo>
                    <a:lnTo>
                      <a:pt x="20" y="100"/>
                    </a:lnTo>
                    <a:lnTo>
                      <a:pt x="20" y="90"/>
                    </a:lnTo>
                    <a:lnTo>
                      <a:pt x="26" y="82"/>
                    </a:lnTo>
                    <a:lnTo>
                      <a:pt x="30" y="78"/>
                    </a:lnTo>
                    <a:lnTo>
                      <a:pt x="34" y="76"/>
                    </a:lnTo>
                    <a:lnTo>
                      <a:pt x="46" y="72"/>
                    </a:lnTo>
                    <a:lnTo>
                      <a:pt x="50" y="70"/>
                    </a:lnTo>
                    <a:lnTo>
                      <a:pt x="54" y="66"/>
                    </a:lnTo>
                    <a:lnTo>
                      <a:pt x="60" y="56"/>
                    </a:lnTo>
                    <a:lnTo>
                      <a:pt x="58" y="5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4" name="ïṡļïḋê">
                <a:extLst>
                  <a:ext uri="{FF2B5EF4-FFF2-40B4-BE49-F238E27FC236}">
                    <a16:creationId xmlns:a16="http://schemas.microsoft.com/office/drawing/2014/main" xmlns="" id="{2B23AEA8-A698-4A93-9D0B-4A8CC4910949}"/>
                  </a:ext>
                </a:extLst>
              </p:cNvPr>
              <p:cNvSpPr/>
              <p:nvPr/>
            </p:nvSpPr>
            <p:spPr bwMode="auto">
              <a:xfrm>
                <a:off x="7527854" y="3723363"/>
                <a:ext cx="27544" cy="25219"/>
              </a:xfrm>
              <a:custGeom>
                <a:avLst/>
                <a:gdLst>
                  <a:gd name="T0" fmla="*/ 2147483647 w 16"/>
                  <a:gd name="T1" fmla="*/ 0 h 14"/>
                  <a:gd name="T2" fmla="*/ 2147483647 w 16"/>
                  <a:gd name="T3" fmla="*/ 2147483647 h 14"/>
                  <a:gd name="T4" fmla="*/ 2147483647 w 16"/>
                  <a:gd name="T5" fmla="*/ 2147483647 h 14"/>
                  <a:gd name="T6" fmla="*/ 2147483647 w 16"/>
                  <a:gd name="T7" fmla="*/ 2147483647 h 14"/>
                  <a:gd name="T8" fmla="*/ 2147483647 w 16"/>
                  <a:gd name="T9" fmla="*/ 2147483647 h 14"/>
                  <a:gd name="T10" fmla="*/ 2147483647 w 16"/>
                  <a:gd name="T11" fmla="*/ 2147483647 h 14"/>
                  <a:gd name="T12" fmla="*/ 2147483647 w 16"/>
                  <a:gd name="T13" fmla="*/ 2147483647 h 14"/>
                  <a:gd name="T14" fmla="*/ 2147483647 w 16"/>
                  <a:gd name="T15" fmla="*/ 2147483647 h 14"/>
                  <a:gd name="T16" fmla="*/ 2147483647 w 16"/>
                  <a:gd name="T17" fmla="*/ 2147483647 h 14"/>
                  <a:gd name="T18" fmla="*/ 0 w 16"/>
                  <a:gd name="T19" fmla="*/ 2147483647 h 14"/>
                  <a:gd name="T20" fmla="*/ 2147483647 w 16"/>
                  <a:gd name="T21" fmla="*/ 0 h 14"/>
                  <a:gd name="T22" fmla="*/ 2147483647 w 16"/>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4"/>
                  <a:gd name="T38" fmla="*/ 16 w 16"/>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4">
                    <a:moveTo>
                      <a:pt x="12" y="0"/>
                    </a:moveTo>
                    <a:lnTo>
                      <a:pt x="12" y="4"/>
                    </a:lnTo>
                    <a:lnTo>
                      <a:pt x="16" y="6"/>
                    </a:lnTo>
                    <a:lnTo>
                      <a:pt x="16" y="10"/>
                    </a:lnTo>
                    <a:lnTo>
                      <a:pt x="12" y="8"/>
                    </a:lnTo>
                    <a:lnTo>
                      <a:pt x="10" y="6"/>
                    </a:lnTo>
                    <a:lnTo>
                      <a:pt x="10" y="10"/>
                    </a:lnTo>
                    <a:lnTo>
                      <a:pt x="12" y="12"/>
                    </a:lnTo>
                    <a:lnTo>
                      <a:pt x="10" y="14"/>
                    </a:lnTo>
                    <a:lnTo>
                      <a:pt x="0" y="10"/>
                    </a:lnTo>
                    <a:lnTo>
                      <a:pt x="10" y="0"/>
                    </a:lnTo>
                    <a:lnTo>
                      <a:pt x="1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5" name="ïşlïḍê">
                <a:extLst>
                  <a:ext uri="{FF2B5EF4-FFF2-40B4-BE49-F238E27FC236}">
                    <a16:creationId xmlns:a16="http://schemas.microsoft.com/office/drawing/2014/main" xmlns="" id="{D967C7A8-CCB5-4438-961A-30CACE3D2CE1}"/>
                  </a:ext>
                </a:extLst>
              </p:cNvPr>
              <p:cNvSpPr/>
              <p:nvPr/>
            </p:nvSpPr>
            <p:spPr bwMode="auto">
              <a:xfrm>
                <a:off x="8014011" y="3870475"/>
                <a:ext cx="278197" cy="274608"/>
              </a:xfrm>
              <a:custGeom>
                <a:avLst/>
                <a:gdLst>
                  <a:gd name="T0" fmla="*/ 2147483647 w 160"/>
                  <a:gd name="T1" fmla="*/ 2147483647 h 164"/>
                  <a:gd name="T2" fmla="*/ 2147483647 w 160"/>
                  <a:gd name="T3" fmla="*/ 2147483647 h 164"/>
                  <a:gd name="T4" fmla="*/ 2147483647 w 160"/>
                  <a:gd name="T5" fmla="*/ 2147483647 h 164"/>
                  <a:gd name="T6" fmla="*/ 2147483647 w 160"/>
                  <a:gd name="T7" fmla="*/ 2147483647 h 164"/>
                  <a:gd name="T8" fmla="*/ 2147483647 w 160"/>
                  <a:gd name="T9" fmla="*/ 2147483647 h 164"/>
                  <a:gd name="T10" fmla="*/ 2147483647 w 160"/>
                  <a:gd name="T11" fmla="*/ 2147483647 h 164"/>
                  <a:gd name="T12" fmla="*/ 2147483647 w 160"/>
                  <a:gd name="T13" fmla="*/ 2147483647 h 164"/>
                  <a:gd name="T14" fmla="*/ 2147483647 w 160"/>
                  <a:gd name="T15" fmla="*/ 2147483647 h 164"/>
                  <a:gd name="T16" fmla="*/ 2147483647 w 160"/>
                  <a:gd name="T17" fmla="*/ 2147483647 h 164"/>
                  <a:gd name="T18" fmla="*/ 2147483647 w 160"/>
                  <a:gd name="T19" fmla="*/ 2147483647 h 164"/>
                  <a:gd name="T20" fmla="*/ 2147483647 w 160"/>
                  <a:gd name="T21" fmla="*/ 2147483647 h 164"/>
                  <a:gd name="T22" fmla="*/ 2147483647 w 160"/>
                  <a:gd name="T23" fmla="*/ 2147483647 h 164"/>
                  <a:gd name="T24" fmla="*/ 2147483647 w 160"/>
                  <a:gd name="T25" fmla="*/ 2147483647 h 164"/>
                  <a:gd name="T26" fmla="*/ 2147483647 w 160"/>
                  <a:gd name="T27" fmla="*/ 2147483647 h 164"/>
                  <a:gd name="T28" fmla="*/ 2147483647 w 160"/>
                  <a:gd name="T29" fmla="*/ 2147483647 h 164"/>
                  <a:gd name="T30" fmla="*/ 2147483647 w 160"/>
                  <a:gd name="T31" fmla="*/ 2147483647 h 164"/>
                  <a:gd name="T32" fmla="*/ 2147483647 w 160"/>
                  <a:gd name="T33" fmla="*/ 2147483647 h 164"/>
                  <a:gd name="T34" fmla="*/ 2147483647 w 160"/>
                  <a:gd name="T35" fmla="*/ 2147483647 h 164"/>
                  <a:gd name="T36" fmla="*/ 2147483647 w 160"/>
                  <a:gd name="T37" fmla="*/ 2147483647 h 164"/>
                  <a:gd name="T38" fmla="*/ 2147483647 w 160"/>
                  <a:gd name="T39" fmla="*/ 2147483647 h 164"/>
                  <a:gd name="T40" fmla="*/ 2147483647 w 160"/>
                  <a:gd name="T41" fmla="*/ 2147483647 h 164"/>
                  <a:gd name="T42" fmla="*/ 2147483647 w 160"/>
                  <a:gd name="T43" fmla="*/ 2147483647 h 164"/>
                  <a:gd name="T44" fmla="*/ 2147483647 w 160"/>
                  <a:gd name="T45" fmla="*/ 2147483647 h 164"/>
                  <a:gd name="T46" fmla="*/ 2147483647 w 160"/>
                  <a:gd name="T47" fmla="*/ 2147483647 h 164"/>
                  <a:gd name="T48" fmla="*/ 2147483647 w 160"/>
                  <a:gd name="T49" fmla="*/ 2147483647 h 164"/>
                  <a:gd name="T50" fmla="*/ 2147483647 w 160"/>
                  <a:gd name="T51" fmla="*/ 2147483647 h 164"/>
                  <a:gd name="T52" fmla="*/ 2147483647 w 160"/>
                  <a:gd name="T53" fmla="*/ 2147483647 h 164"/>
                  <a:gd name="T54" fmla="*/ 2147483647 w 160"/>
                  <a:gd name="T55" fmla="*/ 2147483647 h 164"/>
                  <a:gd name="T56" fmla="*/ 2147483647 w 160"/>
                  <a:gd name="T57" fmla="*/ 2147483647 h 164"/>
                  <a:gd name="T58" fmla="*/ 2147483647 w 160"/>
                  <a:gd name="T59" fmla="*/ 2147483647 h 164"/>
                  <a:gd name="T60" fmla="*/ 2147483647 w 160"/>
                  <a:gd name="T61" fmla="*/ 2147483647 h 164"/>
                  <a:gd name="T62" fmla="*/ 2147483647 w 160"/>
                  <a:gd name="T63" fmla="*/ 2147483647 h 164"/>
                  <a:gd name="T64" fmla="*/ 0 w 160"/>
                  <a:gd name="T65" fmla="*/ 2147483647 h 164"/>
                  <a:gd name="T66" fmla="*/ 2147483647 w 160"/>
                  <a:gd name="T67" fmla="*/ 2147483647 h 164"/>
                  <a:gd name="T68" fmla="*/ 2147483647 w 160"/>
                  <a:gd name="T69" fmla="*/ 0 h 164"/>
                  <a:gd name="T70" fmla="*/ 2147483647 w 160"/>
                  <a:gd name="T71" fmla="*/ 2147483647 h 164"/>
                  <a:gd name="T72" fmla="*/ 2147483647 w 160"/>
                  <a:gd name="T73" fmla="*/ 2147483647 h 164"/>
                  <a:gd name="T74" fmla="*/ 2147483647 w 160"/>
                  <a:gd name="T75" fmla="*/ 2147483647 h 164"/>
                  <a:gd name="T76" fmla="*/ 2147483647 w 160"/>
                  <a:gd name="T77" fmla="*/ 2147483647 h 164"/>
                  <a:gd name="T78" fmla="*/ 2147483647 w 160"/>
                  <a:gd name="T79" fmla="*/ 2147483647 h 164"/>
                  <a:gd name="T80" fmla="*/ 2147483647 w 160"/>
                  <a:gd name="T81" fmla="*/ 2147483647 h 164"/>
                  <a:gd name="T82" fmla="*/ 2147483647 w 160"/>
                  <a:gd name="T83" fmla="*/ 2147483647 h 164"/>
                  <a:gd name="T84" fmla="*/ 2147483647 w 160"/>
                  <a:gd name="T85" fmla="*/ 2147483647 h 164"/>
                  <a:gd name="T86" fmla="*/ 2147483647 w 160"/>
                  <a:gd name="T87" fmla="*/ 2147483647 h 164"/>
                  <a:gd name="T88" fmla="*/ 2147483647 w 160"/>
                  <a:gd name="T89" fmla="*/ 2147483647 h 164"/>
                  <a:gd name="T90" fmla="*/ 2147483647 w 160"/>
                  <a:gd name="T91" fmla="*/ 2147483647 h 164"/>
                  <a:gd name="T92" fmla="*/ 2147483647 w 160"/>
                  <a:gd name="T93" fmla="*/ 2147483647 h 164"/>
                  <a:gd name="T94" fmla="*/ 2147483647 w 160"/>
                  <a:gd name="T95" fmla="*/ 2147483647 h 164"/>
                  <a:gd name="T96" fmla="*/ 2147483647 w 160"/>
                  <a:gd name="T97" fmla="*/ 2147483647 h 164"/>
                  <a:gd name="T98" fmla="*/ 2147483647 w 160"/>
                  <a:gd name="T99" fmla="*/ 2147483647 h 1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164"/>
                  <a:gd name="T152" fmla="*/ 160 w 160"/>
                  <a:gd name="T153" fmla="*/ 164 h 1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164">
                    <a:moveTo>
                      <a:pt x="160" y="38"/>
                    </a:moveTo>
                    <a:lnTo>
                      <a:pt x="160" y="114"/>
                    </a:lnTo>
                    <a:lnTo>
                      <a:pt x="156" y="118"/>
                    </a:lnTo>
                    <a:lnTo>
                      <a:pt x="156" y="122"/>
                    </a:lnTo>
                    <a:lnTo>
                      <a:pt x="160" y="126"/>
                    </a:lnTo>
                    <a:lnTo>
                      <a:pt x="160" y="164"/>
                    </a:lnTo>
                    <a:lnTo>
                      <a:pt x="154" y="164"/>
                    </a:lnTo>
                    <a:lnTo>
                      <a:pt x="148" y="158"/>
                    </a:lnTo>
                    <a:lnTo>
                      <a:pt x="144" y="152"/>
                    </a:lnTo>
                    <a:lnTo>
                      <a:pt x="144" y="144"/>
                    </a:lnTo>
                    <a:lnTo>
                      <a:pt x="126" y="144"/>
                    </a:lnTo>
                    <a:lnTo>
                      <a:pt x="120" y="148"/>
                    </a:lnTo>
                    <a:lnTo>
                      <a:pt x="112" y="148"/>
                    </a:lnTo>
                    <a:lnTo>
                      <a:pt x="104" y="148"/>
                    </a:lnTo>
                    <a:lnTo>
                      <a:pt x="102" y="146"/>
                    </a:lnTo>
                    <a:lnTo>
                      <a:pt x="102" y="144"/>
                    </a:lnTo>
                    <a:lnTo>
                      <a:pt x="104" y="138"/>
                    </a:lnTo>
                    <a:lnTo>
                      <a:pt x="110" y="134"/>
                    </a:lnTo>
                    <a:lnTo>
                      <a:pt x="116" y="128"/>
                    </a:lnTo>
                    <a:lnTo>
                      <a:pt x="120" y="126"/>
                    </a:lnTo>
                    <a:lnTo>
                      <a:pt x="118" y="118"/>
                    </a:lnTo>
                    <a:lnTo>
                      <a:pt x="118" y="112"/>
                    </a:lnTo>
                    <a:lnTo>
                      <a:pt x="116" y="106"/>
                    </a:lnTo>
                    <a:lnTo>
                      <a:pt x="116" y="100"/>
                    </a:lnTo>
                    <a:lnTo>
                      <a:pt x="112" y="94"/>
                    </a:lnTo>
                    <a:lnTo>
                      <a:pt x="104" y="90"/>
                    </a:lnTo>
                    <a:lnTo>
                      <a:pt x="90" y="84"/>
                    </a:lnTo>
                    <a:lnTo>
                      <a:pt x="74" y="80"/>
                    </a:lnTo>
                    <a:lnTo>
                      <a:pt x="68" y="74"/>
                    </a:lnTo>
                    <a:lnTo>
                      <a:pt x="62" y="70"/>
                    </a:lnTo>
                    <a:lnTo>
                      <a:pt x="58" y="68"/>
                    </a:lnTo>
                    <a:lnTo>
                      <a:pt x="54" y="66"/>
                    </a:lnTo>
                    <a:lnTo>
                      <a:pt x="44" y="66"/>
                    </a:lnTo>
                    <a:lnTo>
                      <a:pt x="46" y="60"/>
                    </a:lnTo>
                    <a:lnTo>
                      <a:pt x="48" y="58"/>
                    </a:lnTo>
                    <a:lnTo>
                      <a:pt x="42" y="66"/>
                    </a:lnTo>
                    <a:lnTo>
                      <a:pt x="38" y="70"/>
                    </a:lnTo>
                    <a:lnTo>
                      <a:pt x="34" y="72"/>
                    </a:lnTo>
                    <a:lnTo>
                      <a:pt x="32" y="72"/>
                    </a:lnTo>
                    <a:lnTo>
                      <a:pt x="32" y="66"/>
                    </a:lnTo>
                    <a:lnTo>
                      <a:pt x="32" y="64"/>
                    </a:lnTo>
                    <a:lnTo>
                      <a:pt x="26" y="54"/>
                    </a:lnTo>
                    <a:lnTo>
                      <a:pt x="24" y="50"/>
                    </a:lnTo>
                    <a:lnTo>
                      <a:pt x="20" y="48"/>
                    </a:lnTo>
                    <a:lnTo>
                      <a:pt x="20" y="44"/>
                    </a:lnTo>
                    <a:lnTo>
                      <a:pt x="20" y="42"/>
                    </a:lnTo>
                    <a:lnTo>
                      <a:pt x="24" y="42"/>
                    </a:lnTo>
                    <a:lnTo>
                      <a:pt x="28" y="42"/>
                    </a:lnTo>
                    <a:lnTo>
                      <a:pt x="32" y="44"/>
                    </a:lnTo>
                    <a:lnTo>
                      <a:pt x="34" y="42"/>
                    </a:lnTo>
                    <a:lnTo>
                      <a:pt x="38" y="38"/>
                    </a:lnTo>
                    <a:lnTo>
                      <a:pt x="46" y="40"/>
                    </a:lnTo>
                    <a:lnTo>
                      <a:pt x="50" y="38"/>
                    </a:lnTo>
                    <a:lnTo>
                      <a:pt x="54" y="36"/>
                    </a:lnTo>
                    <a:lnTo>
                      <a:pt x="50" y="36"/>
                    </a:lnTo>
                    <a:lnTo>
                      <a:pt x="40" y="36"/>
                    </a:lnTo>
                    <a:lnTo>
                      <a:pt x="32" y="38"/>
                    </a:lnTo>
                    <a:lnTo>
                      <a:pt x="26" y="38"/>
                    </a:lnTo>
                    <a:lnTo>
                      <a:pt x="22" y="36"/>
                    </a:lnTo>
                    <a:lnTo>
                      <a:pt x="18" y="32"/>
                    </a:lnTo>
                    <a:lnTo>
                      <a:pt x="18" y="28"/>
                    </a:lnTo>
                    <a:lnTo>
                      <a:pt x="16" y="28"/>
                    </a:lnTo>
                    <a:lnTo>
                      <a:pt x="14" y="26"/>
                    </a:lnTo>
                    <a:lnTo>
                      <a:pt x="6" y="22"/>
                    </a:lnTo>
                    <a:lnTo>
                      <a:pt x="0" y="16"/>
                    </a:lnTo>
                    <a:lnTo>
                      <a:pt x="0" y="12"/>
                    </a:lnTo>
                    <a:lnTo>
                      <a:pt x="6" y="8"/>
                    </a:lnTo>
                    <a:lnTo>
                      <a:pt x="14" y="4"/>
                    </a:lnTo>
                    <a:lnTo>
                      <a:pt x="22" y="0"/>
                    </a:lnTo>
                    <a:lnTo>
                      <a:pt x="30" y="0"/>
                    </a:lnTo>
                    <a:lnTo>
                      <a:pt x="34" y="0"/>
                    </a:lnTo>
                    <a:lnTo>
                      <a:pt x="36" y="2"/>
                    </a:lnTo>
                    <a:lnTo>
                      <a:pt x="44" y="4"/>
                    </a:lnTo>
                    <a:lnTo>
                      <a:pt x="50" y="4"/>
                    </a:lnTo>
                    <a:lnTo>
                      <a:pt x="54" y="10"/>
                    </a:lnTo>
                    <a:lnTo>
                      <a:pt x="56" y="16"/>
                    </a:lnTo>
                    <a:lnTo>
                      <a:pt x="56" y="32"/>
                    </a:lnTo>
                    <a:lnTo>
                      <a:pt x="58" y="38"/>
                    </a:lnTo>
                    <a:lnTo>
                      <a:pt x="60" y="40"/>
                    </a:lnTo>
                    <a:lnTo>
                      <a:pt x="62" y="40"/>
                    </a:lnTo>
                    <a:lnTo>
                      <a:pt x="64" y="48"/>
                    </a:lnTo>
                    <a:lnTo>
                      <a:pt x="66" y="54"/>
                    </a:lnTo>
                    <a:lnTo>
                      <a:pt x="70" y="54"/>
                    </a:lnTo>
                    <a:lnTo>
                      <a:pt x="72" y="54"/>
                    </a:lnTo>
                    <a:lnTo>
                      <a:pt x="76" y="52"/>
                    </a:lnTo>
                    <a:lnTo>
                      <a:pt x="78" y="48"/>
                    </a:lnTo>
                    <a:lnTo>
                      <a:pt x="84" y="42"/>
                    </a:lnTo>
                    <a:lnTo>
                      <a:pt x="88" y="38"/>
                    </a:lnTo>
                    <a:lnTo>
                      <a:pt x="94" y="34"/>
                    </a:lnTo>
                    <a:lnTo>
                      <a:pt x="100" y="28"/>
                    </a:lnTo>
                    <a:lnTo>
                      <a:pt x="106" y="22"/>
                    </a:lnTo>
                    <a:lnTo>
                      <a:pt x="108" y="20"/>
                    </a:lnTo>
                    <a:lnTo>
                      <a:pt x="112" y="18"/>
                    </a:lnTo>
                    <a:lnTo>
                      <a:pt x="116" y="20"/>
                    </a:lnTo>
                    <a:lnTo>
                      <a:pt x="120" y="22"/>
                    </a:lnTo>
                    <a:lnTo>
                      <a:pt x="128" y="26"/>
                    </a:lnTo>
                    <a:lnTo>
                      <a:pt x="136" y="30"/>
                    </a:lnTo>
                    <a:lnTo>
                      <a:pt x="142" y="34"/>
                    </a:lnTo>
                    <a:lnTo>
                      <a:pt x="150" y="36"/>
                    </a:lnTo>
                    <a:lnTo>
                      <a:pt x="160" y="3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6" name="îṧļíḍe">
                <a:extLst>
                  <a:ext uri="{FF2B5EF4-FFF2-40B4-BE49-F238E27FC236}">
                    <a16:creationId xmlns:a16="http://schemas.microsoft.com/office/drawing/2014/main" xmlns="" id="{7BA7E78B-50D7-4076-8B41-9CB4E3DE063D}"/>
                  </a:ext>
                </a:extLst>
              </p:cNvPr>
              <p:cNvSpPr/>
              <p:nvPr/>
            </p:nvSpPr>
            <p:spPr bwMode="auto">
              <a:xfrm>
                <a:off x="7671084" y="4145082"/>
                <a:ext cx="41317" cy="21015"/>
              </a:xfrm>
              <a:custGeom>
                <a:avLst/>
                <a:gdLst>
                  <a:gd name="T0" fmla="*/ 2147483647 w 24"/>
                  <a:gd name="T1" fmla="*/ 2147483647 h 14"/>
                  <a:gd name="T2" fmla="*/ 2147483647 w 24"/>
                  <a:gd name="T3" fmla="*/ 2147483647 h 14"/>
                  <a:gd name="T4" fmla="*/ 0 w 24"/>
                  <a:gd name="T5" fmla="*/ 2147483647 h 14"/>
                  <a:gd name="T6" fmla="*/ 2147483647 w 24"/>
                  <a:gd name="T7" fmla="*/ 0 h 14"/>
                  <a:gd name="T8" fmla="*/ 2147483647 w 24"/>
                  <a:gd name="T9" fmla="*/ 0 h 14"/>
                  <a:gd name="T10" fmla="*/ 2147483647 w 24"/>
                  <a:gd name="T11" fmla="*/ 0 h 14"/>
                  <a:gd name="T12" fmla="*/ 2147483647 w 24"/>
                  <a:gd name="T13" fmla="*/ 0 h 14"/>
                  <a:gd name="T14" fmla="*/ 2147483647 w 24"/>
                  <a:gd name="T15" fmla="*/ 2147483647 h 14"/>
                  <a:gd name="T16" fmla="*/ 2147483647 w 24"/>
                  <a:gd name="T17" fmla="*/ 2147483647 h 14"/>
                  <a:gd name="T18" fmla="*/ 2147483647 w 24"/>
                  <a:gd name="T19" fmla="*/ 2147483647 h 14"/>
                  <a:gd name="T20" fmla="*/ 2147483647 w 24"/>
                  <a:gd name="T21" fmla="*/ 2147483647 h 14"/>
                  <a:gd name="T22" fmla="*/ 2147483647 w 24"/>
                  <a:gd name="T23" fmla="*/ 2147483647 h 14"/>
                  <a:gd name="T24" fmla="*/ 2147483647 w 24"/>
                  <a:gd name="T25" fmla="*/ 2147483647 h 14"/>
                  <a:gd name="T26" fmla="*/ 2147483647 w 24"/>
                  <a:gd name="T27" fmla="*/ 214748364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
                  <a:gd name="T43" fmla="*/ 0 h 14"/>
                  <a:gd name="T44" fmla="*/ 24 w 24"/>
                  <a:gd name="T45" fmla="*/ 14 h 1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 h="14">
                    <a:moveTo>
                      <a:pt x="16" y="12"/>
                    </a:moveTo>
                    <a:lnTo>
                      <a:pt x="8" y="8"/>
                    </a:lnTo>
                    <a:lnTo>
                      <a:pt x="0" y="2"/>
                    </a:lnTo>
                    <a:lnTo>
                      <a:pt x="4" y="0"/>
                    </a:lnTo>
                    <a:lnTo>
                      <a:pt x="10" y="0"/>
                    </a:lnTo>
                    <a:lnTo>
                      <a:pt x="12" y="0"/>
                    </a:lnTo>
                    <a:lnTo>
                      <a:pt x="16" y="0"/>
                    </a:lnTo>
                    <a:lnTo>
                      <a:pt x="18" y="4"/>
                    </a:lnTo>
                    <a:lnTo>
                      <a:pt x="22" y="4"/>
                    </a:lnTo>
                    <a:lnTo>
                      <a:pt x="24" y="10"/>
                    </a:lnTo>
                    <a:lnTo>
                      <a:pt x="22" y="12"/>
                    </a:lnTo>
                    <a:lnTo>
                      <a:pt x="20" y="14"/>
                    </a:lnTo>
                    <a:lnTo>
                      <a:pt x="18" y="14"/>
                    </a:lnTo>
                    <a:lnTo>
                      <a:pt x="16"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7" name="îsḻídé">
                <a:extLst>
                  <a:ext uri="{FF2B5EF4-FFF2-40B4-BE49-F238E27FC236}">
                    <a16:creationId xmlns:a16="http://schemas.microsoft.com/office/drawing/2014/main" xmlns="" id="{D051ECC9-A4D3-486F-9439-C6328A89EA49}"/>
                  </a:ext>
                </a:extLst>
              </p:cNvPr>
              <p:cNvSpPr/>
              <p:nvPr/>
            </p:nvSpPr>
            <p:spPr bwMode="auto">
              <a:xfrm>
                <a:off x="7939641" y="4947888"/>
                <a:ext cx="37185" cy="12610"/>
              </a:xfrm>
              <a:custGeom>
                <a:avLst/>
                <a:gdLst>
                  <a:gd name="T0" fmla="*/ 2147483647 w 22"/>
                  <a:gd name="T1" fmla="*/ 2147483647 h 8"/>
                  <a:gd name="T2" fmla="*/ 2147483647 w 22"/>
                  <a:gd name="T3" fmla="*/ 2147483647 h 8"/>
                  <a:gd name="T4" fmla="*/ 2147483647 w 22"/>
                  <a:gd name="T5" fmla="*/ 2147483647 h 8"/>
                  <a:gd name="T6" fmla="*/ 0 w 22"/>
                  <a:gd name="T7" fmla="*/ 2147483647 h 8"/>
                  <a:gd name="T8" fmla="*/ 2147483647 w 22"/>
                  <a:gd name="T9" fmla="*/ 2147483647 h 8"/>
                  <a:gd name="T10" fmla="*/ 2147483647 w 22"/>
                  <a:gd name="T11" fmla="*/ 2147483647 h 8"/>
                  <a:gd name="T12" fmla="*/ 2147483647 w 22"/>
                  <a:gd name="T13" fmla="*/ 2147483647 h 8"/>
                  <a:gd name="T14" fmla="*/ 2147483647 w 22"/>
                  <a:gd name="T15" fmla="*/ 2147483647 h 8"/>
                  <a:gd name="T16" fmla="*/ 2147483647 w 22"/>
                  <a:gd name="T17" fmla="*/ 2147483647 h 8"/>
                  <a:gd name="T18" fmla="*/ 2147483647 w 22"/>
                  <a:gd name="T19" fmla="*/ 0 h 8"/>
                  <a:gd name="T20" fmla="*/ 2147483647 w 22"/>
                  <a:gd name="T21" fmla="*/ 0 h 8"/>
                  <a:gd name="T22" fmla="*/ 2147483647 w 22"/>
                  <a:gd name="T23" fmla="*/ 2147483647 h 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
                  <a:gd name="T37" fmla="*/ 0 h 8"/>
                  <a:gd name="T38" fmla="*/ 22 w 22"/>
                  <a:gd name="T39" fmla="*/ 8 h 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 h="8">
                    <a:moveTo>
                      <a:pt x="8" y="2"/>
                    </a:moveTo>
                    <a:lnTo>
                      <a:pt x="4" y="2"/>
                    </a:lnTo>
                    <a:lnTo>
                      <a:pt x="2" y="4"/>
                    </a:lnTo>
                    <a:lnTo>
                      <a:pt x="0" y="6"/>
                    </a:lnTo>
                    <a:lnTo>
                      <a:pt x="4" y="8"/>
                    </a:lnTo>
                    <a:lnTo>
                      <a:pt x="8" y="8"/>
                    </a:lnTo>
                    <a:lnTo>
                      <a:pt x="12" y="8"/>
                    </a:lnTo>
                    <a:lnTo>
                      <a:pt x="16" y="6"/>
                    </a:lnTo>
                    <a:lnTo>
                      <a:pt x="22" y="2"/>
                    </a:lnTo>
                    <a:lnTo>
                      <a:pt x="20" y="0"/>
                    </a:lnTo>
                    <a:lnTo>
                      <a:pt x="16" y="0"/>
                    </a:lnTo>
                    <a:lnTo>
                      <a:pt x="8"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8" name="îśḷîde">
                <a:extLst>
                  <a:ext uri="{FF2B5EF4-FFF2-40B4-BE49-F238E27FC236}">
                    <a16:creationId xmlns:a16="http://schemas.microsoft.com/office/drawing/2014/main" xmlns="" id="{D92D92B1-58FD-4230-BC25-6F8E98E21F62}"/>
                  </a:ext>
                </a:extLst>
              </p:cNvPr>
              <p:cNvSpPr/>
              <p:nvPr/>
            </p:nvSpPr>
            <p:spPr bwMode="auto">
              <a:xfrm>
                <a:off x="8586933" y="3946131"/>
                <a:ext cx="50957" cy="61646"/>
              </a:xfrm>
              <a:custGeom>
                <a:avLst/>
                <a:gdLst>
                  <a:gd name="T0" fmla="*/ 2147483647 w 30"/>
                  <a:gd name="T1" fmla="*/ 2147483647 h 36"/>
                  <a:gd name="T2" fmla="*/ 2147483647 w 30"/>
                  <a:gd name="T3" fmla="*/ 2147483647 h 36"/>
                  <a:gd name="T4" fmla="*/ 2147483647 w 30"/>
                  <a:gd name="T5" fmla="*/ 2147483647 h 36"/>
                  <a:gd name="T6" fmla="*/ 2147483647 w 30"/>
                  <a:gd name="T7" fmla="*/ 2147483647 h 36"/>
                  <a:gd name="T8" fmla="*/ 2147483647 w 30"/>
                  <a:gd name="T9" fmla="*/ 2147483647 h 36"/>
                  <a:gd name="T10" fmla="*/ 2147483647 w 30"/>
                  <a:gd name="T11" fmla="*/ 2147483647 h 36"/>
                  <a:gd name="T12" fmla="*/ 2147483647 w 30"/>
                  <a:gd name="T13" fmla="*/ 2147483647 h 36"/>
                  <a:gd name="T14" fmla="*/ 2147483647 w 30"/>
                  <a:gd name="T15" fmla="*/ 2147483647 h 36"/>
                  <a:gd name="T16" fmla="*/ 0 w 30"/>
                  <a:gd name="T17" fmla="*/ 2147483647 h 36"/>
                  <a:gd name="T18" fmla="*/ 0 w 30"/>
                  <a:gd name="T19" fmla="*/ 0 h 36"/>
                  <a:gd name="T20" fmla="*/ 2147483647 w 30"/>
                  <a:gd name="T21" fmla="*/ 2147483647 h 36"/>
                  <a:gd name="T22" fmla="*/ 2147483647 w 30"/>
                  <a:gd name="T23" fmla="*/ 2147483647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36"/>
                  <a:gd name="T38" fmla="*/ 30 w 30"/>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36">
                    <a:moveTo>
                      <a:pt x="30" y="26"/>
                    </a:moveTo>
                    <a:lnTo>
                      <a:pt x="30" y="36"/>
                    </a:lnTo>
                    <a:lnTo>
                      <a:pt x="26" y="36"/>
                    </a:lnTo>
                    <a:lnTo>
                      <a:pt x="22" y="32"/>
                    </a:lnTo>
                    <a:lnTo>
                      <a:pt x="20" y="26"/>
                    </a:lnTo>
                    <a:lnTo>
                      <a:pt x="18" y="18"/>
                    </a:lnTo>
                    <a:lnTo>
                      <a:pt x="14" y="14"/>
                    </a:lnTo>
                    <a:lnTo>
                      <a:pt x="6" y="8"/>
                    </a:lnTo>
                    <a:lnTo>
                      <a:pt x="0" y="6"/>
                    </a:lnTo>
                    <a:lnTo>
                      <a:pt x="0" y="0"/>
                    </a:lnTo>
                    <a:lnTo>
                      <a:pt x="14" y="12"/>
                    </a:lnTo>
                    <a:lnTo>
                      <a:pt x="30"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9" name="ïşḻiďé">
                <a:extLst>
                  <a:ext uri="{FF2B5EF4-FFF2-40B4-BE49-F238E27FC236}">
                    <a16:creationId xmlns:a16="http://schemas.microsoft.com/office/drawing/2014/main" xmlns="" id="{3A37A8CE-B6E5-4CAC-8DA6-3A4CB41A45A9}"/>
                  </a:ext>
                </a:extLst>
              </p:cNvPr>
              <p:cNvSpPr/>
              <p:nvPr/>
            </p:nvSpPr>
            <p:spPr bwMode="auto">
              <a:xfrm>
                <a:off x="8144847" y="3876078"/>
                <a:ext cx="22036" cy="21015"/>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0 w 12"/>
                  <a:gd name="T9" fmla="*/ 2147483647 h 12"/>
                  <a:gd name="T10" fmla="*/ 0 w 12"/>
                  <a:gd name="T11" fmla="*/ 0 h 12"/>
                  <a:gd name="T12" fmla="*/ 2147483647 w 12"/>
                  <a:gd name="T13" fmla="*/ 2147483647 h 12"/>
                  <a:gd name="T14" fmla="*/ 2147483647 w 12"/>
                  <a:gd name="T15" fmla="*/ 2147483647 h 12"/>
                  <a:gd name="T16" fmla="*/ 2147483647 w 12"/>
                  <a:gd name="T17" fmla="*/ 2147483647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
                  <a:gd name="T28" fmla="*/ 0 h 12"/>
                  <a:gd name="T29" fmla="*/ 12 w 12"/>
                  <a:gd name="T30" fmla="*/ 12 h 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 h="12">
                    <a:moveTo>
                      <a:pt x="12" y="12"/>
                    </a:moveTo>
                    <a:lnTo>
                      <a:pt x="10" y="12"/>
                    </a:lnTo>
                    <a:lnTo>
                      <a:pt x="6" y="12"/>
                    </a:lnTo>
                    <a:lnTo>
                      <a:pt x="4" y="8"/>
                    </a:lnTo>
                    <a:lnTo>
                      <a:pt x="0" y="4"/>
                    </a:lnTo>
                    <a:lnTo>
                      <a:pt x="0" y="0"/>
                    </a:lnTo>
                    <a:lnTo>
                      <a:pt x="4" y="2"/>
                    </a:lnTo>
                    <a:lnTo>
                      <a:pt x="8" y="4"/>
                    </a:lnTo>
                    <a:lnTo>
                      <a:pt x="12"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0" name="íšlïḋe">
                <a:extLst>
                  <a:ext uri="{FF2B5EF4-FFF2-40B4-BE49-F238E27FC236}">
                    <a16:creationId xmlns:a16="http://schemas.microsoft.com/office/drawing/2014/main" xmlns="" id="{BF4047D4-A26A-4BF3-AA3B-41E1998677E1}"/>
                  </a:ext>
                </a:extLst>
              </p:cNvPr>
              <p:cNvSpPr/>
              <p:nvPr/>
            </p:nvSpPr>
            <p:spPr bwMode="auto">
              <a:xfrm>
                <a:off x="8148978" y="3913907"/>
                <a:ext cx="24790" cy="5604"/>
              </a:xfrm>
              <a:custGeom>
                <a:avLst/>
                <a:gdLst>
                  <a:gd name="T0" fmla="*/ 2147483647 w 14"/>
                  <a:gd name="T1" fmla="*/ 0 h 4"/>
                  <a:gd name="T2" fmla="*/ 2147483647 w 14"/>
                  <a:gd name="T3" fmla="*/ 2147483647 h 4"/>
                  <a:gd name="T4" fmla="*/ 0 w 14"/>
                  <a:gd name="T5" fmla="*/ 2147483647 h 4"/>
                  <a:gd name="T6" fmla="*/ 0 w 14"/>
                  <a:gd name="T7" fmla="*/ 0 h 4"/>
                  <a:gd name="T8" fmla="*/ 2147483647 w 14"/>
                  <a:gd name="T9" fmla="*/ 0 h 4"/>
                  <a:gd name="T10" fmla="*/ 0 60000 65536"/>
                  <a:gd name="T11" fmla="*/ 0 60000 65536"/>
                  <a:gd name="T12" fmla="*/ 0 60000 65536"/>
                  <a:gd name="T13" fmla="*/ 0 60000 65536"/>
                  <a:gd name="T14" fmla="*/ 0 60000 65536"/>
                  <a:gd name="T15" fmla="*/ 0 w 14"/>
                  <a:gd name="T16" fmla="*/ 0 h 4"/>
                  <a:gd name="T17" fmla="*/ 14 w 14"/>
                  <a:gd name="T18" fmla="*/ 4 h 4"/>
                </a:gdLst>
                <a:ahLst/>
                <a:cxnLst>
                  <a:cxn ang="T10">
                    <a:pos x="T0" y="T1"/>
                  </a:cxn>
                  <a:cxn ang="T11">
                    <a:pos x="T2" y="T3"/>
                  </a:cxn>
                  <a:cxn ang="T12">
                    <a:pos x="T4" y="T5"/>
                  </a:cxn>
                  <a:cxn ang="T13">
                    <a:pos x="T6" y="T7"/>
                  </a:cxn>
                  <a:cxn ang="T14">
                    <a:pos x="T8" y="T9"/>
                  </a:cxn>
                </a:cxnLst>
                <a:rect l="T15" t="T16" r="T17" b="T18"/>
                <a:pathLst>
                  <a:path w="14" h="4">
                    <a:moveTo>
                      <a:pt x="14" y="0"/>
                    </a:moveTo>
                    <a:lnTo>
                      <a:pt x="14" y="4"/>
                    </a:lnTo>
                    <a:lnTo>
                      <a:pt x="0" y="2"/>
                    </a:lnTo>
                    <a:lnTo>
                      <a:pt x="0" y="0"/>
                    </a:lnTo>
                    <a:lnTo>
                      <a:pt x="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1" name="iş1ídé">
                <a:extLst>
                  <a:ext uri="{FF2B5EF4-FFF2-40B4-BE49-F238E27FC236}">
                    <a16:creationId xmlns:a16="http://schemas.microsoft.com/office/drawing/2014/main" xmlns="" id="{7CAEFFC6-88EC-451E-BFE9-3EB865019230}"/>
                  </a:ext>
                </a:extLst>
              </p:cNvPr>
              <p:cNvSpPr/>
              <p:nvPr/>
            </p:nvSpPr>
            <p:spPr bwMode="auto">
              <a:xfrm>
                <a:off x="8092512" y="4054014"/>
                <a:ext cx="17904" cy="19615"/>
              </a:xfrm>
              <a:custGeom>
                <a:avLst/>
                <a:gdLst>
                  <a:gd name="T0" fmla="*/ 2147483647 w 10"/>
                  <a:gd name="T1" fmla="*/ 2147483647 h 12"/>
                  <a:gd name="T2" fmla="*/ 2147483647 w 10"/>
                  <a:gd name="T3" fmla="*/ 2147483647 h 12"/>
                  <a:gd name="T4" fmla="*/ 2147483647 w 10"/>
                  <a:gd name="T5" fmla="*/ 2147483647 h 12"/>
                  <a:gd name="T6" fmla="*/ 2147483647 w 10"/>
                  <a:gd name="T7" fmla="*/ 2147483647 h 12"/>
                  <a:gd name="T8" fmla="*/ 0 w 10"/>
                  <a:gd name="T9" fmla="*/ 2147483647 h 12"/>
                  <a:gd name="T10" fmla="*/ 0 w 10"/>
                  <a:gd name="T11" fmla="*/ 2147483647 h 12"/>
                  <a:gd name="T12" fmla="*/ 2147483647 w 10"/>
                  <a:gd name="T13" fmla="*/ 0 h 12"/>
                  <a:gd name="T14" fmla="*/ 2147483647 w 10"/>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0"/>
                  <a:gd name="T25" fmla="*/ 0 h 12"/>
                  <a:gd name="T26" fmla="*/ 10 w 10"/>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 h="12">
                    <a:moveTo>
                      <a:pt x="10" y="6"/>
                    </a:moveTo>
                    <a:lnTo>
                      <a:pt x="8" y="10"/>
                    </a:lnTo>
                    <a:lnTo>
                      <a:pt x="4" y="12"/>
                    </a:lnTo>
                    <a:lnTo>
                      <a:pt x="2" y="12"/>
                    </a:lnTo>
                    <a:lnTo>
                      <a:pt x="0" y="10"/>
                    </a:lnTo>
                    <a:lnTo>
                      <a:pt x="0" y="6"/>
                    </a:lnTo>
                    <a:lnTo>
                      <a:pt x="2" y="0"/>
                    </a:lnTo>
                    <a:lnTo>
                      <a:pt x="10"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2" name="ïṩļiḑé">
                <a:extLst>
                  <a:ext uri="{FF2B5EF4-FFF2-40B4-BE49-F238E27FC236}">
                    <a16:creationId xmlns:a16="http://schemas.microsoft.com/office/drawing/2014/main" xmlns="" id="{A4C20CEC-F905-46D1-B7B4-5E92402E3A1A}"/>
                  </a:ext>
                </a:extLst>
              </p:cNvPr>
              <p:cNvSpPr/>
              <p:nvPr/>
            </p:nvSpPr>
            <p:spPr bwMode="auto">
              <a:xfrm>
                <a:off x="8000239" y="3859267"/>
                <a:ext cx="26167" cy="11209"/>
              </a:xfrm>
              <a:custGeom>
                <a:avLst/>
                <a:gdLst>
                  <a:gd name="T0" fmla="*/ 2147483647 w 16"/>
                  <a:gd name="T1" fmla="*/ 2147483647 h 6"/>
                  <a:gd name="T2" fmla="*/ 2147483647 w 16"/>
                  <a:gd name="T3" fmla="*/ 2147483647 h 6"/>
                  <a:gd name="T4" fmla="*/ 2147483647 w 16"/>
                  <a:gd name="T5" fmla="*/ 2147483647 h 6"/>
                  <a:gd name="T6" fmla="*/ 0 w 16"/>
                  <a:gd name="T7" fmla="*/ 2147483647 h 6"/>
                  <a:gd name="T8" fmla="*/ 2147483647 w 16"/>
                  <a:gd name="T9" fmla="*/ 2147483647 h 6"/>
                  <a:gd name="T10" fmla="*/ 2147483647 w 16"/>
                  <a:gd name="T11" fmla="*/ 0 h 6"/>
                  <a:gd name="T12" fmla="*/ 2147483647 w 16"/>
                  <a:gd name="T13" fmla="*/ 0 h 6"/>
                  <a:gd name="T14" fmla="*/ 2147483647 w 16"/>
                  <a:gd name="T15" fmla="*/ 2147483647 h 6"/>
                  <a:gd name="T16" fmla="*/ 2147483647 w 16"/>
                  <a:gd name="T17" fmla="*/ 2147483647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
                  <a:gd name="T28" fmla="*/ 0 h 6"/>
                  <a:gd name="T29" fmla="*/ 16 w 16"/>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 h="6">
                    <a:moveTo>
                      <a:pt x="16" y="6"/>
                    </a:moveTo>
                    <a:lnTo>
                      <a:pt x="8" y="6"/>
                    </a:lnTo>
                    <a:lnTo>
                      <a:pt x="4" y="6"/>
                    </a:lnTo>
                    <a:lnTo>
                      <a:pt x="0" y="6"/>
                    </a:lnTo>
                    <a:lnTo>
                      <a:pt x="4" y="2"/>
                    </a:lnTo>
                    <a:lnTo>
                      <a:pt x="8" y="0"/>
                    </a:lnTo>
                    <a:lnTo>
                      <a:pt x="12" y="0"/>
                    </a:lnTo>
                    <a:lnTo>
                      <a:pt x="14" y="2"/>
                    </a:lnTo>
                    <a:lnTo>
                      <a:pt x="16"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3" name="iṡlïḋê">
                <a:extLst>
                  <a:ext uri="{FF2B5EF4-FFF2-40B4-BE49-F238E27FC236}">
                    <a16:creationId xmlns:a16="http://schemas.microsoft.com/office/drawing/2014/main" xmlns="" id="{E4CE35A9-D967-4174-BA90-68DFBA75ACD2}"/>
                  </a:ext>
                </a:extLst>
              </p:cNvPr>
              <p:cNvSpPr/>
              <p:nvPr/>
            </p:nvSpPr>
            <p:spPr bwMode="auto">
              <a:xfrm>
                <a:off x="7834973" y="3918111"/>
                <a:ext cx="16526" cy="5604"/>
              </a:xfrm>
              <a:custGeom>
                <a:avLst/>
                <a:gdLst>
                  <a:gd name="T0" fmla="*/ 2147483647 w 10"/>
                  <a:gd name="T1" fmla="*/ 0 h 4"/>
                  <a:gd name="T2" fmla="*/ 2147483647 w 10"/>
                  <a:gd name="T3" fmla="*/ 2147483647 h 4"/>
                  <a:gd name="T4" fmla="*/ 2147483647 w 10"/>
                  <a:gd name="T5" fmla="*/ 2147483647 h 4"/>
                  <a:gd name="T6" fmla="*/ 2147483647 w 10"/>
                  <a:gd name="T7" fmla="*/ 2147483647 h 4"/>
                  <a:gd name="T8" fmla="*/ 0 w 10"/>
                  <a:gd name="T9" fmla="*/ 0 h 4"/>
                  <a:gd name="T10" fmla="*/ 2147483647 w 10"/>
                  <a:gd name="T11" fmla="*/ 0 h 4"/>
                  <a:gd name="T12" fmla="*/ 2147483647 w 10"/>
                  <a:gd name="T13" fmla="*/ 0 h 4"/>
                  <a:gd name="T14" fmla="*/ 0 60000 65536"/>
                  <a:gd name="T15" fmla="*/ 0 60000 65536"/>
                  <a:gd name="T16" fmla="*/ 0 60000 65536"/>
                  <a:gd name="T17" fmla="*/ 0 60000 65536"/>
                  <a:gd name="T18" fmla="*/ 0 60000 65536"/>
                  <a:gd name="T19" fmla="*/ 0 60000 65536"/>
                  <a:gd name="T20" fmla="*/ 0 60000 65536"/>
                  <a:gd name="T21" fmla="*/ 0 w 10"/>
                  <a:gd name="T22" fmla="*/ 0 h 4"/>
                  <a:gd name="T23" fmla="*/ 10 w 10"/>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 h="4">
                    <a:moveTo>
                      <a:pt x="10" y="0"/>
                    </a:moveTo>
                    <a:lnTo>
                      <a:pt x="8" y="2"/>
                    </a:lnTo>
                    <a:lnTo>
                      <a:pt x="4" y="4"/>
                    </a:lnTo>
                    <a:lnTo>
                      <a:pt x="2" y="2"/>
                    </a:lnTo>
                    <a:lnTo>
                      <a:pt x="0" y="0"/>
                    </a:lnTo>
                    <a:lnTo>
                      <a:pt x="6" y="0"/>
                    </a:lnTo>
                    <a:lnTo>
                      <a:pt x="1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4" name="isḻidé">
                <a:extLst>
                  <a:ext uri="{FF2B5EF4-FFF2-40B4-BE49-F238E27FC236}">
                    <a16:creationId xmlns:a16="http://schemas.microsoft.com/office/drawing/2014/main" xmlns="" id="{0EE010BB-632F-4273-B2FC-046EE749930D}"/>
                  </a:ext>
                </a:extLst>
              </p:cNvPr>
              <p:cNvSpPr/>
              <p:nvPr/>
            </p:nvSpPr>
            <p:spPr bwMode="auto">
              <a:xfrm>
                <a:off x="7768867" y="3530018"/>
                <a:ext cx="31675" cy="56043"/>
              </a:xfrm>
              <a:custGeom>
                <a:avLst/>
                <a:gdLst>
                  <a:gd name="T0" fmla="*/ 2147483647 w 18"/>
                  <a:gd name="T1" fmla="*/ 2147483647 h 34"/>
                  <a:gd name="T2" fmla="*/ 2147483647 w 18"/>
                  <a:gd name="T3" fmla="*/ 2147483647 h 34"/>
                  <a:gd name="T4" fmla="*/ 2147483647 w 18"/>
                  <a:gd name="T5" fmla="*/ 2147483647 h 34"/>
                  <a:gd name="T6" fmla="*/ 2147483647 w 18"/>
                  <a:gd name="T7" fmla="*/ 2147483647 h 34"/>
                  <a:gd name="T8" fmla="*/ 2147483647 w 18"/>
                  <a:gd name="T9" fmla="*/ 2147483647 h 34"/>
                  <a:gd name="T10" fmla="*/ 2147483647 w 18"/>
                  <a:gd name="T11" fmla="*/ 2147483647 h 34"/>
                  <a:gd name="T12" fmla="*/ 2147483647 w 18"/>
                  <a:gd name="T13" fmla="*/ 2147483647 h 34"/>
                  <a:gd name="T14" fmla="*/ 2147483647 w 18"/>
                  <a:gd name="T15" fmla="*/ 2147483647 h 34"/>
                  <a:gd name="T16" fmla="*/ 2147483647 w 18"/>
                  <a:gd name="T17" fmla="*/ 2147483647 h 34"/>
                  <a:gd name="T18" fmla="*/ 2147483647 w 18"/>
                  <a:gd name="T19" fmla="*/ 2147483647 h 34"/>
                  <a:gd name="T20" fmla="*/ 2147483647 w 18"/>
                  <a:gd name="T21" fmla="*/ 2147483647 h 34"/>
                  <a:gd name="T22" fmla="*/ 2147483647 w 18"/>
                  <a:gd name="T23" fmla="*/ 2147483647 h 34"/>
                  <a:gd name="T24" fmla="*/ 0 w 18"/>
                  <a:gd name="T25" fmla="*/ 2147483647 h 34"/>
                  <a:gd name="T26" fmla="*/ 2147483647 w 18"/>
                  <a:gd name="T27" fmla="*/ 2147483647 h 34"/>
                  <a:gd name="T28" fmla="*/ 2147483647 w 18"/>
                  <a:gd name="T29" fmla="*/ 2147483647 h 34"/>
                  <a:gd name="T30" fmla="*/ 2147483647 w 18"/>
                  <a:gd name="T31" fmla="*/ 2147483647 h 34"/>
                  <a:gd name="T32" fmla="*/ 2147483647 w 18"/>
                  <a:gd name="T33" fmla="*/ 2147483647 h 34"/>
                  <a:gd name="T34" fmla="*/ 2147483647 w 18"/>
                  <a:gd name="T35" fmla="*/ 0 h 34"/>
                  <a:gd name="T36" fmla="*/ 2147483647 w 18"/>
                  <a:gd name="T37" fmla="*/ 0 h 34"/>
                  <a:gd name="T38" fmla="*/ 2147483647 w 18"/>
                  <a:gd name="T39" fmla="*/ 2147483647 h 34"/>
                  <a:gd name="T40" fmla="*/ 2147483647 w 18"/>
                  <a:gd name="T41" fmla="*/ 2147483647 h 34"/>
                  <a:gd name="T42" fmla="*/ 2147483647 w 18"/>
                  <a:gd name="T43" fmla="*/ 2147483647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8"/>
                  <a:gd name="T67" fmla="*/ 0 h 34"/>
                  <a:gd name="T68" fmla="*/ 18 w 18"/>
                  <a:gd name="T69" fmla="*/ 34 h 3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8" h="34">
                    <a:moveTo>
                      <a:pt x="18" y="6"/>
                    </a:moveTo>
                    <a:lnTo>
                      <a:pt x="16" y="12"/>
                    </a:lnTo>
                    <a:lnTo>
                      <a:pt x="14" y="14"/>
                    </a:lnTo>
                    <a:lnTo>
                      <a:pt x="12" y="18"/>
                    </a:lnTo>
                    <a:lnTo>
                      <a:pt x="12" y="24"/>
                    </a:lnTo>
                    <a:lnTo>
                      <a:pt x="12" y="26"/>
                    </a:lnTo>
                    <a:lnTo>
                      <a:pt x="12" y="28"/>
                    </a:lnTo>
                    <a:lnTo>
                      <a:pt x="14" y="32"/>
                    </a:lnTo>
                    <a:lnTo>
                      <a:pt x="14" y="34"/>
                    </a:lnTo>
                    <a:lnTo>
                      <a:pt x="10" y="34"/>
                    </a:lnTo>
                    <a:lnTo>
                      <a:pt x="6" y="28"/>
                    </a:lnTo>
                    <a:lnTo>
                      <a:pt x="2" y="24"/>
                    </a:lnTo>
                    <a:lnTo>
                      <a:pt x="0" y="18"/>
                    </a:lnTo>
                    <a:lnTo>
                      <a:pt x="2" y="16"/>
                    </a:lnTo>
                    <a:lnTo>
                      <a:pt x="6" y="16"/>
                    </a:lnTo>
                    <a:lnTo>
                      <a:pt x="6" y="8"/>
                    </a:lnTo>
                    <a:lnTo>
                      <a:pt x="8" y="2"/>
                    </a:lnTo>
                    <a:lnTo>
                      <a:pt x="10" y="0"/>
                    </a:lnTo>
                    <a:lnTo>
                      <a:pt x="12" y="0"/>
                    </a:lnTo>
                    <a:lnTo>
                      <a:pt x="16" y="2"/>
                    </a:lnTo>
                    <a:lnTo>
                      <a:pt x="18" y="4"/>
                    </a:lnTo>
                    <a:lnTo>
                      <a:pt x="18"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5" name="iṩḻïdé">
                <a:extLst>
                  <a:ext uri="{FF2B5EF4-FFF2-40B4-BE49-F238E27FC236}">
                    <a16:creationId xmlns:a16="http://schemas.microsoft.com/office/drawing/2014/main" xmlns="" id="{74AAD307-674A-4F56-927A-2A8DEE3FD7C3}"/>
                  </a:ext>
                </a:extLst>
              </p:cNvPr>
              <p:cNvSpPr/>
              <p:nvPr/>
            </p:nvSpPr>
            <p:spPr bwMode="auto">
              <a:xfrm>
                <a:off x="7803296" y="3552434"/>
                <a:ext cx="23413" cy="21015"/>
              </a:xfrm>
              <a:custGeom>
                <a:avLst/>
                <a:gdLst>
                  <a:gd name="T0" fmla="*/ 2147483647 w 14"/>
                  <a:gd name="T1" fmla="*/ 0 h 12"/>
                  <a:gd name="T2" fmla="*/ 2147483647 w 14"/>
                  <a:gd name="T3" fmla="*/ 2147483647 h 12"/>
                  <a:gd name="T4" fmla="*/ 2147483647 w 14"/>
                  <a:gd name="T5" fmla="*/ 2147483647 h 12"/>
                  <a:gd name="T6" fmla="*/ 2147483647 w 14"/>
                  <a:gd name="T7" fmla="*/ 2147483647 h 12"/>
                  <a:gd name="T8" fmla="*/ 2147483647 w 14"/>
                  <a:gd name="T9" fmla="*/ 2147483647 h 12"/>
                  <a:gd name="T10" fmla="*/ 2147483647 w 14"/>
                  <a:gd name="T11" fmla="*/ 2147483647 h 12"/>
                  <a:gd name="T12" fmla="*/ 0 w 14"/>
                  <a:gd name="T13" fmla="*/ 2147483647 h 12"/>
                  <a:gd name="T14" fmla="*/ 2147483647 w 14"/>
                  <a:gd name="T15" fmla="*/ 2147483647 h 12"/>
                  <a:gd name="T16" fmla="*/ 2147483647 w 14"/>
                  <a:gd name="T17" fmla="*/ 0 h 12"/>
                  <a:gd name="T18" fmla="*/ 2147483647 w 14"/>
                  <a:gd name="T19" fmla="*/ 0 h 12"/>
                  <a:gd name="T20" fmla="*/ 2147483647 w 14"/>
                  <a:gd name="T21" fmla="*/ 0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2"/>
                  <a:gd name="T35" fmla="*/ 14 w 14"/>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2">
                    <a:moveTo>
                      <a:pt x="14" y="0"/>
                    </a:moveTo>
                    <a:lnTo>
                      <a:pt x="12" y="4"/>
                    </a:lnTo>
                    <a:lnTo>
                      <a:pt x="10" y="8"/>
                    </a:lnTo>
                    <a:lnTo>
                      <a:pt x="8" y="10"/>
                    </a:lnTo>
                    <a:lnTo>
                      <a:pt x="4" y="12"/>
                    </a:lnTo>
                    <a:lnTo>
                      <a:pt x="2" y="10"/>
                    </a:lnTo>
                    <a:lnTo>
                      <a:pt x="0" y="8"/>
                    </a:lnTo>
                    <a:lnTo>
                      <a:pt x="2" y="4"/>
                    </a:lnTo>
                    <a:lnTo>
                      <a:pt x="6" y="0"/>
                    </a:lnTo>
                    <a:lnTo>
                      <a:pt x="10" y="0"/>
                    </a:lnTo>
                    <a:lnTo>
                      <a:pt x="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6" name="ïṧḻïḋe">
                <a:extLst>
                  <a:ext uri="{FF2B5EF4-FFF2-40B4-BE49-F238E27FC236}">
                    <a16:creationId xmlns:a16="http://schemas.microsoft.com/office/drawing/2014/main" xmlns="" id="{CC778B29-D3BF-41FF-B6A8-A5BE8BD65658}"/>
                  </a:ext>
                </a:extLst>
              </p:cNvPr>
              <p:cNvSpPr/>
              <p:nvPr/>
            </p:nvSpPr>
            <p:spPr bwMode="auto">
              <a:xfrm>
                <a:off x="7782639" y="3479580"/>
                <a:ext cx="20657" cy="26620"/>
              </a:xfrm>
              <a:custGeom>
                <a:avLst/>
                <a:gdLst>
                  <a:gd name="T0" fmla="*/ 0 w 12"/>
                  <a:gd name="T1" fmla="*/ 2147483647 h 16"/>
                  <a:gd name="T2" fmla="*/ 0 w 12"/>
                  <a:gd name="T3" fmla="*/ 0 h 16"/>
                  <a:gd name="T4" fmla="*/ 2147483647 w 12"/>
                  <a:gd name="T5" fmla="*/ 0 h 16"/>
                  <a:gd name="T6" fmla="*/ 2147483647 w 12"/>
                  <a:gd name="T7" fmla="*/ 2147483647 h 16"/>
                  <a:gd name="T8" fmla="*/ 2147483647 w 12"/>
                  <a:gd name="T9" fmla="*/ 2147483647 h 16"/>
                  <a:gd name="T10" fmla="*/ 2147483647 w 12"/>
                  <a:gd name="T11" fmla="*/ 2147483647 h 16"/>
                  <a:gd name="T12" fmla="*/ 2147483647 w 12"/>
                  <a:gd name="T13" fmla="*/ 2147483647 h 16"/>
                  <a:gd name="T14" fmla="*/ 2147483647 w 12"/>
                  <a:gd name="T15" fmla="*/ 2147483647 h 16"/>
                  <a:gd name="T16" fmla="*/ 2147483647 w 12"/>
                  <a:gd name="T17" fmla="*/ 2147483647 h 16"/>
                  <a:gd name="T18" fmla="*/ 2147483647 w 12"/>
                  <a:gd name="T19" fmla="*/ 2147483647 h 16"/>
                  <a:gd name="T20" fmla="*/ 0 w 12"/>
                  <a:gd name="T21" fmla="*/ 214748364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
                  <a:gd name="T34" fmla="*/ 0 h 16"/>
                  <a:gd name="T35" fmla="*/ 12 w 12"/>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 h="16">
                    <a:moveTo>
                      <a:pt x="0" y="8"/>
                    </a:moveTo>
                    <a:lnTo>
                      <a:pt x="0" y="0"/>
                    </a:lnTo>
                    <a:lnTo>
                      <a:pt x="2" y="0"/>
                    </a:lnTo>
                    <a:lnTo>
                      <a:pt x="6" y="4"/>
                    </a:lnTo>
                    <a:lnTo>
                      <a:pt x="8" y="6"/>
                    </a:lnTo>
                    <a:lnTo>
                      <a:pt x="12" y="10"/>
                    </a:lnTo>
                    <a:lnTo>
                      <a:pt x="12" y="14"/>
                    </a:lnTo>
                    <a:lnTo>
                      <a:pt x="12" y="16"/>
                    </a:lnTo>
                    <a:lnTo>
                      <a:pt x="10" y="14"/>
                    </a:lnTo>
                    <a:lnTo>
                      <a:pt x="6" y="8"/>
                    </a:lnTo>
                    <a:lnTo>
                      <a:pt x="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7" name="î$liďé">
                <a:extLst>
                  <a:ext uri="{FF2B5EF4-FFF2-40B4-BE49-F238E27FC236}">
                    <a16:creationId xmlns:a16="http://schemas.microsoft.com/office/drawing/2014/main" xmlns="" id="{4189F84D-2B6A-4F01-AF51-28B2F92D95BD}"/>
                  </a:ext>
                </a:extLst>
              </p:cNvPr>
              <p:cNvSpPr/>
              <p:nvPr/>
            </p:nvSpPr>
            <p:spPr bwMode="auto">
              <a:xfrm>
                <a:off x="7697251" y="3451559"/>
                <a:ext cx="35808" cy="33626"/>
              </a:xfrm>
              <a:custGeom>
                <a:avLst/>
                <a:gdLst>
                  <a:gd name="T0" fmla="*/ 2147483647 w 20"/>
                  <a:gd name="T1" fmla="*/ 2147483647 h 20"/>
                  <a:gd name="T2" fmla="*/ 2147483647 w 20"/>
                  <a:gd name="T3" fmla="*/ 2147483647 h 20"/>
                  <a:gd name="T4" fmla="*/ 2147483647 w 20"/>
                  <a:gd name="T5" fmla="*/ 2147483647 h 20"/>
                  <a:gd name="T6" fmla="*/ 0 w 20"/>
                  <a:gd name="T7" fmla="*/ 0 h 20"/>
                  <a:gd name="T8" fmla="*/ 2147483647 w 20"/>
                  <a:gd name="T9" fmla="*/ 0 h 20"/>
                  <a:gd name="T10" fmla="*/ 2147483647 w 20"/>
                  <a:gd name="T11" fmla="*/ 2147483647 h 20"/>
                  <a:gd name="T12" fmla="*/ 2147483647 w 20"/>
                  <a:gd name="T13" fmla="*/ 2147483647 h 20"/>
                  <a:gd name="T14" fmla="*/ 2147483647 w 20"/>
                  <a:gd name="T15" fmla="*/ 2147483647 h 20"/>
                  <a:gd name="T16" fmla="*/ 2147483647 w 20"/>
                  <a:gd name="T17" fmla="*/ 2147483647 h 20"/>
                  <a:gd name="T18" fmla="*/ 2147483647 w 20"/>
                  <a:gd name="T19" fmla="*/ 2147483647 h 20"/>
                  <a:gd name="T20" fmla="*/ 2147483647 w 20"/>
                  <a:gd name="T21" fmla="*/ 2147483647 h 20"/>
                  <a:gd name="T22" fmla="*/ 2147483647 w 20"/>
                  <a:gd name="T23" fmla="*/ 2147483647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20"/>
                  <a:gd name="T38" fmla="*/ 20 w 20"/>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20">
                    <a:moveTo>
                      <a:pt x="16" y="20"/>
                    </a:moveTo>
                    <a:lnTo>
                      <a:pt x="12" y="16"/>
                    </a:lnTo>
                    <a:lnTo>
                      <a:pt x="6" y="10"/>
                    </a:lnTo>
                    <a:lnTo>
                      <a:pt x="0" y="0"/>
                    </a:lnTo>
                    <a:lnTo>
                      <a:pt x="6" y="0"/>
                    </a:lnTo>
                    <a:lnTo>
                      <a:pt x="14" y="4"/>
                    </a:lnTo>
                    <a:lnTo>
                      <a:pt x="18" y="4"/>
                    </a:lnTo>
                    <a:lnTo>
                      <a:pt x="20" y="8"/>
                    </a:lnTo>
                    <a:lnTo>
                      <a:pt x="20" y="12"/>
                    </a:lnTo>
                    <a:lnTo>
                      <a:pt x="20" y="16"/>
                    </a:lnTo>
                    <a:lnTo>
                      <a:pt x="18" y="20"/>
                    </a:lnTo>
                    <a:lnTo>
                      <a:pt x="16" y="2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8" name="îšlidé">
                <a:extLst>
                  <a:ext uri="{FF2B5EF4-FFF2-40B4-BE49-F238E27FC236}">
                    <a16:creationId xmlns:a16="http://schemas.microsoft.com/office/drawing/2014/main" xmlns="" id="{CFD315F0-C779-4701-9476-3F0B991C1EE8}"/>
                  </a:ext>
                </a:extLst>
              </p:cNvPr>
              <p:cNvSpPr/>
              <p:nvPr/>
            </p:nvSpPr>
            <p:spPr bwMode="auto">
              <a:xfrm>
                <a:off x="8724653" y="4063821"/>
                <a:ext cx="24790" cy="26620"/>
              </a:xfrm>
              <a:custGeom>
                <a:avLst/>
                <a:gdLst>
                  <a:gd name="T0" fmla="*/ 2147483647 w 14"/>
                  <a:gd name="T1" fmla="*/ 2147483647 h 16"/>
                  <a:gd name="T2" fmla="*/ 2147483647 w 14"/>
                  <a:gd name="T3" fmla="*/ 2147483647 h 16"/>
                  <a:gd name="T4" fmla="*/ 2147483647 w 14"/>
                  <a:gd name="T5" fmla="*/ 2147483647 h 16"/>
                  <a:gd name="T6" fmla="*/ 2147483647 w 14"/>
                  <a:gd name="T7" fmla="*/ 2147483647 h 16"/>
                  <a:gd name="T8" fmla="*/ 2147483647 w 14"/>
                  <a:gd name="T9" fmla="*/ 2147483647 h 16"/>
                  <a:gd name="T10" fmla="*/ 0 w 14"/>
                  <a:gd name="T11" fmla="*/ 2147483647 h 16"/>
                  <a:gd name="T12" fmla="*/ 0 w 14"/>
                  <a:gd name="T13" fmla="*/ 0 h 16"/>
                  <a:gd name="T14" fmla="*/ 2147483647 w 14"/>
                  <a:gd name="T15" fmla="*/ 2147483647 h 16"/>
                  <a:gd name="T16" fmla="*/ 2147483647 w 14"/>
                  <a:gd name="T17" fmla="*/ 2147483647 h 16"/>
                  <a:gd name="T18" fmla="*/ 2147483647 w 14"/>
                  <a:gd name="T19" fmla="*/ 2147483647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6"/>
                  <a:gd name="T32" fmla="*/ 14 w 1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6">
                    <a:moveTo>
                      <a:pt x="14" y="12"/>
                    </a:moveTo>
                    <a:lnTo>
                      <a:pt x="12" y="14"/>
                    </a:lnTo>
                    <a:lnTo>
                      <a:pt x="10" y="16"/>
                    </a:lnTo>
                    <a:lnTo>
                      <a:pt x="8" y="14"/>
                    </a:lnTo>
                    <a:lnTo>
                      <a:pt x="4" y="12"/>
                    </a:lnTo>
                    <a:lnTo>
                      <a:pt x="0" y="4"/>
                    </a:lnTo>
                    <a:lnTo>
                      <a:pt x="0" y="0"/>
                    </a:lnTo>
                    <a:lnTo>
                      <a:pt x="8" y="4"/>
                    </a:lnTo>
                    <a:lnTo>
                      <a:pt x="12" y="8"/>
                    </a:lnTo>
                    <a:lnTo>
                      <a:pt x="14"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9" name="íṥļíḓe">
                <a:extLst>
                  <a:ext uri="{FF2B5EF4-FFF2-40B4-BE49-F238E27FC236}">
                    <a16:creationId xmlns:a16="http://schemas.microsoft.com/office/drawing/2014/main" xmlns="" id="{3E15EEFC-0FB7-443D-834A-1E5F700FE7C2}"/>
                  </a:ext>
                </a:extLst>
              </p:cNvPr>
              <p:cNvSpPr/>
              <p:nvPr/>
            </p:nvSpPr>
            <p:spPr bwMode="auto">
              <a:xfrm>
                <a:off x="8803155" y="4147885"/>
                <a:ext cx="34431" cy="18214"/>
              </a:xfrm>
              <a:custGeom>
                <a:avLst/>
                <a:gdLst>
                  <a:gd name="T0" fmla="*/ 2147483647 w 20"/>
                  <a:gd name="T1" fmla="*/ 2147483647 h 12"/>
                  <a:gd name="T2" fmla="*/ 2147483647 w 20"/>
                  <a:gd name="T3" fmla="*/ 2147483647 h 12"/>
                  <a:gd name="T4" fmla="*/ 2147483647 w 20"/>
                  <a:gd name="T5" fmla="*/ 2147483647 h 12"/>
                  <a:gd name="T6" fmla="*/ 2147483647 w 20"/>
                  <a:gd name="T7" fmla="*/ 2147483647 h 12"/>
                  <a:gd name="T8" fmla="*/ 2147483647 w 20"/>
                  <a:gd name="T9" fmla="*/ 2147483647 h 12"/>
                  <a:gd name="T10" fmla="*/ 0 w 20"/>
                  <a:gd name="T11" fmla="*/ 2147483647 h 12"/>
                  <a:gd name="T12" fmla="*/ 0 w 20"/>
                  <a:gd name="T13" fmla="*/ 0 h 12"/>
                  <a:gd name="T14" fmla="*/ 2147483647 w 20"/>
                  <a:gd name="T15" fmla="*/ 0 h 12"/>
                  <a:gd name="T16" fmla="*/ 2147483647 w 20"/>
                  <a:gd name="T17" fmla="*/ 2147483647 h 12"/>
                  <a:gd name="T18" fmla="*/ 2147483647 w 20"/>
                  <a:gd name="T19" fmla="*/ 2147483647 h 12"/>
                  <a:gd name="T20" fmla="*/ 2147483647 w 20"/>
                  <a:gd name="T21" fmla="*/ 2147483647 h 12"/>
                  <a:gd name="T22" fmla="*/ 2147483647 w 20"/>
                  <a:gd name="T23" fmla="*/ 2147483647 h 1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
                  <a:gd name="T37" fmla="*/ 0 h 12"/>
                  <a:gd name="T38" fmla="*/ 20 w 20"/>
                  <a:gd name="T39" fmla="*/ 12 h 1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 h="12">
                    <a:moveTo>
                      <a:pt x="20" y="8"/>
                    </a:moveTo>
                    <a:lnTo>
                      <a:pt x="20" y="12"/>
                    </a:lnTo>
                    <a:lnTo>
                      <a:pt x="16" y="12"/>
                    </a:lnTo>
                    <a:lnTo>
                      <a:pt x="6" y="10"/>
                    </a:lnTo>
                    <a:lnTo>
                      <a:pt x="2" y="6"/>
                    </a:lnTo>
                    <a:lnTo>
                      <a:pt x="0" y="2"/>
                    </a:lnTo>
                    <a:lnTo>
                      <a:pt x="0" y="0"/>
                    </a:lnTo>
                    <a:lnTo>
                      <a:pt x="2" y="0"/>
                    </a:lnTo>
                    <a:lnTo>
                      <a:pt x="10" y="2"/>
                    </a:lnTo>
                    <a:lnTo>
                      <a:pt x="18" y="4"/>
                    </a:lnTo>
                    <a:lnTo>
                      <a:pt x="20" y="6"/>
                    </a:lnTo>
                    <a:lnTo>
                      <a:pt x="2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0" name="isḻîḍé">
                <a:extLst>
                  <a:ext uri="{FF2B5EF4-FFF2-40B4-BE49-F238E27FC236}">
                    <a16:creationId xmlns:a16="http://schemas.microsoft.com/office/drawing/2014/main" xmlns="" id="{71FB7B96-19E7-4F5D-A61C-AFBCB8853CE2}"/>
                  </a:ext>
                </a:extLst>
              </p:cNvPr>
              <p:cNvSpPr/>
              <p:nvPr/>
            </p:nvSpPr>
            <p:spPr bwMode="auto">
              <a:xfrm>
                <a:off x="8972554" y="4314610"/>
                <a:ext cx="13772" cy="22417"/>
              </a:xfrm>
              <a:custGeom>
                <a:avLst/>
                <a:gdLst>
                  <a:gd name="T0" fmla="*/ 2147483647 w 8"/>
                  <a:gd name="T1" fmla="*/ 0 h 14"/>
                  <a:gd name="T2" fmla="*/ 2147483647 w 8"/>
                  <a:gd name="T3" fmla="*/ 2147483647 h 14"/>
                  <a:gd name="T4" fmla="*/ 2147483647 w 8"/>
                  <a:gd name="T5" fmla="*/ 2147483647 h 14"/>
                  <a:gd name="T6" fmla="*/ 2147483647 w 8"/>
                  <a:gd name="T7" fmla="*/ 2147483647 h 14"/>
                  <a:gd name="T8" fmla="*/ 2147483647 w 8"/>
                  <a:gd name="T9" fmla="*/ 2147483647 h 14"/>
                  <a:gd name="T10" fmla="*/ 2147483647 w 8"/>
                  <a:gd name="T11" fmla="*/ 2147483647 h 14"/>
                  <a:gd name="T12" fmla="*/ 2147483647 w 8"/>
                  <a:gd name="T13" fmla="*/ 2147483647 h 14"/>
                  <a:gd name="T14" fmla="*/ 2147483647 w 8"/>
                  <a:gd name="T15" fmla="*/ 2147483647 h 14"/>
                  <a:gd name="T16" fmla="*/ 0 w 8"/>
                  <a:gd name="T17" fmla="*/ 2147483647 h 14"/>
                  <a:gd name="T18" fmla="*/ 0 w 8"/>
                  <a:gd name="T19" fmla="*/ 2147483647 h 14"/>
                  <a:gd name="T20" fmla="*/ 0 w 8"/>
                  <a:gd name="T21" fmla="*/ 0 h 14"/>
                  <a:gd name="T22" fmla="*/ 2147483647 w 8"/>
                  <a:gd name="T23" fmla="*/ 0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
                  <a:gd name="T37" fmla="*/ 0 h 14"/>
                  <a:gd name="T38" fmla="*/ 8 w 8"/>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 h="14">
                    <a:moveTo>
                      <a:pt x="4" y="0"/>
                    </a:moveTo>
                    <a:lnTo>
                      <a:pt x="4" y="4"/>
                    </a:lnTo>
                    <a:lnTo>
                      <a:pt x="6" y="6"/>
                    </a:lnTo>
                    <a:lnTo>
                      <a:pt x="8" y="6"/>
                    </a:lnTo>
                    <a:lnTo>
                      <a:pt x="8" y="8"/>
                    </a:lnTo>
                    <a:lnTo>
                      <a:pt x="6" y="12"/>
                    </a:lnTo>
                    <a:lnTo>
                      <a:pt x="4" y="14"/>
                    </a:lnTo>
                    <a:lnTo>
                      <a:pt x="2" y="14"/>
                    </a:lnTo>
                    <a:lnTo>
                      <a:pt x="0" y="10"/>
                    </a:lnTo>
                    <a:lnTo>
                      <a:pt x="0" y="6"/>
                    </a:lnTo>
                    <a:lnTo>
                      <a:pt x="0" y="0"/>
                    </a:lnTo>
                    <a:lnTo>
                      <a:pt x="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1" name="ïṧľiḋê">
                <a:extLst>
                  <a:ext uri="{FF2B5EF4-FFF2-40B4-BE49-F238E27FC236}">
                    <a16:creationId xmlns:a16="http://schemas.microsoft.com/office/drawing/2014/main" xmlns="" id="{EC3C200C-CAA7-4847-A209-0DA71E3E82E4}"/>
                  </a:ext>
                </a:extLst>
              </p:cNvPr>
              <p:cNvSpPr/>
              <p:nvPr/>
            </p:nvSpPr>
            <p:spPr bwMode="auto">
              <a:xfrm>
                <a:off x="6252552" y="2235441"/>
                <a:ext cx="1432304" cy="1000355"/>
              </a:xfrm>
              <a:custGeom>
                <a:avLst/>
                <a:gdLst>
                  <a:gd name="T0" fmla="*/ 2147483647 w 820"/>
                  <a:gd name="T1" fmla="*/ 2147483647 h 600"/>
                  <a:gd name="T2" fmla="*/ 2147483647 w 820"/>
                  <a:gd name="T3" fmla="*/ 2147483647 h 600"/>
                  <a:gd name="T4" fmla="*/ 2147483647 w 820"/>
                  <a:gd name="T5" fmla="*/ 2147483647 h 600"/>
                  <a:gd name="T6" fmla="*/ 2147483647 w 820"/>
                  <a:gd name="T7" fmla="*/ 2147483647 h 600"/>
                  <a:gd name="T8" fmla="*/ 2147483647 w 820"/>
                  <a:gd name="T9" fmla="*/ 2147483647 h 600"/>
                  <a:gd name="T10" fmla="*/ 2147483647 w 820"/>
                  <a:gd name="T11" fmla="*/ 2147483647 h 600"/>
                  <a:gd name="T12" fmla="*/ 2147483647 w 820"/>
                  <a:gd name="T13" fmla="*/ 2147483647 h 600"/>
                  <a:gd name="T14" fmla="*/ 2147483647 w 820"/>
                  <a:gd name="T15" fmla="*/ 2147483647 h 600"/>
                  <a:gd name="T16" fmla="*/ 2147483647 w 820"/>
                  <a:gd name="T17" fmla="*/ 2147483647 h 600"/>
                  <a:gd name="T18" fmla="*/ 2147483647 w 820"/>
                  <a:gd name="T19" fmla="*/ 2147483647 h 600"/>
                  <a:gd name="T20" fmla="*/ 2147483647 w 820"/>
                  <a:gd name="T21" fmla="*/ 2147483647 h 600"/>
                  <a:gd name="T22" fmla="*/ 2147483647 w 820"/>
                  <a:gd name="T23" fmla="*/ 2147483647 h 600"/>
                  <a:gd name="T24" fmla="*/ 2147483647 w 820"/>
                  <a:gd name="T25" fmla="*/ 2147483647 h 600"/>
                  <a:gd name="T26" fmla="*/ 2147483647 w 820"/>
                  <a:gd name="T27" fmla="*/ 2147483647 h 600"/>
                  <a:gd name="T28" fmla="*/ 2147483647 w 820"/>
                  <a:gd name="T29" fmla="*/ 2147483647 h 600"/>
                  <a:gd name="T30" fmla="*/ 2147483647 w 820"/>
                  <a:gd name="T31" fmla="*/ 2147483647 h 600"/>
                  <a:gd name="T32" fmla="*/ 2147483647 w 820"/>
                  <a:gd name="T33" fmla="*/ 2147483647 h 600"/>
                  <a:gd name="T34" fmla="*/ 2147483647 w 820"/>
                  <a:gd name="T35" fmla="*/ 2147483647 h 600"/>
                  <a:gd name="T36" fmla="*/ 2147483647 w 820"/>
                  <a:gd name="T37" fmla="*/ 2147483647 h 600"/>
                  <a:gd name="T38" fmla="*/ 2147483647 w 820"/>
                  <a:gd name="T39" fmla="*/ 2147483647 h 600"/>
                  <a:gd name="T40" fmla="*/ 2147483647 w 820"/>
                  <a:gd name="T41" fmla="*/ 2147483647 h 600"/>
                  <a:gd name="T42" fmla="*/ 2147483647 w 820"/>
                  <a:gd name="T43" fmla="*/ 2147483647 h 600"/>
                  <a:gd name="T44" fmla="*/ 2147483647 w 820"/>
                  <a:gd name="T45" fmla="*/ 2147483647 h 600"/>
                  <a:gd name="T46" fmla="*/ 2147483647 w 820"/>
                  <a:gd name="T47" fmla="*/ 2147483647 h 600"/>
                  <a:gd name="T48" fmla="*/ 2147483647 w 820"/>
                  <a:gd name="T49" fmla="*/ 2147483647 h 600"/>
                  <a:gd name="T50" fmla="*/ 2147483647 w 820"/>
                  <a:gd name="T51" fmla="*/ 2147483647 h 600"/>
                  <a:gd name="T52" fmla="*/ 2147483647 w 820"/>
                  <a:gd name="T53" fmla="*/ 2147483647 h 600"/>
                  <a:gd name="T54" fmla="*/ 2147483647 w 820"/>
                  <a:gd name="T55" fmla="*/ 2147483647 h 600"/>
                  <a:gd name="T56" fmla="*/ 2147483647 w 820"/>
                  <a:gd name="T57" fmla="*/ 2147483647 h 600"/>
                  <a:gd name="T58" fmla="*/ 2147483647 w 820"/>
                  <a:gd name="T59" fmla="*/ 2147483647 h 600"/>
                  <a:gd name="T60" fmla="*/ 2147483647 w 820"/>
                  <a:gd name="T61" fmla="*/ 2147483647 h 600"/>
                  <a:gd name="T62" fmla="*/ 2147483647 w 820"/>
                  <a:gd name="T63" fmla="*/ 2147483647 h 600"/>
                  <a:gd name="T64" fmla="*/ 2147483647 w 820"/>
                  <a:gd name="T65" fmla="*/ 2147483647 h 600"/>
                  <a:gd name="T66" fmla="*/ 2147483647 w 820"/>
                  <a:gd name="T67" fmla="*/ 2147483647 h 600"/>
                  <a:gd name="T68" fmla="*/ 2147483647 w 820"/>
                  <a:gd name="T69" fmla="*/ 2147483647 h 600"/>
                  <a:gd name="T70" fmla="*/ 2147483647 w 820"/>
                  <a:gd name="T71" fmla="*/ 2147483647 h 600"/>
                  <a:gd name="T72" fmla="*/ 2147483647 w 820"/>
                  <a:gd name="T73" fmla="*/ 2147483647 h 600"/>
                  <a:gd name="T74" fmla="*/ 2147483647 w 820"/>
                  <a:gd name="T75" fmla="*/ 2147483647 h 600"/>
                  <a:gd name="T76" fmla="*/ 2147483647 w 820"/>
                  <a:gd name="T77" fmla="*/ 2147483647 h 600"/>
                  <a:gd name="T78" fmla="*/ 2147483647 w 820"/>
                  <a:gd name="T79" fmla="*/ 2147483647 h 600"/>
                  <a:gd name="T80" fmla="*/ 2147483647 w 820"/>
                  <a:gd name="T81" fmla="*/ 2147483647 h 600"/>
                  <a:gd name="T82" fmla="*/ 2147483647 w 820"/>
                  <a:gd name="T83" fmla="*/ 2147483647 h 600"/>
                  <a:gd name="T84" fmla="*/ 2147483647 w 820"/>
                  <a:gd name="T85" fmla="*/ 2147483647 h 600"/>
                  <a:gd name="T86" fmla="*/ 2147483647 w 820"/>
                  <a:gd name="T87" fmla="*/ 2147483647 h 600"/>
                  <a:gd name="T88" fmla="*/ 0 w 820"/>
                  <a:gd name="T89" fmla="*/ 2147483647 h 600"/>
                  <a:gd name="T90" fmla="*/ 2147483647 w 820"/>
                  <a:gd name="T91" fmla="*/ 2147483647 h 600"/>
                  <a:gd name="T92" fmla="*/ 2147483647 w 820"/>
                  <a:gd name="T93" fmla="*/ 2147483647 h 600"/>
                  <a:gd name="T94" fmla="*/ 2147483647 w 820"/>
                  <a:gd name="T95" fmla="*/ 2147483647 h 600"/>
                  <a:gd name="T96" fmla="*/ 2147483647 w 820"/>
                  <a:gd name="T97" fmla="*/ 2147483647 h 600"/>
                  <a:gd name="T98" fmla="*/ 2147483647 w 820"/>
                  <a:gd name="T99" fmla="*/ 2147483647 h 600"/>
                  <a:gd name="T100" fmla="*/ 2147483647 w 820"/>
                  <a:gd name="T101" fmla="*/ 2147483647 h 600"/>
                  <a:gd name="T102" fmla="*/ 2147483647 w 820"/>
                  <a:gd name="T103" fmla="*/ 2147483647 h 600"/>
                  <a:gd name="T104" fmla="*/ 2147483647 w 820"/>
                  <a:gd name="T105" fmla="*/ 2147483647 h 600"/>
                  <a:gd name="T106" fmla="*/ 2147483647 w 820"/>
                  <a:gd name="T107" fmla="*/ 2147483647 h 600"/>
                  <a:gd name="T108" fmla="*/ 2147483647 w 820"/>
                  <a:gd name="T109" fmla="*/ 2147483647 h 600"/>
                  <a:gd name="T110" fmla="*/ 2147483647 w 820"/>
                  <a:gd name="T111" fmla="*/ 2147483647 h 600"/>
                  <a:gd name="T112" fmla="*/ 2147483647 w 820"/>
                  <a:gd name="T113" fmla="*/ 2147483647 h 600"/>
                  <a:gd name="T114" fmla="*/ 2147483647 w 820"/>
                  <a:gd name="T115" fmla="*/ 2147483647 h 600"/>
                  <a:gd name="T116" fmla="*/ 2147483647 w 820"/>
                  <a:gd name="T117" fmla="*/ 2147483647 h 600"/>
                  <a:gd name="T118" fmla="*/ 2147483647 w 820"/>
                  <a:gd name="T119" fmla="*/ 2147483647 h 60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20"/>
                  <a:gd name="T181" fmla="*/ 0 h 600"/>
                  <a:gd name="T182" fmla="*/ 820 w 820"/>
                  <a:gd name="T183" fmla="*/ 600 h 60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20" h="600">
                    <a:moveTo>
                      <a:pt x="414" y="452"/>
                    </a:moveTo>
                    <a:lnTo>
                      <a:pt x="420" y="452"/>
                    </a:lnTo>
                    <a:lnTo>
                      <a:pt x="424" y="454"/>
                    </a:lnTo>
                    <a:lnTo>
                      <a:pt x="426" y="456"/>
                    </a:lnTo>
                    <a:lnTo>
                      <a:pt x="430" y="462"/>
                    </a:lnTo>
                    <a:lnTo>
                      <a:pt x="430" y="464"/>
                    </a:lnTo>
                    <a:lnTo>
                      <a:pt x="434" y="466"/>
                    </a:lnTo>
                    <a:lnTo>
                      <a:pt x="438" y="466"/>
                    </a:lnTo>
                    <a:lnTo>
                      <a:pt x="440" y="470"/>
                    </a:lnTo>
                    <a:lnTo>
                      <a:pt x="442" y="480"/>
                    </a:lnTo>
                    <a:lnTo>
                      <a:pt x="446" y="496"/>
                    </a:lnTo>
                    <a:lnTo>
                      <a:pt x="444" y="500"/>
                    </a:lnTo>
                    <a:lnTo>
                      <a:pt x="446" y="502"/>
                    </a:lnTo>
                    <a:lnTo>
                      <a:pt x="440" y="504"/>
                    </a:lnTo>
                    <a:lnTo>
                      <a:pt x="436" y="510"/>
                    </a:lnTo>
                    <a:lnTo>
                      <a:pt x="434" y="516"/>
                    </a:lnTo>
                    <a:lnTo>
                      <a:pt x="434" y="520"/>
                    </a:lnTo>
                    <a:lnTo>
                      <a:pt x="436" y="528"/>
                    </a:lnTo>
                    <a:lnTo>
                      <a:pt x="438" y="532"/>
                    </a:lnTo>
                    <a:lnTo>
                      <a:pt x="442" y="534"/>
                    </a:lnTo>
                    <a:lnTo>
                      <a:pt x="448" y="534"/>
                    </a:lnTo>
                    <a:lnTo>
                      <a:pt x="452" y="534"/>
                    </a:lnTo>
                    <a:lnTo>
                      <a:pt x="454" y="536"/>
                    </a:lnTo>
                    <a:lnTo>
                      <a:pt x="456" y="542"/>
                    </a:lnTo>
                    <a:lnTo>
                      <a:pt x="458" y="546"/>
                    </a:lnTo>
                    <a:lnTo>
                      <a:pt x="462" y="548"/>
                    </a:lnTo>
                    <a:lnTo>
                      <a:pt x="466" y="550"/>
                    </a:lnTo>
                    <a:lnTo>
                      <a:pt x="468" y="554"/>
                    </a:lnTo>
                    <a:lnTo>
                      <a:pt x="468" y="558"/>
                    </a:lnTo>
                    <a:lnTo>
                      <a:pt x="466" y="568"/>
                    </a:lnTo>
                    <a:lnTo>
                      <a:pt x="472" y="570"/>
                    </a:lnTo>
                    <a:lnTo>
                      <a:pt x="478" y="574"/>
                    </a:lnTo>
                    <a:lnTo>
                      <a:pt x="484" y="578"/>
                    </a:lnTo>
                    <a:lnTo>
                      <a:pt x="490" y="580"/>
                    </a:lnTo>
                    <a:lnTo>
                      <a:pt x="492" y="582"/>
                    </a:lnTo>
                    <a:lnTo>
                      <a:pt x="496" y="578"/>
                    </a:lnTo>
                    <a:lnTo>
                      <a:pt x="500" y="582"/>
                    </a:lnTo>
                    <a:lnTo>
                      <a:pt x="502" y="582"/>
                    </a:lnTo>
                    <a:lnTo>
                      <a:pt x="506" y="580"/>
                    </a:lnTo>
                    <a:lnTo>
                      <a:pt x="502" y="574"/>
                    </a:lnTo>
                    <a:lnTo>
                      <a:pt x="500" y="568"/>
                    </a:lnTo>
                    <a:lnTo>
                      <a:pt x="500" y="566"/>
                    </a:lnTo>
                    <a:lnTo>
                      <a:pt x="502" y="562"/>
                    </a:lnTo>
                    <a:lnTo>
                      <a:pt x="506" y="560"/>
                    </a:lnTo>
                    <a:lnTo>
                      <a:pt x="518" y="560"/>
                    </a:lnTo>
                    <a:lnTo>
                      <a:pt x="524" y="560"/>
                    </a:lnTo>
                    <a:lnTo>
                      <a:pt x="534" y="558"/>
                    </a:lnTo>
                    <a:lnTo>
                      <a:pt x="542" y="552"/>
                    </a:lnTo>
                    <a:lnTo>
                      <a:pt x="550" y="548"/>
                    </a:lnTo>
                    <a:lnTo>
                      <a:pt x="558" y="546"/>
                    </a:lnTo>
                    <a:lnTo>
                      <a:pt x="564" y="548"/>
                    </a:lnTo>
                    <a:lnTo>
                      <a:pt x="568" y="550"/>
                    </a:lnTo>
                    <a:lnTo>
                      <a:pt x="574" y="552"/>
                    </a:lnTo>
                    <a:lnTo>
                      <a:pt x="578" y="552"/>
                    </a:lnTo>
                    <a:lnTo>
                      <a:pt x="580" y="558"/>
                    </a:lnTo>
                    <a:lnTo>
                      <a:pt x="582" y="562"/>
                    </a:lnTo>
                    <a:lnTo>
                      <a:pt x="590" y="570"/>
                    </a:lnTo>
                    <a:lnTo>
                      <a:pt x="598" y="574"/>
                    </a:lnTo>
                    <a:lnTo>
                      <a:pt x="606" y="576"/>
                    </a:lnTo>
                    <a:lnTo>
                      <a:pt x="620" y="576"/>
                    </a:lnTo>
                    <a:lnTo>
                      <a:pt x="626" y="576"/>
                    </a:lnTo>
                    <a:lnTo>
                      <a:pt x="630" y="578"/>
                    </a:lnTo>
                    <a:lnTo>
                      <a:pt x="638" y="582"/>
                    </a:lnTo>
                    <a:lnTo>
                      <a:pt x="638" y="588"/>
                    </a:lnTo>
                    <a:lnTo>
                      <a:pt x="638" y="594"/>
                    </a:lnTo>
                    <a:lnTo>
                      <a:pt x="640" y="598"/>
                    </a:lnTo>
                    <a:lnTo>
                      <a:pt x="646" y="600"/>
                    </a:lnTo>
                    <a:lnTo>
                      <a:pt x="650" y="596"/>
                    </a:lnTo>
                    <a:lnTo>
                      <a:pt x="648" y="594"/>
                    </a:lnTo>
                    <a:lnTo>
                      <a:pt x="648" y="590"/>
                    </a:lnTo>
                    <a:lnTo>
                      <a:pt x="646" y="584"/>
                    </a:lnTo>
                    <a:lnTo>
                      <a:pt x="662" y="580"/>
                    </a:lnTo>
                    <a:lnTo>
                      <a:pt x="674" y="572"/>
                    </a:lnTo>
                    <a:lnTo>
                      <a:pt x="696" y="558"/>
                    </a:lnTo>
                    <a:lnTo>
                      <a:pt x="696" y="568"/>
                    </a:lnTo>
                    <a:lnTo>
                      <a:pt x="708" y="568"/>
                    </a:lnTo>
                    <a:lnTo>
                      <a:pt x="712" y="562"/>
                    </a:lnTo>
                    <a:lnTo>
                      <a:pt x="714" y="560"/>
                    </a:lnTo>
                    <a:lnTo>
                      <a:pt x="724" y="556"/>
                    </a:lnTo>
                    <a:lnTo>
                      <a:pt x="734" y="554"/>
                    </a:lnTo>
                    <a:lnTo>
                      <a:pt x="738" y="552"/>
                    </a:lnTo>
                    <a:lnTo>
                      <a:pt x="742" y="548"/>
                    </a:lnTo>
                    <a:lnTo>
                      <a:pt x="742" y="550"/>
                    </a:lnTo>
                    <a:lnTo>
                      <a:pt x="746" y="540"/>
                    </a:lnTo>
                    <a:lnTo>
                      <a:pt x="752" y="532"/>
                    </a:lnTo>
                    <a:lnTo>
                      <a:pt x="770" y="518"/>
                    </a:lnTo>
                    <a:lnTo>
                      <a:pt x="772" y="514"/>
                    </a:lnTo>
                    <a:lnTo>
                      <a:pt x="774" y="508"/>
                    </a:lnTo>
                    <a:lnTo>
                      <a:pt x="774" y="498"/>
                    </a:lnTo>
                    <a:lnTo>
                      <a:pt x="774" y="488"/>
                    </a:lnTo>
                    <a:lnTo>
                      <a:pt x="778" y="478"/>
                    </a:lnTo>
                    <a:lnTo>
                      <a:pt x="786" y="466"/>
                    </a:lnTo>
                    <a:lnTo>
                      <a:pt x="792" y="454"/>
                    </a:lnTo>
                    <a:lnTo>
                      <a:pt x="794" y="448"/>
                    </a:lnTo>
                    <a:lnTo>
                      <a:pt x="794" y="442"/>
                    </a:lnTo>
                    <a:lnTo>
                      <a:pt x="792" y="432"/>
                    </a:lnTo>
                    <a:lnTo>
                      <a:pt x="790" y="426"/>
                    </a:lnTo>
                    <a:lnTo>
                      <a:pt x="782" y="420"/>
                    </a:lnTo>
                    <a:lnTo>
                      <a:pt x="772" y="418"/>
                    </a:lnTo>
                    <a:lnTo>
                      <a:pt x="778" y="410"/>
                    </a:lnTo>
                    <a:lnTo>
                      <a:pt x="786" y="406"/>
                    </a:lnTo>
                    <a:lnTo>
                      <a:pt x="778" y="400"/>
                    </a:lnTo>
                    <a:lnTo>
                      <a:pt x="774" y="396"/>
                    </a:lnTo>
                    <a:lnTo>
                      <a:pt x="772" y="392"/>
                    </a:lnTo>
                    <a:lnTo>
                      <a:pt x="776" y="392"/>
                    </a:lnTo>
                    <a:lnTo>
                      <a:pt x="768" y="378"/>
                    </a:lnTo>
                    <a:lnTo>
                      <a:pt x="760" y="366"/>
                    </a:lnTo>
                    <a:lnTo>
                      <a:pt x="750" y="352"/>
                    </a:lnTo>
                    <a:lnTo>
                      <a:pt x="738" y="342"/>
                    </a:lnTo>
                    <a:lnTo>
                      <a:pt x="726" y="338"/>
                    </a:lnTo>
                    <a:lnTo>
                      <a:pt x="720" y="334"/>
                    </a:lnTo>
                    <a:lnTo>
                      <a:pt x="718" y="332"/>
                    </a:lnTo>
                    <a:lnTo>
                      <a:pt x="718" y="328"/>
                    </a:lnTo>
                    <a:lnTo>
                      <a:pt x="718" y="324"/>
                    </a:lnTo>
                    <a:lnTo>
                      <a:pt x="720" y="316"/>
                    </a:lnTo>
                    <a:lnTo>
                      <a:pt x="724" y="312"/>
                    </a:lnTo>
                    <a:lnTo>
                      <a:pt x="728" y="308"/>
                    </a:lnTo>
                    <a:lnTo>
                      <a:pt x="748" y="294"/>
                    </a:lnTo>
                    <a:lnTo>
                      <a:pt x="734" y="286"/>
                    </a:lnTo>
                    <a:lnTo>
                      <a:pt x="726" y="282"/>
                    </a:lnTo>
                    <a:lnTo>
                      <a:pt x="718" y="280"/>
                    </a:lnTo>
                    <a:lnTo>
                      <a:pt x="714" y="282"/>
                    </a:lnTo>
                    <a:lnTo>
                      <a:pt x="710" y="286"/>
                    </a:lnTo>
                    <a:lnTo>
                      <a:pt x="706" y="290"/>
                    </a:lnTo>
                    <a:lnTo>
                      <a:pt x="702" y="290"/>
                    </a:lnTo>
                    <a:lnTo>
                      <a:pt x="662" y="266"/>
                    </a:lnTo>
                    <a:lnTo>
                      <a:pt x="662" y="262"/>
                    </a:lnTo>
                    <a:lnTo>
                      <a:pt x="666" y="260"/>
                    </a:lnTo>
                    <a:lnTo>
                      <a:pt x="670" y="256"/>
                    </a:lnTo>
                    <a:lnTo>
                      <a:pt x="676" y="254"/>
                    </a:lnTo>
                    <a:lnTo>
                      <a:pt x="682" y="250"/>
                    </a:lnTo>
                    <a:lnTo>
                      <a:pt x="686" y="240"/>
                    </a:lnTo>
                    <a:lnTo>
                      <a:pt x="694" y="228"/>
                    </a:lnTo>
                    <a:lnTo>
                      <a:pt x="698" y="224"/>
                    </a:lnTo>
                    <a:lnTo>
                      <a:pt x="704" y="224"/>
                    </a:lnTo>
                    <a:lnTo>
                      <a:pt x="708" y="224"/>
                    </a:lnTo>
                    <a:lnTo>
                      <a:pt x="712" y="228"/>
                    </a:lnTo>
                    <a:lnTo>
                      <a:pt x="714" y="236"/>
                    </a:lnTo>
                    <a:lnTo>
                      <a:pt x="714" y="262"/>
                    </a:lnTo>
                    <a:lnTo>
                      <a:pt x="718" y="262"/>
                    </a:lnTo>
                    <a:lnTo>
                      <a:pt x="724" y="258"/>
                    </a:lnTo>
                    <a:lnTo>
                      <a:pt x="732" y="250"/>
                    </a:lnTo>
                    <a:lnTo>
                      <a:pt x="740" y="242"/>
                    </a:lnTo>
                    <a:lnTo>
                      <a:pt x="742" y="242"/>
                    </a:lnTo>
                    <a:lnTo>
                      <a:pt x="748" y="242"/>
                    </a:lnTo>
                    <a:lnTo>
                      <a:pt x="752" y="234"/>
                    </a:lnTo>
                    <a:lnTo>
                      <a:pt x="760" y="222"/>
                    </a:lnTo>
                    <a:lnTo>
                      <a:pt x="770" y="210"/>
                    </a:lnTo>
                    <a:lnTo>
                      <a:pt x="774" y="212"/>
                    </a:lnTo>
                    <a:lnTo>
                      <a:pt x="780" y="214"/>
                    </a:lnTo>
                    <a:lnTo>
                      <a:pt x="792" y="214"/>
                    </a:lnTo>
                    <a:lnTo>
                      <a:pt x="790" y="208"/>
                    </a:lnTo>
                    <a:lnTo>
                      <a:pt x="792" y="204"/>
                    </a:lnTo>
                    <a:lnTo>
                      <a:pt x="796" y="198"/>
                    </a:lnTo>
                    <a:lnTo>
                      <a:pt x="802" y="188"/>
                    </a:lnTo>
                    <a:lnTo>
                      <a:pt x="806" y="190"/>
                    </a:lnTo>
                    <a:lnTo>
                      <a:pt x="810" y="192"/>
                    </a:lnTo>
                    <a:lnTo>
                      <a:pt x="814" y="190"/>
                    </a:lnTo>
                    <a:lnTo>
                      <a:pt x="818" y="188"/>
                    </a:lnTo>
                    <a:lnTo>
                      <a:pt x="818" y="186"/>
                    </a:lnTo>
                    <a:lnTo>
                      <a:pt x="820" y="188"/>
                    </a:lnTo>
                    <a:lnTo>
                      <a:pt x="814" y="172"/>
                    </a:lnTo>
                    <a:lnTo>
                      <a:pt x="808" y="164"/>
                    </a:lnTo>
                    <a:lnTo>
                      <a:pt x="800" y="158"/>
                    </a:lnTo>
                    <a:lnTo>
                      <a:pt x="800" y="142"/>
                    </a:lnTo>
                    <a:lnTo>
                      <a:pt x="812" y="146"/>
                    </a:lnTo>
                    <a:lnTo>
                      <a:pt x="820" y="152"/>
                    </a:lnTo>
                    <a:lnTo>
                      <a:pt x="820" y="142"/>
                    </a:lnTo>
                    <a:lnTo>
                      <a:pt x="820" y="136"/>
                    </a:lnTo>
                    <a:lnTo>
                      <a:pt x="820" y="124"/>
                    </a:lnTo>
                    <a:lnTo>
                      <a:pt x="818" y="110"/>
                    </a:lnTo>
                    <a:lnTo>
                      <a:pt x="814" y="100"/>
                    </a:lnTo>
                    <a:lnTo>
                      <a:pt x="806" y="86"/>
                    </a:lnTo>
                    <a:lnTo>
                      <a:pt x="798" y="92"/>
                    </a:lnTo>
                    <a:lnTo>
                      <a:pt x="792" y="98"/>
                    </a:lnTo>
                    <a:lnTo>
                      <a:pt x="786" y="102"/>
                    </a:lnTo>
                    <a:lnTo>
                      <a:pt x="774" y="104"/>
                    </a:lnTo>
                    <a:lnTo>
                      <a:pt x="770" y="104"/>
                    </a:lnTo>
                    <a:lnTo>
                      <a:pt x="764" y="102"/>
                    </a:lnTo>
                    <a:lnTo>
                      <a:pt x="756" y="96"/>
                    </a:lnTo>
                    <a:lnTo>
                      <a:pt x="750" y="88"/>
                    </a:lnTo>
                    <a:lnTo>
                      <a:pt x="744" y="80"/>
                    </a:lnTo>
                    <a:lnTo>
                      <a:pt x="732" y="76"/>
                    </a:lnTo>
                    <a:lnTo>
                      <a:pt x="718" y="72"/>
                    </a:lnTo>
                    <a:lnTo>
                      <a:pt x="704" y="68"/>
                    </a:lnTo>
                    <a:lnTo>
                      <a:pt x="690" y="62"/>
                    </a:lnTo>
                    <a:lnTo>
                      <a:pt x="680" y="54"/>
                    </a:lnTo>
                    <a:lnTo>
                      <a:pt x="668" y="46"/>
                    </a:lnTo>
                    <a:lnTo>
                      <a:pt x="646" y="24"/>
                    </a:lnTo>
                    <a:lnTo>
                      <a:pt x="634" y="16"/>
                    </a:lnTo>
                    <a:lnTo>
                      <a:pt x="622" y="8"/>
                    </a:lnTo>
                    <a:lnTo>
                      <a:pt x="606" y="2"/>
                    </a:lnTo>
                    <a:lnTo>
                      <a:pt x="584" y="0"/>
                    </a:lnTo>
                    <a:lnTo>
                      <a:pt x="572" y="0"/>
                    </a:lnTo>
                    <a:lnTo>
                      <a:pt x="562" y="2"/>
                    </a:lnTo>
                    <a:lnTo>
                      <a:pt x="556" y="4"/>
                    </a:lnTo>
                    <a:lnTo>
                      <a:pt x="552" y="8"/>
                    </a:lnTo>
                    <a:lnTo>
                      <a:pt x="550" y="12"/>
                    </a:lnTo>
                    <a:lnTo>
                      <a:pt x="550" y="18"/>
                    </a:lnTo>
                    <a:lnTo>
                      <a:pt x="552" y="20"/>
                    </a:lnTo>
                    <a:lnTo>
                      <a:pt x="556" y="24"/>
                    </a:lnTo>
                    <a:lnTo>
                      <a:pt x="562" y="30"/>
                    </a:lnTo>
                    <a:lnTo>
                      <a:pt x="564" y="40"/>
                    </a:lnTo>
                    <a:lnTo>
                      <a:pt x="566" y="50"/>
                    </a:lnTo>
                    <a:lnTo>
                      <a:pt x="566" y="56"/>
                    </a:lnTo>
                    <a:lnTo>
                      <a:pt x="566" y="62"/>
                    </a:lnTo>
                    <a:lnTo>
                      <a:pt x="562" y="66"/>
                    </a:lnTo>
                    <a:lnTo>
                      <a:pt x="560" y="68"/>
                    </a:lnTo>
                    <a:lnTo>
                      <a:pt x="550" y="68"/>
                    </a:lnTo>
                    <a:lnTo>
                      <a:pt x="536" y="66"/>
                    </a:lnTo>
                    <a:lnTo>
                      <a:pt x="538" y="88"/>
                    </a:lnTo>
                    <a:lnTo>
                      <a:pt x="538" y="94"/>
                    </a:lnTo>
                    <a:lnTo>
                      <a:pt x="542" y="98"/>
                    </a:lnTo>
                    <a:lnTo>
                      <a:pt x="544" y="102"/>
                    </a:lnTo>
                    <a:lnTo>
                      <a:pt x="550" y="102"/>
                    </a:lnTo>
                    <a:lnTo>
                      <a:pt x="568" y="102"/>
                    </a:lnTo>
                    <a:lnTo>
                      <a:pt x="576" y="100"/>
                    </a:lnTo>
                    <a:lnTo>
                      <a:pt x="582" y="98"/>
                    </a:lnTo>
                    <a:lnTo>
                      <a:pt x="592" y="100"/>
                    </a:lnTo>
                    <a:lnTo>
                      <a:pt x="602" y="106"/>
                    </a:lnTo>
                    <a:lnTo>
                      <a:pt x="610" y="112"/>
                    </a:lnTo>
                    <a:lnTo>
                      <a:pt x="616" y="120"/>
                    </a:lnTo>
                    <a:lnTo>
                      <a:pt x="596" y="122"/>
                    </a:lnTo>
                    <a:lnTo>
                      <a:pt x="578" y="124"/>
                    </a:lnTo>
                    <a:lnTo>
                      <a:pt x="576" y="128"/>
                    </a:lnTo>
                    <a:lnTo>
                      <a:pt x="576" y="132"/>
                    </a:lnTo>
                    <a:lnTo>
                      <a:pt x="574" y="134"/>
                    </a:lnTo>
                    <a:lnTo>
                      <a:pt x="574" y="140"/>
                    </a:lnTo>
                    <a:lnTo>
                      <a:pt x="570" y="142"/>
                    </a:lnTo>
                    <a:lnTo>
                      <a:pt x="566" y="142"/>
                    </a:lnTo>
                    <a:lnTo>
                      <a:pt x="556" y="144"/>
                    </a:lnTo>
                    <a:lnTo>
                      <a:pt x="552" y="146"/>
                    </a:lnTo>
                    <a:lnTo>
                      <a:pt x="550" y="150"/>
                    </a:lnTo>
                    <a:lnTo>
                      <a:pt x="544" y="152"/>
                    </a:lnTo>
                    <a:lnTo>
                      <a:pt x="538" y="154"/>
                    </a:lnTo>
                    <a:lnTo>
                      <a:pt x="532" y="154"/>
                    </a:lnTo>
                    <a:lnTo>
                      <a:pt x="528" y="152"/>
                    </a:lnTo>
                    <a:lnTo>
                      <a:pt x="524" y="150"/>
                    </a:lnTo>
                    <a:lnTo>
                      <a:pt x="522" y="150"/>
                    </a:lnTo>
                    <a:lnTo>
                      <a:pt x="518" y="152"/>
                    </a:lnTo>
                    <a:lnTo>
                      <a:pt x="516" y="156"/>
                    </a:lnTo>
                    <a:lnTo>
                      <a:pt x="516" y="160"/>
                    </a:lnTo>
                    <a:lnTo>
                      <a:pt x="518" y="160"/>
                    </a:lnTo>
                    <a:lnTo>
                      <a:pt x="524" y="164"/>
                    </a:lnTo>
                    <a:lnTo>
                      <a:pt x="528" y="166"/>
                    </a:lnTo>
                    <a:lnTo>
                      <a:pt x="530" y="168"/>
                    </a:lnTo>
                    <a:lnTo>
                      <a:pt x="530" y="172"/>
                    </a:lnTo>
                    <a:lnTo>
                      <a:pt x="530" y="176"/>
                    </a:lnTo>
                    <a:lnTo>
                      <a:pt x="526" y="182"/>
                    </a:lnTo>
                    <a:lnTo>
                      <a:pt x="518" y="188"/>
                    </a:lnTo>
                    <a:lnTo>
                      <a:pt x="508" y="194"/>
                    </a:lnTo>
                    <a:lnTo>
                      <a:pt x="496" y="198"/>
                    </a:lnTo>
                    <a:lnTo>
                      <a:pt x="468" y="198"/>
                    </a:lnTo>
                    <a:lnTo>
                      <a:pt x="458" y="206"/>
                    </a:lnTo>
                    <a:lnTo>
                      <a:pt x="452" y="210"/>
                    </a:lnTo>
                    <a:lnTo>
                      <a:pt x="444" y="212"/>
                    </a:lnTo>
                    <a:lnTo>
                      <a:pt x="430" y="210"/>
                    </a:lnTo>
                    <a:lnTo>
                      <a:pt x="414" y="206"/>
                    </a:lnTo>
                    <a:lnTo>
                      <a:pt x="402" y="200"/>
                    </a:lnTo>
                    <a:lnTo>
                      <a:pt x="392" y="194"/>
                    </a:lnTo>
                    <a:lnTo>
                      <a:pt x="348" y="194"/>
                    </a:lnTo>
                    <a:lnTo>
                      <a:pt x="348" y="192"/>
                    </a:lnTo>
                    <a:lnTo>
                      <a:pt x="314" y="192"/>
                    </a:lnTo>
                    <a:lnTo>
                      <a:pt x="306" y="188"/>
                    </a:lnTo>
                    <a:lnTo>
                      <a:pt x="298" y="180"/>
                    </a:lnTo>
                    <a:lnTo>
                      <a:pt x="290" y="172"/>
                    </a:lnTo>
                    <a:lnTo>
                      <a:pt x="280" y="166"/>
                    </a:lnTo>
                    <a:lnTo>
                      <a:pt x="272" y="160"/>
                    </a:lnTo>
                    <a:lnTo>
                      <a:pt x="262" y="160"/>
                    </a:lnTo>
                    <a:lnTo>
                      <a:pt x="252" y="156"/>
                    </a:lnTo>
                    <a:lnTo>
                      <a:pt x="244" y="152"/>
                    </a:lnTo>
                    <a:lnTo>
                      <a:pt x="214" y="152"/>
                    </a:lnTo>
                    <a:lnTo>
                      <a:pt x="210" y="146"/>
                    </a:lnTo>
                    <a:lnTo>
                      <a:pt x="206" y="140"/>
                    </a:lnTo>
                    <a:lnTo>
                      <a:pt x="202" y="126"/>
                    </a:lnTo>
                    <a:lnTo>
                      <a:pt x="198" y="118"/>
                    </a:lnTo>
                    <a:lnTo>
                      <a:pt x="194" y="112"/>
                    </a:lnTo>
                    <a:lnTo>
                      <a:pt x="182" y="104"/>
                    </a:lnTo>
                    <a:lnTo>
                      <a:pt x="174" y="100"/>
                    </a:lnTo>
                    <a:lnTo>
                      <a:pt x="168" y="98"/>
                    </a:lnTo>
                    <a:lnTo>
                      <a:pt x="154" y="92"/>
                    </a:lnTo>
                    <a:lnTo>
                      <a:pt x="146" y="90"/>
                    </a:lnTo>
                    <a:lnTo>
                      <a:pt x="140" y="86"/>
                    </a:lnTo>
                    <a:lnTo>
                      <a:pt x="138" y="82"/>
                    </a:lnTo>
                    <a:lnTo>
                      <a:pt x="134" y="76"/>
                    </a:lnTo>
                    <a:lnTo>
                      <a:pt x="134" y="78"/>
                    </a:lnTo>
                    <a:lnTo>
                      <a:pt x="122" y="86"/>
                    </a:lnTo>
                    <a:lnTo>
                      <a:pt x="114" y="94"/>
                    </a:lnTo>
                    <a:lnTo>
                      <a:pt x="126" y="108"/>
                    </a:lnTo>
                    <a:lnTo>
                      <a:pt x="116" y="116"/>
                    </a:lnTo>
                    <a:lnTo>
                      <a:pt x="110" y="118"/>
                    </a:lnTo>
                    <a:lnTo>
                      <a:pt x="100" y="116"/>
                    </a:lnTo>
                    <a:lnTo>
                      <a:pt x="88" y="112"/>
                    </a:lnTo>
                    <a:lnTo>
                      <a:pt x="92" y="130"/>
                    </a:lnTo>
                    <a:lnTo>
                      <a:pt x="92" y="140"/>
                    </a:lnTo>
                    <a:lnTo>
                      <a:pt x="90" y="148"/>
                    </a:lnTo>
                    <a:lnTo>
                      <a:pt x="86" y="150"/>
                    </a:lnTo>
                    <a:lnTo>
                      <a:pt x="84" y="150"/>
                    </a:lnTo>
                    <a:lnTo>
                      <a:pt x="78" y="150"/>
                    </a:lnTo>
                    <a:lnTo>
                      <a:pt x="68" y="146"/>
                    </a:lnTo>
                    <a:lnTo>
                      <a:pt x="70" y="156"/>
                    </a:lnTo>
                    <a:lnTo>
                      <a:pt x="76" y="164"/>
                    </a:lnTo>
                    <a:lnTo>
                      <a:pt x="80" y="176"/>
                    </a:lnTo>
                    <a:lnTo>
                      <a:pt x="82" y="188"/>
                    </a:lnTo>
                    <a:lnTo>
                      <a:pt x="78" y="194"/>
                    </a:lnTo>
                    <a:lnTo>
                      <a:pt x="74" y="200"/>
                    </a:lnTo>
                    <a:lnTo>
                      <a:pt x="64" y="214"/>
                    </a:lnTo>
                    <a:lnTo>
                      <a:pt x="50" y="228"/>
                    </a:lnTo>
                    <a:lnTo>
                      <a:pt x="38" y="236"/>
                    </a:lnTo>
                    <a:lnTo>
                      <a:pt x="28" y="238"/>
                    </a:lnTo>
                    <a:lnTo>
                      <a:pt x="14" y="240"/>
                    </a:lnTo>
                    <a:lnTo>
                      <a:pt x="8" y="242"/>
                    </a:lnTo>
                    <a:lnTo>
                      <a:pt x="4" y="244"/>
                    </a:lnTo>
                    <a:lnTo>
                      <a:pt x="2" y="248"/>
                    </a:lnTo>
                    <a:lnTo>
                      <a:pt x="0" y="254"/>
                    </a:lnTo>
                    <a:lnTo>
                      <a:pt x="2" y="258"/>
                    </a:lnTo>
                    <a:lnTo>
                      <a:pt x="4" y="262"/>
                    </a:lnTo>
                    <a:lnTo>
                      <a:pt x="14" y="268"/>
                    </a:lnTo>
                    <a:lnTo>
                      <a:pt x="24" y="276"/>
                    </a:lnTo>
                    <a:lnTo>
                      <a:pt x="26" y="280"/>
                    </a:lnTo>
                    <a:lnTo>
                      <a:pt x="26" y="286"/>
                    </a:lnTo>
                    <a:lnTo>
                      <a:pt x="20" y="288"/>
                    </a:lnTo>
                    <a:lnTo>
                      <a:pt x="14" y="290"/>
                    </a:lnTo>
                    <a:lnTo>
                      <a:pt x="18" y="292"/>
                    </a:lnTo>
                    <a:lnTo>
                      <a:pt x="20" y="294"/>
                    </a:lnTo>
                    <a:lnTo>
                      <a:pt x="28" y="296"/>
                    </a:lnTo>
                    <a:lnTo>
                      <a:pt x="28" y="298"/>
                    </a:lnTo>
                    <a:lnTo>
                      <a:pt x="36" y="298"/>
                    </a:lnTo>
                    <a:lnTo>
                      <a:pt x="44" y="302"/>
                    </a:lnTo>
                    <a:lnTo>
                      <a:pt x="50" y="308"/>
                    </a:lnTo>
                    <a:lnTo>
                      <a:pt x="54" y="316"/>
                    </a:lnTo>
                    <a:lnTo>
                      <a:pt x="58" y="320"/>
                    </a:lnTo>
                    <a:lnTo>
                      <a:pt x="62" y="322"/>
                    </a:lnTo>
                    <a:lnTo>
                      <a:pt x="68" y="322"/>
                    </a:lnTo>
                    <a:lnTo>
                      <a:pt x="74" y="324"/>
                    </a:lnTo>
                    <a:lnTo>
                      <a:pt x="78" y="324"/>
                    </a:lnTo>
                    <a:lnTo>
                      <a:pt x="82" y="326"/>
                    </a:lnTo>
                    <a:lnTo>
                      <a:pt x="84" y="326"/>
                    </a:lnTo>
                    <a:lnTo>
                      <a:pt x="86" y="324"/>
                    </a:lnTo>
                    <a:lnTo>
                      <a:pt x="90" y="322"/>
                    </a:lnTo>
                    <a:lnTo>
                      <a:pt x="94" y="320"/>
                    </a:lnTo>
                    <a:lnTo>
                      <a:pt x="100" y="320"/>
                    </a:lnTo>
                    <a:lnTo>
                      <a:pt x="108" y="320"/>
                    </a:lnTo>
                    <a:lnTo>
                      <a:pt x="114" y="324"/>
                    </a:lnTo>
                    <a:lnTo>
                      <a:pt x="116" y="324"/>
                    </a:lnTo>
                    <a:lnTo>
                      <a:pt x="122" y="326"/>
                    </a:lnTo>
                    <a:lnTo>
                      <a:pt x="122" y="332"/>
                    </a:lnTo>
                    <a:lnTo>
                      <a:pt x="120" y="336"/>
                    </a:lnTo>
                    <a:lnTo>
                      <a:pt x="114" y="344"/>
                    </a:lnTo>
                    <a:lnTo>
                      <a:pt x="112" y="352"/>
                    </a:lnTo>
                    <a:lnTo>
                      <a:pt x="110" y="358"/>
                    </a:lnTo>
                    <a:lnTo>
                      <a:pt x="112" y="362"/>
                    </a:lnTo>
                    <a:lnTo>
                      <a:pt x="114" y="368"/>
                    </a:lnTo>
                    <a:lnTo>
                      <a:pt x="122" y="376"/>
                    </a:lnTo>
                    <a:lnTo>
                      <a:pt x="120" y="378"/>
                    </a:lnTo>
                    <a:lnTo>
                      <a:pt x="118" y="378"/>
                    </a:lnTo>
                    <a:lnTo>
                      <a:pt x="112" y="380"/>
                    </a:lnTo>
                    <a:lnTo>
                      <a:pt x="114" y="388"/>
                    </a:lnTo>
                    <a:lnTo>
                      <a:pt x="114" y="392"/>
                    </a:lnTo>
                    <a:lnTo>
                      <a:pt x="116" y="396"/>
                    </a:lnTo>
                    <a:lnTo>
                      <a:pt x="118" y="400"/>
                    </a:lnTo>
                    <a:lnTo>
                      <a:pt x="126" y="404"/>
                    </a:lnTo>
                    <a:lnTo>
                      <a:pt x="136" y="408"/>
                    </a:lnTo>
                    <a:lnTo>
                      <a:pt x="144" y="416"/>
                    </a:lnTo>
                    <a:lnTo>
                      <a:pt x="152" y="424"/>
                    </a:lnTo>
                    <a:lnTo>
                      <a:pt x="158" y="424"/>
                    </a:lnTo>
                    <a:lnTo>
                      <a:pt x="162" y="424"/>
                    </a:lnTo>
                    <a:lnTo>
                      <a:pt x="164" y="422"/>
                    </a:lnTo>
                    <a:lnTo>
                      <a:pt x="166" y="420"/>
                    </a:lnTo>
                    <a:lnTo>
                      <a:pt x="168" y="420"/>
                    </a:lnTo>
                    <a:lnTo>
                      <a:pt x="180" y="428"/>
                    </a:lnTo>
                    <a:lnTo>
                      <a:pt x="190" y="436"/>
                    </a:lnTo>
                    <a:lnTo>
                      <a:pt x="198" y="442"/>
                    </a:lnTo>
                    <a:lnTo>
                      <a:pt x="208" y="446"/>
                    </a:lnTo>
                    <a:lnTo>
                      <a:pt x="220" y="450"/>
                    </a:lnTo>
                    <a:lnTo>
                      <a:pt x="222" y="452"/>
                    </a:lnTo>
                    <a:lnTo>
                      <a:pt x="226" y="456"/>
                    </a:lnTo>
                    <a:lnTo>
                      <a:pt x="230" y="458"/>
                    </a:lnTo>
                    <a:lnTo>
                      <a:pt x="236" y="460"/>
                    </a:lnTo>
                    <a:lnTo>
                      <a:pt x="240" y="460"/>
                    </a:lnTo>
                    <a:lnTo>
                      <a:pt x="242" y="460"/>
                    </a:lnTo>
                    <a:lnTo>
                      <a:pt x="244" y="460"/>
                    </a:lnTo>
                    <a:lnTo>
                      <a:pt x="250" y="464"/>
                    </a:lnTo>
                    <a:lnTo>
                      <a:pt x="256" y="466"/>
                    </a:lnTo>
                    <a:lnTo>
                      <a:pt x="274" y="466"/>
                    </a:lnTo>
                    <a:lnTo>
                      <a:pt x="274" y="468"/>
                    </a:lnTo>
                    <a:lnTo>
                      <a:pt x="274" y="464"/>
                    </a:lnTo>
                    <a:lnTo>
                      <a:pt x="278" y="462"/>
                    </a:lnTo>
                    <a:lnTo>
                      <a:pt x="284" y="460"/>
                    </a:lnTo>
                    <a:lnTo>
                      <a:pt x="288" y="472"/>
                    </a:lnTo>
                    <a:lnTo>
                      <a:pt x="290" y="468"/>
                    </a:lnTo>
                    <a:lnTo>
                      <a:pt x="294" y="462"/>
                    </a:lnTo>
                    <a:lnTo>
                      <a:pt x="298" y="460"/>
                    </a:lnTo>
                    <a:lnTo>
                      <a:pt x="302" y="458"/>
                    </a:lnTo>
                    <a:lnTo>
                      <a:pt x="312" y="460"/>
                    </a:lnTo>
                    <a:lnTo>
                      <a:pt x="322" y="464"/>
                    </a:lnTo>
                    <a:lnTo>
                      <a:pt x="332" y="472"/>
                    </a:lnTo>
                    <a:lnTo>
                      <a:pt x="336" y="478"/>
                    </a:lnTo>
                    <a:lnTo>
                      <a:pt x="336" y="480"/>
                    </a:lnTo>
                    <a:lnTo>
                      <a:pt x="338" y="478"/>
                    </a:lnTo>
                    <a:lnTo>
                      <a:pt x="340" y="470"/>
                    </a:lnTo>
                    <a:lnTo>
                      <a:pt x="344" y="460"/>
                    </a:lnTo>
                    <a:lnTo>
                      <a:pt x="348" y="454"/>
                    </a:lnTo>
                    <a:lnTo>
                      <a:pt x="356" y="446"/>
                    </a:lnTo>
                    <a:lnTo>
                      <a:pt x="362" y="442"/>
                    </a:lnTo>
                    <a:lnTo>
                      <a:pt x="372" y="438"/>
                    </a:lnTo>
                    <a:lnTo>
                      <a:pt x="374" y="440"/>
                    </a:lnTo>
                    <a:lnTo>
                      <a:pt x="376" y="440"/>
                    </a:lnTo>
                    <a:lnTo>
                      <a:pt x="380" y="442"/>
                    </a:lnTo>
                    <a:lnTo>
                      <a:pt x="382" y="440"/>
                    </a:lnTo>
                    <a:lnTo>
                      <a:pt x="386" y="438"/>
                    </a:lnTo>
                    <a:lnTo>
                      <a:pt x="386" y="436"/>
                    </a:lnTo>
                    <a:lnTo>
                      <a:pt x="392" y="436"/>
                    </a:lnTo>
                    <a:lnTo>
                      <a:pt x="400" y="444"/>
                    </a:lnTo>
                    <a:lnTo>
                      <a:pt x="400" y="448"/>
                    </a:lnTo>
                    <a:lnTo>
                      <a:pt x="400" y="450"/>
                    </a:lnTo>
                    <a:lnTo>
                      <a:pt x="404" y="454"/>
                    </a:lnTo>
                    <a:lnTo>
                      <a:pt x="410" y="456"/>
                    </a:lnTo>
                    <a:lnTo>
                      <a:pt x="414" y="456"/>
                    </a:lnTo>
                    <a:lnTo>
                      <a:pt x="414" y="452"/>
                    </a:lnTo>
                    <a:close/>
                  </a:path>
                </a:pathLst>
              </a:custGeom>
              <a:grp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grpSp>
          <p:nvGrpSpPr>
            <p:cNvPr id="8" name="iSľîďê">
              <a:extLst>
                <a:ext uri="{FF2B5EF4-FFF2-40B4-BE49-F238E27FC236}">
                  <a16:creationId xmlns:a16="http://schemas.microsoft.com/office/drawing/2014/main" xmlns="" id="{413CED77-1ED5-4933-9793-CDC5BD038D53}"/>
                </a:ext>
              </a:extLst>
            </p:cNvPr>
            <p:cNvGrpSpPr/>
            <p:nvPr/>
          </p:nvGrpSpPr>
          <p:grpSpPr>
            <a:xfrm>
              <a:off x="1489576" y="1175752"/>
              <a:ext cx="3799368" cy="4042773"/>
              <a:chOff x="484774" y="1442442"/>
              <a:chExt cx="3662016" cy="4113505"/>
            </a:xfrm>
            <a:grpFill/>
          </p:grpSpPr>
          <p:sp>
            <p:nvSpPr>
              <p:cNvPr id="9" name="ïṡ1iḋe">
                <a:extLst>
                  <a:ext uri="{FF2B5EF4-FFF2-40B4-BE49-F238E27FC236}">
                    <a16:creationId xmlns:a16="http://schemas.microsoft.com/office/drawing/2014/main" xmlns="" id="{5DDF4C4C-FA93-47C1-9B4C-157573271E60}"/>
                  </a:ext>
                </a:extLst>
              </p:cNvPr>
              <p:cNvSpPr/>
              <p:nvPr/>
            </p:nvSpPr>
            <p:spPr bwMode="auto">
              <a:xfrm>
                <a:off x="1187154" y="1675017"/>
                <a:ext cx="1844092" cy="899480"/>
              </a:xfrm>
              <a:custGeom>
                <a:avLst/>
                <a:gdLst>
                  <a:gd name="T0" fmla="*/ 2147483647 w 1056"/>
                  <a:gd name="T1" fmla="*/ 2147483647 h 540"/>
                  <a:gd name="T2" fmla="*/ 2147483647 w 1056"/>
                  <a:gd name="T3" fmla="*/ 2147483647 h 540"/>
                  <a:gd name="T4" fmla="*/ 2147483647 w 1056"/>
                  <a:gd name="T5" fmla="*/ 2147483647 h 540"/>
                  <a:gd name="T6" fmla="*/ 2147483647 w 1056"/>
                  <a:gd name="T7" fmla="*/ 2147483647 h 540"/>
                  <a:gd name="T8" fmla="*/ 2147483647 w 1056"/>
                  <a:gd name="T9" fmla="*/ 2147483647 h 540"/>
                  <a:gd name="T10" fmla="*/ 2147483647 w 1056"/>
                  <a:gd name="T11" fmla="*/ 2147483647 h 540"/>
                  <a:gd name="T12" fmla="*/ 2147483647 w 1056"/>
                  <a:gd name="T13" fmla="*/ 2147483647 h 540"/>
                  <a:gd name="T14" fmla="*/ 2147483647 w 1056"/>
                  <a:gd name="T15" fmla="*/ 2147483647 h 540"/>
                  <a:gd name="T16" fmla="*/ 2147483647 w 1056"/>
                  <a:gd name="T17" fmla="*/ 2147483647 h 540"/>
                  <a:gd name="T18" fmla="*/ 2147483647 w 1056"/>
                  <a:gd name="T19" fmla="*/ 2147483647 h 540"/>
                  <a:gd name="T20" fmla="*/ 2147483647 w 1056"/>
                  <a:gd name="T21" fmla="*/ 2147483647 h 540"/>
                  <a:gd name="T22" fmla="*/ 2147483647 w 1056"/>
                  <a:gd name="T23" fmla="*/ 2147483647 h 540"/>
                  <a:gd name="T24" fmla="*/ 2147483647 w 1056"/>
                  <a:gd name="T25" fmla="*/ 2147483647 h 540"/>
                  <a:gd name="T26" fmla="*/ 2147483647 w 1056"/>
                  <a:gd name="T27" fmla="*/ 2147483647 h 540"/>
                  <a:gd name="T28" fmla="*/ 2147483647 w 1056"/>
                  <a:gd name="T29" fmla="*/ 2147483647 h 540"/>
                  <a:gd name="T30" fmla="*/ 2147483647 w 1056"/>
                  <a:gd name="T31" fmla="*/ 2147483647 h 540"/>
                  <a:gd name="T32" fmla="*/ 2147483647 w 1056"/>
                  <a:gd name="T33" fmla="*/ 2147483647 h 540"/>
                  <a:gd name="T34" fmla="*/ 2147483647 w 1056"/>
                  <a:gd name="T35" fmla="*/ 2147483647 h 540"/>
                  <a:gd name="T36" fmla="*/ 2147483647 w 1056"/>
                  <a:gd name="T37" fmla="*/ 2147483647 h 540"/>
                  <a:gd name="T38" fmla="*/ 2147483647 w 1056"/>
                  <a:gd name="T39" fmla="*/ 2147483647 h 540"/>
                  <a:gd name="T40" fmla="*/ 2147483647 w 1056"/>
                  <a:gd name="T41" fmla="*/ 2147483647 h 540"/>
                  <a:gd name="T42" fmla="*/ 2147483647 w 1056"/>
                  <a:gd name="T43" fmla="*/ 2147483647 h 540"/>
                  <a:gd name="T44" fmla="*/ 2147483647 w 1056"/>
                  <a:gd name="T45" fmla="*/ 2147483647 h 540"/>
                  <a:gd name="T46" fmla="*/ 2147483647 w 1056"/>
                  <a:gd name="T47" fmla="*/ 2147483647 h 540"/>
                  <a:gd name="T48" fmla="*/ 2147483647 w 1056"/>
                  <a:gd name="T49" fmla="*/ 2147483647 h 540"/>
                  <a:gd name="T50" fmla="*/ 2147483647 w 1056"/>
                  <a:gd name="T51" fmla="*/ 2147483647 h 540"/>
                  <a:gd name="T52" fmla="*/ 2147483647 w 1056"/>
                  <a:gd name="T53" fmla="*/ 2147483647 h 540"/>
                  <a:gd name="T54" fmla="*/ 2147483647 w 1056"/>
                  <a:gd name="T55" fmla="*/ 2147483647 h 540"/>
                  <a:gd name="T56" fmla="*/ 2147483647 w 1056"/>
                  <a:gd name="T57" fmla="*/ 2147483647 h 540"/>
                  <a:gd name="T58" fmla="*/ 2147483647 w 1056"/>
                  <a:gd name="T59" fmla="*/ 2147483647 h 540"/>
                  <a:gd name="T60" fmla="*/ 2147483647 w 1056"/>
                  <a:gd name="T61" fmla="*/ 2147483647 h 540"/>
                  <a:gd name="T62" fmla="*/ 2147483647 w 1056"/>
                  <a:gd name="T63" fmla="*/ 2147483647 h 540"/>
                  <a:gd name="T64" fmla="*/ 2147483647 w 1056"/>
                  <a:gd name="T65" fmla="*/ 2147483647 h 540"/>
                  <a:gd name="T66" fmla="*/ 2147483647 w 1056"/>
                  <a:gd name="T67" fmla="*/ 2147483647 h 540"/>
                  <a:gd name="T68" fmla="*/ 2147483647 w 1056"/>
                  <a:gd name="T69" fmla="*/ 2147483647 h 540"/>
                  <a:gd name="T70" fmla="*/ 2147483647 w 1056"/>
                  <a:gd name="T71" fmla="*/ 2147483647 h 540"/>
                  <a:gd name="T72" fmla="*/ 2147483647 w 1056"/>
                  <a:gd name="T73" fmla="*/ 2147483647 h 540"/>
                  <a:gd name="T74" fmla="*/ 2147483647 w 1056"/>
                  <a:gd name="T75" fmla="*/ 2147483647 h 540"/>
                  <a:gd name="T76" fmla="*/ 2147483647 w 1056"/>
                  <a:gd name="T77" fmla="*/ 2147483647 h 540"/>
                  <a:gd name="T78" fmla="*/ 2147483647 w 1056"/>
                  <a:gd name="T79" fmla="*/ 2147483647 h 540"/>
                  <a:gd name="T80" fmla="*/ 2147483647 w 1056"/>
                  <a:gd name="T81" fmla="*/ 2147483647 h 540"/>
                  <a:gd name="T82" fmla="*/ 2147483647 w 1056"/>
                  <a:gd name="T83" fmla="*/ 2147483647 h 540"/>
                  <a:gd name="T84" fmla="*/ 2147483647 w 1056"/>
                  <a:gd name="T85" fmla="*/ 2147483647 h 540"/>
                  <a:gd name="T86" fmla="*/ 2147483647 w 1056"/>
                  <a:gd name="T87" fmla="*/ 2147483647 h 540"/>
                  <a:gd name="T88" fmla="*/ 2147483647 w 1056"/>
                  <a:gd name="T89" fmla="*/ 2147483647 h 540"/>
                  <a:gd name="T90" fmla="*/ 2147483647 w 1056"/>
                  <a:gd name="T91" fmla="*/ 2147483647 h 540"/>
                  <a:gd name="T92" fmla="*/ 2147483647 w 1056"/>
                  <a:gd name="T93" fmla="*/ 2147483647 h 540"/>
                  <a:gd name="T94" fmla="*/ 2147483647 w 1056"/>
                  <a:gd name="T95" fmla="*/ 2147483647 h 540"/>
                  <a:gd name="T96" fmla="*/ 2147483647 w 1056"/>
                  <a:gd name="T97" fmla="*/ 2147483647 h 540"/>
                  <a:gd name="T98" fmla="*/ 2147483647 w 1056"/>
                  <a:gd name="T99" fmla="*/ 2147483647 h 540"/>
                  <a:gd name="T100" fmla="*/ 2147483647 w 1056"/>
                  <a:gd name="T101" fmla="*/ 2147483647 h 540"/>
                  <a:gd name="T102" fmla="*/ 2147483647 w 1056"/>
                  <a:gd name="T103" fmla="*/ 2147483647 h 540"/>
                  <a:gd name="T104" fmla="*/ 2147483647 w 1056"/>
                  <a:gd name="T105" fmla="*/ 2147483647 h 540"/>
                  <a:gd name="T106" fmla="*/ 2147483647 w 1056"/>
                  <a:gd name="T107" fmla="*/ 2147483647 h 540"/>
                  <a:gd name="T108" fmla="*/ 2147483647 w 1056"/>
                  <a:gd name="T109" fmla="*/ 2147483647 h 540"/>
                  <a:gd name="T110" fmla="*/ 2147483647 w 1056"/>
                  <a:gd name="T111" fmla="*/ 2147483647 h 540"/>
                  <a:gd name="T112" fmla="*/ 2147483647 w 1056"/>
                  <a:gd name="T113" fmla="*/ 2147483647 h 540"/>
                  <a:gd name="T114" fmla="*/ 2147483647 w 1056"/>
                  <a:gd name="T115" fmla="*/ 2147483647 h 5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056"/>
                  <a:gd name="T175" fmla="*/ 0 h 540"/>
                  <a:gd name="T176" fmla="*/ 1056 w 1056"/>
                  <a:gd name="T177" fmla="*/ 540 h 5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056" h="540">
                    <a:moveTo>
                      <a:pt x="806" y="236"/>
                    </a:moveTo>
                    <a:lnTo>
                      <a:pt x="812" y="232"/>
                    </a:lnTo>
                    <a:lnTo>
                      <a:pt x="818" y="226"/>
                    </a:lnTo>
                    <a:lnTo>
                      <a:pt x="824" y="220"/>
                    </a:lnTo>
                    <a:lnTo>
                      <a:pt x="826" y="212"/>
                    </a:lnTo>
                    <a:lnTo>
                      <a:pt x="826" y="202"/>
                    </a:lnTo>
                    <a:lnTo>
                      <a:pt x="828" y="194"/>
                    </a:lnTo>
                    <a:lnTo>
                      <a:pt x="830" y="190"/>
                    </a:lnTo>
                    <a:lnTo>
                      <a:pt x="834" y="186"/>
                    </a:lnTo>
                    <a:lnTo>
                      <a:pt x="840" y="184"/>
                    </a:lnTo>
                    <a:lnTo>
                      <a:pt x="848" y="184"/>
                    </a:lnTo>
                    <a:lnTo>
                      <a:pt x="856" y="186"/>
                    </a:lnTo>
                    <a:lnTo>
                      <a:pt x="864" y="186"/>
                    </a:lnTo>
                    <a:lnTo>
                      <a:pt x="880" y="186"/>
                    </a:lnTo>
                    <a:lnTo>
                      <a:pt x="882" y="186"/>
                    </a:lnTo>
                    <a:lnTo>
                      <a:pt x="882" y="184"/>
                    </a:lnTo>
                    <a:lnTo>
                      <a:pt x="884" y="184"/>
                    </a:lnTo>
                    <a:lnTo>
                      <a:pt x="888" y="182"/>
                    </a:lnTo>
                    <a:lnTo>
                      <a:pt x="892" y="184"/>
                    </a:lnTo>
                    <a:lnTo>
                      <a:pt x="898" y="186"/>
                    </a:lnTo>
                    <a:lnTo>
                      <a:pt x="902" y="190"/>
                    </a:lnTo>
                    <a:lnTo>
                      <a:pt x="904" y="196"/>
                    </a:lnTo>
                    <a:lnTo>
                      <a:pt x="906" y="200"/>
                    </a:lnTo>
                    <a:lnTo>
                      <a:pt x="908" y="202"/>
                    </a:lnTo>
                    <a:lnTo>
                      <a:pt x="910" y="204"/>
                    </a:lnTo>
                    <a:lnTo>
                      <a:pt x="914" y="204"/>
                    </a:lnTo>
                    <a:lnTo>
                      <a:pt x="922" y="206"/>
                    </a:lnTo>
                    <a:lnTo>
                      <a:pt x="928" y="210"/>
                    </a:lnTo>
                    <a:lnTo>
                      <a:pt x="930" y="214"/>
                    </a:lnTo>
                    <a:lnTo>
                      <a:pt x="932" y="218"/>
                    </a:lnTo>
                    <a:lnTo>
                      <a:pt x="930" y="222"/>
                    </a:lnTo>
                    <a:lnTo>
                      <a:pt x="926" y="228"/>
                    </a:lnTo>
                    <a:lnTo>
                      <a:pt x="922" y="236"/>
                    </a:lnTo>
                    <a:lnTo>
                      <a:pt x="920" y="244"/>
                    </a:lnTo>
                    <a:lnTo>
                      <a:pt x="920" y="246"/>
                    </a:lnTo>
                    <a:lnTo>
                      <a:pt x="922" y="248"/>
                    </a:lnTo>
                    <a:lnTo>
                      <a:pt x="926" y="250"/>
                    </a:lnTo>
                    <a:lnTo>
                      <a:pt x="932" y="250"/>
                    </a:lnTo>
                    <a:lnTo>
                      <a:pt x="934" y="250"/>
                    </a:lnTo>
                    <a:lnTo>
                      <a:pt x="936" y="254"/>
                    </a:lnTo>
                    <a:lnTo>
                      <a:pt x="936" y="256"/>
                    </a:lnTo>
                    <a:lnTo>
                      <a:pt x="936" y="258"/>
                    </a:lnTo>
                    <a:lnTo>
                      <a:pt x="942" y="256"/>
                    </a:lnTo>
                    <a:lnTo>
                      <a:pt x="948" y="252"/>
                    </a:lnTo>
                    <a:lnTo>
                      <a:pt x="954" y="246"/>
                    </a:lnTo>
                    <a:lnTo>
                      <a:pt x="960" y="244"/>
                    </a:lnTo>
                    <a:lnTo>
                      <a:pt x="964" y="242"/>
                    </a:lnTo>
                    <a:lnTo>
                      <a:pt x="972" y="234"/>
                    </a:lnTo>
                    <a:lnTo>
                      <a:pt x="978" y="226"/>
                    </a:lnTo>
                    <a:lnTo>
                      <a:pt x="984" y="220"/>
                    </a:lnTo>
                    <a:lnTo>
                      <a:pt x="988" y="218"/>
                    </a:lnTo>
                    <a:lnTo>
                      <a:pt x="992" y="218"/>
                    </a:lnTo>
                    <a:lnTo>
                      <a:pt x="992" y="224"/>
                    </a:lnTo>
                    <a:lnTo>
                      <a:pt x="994" y="230"/>
                    </a:lnTo>
                    <a:lnTo>
                      <a:pt x="1000" y="246"/>
                    </a:lnTo>
                    <a:lnTo>
                      <a:pt x="1002" y="250"/>
                    </a:lnTo>
                    <a:lnTo>
                      <a:pt x="1000" y="252"/>
                    </a:lnTo>
                    <a:lnTo>
                      <a:pt x="1000" y="256"/>
                    </a:lnTo>
                    <a:lnTo>
                      <a:pt x="1002" y="260"/>
                    </a:lnTo>
                    <a:lnTo>
                      <a:pt x="1006" y="266"/>
                    </a:lnTo>
                    <a:lnTo>
                      <a:pt x="1008" y="272"/>
                    </a:lnTo>
                    <a:lnTo>
                      <a:pt x="1006" y="278"/>
                    </a:lnTo>
                    <a:lnTo>
                      <a:pt x="1004" y="280"/>
                    </a:lnTo>
                    <a:lnTo>
                      <a:pt x="1002" y="284"/>
                    </a:lnTo>
                    <a:lnTo>
                      <a:pt x="1000" y="286"/>
                    </a:lnTo>
                    <a:lnTo>
                      <a:pt x="998" y="288"/>
                    </a:lnTo>
                    <a:lnTo>
                      <a:pt x="1000" y="292"/>
                    </a:lnTo>
                    <a:lnTo>
                      <a:pt x="1004" y="294"/>
                    </a:lnTo>
                    <a:lnTo>
                      <a:pt x="1008" y="296"/>
                    </a:lnTo>
                    <a:lnTo>
                      <a:pt x="1010" y="300"/>
                    </a:lnTo>
                    <a:lnTo>
                      <a:pt x="1010" y="302"/>
                    </a:lnTo>
                    <a:lnTo>
                      <a:pt x="1010" y="304"/>
                    </a:lnTo>
                    <a:lnTo>
                      <a:pt x="1016" y="308"/>
                    </a:lnTo>
                    <a:lnTo>
                      <a:pt x="1020" y="308"/>
                    </a:lnTo>
                    <a:lnTo>
                      <a:pt x="1028" y="310"/>
                    </a:lnTo>
                    <a:lnTo>
                      <a:pt x="1036" y="314"/>
                    </a:lnTo>
                    <a:lnTo>
                      <a:pt x="1040" y="316"/>
                    </a:lnTo>
                    <a:lnTo>
                      <a:pt x="1042" y="318"/>
                    </a:lnTo>
                    <a:lnTo>
                      <a:pt x="1042" y="320"/>
                    </a:lnTo>
                    <a:lnTo>
                      <a:pt x="1040" y="324"/>
                    </a:lnTo>
                    <a:lnTo>
                      <a:pt x="1038" y="328"/>
                    </a:lnTo>
                    <a:lnTo>
                      <a:pt x="1040" y="332"/>
                    </a:lnTo>
                    <a:lnTo>
                      <a:pt x="1044" y="332"/>
                    </a:lnTo>
                    <a:lnTo>
                      <a:pt x="1044" y="336"/>
                    </a:lnTo>
                    <a:lnTo>
                      <a:pt x="1056" y="336"/>
                    </a:lnTo>
                    <a:lnTo>
                      <a:pt x="1056" y="342"/>
                    </a:lnTo>
                    <a:lnTo>
                      <a:pt x="1054" y="352"/>
                    </a:lnTo>
                    <a:lnTo>
                      <a:pt x="1050" y="360"/>
                    </a:lnTo>
                    <a:lnTo>
                      <a:pt x="1048" y="366"/>
                    </a:lnTo>
                    <a:lnTo>
                      <a:pt x="1044" y="368"/>
                    </a:lnTo>
                    <a:lnTo>
                      <a:pt x="1032" y="370"/>
                    </a:lnTo>
                    <a:lnTo>
                      <a:pt x="1024" y="370"/>
                    </a:lnTo>
                    <a:lnTo>
                      <a:pt x="1016" y="372"/>
                    </a:lnTo>
                    <a:lnTo>
                      <a:pt x="1008" y="376"/>
                    </a:lnTo>
                    <a:lnTo>
                      <a:pt x="994" y="386"/>
                    </a:lnTo>
                    <a:lnTo>
                      <a:pt x="988" y="388"/>
                    </a:lnTo>
                    <a:lnTo>
                      <a:pt x="980" y="394"/>
                    </a:lnTo>
                    <a:lnTo>
                      <a:pt x="970" y="396"/>
                    </a:lnTo>
                    <a:lnTo>
                      <a:pt x="960" y="398"/>
                    </a:lnTo>
                    <a:lnTo>
                      <a:pt x="934" y="390"/>
                    </a:lnTo>
                    <a:lnTo>
                      <a:pt x="908" y="388"/>
                    </a:lnTo>
                    <a:lnTo>
                      <a:pt x="894" y="390"/>
                    </a:lnTo>
                    <a:lnTo>
                      <a:pt x="886" y="396"/>
                    </a:lnTo>
                    <a:lnTo>
                      <a:pt x="876" y="402"/>
                    </a:lnTo>
                    <a:lnTo>
                      <a:pt x="862" y="410"/>
                    </a:lnTo>
                    <a:lnTo>
                      <a:pt x="852" y="418"/>
                    </a:lnTo>
                    <a:lnTo>
                      <a:pt x="842" y="430"/>
                    </a:lnTo>
                    <a:lnTo>
                      <a:pt x="828" y="440"/>
                    </a:lnTo>
                    <a:lnTo>
                      <a:pt x="840" y="432"/>
                    </a:lnTo>
                    <a:lnTo>
                      <a:pt x="856" y="422"/>
                    </a:lnTo>
                    <a:lnTo>
                      <a:pt x="876" y="414"/>
                    </a:lnTo>
                    <a:lnTo>
                      <a:pt x="884" y="414"/>
                    </a:lnTo>
                    <a:lnTo>
                      <a:pt x="892" y="414"/>
                    </a:lnTo>
                    <a:lnTo>
                      <a:pt x="898" y="414"/>
                    </a:lnTo>
                    <a:lnTo>
                      <a:pt x="906" y="414"/>
                    </a:lnTo>
                    <a:lnTo>
                      <a:pt x="910" y="418"/>
                    </a:lnTo>
                    <a:lnTo>
                      <a:pt x="910" y="420"/>
                    </a:lnTo>
                    <a:lnTo>
                      <a:pt x="912" y="422"/>
                    </a:lnTo>
                    <a:lnTo>
                      <a:pt x="910" y="426"/>
                    </a:lnTo>
                    <a:lnTo>
                      <a:pt x="910" y="430"/>
                    </a:lnTo>
                    <a:lnTo>
                      <a:pt x="904" y="432"/>
                    </a:lnTo>
                    <a:lnTo>
                      <a:pt x="896" y="436"/>
                    </a:lnTo>
                    <a:lnTo>
                      <a:pt x="892" y="438"/>
                    </a:lnTo>
                    <a:lnTo>
                      <a:pt x="890" y="442"/>
                    </a:lnTo>
                    <a:lnTo>
                      <a:pt x="904" y="442"/>
                    </a:lnTo>
                    <a:lnTo>
                      <a:pt x="898" y="448"/>
                    </a:lnTo>
                    <a:lnTo>
                      <a:pt x="894" y="454"/>
                    </a:lnTo>
                    <a:lnTo>
                      <a:pt x="892" y="460"/>
                    </a:lnTo>
                    <a:lnTo>
                      <a:pt x="892" y="464"/>
                    </a:lnTo>
                    <a:lnTo>
                      <a:pt x="894" y="468"/>
                    </a:lnTo>
                    <a:lnTo>
                      <a:pt x="902" y="472"/>
                    </a:lnTo>
                    <a:lnTo>
                      <a:pt x="910" y="476"/>
                    </a:lnTo>
                    <a:lnTo>
                      <a:pt x="920" y="476"/>
                    </a:lnTo>
                    <a:lnTo>
                      <a:pt x="928" y="476"/>
                    </a:lnTo>
                    <a:lnTo>
                      <a:pt x="936" y="472"/>
                    </a:lnTo>
                    <a:lnTo>
                      <a:pt x="940" y="468"/>
                    </a:lnTo>
                    <a:lnTo>
                      <a:pt x="944" y="462"/>
                    </a:lnTo>
                    <a:lnTo>
                      <a:pt x="948" y="458"/>
                    </a:lnTo>
                    <a:lnTo>
                      <a:pt x="950" y="454"/>
                    </a:lnTo>
                    <a:lnTo>
                      <a:pt x="954" y="454"/>
                    </a:lnTo>
                    <a:lnTo>
                      <a:pt x="958" y="454"/>
                    </a:lnTo>
                    <a:lnTo>
                      <a:pt x="958" y="456"/>
                    </a:lnTo>
                    <a:lnTo>
                      <a:pt x="956" y="460"/>
                    </a:lnTo>
                    <a:lnTo>
                      <a:pt x="954" y="464"/>
                    </a:lnTo>
                    <a:lnTo>
                      <a:pt x="958" y="464"/>
                    </a:lnTo>
                    <a:lnTo>
                      <a:pt x="960" y="466"/>
                    </a:lnTo>
                    <a:lnTo>
                      <a:pt x="960" y="468"/>
                    </a:lnTo>
                    <a:lnTo>
                      <a:pt x="958" y="470"/>
                    </a:lnTo>
                    <a:lnTo>
                      <a:pt x="954" y="474"/>
                    </a:lnTo>
                    <a:lnTo>
                      <a:pt x="946" y="478"/>
                    </a:lnTo>
                    <a:lnTo>
                      <a:pt x="938" y="486"/>
                    </a:lnTo>
                    <a:lnTo>
                      <a:pt x="930" y="490"/>
                    </a:lnTo>
                    <a:lnTo>
                      <a:pt x="910" y="496"/>
                    </a:lnTo>
                    <a:lnTo>
                      <a:pt x="904" y="496"/>
                    </a:lnTo>
                    <a:lnTo>
                      <a:pt x="898" y="496"/>
                    </a:lnTo>
                    <a:lnTo>
                      <a:pt x="890" y="496"/>
                    </a:lnTo>
                    <a:lnTo>
                      <a:pt x="884" y="498"/>
                    </a:lnTo>
                    <a:lnTo>
                      <a:pt x="880" y="504"/>
                    </a:lnTo>
                    <a:lnTo>
                      <a:pt x="876" y="510"/>
                    </a:lnTo>
                    <a:lnTo>
                      <a:pt x="870" y="514"/>
                    </a:lnTo>
                    <a:lnTo>
                      <a:pt x="866" y="516"/>
                    </a:lnTo>
                    <a:lnTo>
                      <a:pt x="862" y="516"/>
                    </a:lnTo>
                    <a:lnTo>
                      <a:pt x="856" y="516"/>
                    </a:lnTo>
                    <a:lnTo>
                      <a:pt x="854" y="512"/>
                    </a:lnTo>
                    <a:lnTo>
                      <a:pt x="854" y="510"/>
                    </a:lnTo>
                    <a:lnTo>
                      <a:pt x="854" y="504"/>
                    </a:lnTo>
                    <a:lnTo>
                      <a:pt x="858" y="500"/>
                    </a:lnTo>
                    <a:lnTo>
                      <a:pt x="866" y="496"/>
                    </a:lnTo>
                    <a:lnTo>
                      <a:pt x="876" y="492"/>
                    </a:lnTo>
                    <a:lnTo>
                      <a:pt x="880" y="488"/>
                    </a:lnTo>
                    <a:lnTo>
                      <a:pt x="882" y="484"/>
                    </a:lnTo>
                    <a:lnTo>
                      <a:pt x="846" y="490"/>
                    </a:lnTo>
                    <a:lnTo>
                      <a:pt x="840" y="470"/>
                    </a:lnTo>
                    <a:lnTo>
                      <a:pt x="840" y="466"/>
                    </a:lnTo>
                    <a:lnTo>
                      <a:pt x="842" y="462"/>
                    </a:lnTo>
                    <a:lnTo>
                      <a:pt x="848" y="454"/>
                    </a:lnTo>
                    <a:lnTo>
                      <a:pt x="828" y="448"/>
                    </a:lnTo>
                    <a:lnTo>
                      <a:pt x="822" y="450"/>
                    </a:lnTo>
                    <a:lnTo>
                      <a:pt x="816" y="454"/>
                    </a:lnTo>
                    <a:lnTo>
                      <a:pt x="806" y="468"/>
                    </a:lnTo>
                    <a:lnTo>
                      <a:pt x="800" y="474"/>
                    </a:lnTo>
                    <a:lnTo>
                      <a:pt x="796" y="482"/>
                    </a:lnTo>
                    <a:lnTo>
                      <a:pt x="790" y="486"/>
                    </a:lnTo>
                    <a:lnTo>
                      <a:pt x="780" y="488"/>
                    </a:lnTo>
                    <a:lnTo>
                      <a:pt x="774" y="490"/>
                    </a:lnTo>
                    <a:lnTo>
                      <a:pt x="742" y="490"/>
                    </a:lnTo>
                    <a:lnTo>
                      <a:pt x="734" y="494"/>
                    </a:lnTo>
                    <a:lnTo>
                      <a:pt x="726" y="496"/>
                    </a:lnTo>
                    <a:lnTo>
                      <a:pt x="722" y="500"/>
                    </a:lnTo>
                    <a:lnTo>
                      <a:pt x="718" y="502"/>
                    </a:lnTo>
                    <a:lnTo>
                      <a:pt x="706" y="504"/>
                    </a:lnTo>
                    <a:lnTo>
                      <a:pt x="690" y="504"/>
                    </a:lnTo>
                    <a:lnTo>
                      <a:pt x="682" y="504"/>
                    </a:lnTo>
                    <a:lnTo>
                      <a:pt x="672" y="506"/>
                    </a:lnTo>
                    <a:lnTo>
                      <a:pt x="664" y="512"/>
                    </a:lnTo>
                    <a:lnTo>
                      <a:pt x="664" y="514"/>
                    </a:lnTo>
                    <a:lnTo>
                      <a:pt x="664" y="520"/>
                    </a:lnTo>
                    <a:lnTo>
                      <a:pt x="654" y="524"/>
                    </a:lnTo>
                    <a:lnTo>
                      <a:pt x="648" y="526"/>
                    </a:lnTo>
                    <a:lnTo>
                      <a:pt x="646" y="530"/>
                    </a:lnTo>
                    <a:lnTo>
                      <a:pt x="642" y="530"/>
                    </a:lnTo>
                    <a:lnTo>
                      <a:pt x="642" y="526"/>
                    </a:lnTo>
                    <a:lnTo>
                      <a:pt x="636" y="528"/>
                    </a:lnTo>
                    <a:lnTo>
                      <a:pt x="634" y="526"/>
                    </a:lnTo>
                    <a:lnTo>
                      <a:pt x="630" y="526"/>
                    </a:lnTo>
                    <a:lnTo>
                      <a:pt x="624" y="528"/>
                    </a:lnTo>
                    <a:lnTo>
                      <a:pt x="616" y="534"/>
                    </a:lnTo>
                    <a:lnTo>
                      <a:pt x="608" y="538"/>
                    </a:lnTo>
                    <a:lnTo>
                      <a:pt x="606" y="540"/>
                    </a:lnTo>
                    <a:lnTo>
                      <a:pt x="600" y="540"/>
                    </a:lnTo>
                    <a:lnTo>
                      <a:pt x="596" y="540"/>
                    </a:lnTo>
                    <a:lnTo>
                      <a:pt x="602" y="536"/>
                    </a:lnTo>
                    <a:lnTo>
                      <a:pt x="608" y="532"/>
                    </a:lnTo>
                    <a:lnTo>
                      <a:pt x="614" y="528"/>
                    </a:lnTo>
                    <a:lnTo>
                      <a:pt x="616" y="524"/>
                    </a:lnTo>
                    <a:lnTo>
                      <a:pt x="616" y="522"/>
                    </a:lnTo>
                    <a:lnTo>
                      <a:pt x="616" y="524"/>
                    </a:lnTo>
                    <a:lnTo>
                      <a:pt x="626" y="518"/>
                    </a:lnTo>
                    <a:lnTo>
                      <a:pt x="632" y="508"/>
                    </a:lnTo>
                    <a:lnTo>
                      <a:pt x="644" y="486"/>
                    </a:lnTo>
                    <a:lnTo>
                      <a:pt x="644" y="492"/>
                    </a:lnTo>
                    <a:lnTo>
                      <a:pt x="648" y="496"/>
                    </a:lnTo>
                    <a:lnTo>
                      <a:pt x="652" y="496"/>
                    </a:lnTo>
                    <a:lnTo>
                      <a:pt x="658" y="496"/>
                    </a:lnTo>
                    <a:lnTo>
                      <a:pt x="664" y="496"/>
                    </a:lnTo>
                    <a:lnTo>
                      <a:pt x="664" y="494"/>
                    </a:lnTo>
                    <a:lnTo>
                      <a:pt x="664" y="490"/>
                    </a:lnTo>
                    <a:lnTo>
                      <a:pt x="664" y="482"/>
                    </a:lnTo>
                    <a:lnTo>
                      <a:pt x="658" y="472"/>
                    </a:lnTo>
                    <a:lnTo>
                      <a:pt x="650" y="466"/>
                    </a:lnTo>
                    <a:lnTo>
                      <a:pt x="648" y="464"/>
                    </a:lnTo>
                    <a:lnTo>
                      <a:pt x="644" y="464"/>
                    </a:lnTo>
                    <a:lnTo>
                      <a:pt x="630" y="464"/>
                    </a:lnTo>
                    <a:lnTo>
                      <a:pt x="612" y="462"/>
                    </a:lnTo>
                    <a:lnTo>
                      <a:pt x="616" y="458"/>
                    </a:lnTo>
                    <a:lnTo>
                      <a:pt x="618" y="452"/>
                    </a:lnTo>
                    <a:lnTo>
                      <a:pt x="618" y="450"/>
                    </a:lnTo>
                    <a:lnTo>
                      <a:pt x="616" y="448"/>
                    </a:lnTo>
                    <a:lnTo>
                      <a:pt x="614" y="446"/>
                    </a:lnTo>
                    <a:lnTo>
                      <a:pt x="612" y="442"/>
                    </a:lnTo>
                    <a:lnTo>
                      <a:pt x="614" y="438"/>
                    </a:lnTo>
                    <a:lnTo>
                      <a:pt x="610" y="436"/>
                    </a:lnTo>
                    <a:lnTo>
                      <a:pt x="608" y="432"/>
                    </a:lnTo>
                    <a:lnTo>
                      <a:pt x="606" y="428"/>
                    </a:lnTo>
                    <a:lnTo>
                      <a:pt x="606" y="424"/>
                    </a:lnTo>
                    <a:lnTo>
                      <a:pt x="604" y="422"/>
                    </a:lnTo>
                    <a:lnTo>
                      <a:pt x="606" y="418"/>
                    </a:lnTo>
                    <a:lnTo>
                      <a:pt x="602" y="416"/>
                    </a:lnTo>
                    <a:lnTo>
                      <a:pt x="598" y="414"/>
                    </a:lnTo>
                    <a:lnTo>
                      <a:pt x="588" y="414"/>
                    </a:lnTo>
                    <a:lnTo>
                      <a:pt x="580" y="416"/>
                    </a:lnTo>
                    <a:lnTo>
                      <a:pt x="566" y="422"/>
                    </a:lnTo>
                    <a:lnTo>
                      <a:pt x="554" y="430"/>
                    </a:lnTo>
                    <a:lnTo>
                      <a:pt x="538" y="438"/>
                    </a:lnTo>
                    <a:lnTo>
                      <a:pt x="526" y="436"/>
                    </a:lnTo>
                    <a:lnTo>
                      <a:pt x="516" y="432"/>
                    </a:lnTo>
                    <a:lnTo>
                      <a:pt x="516" y="434"/>
                    </a:lnTo>
                    <a:lnTo>
                      <a:pt x="510" y="432"/>
                    </a:lnTo>
                    <a:lnTo>
                      <a:pt x="504" y="430"/>
                    </a:lnTo>
                    <a:lnTo>
                      <a:pt x="498" y="430"/>
                    </a:lnTo>
                    <a:lnTo>
                      <a:pt x="492" y="428"/>
                    </a:lnTo>
                    <a:lnTo>
                      <a:pt x="486" y="426"/>
                    </a:lnTo>
                    <a:lnTo>
                      <a:pt x="482" y="422"/>
                    </a:lnTo>
                    <a:lnTo>
                      <a:pt x="482" y="416"/>
                    </a:lnTo>
                    <a:lnTo>
                      <a:pt x="88" y="416"/>
                    </a:lnTo>
                    <a:lnTo>
                      <a:pt x="88" y="414"/>
                    </a:lnTo>
                    <a:lnTo>
                      <a:pt x="86" y="414"/>
                    </a:lnTo>
                    <a:lnTo>
                      <a:pt x="88" y="412"/>
                    </a:lnTo>
                    <a:lnTo>
                      <a:pt x="90" y="410"/>
                    </a:lnTo>
                    <a:lnTo>
                      <a:pt x="80" y="402"/>
                    </a:lnTo>
                    <a:lnTo>
                      <a:pt x="72" y="394"/>
                    </a:lnTo>
                    <a:lnTo>
                      <a:pt x="62" y="386"/>
                    </a:lnTo>
                    <a:lnTo>
                      <a:pt x="58" y="386"/>
                    </a:lnTo>
                    <a:lnTo>
                      <a:pt x="54" y="384"/>
                    </a:lnTo>
                    <a:lnTo>
                      <a:pt x="52" y="378"/>
                    </a:lnTo>
                    <a:lnTo>
                      <a:pt x="50" y="372"/>
                    </a:lnTo>
                    <a:lnTo>
                      <a:pt x="52" y="366"/>
                    </a:lnTo>
                    <a:lnTo>
                      <a:pt x="56" y="360"/>
                    </a:lnTo>
                    <a:lnTo>
                      <a:pt x="56" y="358"/>
                    </a:lnTo>
                    <a:lnTo>
                      <a:pt x="54" y="354"/>
                    </a:lnTo>
                    <a:lnTo>
                      <a:pt x="48" y="352"/>
                    </a:lnTo>
                    <a:lnTo>
                      <a:pt x="48" y="350"/>
                    </a:lnTo>
                    <a:lnTo>
                      <a:pt x="50" y="348"/>
                    </a:lnTo>
                    <a:lnTo>
                      <a:pt x="52" y="346"/>
                    </a:lnTo>
                    <a:lnTo>
                      <a:pt x="50" y="342"/>
                    </a:lnTo>
                    <a:lnTo>
                      <a:pt x="48" y="340"/>
                    </a:lnTo>
                    <a:lnTo>
                      <a:pt x="42" y="336"/>
                    </a:lnTo>
                    <a:lnTo>
                      <a:pt x="42" y="334"/>
                    </a:lnTo>
                    <a:lnTo>
                      <a:pt x="44" y="330"/>
                    </a:lnTo>
                    <a:lnTo>
                      <a:pt x="48" y="326"/>
                    </a:lnTo>
                    <a:lnTo>
                      <a:pt x="52" y="320"/>
                    </a:lnTo>
                    <a:lnTo>
                      <a:pt x="50" y="316"/>
                    </a:lnTo>
                    <a:lnTo>
                      <a:pt x="44" y="316"/>
                    </a:lnTo>
                    <a:lnTo>
                      <a:pt x="34" y="314"/>
                    </a:lnTo>
                    <a:lnTo>
                      <a:pt x="34" y="310"/>
                    </a:lnTo>
                    <a:lnTo>
                      <a:pt x="38" y="308"/>
                    </a:lnTo>
                    <a:lnTo>
                      <a:pt x="40" y="308"/>
                    </a:lnTo>
                    <a:lnTo>
                      <a:pt x="38" y="304"/>
                    </a:lnTo>
                    <a:lnTo>
                      <a:pt x="38" y="300"/>
                    </a:lnTo>
                    <a:lnTo>
                      <a:pt x="36" y="290"/>
                    </a:lnTo>
                    <a:lnTo>
                      <a:pt x="34" y="284"/>
                    </a:lnTo>
                    <a:lnTo>
                      <a:pt x="26" y="276"/>
                    </a:lnTo>
                    <a:lnTo>
                      <a:pt x="24" y="272"/>
                    </a:lnTo>
                    <a:lnTo>
                      <a:pt x="24" y="268"/>
                    </a:lnTo>
                    <a:lnTo>
                      <a:pt x="26" y="262"/>
                    </a:lnTo>
                    <a:lnTo>
                      <a:pt x="30" y="254"/>
                    </a:lnTo>
                    <a:lnTo>
                      <a:pt x="34" y="248"/>
                    </a:lnTo>
                    <a:lnTo>
                      <a:pt x="30" y="246"/>
                    </a:lnTo>
                    <a:lnTo>
                      <a:pt x="30" y="242"/>
                    </a:lnTo>
                    <a:lnTo>
                      <a:pt x="28" y="236"/>
                    </a:lnTo>
                    <a:lnTo>
                      <a:pt x="26" y="232"/>
                    </a:lnTo>
                    <a:lnTo>
                      <a:pt x="20" y="230"/>
                    </a:lnTo>
                    <a:lnTo>
                      <a:pt x="14" y="230"/>
                    </a:lnTo>
                    <a:lnTo>
                      <a:pt x="8" y="230"/>
                    </a:lnTo>
                    <a:lnTo>
                      <a:pt x="8" y="228"/>
                    </a:lnTo>
                    <a:lnTo>
                      <a:pt x="2" y="226"/>
                    </a:lnTo>
                    <a:lnTo>
                      <a:pt x="0" y="222"/>
                    </a:lnTo>
                    <a:lnTo>
                      <a:pt x="172" y="64"/>
                    </a:lnTo>
                    <a:lnTo>
                      <a:pt x="178" y="68"/>
                    </a:lnTo>
                    <a:lnTo>
                      <a:pt x="186" y="68"/>
                    </a:lnTo>
                    <a:lnTo>
                      <a:pt x="196" y="70"/>
                    </a:lnTo>
                    <a:lnTo>
                      <a:pt x="204" y="72"/>
                    </a:lnTo>
                    <a:lnTo>
                      <a:pt x="206" y="74"/>
                    </a:lnTo>
                    <a:lnTo>
                      <a:pt x="210" y="76"/>
                    </a:lnTo>
                    <a:lnTo>
                      <a:pt x="212" y="78"/>
                    </a:lnTo>
                    <a:lnTo>
                      <a:pt x="216" y="78"/>
                    </a:lnTo>
                    <a:lnTo>
                      <a:pt x="226" y="78"/>
                    </a:lnTo>
                    <a:lnTo>
                      <a:pt x="234" y="74"/>
                    </a:lnTo>
                    <a:lnTo>
                      <a:pt x="242" y="72"/>
                    </a:lnTo>
                    <a:lnTo>
                      <a:pt x="252" y="70"/>
                    </a:lnTo>
                    <a:lnTo>
                      <a:pt x="258" y="70"/>
                    </a:lnTo>
                    <a:lnTo>
                      <a:pt x="268" y="70"/>
                    </a:lnTo>
                    <a:lnTo>
                      <a:pt x="280" y="66"/>
                    </a:lnTo>
                    <a:lnTo>
                      <a:pt x="288" y="62"/>
                    </a:lnTo>
                    <a:lnTo>
                      <a:pt x="296" y="60"/>
                    </a:lnTo>
                    <a:lnTo>
                      <a:pt x="316" y="60"/>
                    </a:lnTo>
                    <a:lnTo>
                      <a:pt x="334" y="58"/>
                    </a:lnTo>
                    <a:lnTo>
                      <a:pt x="346" y="58"/>
                    </a:lnTo>
                    <a:lnTo>
                      <a:pt x="352" y="58"/>
                    </a:lnTo>
                    <a:lnTo>
                      <a:pt x="352" y="64"/>
                    </a:lnTo>
                    <a:lnTo>
                      <a:pt x="354" y="68"/>
                    </a:lnTo>
                    <a:lnTo>
                      <a:pt x="358" y="68"/>
                    </a:lnTo>
                    <a:lnTo>
                      <a:pt x="362" y="68"/>
                    </a:lnTo>
                    <a:lnTo>
                      <a:pt x="366" y="64"/>
                    </a:lnTo>
                    <a:lnTo>
                      <a:pt x="374" y="58"/>
                    </a:lnTo>
                    <a:lnTo>
                      <a:pt x="378" y="60"/>
                    </a:lnTo>
                    <a:lnTo>
                      <a:pt x="380" y="64"/>
                    </a:lnTo>
                    <a:lnTo>
                      <a:pt x="380" y="70"/>
                    </a:lnTo>
                    <a:lnTo>
                      <a:pt x="380" y="72"/>
                    </a:lnTo>
                    <a:lnTo>
                      <a:pt x="382" y="72"/>
                    </a:lnTo>
                    <a:lnTo>
                      <a:pt x="386" y="70"/>
                    </a:lnTo>
                    <a:lnTo>
                      <a:pt x="392" y="66"/>
                    </a:lnTo>
                    <a:lnTo>
                      <a:pt x="398" y="64"/>
                    </a:lnTo>
                    <a:lnTo>
                      <a:pt x="410" y="66"/>
                    </a:lnTo>
                    <a:lnTo>
                      <a:pt x="418" y="68"/>
                    </a:lnTo>
                    <a:lnTo>
                      <a:pt x="426" y="72"/>
                    </a:lnTo>
                    <a:lnTo>
                      <a:pt x="436" y="74"/>
                    </a:lnTo>
                    <a:lnTo>
                      <a:pt x="444" y="78"/>
                    </a:lnTo>
                    <a:lnTo>
                      <a:pt x="454" y="82"/>
                    </a:lnTo>
                    <a:lnTo>
                      <a:pt x="458" y="80"/>
                    </a:lnTo>
                    <a:lnTo>
                      <a:pt x="466" y="78"/>
                    </a:lnTo>
                    <a:lnTo>
                      <a:pt x="470" y="80"/>
                    </a:lnTo>
                    <a:lnTo>
                      <a:pt x="472" y="80"/>
                    </a:lnTo>
                    <a:lnTo>
                      <a:pt x="474" y="82"/>
                    </a:lnTo>
                    <a:lnTo>
                      <a:pt x="474" y="86"/>
                    </a:lnTo>
                    <a:lnTo>
                      <a:pt x="472" y="88"/>
                    </a:lnTo>
                    <a:lnTo>
                      <a:pt x="466" y="90"/>
                    </a:lnTo>
                    <a:lnTo>
                      <a:pt x="462" y="94"/>
                    </a:lnTo>
                    <a:lnTo>
                      <a:pt x="460" y="94"/>
                    </a:lnTo>
                    <a:lnTo>
                      <a:pt x="460" y="98"/>
                    </a:lnTo>
                    <a:lnTo>
                      <a:pt x="460" y="100"/>
                    </a:lnTo>
                    <a:lnTo>
                      <a:pt x="462" y="100"/>
                    </a:lnTo>
                    <a:lnTo>
                      <a:pt x="470" y="102"/>
                    </a:lnTo>
                    <a:lnTo>
                      <a:pt x="482" y="100"/>
                    </a:lnTo>
                    <a:lnTo>
                      <a:pt x="492" y="98"/>
                    </a:lnTo>
                    <a:lnTo>
                      <a:pt x="502" y="96"/>
                    </a:lnTo>
                    <a:lnTo>
                      <a:pt x="514" y="94"/>
                    </a:lnTo>
                    <a:lnTo>
                      <a:pt x="518" y="96"/>
                    </a:lnTo>
                    <a:lnTo>
                      <a:pt x="522" y="98"/>
                    </a:lnTo>
                    <a:lnTo>
                      <a:pt x="526" y="102"/>
                    </a:lnTo>
                    <a:lnTo>
                      <a:pt x="528" y="104"/>
                    </a:lnTo>
                    <a:lnTo>
                      <a:pt x="532" y="102"/>
                    </a:lnTo>
                    <a:lnTo>
                      <a:pt x="536" y="100"/>
                    </a:lnTo>
                    <a:lnTo>
                      <a:pt x="538" y="92"/>
                    </a:lnTo>
                    <a:lnTo>
                      <a:pt x="538" y="88"/>
                    </a:lnTo>
                    <a:lnTo>
                      <a:pt x="554" y="84"/>
                    </a:lnTo>
                    <a:lnTo>
                      <a:pt x="562" y="82"/>
                    </a:lnTo>
                    <a:lnTo>
                      <a:pt x="572" y="80"/>
                    </a:lnTo>
                    <a:lnTo>
                      <a:pt x="578" y="82"/>
                    </a:lnTo>
                    <a:lnTo>
                      <a:pt x="582" y="84"/>
                    </a:lnTo>
                    <a:lnTo>
                      <a:pt x="582" y="86"/>
                    </a:lnTo>
                    <a:lnTo>
                      <a:pt x="586" y="88"/>
                    </a:lnTo>
                    <a:lnTo>
                      <a:pt x="594" y="92"/>
                    </a:lnTo>
                    <a:lnTo>
                      <a:pt x="606" y="96"/>
                    </a:lnTo>
                    <a:lnTo>
                      <a:pt x="638" y="96"/>
                    </a:lnTo>
                    <a:lnTo>
                      <a:pt x="642" y="96"/>
                    </a:lnTo>
                    <a:lnTo>
                      <a:pt x="646" y="96"/>
                    </a:lnTo>
                    <a:lnTo>
                      <a:pt x="652" y="92"/>
                    </a:lnTo>
                    <a:lnTo>
                      <a:pt x="656" y="88"/>
                    </a:lnTo>
                    <a:lnTo>
                      <a:pt x="662" y="86"/>
                    </a:lnTo>
                    <a:lnTo>
                      <a:pt x="670" y="88"/>
                    </a:lnTo>
                    <a:lnTo>
                      <a:pt x="682" y="88"/>
                    </a:lnTo>
                    <a:lnTo>
                      <a:pt x="678" y="94"/>
                    </a:lnTo>
                    <a:lnTo>
                      <a:pt x="676" y="98"/>
                    </a:lnTo>
                    <a:lnTo>
                      <a:pt x="674" y="102"/>
                    </a:lnTo>
                    <a:lnTo>
                      <a:pt x="674" y="104"/>
                    </a:lnTo>
                    <a:lnTo>
                      <a:pt x="676" y="106"/>
                    </a:lnTo>
                    <a:lnTo>
                      <a:pt x="680" y="104"/>
                    </a:lnTo>
                    <a:lnTo>
                      <a:pt x="690" y="92"/>
                    </a:lnTo>
                    <a:lnTo>
                      <a:pt x="694" y="88"/>
                    </a:lnTo>
                    <a:lnTo>
                      <a:pt x="702" y="86"/>
                    </a:lnTo>
                    <a:lnTo>
                      <a:pt x="708" y="82"/>
                    </a:lnTo>
                    <a:lnTo>
                      <a:pt x="714" y="78"/>
                    </a:lnTo>
                    <a:lnTo>
                      <a:pt x="716" y="72"/>
                    </a:lnTo>
                    <a:lnTo>
                      <a:pt x="716" y="70"/>
                    </a:lnTo>
                    <a:lnTo>
                      <a:pt x="716" y="68"/>
                    </a:lnTo>
                    <a:lnTo>
                      <a:pt x="714" y="66"/>
                    </a:lnTo>
                    <a:lnTo>
                      <a:pt x="708" y="64"/>
                    </a:lnTo>
                    <a:lnTo>
                      <a:pt x="706" y="64"/>
                    </a:lnTo>
                    <a:lnTo>
                      <a:pt x="706" y="62"/>
                    </a:lnTo>
                    <a:lnTo>
                      <a:pt x="706" y="58"/>
                    </a:lnTo>
                    <a:lnTo>
                      <a:pt x="710" y="54"/>
                    </a:lnTo>
                    <a:lnTo>
                      <a:pt x="718" y="44"/>
                    </a:lnTo>
                    <a:lnTo>
                      <a:pt x="732" y="36"/>
                    </a:lnTo>
                    <a:lnTo>
                      <a:pt x="742" y="32"/>
                    </a:lnTo>
                    <a:lnTo>
                      <a:pt x="746" y="30"/>
                    </a:lnTo>
                    <a:lnTo>
                      <a:pt x="746" y="26"/>
                    </a:lnTo>
                    <a:lnTo>
                      <a:pt x="748" y="20"/>
                    </a:lnTo>
                    <a:lnTo>
                      <a:pt x="752" y="14"/>
                    </a:lnTo>
                    <a:lnTo>
                      <a:pt x="760" y="8"/>
                    </a:lnTo>
                    <a:lnTo>
                      <a:pt x="768" y="4"/>
                    </a:lnTo>
                    <a:lnTo>
                      <a:pt x="776" y="2"/>
                    </a:lnTo>
                    <a:lnTo>
                      <a:pt x="790" y="0"/>
                    </a:lnTo>
                    <a:lnTo>
                      <a:pt x="806" y="0"/>
                    </a:lnTo>
                    <a:lnTo>
                      <a:pt x="816" y="2"/>
                    </a:lnTo>
                    <a:lnTo>
                      <a:pt x="820" y="4"/>
                    </a:lnTo>
                    <a:lnTo>
                      <a:pt x="820" y="6"/>
                    </a:lnTo>
                    <a:lnTo>
                      <a:pt x="810" y="10"/>
                    </a:lnTo>
                    <a:lnTo>
                      <a:pt x="800" y="16"/>
                    </a:lnTo>
                    <a:lnTo>
                      <a:pt x="790" y="20"/>
                    </a:lnTo>
                    <a:lnTo>
                      <a:pt x="778" y="22"/>
                    </a:lnTo>
                    <a:lnTo>
                      <a:pt x="772" y="22"/>
                    </a:lnTo>
                    <a:lnTo>
                      <a:pt x="764" y="26"/>
                    </a:lnTo>
                    <a:lnTo>
                      <a:pt x="758" y="30"/>
                    </a:lnTo>
                    <a:lnTo>
                      <a:pt x="756" y="34"/>
                    </a:lnTo>
                    <a:lnTo>
                      <a:pt x="756" y="52"/>
                    </a:lnTo>
                    <a:lnTo>
                      <a:pt x="754" y="58"/>
                    </a:lnTo>
                    <a:lnTo>
                      <a:pt x="752" y="60"/>
                    </a:lnTo>
                    <a:lnTo>
                      <a:pt x="748" y="64"/>
                    </a:lnTo>
                    <a:lnTo>
                      <a:pt x="750" y="66"/>
                    </a:lnTo>
                    <a:lnTo>
                      <a:pt x="752" y="68"/>
                    </a:lnTo>
                    <a:lnTo>
                      <a:pt x="756" y="70"/>
                    </a:lnTo>
                    <a:lnTo>
                      <a:pt x="758" y="72"/>
                    </a:lnTo>
                    <a:lnTo>
                      <a:pt x="758" y="78"/>
                    </a:lnTo>
                    <a:lnTo>
                      <a:pt x="758" y="80"/>
                    </a:lnTo>
                    <a:lnTo>
                      <a:pt x="762" y="82"/>
                    </a:lnTo>
                    <a:lnTo>
                      <a:pt x="766" y="80"/>
                    </a:lnTo>
                    <a:lnTo>
                      <a:pt x="770" y="78"/>
                    </a:lnTo>
                    <a:lnTo>
                      <a:pt x="772" y="76"/>
                    </a:lnTo>
                    <a:lnTo>
                      <a:pt x="776" y="76"/>
                    </a:lnTo>
                    <a:lnTo>
                      <a:pt x="782" y="76"/>
                    </a:lnTo>
                    <a:lnTo>
                      <a:pt x="784" y="78"/>
                    </a:lnTo>
                    <a:lnTo>
                      <a:pt x="784" y="82"/>
                    </a:lnTo>
                    <a:lnTo>
                      <a:pt x="780" y="86"/>
                    </a:lnTo>
                    <a:lnTo>
                      <a:pt x="774" y="88"/>
                    </a:lnTo>
                    <a:lnTo>
                      <a:pt x="772" y="92"/>
                    </a:lnTo>
                    <a:lnTo>
                      <a:pt x="770" y="98"/>
                    </a:lnTo>
                    <a:lnTo>
                      <a:pt x="772" y="102"/>
                    </a:lnTo>
                    <a:lnTo>
                      <a:pt x="774" y="106"/>
                    </a:lnTo>
                    <a:lnTo>
                      <a:pt x="780" y="104"/>
                    </a:lnTo>
                    <a:lnTo>
                      <a:pt x="786" y="100"/>
                    </a:lnTo>
                    <a:lnTo>
                      <a:pt x="794" y="88"/>
                    </a:lnTo>
                    <a:lnTo>
                      <a:pt x="798" y="92"/>
                    </a:lnTo>
                    <a:lnTo>
                      <a:pt x="808" y="86"/>
                    </a:lnTo>
                    <a:lnTo>
                      <a:pt x="816" y="82"/>
                    </a:lnTo>
                    <a:lnTo>
                      <a:pt x="822" y="80"/>
                    </a:lnTo>
                    <a:lnTo>
                      <a:pt x="822" y="74"/>
                    </a:lnTo>
                    <a:lnTo>
                      <a:pt x="822" y="70"/>
                    </a:lnTo>
                    <a:lnTo>
                      <a:pt x="824" y="68"/>
                    </a:lnTo>
                    <a:lnTo>
                      <a:pt x="828" y="66"/>
                    </a:lnTo>
                    <a:lnTo>
                      <a:pt x="850" y="66"/>
                    </a:lnTo>
                    <a:lnTo>
                      <a:pt x="858" y="70"/>
                    </a:lnTo>
                    <a:lnTo>
                      <a:pt x="862" y="72"/>
                    </a:lnTo>
                    <a:lnTo>
                      <a:pt x="864" y="78"/>
                    </a:lnTo>
                    <a:lnTo>
                      <a:pt x="862" y="80"/>
                    </a:lnTo>
                    <a:lnTo>
                      <a:pt x="860" y="82"/>
                    </a:lnTo>
                    <a:lnTo>
                      <a:pt x="854" y="84"/>
                    </a:lnTo>
                    <a:lnTo>
                      <a:pt x="848" y="86"/>
                    </a:lnTo>
                    <a:lnTo>
                      <a:pt x="846" y="86"/>
                    </a:lnTo>
                    <a:lnTo>
                      <a:pt x="846" y="90"/>
                    </a:lnTo>
                    <a:lnTo>
                      <a:pt x="846" y="94"/>
                    </a:lnTo>
                    <a:lnTo>
                      <a:pt x="848" y="100"/>
                    </a:lnTo>
                    <a:lnTo>
                      <a:pt x="846" y="104"/>
                    </a:lnTo>
                    <a:lnTo>
                      <a:pt x="842" y="108"/>
                    </a:lnTo>
                    <a:lnTo>
                      <a:pt x="830" y="112"/>
                    </a:lnTo>
                    <a:lnTo>
                      <a:pt x="816" y="116"/>
                    </a:lnTo>
                    <a:lnTo>
                      <a:pt x="808" y="122"/>
                    </a:lnTo>
                    <a:lnTo>
                      <a:pt x="802" y="126"/>
                    </a:lnTo>
                    <a:lnTo>
                      <a:pt x="798" y="124"/>
                    </a:lnTo>
                    <a:lnTo>
                      <a:pt x="790" y="122"/>
                    </a:lnTo>
                    <a:lnTo>
                      <a:pt x="780" y="122"/>
                    </a:lnTo>
                    <a:lnTo>
                      <a:pt x="772" y="132"/>
                    </a:lnTo>
                    <a:lnTo>
                      <a:pt x="758" y="140"/>
                    </a:lnTo>
                    <a:lnTo>
                      <a:pt x="732" y="156"/>
                    </a:lnTo>
                    <a:lnTo>
                      <a:pt x="726" y="160"/>
                    </a:lnTo>
                    <a:lnTo>
                      <a:pt x="722" y="164"/>
                    </a:lnTo>
                    <a:lnTo>
                      <a:pt x="718" y="164"/>
                    </a:lnTo>
                    <a:lnTo>
                      <a:pt x="712" y="164"/>
                    </a:lnTo>
                    <a:lnTo>
                      <a:pt x="708" y="166"/>
                    </a:lnTo>
                    <a:lnTo>
                      <a:pt x="704" y="168"/>
                    </a:lnTo>
                    <a:lnTo>
                      <a:pt x="698" y="172"/>
                    </a:lnTo>
                    <a:lnTo>
                      <a:pt x="690" y="176"/>
                    </a:lnTo>
                    <a:lnTo>
                      <a:pt x="684" y="178"/>
                    </a:lnTo>
                    <a:lnTo>
                      <a:pt x="674" y="180"/>
                    </a:lnTo>
                    <a:lnTo>
                      <a:pt x="656" y="184"/>
                    </a:lnTo>
                    <a:lnTo>
                      <a:pt x="648" y="188"/>
                    </a:lnTo>
                    <a:lnTo>
                      <a:pt x="640" y="192"/>
                    </a:lnTo>
                    <a:lnTo>
                      <a:pt x="632" y="198"/>
                    </a:lnTo>
                    <a:lnTo>
                      <a:pt x="622" y="206"/>
                    </a:lnTo>
                    <a:lnTo>
                      <a:pt x="612" y="214"/>
                    </a:lnTo>
                    <a:lnTo>
                      <a:pt x="606" y="222"/>
                    </a:lnTo>
                    <a:lnTo>
                      <a:pt x="600" y="234"/>
                    </a:lnTo>
                    <a:lnTo>
                      <a:pt x="594" y="244"/>
                    </a:lnTo>
                    <a:lnTo>
                      <a:pt x="602" y="244"/>
                    </a:lnTo>
                    <a:lnTo>
                      <a:pt x="606" y="246"/>
                    </a:lnTo>
                    <a:lnTo>
                      <a:pt x="606" y="248"/>
                    </a:lnTo>
                    <a:lnTo>
                      <a:pt x="604" y="260"/>
                    </a:lnTo>
                    <a:lnTo>
                      <a:pt x="602" y="266"/>
                    </a:lnTo>
                    <a:lnTo>
                      <a:pt x="602" y="274"/>
                    </a:lnTo>
                    <a:lnTo>
                      <a:pt x="604" y="274"/>
                    </a:lnTo>
                    <a:lnTo>
                      <a:pt x="606" y="276"/>
                    </a:lnTo>
                    <a:lnTo>
                      <a:pt x="608" y="276"/>
                    </a:lnTo>
                    <a:lnTo>
                      <a:pt x="614" y="272"/>
                    </a:lnTo>
                    <a:lnTo>
                      <a:pt x="622" y="272"/>
                    </a:lnTo>
                    <a:lnTo>
                      <a:pt x="630" y="274"/>
                    </a:lnTo>
                    <a:lnTo>
                      <a:pt x="636" y="276"/>
                    </a:lnTo>
                    <a:lnTo>
                      <a:pt x="642" y="280"/>
                    </a:lnTo>
                    <a:lnTo>
                      <a:pt x="648" y="288"/>
                    </a:lnTo>
                    <a:lnTo>
                      <a:pt x="652" y="292"/>
                    </a:lnTo>
                    <a:lnTo>
                      <a:pt x="656" y="294"/>
                    </a:lnTo>
                    <a:lnTo>
                      <a:pt x="662" y="294"/>
                    </a:lnTo>
                    <a:lnTo>
                      <a:pt x="666" y="296"/>
                    </a:lnTo>
                    <a:lnTo>
                      <a:pt x="670" y="300"/>
                    </a:lnTo>
                    <a:lnTo>
                      <a:pt x="674" y="304"/>
                    </a:lnTo>
                    <a:lnTo>
                      <a:pt x="680" y="306"/>
                    </a:lnTo>
                    <a:lnTo>
                      <a:pt x="688" y="308"/>
                    </a:lnTo>
                    <a:lnTo>
                      <a:pt x="698" y="306"/>
                    </a:lnTo>
                    <a:lnTo>
                      <a:pt x="712" y="308"/>
                    </a:lnTo>
                    <a:lnTo>
                      <a:pt x="712" y="310"/>
                    </a:lnTo>
                    <a:lnTo>
                      <a:pt x="712" y="314"/>
                    </a:lnTo>
                    <a:lnTo>
                      <a:pt x="710" y="322"/>
                    </a:lnTo>
                    <a:lnTo>
                      <a:pt x="704" y="332"/>
                    </a:lnTo>
                    <a:lnTo>
                      <a:pt x="700" y="344"/>
                    </a:lnTo>
                    <a:lnTo>
                      <a:pt x="698" y="350"/>
                    </a:lnTo>
                    <a:lnTo>
                      <a:pt x="698" y="356"/>
                    </a:lnTo>
                    <a:lnTo>
                      <a:pt x="700" y="360"/>
                    </a:lnTo>
                    <a:lnTo>
                      <a:pt x="704" y="366"/>
                    </a:lnTo>
                    <a:lnTo>
                      <a:pt x="712" y="376"/>
                    </a:lnTo>
                    <a:lnTo>
                      <a:pt x="714" y="374"/>
                    </a:lnTo>
                    <a:lnTo>
                      <a:pt x="718" y="370"/>
                    </a:lnTo>
                    <a:lnTo>
                      <a:pt x="724" y="366"/>
                    </a:lnTo>
                    <a:lnTo>
                      <a:pt x="730" y="362"/>
                    </a:lnTo>
                    <a:lnTo>
                      <a:pt x="734" y="356"/>
                    </a:lnTo>
                    <a:lnTo>
                      <a:pt x="738" y="350"/>
                    </a:lnTo>
                    <a:lnTo>
                      <a:pt x="742" y="332"/>
                    </a:lnTo>
                    <a:lnTo>
                      <a:pt x="746" y="314"/>
                    </a:lnTo>
                    <a:lnTo>
                      <a:pt x="748" y="312"/>
                    </a:lnTo>
                    <a:lnTo>
                      <a:pt x="754" y="308"/>
                    </a:lnTo>
                    <a:lnTo>
                      <a:pt x="766" y="306"/>
                    </a:lnTo>
                    <a:lnTo>
                      <a:pt x="772" y="304"/>
                    </a:lnTo>
                    <a:lnTo>
                      <a:pt x="788" y="296"/>
                    </a:lnTo>
                    <a:lnTo>
                      <a:pt x="796" y="290"/>
                    </a:lnTo>
                    <a:lnTo>
                      <a:pt x="800" y="284"/>
                    </a:lnTo>
                    <a:lnTo>
                      <a:pt x="804" y="276"/>
                    </a:lnTo>
                    <a:lnTo>
                      <a:pt x="806" y="266"/>
                    </a:lnTo>
                    <a:lnTo>
                      <a:pt x="804" y="264"/>
                    </a:lnTo>
                    <a:lnTo>
                      <a:pt x="802" y="262"/>
                    </a:lnTo>
                    <a:lnTo>
                      <a:pt x="800" y="258"/>
                    </a:lnTo>
                    <a:lnTo>
                      <a:pt x="794" y="256"/>
                    </a:lnTo>
                    <a:lnTo>
                      <a:pt x="794" y="254"/>
                    </a:lnTo>
                    <a:lnTo>
                      <a:pt x="792" y="250"/>
                    </a:lnTo>
                    <a:lnTo>
                      <a:pt x="794" y="246"/>
                    </a:lnTo>
                    <a:lnTo>
                      <a:pt x="798" y="244"/>
                    </a:lnTo>
                    <a:lnTo>
                      <a:pt x="804" y="238"/>
                    </a:lnTo>
                    <a:lnTo>
                      <a:pt x="806" y="2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0" name="ïšlíḑe">
                <a:extLst>
                  <a:ext uri="{FF2B5EF4-FFF2-40B4-BE49-F238E27FC236}">
                    <a16:creationId xmlns:a16="http://schemas.microsoft.com/office/drawing/2014/main" xmlns="" id="{B34CA191-600D-4E33-93A3-409D08FB3C2B}"/>
                  </a:ext>
                </a:extLst>
              </p:cNvPr>
              <p:cNvSpPr/>
              <p:nvPr/>
            </p:nvSpPr>
            <p:spPr bwMode="auto">
              <a:xfrm>
                <a:off x="2783347" y="2341921"/>
                <a:ext cx="64729" cy="29422"/>
              </a:xfrm>
              <a:custGeom>
                <a:avLst/>
                <a:gdLst>
                  <a:gd name="T0" fmla="*/ 2147483647 w 38"/>
                  <a:gd name="T1" fmla="*/ 2147483647 h 18"/>
                  <a:gd name="T2" fmla="*/ 2147483647 w 38"/>
                  <a:gd name="T3" fmla="*/ 2147483647 h 18"/>
                  <a:gd name="T4" fmla="*/ 2147483647 w 38"/>
                  <a:gd name="T5" fmla="*/ 2147483647 h 18"/>
                  <a:gd name="T6" fmla="*/ 2147483647 w 38"/>
                  <a:gd name="T7" fmla="*/ 2147483647 h 18"/>
                  <a:gd name="T8" fmla="*/ 2147483647 w 38"/>
                  <a:gd name="T9" fmla="*/ 2147483647 h 18"/>
                  <a:gd name="T10" fmla="*/ 0 w 38"/>
                  <a:gd name="T11" fmla="*/ 2147483647 h 18"/>
                  <a:gd name="T12" fmla="*/ 2147483647 w 38"/>
                  <a:gd name="T13" fmla="*/ 0 h 18"/>
                  <a:gd name="T14" fmla="*/ 2147483647 w 38"/>
                  <a:gd name="T15" fmla="*/ 0 h 18"/>
                  <a:gd name="T16" fmla="*/ 2147483647 w 38"/>
                  <a:gd name="T17" fmla="*/ 0 h 18"/>
                  <a:gd name="T18" fmla="*/ 2147483647 w 38"/>
                  <a:gd name="T19" fmla="*/ 2147483647 h 18"/>
                  <a:gd name="T20" fmla="*/ 2147483647 w 38"/>
                  <a:gd name="T21" fmla="*/ 2147483647 h 18"/>
                  <a:gd name="T22" fmla="*/ 2147483647 w 38"/>
                  <a:gd name="T23" fmla="*/ 2147483647 h 18"/>
                  <a:gd name="T24" fmla="*/ 2147483647 w 38"/>
                  <a:gd name="T25" fmla="*/ 2147483647 h 18"/>
                  <a:gd name="T26" fmla="*/ 2147483647 w 38"/>
                  <a:gd name="T27" fmla="*/ 2147483647 h 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8"/>
                  <a:gd name="T43" fmla="*/ 0 h 18"/>
                  <a:gd name="T44" fmla="*/ 38 w 38"/>
                  <a:gd name="T45" fmla="*/ 18 h 1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8" h="18">
                    <a:moveTo>
                      <a:pt x="38" y="18"/>
                    </a:moveTo>
                    <a:lnTo>
                      <a:pt x="24" y="16"/>
                    </a:lnTo>
                    <a:lnTo>
                      <a:pt x="18" y="16"/>
                    </a:lnTo>
                    <a:lnTo>
                      <a:pt x="10" y="14"/>
                    </a:lnTo>
                    <a:lnTo>
                      <a:pt x="2" y="8"/>
                    </a:lnTo>
                    <a:lnTo>
                      <a:pt x="0" y="4"/>
                    </a:lnTo>
                    <a:lnTo>
                      <a:pt x="2" y="0"/>
                    </a:lnTo>
                    <a:lnTo>
                      <a:pt x="4" y="0"/>
                    </a:lnTo>
                    <a:lnTo>
                      <a:pt x="12" y="0"/>
                    </a:lnTo>
                    <a:lnTo>
                      <a:pt x="22" y="2"/>
                    </a:lnTo>
                    <a:lnTo>
                      <a:pt x="28" y="6"/>
                    </a:lnTo>
                    <a:lnTo>
                      <a:pt x="34" y="12"/>
                    </a:lnTo>
                    <a:lnTo>
                      <a:pt x="36" y="14"/>
                    </a:lnTo>
                    <a:lnTo>
                      <a:pt x="38"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1" name="iṧľíḑé">
                <a:extLst>
                  <a:ext uri="{FF2B5EF4-FFF2-40B4-BE49-F238E27FC236}">
                    <a16:creationId xmlns:a16="http://schemas.microsoft.com/office/drawing/2014/main" xmlns="" id="{AAB20E44-0C36-4C88-99A2-C37F2E71A929}"/>
                  </a:ext>
                </a:extLst>
              </p:cNvPr>
              <p:cNvSpPr/>
              <p:nvPr/>
            </p:nvSpPr>
            <p:spPr bwMode="auto">
              <a:xfrm>
                <a:off x="2889393" y="2294285"/>
                <a:ext cx="169397" cy="149914"/>
              </a:xfrm>
              <a:custGeom>
                <a:avLst/>
                <a:gdLst>
                  <a:gd name="T0" fmla="*/ 2147483647 w 96"/>
                  <a:gd name="T1" fmla="*/ 2147483647 h 90"/>
                  <a:gd name="T2" fmla="*/ 2147483647 w 96"/>
                  <a:gd name="T3" fmla="*/ 2147483647 h 90"/>
                  <a:gd name="T4" fmla="*/ 2147483647 w 96"/>
                  <a:gd name="T5" fmla="*/ 2147483647 h 90"/>
                  <a:gd name="T6" fmla="*/ 2147483647 w 96"/>
                  <a:gd name="T7" fmla="*/ 2147483647 h 90"/>
                  <a:gd name="T8" fmla="*/ 2147483647 w 96"/>
                  <a:gd name="T9" fmla="*/ 2147483647 h 90"/>
                  <a:gd name="T10" fmla="*/ 2147483647 w 96"/>
                  <a:gd name="T11" fmla="*/ 2147483647 h 90"/>
                  <a:gd name="T12" fmla="*/ 0 w 96"/>
                  <a:gd name="T13" fmla="*/ 2147483647 h 90"/>
                  <a:gd name="T14" fmla="*/ 2147483647 w 96"/>
                  <a:gd name="T15" fmla="*/ 2147483647 h 90"/>
                  <a:gd name="T16" fmla="*/ 2147483647 w 96"/>
                  <a:gd name="T17" fmla="*/ 2147483647 h 90"/>
                  <a:gd name="T18" fmla="*/ 2147483647 w 96"/>
                  <a:gd name="T19" fmla="*/ 2147483647 h 90"/>
                  <a:gd name="T20" fmla="*/ 2147483647 w 96"/>
                  <a:gd name="T21" fmla="*/ 2147483647 h 90"/>
                  <a:gd name="T22" fmla="*/ 2147483647 w 96"/>
                  <a:gd name="T23" fmla="*/ 2147483647 h 90"/>
                  <a:gd name="T24" fmla="*/ 2147483647 w 96"/>
                  <a:gd name="T25" fmla="*/ 2147483647 h 90"/>
                  <a:gd name="T26" fmla="*/ 2147483647 w 96"/>
                  <a:gd name="T27" fmla="*/ 2147483647 h 90"/>
                  <a:gd name="T28" fmla="*/ 2147483647 w 96"/>
                  <a:gd name="T29" fmla="*/ 0 h 90"/>
                  <a:gd name="T30" fmla="*/ 2147483647 w 96"/>
                  <a:gd name="T31" fmla="*/ 2147483647 h 90"/>
                  <a:gd name="T32" fmla="*/ 2147483647 w 96"/>
                  <a:gd name="T33" fmla="*/ 2147483647 h 90"/>
                  <a:gd name="T34" fmla="*/ 2147483647 w 96"/>
                  <a:gd name="T35" fmla="*/ 2147483647 h 90"/>
                  <a:gd name="T36" fmla="*/ 2147483647 w 96"/>
                  <a:gd name="T37" fmla="*/ 2147483647 h 90"/>
                  <a:gd name="T38" fmla="*/ 2147483647 w 96"/>
                  <a:gd name="T39" fmla="*/ 2147483647 h 90"/>
                  <a:gd name="T40" fmla="*/ 2147483647 w 96"/>
                  <a:gd name="T41" fmla="*/ 2147483647 h 90"/>
                  <a:gd name="T42" fmla="*/ 2147483647 w 96"/>
                  <a:gd name="T43" fmla="*/ 2147483647 h 90"/>
                  <a:gd name="T44" fmla="*/ 2147483647 w 96"/>
                  <a:gd name="T45" fmla="*/ 2147483647 h 90"/>
                  <a:gd name="T46" fmla="*/ 2147483647 w 96"/>
                  <a:gd name="T47" fmla="*/ 2147483647 h 90"/>
                  <a:gd name="T48" fmla="*/ 2147483647 w 96"/>
                  <a:gd name="T49" fmla="*/ 2147483647 h 90"/>
                  <a:gd name="T50" fmla="*/ 2147483647 w 96"/>
                  <a:gd name="T51" fmla="*/ 2147483647 h 90"/>
                  <a:gd name="T52" fmla="*/ 2147483647 w 96"/>
                  <a:gd name="T53" fmla="*/ 2147483647 h 90"/>
                  <a:gd name="T54" fmla="*/ 2147483647 w 96"/>
                  <a:gd name="T55" fmla="*/ 2147483647 h 90"/>
                  <a:gd name="T56" fmla="*/ 2147483647 w 96"/>
                  <a:gd name="T57" fmla="*/ 2147483647 h 90"/>
                  <a:gd name="T58" fmla="*/ 2147483647 w 96"/>
                  <a:gd name="T59" fmla="*/ 2147483647 h 90"/>
                  <a:gd name="T60" fmla="*/ 2147483647 w 96"/>
                  <a:gd name="T61" fmla="*/ 2147483647 h 90"/>
                  <a:gd name="T62" fmla="*/ 2147483647 w 96"/>
                  <a:gd name="T63" fmla="*/ 2147483647 h 90"/>
                  <a:gd name="T64" fmla="*/ 2147483647 w 96"/>
                  <a:gd name="T65" fmla="*/ 2147483647 h 90"/>
                  <a:gd name="T66" fmla="*/ 2147483647 w 96"/>
                  <a:gd name="T67" fmla="*/ 2147483647 h 90"/>
                  <a:gd name="T68" fmla="*/ 2147483647 w 96"/>
                  <a:gd name="T69" fmla="*/ 2147483647 h 90"/>
                  <a:gd name="T70" fmla="*/ 2147483647 w 96"/>
                  <a:gd name="T71" fmla="*/ 2147483647 h 90"/>
                  <a:gd name="T72" fmla="*/ 2147483647 w 96"/>
                  <a:gd name="T73" fmla="*/ 2147483647 h 90"/>
                  <a:gd name="T74" fmla="*/ 2147483647 w 96"/>
                  <a:gd name="T75" fmla="*/ 2147483647 h 90"/>
                  <a:gd name="T76" fmla="*/ 2147483647 w 96"/>
                  <a:gd name="T77" fmla="*/ 2147483647 h 9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90"/>
                  <a:gd name="T119" fmla="*/ 96 w 96"/>
                  <a:gd name="T120" fmla="*/ 90 h 9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90">
                    <a:moveTo>
                      <a:pt x="76" y="74"/>
                    </a:moveTo>
                    <a:lnTo>
                      <a:pt x="70" y="74"/>
                    </a:lnTo>
                    <a:lnTo>
                      <a:pt x="66" y="76"/>
                    </a:lnTo>
                    <a:lnTo>
                      <a:pt x="58" y="80"/>
                    </a:lnTo>
                    <a:lnTo>
                      <a:pt x="52" y="84"/>
                    </a:lnTo>
                    <a:lnTo>
                      <a:pt x="48" y="84"/>
                    </a:lnTo>
                    <a:lnTo>
                      <a:pt x="44" y="84"/>
                    </a:lnTo>
                    <a:lnTo>
                      <a:pt x="50" y="76"/>
                    </a:lnTo>
                    <a:lnTo>
                      <a:pt x="46" y="72"/>
                    </a:lnTo>
                    <a:lnTo>
                      <a:pt x="42" y="70"/>
                    </a:lnTo>
                    <a:lnTo>
                      <a:pt x="14" y="70"/>
                    </a:lnTo>
                    <a:lnTo>
                      <a:pt x="6" y="70"/>
                    </a:lnTo>
                    <a:lnTo>
                      <a:pt x="2" y="70"/>
                    </a:lnTo>
                    <a:lnTo>
                      <a:pt x="0" y="68"/>
                    </a:lnTo>
                    <a:lnTo>
                      <a:pt x="2" y="66"/>
                    </a:lnTo>
                    <a:lnTo>
                      <a:pt x="4" y="64"/>
                    </a:lnTo>
                    <a:lnTo>
                      <a:pt x="8" y="64"/>
                    </a:lnTo>
                    <a:lnTo>
                      <a:pt x="10" y="54"/>
                    </a:lnTo>
                    <a:lnTo>
                      <a:pt x="16" y="50"/>
                    </a:lnTo>
                    <a:lnTo>
                      <a:pt x="22" y="48"/>
                    </a:lnTo>
                    <a:lnTo>
                      <a:pt x="22" y="46"/>
                    </a:lnTo>
                    <a:lnTo>
                      <a:pt x="24" y="42"/>
                    </a:lnTo>
                    <a:lnTo>
                      <a:pt x="28" y="32"/>
                    </a:lnTo>
                    <a:lnTo>
                      <a:pt x="34" y="30"/>
                    </a:lnTo>
                    <a:lnTo>
                      <a:pt x="38" y="28"/>
                    </a:lnTo>
                    <a:lnTo>
                      <a:pt x="44" y="20"/>
                    </a:lnTo>
                    <a:lnTo>
                      <a:pt x="52" y="14"/>
                    </a:lnTo>
                    <a:lnTo>
                      <a:pt x="62" y="6"/>
                    </a:lnTo>
                    <a:lnTo>
                      <a:pt x="66" y="2"/>
                    </a:lnTo>
                    <a:lnTo>
                      <a:pt x="70" y="0"/>
                    </a:lnTo>
                    <a:lnTo>
                      <a:pt x="74" y="0"/>
                    </a:lnTo>
                    <a:lnTo>
                      <a:pt x="74" y="4"/>
                    </a:lnTo>
                    <a:lnTo>
                      <a:pt x="70" y="4"/>
                    </a:lnTo>
                    <a:lnTo>
                      <a:pt x="72" y="8"/>
                    </a:lnTo>
                    <a:lnTo>
                      <a:pt x="62" y="16"/>
                    </a:lnTo>
                    <a:lnTo>
                      <a:pt x="56" y="24"/>
                    </a:lnTo>
                    <a:lnTo>
                      <a:pt x="54" y="30"/>
                    </a:lnTo>
                    <a:lnTo>
                      <a:pt x="56" y="30"/>
                    </a:lnTo>
                    <a:lnTo>
                      <a:pt x="60" y="24"/>
                    </a:lnTo>
                    <a:lnTo>
                      <a:pt x="64" y="24"/>
                    </a:lnTo>
                    <a:lnTo>
                      <a:pt x="64" y="30"/>
                    </a:lnTo>
                    <a:lnTo>
                      <a:pt x="66" y="32"/>
                    </a:lnTo>
                    <a:lnTo>
                      <a:pt x="68" y="34"/>
                    </a:lnTo>
                    <a:lnTo>
                      <a:pt x="70" y="40"/>
                    </a:lnTo>
                    <a:lnTo>
                      <a:pt x="70" y="42"/>
                    </a:lnTo>
                    <a:lnTo>
                      <a:pt x="72" y="42"/>
                    </a:lnTo>
                    <a:lnTo>
                      <a:pt x="74" y="40"/>
                    </a:lnTo>
                    <a:lnTo>
                      <a:pt x="78" y="38"/>
                    </a:lnTo>
                    <a:lnTo>
                      <a:pt x="80" y="38"/>
                    </a:lnTo>
                    <a:lnTo>
                      <a:pt x="88" y="40"/>
                    </a:lnTo>
                    <a:lnTo>
                      <a:pt x="92" y="42"/>
                    </a:lnTo>
                    <a:lnTo>
                      <a:pt x="94" y="42"/>
                    </a:lnTo>
                    <a:lnTo>
                      <a:pt x="92" y="46"/>
                    </a:lnTo>
                    <a:lnTo>
                      <a:pt x="88" y="48"/>
                    </a:lnTo>
                    <a:lnTo>
                      <a:pt x="82" y="50"/>
                    </a:lnTo>
                    <a:lnTo>
                      <a:pt x="84" y="52"/>
                    </a:lnTo>
                    <a:lnTo>
                      <a:pt x="86" y="52"/>
                    </a:lnTo>
                    <a:lnTo>
                      <a:pt x="92" y="50"/>
                    </a:lnTo>
                    <a:lnTo>
                      <a:pt x="94" y="54"/>
                    </a:lnTo>
                    <a:lnTo>
                      <a:pt x="90" y="56"/>
                    </a:lnTo>
                    <a:lnTo>
                      <a:pt x="90" y="58"/>
                    </a:lnTo>
                    <a:lnTo>
                      <a:pt x="96" y="58"/>
                    </a:lnTo>
                    <a:lnTo>
                      <a:pt x="92" y="64"/>
                    </a:lnTo>
                    <a:lnTo>
                      <a:pt x="88" y="68"/>
                    </a:lnTo>
                    <a:lnTo>
                      <a:pt x="84" y="70"/>
                    </a:lnTo>
                    <a:lnTo>
                      <a:pt x="88" y="70"/>
                    </a:lnTo>
                    <a:lnTo>
                      <a:pt x="92" y="70"/>
                    </a:lnTo>
                    <a:lnTo>
                      <a:pt x="96" y="70"/>
                    </a:lnTo>
                    <a:lnTo>
                      <a:pt x="94" y="74"/>
                    </a:lnTo>
                    <a:lnTo>
                      <a:pt x="90" y="82"/>
                    </a:lnTo>
                    <a:lnTo>
                      <a:pt x="84" y="88"/>
                    </a:lnTo>
                    <a:lnTo>
                      <a:pt x="80" y="90"/>
                    </a:lnTo>
                    <a:lnTo>
                      <a:pt x="76" y="88"/>
                    </a:lnTo>
                    <a:lnTo>
                      <a:pt x="76" y="86"/>
                    </a:lnTo>
                    <a:lnTo>
                      <a:pt x="78" y="82"/>
                    </a:lnTo>
                    <a:lnTo>
                      <a:pt x="80" y="80"/>
                    </a:lnTo>
                    <a:lnTo>
                      <a:pt x="74" y="82"/>
                    </a:lnTo>
                    <a:lnTo>
                      <a:pt x="70" y="82"/>
                    </a:lnTo>
                    <a:lnTo>
                      <a:pt x="76" y="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2" name="ïṩ1ïḑe">
                <a:extLst>
                  <a:ext uri="{FF2B5EF4-FFF2-40B4-BE49-F238E27FC236}">
                    <a16:creationId xmlns:a16="http://schemas.microsoft.com/office/drawing/2014/main" xmlns="" id="{868BD9FD-A27B-4A1E-A283-388A176E10BF}"/>
                  </a:ext>
                </a:extLst>
              </p:cNvPr>
              <p:cNvSpPr/>
              <p:nvPr/>
            </p:nvSpPr>
            <p:spPr bwMode="auto">
              <a:xfrm>
                <a:off x="1882648" y="1668012"/>
                <a:ext cx="247898" cy="95272"/>
              </a:xfrm>
              <a:custGeom>
                <a:avLst/>
                <a:gdLst>
                  <a:gd name="T0" fmla="*/ 0 w 142"/>
                  <a:gd name="T1" fmla="*/ 2147483647 h 58"/>
                  <a:gd name="T2" fmla="*/ 2147483647 w 142"/>
                  <a:gd name="T3" fmla="*/ 2147483647 h 58"/>
                  <a:gd name="T4" fmla="*/ 2147483647 w 142"/>
                  <a:gd name="T5" fmla="*/ 2147483647 h 58"/>
                  <a:gd name="T6" fmla="*/ 2147483647 w 142"/>
                  <a:gd name="T7" fmla="*/ 2147483647 h 58"/>
                  <a:gd name="T8" fmla="*/ 2147483647 w 142"/>
                  <a:gd name="T9" fmla="*/ 2147483647 h 58"/>
                  <a:gd name="T10" fmla="*/ 2147483647 w 142"/>
                  <a:gd name="T11" fmla="*/ 2147483647 h 58"/>
                  <a:gd name="T12" fmla="*/ 2147483647 w 142"/>
                  <a:gd name="T13" fmla="*/ 2147483647 h 58"/>
                  <a:gd name="T14" fmla="*/ 2147483647 w 142"/>
                  <a:gd name="T15" fmla="*/ 2147483647 h 58"/>
                  <a:gd name="T16" fmla="*/ 2147483647 w 142"/>
                  <a:gd name="T17" fmla="*/ 2147483647 h 58"/>
                  <a:gd name="T18" fmla="*/ 2147483647 w 142"/>
                  <a:gd name="T19" fmla="*/ 2147483647 h 58"/>
                  <a:gd name="T20" fmla="*/ 2147483647 w 142"/>
                  <a:gd name="T21" fmla="*/ 2147483647 h 58"/>
                  <a:gd name="T22" fmla="*/ 2147483647 w 142"/>
                  <a:gd name="T23" fmla="*/ 2147483647 h 58"/>
                  <a:gd name="T24" fmla="*/ 2147483647 w 142"/>
                  <a:gd name="T25" fmla="*/ 2147483647 h 58"/>
                  <a:gd name="T26" fmla="*/ 2147483647 w 142"/>
                  <a:gd name="T27" fmla="*/ 2147483647 h 58"/>
                  <a:gd name="T28" fmla="*/ 2147483647 w 142"/>
                  <a:gd name="T29" fmla="*/ 2147483647 h 58"/>
                  <a:gd name="T30" fmla="*/ 2147483647 w 142"/>
                  <a:gd name="T31" fmla="*/ 2147483647 h 58"/>
                  <a:gd name="T32" fmla="*/ 2147483647 w 142"/>
                  <a:gd name="T33" fmla="*/ 2147483647 h 58"/>
                  <a:gd name="T34" fmla="*/ 2147483647 w 142"/>
                  <a:gd name="T35" fmla="*/ 2147483647 h 58"/>
                  <a:gd name="T36" fmla="*/ 2147483647 w 142"/>
                  <a:gd name="T37" fmla="*/ 2147483647 h 58"/>
                  <a:gd name="T38" fmla="*/ 2147483647 w 142"/>
                  <a:gd name="T39" fmla="*/ 2147483647 h 58"/>
                  <a:gd name="T40" fmla="*/ 2147483647 w 142"/>
                  <a:gd name="T41" fmla="*/ 2147483647 h 58"/>
                  <a:gd name="T42" fmla="*/ 2147483647 w 142"/>
                  <a:gd name="T43" fmla="*/ 2147483647 h 58"/>
                  <a:gd name="T44" fmla="*/ 2147483647 w 142"/>
                  <a:gd name="T45" fmla="*/ 2147483647 h 58"/>
                  <a:gd name="T46" fmla="*/ 2147483647 w 142"/>
                  <a:gd name="T47" fmla="*/ 2147483647 h 58"/>
                  <a:gd name="T48" fmla="*/ 2147483647 w 142"/>
                  <a:gd name="T49" fmla="*/ 2147483647 h 58"/>
                  <a:gd name="T50" fmla="*/ 2147483647 w 142"/>
                  <a:gd name="T51" fmla="*/ 2147483647 h 58"/>
                  <a:gd name="T52" fmla="*/ 2147483647 w 142"/>
                  <a:gd name="T53" fmla="*/ 2147483647 h 58"/>
                  <a:gd name="T54" fmla="*/ 2147483647 w 142"/>
                  <a:gd name="T55" fmla="*/ 2147483647 h 58"/>
                  <a:gd name="T56" fmla="*/ 2147483647 w 142"/>
                  <a:gd name="T57" fmla="*/ 0 h 58"/>
                  <a:gd name="T58" fmla="*/ 2147483647 w 142"/>
                  <a:gd name="T59" fmla="*/ 2147483647 h 58"/>
                  <a:gd name="T60" fmla="*/ 2147483647 w 142"/>
                  <a:gd name="T61" fmla="*/ 2147483647 h 58"/>
                  <a:gd name="T62" fmla="*/ 2147483647 w 142"/>
                  <a:gd name="T63" fmla="*/ 2147483647 h 58"/>
                  <a:gd name="T64" fmla="*/ 2147483647 w 142"/>
                  <a:gd name="T65" fmla="*/ 2147483647 h 58"/>
                  <a:gd name="T66" fmla="*/ 2147483647 w 142"/>
                  <a:gd name="T67" fmla="*/ 2147483647 h 58"/>
                  <a:gd name="T68" fmla="*/ 2147483647 w 142"/>
                  <a:gd name="T69" fmla="*/ 2147483647 h 58"/>
                  <a:gd name="T70" fmla="*/ 2147483647 w 142"/>
                  <a:gd name="T71" fmla="*/ 2147483647 h 58"/>
                  <a:gd name="T72" fmla="*/ 2147483647 w 142"/>
                  <a:gd name="T73" fmla="*/ 2147483647 h 58"/>
                  <a:gd name="T74" fmla="*/ 0 w 142"/>
                  <a:gd name="T75" fmla="*/ 2147483647 h 5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42"/>
                  <a:gd name="T115" fmla="*/ 0 h 58"/>
                  <a:gd name="T116" fmla="*/ 142 w 142"/>
                  <a:gd name="T117" fmla="*/ 58 h 5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42" h="58">
                    <a:moveTo>
                      <a:pt x="0" y="40"/>
                    </a:moveTo>
                    <a:lnTo>
                      <a:pt x="4" y="40"/>
                    </a:lnTo>
                    <a:lnTo>
                      <a:pt x="10" y="40"/>
                    </a:lnTo>
                    <a:lnTo>
                      <a:pt x="14" y="40"/>
                    </a:lnTo>
                    <a:lnTo>
                      <a:pt x="18" y="44"/>
                    </a:lnTo>
                    <a:lnTo>
                      <a:pt x="20" y="48"/>
                    </a:lnTo>
                    <a:lnTo>
                      <a:pt x="18" y="56"/>
                    </a:lnTo>
                    <a:lnTo>
                      <a:pt x="20" y="58"/>
                    </a:lnTo>
                    <a:lnTo>
                      <a:pt x="24" y="54"/>
                    </a:lnTo>
                    <a:lnTo>
                      <a:pt x="32" y="48"/>
                    </a:lnTo>
                    <a:lnTo>
                      <a:pt x="38" y="44"/>
                    </a:lnTo>
                    <a:lnTo>
                      <a:pt x="48" y="44"/>
                    </a:lnTo>
                    <a:lnTo>
                      <a:pt x="54" y="44"/>
                    </a:lnTo>
                    <a:lnTo>
                      <a:pt x="60" y="42"/>
                    </a:lnTo>
                    <a:lnTo>
                      <a:pt x="70" y="36"/>
                    </a:lnTo>
                    <a:lnTo>
                      <a:pt x="78" y="34"/>
                    </a:lnTo>
                    <a:lnTo>
                      <a:pt x="100" y="30"/>
                    </a:lnTo>
                    <a:lnTo>
                      <a:pt x="122" y="24"/>
                    </a:lnTo>
                    <a:lnTo>
                      <a:pt x="132" y="20"/>
                    </a:lnTo>
                    <a:lnTo>
                      <a:pt x="142" y="14"/>
                    </a:lnTo>
                    <a:lnTo>
                      <a:pt x="134" y="8"/>
                    </a:lnTo>
                    <a:lnTo>
                      <a:pt x="128" y="4"/>
                    </a:lnTo>
                    <a:lnTo>
                      <a:pt x="124" y="4"/>
                    </a:lnTo>
                    <a:lnTo>
                      <a:pt x="118" y="4"/>
                    </a:lnTo>
                    <a:lnTo>
                      <a:pt x="118" y="8"/>
                    </a:lnTo>
                    <a:lnTo>
                      <a:pt x="112" y="8"/>
                    </a:lnTo>
                    <a:lnTo>
                      <a:pt x="106" y="6"/>
                    </a:lnTo>
                    <a:lnTo>
                      <a:pt x="102" y="2"/>
                    </a:lnTo>
                    <a:lnTo>
                      <a:pt x="96" y="0"/>
                    </a:lnTo>
                    <a:lnTo>
                      <a:pt x="76" y="2"/>
                    </a:lnTo>
                    <a:lnTo>
                      <a:pt x="60" y="4"/>
                    </a:lnTo>
                    <a:lnTo>
                      <a:pt x="48" y="14"/>
                    </a:lnTo>
                    <a:lnTo>
                      <a:pt x="44" y="18"/>
                    </a:lnTo>
                    <a:lnTo>
                      <a:pt x="38" y="22"/>
                    </a:lnTo>
                    <a:lnTo>
                      <a:pt x="24" y="28"/>
                    </a:lnTo>
                    <a:lnTo>
                      <a:pt x="12" y="34"/>
                    </a:lnTo>
                    <a:lnTo>
                      <a:pt x="6" y="36"/>
                    </a:lnTo>
                    <a:lnTo>
                      <a:pt x="0" y="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3" name="isḷîḋe">
                <a:extLst>
                  <a:ext uri="{FF2B5EF4-FFF2-40B4-BE49-F238E27FC236}">
                    <a16:creationId xmlns:a16="http://schemas.microsoft.com/office/drawing/2014/main" xmlns="" id="{A290B465-E1B0-466D-B4D7-4A5CE4CDE2F0}"/>
                  </a:ext>
                </a:extLst>
              </p:cNvPr>
              <p:cNvSpPr/>
              <p:nvPr/>
            </p:nvSpPr>
            <p:spPr bwMode="auto">
              <a:xfrm>
                <a:off x="2478983" y="1554526"/>
                <a:ext cx="90897" cy="42031"/>
              </a:xfrm>
              <a:custGeom>
                <a:avLst/>
                <a:gdLst>
                  <a:gd name="T0" fmla="*/ 2147483647 w 52"/>
                  <a:gd name="T1" fmla="*/ 2147483647 h 26"/>
                  <a:gd name="T2" fmla="*/ 2147483647 w 52"/>
                  <a:gd name="T3" fmla="*/ 2147483647 h 26"/>
                  <a:gd name="T4" fmla="*/ 2147483647 w 52"/>
                  <a:gd name="T5" fmla="*/ 2147483647 h 26"/>
                  <a:gd name="T6" fmla="*/ 2147483647 w 52"/>
                  <a:gd name="T7" fmla="*/ 2147483647 h 26"/>
                  <a:gd name="T8" fmla="*/ 2147483647 w 52"/>
                  <a:gd name="T9" fmla="*/ 2147483647 h 26"/>
                  <a:gd name="T10" fmla="*/ 2147483647 w 52"/>
                  <a:gd name="T11" fmla="*/ 2147483647 h 26"/>
                  <a:gd name="T12" fmla="*/ 2147483647 w 52"/>
                  <a:gd name="T13" fmla="*/ 2147483647 h 26"/>
                  <a:gd name="T14" fmla="*/ 0 w 52"/>
                  <a:gd name="T15" fmla="*/ 2147483647 h 26"/>
                  <a:gd name="T16" fmla="*/ 2147483647 w 52"/>
                  <a:gd name="T17" fmla="*/ 2147483647 h 26"/>
                  <a:gd name="T18" fmla="*/ 2147483647 w 52"/>
                  <a:gd name="T19" fmla="*/ 2147483647 h 26"/>
                  <a:gd name="T20" fmla="*/ 2147483647 w 52"/>
                  <a:gd name="T21" fmla="*/ 0 h 26"/>
                  <a:gd name="T22" fmla="*/ 2147483647 w 52"/>
                  <a:gd name="T23" fmla="*/ 2147483647 h 26"/>
                  <a:gd name="T24" fmla="*/ 2147483647 w 52"/>
                  <a:gd name="T25" fmla="*/ 2147483647 h 26"/>
                  <a:gd name="T26" fmla="*/ 2147483647 w 52"/>
                  <a:gd name="T27" fmla="*/ 2147483647 h 26"/>
                  <a:gd name="T28" fmla="*/ 2147483647 w 52"/>
                  <a:gd name="T29" fmla="*/ 2147483647 h 26"/>
                  <a:gd name="T30" fmla="*/ 2147483647 w 52"/>
                  <a:gd name="T31" fmla="*/ 2147483647 h 26"/>
                  <a:gd name="T32" fmla="*/ 2147483647 w 52"/>
                  <a:gd name="T33" fmla="*/ 2147483647 h 26"/>
                  <a:gd name="T34" fmla="*/ 2147483647 w 52"/>
                  <a:gd name="T35" fmla="*/ 2147483647 h 26"/>
                  <a:gd name="T36" fmla="*/ 2147483647 w 52"/>
                  <a:gd name="T37" fmla="*/ 2147483647 h 26"/>
                  <a:gd name="T38" fmla="*/ 2147483647 w 52"/>
                  <a:gd name="T39" fmla="*/ 2147483647 h 26"/>
                  <a:gd name="T40" fmla="*/ 2147483647 w 52"/>
                  <a:gd name="T41" fmla="*/ 2147483647 h 26"/>
                  <a:gd name="T42" fmla="*/ 2147483647 w 52"/>
                  <a:gd name="T43" fmla="*/ 2147483647 h 26"/>
                  <a:gd name="T44" fmla="*/ 2147483647 w 52"/>
                  <a:gd name="T45" fmla="*/ 2147483647 h 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26"/>
                  <a:gd name="T71" fmla="*/ 52 w 52"/>
                  <a:gd name="T72" fmla="*/ 26 h 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26">
                    <a:moveTo>
                      <a:pt x="34" y="26"/>
                    </a:moveTo>
                    <a:lnTo>
                      <a:pt x="32" y="24"/>
                    </a:lnTo>
                    <a:lnTo>
                      <a:pt x="30" y="22"/>
                    </a:lnTo>
                    <a:lnTo>
                      <a:pt x="26" y="18"/>
                    </a:lnTo>
                    <a:lnTo>
                      <a:pt x="20" y="18"/>
                    </a:lnTo>
                    <a:lnTo>
                      <a:pt x="12" y="18"/>
                    </a:lnTo>
                    <a:lnTo>
                      <a:pt x="6" y="18"/>
                    </a:lnTo>
                    <a:lnTo>
                      <a:pt x="0" y="16"/>
                    </a:lnTo>
                    <a:lnTo>
                      <a:pt x="8" y="6"/>
                    </a:lnTo>
                    <a:lnTo>
                      <a:pt x="14" y="2"/>
                    </a:lnTo>
                    <a:lnTo>
                      <a:pt x="24" y="0"/>
                    </a:lnTo>
                    <a:lnTo>
                      <a:pt x="28" y="2"/>
                    </a:lnTo>
                    <a:lnTo>
                      <a:pt x="30" y="4"/>
                    </a:lnTo>
                    <a:lnTo>
                      <a:pt x="32" y="6"/>
                    </a:lnTo>
                    <a:lnTo>
                      <a:pt x="34" y="8"/>
                    </a:lnTo>
                    <a:lnTo>
                      <a:pt x="40" y="8"/>
                    </a:lnTo>
                    <a:lnTo>
                      <a:pt x="48" y="10"/>
                    </a:lnTo>
                    <a:lnTo>
                      <a:pt x="52" y="12"/>
                    </a:lnTo>
                    <a:lnTo>
                      <a:pt x="52" y="16"/>
                    </a:lnTo>
                    <a:lnTo>
                      <a:pt x="52" y="22"/>
                    </a:lnTo>
                    <a:lnTo>
                      <a:pt x="48" y="24"/>
                    </a:lnTo>
                    <a:lnTo>
                      <a:pt x="42" y="26"/>
                    </a:lnTo>
                    <a:lnTo>
                      <a:pt x="34" y="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4" name="iṩḷîḍé">
                <a:extLst>
                  <a:ext uri="{FF2B5EF4-FFF2-40B4-BE49-F238E27FC236}">
                    <a16:creationId xmlns:a16="http://schemas.microsoft.com/office/drawing/2014/main" xmlns="" id="{A85E3FDE-6796-46C9-BFED-8B7A5CB12C56}"/>
                  </a:ext>
                </a:extLst>
              </p:cNvPr>
              <p:cNvSpPr/>
              <p:nvPr/>
            </p:nvSpPr>
            <p:spPr bwMode="auto">
              <a:xfrm>
                <a:off x="1985940" y="1680622"/>
                <a:ext cx="356700" cy="135904"/>
              </a:xfrm>
              <a:custGeom>
                <a:avLst/>
                <a:gdLst>
                  <a:gd name="T0" fmla="*/ 2147483647 w 204"/>
                  <a:gd name="T1" fmla="*/ 2147483647 h 82"/>
                  <a:gd name="T2" fmla="*/ 2147483647 w 204"/>
                  <a:gd name="T3" fmla="*/ 2147483647 h 82"/>
                  <a:gd name="T4" fmla="*/ 2147483647 w 204"/>
                  <a:gd name="T5" fmla="*/ 2147483647 h 82"/>
                  <a:gd name="T6" fmla="*/ 2147483647 w 204"/>
                  <a:gd name="T7" fmla="*/ 2147483647 h 82"/>
                  <a:gd name="T8" fmla="*/ 2147483647 w 204"/>
                  <a:gd name="T9" fmla="*/ 2147483647 h 82"/>
                  <a:gd name="T10" fmla="*/ 2147483647 w 204"/>
                  <a:gd name="T11" fmla="*/ 2147483647 h 82"/>
                  <a:gd name="T12" fmla="*/ 2147483647 w 204"/>
                  <a:gd name="T13" fmla="*/ 2147483647 h 82"/>
                  <a:gd name="T14" fmla="*/ 2147483647 w 204"/>
                  <a:gd name="T15" fmla="*/ 2147483647 h 82"/>
                  <a:gd name="T16" fmla="*/ 2147483647 w 204"/>
                  <a:gd name="T17" fmla="*/ 2147483647 h 82"/>
                  <a:gd name="T18" fmla="*/ 2147483647 w 204"/>
                  <a:gd name="T19" fmla="*/ 2147483647 h 82"/>
                  <a:gd name="T20" fmla="*/ 2147483647 w 204"/>
                  <a:gd name="T21" fmla="*/ 2147483647 h 82"/>
                  <a:gd name="T22" fmla="*/ 2147483647 w 204"/>
                  <a:gd name="T23" fmla="*/ 2147483647 h 82"/>
                  <a:gd name="T24" fmla="*/ 2147483647 w 204"/>
                  <a:gd name="T25" fmla="*/ 2147483647 h 82"/>
                  <a:gd name="T26" fmla="*/ 2147483647 w 204"/>
                  <a:gd name="T27" fmla="*/ 2147483647 h 82"/>
                  <a:gd name="T28" fmla="*/ 2147483647 w 204"/>
                  <a:gd name="T29" fmla="*/ 2147483647 h 82"/>
                  <a:gd name="T30" fmla="*/ 2147483647 w 204"/>
                  <a:gd name="T31" fmla="*/ 2147483647 h 82"/>
                  <a:gd name="T32" fmla="*/ 2147483647 w 204"/>
                  <a:gd name="T33" fmla="*/ 2147483647 h 82"/>
                  <a:gd name="T34" fmla="*/ 2147483647 w 204"/>
                  <a:gd name="T35" fmla="*/ 2147483647 h 82"/>
                  <a:gd name="T36" fmla="*/ 2147483647 w 204"/>
                  <a:gd name="T37" fmla="*/ 2147483647 h 82"/>
                  <a:gd name="T38" fmla="*/ 2147483647 w 204"/>
                  <a:gd name="T39" fmla="*/ 2147483647 h 82"/>
                  <a:gd name="T40" fmla="*/ 2147483647 w 204"/>
                  <a:gd name="T41" fmla="*/ 2147483647 h 82"/>
                  <a:gd name="T42" fmla="*/ 2147483647 w 204"/>
                  <a:gd name="T43" fmla="*/ 2147483647 h 82"/>
                  <a:gd name="T44" fmla="*/ 2147483647 w 204"/>
                  <a:gd name="T45" fmla="*/ 2147483647 h 82"/>
                  <a:gd name="T46" fmla="*/ 2147483647 w 204"/>
                  <a:gd name="T47" fmla="*/ 2147483647 h 82"/>
                  <a:gd name="T48" fmla="*/ 2147483647 w 204"/>
                  <a:gd name="T49" fmla="*/ 2147483647 h 82"/>
                  <a:gd name="T50" fmla="*/ 2147483647 w 204"/>
                  <a:gd name="T51" fmla="*/ 2147483647 h 82"/>
                  <a:gd name="T52" fmla="*/ 2147483647 w 204"/>
                  <a:gd name="T53" fmla="*/ 2147483647 h 82"/>
                  <a:gd name="T54" fmla="*/ 2147483647 w 204"/>
                  <a:gd name="T55" fmla="*/ 2147483647 h 82"/>
                  <a:gd name="T56" fmla="*/ 2147483647 w 204"/>
                  <a:gd name="T57" fmla="*/ 2147483647 h 82"/>
                  <a:gd name="T58" fmla="*/ 2147483647 w 204"/>
                  <a:gd name="T59" fmla="*/ 2147483647 h 82"/>
                  <a:gd name="T60" fmla="*/ 2147483647 w 204"/>
                  <a:gd name="T61" fmla="*/ 2147483647 h 82"/>
                  <a:gd name="T62" fmla="*/ 2147483647 w 204"/>
                  <a:gd name="T63" fmla="*/ 2147483647 h 82"/>
                  <a:gd name="T64" fmla="*/ 2147483647 w 204"/>
                  <a:gd name="T65" fmla="*/ 2147483647 h 82"/>
                  <a:gd name="T66" fmla="*/ 2147483647 w 204"/>
                  <a:gd name="T67" fmla="*/ 2147483647 h 82"/>
                  <a:gd name="T68" fmla="*/ 2147483647 w 204"/>
                  <a:gd name="T69" fmla="*/ 0 h 82"/>
                  <a:gd name="T70" fmla="*/ 2147483647 w 204"/>
                  <a:gd name="T71" fmla="*/ 2147483647 h 82"/>
                  <a:gd name="T72" fmla="*/ 2147483647 w 204"/>
                  <a:gd name="T73" fmla="*/ 2147483647 h 82"/>
                  <a:gd name="T74" fmla="*/ 2147483647 w 204"/>
                  <a:gd name="T75" fmla="*/ 2147483647 h 82"/>
                  <a:gd name="T76" fmla="*/ 2147483647 w 204"/>
                  <a:gd name="T77" fmla="*/ 2147483647 h 82"/>
                  <a:gd name="T78" fmla="*/ 2147483647 w 204"/>
                  <a:gd name="T79" fmla="*/ 2147483647 h 82"/>
                  <a:gd name="T80" fmla="*/ 2147483647 w 204"/>
                  <a:gd name="T81" fmla="*/ 2147483647 h 82"/>
                  <a:gd name="T82" fmla="*/ 2147483647 w 204"/>
                  <a:gd name="T83" fmla="*/ 2147483647 h 8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04"/>
                  <a:gd name="T127" fmla="*/ 0 h 82"/>
                  <a:gd name="T128" fmla="*/ 204 w 204"/>
                  <a:gd name="T129" fmla="*/ 82 h 8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04" h="82">
                    <a:moveTo>
                      <a:pt x="176" y="62"/>
                    </a:moveTo>
                    <a:lnTo>
                      <a:pt x="172" y="62"/>
                    </a:lnTo>
                    <a:lnTo>
                      <a:pt x="170" y="64"/>
                    </a:lnTo>
                    <a:lnTo>
                      <a:pt x="166" y="70"/>
                    </a:lnTo>
                    <a:lnTo>
                      <a:pt x="160" y="76"/>
                    </a:lnTo>
                    <a:lnTo>
                      <a:pt x="158" y="78"/>
                    </a:lnTo>
                    <a:lnTo>
                      <a:pt x="154" y="80"/>
                    </a:lnTo>
                    <a:lnTo>
                      <a:pt x="146" y="78"/>
                    </a:lnTo>
                    <a:lnTo>
                      <a:pt x="132" y="76"/>
                    </a:lnTo>
                    <a:lnTo>
                      <a:pt x="124" y="70"/>
                    </a:lnTo>
                    <a:lnTo>
                      <a:pt x="120" y="68"/>
                    </a:lnTo>
                    <a:lnTo>
                      <a:pt x="120" y="64"/>
                    </a:lnTo>
                    <a:lnTo>
                      <a:pt x="98" y="64"/>
                    </a:lnTo>
                    <a:lnTo>
                      <a:pt x="94" y="66"/>
                    </a:lnTo>
                    <a:lnTo>
                      <a:pt x="90" y="68"/>
                    </a:lnTo>
                    <a:lnTo>
                      <a:pt x="78" y="74"/>
                    </a:lnTo>
                    <a:lnTo>
                      <a:pt x="68" y="80"/>
                    </a:lnTo>
                    <a:lnTo>
                      <a:pt x="60" y="82"/>
                    </a:lnTo>
                    <a:lnTo>
                      <a:pt x="52" y="82"/>
                    </a:lnTo>
                    <a:lnTo>
                      <a:pt x="40" y="80"/>
                    </a:lnTo>
                    <a:lnTo>
                      <a:pt x="34" y="80"/>
                    </a:lnTo>
                    <a:lnTo>
                      <a:pt x="28" y="82"/>
                    </a:lnTo>
                    <a:lnTo>
                      <a:pt x="28" y="74"/>
                    </a:lnTo>
                    <a:lnTo>
                      <a:pt x="32" y="72"/>
                    </a:lnTo>
                    <a:lnTo>
                      <a:pt x="34" y="68"/>
                    </a:lnTo>
                    <a:lnTo>
                      <a:pt x="22" y="70"/>
                    </a:lnTo>
                    <a:lnTo>
                      <a:pt x="14" y="68"/>
                    </a:lnTo>
                    <a:lnTo>
                      <a:pt x="6" y="64"/>
                    </a:lnTo>
                    <a:lnTo>
                      <a:pt x="0" y="60"/>
                    </a:lnTo>
                    <a:lnTo>
                      <a:pt x="14" y="56"/>
                    </a:lnTo>
                    <a:lnTo>
                      <a:pt x="26" y="54"/>
                    </a:lnTo>
                    <a:lnTo>
                      <a:pt x="70" y="54"/>
                    </a:lnTo>
                    <a:lnTo>
                      <a:pt x="70" y="52"/>
                    </a:lnTo>
                    <a:lnTo>
                      <a:pt x="72" y="50"/>
                    </a:lnTo>
                    <a:lnTo>
                      <a:pt x="12" y="50"/>
                    </a:lnTo>
                    <a:lnTo>
                      <a:pt x="12" y="44"/>
                    </a:lnTo>
                    <a:lnTo>
                      <a:pt x="14" y="42"/>
                    </a:lnTo>
                    <a:lnTo>
                      <a:pt x="18" y="36"/>
                    </a:lnTo>
                    <a:lnTo>
                      <a:pt x="18" y="34"/>
                    </a:lnTo>
                    <a:lnTo>
                      <a:pt x="20" y="30"/>
                    </a:lnTo>
                    <a:lnTo>
                      <a:pt x="26" y="28"/>
                    </a:lnTo>
                    <a:lnTo>
                      <a:pt x="42" y="26"/>
                    </a:lnTo>
                    <a:lnTo>
                      <a:pt x="54" y="24"/>
                    </a:lnTo>
                    <a:lnTo>
                      <a:pt x="68" y="20"/>
                    </a:lnTo>
                    <a:lnTo>
                      <a:pt x="78" y="14"/>
                    </a:lnTo>
                    <a:lnTo>
                      <a:pt x="90" y="6"/>
                    </a:lnTo>
                    <a:lnTo>
                      <a:pt x="90" y="16"/>
                    </a:lnTo>
                    <a:lnTo>
                      <a:pt x="94" y="18"/>
                    </a:lnTo>
                    <a:lnTo>
                      <a:pt x="96" y="18"/>
                    </a:lnTo>
                    <a:lnTo>
                      <a:pt x="102" y="16"/>
                    </a:lnTo>
                    <a:lnTo>
                      <a:pt x="110" y="18"/>
                    </a:lnTo>
                    <a:lnTo>
                      <a:pt x="120" y="20"/>
                    </a:lnTo>
                    <a:lnTo>
                      <a:pt x="124" y="20"/>
                    </a:lnTo>
                    <a:lnTo>
                      <a:pt x="124" y="16"/>
                    </a:lnTo>
                    <a:lnTo>
                      <a:pt x="128" y="14"/>
                    </a:lnTo>
                    <a:lnTo>
                      <a:pt x="130" y="12"/>
                    </a:lnTo>
                    <a:lnTo>
                      <a:pt x="136" y="14"/>
                    </a:lnTo>
                    <a:lnTo>
                      <a:pt x="142" y="16"/>
                    </a:lnTo>
                    <a:lnTo>
                      <a:pt x="138" y="26"/>
                    </a:lnTo>
                    <a:lnTo>
                      <a:pt x="138" y="28"/>
                    </a:lnTo>
                    <a:lnTo>
                      <a:pt x="142" y="28"/>
                    </a:lnTo>
                    <a:lnTo>
                      <a:pt x="144" y="28"/>
                    </a:lnTo>
                    <a:lnTo>
                      <a:pt x="146" y="28"/>
                    </a:lnTo>
                    <a:lnTo>
                      <a:pt x="150" y="24"/>
                    </a:lnTo>
                    <a:lnTo>
                      <a:pt x="150" y="18"/>
                    </a:lnTo>
                    <a:lnTo>
                      <a:pt x="152" y="12"/>
                    </a:lnTo>
                    <a:lnTo>
                      <a:pt x="160" y="8"/>
                    </a:lnTo>
                    <a:lnTo>
                      <a:pt x="174" y="4"/>
                    </a:lnTo>
                    <a:lnTo>
                      <a:pt x="194" y="0"/>
                    </a:lnTo>
                    <a:lnTo>
                      <a:pt x="204" y="0"/>
                    </a:lnTo>
                    <a:lnTo>
                      <a:pt x="200" y="4"/>
                    </a:lnTo>
                    <a:lnTo>
                      <a:pt x="196" y="10"/>
                    </a:lnTo>
                    <a:lnTo>
                      <a:pt x="182" y="20"/>
                    </a:lnTo>
                    <a:lnTo>
                      <a:pt x="172" y="30"/>
                    </a:lnTo>
                    <a:lnTo>
                      <a:pt x="168" y="38"/>
                    </a:lnTo>
                    <a:lnTo>
                      <a:pt x="166" y="44"/>
                    </a:lnTo>
                    <a:lnTo>
                      <a:pt x="168" y="46"/>
                    </a:lnTo>
                    <a:lnTo>
                      <a:pt x="170" y="50"/>
                    </a:lnTo>
                    <a:lnTo>
                      <a:pt x="178" y="52"/>
                    </a:lnTo>
                    <a:lnTo>
                      <a:pt x="186" y="54"/>
                    </a:lnTo>
                    <a:lnTo>
                      <a:pt x="188" y="56"/>
                    </a:lnTo>
                    <a:lnTo>
                      <a:pt x="190" y="58"/>
                    </a:lnTo>
                    <a:lnTo>
                      <a:pt x="188" y="62"/>
                    </a:lnTo>
                    <a:lnTo>
                      <a:pt x="182" y="64"/>
                    </a:lnTo>
                    <a:lnTo>
                      <a:pt x="176" y="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5" name="í$líḑê">
                <a:extLst>
                  <a:ext uri="{FF2B5EF4-FFF2-40B4-BE49-F238E27FC236}">
                    <a16:creationId xmlns:a16="http://schemas.microsoft.com/office/drawing/2014/main" xmlns="" id="{BAE0FF07-4247-4AA0-90D8-A2F31D57E713}"/>
                  </a:ext>
                </a:extLst>
              </p:cNvPr>
              <p:cNvSpPr/>
              <p:nvPr/>
            </p:nvSpPr>
            <p:spPr bwMode="auto">
              <a:xfrm>
                <a:off x="2075457" y="1590953"/>
                <a:ext cx="169397" cy="44834"/>
              </a:xfrm>
              <a:custGeom>
                <a:avLst/>
                <a:gdLst>
                  <a:gd name="T0" fmla="*/ 0 w 96"/>
                  <a:gd name="T1" fmla="*/ 2147483647 h 26"/>
                  <a:gd name="T2" fmla="*/ 2147483647 w 96"/>
                  <a:gd name="T3" fmla="*/ 2147483647 h 26"/>
                  <a:gd name="T4" fmla="*/ 2147483647 w 96"/>
                  <a:gd name="T5" fmla="*/ 2147483647 h 26"/>
                  <a:gd name="T6" fmla="*/ 2147483647 w 96"/>
                  <a:gd name="T7" fmla="*/ 2147483647 h 26"/>
                  <a:gd name="T8" fmla="*/ 2147483647 w 96"/>
                  <a:gd name="T9" fmla="*/ 2147483647 h 26"/>
                  <a:gd name="T10" fmla="*/ 2147483647 w 96"/>
                  <a:gd name="T11" fmla="*/ 2147483647 h 26"/>
                  <a:gd name="T12" fmla="*/ 2147483647 w 96"/>
                  <a:gd name="T13" fmla="*/ 2147483647 h 26"/>
                  <a:gd name="T14" fmla="*/ 2147483647 w 96"/>
                  <a:gd name="T15" fmla="*/ 2147483647 h 26"/>
                  <a:gd name="T16" fmla="*/ 2147483647 w 96"/>
                  <a:gd name="T17" fmla="*/ 2147483647 h 26"/>
                  <a:gd name="T18" fmla="*/ 2147483647 w 96"/>
                  <a:gd name="T19" fmla="*/ 2147483647 h 26"/>
                  <a:gd name="T20" fmla="*/ 2147483647 w 96"/>
                  <a:gd name="T21" fmla="*/ 2147483647 h 26"/>
                  <a:gd name="T22" fmla="*/ 2147483647 w 96"/>
                  <a:gd name="T23" fmla="*/ 2147483647 h 26"/>
                  <a:gd name="T24" fmla="*/ 2147483647 w 96"/>
                  <a:gd name="T25" fmla="*/ 2147483647 h 26"/>
                  <a:gd name="T26" fmla="*/ 2147483647 w 96"/>
                  <a:gd name="T27" fmla="*/ 0 h 26"/>
                  <a:gd name="T28" fmla="*/ 2147483647 w 96"/>
                  <a:gd name="T29" fmla="*/ 2147483647 h 26"/>
                  <a:gd name="T30" fmla="*/ 2147483647 w 96"/>
                  <a:gd name="T31" fmla="*/ 2147483647 h 26"/>
                  <a:gd name="T32" fmla="*/ 2147483647 w 96"/>
                  <a:gd name="T33" fmla="*/ 2147483647 h 26"/>
                  <a:gd name="T34" fmla="*/ 2147483647 w 96"/>
                  <a:gd name="T35" fmla="*/ 2147483647 h 26"/>
                  <a:gd name="T36" fmla="*/ 2147483647 w 96"/>
                  <a:gd name="T37" fmla="*/ 2147483647 h 26"/>
                  <a:gd name="T38" fmla="*/ 2147483647 w 96"/>
                  <a:gd name="T39" fmla="*/ 2147483647 h 26"/>
                  <a:gd name="T40" fmla="*/ 2147483647 w 96"/>
                  <a:gd name="T41" fmla="*/ 2147483647 h 26"/>
                  <a:gd name="T42" fmla="*/ 0 w 96"/>
                  <a:gd name="T43" fmla="*/ 2147483647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26"/>
                  <a:gd name="T68" fmla="*/ 96 w 96"/>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26">
                    <a:moveTo>
                      <a:pt x="0" y="24"/>
                    </a:moveTo>
                    <a:lnTo>
                      <a:pt x="6" y="24"/>
                    </a:lnTo>
                    <a:lnTo>
                      <a:pt x="12" y="24"/>
                    </a:lnTo>
                    <a:lnTo>
                      <a:pt x="16" y="24"/>
                    </a:lnTo>
                    <a:lnTo>
                      <a:pt x="18" y="26"/>
                    </a:lnTo>
                    <a:lnTo>
                      <a:pt x="26" y="26"/>
                    </a:lnTo>
                    <a:lnTo>
                      <a:pt x="42" y="20"/>
                    </a:lnTo>
                    <a:lnTo>
                      <a:pt x="52" y="16"/>
                    </a:lnTo>
                    <a:lnTo>
                      <a:pt x="58" y="22"/>
                    </a:lnTo>
                    <a:lnTo>
                      <a:pt x="68" y="16"/>
                    </a:lnTo>
                    <a:lnTo>
                      <a:pt x="76" y="12"/>
                    </a:lnTo>
                    <a:lnTo>
                      <a:pt x="86" y="8"/>
                    </a:lnTo>
                    <a:lnTo>
                      <a:pt x="96" y="4"/>
                    </a:lnTo>
                    <a:lnTo>
                      <a:pt x="90" y="0"/>
                    </a:lnTo>
                    <a:lnTo>
                      <a:pt x="78" y="2"/>
                    </a:lnTo>
                    <a:lnTo>
                      <a:pt x="70" y="4"/>
                    </a:lnTo>
                    <a:lnTo>
                      <a:pt x="46" y="10"/>
                    </a:lnTo>
                    <a:lnTo>
                      <a:pt x="24" y="16"/>
                    </a:lnTo>
                    <a:lnTo>
                      <a:pt x="16" y="18"/>
                    </a:lnTo>
                    <a:lnTo>
                      <a:pt x="4" y="18"/>
                    </a:lnTo>
                    <a:lnTo>
                      <a:pt x="4" y="24"/>
                    </a:lnTo>
                    <a:lnTo>
                      <a:pt x="0"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6" name="îṧļïḋé">
                <a:extLst>
                  <a:ext uri="{FF2B5EF4-FFF2-40B4-BE49-F238E27FC236}">
                    <a16:creationId xmlns:a16="http://schemas.microsoft.com/office/drawing/2014/main" xmlns="" id="{FAF89C8F-CDA1-42A4-8152-5618111076E6}"/>
                  </a:ext>
                </a:extLst>
              </p:cNvPr>
              <p:cNvSpPr/>
              <p:nvPr/>
            </p:nvSpPr>
            <p:spPr bwMode="auto">
              <a:xfrm>
                <a:off x="2152582" y="1610569"/>
                <a:ext cx="231372" cy="53240"/>
              </a:xfrm>
              <a:custGeom>
                <a:avLst/>
                <a:gdLst>
                  <a:gd name="T0" fmla="*/ 2147483647 w 132"/>
                  <a:gd name="T1" fmla="*/ 2147483647 h 32"/>
                  <a:gd name="T2" fmla="*/ 2147483647 w 132"/>
                  <a:gd name="T3" fmla="*/ 2147483647 h 32"/>
                  <a:gd name="T4" fmla="*/ 2147483647 w 132"/>
                  <a:gd name="T5" fmla="*/ 2147483647 h 32"/>
                  <a:gd name="T6" fmla="*/ 2147483647 w 132"/>
                  <a:gd name="T7" fmla="*/ 2147483647 h 32"/>
                  <a:gd name="T8" fmla="*/ 2147483647 w 132"/>
                  <a:gd name="T9" fmla="*/ 2147483647 h 32"/>
                  <a:gd name="T10" fmla="*/ 2147483647 w 132"/>
                  <a:gd name="T11" fmla="*/ 2147483647 h 32"/>
                  <a:gd name="T12" fmla="*/ 0 w 132"/>
                  <a:gd name="T13" fmla="*/ 2147483647 h 32"/>
                  <a:gd name="T14" fmla="*/ 0 w 132"/>
                  <a:gd name="T15" fmla="*/ 2147483647 h 32"/>
                  <a:gd name="T16" fmla="*/ 2147483647 w 132"/>
                  <a:gd name="T17" fmla="*/ 2147483647 h 32"/>
                  <a:gd name="T18" fmla="*/ 2147483647 w 132"/>
                  <a:gd name="T19" fmla="*/ 2147483647 h 32"/>
                  <a:gd name="T20" fmla="*/ 2147483647 w 132"/>
                  <a:gd name="T21" fmla="*/ 2147483647 h 32"/>
                  <a:gd name="T22" fmla="*/ 2147483647 w 132"/>
                  <a:gd name="T23" fmla="*/ 0 h 32"/>
                  <a:gd name="T24" fmla="*/ 2147483647 w 132"/>
                  <a:gd name="T25" fmla="*/ 2147483647 h 32"/>
                  <a:gd name="T26" fmla="*/ 2147483647 w 132"/>
                  <a:gd name="T27" fmla="*/ 2147483647 h 32"/>
                  <a:gd name="T28" fmla="*/ 2147483647 w 132"/>
                  <a:gd name="T29" fmla="*/ 2147483647 h 32"/>
                  <a:gd name="T30" fmla="*/ 2147483647 w 132"/>
                  <a:gd name="T31" fmla="*/ 2147483647 h 32"/>
                  <a:gd name="T32" fmla="*/ 2147483647 w 132"/>
                  <a:gd name="T33" fmla="*/ 2147483647 h 32"/>
                  <a:gd name="T34" fmla="*/ 2147483647 w 132"/>
                  <a:gd name="T35" fmla="*/ 2147483647 h 32"/>
                  <a:gd name="T36" fmla="*/ 2147483647 w 132"/>
                  <a:gd name="T37" fmla="*/ 2147483647 h 32"/>
                  <a:gd name="T38" fmla="*/ 2147483647 w 132"/>
                  <a:gd name="T39" fmla="*/ 2147483647 h 32"/>
                  <a:gd name="T40" fmla="*/ 2147483647 w 132"/>
                  <a:gd name="T41" fmla="*/ 2147483647 h 32"/>
                  <a:gd name="T42" fmla="*/ 2147483647 w 132"/>
                  <a:gd name="T43" fmla="*/ 2147483647 h 32"/>
                  <a:gd name="T44" fmla="*/ 2147483647 w 132"/>
                  <a:gd name="T45" fmla="*/ 0 h 32"/>
                  <a:gd name="T46" fmla="*/ 2147483647 w 132"/>
                  <a:gd name="T47" fmla="*/ 0 h 32"/>
                  <a:gd name="T48" fmla="*/ 2147483647 w 132"/>
                  <a:gd name="T49" fmla="*/ 2147483647 h 32"/>
                  <a:gd name="T50" fmla="*/ 2147483647 w 132"/>
                  <a:gd name="T51" fmla="*/ 2147483647 h 32"/>
                  <a:gd name="T52" fmla="*/ 2147483647 w 132"/>
                  <a:gd name="T53" fmla="*/ 2147483647 h 32"/>
                  <a:gd name="T54" fmla="*/ 2147483647 w 132"/>
                  <a:gd name="T55" fmla="*/ 2147483647 h 32"/>
                  <a:gd name="T56" fmla="*/ 2147483647 w 132"/>
                  <a:gd name="T57" fmla="*/ 2147483647 h 32"/>
                  <a:gd name="T58" fmla="*/ 2147483647 w 132"/>
                  <a:gd name="T59" fmla="*/ 2147483647 h 32"/>
                  <a:gd name="T60" fmla="*/ 2147483647 w 132"/>
                  <a:gd name="T61" fmla="*/ 2147483647 h 32"/>
                  <a:gd name="T62" fmla="*/ 2147483647 w 132"/>
                  <a:gd name="T63" fmla="*/ 2147483647 h 32"/>
                  <a:gd name="T64" fmla="*/ 2147483647 w 132"/>
                  <a:gd name="T65" fmla="*/ 2147483647 h 32"/>
                  <a:gd name="T66" fmla="*/ 2147483647 w 132"/>
                  <a:gd name="T67" fmla="*/ 2147483647 h 32"/>
                  <a:gd name="T68" fmla="*/ 2147483647 w 132"/>
                  <a:gd name="T69" fmla="*/ 2147483647 h 32"/>
                  <a:gd name="T70" fmla="*/ 2147483647 w 132"/>
                  <a:gd name="T71" fmla="*/ 2147483647 h 32"/>
                  <a:gd name="T72" fmla="*/ 2147483647 w 132"/>
                  <a:gd name="T73" fmla="*/ 2147483647 h 32"/>
                  <a:gd name="T74" fmla="*/ 2147483647 w 132"/>
                  <a:gd name="T75" fmla="*/ 2147483647 h 32"/>
                  <a:gd name="T76" fmla="*/ 2147483647 w 132"/>
                  <a:gd name="T77" fmla="*/ 2147483647 h 3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32"/>
                  <a:gd name="T118" fmla="*/ 0 h 32"/>
                  <a:gd name="T119" fmla="*/ 132 w 132"/>
                  <a:gd name="T120" fmla="*/ 32 h 3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32" h="32">
                    <a:moveTo>
                      <a:pt x="34" y="32"/>
                    </a:moveTo>
                    <a:lnTo>
                      <a:pt x="30" y="30"/>
                    </a:lnTo>
                    <a:lnTo>
                      <a:pt x="28" y="30"/>
                    </a:lnTo>
                    <a:lnTo>
                      <a:pt x="30" y="26"/>
                    </a:lnTo>
                    <a:lnTo>
                      <a:pt x="36" y="24"/>
                    </a:lnTo>
                    <a:lnTo>
                      <a:pt x="18" y="22"/>
                    </a:lnTo>
                    <a:lnTo>
                      <a:pt x="0" y="20"/>
                    </a:lnTo>
                    <a:lnTo>
                      <a:pt x="0" y="18"/>
                    </a:lnTo>
                    <a:lnTo>
                      <a:pt x="6" y="16"/>
                    </a:lnTo>
                    <a:lnTo>
                      <a:pt x="24" y="10"/>
                    </a:lnTo>
                    <a:lnTo>
                      <a:pt x="40" y="4"/>
                    </a:lnTo>
                    <a:lnTo>
                      <a:pt x="54" y="0"/>
                    </a:lnTo>
                    <a:lnTo>
                      <a:pt x="54" y="6"/>
                    </a:lnTo>
                    <a:lnTo>
                      <a:pt x="56" y="6"/>
                    </a:lnTo>
                    <a:lnTo>
                      <a:pt x="64" y="6"/>
                    </a:lnTo>
                    <a:lnTo>
                      <a:pt x="64" y="14"/>
                    </a:lnTo>
                    <a:lnTo>
                      <a:pt x="66" y="16"/>
                    </a:lnTo>
                    <a:lnTo>
                      <a:pt x="68" y="18"/>
                    </a:lnTo>
                    <a:lnTo>
                      <a:pt x="74" y="18"/>
                    </a:lnTo>
                    <a:lnTo>
                      <a:pt x="84" y="16"/>
                    </a:lnTo>
                    <a:lnTo>
                      <a:pt x="92" y="14"/>
                    </a:lnTo>
                    <a:lnTo>
                      <a:pt x="100" y="6"/>
                    </a:lnTo>
                    <a:lnTo>
                      <a:pt x="108" y="0"/>
                    </a:lnTo>
                    <a:lnTo>
                      <a:pt x="114" y="0"/>
                    </a:lnTo>
                    <a:lnTo>
                      <a:pt x="114" y="8"/>
                    </a:lnTo>
                    <a:lnTo>
                      <a:pt x="110" y="12"/>
                    </a:lnTo>
                    <a:lnTo>
                      <a:pt x="120" y="14"/>
                    </a:lnTo>
                    <a:lnTo>
                      <a:pt x="132" y="14"/>
                    </a:lnTo>
                    <a:lnTo>
                      <a:pt x="118" y="22"/>
                    </a:lnTo>
                    <a:lnTo>
                      <a:pt x="110" y="28"/>
                    </a:lnTo>
                    <a:lnTo>
                      <a:pt x="104" y="28"/>
                    </a:lnTo>
                    <a:lnTo>
                      <a:pt x="98" y="28"/>
                    </a:lnTo>
                    <a:lnTo>
                      <a:pt x="94" y="26"/>
                    </a:lnTo>
                    <a:lnTo>
                      <a:pt x="90" y="24"/>
                    </a:lnTo>
                    <a:lnTo>
                      <a:pt x="84" y="22"/>
                    </a:lnTo>
                    <a:lnTo>
                      <a:pt x="72" y="24"/>
                    </a:lnTo>
                    <a:lnTo>
                      <a:pt x="60" y="28"/>
                    </a:lnTo>
                    <a:lnTo>
                      <a:pt x="48" y="30"/>
                    </a:lnTo>
                    <a:lnTo>
                      <a:pt x="34" y="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7" name="iṩlïdé">
                <a:extLst>
                  <a:ext uri="{FF2B5EF4-FFF2-40B4-BE49-F238E27FC236}">
                    <a16:creationId xmlns:a16="http://schemas.microsoft.com/office/drawing/2014/main" xmlns="" id="{E437BDE3-F4D9-472F-8668-9F4AE9DB4186}"/>
                  </a:ext>
                </a:extLst>
              </p:cNvPr>
              <p:cNvSpPr/>
              <p:nvPr/>
            </p:nvSpPr>
            <p:spPr bwMode="auto">
              <a:xfrm>
                <a:off x="2282040" y="1562932"/>
                <a:ext cx="111555" cy="30822"/>
              </a:xfrm>
              <a:custGeom>
                <a:avLst/>
                <a:gdLst>
                  <a:gd name="T0" fmla="*/ 2147483647 w 64"/>
                  <a:gd name="T1" fmla="*/ 2147483647 h 18"/>
                  <a:gd name="T2" fmla="*/ 2147483647 w 64"/>
                  <a:gd name="T3" fmla="*/ 2147483647 h 18"/>
                  <a:gd name="T4" fmla="*/ 0 w 64"/>
                  <a:gd name="T5" fmla="*/ 2147483647 h 18"/>
                  <a:gd name="T6" fmla="*/ 2147483647 w 64"/>
                  <a:gd name="T7" fmla="*/ 2147483647 h 18"/>
                  <a:gd name="T8" fmla="*/ 2147483647 w 64"/>
                  <a:gd name="T9" fmla="*/ 2147483647 h 18"/>
                  <a:gd name="T10" fmla="*/ 2147483647 w 64"/>
                  <a:gd name="T11" fmla="*/ 2147483647 h 18"/>
                  <a:gd name="T12" fmla="*/ 2147483647 w 64"/>
                  <a:gd name="T13" fmla="*/ 2147483647 h 18"/>
                  <a:gd name="T14" fmla="*/ 2147483647 w 64"/>
                  <a:gd name="T15" fmla="*/ 2147483647 h 18"/>
                  <a:gd name="T16" fmla="*/ 2147483647 w 64"/>
                  <a:gd name="T17" fmla="*/ 0 h 18"/>
                  <a:gd name="T18" fmla="*/ 2147483647 w 64"/>
                  <a:gd name="T19" fmla="*/ 2147483647 h 18"/>
                  <a:gd name="T20" fmla="*/ 2147483647 w 64"/>
                  <a:gd name="T21" fmla="*/ 2147483647 h 18"/>
                  <a:gd name="T22" fmla="*/ 2147483647 w 64"/>
                  <a:gd name="T23" fmla="*/ 2147483647 h 18"/>
                  <a:gd name="T24" fmla="*/ 2147483647 w 64"/>
                  <a:gd name="T25" fmla="*/ 2147483647 h 18"/>
                  <a:gd name="T26" fmla="*/ 2147483647 w 64"/>
                  <a:gd name="T27" fmla="*/ 2147483647 h 18"/>
                  <a:gd name="T28" fmla="*/ 2147483647 w 64"/>
                  <a:gd name="T29" fmla="*/ 2147483647 h 18"/>
                  <a:gd name="T30" fmla="*/ 2147483647 w 64"/>
                  <a:gd name="T31" fmla="*/ 2147483647 h 18"/>
                  <a:gd name="T32" fmla="*/ 2147483647 w 64"/>
                  <a:gd name="T33" fmla="*/ 2147483647 h 18"/>
                  <a:gd name="T34" fmla="*/ 2147483647 w 64"/>
                  <a:gd name="T35" fmla="*/ 214748364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8"/>
                  <a:gd name="T56" fmla="*/ 64 w 64"/>
                  <a:gd name="T57" fmla="*/ 18 h 1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8">
                    <a:moveTo>
                      <a:pt x="12" y="18"/>
                    </a:moveTo>
                    <a:lnTo>
                      <a:pt x="6" y="16"/>
                    </a:lnTo>
                    <a:lnTo>
                      <a:pt x="0" y="14"/>
                    </a:lnTo>
                    <a:lnTo>
                      <a:pt x="8" y="12"/>
                    </a:lnTo>
                    <a:lnTo>
                      <a:pt x="18" y="12"/>
                    </a:lnTo>
                    <a:lnTo>
                      <a:pt x="26" y="10"/>
                    </a:lnTo>
                    <a:lnTo>
                      <a:pt x="28" y="10"/>
                    </a:lnTo>
                    <a:lnTo>
                      <a:pt x="30" y="8"/>
                    </a:lnTo>
                    <a:lnTo>
                      <a:pt x="48" y="0"/>
                    </a:lnTo>
                    <a:lnTo>
                      <a:pt x="58" y="2"/>
                    </a:lnTo>
                    <a:lnTo>
                      <a:pt x="64" y="4"/>
                    </a:lnTo>
                    <a:lnTo>
                      <a:pt x="58" y="10"/>
                    </a:lnTo>
                    <a:lnTo>
                      <a:pt x="48" y="16"/>
                    </a:lnTo>
                    <a:lnTo>
                      <a:pt x="30" y="18"/>
                    </a:lnTo>
                    <a:lnTo>
                      <a:pt x="30" y="16"/>
                    </a:lnTo>
                    <a:lnTo>
                      <a:pt x="28" y="16"/>
                    </a:lnTo>
                    <a:lnTo>
                      <a:pt x="22" y="16"/>
                    </a:lnTo>
                    <a:lnTo>
                      <a:pt x="12"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8" name="îšḷide">
                <a:extLst>
                  <a:ext uri="{FF2B5EF4-FFF2-40B4-BE49-F238E27FC236}">
                    <a16:creationId xmlns:a16="http://schemas.microsoft.com/office/drawing/2014/main" xmlns="" id="{A3F1EF72-7362-4A84-B184-1C211A098D0D}"/>
                  </a:ext>
                </a:extLst>
              </p:cNvPr>
              <p:cNvSpPr/>
              <p:nvPr/>
            </p:nvSpPr>
            <p:spPr bwMode="auto">
              <a:xfrm>
                <a:off x="2356410" y="1675017"/>
                <a:ext cx="128081" cy="70053"/>
              </a:xfrm>
              <a:custGeom>
                <a:avLst/>
                <a:gdLst>
                  <a:gd name="T0" fmla="*/ 2147483647 w 74"/>
                  <a:gd name="T1" fmla="*/ 2147483647 h 42"/>
                  <a:gd name="T2" fmla="*/ 2147483647 w 74"/>
                  <a:gd name="T3" fmla="*/ 2147483647 h 42"/>
                  <a:gd name="T4" fmla="*/ 2147483647 w 74"/>
                  <a:gd name="T5" fmla="*/ 2147483647 h 42"/>
                  <a:gd name="T6" fmla="*/ 2147483647 w 74"/>
                  <a:gd name="T7" fmla="*/ 2147483647 h 42"/>
                  <a:gd name="T8" fmla="*/ 2147483647 w 74"/>
                  <a:gd name="T9" fmla="*/ 2147483647 h 42"/>
                  <a:gd name="T10" fmla="*/ 2147483647 w 74"/>
                  <a:gd name="T11" fmla="*/ 2147483647 h 42"/>
                  <a:gd name="T12" fmla="*/ 2147483647 w 74"/>
                  <a:gd name="T13" fmla="*/ 2147483647 h 42"/>
                  <a:gd name="T14" fmla="*/ 2147483647 w 74"/>
                  <a:gd name="T15" fmla="*/ 2147483647 h 42"/>
                  <a:gd name="T16" fmla="*/ 2147483647 w 74"/>
                  <a:gd name="T17" fmla="*/ 2147483647 h 42"/>
                  <a:gd name="T18" fmla="*/ 2147483647 w 74"/>
                  <a:gd name="T19" fmla="*/ 2147483647 h 42"/>
                  <a:gd name="T20" fmla="*/ 2147483647 w 74"/>
                  <a:gd name="T21" fmla="*/ 2147483647 h 42"/>
                  <a:gd name="T22" fmla="*/ 2147483647 w 74"/>
                  <a:gd name="T23" fmla="*/ 2147483647 h 42"/>
                  <a:gd name="T24" fmla="*/ 2147483647 w 74"/>
                  <a:gd name="T25" fmla="*/ 2147483647 h 42"/>
                  <a:gd name="T26" fmla="*/ 2147483647 w 74"/>
                  <a:gd name="T27" fmla="*/ 2147483647 h 42"/>
                  <a:gd name="T28" fmla="*/ 2147483647 w 74"/>
                  <a:gd name="T29" fmla="*/ 2147483647 h 42"/>
                  <a:gd name="T30" fmla="*/ 2147483647 w 74"/>
                  <a:gd name="T31" fmla="*/ 2147483647 h 42"/>
                  <a:gd name="T32" fmla="*/ 2147483647 w 74"/>
                  <a:gd name="T33" fmla="*/ 2147483647 h 42"/>
                  <a:gd name="T34" fmla="*/ 2147483647 w 74"/>
                  <a:gd name="T35" fmla="*/ 2147483647 h 42"/>
                  <a:gd name="T36" fmla="*/ 2147483647 w 74"/>
                  <a:gd name="T37" fmla="*/ 2147483647 h 42"/>
                  <a:gd name="T38" fmla="*/ 0 w 74"/>
                  <a:gd name="T39" fmla="*/ 2147483647 h 42"/>
                  <a:gd name="T40" fmla="*/ 2147483647 w 74"/>
                  <a:gd name="T41" fmla="*/ 2147483647 h 42"/>
                  <a:gd name="T42" fmla="*/ 2147483647 w 74"/>
                  <a:gd name="T43" fmla="*/ 2147483647 h 42"/>
                  <a:gd name="T44" fmla="*/ 2147483647 w 74"/>
                  <a:gd name="T45" fmla="*/ 2147483647 h 42"/>
                  <a:gd name="T46" fmla="*/ 2147483647 w 74"/>
                  <a:gd name="T47" fmla="*/ 2147483647 h 42"/>
                  <a:gd name="T48" fmla="*/ 2147483647 w 74"/>
                  <a:gd name="T49" fmla="*/ 2147483647 h 42"/>
                  <a:gd name="T50" fmla="*/ 2147483647 w 74"/>
                  <a:gd name="T51" fmla="*/ 2147483647 h 42"/>
                  <a:gd name="T52" fmla="*/ 2147483647 w 74"/>
                  <a:gd name="T53" fmla="*/ 2147483647 h 42"/>
                  <a:gd name="T54" fmla="*/ 2147483647 w 74"/>
                  <a:gd name="T55" fmla="*/ 2147483647 h 42"/>
                  <a:gd name="T56" fmla="*/ 2147483647 w 74"/>
                  <a:gd name="T57" fmla="*/ 2147483647 h 42"/>
                  <a:gd name="T58" fmla="*/ 2147483647 w 74"/>
                  <a:gd name="T59" fmla="*/ 2147483647 h 42"/>
                  <a:gd name="T60" fmla="*/ 2147483647 w 74"/>
                  <a:gd name="T61" fmla="*/ 2147483647 h 42"/>
                  <a:gd name="T62" fmla="*/ 2147483647 w 74"/>
                  <a:gd name="T63" fmla="*/ 2147483647 h 42"/>
                  <a:gd name="T64" fmla="*/ 2147483647 w 74"/>
                  <a:gd name="T65" fmla="*/ 2147483647 h 42"/>
                  <a:gd name="T66" fmla="*/ 2147483647 w 74"/>
                  <a:gd name="T67" fmla="*/ 0 h 42"/>
                  <a:gd name="T68" fmla="*/ 2147483647 w 74"/>
                  <a:gd name="T69" fmla="*/ 2147483647 h 4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4"/>
                  <a:gd name="T106" fmla="*/ 0 h 42"/>
                  <a:gd name="T107" fmla="*/ 74 w 74"/>
                  <a:gd name="T108" fmla="*/ 42 h 4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4" h="42">
                    <a:moveTo>
                      <a:pt x="74" y="4"/>
                    </a:moveTo>
                    <a:lnTo>
                      <a:pt x="70" y="6"/>
                    </a:lnTo>
                    <a:lnTo>
                      <a:pt x="66" y="8"/>
                    </a:lnTo>
                    <a:lnTo>
                      <a:pt x="58" y="14"/>
                    </a:lnTo>
                    <a:lnTo>
                      <a:pt x="66" y="22"/>
                    </a:lnTo>
                    <a:lnTo>
                      <a:pt x="56" y="28"/>
                    </a:lnTo>
                    <a:lnTo>
                      <a:pt x="52" y="30"/>
                    </a:lnTo>
                    <a:lnTo>
                      <a:pt x="48" y="28"/>
                    </a:lnTo>
                    <a:lnTo>
                      <a:pt x="48" y="32"/>
                    </a:lnTo>
                    <a:lnTo>
                      <a:pt x="44" y="34"/>
                    </a:lnTo>
                    <a:lnTo>
                      <a:pt x="38" y="36"/>
                    </a:lnTo>
                    <a:lnTo>
                      <a:pt x="32" y="38"/>
                    </a:lnTo>
                    <a:lnTo>
                      <a:pt x="26" y="42"/>
                    </a:lnTo>
                    <a:lnTo>
                      <a:pt x="18" y="42"/>
                    </a:lnTo>
                    <a:lnTo>
                      <a:pt x="18" y="36"/>
                    </a:lnTo>
                    <a:lnTo>
                      <a:pt x="16" y="34"/>
                    </a:lnTo>
                    <a:lnTo>
                      <a:pt x="10" y="32"/>
                    </a:lnTo>
                    <a:lnTo>
                      <a:pt x="4" y="28"/>
                    </a:lnTo>
                    <a:lnTo>
                      <a:pt x="2" y="26"/>
                    </a:lnTo>
                    <a:lnTo>
                      <a:pt x="0" y="22"/>
                    </a:lnTo>
                    <a:lnTo>
                      <a:pt x="2" y="20"/>
                    </a:lnTo>
                    <a:lnTo>
                      <a:pt x="4" y="18"/>
                    </a:lnTo>
                    <a:lnTo>
                      <a:pt x="8" y="16"/>
                    </a:lnTo>
                    <a:lnTo>
                      <a:pt x="14" y="16"/>
                    </a:lnTo>
                    <a:lnTo>
                      <a:pt x="16" y="18"/>
                    </a:lnTo>
                    <a:lnTo>
                      <a:pt x="20" y="20"/>
                    </a:lnTo>
                    <a:lnTo>
                      <a:pt x="22" y="20"/>
                    </a:lnTo>
                    <a:lnTo>
                      <a:pt x="30" y="18"/>
                    </a:lnTo>
                    <a:lnTo>
                      <a:pt x="32" y="16"/>
                    </a:lnTo>
                    <a:lnTo>
                      <a:pt x="32" y="14"/>
                    </a:lnTo>
                    <a:lnTo>
                      <a:pt x="32" y="8"/>
                    </a:lnTo>
                    <a:lnTo>
                      <a:pt x="38" y="4"/>
                    </a:lnTo>
                    <a:lnTo>
                      <a:pt x="50" y="4"/>
                    </a:lnTo>
                    <a:lnTo>
                      <a:pt x="74" y="0"/>
                    </a:lnTo>
                    <a:lnTo>
                      <a:pt x="74" y="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19" name="í$ļíḋe">
                <a:extLst>
                  <a:ext uri="{FF2B5EF4-FFF2-40B4-BE49-F238E27FC236}">
                    <a16:creationId xmlns:a16="http://schemas.microsoft.com/office/drawing/2014/main" xmlns="" id="{52F13750-98B2-4C74-9D63-B82B58BEFFB0}"/>
                  </a:ext>
                </a:extLst>
              </p:cNvPr>
              <p:cNvSpPr/>
              <p:nvPr/>
            </p:nvSpPr>
            <p:spPr bwMode="auto">
              <a:xfrm>
                <a:off x="2332997" y="1777294"/>
                <a:ext cx="67484" cy="36427"/>
              </a:xfrm>
              <a:custGeom>
                <a:avLst/>
                <a:gdLst>
                  <a:gd name="T0" fmla="*/ 2147483647 w 40"/>
                  <a:gd name="T1" fmla="*/ 2147483647 h 22"/>
                  <a:gd name="T2" fmla="*/ 2147483647 w 40"/>
                  <a:gd name="T3" fmla="*/ 2147483647 h 22"/>
                  <a:gd name="T4" fmla="*/ 2147483647 w 40"/>
                  <a:gd name="T5" fmla="*/ 2147483647 h 22"/>
                  <a:gd name="T6" fmla="*/ 0 w 40"/>
                  <a:gd name="T7" fmla="*/ 2147483647 h 22"/>
                  <a:gd name="T8" fmla="*/ 2147483647 w 40"/>
                  <a:gd name="T9" fmla="*/ 2147483647 h 22"/>
                  <a:gd name="T10" fmla="*/ 2147483647 w 40"/>
                  <a:gd name="T11" fmla="*/ 2147483647 h 22"/>
                  <a:gd name="T12" fmla="*/ 2147483647 w 40"/>
                  <a:gd name="T13" fmla="*/ 0 h 22"/>
                  <a:gd name="T14" fmla="*/ 2147483647 w 40"/>
                  <a:gd name="T15" fmla="*/ 2147483647 h 22"/>
                  <a:gd name="T16" fmla="*/ 2147483647 w 40"/>
                  <a:gd name="T17" fmla="*/ 2147483647 h 22"/>
                  <a:gd name="T18" fmla="*/ 2147483647 w 40"/>
                  <a:gd name="T19" fmla="*/ 2147483647 h 22"/>
                  <a:gd name="T20" fmla="*/ 2147483647 w 40"/>
                  <a:gd name="T21" fmla="*/ 2147483647 h 22"/>
                  <a:gd name="T22" fmla="*/ 2147483647 w 40"/>
                  <a:gd name="T23" fmla="*/ 2147483647 h 22"/>
                  <a:gd name="T24" fmla="*/ 2147483647 w 40"/>
                  <a:gd name="T25" fmla="*/ 2147483647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22"/>
                  <a:gd name="T41" fmla="*/ 40 w 40"/>
                  <a:gd name="T42" fmla="*/ 22 h 2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22">
                    <a:moveTo>
                      <a:pt x="22" y="22"/>
                    </a:moveTo>
                    <a:lnTo>
                      <a:pt x="16" y="22"/>
                    </a:lnTo>
                    <a:lnTo>
                      <a:pt x="8" y="20"/>
                    </a:lnTo>
                    <a:lnTo>
                      <a:pt x="0" y="14"/>
                    </a:lnTo>
                    <a:lnTo>
                      <a:pt x="6" y="10"/>
                    </a:lnTo>
                    <a:lnTo>
                      <a:pt x="12" y="6"/>
                    </a:lnTo>
                    <a:lnTo>
                      <a:pt x="30" y="0"/>
                    </a:lnTo>
                    <a:lnTo>
                      <a:pt x="32" y="4"/>
                    </a:lnTo>
                    <a:lnTo>
                      <a:pt x="34" y="6"/>
                    </a:lnTo>
                    <a:lnTo>
                      <a:pt x="40" y="6"/>
                    </a:lnTo>
                    <a:lnTo>
                      <a:pt x="40" y="18"/>
                    </a:lnTo>
                    <a:lnTo>
                      <a:pt x="32" y="22"/>
                    </a:lnTo>
                    <a:lnTo>
                      <a:pt x="22"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0" name="íŝlïdè">
                <a:extLst>
                  <a:ext uri="{FF2B5EF4-FFF2-40B4-BE49-F238E27FC236}">
                    <a16:creationId xmlns:a16="http://schemas.microsoft.com/office/drawing/2014/main" xmlns="" id="{94A2659B-9BB6-44C2-B9CA-ED259375B4EB}"/>
                  </a:ext>
                </a:extLst>
              </p:cNvPr>
              <p:cNvSpPr/>
              <p:nvPr/>
            </p:nvSpPr>
            <p:spPr bwMode="auto">
              <a:xfrm>
                <a:off x="2478983" y="1886577"/>
                <a:ext cx="140476" cy="70053"/>
              </a:xfrm>
              <a:custGeom>
                <a:avLst/>
                <a:gdLst>
                  <a:gd name="T0" fmla="*/ 2147483647 w 80"/>
                  <a:gd name="T1" fmla="*/ 2147483647 h 42"/>
                  <a:gd name="T2" fmla="*/ 2147483647 w 80"/>
                  <a:gd name="T3" fmla="*/ 2147483647 h 42"/>
                  <a:gd name="T4" fmla="*/ 2147483647 w 80"/>
                  <a:gd name="T5" fmla="*/ 2147483647 h 42"/>
                  <a:gd name="T6" fmla="*/ 2147483647 w 80"/>
                  <a:gd name="T7" fmla="*/ 2147483647 h 42"/>
                  <a:gd name="T8" fmla="*/ 2147483647 w 80"/>
                  <a:gd name="T9" fmla="*/ 2147483647 h 42"/>
                  <a:gd name="T10" fmla="*/ 2147483647 w 80"/>
                  <a:gd name="T11" fmla="*/ 2147483647 h 42"/>
                  <a:gd name="T12" fmla="*/ 2147483647 w 80"/>
                  <a:gd name="T13" fmla="*/ 2147483647 h 42"/>
                  <a:gd name="T14" fmla="*/ 2147483647 w 80"/>
                  <a:gd name="T15" fmla="*/ 2147483647 h 42"/>
                  <a:gd name="T16" fmla="*/ 2147483647 w 80"/>
                  <a:gd name="T17" fmla="*/ 2147483647 h 42"/>
                  <a:gd name="T18" fmla="*/ 2147483647 w 80"/>
                  <a:gd name="T19" fmla="*/ 2147483647 h 42"/>
                  <a:gd name="T20" fmla="*/ 2147483647 w 80"/>
                  <a:gd name="T21" fmla="*/ 2147483647 h 42"/>
                  <a:gd name="T22" fmla="*/ 2147483647 w 80"/>
                  <a:gd name="T23" fmla="*/ 2147483647 h 42"/>
                  <a:gd name="T24" fmla="*/ 2147483647 w 80"/>
                  <a:gd name="T25" fmla="*/ 2147483647 h 42"/>
                  <a:gd name="T26" fmla="*/ 2147483647 w 80"/>
                  <a:gd name="T27" fmla="*/ 2147483647 h 42"/>
                  <a:gd name="T28" fmla="*/ 0 w 80"/>
                  <a:gd name="T29" fmla="*/ 2147483647 h 42"/>
                  <a:gd name="T30" fmla="*/ 2147483647 w 80"/>
                  <a:gd name="T31" fmla="*/ 2147483647 h 42"/>
                  <a:gd name="T32" fmla="*/ 2147483647 w 80"/>
                  <a:gd name="T33" fmla="*/ 2147483647 h 42"/>
                  <a:gd name="T34" fmla="*/ 2147483647 w 80"/>
                  <a:gd name="T35" fmla="*/ 0 h 42"/>
                  <a:gd name="T36" fmla="*/ 2147483647 w 80"/>
                  <a:gd name="T37" fmla="*/ 2147483647 h 42"/>
                  <a:gd name="T38" fmla="*/ 2147483647 w 80"/>
                  <a:gd name="T39" fmla="*/ 2147483647 h 42"/>
                  <a:gd name="T40" fmla="*/ 2147483647 w 80"/>
                  <a:gd name="T41" fmla="*/ 2147483647 h 42"/>
                  <a:gd name="T42" fmla="*/ 2147483647 w 80"/>
                  <a:gd name="T43" fmla="*/ 2147483647 h 42"/>
                  <a:gd name="T44" fmla="*/ 2147483647 w 80"/>
                  <a:gd name="T45" fmla="*/ 2147483647 h 42"/>
                  <a:gd name="T46" fmla="*/ 2147483647 w 80"/>
                  <a:gd name="T47" fmla="*/ 2147483647 h 42"/>
                  <a:gd name="T48" fmla="*/ 2147483647 w 80"/>
                  <a:gd name="T49" fmla="*/ 2147483647 h 42"/>
                  <a:gd name="T50" fmla="*/ 2147483647 w 80"/>
                  <a:gd name="T51" fmla="*/ 2147483647 h 42"/>
                  <a:gd name="T52" fmla="*/ 2147483647 w 80"/>
                  <a:gd name="T53" fmla="*/ 2147483647 h 42"/>
                  <a:gd name="T54" fmla="*/ 2147483647 w 80"/>
                  <a:gd name="T55" fmla="*/ 2147483647 h 42"/>
                  <a:gd name="T56" fmla="*/ 2147483647 w 80"/>
                  <a:gd name="T57" fmla="*/ 2147483647 h 42"/>
                  <a:gd name="T58" fmla="*/ 2147483647 w 80"/>
                  <a:gd name="T59" fmla="*/ 2147483647 h 4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80"/>
                  <a:gd name="T91" fmla="*/ 0 h 42"/>
                  <a:gd name="T92" fmla="*/ 80 w 80"/>
                  <a:gd name="T93" fmla="*/ 42 h 4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80" h="42">
                    <a:moveTo>
                      <a:pt x="58" y="40"/>
                    </a:moveTo>
                    <a:lnTo>
                      <a:pt x="56" y="30"/>
                    </a:lnTo>
                    <a:lnTo>
                      <a:pt x="52" y="26"/>
                    </a:lnTo>
                    <a:lnTo>
                      <a:pt x="48" y="26"/>
                    </a:lnTo>
                    <a:lnTo>
                      <a:pt x="42" y="26"/>
                    </a:lnTo>
                    <a:lnTo>
                      <a:pt x="38" y="30"/>
                    </a:lnTo>
                    <a:lnTo>
                      <a:pt x="30" y="36"/>
                    </a:lnTo>
                    <a:lnTo>
                      <a:pt x="22" y="40"/>
                    </a:lnTo>
                    <a:lnTo>
                      <a:pt x="16" y="42"/>
                    </a:lnTo>
                    <a:lnTo>
                      <a:pt x="10" y="40"/>
                    </a:lnTo>
                    <a:lnTo>
                      <a:pt x="14" y="38"/>
                    </a:lnTo>
                    <a:lnTo>
                      <a:pt x="10" y="36"/>
                    </a:lnTo>
                    <a:lnTo>
                      <a:pt x="6" y="36"/>
                    </a:lnTo>
                    <a:lnTo>
                      <a:pt x="4" y="36"/>
                    </a:lnTo>
                    <a:lnTo>
                      <a:pt x="0" y="34"/>
                    </a:lnTo>
                    <a:lnTo>
                      <a:pt x="8" y="24"/>
                    </a:lnTo>
                    <a:lnTo>
                      <a:pt x="22" y="14"/>
                    </a:lnTo>
                    <a:lnTo>
                      <a:pt x="46" y="0"/>
                    </a:lnTo>
                    <a:lnTo>
                      <a:pt x="52" y="6"/>
                    </a:lnTo>
                    <a:lnTo>
                      <a:pt x="58" y="12"/>
                    </a:lnTo>
                    <a:lnTo>
                      <a:pt x="70" y="22"/>
                    </a:lnTo>
                    <a:lnTo>
                      <a:pt x="68" y="28"/>
                    </a:lnTo>
                    <a:lnTo>
                      <a:pt x="74" y="28"/>
                    </a:lnTo>
                    <a:lnTo>
                      <a:pt x="80" y="30"/>
                    </a:lnTo>
                    <a:lnTo>
                      <a:pt x="74" y="36"/>
                    </a:lnTo>
                    <a:lnTo>
                      <a:pt x="70" y="38"/>
                    </a:lnTo>
                    <a:lnTo>
                      <a:pt x="64" y="40"/>
                    </a:lnTo>
                    <a:lnTo>
                      <a:pt x="60" y="38"/>
                    </a:lnTo>
                    <a:lnTo>
                      <a:pt x="60" y="36"/>
                    </a:lnTo>
                    <a:lnTo>
                      <a:pt x="58" y="4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1" name="iṩḻidê">
                <a:extLst>
                  <a:ext uri="{FF2B5EF4-FFF2-40B4-BE49-F238E27FC236}">
                    <a16:creationId xmlns:a16="http://schemas.microsoft.com/office/drawing/2014/main" xmlns="" id="{1094ED1B-8F39-4068-AB5E-66E4B7E66E75}"/>
                  </a:ext>
                </a:extLst>
              </p:cNvPr>
              <p:cNvSpPr/>
              <p:nvPr/>
            </p:nvSpPr>
            <p:spPr bwMode="auto">
              <a:xfrm>
                <a:off x="2425270" y="1610569"/>
                <a:ext cx="115686" cy="40630"/>
              </a:xfrm>
              <a:custGeom>
                <a:avLst/>
                <a:gdLst>
                  <a:gd name="T0" fmla="*/ 2147483647 w 66"/>
                  <a:gd name="T1" fmla="*/ 2147483647 h 24"/>
                  <a:gd name="T2" fmla="*/ 2147483647 w 66"/>
                  <a:gd name="T3" fmla="*/ 2147483647 h 24"/>
                  <a:gd name="T4" fmla="*/ 2147483647 w 66"/>
                  <a:gd name="T5" fmla="*/ 2147483647 h 24"/>
                  <a:gd name="T6" fmla="*/ 2147483647 w 66"/>
                  <a:gd name="T7" fmla="*/ 2147483647 h 24"/>
                  <a:gd name="T8" fmla="*/ 2147483647 w 66"/>
                  <a:gd name="T9" fmla="*/ 2147483647 h 24"/>
                  <a:gd name="T10" fmla="*/ 2147483647 w 66"/>
                  <a:gd name="T11" fmla="*/ 2147483647 h 24"/>
                  <a:gd name="T12" fmla="*/ 2147483647 w 66"/>
                  <a:gd name="T13" fmla="*/ 2147483647 h 24"/>
                  <a:gd name="T14" fmla="*/ 2147483647 w 66"/>
                  <a:gd name="T15" fmla="*/ 2147483647 h 24"/>
                  <a:gd name="T16" fmla="*/ 2147483647 w 66"/>
                  <a:gd name="T17" fmla="*/ 2147483647 h 24"/>
                  <a:gd name="T18" fmla="*/ 2147483647 w 66"/>
                  <a:gd name="T19" fmla="*/ 2147483647 h 24"/>
                  <a:gd name="T20" fmla="*/ 2147483647 w 66"/>
                  <a:gd name="T21" fmla="*/ 0 h 24"/>
                  <a:gd name="T22" fmla="*/ 2147483647 w 66"/>
                  <a:gd name="T23" fmla="*/ 0 h 24"/>
                  <a:gd name="T24" fmla="*/ 2147483647 w 66"/>
                  <a:gd name="T25" fmla="*/ 2147483647 h 24"/>
                  <a:gd name="T26" fmla="*/ 2147483647 w 66"/>
                  <a:gd name="T27" fmla="*/ 2147483647 h 24"/>
                  <a:gd name="T28" fmla="*/ 2147483647 w 66"/>
                  <a:gd name="T29" fmla="*/ 0 h 24"/>
                  <a:gd name="T30" fmla="*/ 2147483647 w 66"/>
                  <a:gd name="T31" fmla="*/ 2147483647 h 24"/>
                  <a:gd name="T32" fmla="*/ 2147483647 w 66"/>
                  <a:gd name="T33" fmla="*/ 2147483647 h 24"/>
                  <a:gd name="T34" fmla="*/ 2147483647 w 66"/>
                  <a:gd name="T35" fmla="*/ 2147483647 h 24"/>
                  <a:gd name="T36" fmla="*/ 2147483647 w 66"/>
                  <a:gd name="T37" fmla="*/ 2147483647 h 24"/>
                  <a:gd name="T38" fmla="*/ 2147483647 w 66"/>
                  <a:gd name="T39" fmla="*/ 2147483647 h 24"/>
                  <a:gd name="T40" fmla="*/ 2147483647 w 66"/>
                  <a:gd name="T41" fmla="*/ 2147483647 h 24"/>
                  <a:gd name="T42" fmla="*/ 2147483647 w 66"/>
                  <a:gd name="T43" fmla="*/ 2147483647 h 24"/>
                  <a:gd name="T44" fmla="*/ 2147483647 w 66"/>
                  <a:gd name="T45" fmla="*/ 2147483647 h 24"/>
                  <a:gd name="T46" fmla="*/ 2147483647 w 66"/>
                  <a:gd name="T47" fmla="*/ 2147483647 h 24"/>
                  <a:gd name="T48" fmla="*/ 2147483647 w 66"/>
                  <a:gd name="T49" fmla="*/ 2147483647 h 24"/>
                  <a:gd name="T50" fmla="*/ 2147483647 w 66"/>
                  <a:gd name="T51" fmla="*/ 2147483647 h 24"/>
                  <a:gd name="T52" fmla="*/ 2147483647 w 66"/>
                  <a:gd name="T53" fmla="*/ 2147483647 h 24"/>
                  <a:gd name="T54" fmla="*/ 2147483647 w 66"/>
                  <a:gd name="T55" fmla="*/ 2147483647 h 24"/>
                  <a:gd name="T56" fmla="*/ 2147483647 w 66"/>
                  <a:gd name="T57" fmla="*/ 2147483647 h 24"/>
                  <a:gd name="T58" fmla="*/ 0 w 66"/>
                  <a:gd name="T59" fmla="*/ 2147483647 h 24"/>
                  <a:gd name="T60" fmla="*/ 0 w 66"/>
                  <a:gd name="T61" fmla="*/ 2147483647 h 24"/>
                  <a:gd name="T62" fmla="*/ 0 w 66"/>
                  <a:gd name="T63" fmla="*/ 2147483647 h 24"/>
                  <a:gd name="T64" fmla="*/ 2147483647 w 66"/>
                  <a:gd name="T65" fmla="*/ 2147483647 h 24"/>
                  <a:gd name="T66" fmla="*/ 2147483647 w 66"/>
                  <a:gd name="T67" fmla="*/ 0 h 24"/>
                  <a:gd name="T68" fmla="*/ 2147483647 w 66"/>
                  <a:gd name="T69" fmla="*/ 2147483647 h 24"/>
                  <a:gd name="T70" fmla="*/ 2147483647 w 66"/>
                  <a:gd name="T71" fmla="*/ 2147483647 h 24"/>
                  <a:gd name="T72" fmla="*/ 2147483647 w 66"/>
                  <a:gd name="T73" fmla="*/ 2147483647 h 24"/>
                  <a:gd name="T74" fmla="*/ 2147483647 w 66"/>
                  <a:gd name="T75" fmla="*/ 2147483647 h 24"/>
                  <a:gd name="T76" fmla="*/ 2147483647 w 66"/>
                  <a:gd name="T77" fmla="*/ 2147483647 h 2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24"/>
                  <a:gd name="T119" fmla="*/ 66 w 66"/>
                  <a:gd name="T120" fmla="*/ 24 h 2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24">
                    <a:moveTo>
                      <a:pt x="10" y="6"/>
                    </a:moveTo>
                    <a:lnTo>
                      <a:pt x="16" y="10"/>
                    </a:lnTo>
                    <a:lnTo>
                      <a:pt x="22" y="12"/>
                    </a:lnTo>
                    <a:lnTo>
                      <a:pt x="24" y="8"/>
                    </a:lnTo>
                    <a:lnTo>
                      <a:pt x="24" y="6"/>
                    </a:lnTo>
                    <a:lnTo>
                      <a:pt x="26" y="6"/>
                    </a:lnTo>
                    <a:lnTo>
                      <a:pt x="30" y="6"/>
                    </a:lnTo>
                    <a:lnTo>
                      <a:pt x="34" y="8"/>
                    </a:lnTo>
                    <a:lnTo>
                      <a:pt x="38" y="12"/>
                    </a:lnTo>
                    <a:lnTo>
                      <a:pt x="40" y="4"/>
                    </a:lnTo>
                    <a:lnTo>
                      <a:pt x="42" y="0"/>
                    </a:lnTo>
                    <a:lnTo>
                      <a:pt x="46" y="0"/>
                    </a:lnTo>
                    <a:lnTo>
                      <a:pt x="56" y="2"/>
                    </a:lnTo>
                    <a:lnTo>
                      <a:pt x="62" y="2"/>
                    </a:lnTo>
                    <a:lnTo>
                      <a:pt x="64" y="0"/>
                    </a:lnTo>
                    <a:lnTo>
                      <a:pt x="66" y="6"/>
                    </a:lnTo>
                    <a:lnTo>
                      <a:pt x="62" y="12"/>
                    </a:lnTo>
                    <a:lnTo>
                      <a:pt x="56" y="16"/>
                    </a:lnTo>
                    <a:lnTo>
                      <a:pt x="46" y="20"/>
                    </a:lnTo>
                    <a:lnTo>
                      <a:pt x="42" y="20"/>
                    </a:lnTo>
                    <a:lnTo>
                      <a:pt x="36" y="20"/>
                    </a:lnTo>
                    <a:lnTo>
                      <a:pt x="34" y="24"/>
                    </a:lnTo>
                    <a:lnTo>
                      <a:pt x="28" y="24"/>
                    </a:lnTo>
                    <a:lnTo>
                      <a:pt x="24" y="24"/>
                    </a:lnTo>
                    <a:lnTo>
                      <a:pt x="20" y="22"/>
                    </a:lnTo>
                    <a:lnTo>
                      <a:pt x="18" y="20"/>
                    </a:lnTo>
                    <a:lnTo>
                      <a:pt x="18" y="14"/>
                    </a:lnTo>
                    <a:lnTo>
                      <a:pt x="6" y="14"/>
                    </a:lnTo>
                    <a:lnTo>
                      <a:pt x="2" y="14"/>
                    </a:lnTo>
                    <a:lnTo>
                      <a:pt x="0" y="10"/>
                    </a:lnTo>
                    <a:lnTo>
                      <a:pt x="0" y="6"/>
                    </a:lnTo>
                    <a:lnTo>
                      <a:pt x="0" y="4"/>
                    </a:lnTo>
                    <a:lnTo>
                      <a:pt x="2" y="2"/>
                    </a:lnTo>
                    <a:lnTo>
                      <a:pt x="8" y="0"/>
                    </a:lnTo>
                    <a:lnTo>
                      <a:pt x="10" y="2"/>
                    </a:lnTo>
                    <a:lnTo>
                      <a:pt x="12" y="4"/>
                    </a:lnTo>
                    <a:lnTo>
                      <a:pt x="16" y="10"/>
                    </a:lnTo>
                    <a:lnTo>
                      <a:pt x="16" y="8"/>
                    </a:lnTo>
                    <a:lnTo>
                      <a:pt x="10"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2" name="îśḷiḍê">
                <a:extLst>
                  <a:ext uri="{FF2B5EF4-FFF2-40B4-BE49-F238E27FC236}">
                    <a16:creationId xmlns:a16="http://schemas.microsoft.com/office/drawing/2014/main" xmlns="" id="{D5537721-5F31-418F-9787-43ABAC736402}"/>
                  </a:ext>
                </a:extLst>
              </p:cNvPr>
              <p:cNvSpPr/>
              <p:nvPr/>
            </p:nvSpPr>
            <p:spPr bwMode="auto">
              <a:xfrm>
                <a:off x="2578142" y="1600760"/>
                <a:ext cx="283707" cy="63047"/>
              </a:xfrm>
              <a:custGeom>
                <a:avLst/>
                <a:gdLst>
                  <a:gd name="T0" fmla="*/ 2147483647 w 164"/>
                  <a:gd name="T1" fmla="*/ 2147483647 h 38"/>
                  <a:gd name="T2" fmla="*/ 2147483647 w 164"/>
                  <a:gd name="T3" fmla="*/ 2147483647 h 38"/>
                  <a:gd name="T4" fmla="*/ 2147483647 w 164"/>
                  <a:gd name="T5" fmla="*/ 2147483647 h 38"/>
                  <a:gd name="T6" fmla="*/ 2147483647 w 164"/>
                  <a:gd name="T7" fmla="*/ 2147483647 h 38"/>
                  <a:gd name="T8" fmla="*/ 2147483647 w 164"/>
                  <a:gd name="T9" fmla="*/ 2147483647 h 38"/>
                  <a:gd name="T10" fmla="*/ 2147483647 w 164"/>
                  <a:gd name="T11" fmla="*/ 2147483647 h 38"/>
                  <a:gd name="T12" fmla="*/ 2147483647 w 164"/>
                  <a:gd name="T13" fmla="*/ 2147483647 h 38"/>
                  <a:gd name="T14" fmla="*/ 2147483647 w 164"/>
                  <a:gd name="T15" fmla="*/ 2147483647 h 38"/>
                  <a:gd name="T16" fmla="*/ 0 w 164"/>
                  <a:gd name="T17" fmla="*/ 2147483647 h 38"/>
                  <a:gd name="T18" fmla="*/ 2147483647 w 164"/>
                  <a:gd name="T19" fmla="*/ 2147483647 h 38"/>
                  <a:gd name="T20" fmla="*/ 2147483647 w 164"/>
                  <a:gd name="T21" fmla="*/ 0 h 38"/>
                  <a:gd name="T22" fmla="*/ 2147483647 w 164"/>
                  <a:gd name="T23" fmla="*/ 2147483647 h 38"/>
                  <a:gd name="T24" fmla="*/ 2147483647 w 164"/>
                  <a:gd name="T25" fmla="*/ 2147483647 h 38"/>
                  <a:gd name="T26" fmla="*/ 2147483647 w 164"/>
                  <a:gd name="T27" fmla="*/ 2147483647 h 38"/>
                  <a:gd name="T28" fmla="*/ 2147483647 w 164"/>
                  <a:gd name="T29" fmla="*/ 2147483647 h 38"/>
                  <a:gd name="T30" fmla="*/ 2147483647 w 164"/>
                  <a:gd name="T31" fmla="*/ 2147483647 h 38"/>
                  <a:gd name="T32" fmla="*/ 2147483647 w 164"/>
                  <a:gd name="T33" fmla="*/ 2147483647 h 38"/>
                  <a:gd name="T34" fmla="*/ 2147483647 w 164"/>
                  <a:gd name="T35" fmla="*/ 2147483647 h 38"/>
                  <a:gd name="T36" fmla="*/ 2147483647 w 164"/>
                  <a:gd name="T37" fmla="*/ 2147483647 h 38"/>
                  <a:gd name="T38" fmla="*/ 2147483647 w 164"/>
                  <a:gd name="T39" fmla="*/ 2147483647 h 38"/>
                  <a:gd name="T40" fmla="*/ 2147483647 w 164"/>
                  <a:gd name="T41" fmla="*/ 2147483647 h 38"/>
                  <a:gd name="T42" fmla="*/ 2147483647 w 164"/>
                  <a:gd name="T43" fmla="*/ 2147483647 h 38"/>
                  <a:gd name="T44" fmla="*/ 2147483647 w 164"/>
                  <a:gd name="T45" fmla="*/ 2147483647 h 38"/>
                  <a:gd name="T46" fmla="*/ 2147483647 w 164"/>
                  <a:gd name="T47" fmla="*/ 2147483647 h 38"/>
                  <a:gd name="T48" fmla="*/ 2147483647 w 164"/>
                  <a:gd name="T49" fmla="*/ 2147483647 h 38"/>
                  <a:gd name="T50" fmla="*/ 2147483647 w 164"/>
                  <a:gd name="T51" fmla="*/ 2147483647 h 38"/>
                  <a:gd name="T52" fmla="*/ 2147483647 w 164"/>
                  <a:gd name="T53" fmla="*/ 2147483647 h 38"/>
                  <a:gd name="T54" fmla="*/ 2147483647 w 164"/>
                  <a:gd name="T55" fmla="*/ 2147483647 h 38"/>
                  <a:gd name="T56" fmla="*/ 2147483647 w 164"/>
                  <a:gd name="T57" fmla="*/ 2147483647 h 38"/>
                  <a:gd name="T58" fmla="*/ 2147483647 w 164"/>
                  <a:gd name="T59" fmla="*/ 2147483647 h 38"/>
                  <a:gd name="T60" fmla="*/ 2147483647 w 164"/>
                  <a:gd name="T61" fmla="*/ 2147483647 h 38"/>
                  <a:gd name="T62" fmla="*/ 2147483647 w 164"/>
                  <a:gd name="T63" fmla="*/ 2147483647 h 38"/>
                  <a:gd name="T64" fmla="*/ 2147483647 w 164"/>
                  <a:gd name="T65" fmla="*/ 2147483647 h 38"/>
                  <a:gd name="T66" fmla="*/ 2147483647 w 164"/>
                  <a:gd name="T67" fmla="*/ 2147483647 h 38"/>
                  <a:gd name="T68" fmla="*/ 2147483647 w 164"/>
                  <a:gd name="T69" fmla="*/ 2147483647 h 38"/>
                  <a:gd name="T70" fmla="*/ 2147483647 w 164"/>
                  <a:gd name="T71" fmla="*/ 2147483647 h 38"/>
                  <a:gd name="T72" fmla="*/ 2147483647 w 164"/>
                  <a:gd name="T73" fmla="*/ 2147483647 h 38"/>
                  <a:gd name="T74" fmla="*/ 2147483647 w 164"/>
                  <a:gd name="T75" fmla="*/ 2147483647 h 38"/>
                  <a:gd name="T76" fmla="*/ 2147483647 w 164"/>
                  <a:gd name="T77" fmla="*/ 2147483647 h 38"/>
                  <a:gd name="T78" fmla="*/ 2147483647 w 164"/>
                  <a:gd name="T79" fmla="*/ 2147483647 h 38"/>
                  <a:gd name="T80" fmla="*/ 2147483647 w 164"/>
                  <a:gd name="T81" fmla="*/ 2147483647 h 38"/>
                  <a:gd name="T82" fmla="*/ 2147483647 w 164"/>
                  <a:gd name="T83" fmla="*/ 2147483647 h 38"/>
                  <a:gd name="T84" fmla="*/ 2147483647 w 164"/>
                  <a:gd name="T85" fmla="*/ 2147483647 h 38"/>
                  <a:gd name="T86" fmla="*/ 2147483647 w 164"/>
                  <a:gd name="T87" fmla="*/ 2147483647 h 38"/>
                  <a:gd name="T88" fmla="*/ 2147483647 w 164"/>
                  <a:gd name="T89" fmla="*/ 2147483647 h 38"/>
                  <a:gd name="T90" fmla="*/ 2147483647 w 164"/>
                  <a:gd name="T91" fmla="*/ 2147483647 h 38"/>
                  <a:gd name="T92" fmla="*/ 2147483647 w 164"/>
                  <a:gd name="T93" fmla="*/ 2147483647 h 38"/>
                  <a:gd name="T94" fmla="*/ 2147483647 w 164"/>
                  <a:gd name="T95" fmla="*/ 2147483647 h 38"/>
                  <a:gd name="T96" fmla="*/ 2147483647 w 164"/>
                  <a:gd name="T97" fmla="*/ 2147483647 h 38"/>
                  <a:gd name="T98" fmla="*/ 2147483647 w 164"/>
                  <a:gd name="T99" fmla="*/ 2147483647 h 38"/>
                  <a:gd name="T100" fmla="*/ 2147483647 w 164"/>
                  <a:gd name="T101" fmla="*/ 2147483647 h 38"/>
                  <a:gd name="T102" fmla="*/ 2147483647 w 164"/>
                  <a:gd name="T103" fmla="*/ 2147483647 h 38"/>
                  <a:gd name="T104" fmla="*/ 2147483647 w 164"/>
                  <a:gd name="T105" fmla="*/ 2147483647 h 38"/>
                  <a:gd name="T106" fmla="*/ 2147483647 w 164"/>
                  <a:gd name="T107" fmla="*/ 2147483647 h 38"/>
                  <a:gd name="T108" fmla="*/ 2147483647 w 164"/>
                  <a:gd name="T109" fmla="*/ 2147483647 h 38"/>
                  <a:gd name="T110" fmla="*/ 2147483647 w 164"/>
                  <a:gd name="T111" fmla="*/ 2147483647 h 38"/>
                  <a:gd name="T112" fmla="*/ 2147483647 w 164"/>
                  <a:gd name="T113" fmla="*/ 2147483647 h 38"/>
                  <a:gd name="T114" fmla="*/ 2147483647 w 164"/>
                  <a:gd name="T115" fmla="*/ 2147483647 h 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4"/>
                  <a:gd name="T175" fmla="*/ 0 h 38"/>
                  <a:gd name="T176" fmla="*/ 164 w 164"/>
                  <a:gd name="T177" fmla="*/ 38 h 3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4" h="38">
                    <a:moveTo>
                      <a:pt x="30" y="22"/>
                    </a:moveTo>
                    <a:lnTo>
                      <a:pt x="36" y="18"/>
                    </a:lnTo>
                    <a:lnTo>
                      <a:pt x="32" y="16"/>
                    </a:lnTo>
                    <a:lnTo>
                      <a:pt x="28" y="16"/>
                    </a:lnTo>
                    <a:lnTo>
                      <a:pt x="22" y="16"/>
                    </a:lnTo>
                    <a:lnTo>
                      <a:pt x="12" y="18"/>
                    </a:lnTo>
                    <a:lnTo>
                      <a:pt x="8" y="16"/>
                    </a:lnTo>
                    <a:lnTo>
                      <a:pt x="4" y="14"/>
                    </a:lnTo>
                    <a:lnTo>
                      <a:pt x="0" y="6"/>
                    </a:lnTo>
                    <a:lnTo>
                      <a:pt x="8" y="2"/>
                    </a:lnTo>
                    <a:lnTo>
                      <a:pt x="20" y="0"/>
                    </a:lnTo>
                    <a:lnTo>
                      <a:pt x="28" y="2"/>
                    </a:lnTo>
                    <a:lnTo>
                      <a:pt x="32" y="6"/>
                    </a:lnTo>
                    <a:lnTo>
                      <a:pt x="38" y="8"/>
                    </a:lnTo>
                    <a:lnTo>
                      <a:pt x="44" y="10"/>
                    </a:lnTo>
                    <a:lnTo>
                      <a:pt x="58" y="10"/>
                    </a:lnTo>
                    <a:lnTo>
                      <a:pt x="60" y="8"/>
                    </a:lnTo>
                    <a:lnTo>
                      <a:pt x="64" y="6"/>
                    </a:lnTo>
                    <a:lnTo>
                      <a:pt x="68" y="6"/>
                    </a:lnTo>
                    <a:lnTo>
                      <a:pt x="62" y="10"/>
                    </a:lnTo>
                    <a:lnTo>
                      <a:pt x="60" y="12"/>
                    </a:lnTo>
                    <a:lnTo>
                      <a:pt x="58" y="16"/>
                    </a:lnTo>
                    <a:lnTo>
                      <a:pt x="60" y="18"/>
                    </a:lnTo>
                    <a:lnTo>
                      <a:pt x="60" y="20"/>
                    </a:lnTo>
                    <a:lnTo>
                      <a:pt x="66" y="20"/>
                    </a:lnTo>
                    <a:lnTo>
                      <a:pt x="80" y="20"/>
                    </a:lnTo>
                    <a:lnTo>
                      <a:pt x="94" y="20"/>
                    </a:lnTo>
                    <a:lnTo>
                      <a:pt x="108" y="20"/>
                    </a:lnTo>
                    <a:lnTo>
                      <a:pt x="120" y="18"/>
                    </a:lnTo>
                    <a:lnTo>
                      <a:pt x="136" y="18"/>
                    </a:lnTo>
                    <a:lnTo>
                      <a:pt x="144" y="18"/>
                    </a:lnTo>
                    <a:lnTo>
                      <a:pt x="152" y="20"/>
                    </a:lnTo>
                    <a:lnTo>
                      <a:pt x="164" y="22"/>
                    </a:lnTo>
                    <a:lnTo>
                      <a:pt x="160" y="30"/>
                    </a:lnTo>
                    <a:lnTo>
                      <a:pt x="156" y="36"/>
                    </a:lnTo>
                    <a:lnTo>
                      <a:pt x="148" y="38"/>
                    </a:lnTo>
                    <a:lnTo>
                      <a:pt x="140" y="38"/>
                    </a:lnTo>
                    <a:lnTo>
                      <a:pt x="132" y="38"/>
                    </a:lnTo>
                    <a:lnTo>
                      <a:pt x="124" y="36"/>
                    </a:lnTo>
                    <a:lnTo>
                      <a:pt x="118" y="36"/>
                    </a:lnTo>
                    <a:lnTo>
                      <a:pt x="110" y="34"/>
                    </a:lnTo>
                    <a:lnTo>
                      <a:pt x="104" y="34"/>
                    </a:lnTo>
                    <a:lnTo>
                      <a:pt x="96" y="32"/>
                    </a:lnTo>
                    <a:lnTo>
                      <a:pt x="90" y="30"/>
                    </a:lnTo>
                    <a:lnTo>
                      <a:pt x="86" y="30"/>
                    </a:lnTo>
                    <a:lnTo>
                      <a:pt x="78" y="32"/>
                    </a:lnTo>
                    <a:lnTo>
                      <a:pt x="72" y="34"/>
                    </a:lnTo>
                    <a:lnTo>
                      <a:pt x="68" y="38"/>
                    </a:lnTo>
                    <a:lnTo>
                      <a:pt x="62" y="38"/>
                    </a:lnTo>
                    <a:lnTo>
                      <a:pt x="42" y="36"/>
                    </a:lnTo>
                    <a:lnTo>
                      <a:pt x="32" y="36"/>
                    </a:lnTo>
                    <a:lnTo>
                      <a:pt x="28" y="36"/>
                    </a:lnTo>
                    <a:lnTo>
                      <a:pt x="24" y="38"/>
                    </a:lnTo>
                    <a:lnTo>
                      <a:pt x="24" y="30"/>
                    </a:lnTo>
                    <a:lnTo>
                      <a:pt x="28" y="24"/>
                    </a:lnTo>
                    <a:lnTo>
                      <a:pt x="32" y="20"/>
                    </a:lnTo>
                    <a:lnTo>
                      <a:pt x="36" y="20"/>
                    </a:lnTo>
                    <a:lnTo>
                      <a:pt x="30"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3" name="ïśľïḓé">
                <a:extLst>
                  <a:ext uri="{FF2B5EF4-FFF2-40B4-BE49-F238E27FC236}">
                    <a16:creationId xmlns:a16="http://schemas.microsoft.com/office/drawing/2014/main" xmlns="" id="{4E61C464-19BB-4AAD-A6C0-C4D692446195}"/>
                  </a:ext>
                </a:extLst>
              </p:cNvPr>
              <p:cNvSpPr/>
              <p:nvPr/>
            </p:nvSpPr>
            <p:spPr bwMode="auto">
              <a:xfrm>
                <a:off x="2532694" y="1637190"/>
                <a:ext cx="55088" cy="23818"/>
              </a:xfrm>
              <a:custGeom>
                <a:avLst/>
                <a:gdLst>
                  <a:gd name="T0" fmla="*/ 2147483647 w 30"/>
                  <a:gd name="T1" fmla="*/ 2147483647 h 14"/>
                  <a:gd name="T2" fmla="*/ 2147483647 w 30"/>
                  <a:gd name="T3" fmla="*/ 2147483647 h 14"/>
                  <a:gd name="T4" fmla="*/ 2147483647 w 30"/>
                  <a:gd name="T5" fmla="*/ 2147483647 h 14"/>
                  <a:gd name="T6" fmla="*/ 2147483647 w 30"/>
                  <a:gd name="T7" fmla="*/ 2147483647 h 14"/>
                  <a:gd name="T8" fmla="*/ 2147483647 w 30"/>
                  <a:gd name="T9" fmla="*/ 2147483647 h 14"/>
                  <a:gd name="T10" fmla="*/ 0 w 30"/>
                  <a:gd name="T11" fmla="*/ 2147483647 h 14"/>
                  <a:gd name="T12" fmla="*/ 2147483647 w 30"/>
                  <a:gd name="T13" fmla="*/ 2147483647 h 14"/>
                  <a:gd name="T14" fmla="*/ 2147483647 w 30"/>
                  <a:gd name="T15" fmla="*/ 0 h 14"/>
                  <a:gd name="T16" fmla="*/ 2147483647 w 30"/>
                  <a:gd name="T17" fmla="*/ 0 h 14"/>
                  <a:gd name="T18" fmla="*/ 2147483647 w 30"/>
                  <a:gd name="T19" fmla="*/ 2147483647 h 14"/>
                  <a:gd name="T20" fmla="*/ 2147483647 w 30"/>
                  <a:gd name="T21" fmla="*/ 2147483647 h 14"/>
                  <a:gd name="T22" fmla="*/ 2147483647 w 30"/>
                  <a:gd name="T23" fmla="*/ 2147483647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14"/>
                  <a:gd name="T38" fmla="*/ 30 w 30"/>
                  <a:gd name="T39" fmla="*/ 14 h 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14">
                    <a:moveTo>
                      <a:pt x="30" y="8"/>
                    </a:moveTo>
                    <a:lnTo>
                      <a:pt x="28" y="12"/>
                    </a:lnTo>
                    <a:lnTo>
                      <a:pt x="24" y="14"/>
                    </a:lnTo>
                    <a:lnTo>
                      <a:pt x="20" y="14"/>
                    </a:lnTo>
                    <a:lnTo>
                      <a:pt x="10" y="12"/>
                    </a:lnTo>
                    <a:lnTo>
                      <a:pt x="0" y="10"/>
                    </a:lnTo>
                    <a:lnTo>
                      <a:pt x="6" y="4"/>
                    </a:lnTo>
                    <a:lnTo>
                      <a:pt x="16" y="0"/>
                    </a:lnTo>
                    <a:lnTo>
                      <a:pt x="22" y="0"/>
                    </a:lnTo>
                    <a:lnTo>
                      <a:pt x="26" y="2"/>
                    </a:lnTo>
                    <a:lnTo>
                      <a:pt x="28" y="4"/>
                    </a:lnTo>
                    <a:lnTo>
                      <a:pt x="3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4" name="ïś1idè">
                <a:extLst>
                  <a:ext uri="{FF2B5EF4-FFF2-40B4-BE49-F238E27FC236}">
                    <a16:creationId xmlns:a16="http://schemas.microsoft.com/office/drawing/2014/main" xmlns="" id="{5D791FF4-47B7-422F-91EF-E07F53D7DF67}"/>
                  </a:ext>
                </a:extLst>
              </p:cNvPr>
              <p:cNvSpPr/>
              <p:nvPr/>
            </p:nvSpPr>
            <p:spPr bwMode="auto">
              <a:xfrm>
                <a:off x="2590537" y="1562932"/>
                <a:ext cx="61975" cy="30822"/>
              </a:xfrm>
              <a:custGeom>
                <a:avLst/>
                <a:gdLst>
                  <a:gd name="T0" fmla="*/ 2147483647 w 36"/>
                  <a:gd name="T1" fmla="*/ 2147483647 h 18"/>
                  <a:gd name="T2" fmla="*/ 2147483647 w 36"/>
                  <a:gd name="T3" fmla="*/ 2147483647 h 18"/>
                  <a:gd name="T4" fmla="*/ 2147483647 w 36"/>
                  <a:gd name="T5" fmla="*/ 2147483647 h 18"/>
                  <a:gd name="T6" fmla="*/ 2147483647 w 36"/>
                  <a:gd name="T7" fmla="*/ 2147483647 h 18"/>
                  <a:gd name="T8" fmla="*/ 2147483647 w 36"/>
                  <a:gd name="T9" fmla="*/ 2147483647 h 18"/>
                  <a:gd name="T10" fmla="*/ 2147483647 w 36"/>
                  <a:gd name="T11" fmla="*/ 2147483647 h 18"/>
                  <a:gd name="T12" fmla="*/ 2147483647 w 36"/>
                  <a:gd name="T13" fmla="*/ 2147483647 h 18"/>
                  <a:gd name="T14" fmla="*/ 2147483647 w 36"/>
                  <a:gd name="T15" fmla="*/ 2147483647 h 18"/>
                  <a:gd name="T16" fmla="*/ 2147483647 w 36"/>
                  <a:gd name="T17" fmla="*/ 2147483647 h 18"/>
                  <a:gd name="T18" fmla="*/ 0 w 36"/>
                  <a:gd name="T19" fmla="*/ 2147483647 h 18"/>
                  <a:gd name="T20" fmla="*/ 2147483647 w 36"/>
                  <a:gd name="T21" fmla="*/ 2147483647 h 18"/>
                  <a:gd name="T22" fmla="*/ 2147483647 w 36"/>
                  <a:gd name="T23" fmla="*/ 0 h 18"/>
                  <a:gd name="T24" fmla="*/ 2147483647 w 36"/>
                  <a:gd name="T25" fmla="*/ 0 h 18"/>
                  <a:gd name="T26" fmla="*/ 2147483647 w 36"/>
                  <a:gd name="T27" fmla="*/ 0 h 18"/>
                  <a:gd name="T28" fmla="*/ 2147483647 w 36"/>
                  <a:gd name="T29" fmla="*/ 2147483647 h 18"/>
                  <a:gd name="T30" fmla="*/ 2147483647 w 36"/>
                  <a:gd name="T31" fmla="*/ 2147483647 h 1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6"/>
                  <a:gd name="T49" fmla="*/ 0 h 18"/>
                  <a:gd name="T50" fmla="*/ 36 w 36"/>
                  <a:gd name="T51" fmla="*/ 18 h 1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6" h="18">
                    <a:moveTo>
                      <a:pt x="32" y="6"/>
                    </a:moveTo>
                    <a:lnTo>
                      <a:pt x="26" y="10"/>
                    </a:lnTo>
                    <a:lnTo>
                      <a:pt x="30" y="12"/>
                    </a:lnTo>
                    <a:lnTo>
                      <a:pt x="36" y="12"/>
                    </a:lnTo>
                    <a:lnTo>
                      <a:pt x="34" y="16"/>
                    </a:lnTo>
                    <a:lnTo>
                      <a:pt x="36" y="18"/>
                    </a:lnTo>
                    <a:lnTo>
                      <a:pt x="16" y="18"/>
                    </a:lnTo>
                    <a:lnTo>
                      <a:pt x="8" y="14"/>
                    </a:lnTo>
                    <a:lnTo>
                      <a:pt x="2" y="12"/>
                    </a:lnTo>
                    <a:lnTo>
                      <a:pt x="0" y="6"/>
                    </a:lnTo>
                    <a:lnTo>
                      <a:pt x="2" y="2"/>
                    </a:lnTo>
                    <a:lnTo>
                      <a:pt x="4" y="0"/>
                    </a:lnTo>
                    <a:lnTo>
                      <a:pt x="8" y="0"/>
                    </a:lnTo>
                    <a:lnTo>
                      <a:pt x="14" y="0"/>
                    </a:lnTo>
                    <a:lnTo>
                      <a:pt x="24" y="4"/>
                    </a:lnTo>
                    <a:lnTo>
                      <a:pt x="32"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5" name="iṩļíḍé">
                <a:extLst>
                  <a:ext uri="{FF2B5EF4-FFF2-40B4-BE49-F238E27FC236}">
                    <a16:creationId xmlns:a16="http://schemas.microsoft.com/office/drawing/2014/main" xmlns="" id="{55E64E62-8279-4884-9D65-CCC7ECB447A0}"/>
                  </a:ext>
                </a:extLst>
              </p:cNvPr>
              <p:cNvSpPr/>
              <p:nvPr/>
            </p:nvSpPr>
            <p:spPr bwMode="auto">
              <a:xfrm>
                <a:off x="2671792" y="1483072"/>
                <a:ext cx="665195" cy="144309"/>
              </a:xfrm>
              <a:custGeom>
                <a:avLst/>
                <a:gdLst>
                  <a:gd name="T0" fmla="*/ 2147483647 w 382"/>
                  <a:gd name="T1" fmla="*/ 2147483647 h 86"/>
                  <a:gd name="T2" fmla="*/ 2147483647 w 382"/>
                  <a:gd name="T3" fmla="*/ 2147483647 h 86"/>
                  <a:gd name="T4" fmla="*/ 2147483647 w 382"/>
                  <a:gd name="T5" fmla="*/ 2147483647 h 86"/>
                  <a:gd name="T6" fmla="*/ 2147483647 w 382"/>
                  <a:gd name="T7" fmla="*/ 2147483647 h 86"/>
                  <a:gd name="T8" fmla="*/ 2147483647 w 382"/>
                  <a:gd name="T9" fmla="*/ 2147483647 h 86"/>
                  <a:gd name="T10" fmla="*/ 2147483647 w 382"/>
                  <a:gd name="T11" fmla="*/ 2147483647 h 86"/>
                  <a:gd name="T12" fmla="*/ 2147483647 w 382"/>
                  <a:gd name="T13" fmla="*/ 2147483647 h 86"/>
                  <a:gd name="T14" fmla="*/ 2147483647 w 382"/>
                  <a:gd name="T15" fmla="*/ 2147483647 h 86"/>
                  <a:gd name="T16" fmla="*/ 2147483647 w 382"/>
                  <a:gd name="T17" fmla="*/ 2147483647 h 86"/>
                  <a:gd name="T18" fmla="*/ 2147483647 w 382"/>
                  <a:gd name="T19" fmla="*/ 2147483647 h 86"/>
                  <a:gd name="T20" fmla="*/ 2147483647 w 382"/>
                  <a:gd name="T21" fmla="*/ 2147483647 h 86"/>
                  <a:gd name="T22" fmla="*/ 2147483647 w 382"/>
                  <a:gd name="T23" fmla="*/ 2147483647 h 86"/>
                  <a:gd name="T24" fmla="*/ 2147483647 w 382"/>
                  <a:gd name="T25" fmla="*/ 2147483647 h 86"/>
                  <a:gd name="T26" fmla="*/ 2147483647 w 382"/>
                  <a:gd name="T27" fmla="*/ 2147483647 h 86"/>
                  <a:gd name="T28" fmla="*/ 2147483647 w 382"/>
                  <a:gd name="T29" fmla="*/ 2147483647 h 86"/>
                  <a:gd name="T30" fmla="*/ 2147483647 w 382"/>
                  <a:gd name="T31" fmla="*/ 2147483647 h 86"/>
                  <a:gd name="T32" fmla="*/ 2147483647 w 382"/>
                  <a:gd name="T33" fmla="*/ 2147483647 h 86"/>
                  <a:gd name="T34" fmla="*/ 2147483647 w 382"/>
                  <a:gd name="T35" fmla="*/ 2147483647 h 86"/>
                  <a:gd name="T36" fmla="*/ 2147483647 w 382"/>
                  <a:gd name="T37" fmla="*/ 2147483647 h 86"/>
                  <a:gd name="T38" fmla="*/ 2147483647 w 382"/>
                  <a:gd name="T39" fmla="*/ 2147483647 h 86"/>
                  <a:gd name="T40" fmla="*/ 2147483647 w 382"/>
                  <a:gd name="T41" fmla="*/ 2147483647 h 86"/>
                  <a:gd name="T42" fmla="*/ 2147483647 w 382"/>
                  <a:gd name="T43" fmla="*/ 2147483647 h 86"/>
                  <a:gd name="T44" fmla="*/ 2147483647 w 382"/>
                  <a:gd name="T45" fmla="*/ 2147483647 h 86"/>
                  <a:gd name="T46" fmla="*/ 2147483647 w 382"/>
                  <a:gd name="T47" fmla="*/ 2147483647 h 86"/>
                  <a:gd name="T48" fmla="*/ 2147483647 w 382"/>
                  <a:gd name="T49" fmla="*/ 2147483647 h 86"/>
                  <a:gd name="T50" fmla="*/ 2147483647 w 382"/>
                  <a:gd name="T51" fmla="*/ 2147483647 h 86"/>
                  <a:gd name="T52" fmla="*/ 0 w 382"/>
                  <a:gd name="T53" fmla="*/ 2147483647 h 86"/>
                  <a:gd name="T54" fmla="*/ 2147483647 w 382"/>
                  <a:gd name="T55" fmla="*/ 2147483647 h 86"/>
                  <a:gd name="T56" fmla="*/ 2147483647 w 382"/>
                  <a:gd name="T57" fmla="*/ 2147483647 h 86"/>
                  <a:gd name="T58" fmla="*/ 2147483647 w 382"/>
                  <a:gd name="T59" fmla="*/ 2147483647 h 86"/>
                  <a:gd name="T60" fmla="*/ 2147483647 w 382"/>
                  <a:gd name="T61" fmla="*/ 2147483647 h 86"/>
                  <a:gd name="T62" fmla="*/ 2147483647 w 382"/>
                  <a:gd name="T63" fmla="*/ 2147483647 h 86"/>
                  <a:gd name="T64" fmla="*/ 2147483647 w 382"/>
                  <a:gd name="T65" fmla="*/ 2147483647 h 86"/>
                  <a:gd name="T66" fmla="*/ 2147483647 w 382"/>
                  <a:gd name="T67" fmla="*/ 2147483647 h 86"/>
                  <a:gd name="T68" fmla="*/ 2147483647 w 382"/>
                  <a:gd name="T69" fmla="*/ 2147483647 h 86"/>
                  <a:gd name="T70" fmla="*/ 2147483647 w 382"/>
                  <a:gd name="T71" fmla="*/ 2147483647 h 86"/>
                  <a:gd name="T72" fmla="*/ 2147483647 w 382"/>
                  <a:gd name="T73" fmla="*/ 2147483647 h 86"/>
                  <a:gd name="T74" fmla="*/ 2147483647 w 382"/>
                  <a:gd name="T75" fmla="*/ 2147483647 h 86"/>
                  <a:gd name="T76" fmla="*/ 2147483647 w 382"/>
                  <a:gd name="T77" fmla="*/ 2147483647 h 86"/>
                  <a:gd name="T78" fmla="*/ 2147483647 w 382"/>
                  <a:gd name="T79" fmla="*/ 2147483647 h 86"/>
                  <a:gd name="T80" fmla="*/ 2147483647 w 382"/>
                  <a:gd name="T81" fmla="*/ 2147483647 h 86"/>
                  <a:gd name="T82" fmla="*/ 2147483647 w 382"/>
                  <a:gd name="T83" fmla="*/ 2147483647 h 86"/>
                  <a:gd name="T84" fmla="*/ 2147483647 w 382"/>
                  <a:gd name="T85" fmla="*/ 2147483647 h 86"/>
                  <a:gd name="T86" fmla="*/ 2147483647 w 382"/>
                  <a:gd name="T87" fmla="*/ 2147483647 h 86"/>
                  <a:gd name="T88" fmla="*/ 2147483647 w 382"/>
                  <a:gd name="T89" fmla="*/ 2147483647 h 86"/>
                  <a:gd name="T90" fmla="*/ 2147483647 w 382"/>
                  <a:gd name="T91" fmla="*/ 2147483647 h 86"/>
                  <a:gd name="T92" fmla="*/ 2147483647 w 382"/>
                  <a:gd name="T93" fmla="*/ 2147483647 h 86"/>
                  <a:gd name="T94" fmla="*/ 2147483647 w 382"/>
                  <a:gd name="T95" fmla="*/ 2147483647 h 86"/>
                  <a:gd name="T96" fmla="*/ 2147483647 w 382"/>
                  <a:gd name="T97" fmla="*/ 0 h 86"/>
                  <a:gd name="T98" fmla="*/ 2147483647 w 382"/>
                  <a:gd name="T99" fmla="*/ 2147483647 h 86"/>
                  <a:gd name="T100" fmla="*/ 2147483647 w 382"/>
                  <a:gd name="T101" fmla="*/ 2147483647 h 86"/>
                  <a:gd name="T102" fmla="*/ 2147483647 w 382"/>
                  <a:gd name="T103" fmla="*/ 2147483647 h 86"/>
                  <a:gd name="T104" fmla="*/ 2147483647 w 382"/>
                  <a:gd name="T105" fmla="*/ 2147483647 h 86"/>
                  <a:gd name="T106" fmla="*/ 2147483647 w 382"/>
                  <a:gd name="T107" fmla="*/ 2147483647 h 86"/>
                  <a:gd name="T108" fmla="*/ 2147483647 w 382"/>
                  <a:gd name="T109" fmla="*/ 2147483647 h 86"/>
                  <a:gd name="T110" fmla="*/ 2147483647 w 382"/>
                  <a:gd name="T111" fmla="*/ 2147483647 h 86"/>
                  <a:gd name="T112" fmla="*/ 2147483647 w 382"/>
                  <a:gd name="T113" fmla="*/ 2147483647 h 86"/>
                  <a:gd name="T114" fmla="*/ 2147483647 w 382"/>
                  <a:gd name="T115" fmla="*/ 2147483647 h 86"/>
                  <a:gd name="T116" fmla="*/ 2147483647 w 382"/>
                  <a:gd name="T117" fmla="*/ 2147483647 h 86"/>
                  <a:gd name="T118" fmla="*/ 2147483647 w 382"/>
                  <a:gd name="T119" fmla="*/ 2147483647 h 86"/>
                  <a:gd name="T120" fmla="*/ 2147483647 w 382"/>
                  <a:gd name="T121" fmla="*/ 2147483647 h 86"/>
                  <a:gd name="T122" fmla="*/ 2147483647 w 382"/>
                  <a:gd name="T123" fmla="*/ 2147483647 h 86"/>
                  <a:gd name="T124" fmla="*/ 2147483647 w 382"/>
                  <a:gd name="T125" fmla="*/ 2147483647 h 8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82"/>
                  <a:gd name="T190" fmla="*/ 0 h 86"/>
                  <a:gd name="T191" fmla="*/ 382 w 382"/>
                  <a:gd name="T192" fmla="*/ 86 h 8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82" h="86">
                    <a:moveTo>
                      <a:pt x="174" y="60"/>
                    </a:moveTo>
                    <a:lnTo>
                      <a:pt x="168" y="58"/>
                    </a:lnTo>
                    <a:lnTo>
                      <a:pt x="164" y="50"/>
                    </a:lnTo>
                    <a:lnTo>
                      <a:pt x="158" y="50"/>
                    </a:lnTo>
                    <a:lnTo>
                      <a:pt x="156" y="58"/>
                    </a:lnTo>
                    <a:lnTo>
                      <a:pt x="154" y="64"/>
                    </a:lnTo>
                    <a:lnTo>
                      <a:pt x="150" y="70"/>
                    </a:lnTo>
                    <a:lnTo>
                      <a:pt x="146" y="72"/>
                    </a:lnTo>
                    <a:lnTo>
                      <a:pt x="142" y="72"/>
                    </a:lnTo>
                    <a:lnTo>
                      <a:pt x="140" y="72"/>
                    </a:lnTo>
                    <a:lnTo>
                      <a:pt x="136" y="68"/>
                    </a:lnTo>
                    <a:lnTo>
                      <a:pt x="132" y="66"/>
                    </a:lnTo>
                    <a:lnTo>
                      <a:pt x="126" y="66"/>
                    </a:lnTo>
                    <a:lnTo>
                      <a:pt x="136" y="70"/>
                    </a:lnTo>
                    <a:lnTo>
                      <a:pt x="142" y="74"/>
                    </a:lnTo>
                    <a:lnTo>
                      <a:pt x="132" y="82"/>
                    </a:lnTo>
                    <a:lnTo>
                      <a:pt x="120" y="86"/>
                    </a:lnTo>
                    <a:lnTo>
                      <a:pt x="114" y="86"/>
                    </a:lnTo>
                    <a:lnTo>
                      <a:pt x="112" y="84"/>
                    </a:lnTo>
                    <a:lnTo>
                      <a:pt x="106" y="82"/>
                    </a:lnTo>
                    <a:lnTo>
                      <a:pt x="102" y="80"/>
                    </a:lnTo>
                    <a:lnTo>
                      <a:pt x="46" y="80"/>
                    </a:lnTo>
                    <a:lnTo>
                      <a:pt x="32" y="82"/>
                    </a:lnTo>
                    <a:lnTo>
                      <a:pt x="28" y="82"/>
                    </a:lnTo>
                    <a:lnTo>
                      <a:pt x="26" y="82"/>
                    </a:lnTo>
                    <a:lnTo>
                      <a:pt x="24" y="80"/>
                    </a:lnTo>
                    <a:lnTo>
                      <a:pt x="22" y="76"/>
                    </a:lnTo>
                    <a:lnTo>
                      <a:pt x="24" y="72"/>
                    </a:lnTo>
                    <a:lnTo>
                      <a:pt x="26" y="70"/>
                    </a:lnTo>
                    <a:lnTo>
                      <a:pt x="34" y="72"/>
                    </a:lnTo>
                    <a:lnTo>
                      <a:pt x="50" y="76"/>
                    </a:lnTo>
                    <a:lnTo>
                      <a:pt x="52" y="68"/>
                    </a:lnTo>
                    <a:lnTo>
                      <a:pt x="54" y="64"/>
                    </a:lnTo>
                    <a:lnTo>
                      <a:pt x="58" y="62"/>
                    </a:lnTo>
                    <a:lnTo>
                      <a:pt x="64" y="62"/>
                    </a:lnTo>
                    <a:lnTo>
                      <a:pt x="68" y="64"/>
                    </a:lnTo>
                    <a:lnTo>
                      <a:pt x="72" y="64"/>
                    </a:lnTo>
                    <a:lnTo>
                      <a:pt x="76" y="66"/>
                    </a:lnTo>
                    <a:lnTo>
                      <a:pt x="80" y="66"/>
                    </a:lnTo>
                    <a:lnTo>
                      <a:pt x="76" y="60"/>
                    </a:lnTo>
                    <a:lnTo>
                      <a:pt x="74" y="54"/>
                    </a:lnTo>
                    <a:lnTo>
                      <a:pt x="72" y="50"/>
                    </a:lnTo>
                    <a:lnTo>
                      <a:pt x="64" y="52"/>
                    </a:lnTo>
                    <a:lnTo>
                      <a:pt x="64" y="50"/>
                    </a:lnTo>
                    <a:lnTo>
                      <a:pt x="62" y="48"/>
                    </a:lnTo>
                    <a:lnTo>
                      <a:pt x="50" y="52"/>
                    </a:lnTo>
                    <a:lnTo>
                      <a:pt x="42" y="54"/>
                    </a:lnTo>
                    <a:lnTo>
                      <a:pt x="34" y="54"/>
                    </a:lnTo>
                    <a:lnTo>
                      <a:pt x="22" y="54"/>
                    </a:lnTo>
                    <a:lnTo>
                      <a:pt x="10" y="52"/>
                    </a:lnTo>
                    <a:lnTo>
                      <a:pt x="6" y="50"/>
                    </a:lnTo>
                    <a:lnTo>
                      <a:pt x="4" y="46"/>
                    </a:lnTo>
                    <a:lnTo>
                      <a:pt x="2" y="42"/>
                    </a:lnTo>
                    <a:lnTo>
                      <a:pt x="0" y="38"/>
                    </a:lnTo>
                    <a:lnTo>
                      <a:pt x="2" y="36"/>
                    </a:lnTo>
                    <a:lnTo>
                      <a:pt x="6" y="32"/>
                    </a:lnTo>
                    <a:lnTo>
                      <a:pt x="24" y="26"/>
                    </a:lnTo>
                    <a:lnTo>
                      <a:pt x="42" y="24"/>
                    </a:lnTo>
                    <a:lnTo>
                      <a:pt x="58" y="22"/>
                    </a:lnTo>
                    <a:lnTo>
                      <a:pt x="78" y="26"/>
                    </a:lnTo>
                    <a:lnTo>
                      <a:pt x="88" y="32"/>
                    </a:lnTo>
                    <a:lnTo>
                      <a:pt x="96" y="36"/>
                    </a:lnTo>
                    <a:lnTo>
                      <a:pt x="98" y="36"/>
                    </a:lnTo>
                    <a:lnTo>
                      <a:pt x="104" y="36"/>
                    </a:lnTo>
                    <a:lnTo>
                      <a:pt x="104" y="34"/>
                    </a:lnTo>
                    <a:lnTo>
                      <a:pt x="108" y="30"/>
                    </a:lnTo>
                    <a:lnTo>
                      <a:pt x="112" y="28"/>
                    </a:lnTo>
                    <a:lnTo>
                      <a:pt x="116" y="26"/>
                    </a:lnTo>
                    <a:lnTo>
                      <a:pt x="126" y="28"/>
                    </a:lnTo>
                    <a:lnTo>
                      <a:pt x="132" y="32"/>
                    </a:lnTo>
                    <a:lnTo>
                      <a:pt x="136" y="36"/>
                    </a:lnTo>
                    <a:lnTo>
                      <a:pt x="142" y="36"/>
                    </a:lnTo>
                    <a:lnTo>
                      <a:pt x="142" y="32"/>
                    </a:lnTo>
                    <a:lnTo>
                      <a:pt x="140" y="30"/>
                    </a:lnTo>
                    <a:lnTo>
                      <a:pt x="130" y="24"/>
                    </a:lnTo>
                    <a:lnTo>
                      <a:pt x="120" y="24"/>
                    </a:lnTo>
                    <a:lnTo>
                      <a:pt x="114" y="24"/>
                    </a:lnTo>
                    <a:lnTo>
                      <a:pt x="98" y="24"/>
                    </a:lnTo>
                    <a:lnTo>
                      <a:pt x="86" y="24"/>
                    </a:lnTo>
                    <a:lnTo>
                      <a:pt x="82" y="24"/>
                    </a:lnTo>
                    <a:lnTo>
                      <a:pt x="80" y="22"/>
                    </a:lnTo>
                    <a:lnTo>
                      <a:pt x="78" y="20"/>
                    </a:lnTo>
                    <a:lnTo>
                      <a:pt x="80" y="14"/>
                    </a:lnTo>
                    <a:lnTo>
                      <a:pt x="84" y="12"/>
                    </a:lnTo>
                    <a:lnTo>
                      <a:pt x="92" y="12"/>
                    </a:lnTo>
                    <a:lnTo>
                      <a:pt x="126" y="12"/>
                    </a:lnTo>
                    <a:lnTo>
                      <a:pt x="134" y="10"/>
                    </a:lnTo>
                    <a:lnTo>
                      <a:pt x="142" y="8"/>
                    </a:lnTo>
                    <a:lnTo>
                      <a:pt x="148" y="8"/>
                    </a:lnTo>
                    <a:lnTo>
                      <a:pt x="158" y="8"/>
                    </a:lnTo>
                    <a:lnTo>
                      <a:pt x="164" y="8"/>
                    </a:lnTo>
                    <a:lnTo>
                      <a:pt x="168" y="8"/>
                    </a:lnTo>
                    <a:lnTo>
                      <a:pt x="168" y="10"/>
                    </a:lnTo>
                    <a:lnTo>
                      <a:pt x="172" y="10"/>
                    </a:lnTo>
                    <a:lnTo>
                      <a:pt x="188" y="8"/>
                    </a:lnTo>
                    <a:lnTo>
                      <a:pt x="202" y="4"/>
                    </a:lnTo>
                    <a:lnTo>
                      <a:pt x="226" y="2"/>
                    </a:lnTo>
                    <a:lnTo>
                      <a:pt x="252" y="0"/>
                    </a:lnTo>
                    <a:lnTo>
                      <a:pt x="306" y="2"/>
                    </a:lnTo>
                    <a:lnTo>
                      <a:pt x="328" y="2"/>
                    </a:lnTo>
                    <a:lnTo>
                      <a:pt x="346" y="2"/>
                    </a:lnTo>
                    <a:lnTo>
                      <a:pt x="364" y="6"/>
                    </a:lnTo>
                    <a:lnTo>
                      <a:pt x="382" y="10"/>
                    </a:lnTo>
                    <a:lnTo>
                      <a:pt x="368" y="16"/>
                    </a:lnTo>
                    <a:lnTo>
                      <a:pt x="352" y="22"/>
                    </a:lnTo>
                    <a:lnTo>
                      <a:pt x="332" y="24"/>
                    </a:lnTo>
                    <a:lnTo>
                      <a:pt x="324" y="24"/>
                    </a:lnTo>
                    <a:lnTo>
                      <a:pt x="316" y="24"/>
                    </a:lnTo>
                    <a:lnTo>
                      <a:pt x="304" y="24"/>
                    </a:lnTo>
                    <a:lnTo>
                      <a:pt x="310" y="24"/>
                    </a:lnTo>
                    <a:lnTo>
                      <a:pt x="318" y="24"/>
                    </a:lnTo>
                    <a:lnTo>
                      <a:pt x="310" y="26"/>
                    </a:lnTo>
                    <a:lnTo>
                      <a:pt x="302" y="26"/>
                    </a:lnTo>
                    <a:lnTo>
                      <a:pt x="282" y="26"/>
                    </a:lnTo>
                    <a:lnTo>
                      <a:pt x="272" y="28"/>
                    </a:lnTo>
                    <a:lnTo>
                      <a:pt x="262" y="32"/>
                    </a:lnTo>
                    <a:lnTo>
                      <a:pt x="250" y="36"/>
                    </a:lnTo>
                    <a:lnTo>
                      <a:pt x="240" y="36"/>
                    </a:lnTo>
                    <a:lnTo>
                      <a:pt x="222" y="36"/>
                    </a:lnTo>
                    <a:lnTo>
                      <a:pt x="216" y="36"/>
                    </a:lnTo>
                    <a:lnTo>
                      <a:pt x="210" y="36"/>
                    </a:lnTo>
                    <a:lnTo>
                      <a:pt x="208" y="40"/>
                    </a:lnTo>
                    <a:lnTo>
                      <a:pt x="206" y="44"/>
                    </a:lnTo>
                    <a:lnTo>
                      <a:pt x="196" y="52"/>
                    </a:lnTo>
                    <a:lnTo>
                      <a:pt x="184" y="58"/>
                    </a:lnTo>
                    <a:lnTo>
                      <a:pt x="174" y="6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6" name="íṡľïḓé">
                <a:extLst>
                  <a:ext uri="{FF2B5EF4-FFF2-40B4-BE49-F238E27FC236}">
                    <a16:creationId xmlns:a16="http://schemas.microsoft.com/office/drawing/2014/main" xmlns="" id="{B0663821-E18D-4864-8406-5CA3DDBBECE3}"/>
                  </a:ext>
                </a:extLst>
              </p:cNvPr>
              <p:cNvSpPr/>
              <p:nvPr/>
            </p:nvSpPr>
            <p:spPr bwMode="auto">
              <a:xfrm>
                <a:off x="2572633" y="1680622"/>
                <a:ext cx="495798" cy="316640"/>
              </a:xfrm>
              <a:custGeom>
                <a:avLst/>
                <a:gdLst>
                  <a:gd name="T0" fmla="*/ 2147483647 w 284"/>
                  <a:gd name="T1" fmla="*/ 2147483647 h 190"/>
                  <a:gd name="T2" fmla="*/ 2147483647 w 284"/>
                  <a:gd name="T3" fmla="*/ 2147483647 h 190"/>
                  <a:gd name="T4" fmla="*/ 2147483647 w 284"/>
                  <a:gd name="T5" fmla="*/ 2147483647 h 190"/>
                  <a:gd name="T6" fmla="*/ 2147483647 w 284"/>
                  <a:gd name="T7" fmla="*/ 2147483647 h 190"/>
                  <a:gd name="T8" fmla="*/ 2147483647 w 284"/>
                  <a:gd name="T9" fmla="*/ 2147483647 h 190"/>
                  <a:gd name="T10" fmla="*/ 2147483647 w 284"/>
                  <a:gd name="T11" fmla="*/ 2147483647 h 190"/>
                  <a:gd name="T12" fmla="*/ 2147483647 w 284"/>
                  <a:gd name="T13" fmla="*/ 2147483647 h 190"/>
                  <a:gd name="T14" fmla="*/ 2147483647 w 284"/>
                  <a:gd name="T15" fmla="*/ 2147483647 h 190"/>
                  <a:gd name="T16" fmla="*/ 2147483647 w 284"/>
                  <a:gd name="T17" fmla="*/ 2147483647 h 190"/>
                  <a:gd name="T18" fmla="*/ 2147483647 w 284"/>
                  <a:gd name="T19" fmla="*/ 2147483647 h 190"/>
                  <a:gd name="T20" fmla="*/ 2147483647 w 284"/>
                  <a:gd name="T21" fmla="*/ 2147483647 h 190"/>
                  <a:gd name="T22" fmla="*/ 2147483647 w 284"/>
                  <a:gd name="T23" fmla="*/ 2147483647 h 190"/>
                  <a:gd name="T24" fmla="*/ 2147483647 w 284"/>
                  <a:gd name="T25" fmla="*/ 2147483647 h 190"/>
                  <a:gd name="T26" fmla="*/ 2147483647 w 284"/>
                  <a:gd name="T27" fmla="*/ 2147483647 h 190"/>
                  <a:gd name="T28" fmla="*/ 2147483647 w 284"/>
                  <a:gd name="T29" fmla="*/ 2147483647 h 190"/>
                  <a:gd name="T30" fmla="*/ 2147483647 w 284"/>
                  <a:gd name="T31" fmla="*/ 2147483647 h 190"/>
                  <a:gd name="T32" fmla="*/ 2147483647 w 284"/>
                  <a:gd name="T33" fmla="*/ 2147483647 h 190"/>
                  <a:gd name="T34" fmla="*/ 2147483647 w 284"/>
                  <a:gd name="T35" fmla="*/ 2147483647 h 190"/>
                  <a:gd name="T36" fmla="*/ 2147483647 w 284"/>
                  <a:gd name="T37" fmla="*/ 2147483647 h 190"/>
                  <a:gd name="T38" fmla="*/ 2147483647 w 284"/>
                  <a:gd name="T39" fmla="*/ 2147483647 h 190"/>
                  <a:gd name="T40" fmla="*/ 2147483647 w 284"/>
                  <a:gd name="T41" fmla="*/ 2147483647 h 190"/>
                  <a:gd name="T42" fmla="*/ 2147483647 w 284"/>
                  <a:gd name="T43" fmla="*/ 2147483647 h 190"/>
                  <a:gd name="T44" fmla="*/ 2147483647 w 284"/>
                  <a:gd name="T45" fmla="*/ 2147483647 h 190"/>
                  <a:gd name="T46" fmla="*/ 2147483647 w 284"/>
                  <a:gd name="T47" fmla="*/ 2147483647 h 190"/>
                  <a:gd name="T48" fmla="*/ 2147483647 w 284"/>
                  <a:gd name="T49" fmla="*/ 2147483647 h 190"/>
                  <a:gd name="T50" fmla="*/ 2147483647 w 284"/>
                  <a:gd name="T51" fmla="*/ 2147483647 h 190"/>
                  <a:gd name="T52" fmla="*/ 2147483647 w 284"/>
                  <a:gd name="T53" fmla="*/ 2147483647 h 190"/>
                  <a:gd name="T54" fmla="*/ 2147483647 w 284"/>
                  <a:gd name="T55" fmla="*/ 2147483647 h 190"/>
                  <a:gd name="T56" fmla="*/ 2147483647 w 284"/>
                  <a:gd name="T57" fmla="*/ 2147483647 h 190"/>
                  <a:gd name="T58" fmla="*/ 2147483647 w 284"/>
                  <a:gd name="T59" fmla="*/ 2147483647 h 190"/>
                  <a:gd name="T60" fmla="*/ 2147483647 w 284"/>
                  <a:gd name="T61" fmla="*/ 2147483647 h 190"/>
                  <a:gd name="T62" fmla="*/ 2147483647 w 284"/>
                  <a:gd name="T63" fmla="*/ 2147483647 h 190"/>
                  <a:gd name="T64" fmla="*/ 2147483647 w 284"/>
                  <a:gd name="T65" fmla="*/ 2147483647 h 190"/>
                  <a:gd name="T66" fmla="*/ 2147483647 w 284"/>
                  <a:gd name="T67" fmla="*/ 2147483647 h 190"/>
                  <a:gd name="T68" fmla="*/ 2147483647 w 284"/>
                  <a:gd name="T69" fmla="*/ 2147483647 h 190"/>
                  <a:gd name="T70" fmla="*/ 2147483647 w 284"/>
                  <a:gd name="T71" fmla="*/ 2147483647 h 190"/>
                  <a:gd name="T72" fmla="*/ 2147483647 w 284"/>
                  <a:gd name="T73" fmla="*/ 2147483647 h 190"/>
                  <a:gd name="T74" fmla="*/ 2147483647 w 284"/>
                  <a:gd name="T75" fmla="*/ 2147483647 h 190"/>
                  <a:gd name="T76" fmla="*/ 2147483647 w 284"/>
                  <a:gd name="T77" fmla="*/ 2147483647 h 190"/>
                  <a:gd name="T78" fmla="*/ 2147483647 w 284"/>
                  <a:gd name="T79" fmla="*/ 2147483647 h 190"/>
                  <a:gd name="T80" fmla="*/ 2147483647 w 284"/>
                  <a:gd name="T81" fmla="*/ 2147483647 h 190"/>
                  <a:gd name="T82" fmla="*/ 2147483647 w 284"/>
                  <a:gd name="T83" fmla="*/ 2147483647 h 190"/>
                  <a:gd name="T84" fmla="*/ 2147483647 w 284"/>
                  <a:gd name="T85" fmla="*/ 2147483647 h 190"/>
                  <a:gd name="T86" fmla="*/ 2147483647 w 284"/>
                  <a:gd name="T87" fmla="*/ 2147483647 h 190"/>
                  <a:gd name="T88" fmla="*/ 2147483647 w 284"/>
                  <a:gd name="T89" fmla="*/ 2147483647 h 190"/>
                  <a:gd name="T90" fmla="*/ 2147483647 w 284"/>
                  <a:gd name="T91" fmla="*/ 2147483647 h 190"/>
                  <a:gd name="T92" fmla="*/ 2147483647 w 284"/>
                  <a:gd name="T93" fmla="*/ 2147483647 h 190"/>
                  <a:gd name="T94" fmla="*/ 2147483647 w 284"/>
                  <a:gd name="T95" fmla="*/ 2147483647 h 190"/>
                  <a:gd name="T96" fmla="*/ 2147483647 w 284"/>
                  <a:gd name="T97" fmla="*/ 2147483647 h 190"/>
                  <a:gd name="T98" fmla="*/ 2147483647 w 284"/>
                  <a:gd name="T99" fmla="*/ 2147483647 h 190"/>
                  <a:gd name="T100" fmla="*/ 2147483647 w 284"/>
                  <a:gd name="T101" fmla="*/ 2147483647 h 190"/>
                  <a:gd name="T102" fmla="*/ 2147483647 w 284"/>
                  <a:gd name="T103" fmla="*/ 2147483647 h 190"/>
                  <a:gd name="T104" fmla="*/ 2147483647 w 284"/>
                  <a:gd name="T105" fmla="*/ 2147483647 h 190"/>
                  <a:gd name="T106" fmla="*/ 2147483647 w 284"/>
                  <a:gd name="T107" fmla="*/ 2147483647 h 190"/>
                  <a:gd name="T108" fmla="*/ 2147483647 w 284"/>
                  <a:gd name="T109" fmla="*/ 2147483647 h 190"/>
                  <a:gd name="T110" fmla="*/ 2147483647 w 284"/>
                  <a:gd name="T111" fmla="*/ 2147483647 h 190"/>
                  <a:gd name="T112" fmla="*/ 2147483647 w 284"/>
                  <a:gd name="T113" fmla="*/ 2147483647 h 190"/>
                  <a:gd name="T114" fmla="*/ 2147483647 w 284"/>
                  <a:gd name="T115" fmla="*/ 0 h 190"/>
                  <a:gd name="T116" fmla="*/ 2147483647 w 284"/>
                  <a:gd name="T117" fmla="*/ 2147483647 h 190"/>
                  <a:gd name="T118" fmla="*/ 2147483647 w 284"/>
                  <a:gd name="T119" fmla="*/ 2147483647 h 190"/>
                  <a:gd name="T120" fmla="*/ 2147483647 w 284"/>
                  <a:gd name="T121" fmla="*/ 2147483647 h 190"/>
                  <a:gd name="T122" fmla="*/ 2147483647 w 284"/>
                  <a:gd name="T123" fmla="*/ 2147483647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84"/>
                  <a:gd name="T187" fmla="*/ 0 h 190"/>
                  <a:gd name="T188" fmla="*/ 284 w 284"/>
                  <a:gd name="T189" fmla="*/ 190 h 19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84" h="190">
                    <a:moveTo>
                      <a:pt x="114" y="0"/>
                    </a:moveTo>
                    <a:lnTo>
                      <a:pt x="124" y="0"/>
                    </a:lnTo>
                    <a:lnTo>
                      <a:pt x="122" y="10"/>
                    </a:lnTo>
                    <a:lnTo>
                      <a:pt x="126" y="8"/>
                    </a:lnTo>
                    <a:lnTo>
                      <a:pt x="130" y="4"/>
                    </a:lnTo>
                    <a:lnTo>
                      <a:pt x="132" y="2"/>
                    </a:lnTo>
                    <a:lnTo>
                      <a:pt x="138" y="0"/>
                    </a:lnTo>
                    <a:lnTo>
                      <a:pt x="146" y="0"/>
                    </a:lnTo>
                    <a:lnTo>
                      <a:pt x="158" y="4"/>
                    </a:lnTo>
                    <a:lnTo>
                      <a:pt x="168" y="8"/>
                    </a:lnTo>
                    <a:lnTo>
                      <a:pt x="170" y="12"/>
                    </a:lnTo>
                    <a:lnTo>
                      <a:pt x="172" y="14"/>
                    </a:lnTo>
                    <a:lnTo>
                      <a:pt x="142" y="20"/>
                    </a:lnTo>
                    <a:lnTo>
                      <a:pt x="158" y="22"/>
                    </a:lnTo>
                    <a:lnTo>
                      <a:pt x="172" y="20"/>
                    </a:lnTo>
                    <a:lnTo>
                      <a:pt x="176" y="22"/>
                    </a:lnTo>
                    <a:lnTo>
                      <a:pt x="180" y="24"/>
                    </a:lnTo>
                    <a:lnTo>
                      <a:pt x="184" y="28"/>
                    </a:lnTo>
                    <a:lnTo>
                      <a:pt x="186" y="34"/>
                    </a:lnTo>
                    <a:lnTo>
                      <a:pt x="190" y="40"/>
                    </a:lnTo>
                    <a:lnTo>
                      <a:pt x="196" y="34"/>
                    </a:lnTo>
                    <a:lnTo>
                      <a:pt x="198" y="32"/>
                    </a:lnTo>
                    <a:lnTo>
                      <a:pt x="202" y="32"/>
                    </a:lnTo>
                    <a:lnTo>
                      <a:pt x="212" y="36"/>
                    </a:lnTo>
                    <a:lnTo>
                      <a:pt x="224" y="44"/>
                    </a:lnTo>
                    <a:lnTo>
                      <a:pt x="246" y="58"/>
                    </a:lnTo>
                    <a:lnTo>
                      <a:pt x="236" y="64"/>
                    </a:lnTo>
                    <a:lnTo>
                      <a:pt x="230" y="68"/>
                    </a:lnTo>
                    <a:lnTo>
                      <a:pt x="228" y="74"/>
                    </a:lnTo>
                    <a:lnTo>
                      <a:pt x="218" y="74"/>
                    </a:lnTo>
                    <a:lnTo>
                      <a:pt x="218" y="80"/>
                    </a:lnTo>
                    <a:lnTo>
                      <a:pt x="224" y="80"/>
                    </a:lnTo>
                    <a:lnTo>
                      <a:pt x="234" y="82"/>
                    </a:lnTo>
                    <a:lnTo>
                      <a:pt x="246" y="86"/>
                    </a:lnTo>
                    <a:lnTo>
                      <a:pt x="256" y="94"/>
                    </a:lnTo>
                    <a:lnTo>
                      <a:pt x="258" y="98"/>
                    </a:lnTo>
                    <a:lnTo>
                      <a:pt x="258" y="102"/>
                    </a:lnTo>
                    <a:lnTo>
                      <a:pt x="264" y="104"/>
                    </a:lnTo>
                    <a:lnTo>
                      <a:pt x="268" y="106"/>
                    </a:lnTo>
                    <a:lnTo>
                      <a:pt x="272" y="108"/>
                    </a:lnTo>
                    <a:lnTo>
                      <a:pt x="276" y="108"/>
                    </a:lnTo>
                    <a:lnTo>
                      <a:pt x="280" y="108"/>
                    </a:lnTo>
                    <a:lnTo>
                      <a:pt x="284" y="106"/>
                    </a:lnTo>
                    <a:lnTo>
                      <a:pt x="284" y="112"/>
                    </a:lnTo>
                    <a:lnTo>
                      <a:pt x="276" y="114"/>
                    </a:lnTo>
                    <a:lnTo>
                      <a:pt x="268" y="116"/>
                    </a:lnTo>
                    <a:lnTo>
                      <a:pt x="268" y="126"/>
                    </a:lnTo>
                    <a:lnTo>
                      <a:pt x="262" y="124"/>
                    </a:lnTo>
                    <a:lnTo>
                      <a:pt x="258" y="122"/>
                    </a:lnTo>
                    <a:lnTo>
                      <a:pt x="252" y="130"/>
                    </a:lnTo>
                    <a:lnTo>
                      <a:pt x="246" y="134"/>
                    </a:lnTo>
                    <a:lnTo>
                      <a:pt x="242" y="136"/>
                    </a:lnTo>
                    <a:lnTo>
                      <a:pt x="236" y="136"/>
                    </a:lnTo>
                    <a:lnTo>
                      <a:pt x="232" y="134"/>
                    </a:lnTo>
                    <a:lnTo>
                      <a:pt x="230" y="130"/>
                    </a:lnTo>
                    <a:lnTo>
                      <a:pt x="228" y="128"/>
                    </a:lnTo>
                    <a:lnTo>
                      <a:pt x="228" y="120"/>
                    </a:lnTo>
                    <a:lnTo>
                      <a:pt x="224" y="112"/>
                    </a:lnTo>
                    <a:lnTo>
                      <a:pt x="210" y="112"/>
                    </a:lnTo>
                    <a:lnTo>
                      <a:pt x="212" y="118"/>
                    </a:lnTo>
                    <a:lnTo>
                      <a:pt x="208" y="120"/>
                    </a:lnTo>
                    <a:lnTo>
                      <a:pt x="204" y="120"/>
                    </a:lnTo>
                    <a:lnTo>
                      <a:pt x="198" y="122"/>
                    </a:lnTo>
                    <a:lnTo>
                      <a:pt x="198" y="124"/>
                    </a:lnTo>
                    <a:lnTo>
                      <a:pt x="200" y="128"/>
                    </a:lnTo>
                    <a:lnTo>
                      <a:pt x="206" y="130"/>
                    </a:lnTo>
                    <a:lnTo>
                      <a:pt x="206" y="138"/>
                    </a:lnTo>
                    <a:lnTo>
                      <a:pt x="214" y="140"/>
                    </a:lnTo>
                    <a:lnTo>
                      <a:pt x="220" y="144"/>
                    </a:lnTo>
                    <a:lnTo>
                      <a:pt x="222" y="152"/>
                    </a:lnTo>
                    <a:lnTo>
                      <a:pt x="220" y="158"/>
                    </a:lnTo>
                    <a:lnTo>
                      <a:pt x="218" y="164"/>
                    </a:lnTo>
                    <a:lnTo>
                      <a:pt x="218" y="168"/>
                    </a:lnTo>
                    <a:lnTo>
                      <a:pt x="216" y="172"/>
                    </a:lnTo>
                    <a:lnTo>
                      <a:pt x="220" y="178"/>
                    </a:lnTo>
                    <a:lnTo>
                      <a:pt x="212" y="176"/>
                    </a:lnTo>
                    <a:lnTo>
                      <a:pt x="202" y="172"/>
                    </a:lnTo>
                    <a:lnTo>
                      <a:pt x="196" y="166"/>
                    </a:lnTo>
                    <a:lnTo>
                      <a:pt x="192" y="164"/>
                    </a:lnTo>
                    <a:lnTo>
                      <a:pt x="192" y="162"/>
                    </a:lnTo>
                    <a:lnTo>
                      <a:pt x="188" y="160"/>
                    </a:lnTo>
                    <a:lnTo>
                      <a:pt x="182" y="158"/>
                    </a:lnTo>
                    <a:lnTo>
                      <a:pt x="170" y="158"/>
                    </a:lnTo>
                    <a:lnTo>
                      <a:pt x="172" y="160"/>
                    </a:lnTo>
                    <a:lnTo>
                      <a:pt x="180" y="168"/>
                    </a:lnTo>
                    <a:lnTo>
                      <a:pt x="196" y="182"/>
                    </a:lnTo>
                    <a:lnTo>
                      <a:pt x="194" y="188"/>
                    </a:lnTo>
                    <a:lnTo>
                      <a:pt x="190" y="190"/>
                    </a:lnTo>
                    <a:lnTo>
                      <a:pt x="184" y="188"/>
                    </a:lnTo>
                    <a:lnTo>
                      <a:pt x="174" y="184"/>
                    </a:lnTo>
                    <a:lnTo>
                      <a:pt x="160" y="176"/>
                    </a:lnTo>
                    <a:lnTo>
                      <a:pt x="134" y="176"/>
                    </a:lnTo>
                    <a:lnTo>
                      <a:pt x="132" y="172"/>
                    </a:lnTo>
                    <a:lnTo>
                      <a:pt x="134" y="170"/>
                    </a:lnTo>
                    <a:lnTo>
                      <a:pt x="134" y="168"/>
                    </a:lnTo>
                    <a:lnTo>
                      <a:pt x="134" y="164"/>
                    </a:lnTo>
                    <a:lnTo>
                      <a:pt x="134" y="160"/>
                    </a:lnTo>
                    <a:lnTo>
                      <a:pt x="134" y="158"/>
                    </a:lnTo>
                    <a:lnTo>
                      <a:pt x="132" y="158"/>
                    </a:lnTo>
                    <a:lnTo>
                      <a:pt x="124" y="152"/>
                    </a:lnTo>
                    <a:lnTo>
                      <a:pt x="120" y="148"/>
                    </a:lnTo>
                    <a:lnTo>
                      <a:pt x="120" y="144"/>
                    </a:lnTo>
                    <a:lnTo>
                      <a:pt x="102" y="144"/>
                    </a:lnTo>
                    <a:lnTo>
                      <a:pt x="94" y="144"/>
                    </a:lnTo>
                    <a:lnTo>
                      <a:pt x="88" y="146"/>
                    </a:lnTo>
                    <a:lnTo>
                      <a:pt x="78" y="148"/>
                    </a:lnTo>
                    <a:lnTo>
                      <a:pt x="70" y="150"/>
                    </a:lnTo>
                    <a:lnTo>
                      <a:pt x="62" y="148"/>
                    </a:lnTo>
                    <a:lnTo>
                      <a:pt x="60" y="146"/>
                    </a:lnTo>
                    <a:lnTo>
                      <a:pt x="60" y="144"/>
                    </a:lnTo>
                    <a:lnTo>
                      <a:pt x="60" y="142"/>
                    </a:lnTo>
                    <a:lnTo>
                      <a:pt x="62" y="138"/>
                    </a:lnTo>
                    <a:lnTo>
                      <a:pt x="70" y="136"/>
                    </a:lnTo>
                    <a:lnTo>
                      <a:pt x="86" y="128"/>
                    </a:lnTo>
                    <a:lnTo>
                      <a:pt x="88" y="132"/>
                    </a:lnTo>
                    <a:lnTo>
                      <a:pt x="92" y="134"/>
                    </a:lnTo>
                    <a:lnTo>
                      <a:pt x="104" y="134"/>
                    </a:lnTo>
                    <a:lnTo>
                      <a:pt x="114" y="132"/>
                    </a:lnTo>
                    <a:lnTo>
                      <a:pt x="116" y="130"/>
                    </a:lnTo>
                    <a:lnTo>
                      <a:pt x="120" y="128"/>
                    </a:lnTo>
                    <a:lnTo>
                      <a:pt x="122" y="126"/>
                    </a:lnTo>
                    <a:lnTo>
                      <a:pt x="122" y="120"/>
                    </a:lnTo>
                    <a:lnTo>
                      <a:pt x="134" y="116"/>
                    </a:lnTo>
                    <a:lnTo>
                      <a:pt x="142" y="112"/>
                    </a:lnTo>
                    <a:lnTo>
                      <a:pt x="162" y="98"/>
                    </a:lnTo>
                    <a:lnTo>
                      <a:pt x="152" y="84"/>
                    </a:lnTo>
                    <a:lnTo>
                      <a:pt x="148" y="82"/>
                    </a:lnTo>
                    <a:lnTo>
                      <a:pt x="142" y="80"/>
                    </a:lnTo>
                    <a:lnTo>
                      <a:pt x="142" y="76"/>
                    </a:lnTo>
                    <a:lnTo>
                      <a:pt x="128" y="76"/>
                    </a:lnTo>
                    <a:lnTo>
                      <a:pt x="130" y="74"/>
                    </a:lnTo>
                    <a:lnTo>
                      <a:pt x="134" y="74"/>
                    </a:lnTo>
                    <a:lnTo>
                      <a:pt x="134" y="66"/>
                    </a:lnTo>
                    <a:lnTo>
                      <a:pt x="130" y="64"/>
                    </a:lnTo>
                    <a:lnTo>
                      <a:pt x="126" y="62"/>
                    </a:lnTo>
                    <a:lnTo>
                      <a:pt x="118" y="56"/>
                    </a:lnTo>
                    <a:lnTo>
                      <a:pt x="114" y="54"/>
                    </a:lnTo>
                    <a:lnTo>
                      <a:pt x="112" y="54"/>
                    </a:lnTo>
                    <a:lnTo>
                      <a:pt x="110" y="56"/>
                    </a:lnTo>
                    <a:lnTo>
                      <a:pt x="104" y="58"/>
                    </a:lnTo>
                    <a:lnTo>
                      <a:pt x="100" y="62"/>
                    </a:lnTo>
                    <a:lnTo>
                      <a:pt x="96" y="64"/>
                    </a:lnTo>
                    <a:lnTo>
                      <a:pt x="92" y="66"/>
                    </a:lnTo>
                    <a:lnTo>
                      <a:pt x="88" y="66"/>
                    </a:lnTo>
                    <a:lnTo>
                      <a:pt x="88" y="64"/>
                    </a:lnTo>
                    <a:lnTo>
                      <a:pt x="88" y="56"/>
                    </a:lnTo>
                    <a:lnTo>
                      <a:pt x="76" y="58"/>
                    </a:lnTo>
                    <a:lnTo>
                      <a:pt x="64" y="58"/>
                    </a:lnTo>
                    <a:lnTo>
                      <a:pt x="36" y="56"/>
                    </a:lnTo>
                    <a:lnTo>
                      <a:pt x="32" y="56"/>
                    </a:lnTo>
                    <a:lnTo>
                      <a:pt x="26" y="54"/>
                    </a:lnTo>
                    <a:lnTo>
                      <a:pt x="24" y="52"/>
                    </a:lnTo>
                    <a:lnTo>
                      <a:pt x="22" y="46"/>
                    </a:lnTo>
                    <a:lnTo>
                      <a:pt x="18" y="48"/>
                    </a:lnTo>
                    <a:lnTo>
                      <a:pt x="14" y="50"/>
                    </a:lnTo>
                    <a:lnTo>
                      <a:pt x="10" y="52"/>
                    </a:lnTo>
                    <a:lnTo>
                      <a:pt x="6" y="52"/>
                    </a:lnTo>
                    <a:lnTo>
                      <a:pt x="4" y="52"/>
                    </a:lnTo>
                    <a:lnTo>
                      <a:pt x="2" y="48"/>
                    </a:lnTo>
                    <a:lnTo>
                      <a:pt x="0" y="44"/>
                    </a:lnTo>
                    <a:lnTo>
                      <a:pt x="6" y="40"/>
                    </a:lnTo>
                    <a:lnTo>
                      <a:pt x="14" y="40"/>
                    </a:lnTo>
                    <a:lnTo>
                      <a:pt x="6" y="36"/>
                    </a:lnTo>
                    <a:lnTo>
                      <a:pt x="4" y="34"/>
                    </a:lnTo>
                    <a:lnTo>
                      <a:pt x="4" y="30"/>
                    </a:lnTo>
                    <a:lnTo>
                      <a:pt x="4" y="28"/>
                    </a:lnTo>
                    <a:lnTo>
                      <a:pt x="6" y="24"/>
                    </a:lnTo>
                    <a:lnTo>
                      <a:pt x="12" y="18"/>
                    </a:lnTo>
                    <a:lnTo>
                      <a:pt x="22" y="14"/>
                    </a:lnTo>
                    <a:lnTo>
                      <a:pt x="32" y="10"/>
                    </a:lnTo>
                    <a:lnTo>
                      <a:pt x="56" y="6"/>
                    </a:lnTo>
                    <a:lnTo>
                      <a:pt x="64" y="4"/>
                    </a:lnTo>
                    <a:lnTo>
                      <a:pt x="72" y="0"/>
                    </a:lnTo>
                    <a:lnTo>
                      <a:pt x="82" y="0"/>
                    </a:lnTo>
                    <a:lnTo>
                      <a:pt x="78" y="6"/>
                    </a:lnTo>
                    <a:lnTo>
                      <a:pt x="72" y="8"/>
                    </a:lnTo>
                    <a:lnTo>
                      <a:pt x="62" y="12"/>
                    </a:lnTo>
                    <a:lnTo>
                      <a:pt x="58" y="16"/>
                    </a:lnTo>
                    <a:lnTo>
                      <a:pt x="54" y="18"/>
                    </a:lnTo>
                    <a:lnTo>
                      <a:pt x="50" y="22"/>
                    </a:lnTo>
                    <a:lnTo>
                      <a:pt x="48" y="28"/>
                    </a:lnTo>
                    <a:lnTo>
                      <a:pt x="56" y="28"/>
                    </a:lnTo>
                    <a:lnTo>
                      <a:pt x="60" y="24"/>
                    </a:lnTo>
                    <a:lnTo>
                      <a:pt x="64" y="18"/>
                    </a:lnTo>
                    <a:lnTo>
                      <a:pt x="70" y="14"/>
                    </a:lnTo>
                    <a:lnTo>
                      <a:pt x="76" y="12"/>
                    </a:lnTo>
                    <a:lnTo>
                      <a:pt x="94" y="6"/>
                    </a:lnTo>
                    <a:lnTo>
                      <a:pt x="114"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7" name="ïṩḷiḍê">
                <a:extLst>
                  <a:ext uri="{FF2B5EF4-FFF2-40B4-BE49-F238E27FC236}">
                    <a16:creationId xmlns:a16="http://schemas.microsoft.com/office/drawing/2014/main" xmlns="" id="{C75FFB9F-C895-401D-A01D-76D83C7F310C}"/>
                  </a:ext>
                </a:extLst>
              </p:cNvPr>
              <p:cNvSpPr/>
              <p:nvPr/>
            </p:nvSpPr>
            <p:spPr bwMode="auto">
              <a:xfrm>
                <a:off x="2754426" y="1816523"/>
                <a:ext cx="56466" cy="30822"/>
              </a:xfrm>
              <a:custGeom>
                <a:avLst/>
                <a:gdLst>
                  <a:gd name="T0" fmla="*/ 2147483647 w 32"/>
                  <a:gd name="T1" fmla="*/ 2147483647 h 18"/>
                  <a:gd name="T2" fmla="*/ 2147483647 w 32"/>
                  <a:gd name="T3" fmla="*/ 0 h 18"/>
                  <a:gd name="T4" fmla="*/ 2147483647 w 32"/>
                  <a:gd name="T5" fmla="*/ 0 h 18"/>
                  <a:gd name="T6" fmla="*/ 2147483647 w 32"/>
                  <a:gd name="T7" fmla="*/ 2147483647 h 18"/>
                  <a:gd name="T8" fmla="*/ 2147483647 w 32"/>
                  <a:gd name="T9" fmla="*/ 2147483647 h 18"/>
                  <a:gd name="T10" fmla="*/ 2147483647 w 32"/>
                  <a:gd name="T11" fmla="*/ 2147483647 h 18"/>
                  <a:gd name="T12" fmla="*/ 2147483647 w 32"/>
                  <a:gd name="T13" fmla="*/ 2147483647 h 18"/>
                  <a:gd name="T14" fmla="*/ 2147483647 w 32"/>
                  <a:gd name="T15" fmla="*/ 2147483647 h 18"/>
                  <a:gd name="T16" fmla="*/ 2147483647 w 32"/>
                  <a:gd name="T17" fmla="*/ 2147483647 h 18"/>
                  <a:gd name="T18" fmla="*/ 2147483647 w 32"/>
                  <a:gd name="T19" fmla="*/ 2147483647 h 18"/>
                  <a:gd name="T20" fmla="*/ 0 w 32"/>
                  <a:gd name="T21" fmla="*/ 2147483647 h 18"/>
                  <a:gd name="T22" fmla="*/ 2147483647 w 32"/>
                  <a:gd name="T23" fmla="*/ 2147483647 h 18"/>
                  <a:gd name="T24" fmla="*/ 2147483647 w 32"/>
                  <a:gd name="T25" fmla="*/ 2147483647 h 18"/>
                  <a:gd name="T26" fmla="*/ 2147483647 w 32"/>
                  <a:gd name="T27" fmla="*/ 2147483647 h 18"/>
                  <a:gd name="T28" fmla="*/ 2147483647 w 32"/>
                  <a:gd name="T29" fmla="*/ 2147483647 h 18"/>
                  <a:gd name="T30" fmla="*/ 2147483647 w 32"/>
                  <a:gd name="T31" fmla="*/ 0 h 18"/>
                  <a:gd name="T32" fmla="*/ 2147483647 w 32"/>
                  <a:gd name="T33" fmla="*/ 2147483647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18"/>
                  <a:gd name="T53" fmla="*/ 32 w 32"/>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18">
                    <a:moveTo>
                      <a:pt x="16" y="2"/>
                    </a:moveTo>
                    <a:lnTo>
                      <a:pt x="28" y="0"/>
                    </a:lnTo>
                    <a:lnTo>
                      <a:pt x="30" y="0"/>
                    </a:lnTo>
                    <a:lnTo>
                      <a:pt x="32" y="2"/>
                    </a:lnTo>
                    <a:lnTo>
                      <a:pt x="30" y="6"/>
                    </a:lnTo>
                    <a:lnTo>
                      <a:pt x="28" y="10"/>
                    </a:lnTo>
                    <a:lnTo>
                      <a:pt x="22" y="14"/>
                    </a:lnTo>
                    <a:lnTo>
                      <a:pt x="14" y="18"/>
                    </a:lnTo>
                    <a:lnTo>
                      <a:pt x="6" y="18"/>
                    </a:lnTo>
                    <a:lnTo>
                      <a:pt x="2" y="16"/>
                    </a:lnTo>
                    <a:lnTo>
                      <a:pt x="0" y="14"/>
                    </a:lnTo>
                    <a:lnTo>
                      <a:pt x="2" y="10"/>
                    </a:lnTo>
                    <a:lnTo>
                      <a:pt x="8" y="6"/>
                    </a:lnTo>
                    <a:lnTo>
                      <a:pt x="12" y="2"/>
                    </a:lnTo>
                    <a:lnTo>
                      <a:pt x="18" y="2"/>
                    </a:lnTo>
                    <a:lnTo>
                      <a:pt x="18" y="0"/>
                    </a:lnTo>
                    <a:lnTo>
                      <a:pt x="16"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8" name="íśḷïḍê">
                <a:extLst>
                  <a:ext uri="{FF2B5EF4-FFF2-40B4-BE49-F238E27FC236}">
                    <a16:creationId xmlns:a16="http://schemas.microsoft.com/office/drawing/2014/main" xmlns="" id="{3AF97826-EB8D-4804-BC53-768722DB61CB}"/>
                  </a:ext>
                </a:extLst>
              </p:cNvPr>
              <p:cNvSpPr/>
              <p:nvPr/>
            </p:nvSpPr>
            <p:spPr bwMode="auto">
              <a:xfrm>
                <a:off x="1144460" y="2367140"/>
                <a:ext cx="1524577" cy="725748"/>
              </a:xfrm>
              <a:custGeom>
                <a:avLst/>
                <a:gdLst>
                  <a:gd name="T0" fmla="*/ 2147483647 w 872"/>
                  <a:gd name="T1" fmla="*/ 2147483647 h 434"/>
                  <a:gd name="T2" fmla="*/ 2147483647 w 872"/>
                  <a:gd name="T3" fmla="*/ 2147483647 h 434"/>
                  <a:gd name="T4" fmla="*/ 2147483647 w 872"/>
                  <a:gd name="T5" fmla="*/ 2147483647 h 434"/>
                  <a:gd name="T6" fmla="*/ 2147483647 w 872"/>
                  <a:gd name="T7" fmla="*/ 2147483647 h 434"/>
                  <a:gd name="T8" fmla="*/ 2147483647 w 872"/>
                  <a:gd name="T9" fmla="*/ 2147483647 h 434"/>
                  <a:gd name="T10" fmla="*/ 2147483647 w 872"/>
                  <a:gd name="T11" fmla="*/ 2147483647 h 434"/>
                  <a:gd name="T12" fmla="*/ 2147483647 w 872"/>
                  <a:gd name="T13" fmla="*/ 2147483647 h 434"/>
                  <a:gd name="T14" fmla="*/ 2147483647 w 872"/>
                  <a:gd name="T15" fmla="*/ 2147483647 h 434"/>
                  <a:gd name="T16" fmla="*/ 2147483647 w 872"/>
                  <a:gd name="T17" fmla="*/ 2147483647 h 434"/>
                  <a:gd name="T18" fmla="*/ 2147483647 w 872"/>
                  <a:gd name="T19" fmla="*/ 2147483647 h 434"/>
                  <a:gd name="T20" fmla="*/ 2147483647 w 872"/>
                  <a:gd name="T21" fmla="*/ 2147483647 h 434"/>
                  <a:gd name="T22" fmla="*/ 2147483647 w 872"/>
                  <a:gd name="T23" fmla="*/ 2147483647 h 434"/>
                  <a:gd name="T24" fmla="*/ 2147483647 w 872"/>
                  <a:gd name="T25" fmla="*/ 2147483647 h 434"/>
                  <a:gd name="T26" fmla="*/ 2147483647 w 872"/>
                  <a:gd name="T27" fmla="*/ 2147483647 h 434"/>
                  <a:gd name="T28" fmla="*/ 2147483647 w 872"/>
                  <a:gd name="T29" fmla="*/ 2147483647 h 434"/>
                  <a:gd name="T30" fmla="*/ 2147483647 w 872"/>
                  <a:gd name="T31" fmla="*/ 2147483647 h 434"/>
                  <a:gd name="T32" fmla="*/ 2147483647 w 872"/>
                  <a:gd name="T33" fmla="*/ 2147483647 h 434"/>
                  <a:gd name="T34" fmla="*/ 2147483647 w 872"/>
                  <a:gd name="T35" fmla="*/ 2147483647 h 434"/>
                  <a:gd name="T36" fmla="*/ 2147483647 w 872"/>
                  <a:gd name="T37" fmla="*/ 2147483647 h 434"/>
                  <a:gd name="T38" fmla="*/ 2147483647 w 872"/>
                  <a:gd name="T39" fmla="*/ 2147483647 h 434"/>
                  <a:gd name="T40" fmla="*/ 2147483647 w 872"/>
                  <a:gd name="T41" fmla="*/ 2147483647 h 434"/>
                  <a:gd name="T42" fmla="*/ 2147483647 w 872"/>
                  <a:gd name="T43" fmla="*/ 2147483647 h 434"/>
                  <a:gd name="T44" fmla="*/ 2147483647 w 872"/>
                  <a:gd name="T45" fmla="*/ 2147483647 h 434"/>
                  <a:gd name="T46" fmla="*/ 2147483647 w 872"/>
                  <a:gd name="T47" fmla="*/ 2147483647 h 434"/>
                  <a:gd name="T48" fmla="*/ 2147483647 w 872"/>
                  <a:gd name="T49" fmla="*/ 2147483647 h 434"/>
                  <a:gd name="T50" fmla="*/ 2147483647 w 872"/>
                  <a:gd name="T51" fmla="*/ 2147483647 h 434"/>
                  <a:gd name="T52" fmla="*/ 2147483647 w 872"/>
                  <a:gd name="T53" fmla="*/ 2147483647 h 434"/>
                  <a:gd name="T54" fmla="*/ 2147483647 w 872"/>
                  <a:gd name="T55" fmla="*/ 2147483647 h 434"/>
                  <a:gd name="T56" fmla="*/ 2147483647 w 872"/>
                  <a:gd name="T57" fmla="*/ 2147483647 h 434"/>
                  <a:gd name="T58" fmla="*/ 2147483647 w 872"/>
                  <a:gd name="T59" fmla="*/ 2147483647 h 434"/>
                  <a:gd name="T60" fmla="*/ 2147483647 w 872"/>
                  <a:gd name="T61" fmla="*/ 2147483647 h 434"/>
                  <a:gd name="T62" fmla="*/ 2147483647 w 872"/>
                  <a:gd name="T63" fmla="*/ 2147483647 h 434"/>
                  <a:gd name="T64" fmla="*/ 2147483647 w 872"/>
                  <a:gd name="T65" fmla="*/ 2147483647 h 434"/>
                  <a:gd name="T66" fmla="*/ 2147483647 w 872"/>
                  <a:gd name="T67" fmla="*/ 2147483647 h 434"/>
                  <a:gd name="T68" fmla="*/ 2147483647 w 872"/>
                  <a:gd name="T69" fmla="*/ 2147483647 h 434"/>
                  <a:gd name="T70" fmla="*/ 2147483647 w 872"/>
                  <a:gd name="T71" fmla="*/ 2147483647 h 434"/>
                  <a:gd name="T72" fmla="*/ 2147483647 w 872"/>
                  <a:gd name="T73" fmla="*/ 2147483647 h 434"/>
                  <a:gd name="T74" fmla="*/ 2147483647 w 872"/>
                  <a:gd name="T75" fmla="*/ 2147483647 h 434"/>
                  <a:gd name="T76" fmla="*/ 2147483647 w 872"/>
                  <a:gd name="T77" fmla="*/ 2147483647 h 434"/>
                  <a:gd name="T78" fmla="*/ 2147483647 w 872"/>
                  <a:gd name="T79" fmla="*/ 2147483647 h 434"/>
                  <a:gd name="T80" fmla="*/ 2147483647 w 872"/>
                  <a:gd name="T81" fmla="*/ 2147483647 h 434"/>
                  <a:gd name="T82" fmla="*/ 2147483647 w 872"/>
                  <a:gd name="T83" fmla="*/ 2147483647 h 434"/>
                  <a:gd name="T84" fmla="*/ 2147483647 w 872"/>
                  <a:gd name="T85" fmla="*/ 2147483647 h 434"/>
                  <a:gd name="T86" fmla="*/ 2147483647 w 872"/>
                  <a:gd name="T87" fmla="*/ 2147483647 h 434"/>
                  <a:gd name="T88" fmla="*/ 2147483647 w 872"/>
                  <a:gd name="T89" fmla="*/ 2147483647 h 434"/>
                  <a:gd name="T90" fmla="*/ 2147483647 w 872"/>
                  <a:gd name="T91" fmla="*/ 2147483647 h 434"/>
                  <a:gd name="T92" fmla="*/ 2147483647 w 872"/>
                  <a:gd name="T93" fmla="*/ 2147483647 h 434"/>
                  <a:gd name="T94" fmla="*/ 2147483647 w 872"/>
                  <a:gd name="T95" fmla="*/ 2147483647 h 434"/>
                  <a:gd name="T96" fmla="*/ 2147483647 w 872"/>
                  <a:gd name="T97" fmla="*/ 2147483647 h 434"/>
                  <a:gd name="T98" fmla="*/ 2147483647 w 872"/>
                  <a:gd name="T99" fmla="*/ 2147483647 h 434"/>
                  <a:gd name="T100" fmla="*/ 2147483647 w 872"/>
                  <a:gd name="T101" fmla="*/ 2147483647 h 434"/>
                  <a:gd name="T102" fmla="*/ 2147483647 w 872"/>
                  <a:gd name="T103" fmla="*/ 2147483647 h 434"/>
                  <a:gd name="T104" fmla="*/ 0 w 872"/>
                  <a:gd name="T105" fmla="*/ 2147483647 h 434"/>
                  <a:gd name="T106" fmla="*/ 2147483647 w 872"/>
                  <a:gd name="T107" fmla="*/ 2147483647 h 434"/>
                  <a:gd name="T108" fmla="*/ 2147483647 w 872"/>
                  <a:gd name="T109" fmla="*/ 2147483647 h 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872"/>
                  <a:gd name="T166" fmla="*/ 0 h 434"/>
                  <a:gd name="T167" fmla="*/ 872 w 872"/>
                  <a:gd name="T168" fmla="*/ 434 h 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872" h="434">
                    <a:moveTo>
                      <a:pt x="4" y="226"/>
                    </a:moveTo>
                    <a:lnTo>
                      <a:pt x="4" y="228"/>
                    </a:lnTo>
                    <a:lnTo>
                      <a:pt x="4" y="230"/>
                    </a:lnTo>
                    <a:lnTo>
                      <a:pt x="2" y="236"/>
                    </a:lnTo>
                    <a:lnTo>
                      <a:pt x="4" y="244"/>
                    </a:lnTo>
                    <a:lnTo>
                      <a:pt x="6" y="254"/>
                    </a:lnTo>
                    <a:lnTo>
                      <a:pt x="14" y="260"/>
                    </a:lnTo>
                    <a:lnTo>
                      <a:pt x="26" y="264"/>
                    </a:lnTo>
                    <a:lnTo>
                      <a:pt x="30" y="266"/>
                    </a:lnTo>
                    <a:lnTo>
                      <a:pt x="32" y="268"/>
                    </a:lnTo>
                    <a:lnTo>
                      <a:pt x="40" y="278"/>
                    </a:lnTo>
                    <a:lnTo>
                      <a:pt x="44" y="290"/>
                    </a:lnTo>
                    <a:lnTo>
                      <a:pt x="46" y="300"/>
                    </a:lnTo>
                    <a:lnTo>
                      <a:pt x="66" y="298"/>
                    </a:lnTo>
                    <a:lnTo>
                      <a:pt x="74" y="298"/>
                    </a:lnTo>
                    <a:lnTo>
                      <a:pt x="80" y="300"/>
                    </a:lnTo>
                    <a:lnTo>
                      <a:pt x="124" y="326"/>
                    </a:lnTo>
                    <a:lnTo>
                      <a:pt x="174" y="326"/>
                    </a:lnTo>
                    <a:lnTo>
                      <a:pt x="178" y="316"/>
                    </a:lnTo>
                    <a:lnTo>
                      <a:pt x="194" y="318"/>
                    </a:lnTo>
                    <a:lnTo>
                      <a:pt x="198" y="318"/>
                    </a:lnTo>
                    <a:lnTo>
                      <a:pt x="204" y="316"/>
                    </a:lnTo>
                    <a:lnTo>
                      <a:pt x="206" y="324"/>
                    </a:lnTo>
                    <a:lnTo>
                      <a:pt x="212" y="328"/>
                    </a:lnTo>
                    <a:lnTo>
                      <a:pt x="216" y="332"/>
                    </a:lnTo>
                    <a:lnTo>
                      <a:pt x="220" y="336"/>
                    </a:lnTo>
                    <a:lnTo>
                      <a:pt x="224" y="356"/>
                    </a:lnTo>
                    <a:lnTo>
                      <a:pt x="226" y="360"/>
                    </a:lnTo>
                    <a:lnTo>
                      <a:pt x="230" y="364"/>
                    </a:lnTo>
                    <a:lnTo>
                      <a:pt x="234" y="366"/>
                    </a:lnTo>
                    <a:lnTo>
                      <a:pt x="238" y="366"/>
                    </a:lnTo>
                    <a:lnTo>
                      <a:pt x="244" y="364"/>
                    </a:lnTo>
                    <a:lnTo>
                      <a:pt x="250" y="360"/>
                    </a:lnTo>
                    <a:lnTo>
                      <a:pt x="254" y="354"/>
                    </a:lnTo>
                    <a:lnTo>
                      <a:pt x="256" y="354"/>
                    </a:lnTo>
                    <a:lnTo>
                      <a:pt x="262" y="354"/>
                    </a:lnTo>
                    <a:lnTo>
                      <a:pt x="270" y="354"/>
                    </a:lnTo>
                    <a:lnTo>
                      <a:pt x="276" y="358"/>
                    </a:lnTo>
                    <a:lnTo>
                      <a:pt x="278" y="366"/>
                    </a:lnTo>
                    <a:lnTo>
                      <a:pt x="282" y="374"/>
                    </a:lnTo>
                    <a:lnTo>
                      <a:pt x="286" y="392"/>
                    </a:lnTo>
                    <a:lnTo>
                      <a:pt x="288" y="408"/>
                    </a:lnTo>
                    <a:lnTo>
                      <a:pt x="290" y="412"/>
                    </a:lnTo>
                    <a:lnTo>
                      <a:pt x="294" y="414"/>
                    </a:lnTo>
                    <a:lnTo>
                      <a:pt x="302" y="420"/>
                    </a:lnTo>
                    <a:lnTo>
                      <a:pt x="320" y="426"/>
                    </a:lnTo>
                    <a:lnTo>
                      <a:pt x="322" y="426"/>
                    </a:lnTo>
                    <a:lnTo>
                      <a:pt x="322" y="408"/>
                    </a:lnTo>
                    <a:lnTo>
                      <a:pt x="322" y="402"/>
                    </a:lnTo>
                    <a:lnTo>
                      <a:pt x="324" y="394"/>
                    </a:lnTo>
                    <a:lnTo>
                      <a:pt x="328" y="388"/>
                    </a:lnTo>
                    <a:lnTo>
                      <a:pt x="332" y="382"/>
                    </a:lnTo>
                    <a:lnTo>
                      <a:pt x="338" y="378"/>
                    </a:lnTo>
                    <a:lnTo>
                      <a:pt x="340" y="374"/>
                    </a:lnTo>
                    <a:lnTo>
                      <a:pt x="342" y="370"/>
                    </a:lnTo>
                    <a:lnTo>
                      <a:pt x="350" y="370"/>
                    </a:lnTo>
                    <a:lnTo>
                      <a:pt x="358" y="368"/>
                    </a:lnTo>
                    <a:lnTo>
                      <a:pt x="370" y="360"/>
                    </a:lnTo>
                    <a:lnTo>
                      <a:pt x="372" y="358"/>
                    </a:lnTo>
                    <a:lnTo>
                      <a:pt x="374" y="356"/>
                    </a:lnTo>
                    <a:lnTo>
                      <a:pt x="374" y="354"/>
                    </a:lnTo>
                    <a:lnTo>
                      <a:pt x="378" y="352"/>
                    </a:lnTo>
                    <a:lnTo>
                      <a:pt x="384" y="354"/>
                    </a:lnTo>
                    <a:lnTo>
                      <a:pt x="386" y="352"/>
                    </a:lnTo>
                    <a:lnTo>
                      <a:pt x="386" y="350"/>
                    </a:lnTo>
                    <a:lnTo>
                      <a:pt x="388" y="348"/>
                    </a:lnTo>
                    <a:lnTo>
                      <a:pt x="392" y="348"/>
                    </a:lnTo>
                    <a:lnTo>
                      <a:pt x="398" y="348"/>
                    </a:lnTo>
                    <a:lnTo>
                      <a:pt x="404" y="350"/>
                    </a:lnTo>
                    <a:lnTo>
                      <a:pt x="408" y="352"/>
                    </a:lnTo>
                    <a:lnTo>
                      <a:pt x="414" y="354"/>
                    </a:lnTo>
                    <a:lnTo>
                      <a:pt x="418" y="352"/>
                    </a:lnTo>
                    <a:lnTo>
                      <a:pt x="424" y="352"/>
                    </a:lnTo>
                    <a:lnTo>
                      <a:pt x="430" y="356"/>
                    </a:lnTo>
                    <a:lnTo>
                      <a:pt x="434" y="358"/>
                    </a:lnTo>
                    <a:lnTo>
                      <a:pt x="440" y="360"/>
                    </a:lnTo>
                    <a:lnTo>
                      <a:pt x="444" y="358"/>
                    </a:lnTo>
                    <a:lnTo>
                      <a:pt x="450" y="356"/>
                    </a:lnTo>
                    <a:lnTo>
                      <a:pt x="452" y="358"/>
                    </a:lnTo>
                    <a:lnTo>
                      <a:pt x="454" y="360"/>
                    </a:lnTo>
                    <a:lnTo>
                      <a:pt x="456" y="362"/>
                    </a:lnTo>
                    <a:lnTo>
                      <a:pt x="460" y="362"/>
                    </a:lnTo>
                    <a:lnTo>
                      <a:pt x="462" y="362"/>
                    </a:lnTo>
                    <a:lnTo>
                      <a:pt x="462" y="358"/>
                    </a:lnTo>
                    <a:lnTo>
                      <a:pt x="458" y="356"/>
                    </a:lnTo>
                    <a:lnTo>
                      <a:pt x="456" y="354"/>
                    </a:lnTo>
                    <a:lnTo>
                      <a:pt x="456" y="340"/>
                    </a:lnTo>
                    <a:lnTo>
                      <a:pt x="466" y="338"/>
                    </a:lnTo>
                    <a:lnTo>
                      <a:pt x="474" y="336"/>
                    </a:lnTo>
                    <a:lnTo>
                      <a:pt x="486" y="340"/>
                    </a:lnTo>
                    <a:lnTo>
                      <a:pt x="490" y="338"/>
                    </a:lnTo>
                    <a:lnTo>
                      <a:pt x="494" y="336"/>
                    </a:lnTo>
                    <a:lnTo>
                      <a:pt x="510" y="336"/>
                    </a:lnTo>
                    <a:lnTo>
                      <a:pt x="512" y="338"/>
                    </a:lnTo>
                    <a:lnTo>
                      <a:pt x="516" y="340"/>
                    </a:lnTo>
                    <a:lnTo>
                      <a:pt x="522" y="342"/>
                    </a:lnTo>
                    <a:lnTo>
                      <a:pt x="524" y="346"/>
                    </a:lnTo>
                    <a:lnTo>
                      <a:pt x="524" y="348"/>
                    </a:lnTo>
                    <a:lnTo>
                      <a:pt x="524" y="352"/>
                    </a:lnTo>
                    <a:lnTo>
                      <a:pt x="530" y="350"/>
                    </a:lnTo>
                    <a:lnTo>
                      <a:pt x="532" y="348"/>
                    </a:lnTo>
                    <a:lnTo>
                      <a:pt x="542" y="344"/>
                    </a:lnTo>
                    <a:lnTo>
                      <a:pt x="550" y="346"/>
                    </a:lnTo>
                    <a:lnTo>
                      <a:pt x="552" y="350"/>
                    </a:lnTo>
                    <a:lnTo>
                      <a:pt x="552" y="354"/>
                    </a:lnTo>
                    <a:lnTo>
                      <a:pt x="554" y="356"/>
                    </a:lnTo>
                    <a:lnTo>
                      <a:pt x="556" y="360"/>
                    </a:lnTo>
                    <a:lnTo>
                      <a:pt x="558" y="362"/>
                    </a:lnTo>
                    <a:lnTo>
                      <a:pt x="562" y="364"/>
                    </a:lnTo>
                    <a:lnTo>
                      <a:pt x="560" y="370"/>
                    </a:lnTo>
                    <a:lnTo>
                      <a:pt x="558" y="372"/>
                    </a:lnTo>
                    <a:lnTo>
                      <a:pt x="556" y="376"/>
                    </a:lnTo>
                    <a:lnTo>
                      <a:pt x="556" y="380"/>
                    </a:lnTo>
                    <a:lnTo>
                      <a:pt x="558" y="382"/>
                    </a:lnTo>
                    <a:lnTo>
                      <a:pt x="560" y="386"/>
                    </a:lnTo>
                    <a:lnTo>
                      <a:pt x="558" y="388"/>
                    </a:lnTo>
                    <a:lnTo>
                      <a:pt x="558" y="390"/>
                    </a:lnTo>
                    <a:lnTo>
                      <a:pt x="558" y="400"/>
                    </a:lnTo>
                    <a:lnTo>
                      <a:pt x="564" y="408"/>
                    </a:lnTo>
                    <a:lnTo>
                      <a:pt x="564" y="416"/>
                    </a:lnTo>
                    <a:lnTo>
                      <a:pt x="566" y="422"/>
                    </a:lnTo>
                    <a:lnTo>
                      <a:pt x="570" y="428"/>
                    </a:lnTo>
                    <a:lnTo>
                      <a:pt x="574" y="432"/>
                    </a:lnTo>
                    <a:lnTo>
                      <a:pt x="578" y="434"/>
                    </a:lnTo>
                    <a:lnTo>
                      <a:pt x="584" y="434"/>
                    </a:lnTo>
                    <a:lnTo>
                      <a:pt x="584" y="428"/>
                    </a:lnTo>
                    <a:lnTo>
                      <a:pt x="588" y="420"/>
                    </a:lnTo>
                    <a:lnTo>
                      <a:pt x="590" y="414"/>
                    </a:lnTo>
                    <a:lnTo>
                      <a:pt x="592" y="408"/>
                    </a:lnTo>
                    <a:lnTo>
                      <a:pt x="592" y="398"/>
                    </a:lnTo>
                    <a:lnTo>
                      <a:pt x="594" y="388"/>
                    </a:lnTo>
                    <a:lnTo>
                      <a:pt x="592" y="380"/>
                    </a:lnTo>
                    <a:lnTo>
                      <a:pt x="588" y="370"/>
                    </a:lnTo>
                    <a:lnTo>
                      <a:pt x="586" y="358"/>
                    </a:lnTo>
                    <a:lnTo>
                      <a:pt x="584" y="348"/>
                    </a:lnTo>
                    <a:lnTo>
                      <a:pt x="586" y="332"/>
                    </a:lnTo>
                    <a:lnTo>
                      <a:pt x="590" y="322"/>
                    </a:lnTo>
                    <a:lnTo>
                      <a:pt x="598" y="310"/>
                    </a:lnTo>
                    <a:lnTo>
                      <a:pt x="606" y="300"/>
                    </a:lnTo>
                    <a:lnTo>
                      <a:pt x="608" y="300"/>
                    </a:lnTo>
                    <a:lnTo>
                      <a:pt x="612" y="298"/>
                    </a:lnTo>
                    <a:lnTo>
                      <a:pt x="616" y="296"/>
                    </a:lnTo>
                    <a:lnTo>
                      <a:pt x="618" y="294"/>
                    </a:lnTo>
                    <a:lnTo>
                      <a:pt x="624" y="292"/>
                    </a:lnTo>
                    <a:lnTo>
                      <a:pt x="626" y="290"/>
                    </a:lnTo>
                    <a:lnTo>
                      <a:pt x="632" y="282"/>
                    </a:lnTo>
                    <a:lnTo>
                      <a:pt x="634" y="276"/>
                    </a:lnTo>
                    <a:lnTo>
                      <a:pt x="638" y="274"/>
                    </a:lnTo>
                    <a:lnTo>
                      <a:pt x="644" y="274"/>
                    </a:lnTo>
                    <a:lnTo>
                      <a:pt x="644" y="272"/>
                    </a:lnTo>
                    <a:lnTo>
                      <a:pt x="646" y="272"/>
                    </a:lnTo>
                    <a:lnTo>
                      <a:pt x="650" y="272"/>
                    </a:lnTo>
                    <a:lnTo>
                      <a:pt x="654" y="268"/>
                    </a:lnTo>
                    <a:lnTo>
                      <a:pt x="658" y="264"/>
                    </a:lnTo>
                    <a:lnTo>
                      <a:pt x="660" y="260"/>
                    </a:lnTo>
                    <a:lnTo>
                      <a:pt x="668" y="258"/>
                    </a:lnTo>
                    <a:lnTo>
                      <a:pt x="672" y="258"/>
                    </a:lnTo>
                    <a:lnTo>
                      <a:pt x="678" y="254"/>
                    </a:lnTo>
                    <a:lnTo>
                      <a:pt x="676" y="250"/>
                    </a:lnTo>
                    <a:lnTo>
                      <a:pt x="678" y="246"/>
                    </a:lnTo>
                    <a:lnTo>
                      <a:pt x="688" y="244"/>
                    </a:lnTo>
                    <a:lnTo>
                      <a:pt x="690" y="242"/>
                    </a:lnTo>
                    <a:lnTo>
                      <a:pt x="692" y="240"/>
                    </a:lnTo>
                    <a:lnTo>
                      <a:pt x="696" y="238"/>
                    </a:lnTo>
                    <a:lnTo>
                      <a:pt x="698" y="234"/>
                    </a:lnTo>
                    <a:lnTo>
                      <a:pt x="696" y="230"/>
                    </a:lnTo>
                    <a:lnTo>
                      <a:pt x="696" y="226"/>
                    </a:lnTo>
                    <a:lnTo>
                      <a:pt x="694" y="222"/>
                    </a:lnTo>
                    <a:lnTo>
                      <a:pt x="692" y="218"/>
                    </a:lnTo>
                    <a:lnTo>
                      <a:pt x="690" y="216"/>
                    </a:lnTo>
                    <a:lnTo>
                      <a:pt x="688" y="214"/>
                    </a:lnTo>
                    <a:lnTo>
                      <a:pt x="694" y="214"/>
                    </a:lnTo>
                    <a:lnTo>
                      <a:pt x="692" y="214"/>
                    </a:lnTo>
                    <a:lnTo>
                      <a:pt x="692" y="212"/>
                    </a:lnTo>
                    <a:lnTo>
                      <a:pt x="694" y="208"/>
                    </a:lnTo>
                    <a:lnTo>
                      <a:pt x="700" y="210"/>
                    </a:lnTo>
                    <a:lnTo>
                      <a:pt x="704" y="208"/>
                    </a:lnTo>
                    <a:lnTo>
                      <a:pt x="706" y="206"/>
                    </a:lnTo>
                    <a:lnTo>
                      <a:pt x="706" y="198"/>
                    </a:lnTo>
                    <a:lnTo>
                      <a:pt x="702" y="190"/>
                    </a:lnTo>
                    <a:lnTo>
                      <a:pt x="702" y="188"/>
                    </a:lnTo>
                    <a:lnTo>
                      <a:pt x="706" y="192"/>
                    </a:lnTo>
                    <a:lnTo>
                      <a:pt x="708" y="196"/>
                    </a:lnTo>
                    <a:lnTo>
                      <a:pt x="714" y="196"/>
                    </a:lnTo>
                    <a:lnTo>
                      <a:pt x="716" y="194"/>
                    </a:lnTo>
                    <a:lnTo>
                      <a:pt x="718" y="188"/>
                    </a:lnTo>
                    <a:lnTo>
                      <a:pt x="718" y="168"/>
                    </a:lnTo>
                    <a:lnTo>
                      <a:pt x="718" y="172"/>
                    </a:lnTo>
                    <a:lnTo>
                      <a:pt x="718" y="174"/>
                    </a:lnTo>
                    <a:lnTo>
                      <a:pt x="720" y="174"/>
                    </a:lnTo>
                    <a:lnTo>
                      <a:pt x="720" y="178"/>
                    </a:lnTo>
                    <a:lnTo>
                      <a:pt x="722" y="182"/>
                    </a:lnTo>
                    <a:lnTo>
                      <a:pt x="726" y="176"/>
                    </a:lnTo>
                    <a:lnTo>
                      <a:pt x="732" y="172"/>
                    </a:lnTo>
                    <a:lnTo>
                      <a:pt x="734" y="172"/>
                    </a:lnTo>
                    <a:lnTo>
                      <a:pt x="740" y="164"/>
                    </a:lnTo>
                    <a:lnTo>
                      <a:pt x="744" y="158"/>
                    </a:lnTo>
                    <a:lnTo>
                      <a:pt x="742" y="150"/>
                    </a:lnTo>
                    <a:lnTo>
                      <a:pt x="744" y="148"/>
                    </a:lnTo>
                    <a:lnTo>
                      <a:pt x="746" y="146"/>
                    </a:lnTo>
                    <a:lnTo>
                      <a:pt x="756" y="146"/>
                    </a:lnTo>
                    <a:lnTo>
                      <a:pt x="766" y="146"/>
                    </a:lnTo>
                    <a:lnTo>
                      <a:pt x="770" y="142"/>
                    </a:lnTo>
                    <a:lnTo>
                      <a:pt x="752" y="142"/>
                    </a:lnTo>
                    <a:lnTo>
                      <a:pt x="760" y="140"/>
                    </a:lnTo>
                    <a:lnTo>
                      <a:pt x="770" y="140"/>
                    </a:lnTo>
                    <a:lnTo>
                      <a:pt x="776" y="138"/>
                    </a:lnTo>
                    <a:lnTo>
                      <a:pt x="786" y="134"/>
                    </a:lnTo>
                    <a:lnTo>
                      <a:pt x="790" y="132"/>
                    </a:lnTo>
                    <a:lnTo>
                      <a:pt x="792" y="130"/>
                    </a:lnTo>
                    <a:lnTo>
                      <a:pt x="802" y="132"/>
                    </a:lnTo>
                    <a:lnTo>
                      <a:pt x="808" y="130"/>
                    </a:lnTo>
                    <a:lnTo>
                      <a:pt x="812" y="128"/>
                    </a:lnTo>
                    <a:lnTo>
                      <a:pt x="810" y="124"/>
                    </a:lnTo>
                    <a:lnTo>
                      <a:pt x="808" y="126"/>
                    </a:lnTo>
                    <a:lnTo>
                      <a:pt x="806" y="128"/>
                    </a:lnTo>
                    <a:lnTo>
                      <a:pt x="800" y="128"/>
                    </a:lnTo>
                    <a:lnTo>
                      <a:pt x="802" y="126"/>
                    </a:lnTo>
                    <a:lnTo>
                      <a:pt x="802" y="122"/>
                    </a:lnTo>
                    <a:lnTo>
                      <a:pt x="800" y="118"/>
                    </a:lnTo>
                    <a:lnTo>
                      <a:pt x="802" y="112"/>
                    </a:lnTo>
                    <a:lnTo>
                      <a:pt x="804" y="108"/>
                    </a:lnTo>
                    <a:lnTo>
                      <a:pt x="806" y="104"/>
                    </a:lnTo>
                    <a:lnTo>
                      <a:pt x="808" y="98"/>
                    </a:lnTo>
                    <a:lnTo>
                      <a:pt x="814" y="94"/>
                    </a:lnTo>
                    <a:lnTo>
                      <a:pt x="822" y="90"/>
                    </a:lnTo>
                    <a:lnTo>
                      <a:pt x="838" y="84"/>
                    </a:lnTo>
                    <a:lnTo>
                      <a:pt x="854" y="80"/>
                    </a:lnTo>
                    <a:lnTo>
                      <a:pt x="870" y="74"/>
                    </a:lnTo>
                    <a:lnTo>
                      <a:pt x="864" y="54"/>
                    </a:lnTo>
                    <a:lnTo>
                      <a:pt x="864" y="50"/>
                    </a:lnTo>
                    <a:lnTo>
                      <a:pt x="866" y="46"/>
                    </a:lnTo>
                    <a:lnTo>
                      <a:pt x="872" y="38"/>
                    </a:lnTo>
                    <a:lnTo>
                      <a:pt x="852" y="32"/>
                    </a:lnTo>
                    <a:lnTo>
                      <a:pt x="846" y="34"/>
                    </a:lnTo>
                    <a:lnTo>
                      <a:pt x="840" y="38"/>
                    </a:lnTo>
                    <a:lnTo>
                      <a:pt x="830" y="52"/>
                    </a:lnTo>
                    <a:lnTo>
                      <a:pt x="824" y="58"/>
                    </a:lnTo>
                    <a:lnTo>
                      <a:pt x="820" y="66"/>
                    </a:lnTo>
                    <a:lnTo>
                      <a:pt x="814" y="70"/>
                    </a:lnTo>
                    <a:lnTo>
                      <a:pt x="804" y="72"/>
                    </a:lnTo>
                    <a:lnTo>
                      <a:pt x="798" y="74"/>
                    </a:lnTo>
                    <a:lnTo>
                      <a:pt x="766" y="74"/>
                    </a:lnTo>
                    <a:lnTo>
                      <a:pt x="758" y="78"/>
                    </a:lnTo>
                    <a:lnTo>
                      <a:pt x="750" y="80"/>
                    </a:lnTo>
                    <a:lnTo>
                      <a:pt x="738" y="90"/>
                    </a:lnTo>
                    <a:lnTo>
                      <a:pt x="724" y="100"/>
                    </a:lnTo>
                    <a:lnTo>
                      <a:pt x="718" y="102"/>
                    </a:lnTo>
                    <a:lnTo>
                      <a:pt x="712" y="104"/>
                    </a:lnTo>
                    <a:lnTo>
                      <a:pt x="706" y="102"/>
                    </a:lnTo>
                    <a:lnTo>
                      <a:pt x="700" y="100"/>
                    </a:lnTo>
                    <a:lnTo>
                      <a:pt x="694" y="100"/>
                    </a:lnTo>
                    <a:lnTo>
                      <a:pt x="692" y="102"/>
                    </a:lnTo>
                    <a:lnTo>
                      <a:pt x="688" y="106"/>
                    </a:lnTo>
                    <a:lnTo>
                      <a:pt x="686" y="110"/>
                    </a:lnTo>
                    <a:lnTo>
                      <a:pt x="684" y="116"/>
                    </a:lnTo>
                    <a:lnTo>
                      <a:pt x="672" y="122"/>
                    </a:lnTo>
                    <a:lnTo>
                      <a:pt x="658" y="128"/>
                    </a:lnTo>
                    <a:lnTo>
                      <a:pt x="642" y="134"/>
                    </a:lnTo>
                    <a:lnTo>
                      <a:pt x="632" y="136"/>
                    </a:lnTo>
                    <a:lnTo>
                      <a:pt x="622" y="134"/>
                    </a:lnTo>
                    <a:lnTo>
                      <a:pt x="618" y="134"/>
                    </a:lnTo>
                    <a:lnTo>
                      <a:pt x="618" y="132"/>
                    </a:lnTo>
                    <a:lnTo>
                      <a:pt x="618" y="126"/>
                    </a:lnTo>
                    <a:lnTo>
                      <a:pt x="622" y="122"/>
                    </a:lnTo>
                    <a:lnTo>
                      <a:pt x="630" y="118"/>
                    </a:lnTo>
                    <a:lnTo>
                      <a:pt x="636" y="112"/>
                    </a:lnTo>
                    <a:lnTo>
                      <a:pt x="640" y="108"/>
                    </a:lnTo>
                    <a:lnTo>
                      <a:pt x="640" y="106"/>
                    </a:lnTo>
                    <a:lnTo>
                      <a:pt x="638" y="104"/>
                    </a:lnTo>
                    <a:lnTo>
                      <a:pt x="636" y="102"/>
                    </a:lnTo>
                    <a:lnTo>
                      <a:pt x="638" y="96"/>
                    </a:lnTo>
                    <a:lnTo>
                      <a:pt x="636" y="94"/>
                    </a:lnTo>
                    <a:lnTo>
                      <a:pt x="634" y="88"/>
                    </a:lnTo>
                    <a:lnTo>
                      <a:pt x="632" y="92"/>
                    </a:lnTo>
                    <a:lnTo>
                      <a:pt x="630" y="96"/>
                    </a:lnTo>
                    <a:lnTo>
                      <a:pt x="622" y="96"/>
                    </a:lnTo>
                    <a:lnTo>
                      <a:pt x="626" y="90"/>
                    </a:lnTo>
                    <a:lnTo>
                      <a:pt x="632" y="86"/>
                    </a:lnTo>
                    <a:lnTo>
                      <a:pt x="634" y="80"/>
                    </a:lnTo>
                    <a:lnTo>
                      <a:pt x="636" y="72"/>
                    </a:lnTo>
                    <a:lnTo>
                      <a:pt x="636" y="68"/>
                    </a:lnTo>
                    <a:lnTo>
                      <a:pt x="632" y="66"/>
                    </a:lnTo>
                    <a:lnTo>
                      <a:pt x="630" y="64"/>
                    </a:lnTo>
                    <a:lnTo>
                      <a:pt x="622" y="64"/>
                    </a:lnTo>
                    <a:lnTo>
                      <a:pt x="618" y="64"/>
                    </a:lnTo>
                    <a:lnTo>
                      <a:pt x="610" y="72"/>
                    </a:lnTo>
                    <a:lnTo>
                      <a:pt x="602" y="78"/>
                    </a:lnTo>
                    <a:lnTo>
                      <a:pt x="592" y="82"/>
                    </a:lnTo>
                    <a:lnTo>
                      <a:pt x="584" y="92"/>
                    </a:lnTo>
                    <a:lnTo>
                      <a:pt x="582" y="96"/>
                    </a:lnTo>
                    <a:lnTo>
                      <a:pt x="580" y="104"/>
                    </a:lnTo>
                    <a:lnTo>
                      <a:pt x="578" y="116"/>
                    </a:lnTo>
                    <a:lnTo>
                      <a:pt x="576" y="122"/>
                    </a:lnTo>
                    <a:lnTo>
                      <a:pt x="572" y="128"/>
                    </a:lnTo>
                    <a:lnTo>
                      <a:pt x="566" y="132"/>
                    </a:lnTo>
                    <a:lnTo>
                      <a:pt x="558" y="134"/>
                    </a:lnTo>
                    <a:lnTo>
                      <a:pt x="554" y="132"/>
                    </a:lnTo>
                    <a:lnTo>
                      <a:pt x="552" y="130"/>
                    </a:lnTo>
                    <a:lnTo>
                      <a:pt x="550" y="128"/>
                    </a:lnTo>
                    <a:lnTo>
                      <a:pt x="552" y="122"/>
                    </a:lnTo>
                    <a:lnTo>
                      <a:pt x="554" y="114"/>
                    </a:lnTo>
                    <a:lnTo>
                      <a:pt x="560" y="102"/>
                    </a:lnTo>
                    <a:lnTo>
                      <a:pt x="568" y="90"/>
                    </a:lnTo>
                    <a:lnTo>
                      <a:pt x="576" y="80"/>
                    </a:lnTo>
                    <a:lnTo>
                      <a:pt x="576" y="78"/>
                    </a:lnTo>
                    <a:lnTo>
                      <a:pt x="578" y="74"/>
                    </a:lnTo>
                    <a:lnTo>
                      <a:pt x="584" y="66"/>
                    </a:lnTo>
                    <a:lnTo>
                      <a:pt x="594" y="60"/>
                    </a:lnTo>
                    <a:lnTo>
                      <a:pt x="602" y="58"/>
                    </a:lnTo>
                    <a:lnTo>
                      <a:pt x="620" y="58"/>
                    </a:lnTo>
                    <a:lnTo>
                      <a:pt x="624" y="56"/>
                    </a:lnTo>
                    <a:lnTo>
                      <a:pt x="628" y="56"/>
                    </a:lnTo>
                    <a:lnTo>
                      <a:pt x="634" y="52"/>
                    </a:lnTo>
                    <a:lnTo>
                      <a:pt x="626" y="50"/>
                    </a:lnTo>
                    <a:lnTo>
                      <a:pt x="618" y="50"/>
                    </a:lnTo>
                    <a:lnTo>
                      <a:pt x="612" y="50"/>
                    </a:lnTo>
                    <a:lnTo>
                      <a:pt x="606" y="48"/>
                    </a:lnTo>
                    <a:lnTo>
                      <a:pt x="596" y="46"/>
                    </a:lnTo>
                    <a:lnTo>
                      <a:pt x="592" y="44"/>
                    </a:lnTo>
                    <a:lnTo>
                      <a:pt x="590" y="40"/>
                    </a:lnTo>
                    <a:lnTo>
                      <a:pt x="590" y="36"/>
                    </a:lnTo>
                    <a:lnTo>
                      <a:pt x="584" y="36"/>
                    </a:lnTo>
                    <a:lnTo>
                      <a:pt x="582" y="36"/>
                    </a:lnTo>
                    <a:lnTo>
                      <a:pt x="580" y="34"/>
                    </a:lnTo>
                    <a:lnTo>
                      <a:pt x="586" y="30"/>
                    </a:lnTo>
                    <a:lnTo>
                      <a:pt x="564" y="38"/>
                    </a:lnTo>
                    <a:lnTo>
                      <a:pt x="550" y="40"/>
                    </a:lnTo>
                    <a:lnTo>
                      <a:pt x="540" y="42"/>
                    </a:lnTo>
                    <a:lnTo>
                      <a:pt x="536" y="42"/>
                    </a:lnTo>
                    <a:lnTo>
                      <a:pt x="532" y="42"/>
                    </a:lnTo>
                    <a:lnTo>
                      <a:pt x="528" y="40"/>
                    </a:lnTo>
                    <a:lnTo>
                      <a:pt x="536" y="34"/>
                    </a:lnTo>
                    <a:lnTo>
                      <a:pt x="544" y="30"/>
                    </a:lnTo>
                    <a:lnTo>
                      <a:pt x="552" y="26"/>
                    </a:lnTo>
                    <a:lnTo>
                      <a:pt x="562" y="22"/>
                    </a:lnTo>
                    <a:lnTo>
                      <a:pt x="550" y="20"/>
                    </a:lnTo>
                    <a:lnTo>
                      <a:pt x="540" y="16"/>
                    </a:lnTo>
                    <a:lnTo>
                      <a:pt x="540" y="18"/>
                    </a:lnTo>
                    <a:lnTo>
                      <a:pt x="534" y="16"/>
                    </a:lnTo>
                    <a:lnTo>
                      <a:pt x="528" y="14"/>
                    </a:lnTo>
                    <a:lnTo>
                      <a:pt x="522" y="14"/>
                    </a:lnTo>
                    <a:lnTo>
                      <a:pt x="516" y="12"/>
                    </a:lnTo>
                    <a:lnTo>
                      <a:pt x="510" y="10"/>
                    </a:lnTo>
                    <a:lnTo>
                      <a:pt x="506" y="6"/>
                    </a:lnTo>
                    <a:lnTo>
                      <a:pt x="506" y="0"/>
                    </a:lnTo>
                    <a:lnTo>
                      <a:pt x="112" y="0"/>
                    </a:lnTo>
                    <a:lnTo>
                      <a:pt x="110" y="6"/>
                    </a:lnTo>
                    <a:lnTo>
                      <a:pt x="106" y="14"/>
                    </a:lnTo>
                    <a:lnTo>
                      <a:pt x="104" y="22"/>
                    </a:lnTo>
                    <a:lnTo>
                      <a:pt x="100" y="24"/>
                    </a:lnTo>
                    <a:lnTo>
                      <a:pt x="96" y="26"/>
                    </a:lnTo>
                    <a:lnTo>
                      <a:pt x="94" y="22"/>
                    </a:lnTo>
                    <a:lnTo>
                      <a:pt x="92" y="20"/>
                    </a:lnTo>
                    <a:lnTo>
                      <a:pt x="82" y="16"/>
                    </a:lnTo>
                    <a:lnTo>
                      <a:pt x="78" y="26"/>
                    </a:lnTo>
                    <a:lnTo>
                      <a:pt x="64" y="52"/>
                    </a:lnTo>
                    <a:lnTo>
                      <a:pt x="48" y="80"/>
                    </a:lnTo>
                    <a:lnTo>
                      <a:pt x="40" y="90"/>
                    </a:lnTo>
                    <a:lnTo>
                      <a:pt x="32" y="98"/>
                    </a:lnTo>
                    <a:lnTo>
                      <a:pt x="26" y="106"/>
                    </a:lnTo>
                    <a:lnTo>
                      <a:pt x="20" y="114"/>
                    </a:lnTo>
                    <a:lnTo>
                      <a:pt x="14" y="126"/>
                    </a:lnTo>
                    <a:lnTo>
                      <a:pt x="12" y="136"/>
                    </a:lnTo>
                    <a:lnTo>
                      <a:pt x="8" y="146"/>
                    </a:lnTo>
                    <a:lnTo>
                      <a:pt x="2" y="158"/>
                    </a:lnTo>
                    <a:lnTo>
                      <a:pt x="2" y="162"/>
                    </a:lnTo>
                    <a:lnTo>
                      <a:pt x="2" y="166"/>
                    </a:lnTo>
                    <a:lnTo>
                      <a:pt x="2" y="170"/>
                    </a:lnTo>
                    <a:lnTo>
                      <a:pt x="0" y="172"/>
                    </a:lnTo>
                    <a:lnTo>
                      <a:pt x="0" y="174"/>
                    </a:lnTo>
                    <a:lnTo>
                      <a:pt x="0" y="178"/>
                    </a:lnTo>
                    <a:lnTo>
                      <a:pt x="2" y="190"/>
                    </a:lnTo>
                    <a:lnTo>
                      <a:pt x="4" y="198"/>
                    </a:lnTo>
                    <a:lnTo>
                      <a:pt x="6" y="196"/>
                    </a:lnTo>
                    <a:lnTo>
                      <a:pt x="10" y="194"/>
                    </a:lnTo>
                    <a:lnTo>
                      <a:pt x="18" y="196"/>
                    </a:lnTo>
                    <a:lnTo>
                      <a:pt x="10" y="196"/>
                    </a:lnTo>
                    <a:lnTo>
                      <a:pt x="8" y="198"/>
                    </a:lnTo>
                    <a:lnTo>
                      <a:pt x="6" y="200"/>
                    </a:lnTo>
                    <a:lnTo>
                      <a:pt x="8" y="204"/>
                    </a:lnTo>
                    <a:lnTo>
                      <a:pt x="4" y="202"/>
                    </a:lnTo>
                    <a:lnTo>
                      <a:pt x="2" y="206"/>
                    </a:lnTo>
                    <a:lnTo>
                      <a:pt x="4" y="214"/>
                    </a:lnTo>
                    <a:lnTo>
                      <a:pt x="4" y="216"/>
                    </a:lnTo>
                    <a:lnTo>
                      <a:pt x="6" y="216"/>
                    </a:lnTo>
                    <a:lnTo>
                      <a:pt x="6" y="220"/>
                    </a:lnTo>
                    <a:lnTo>
                      <a:pt x="6" y="222"/>
                    </a:lnTo>
                    <a:lnTo>
                      <a:pt x="4" y="22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29" name="ïṩḻîďé">
                <a:extLst>
                  <a:ext uri="{FF2B5EF4-FFF2-40B4-BE49-F238E27FC236}">
                    <a16:creationId xmlns:a16="http://schemas.microsoft.com/office/drawing/2014/main" xmlns="" id="{C84B3D74-35A0-42E8-BA6B-5B74E2D8D567}"/>
                  </a:ext>
                </a:extLst>
              </p:cNvPr>
              <p:cNvSpPr/>
              <p:nvPr/>
            </p:nvSpPr>
            <p:spPr bwMode="auto">
              <a:xfrm>
                <a:off x="484774" y="1746470"/>
                <a:ext cx="1001236" cy="463750"/>
              </a:xfrm>
              <a:custGeom>
                <a:avLst/>
                <a:gdLst>
                  <a:gd name="T0" fmla="*/ 2147483647 w 574"/>
                  <a:gd name="T1" fmla="*/ 2147483647 h 278"/>
                  <a:gd name="T2" fmla="*/ 2147483647 w 574"/>
                  <a:gd name="T3" fmla="*/ 2147483647 h 278"/>
                  <a:gd name="T4" fmla="*/ 2147483647 w 574"/>
                  <a:gd name="T5" fmla="*/ 2147483647 h 278"/>
                  <a:gd name="T6" fmla="*/ 2147483647 w 574"/>
                  <a:gd name="T7" fmla="*/ 2147483647 h 278"/>
                  <a:gd name="T8" fmla="*/ 2147483647 w 574"/>
                  <a:gd name="T9" fmla="*/ 2147483647 h 278"/>
                  <a:gd name="T10" fmla="*/ 2147483647 w 574"/>
                  <a:gd name="T11" fmla="*/ 2147483647 h 278"/>
                  <a:gd name="T12" fmla="*/ 2147483647 w 574"/>
                  <a:gd name="T13" fmla="*/ 2147483647 h 278"/>
                  <a:gd name="T14" fmla="*/ 2147483647 w 574"/>
                  <a:gd name="T15" fmla="*/ 2147483647 h 278"/>
                  <a:gd name="T16" fmla="*/ 2147483647 w 574"/>
                  <a:gd name="T17" fmla="*/ 2147483647 h 278"/>
                  <a:gd name="T18" fmla="*/ 2147483647 w 574"/>
                  <a:gd name="T19" fmla="*/ 2147483647 h 278"/>
                  <a:gd name="T20" fmla="*/ 2147483647 w 574"/>
                  <a:gd name="T21" fmla="*/ 2147483647 h 278"/>
                  <a:gd name="T22" fmla="*/ 2147483647 w 574"/>
                  <a:gd name="T23" fmla="*/ 2147483647 h 278"/>
                  <a:gd name="T24" fmla="*/ 2147483647 w 574"/>
                  <a:gd name="T25" fmla="*/ 2147483647 h 278"/>
                  <a:gd name="T26" fmla="*/ 2147483647 w 574"/>
                  <a:gd name="T27" fmla="*/ 2147483647 h 278"/>
                  <a:gd name="T28" fmla="*/ 2147483647 w 574"/>
                  <a:gd name="T29" fmla="*/ 2147483647 h 278"/>
                  <a:gd name="T30" fmla="*/ 2147483647 w 574"/>
                  <a:gd name="T31" fmla="*/ 2147483647 h 278"/>
                  <a:gd name="T32" fmla="*/ 2147483647 w 574"/>
                  <a:gd name="T33" fmla="*/ 2147483647 h 278"/>
                  <a:gd name="T34" fmla="*/ 2147483647 w 574"/>
                  <a:gd name="T35" fmla="*/ 2147483647 h 278"/>
                  <a:gd name="T36" fmla="*/ 2147483647 w 574"/>
                  <a:gd name="T37" fmla="*/ 2147483647 h 278"/>
                  <a:gd name="T38" fmla="*/ 2147483647 w 574"/>
                  <a:gd name="T39" fmla="*/ 2147483647 h 278"/>
                  <a:gd name="T40" fmla="*/ 2147483647 w 574"/>
                  <a:gd name="T41" fmla="*/ 2147483647 h 278"/>
                  <a:gd name="T42" fmla="*/ 2147483647 w 574"/>
                  <a:gd name="T43" fmla="*/ 2147483647 h 278"/>
                  <a:gd name="T44" fmla="*/ 2147483647 w 574"/>
                  <a:gd name="T45" fmla="*/ 2147483647 h 278"/>
                  <a:gd name="T46" fmla="*/ 2147483647 w 574"/>
                  <a:gd name="T47" fmla="*/ 2147483647 h 278"/>
                  <a:gd name="T48" fmla="*/ 2147483647 w 574"/>
                  <a:gd name="T49" fmla="*/ 2147483647 h 278"/>
                  <a:gd name="T50" fmla="*/ 2147483647 w 574"/>
                  <a:gd name="T51" fmla="*/ 2147483647 h 278"/>
                  <a:gd name="T52" fmla="*/ 2147483647 w 574"/>
                  <a:gd name="T53" fmla="*/ 2147483647 h 278"/>
                  <a:gd name="T54" fmla="*/ 2147483647 w 574"/>
                  <a:gd name="T55" fmla="*/ 2147483647 h 278"/>
                  <a:gd name="T56" fmla="*/ 2147483647 w 574"/>
                  <a:gd name="T57" fmla="*/ 2147483647 h 278"/>
                  <a:gd name="T58" fmla="*/ 2147483647 w 574"/>
                  <a:gd name="T59" fmla="*/ 2147483647 h 278"/>
                  <a:gd name="T60" fmla="*/ 2147483647 w 574"/>
                  <a:gd name="T61" fmla="*/ 2147483647 h 278"/>
                  <a:gd name="T62" fmla="*/ 2147483647 w 574"/>
                  <a:gd name="T63" fmla="*/ 2147483647 h 278"/>
                  <a:gd name="T64" fmla="*/ 2147483647 w 574"/>
                  <a:gd name="T65" fmla="*/ 2147483647 h 278"/>
                  <a:gd name="T66" fmla="*/ 2147483647 w 574"/>
                  <a:gd name="T67" fmla="*/ 2147483647 h 278"/>
                  <a:gd name="T68" fmla="*/ 2147483647 w 574"/>
                  <a:gd name="T69" fmla="*/ 2147483647 h 278"/>
                  <a:gd name="T70" fmla="*/ 2147483647 w 574"/>
                  <a:gd name="T71" fmla="*/ 2147483647 h 278"/>
                  <a:gd name="T72" fmla="*/ 2147483647 w 574"/>
                  <a:gd name="T73" fmla="*/ 2147483647 h 278"/>
                  <a:gd name="T74" fmla="*/ 2147483647 w 574"/>
                  <a:gd name="T75" fmla="*/ 2147483647 h 278"/>
                  <a:gd name="T76" fmla="*/ 2147483647 w 574"/>
                  <a:gd name="T77" fmla="*/ 2147483647 h 278"/>
                  <a:gd name="T78" fmla="*/ 2147483647 w 574"/>
                  <a:gd name="T79" fmla="*/ 2147483647 h 278"/>
                  <a:gd name="T80" fmla="*/ 2147483647 w 574"/>
                  <a:gd name="T81" fmla="*/ 2147483647 h 278"/>
                  <a:gd name="T82" fmla="*/ 2147483647 w 574"/>
                  <a:gd name="T83" fmla="*/ 2147483647 h 278"/>
                  <a:gd name="T84" fmla="*/ 2147483647 w 574"/>
                  <a:gd name="T85" fmla="*/ 2147483647 h 278"/>
                  <a:gd name="T86" fmla="*/ 2147483647 w 574"/>
                  <a:gd name="T87" fmla="*/ 2147483647 h 278"/>
                  <a:gd name="T88" fmla="*/ 2147483647 w 574"/>
                  <a:gd name="T89" fmla="*/ 2147483647 h 278"/>
                  <a:gd name="T90" fmla="*/ 2147483647 w 574"/>
                  <a:gd name="T91" fmla="*/ 2147483647 h 278"/>
                  <a:gd name="T92" fmla="*/ 2147483647 w 574"/>
                  <a:gd name="T93" fmla="*/ 2147483647 h 278"/>
                  <a:gd name="T94" fmla="*/ 2147483647 w 574"/>
                  <a:gd name="T95" fmla="*/ 2147483647 h 278"/>
                  <a:gd name="T96" fmla="*/ 2147483647 w 574"/>
                  <a:gd name="T97" fmla="*/ 2147483647 h 27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74"/>
                  <a:gd name="T148" fmla="*/ 0 h 278"/>
                  <a:gd name="T149" fmla="*/ 574 w 574"/>
                  <a:gd name="T150" fmla="*/ 278 h 27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74" h="278">
                    <a:moveTo>
                      <a:pt x="400" y="178"/>
                    </a:moveTo>
                    <a:lnTo>
                      <a:pt x="388" y="182"/>
                    </a:lnTo>
                    <a:lnTo>
                      <a:pt x="376" y="184"/>
                    </a:lnTo>
                    <a:lnTo>
                      <a:pt x="366" y="182"/>
                    </a:lnTo>
                    <a:lnTo>
                      <a:pt x="356" y="180"/>
                    </a:lnTo>
                    <a:lnTo>
                      <a:pt x="350" y="176"/>
                    </a:lnTo>
                    <a:lnTo>
                      <a:pt x="348" y="172"/>
                    </a:lnTo>
                    <a:lnTo>
                      <a:pt x="346" y="168"/>
                    </a:lnTo>
                    <a:lnTo>
                      <a:pt x="338" y="168"/>
                    </a:lnTo>
                    <a:lnTo>
                      <a:pt x="324" y="178"/>
                    </a:lnTo>
                    <a:lnTo>
                      <a:pt x="318" y="182"/>
                    </a:lnTo>
                    <a:lnTo>
                      <a:pt x="308" y="184"/>
                    </a:lnTo>
                    <a:lnTo>
                      <a:pt x="300" y="184"/>
                    </a:lnTo>
                    <a:lnTo>
                      <a:pt x="290" y="188"/>
                    </a:lnTo>
                    <a:lnTo>
                      <a:pt x="282" y="192"/>
                    </a:lnTo>
                    <a:lnTo>
                      <a:pt x="272" y="200"/>
                    </a:lnTo>
                    <a:lnTo>
                      <a:pt x="258" y="200"/>
                    </a:lnTo>
                    <a:lnTo>
                      <a:pt x="262" y="194"/>
                    </a:lnTo>
                    <a:lnTo>
                      <a:pt x="266" y="190"/>
                    </a:lnTo>
                    <a:lnTo>
                      <a:pt x="276" y="182"/>
                    </a:lnTo>
                    <a:lnTo>
                      <a:pt x="286" y="178"/>
                    </a:lnTo>
                    <a:lnTo>
                      <a:pt x="298" y="170"/>
                    </a:lnTo>
                    <a:lnTo>
                      <a:pt x="290" y="170"/>
                    </a:lnTo>
                    <a:lnTo>
                      <a:pt x="282" y="174"/>
                    </a:lnTo>
                    <a:lnTo>
                      <a:pt x="268" y="180"/>
                    </a:lnTo>
                    <a:lnTo>
                      <a:pt x="252" y="190"/>
                    </a:lnTo>
                    <a:lnTo>
                      <a:pt x="246" y="192"/>
                    </a:lnTo>
                    <a:lnTo>
                      <a:pt x="240" y="194"/>
                    </a:lnTo>
                    <a:lnTo>
                      <a:pt x="234" y="196"/>
                    </a:lnTo>
                    <a:lnTo>
                      <a:pt x="230" y="202"/>
                    </a:lnTo>
                    <a:lnTo>
                      <a:pt x="224" y="206"/>
                    </a:lnTo>
                    <a:lnTo>
                      <a:pt x="218" y="210"/>
                    </a:lnTo>
                    <a:lnTo>
                      <a:pt x="206" y="214"/>
                    </a:lnTo>
                    <a:lnTo>
                      <a:pt x="194" y="218"/>
                    </a:lnTo>
                    <a:lnTo>
                      <a:pt x="184" y="220"/>
                    </a:lnTo>
                    <a:lnTo>
                      <a:pt x="172" y="224"/>
                    </a:lnTo>
                    <a:lnTo>
                      <a:pt x="164" y="230"/>
                    </a:lnTo>
                    <a:lnTo>
                      <a:pt x="160" y="234"/>
                    </a:lnTo>
                    <a:lnTo>
                      <a:pt x="154" y="234"/>
                    </a:lnTo>
                    <a:lnTo>
                      <a:pt x="132" y="240"/>
                    </a:lnTo>
                    <a:lnTo>
                      <a:pt x="110" y="248"/>
                    </a:lnTo>
                    <a:lnTo>
                      <a:pt x="86" y="258"/>
                    </a:lnTo>
                    <a:lnTo>
                      <a:pt x="64" y="266"/>
                    </a:lnTo>
                    <a:lnTo>
                      <a:pt x="64" y="264"/>
                    </a:lnTo>
                    <a:lnTo>
                      <a:pt x="62" y="262"/>
                    </a:lnTo>
                    <a:lnTo>
                      <a:pt x="60" y="262"/>
                    </a:lnTo>
                    <a:lnTo>
                      <a:pt x="54" y="262"/>
                    </a:lnTo>
                    <a:lnTo>
                      <a:pt x="48" y="264"/>
                    </a:lnTo>
                    <a:lnTo>
                      <a:pt x="34" y="270"/>
                    </a:lnTo>
                    <a:lnTo>
                      <a:pt x="22" y="276"/>
                    </a:lnTo>
                    <a:lnTo>
                      <a:pt x="14" y="278"/>
                    </a:lnTo>
                    <a:lnTo>
                      <a:pt x="8" y="278"/>
                    </a:lnTo>
                    <a:lnTo>
                      <a:pt x="0" y="278"/>
                    </a:lnTo>
                    <a:lnTo>
                      <a:pt x="14" y="270"/>
                    </a:lnTo>
                    <a:lnTo>
                      <a:pt x="36" y="262"/>
                    </a:lnTo>
                    <a:lnTo>
                      <a:pt x="58" y="258"/>
                    </a:lnTo>
                    <a:lnTo>
                      <a:pt x="76" y="256"/>
                    </a:lnTo>
                    <a:lnTo>
                      <a:pt x="82" y="256"/>
                    </a:lnTo>
                    <a:lnTo>
                      <a:pt x="84" y="254"/>
                    </a:lnTo>
                    <a:lnTo>
                      <a:pt x="90" y="248"/>
                    </a:lnTo>
                    <a:lnTo>
                      <a:pt x="96" y="244"/>
                    </a:lnTo>
                    <a:lnTo>
                      <a:pt x="102" y="242"/>
                    </a:lnTo>
                    <a:lnTo>
                      <a:pt x="120" y="236"/>
                    </a:lnTo>
                    <a:lnTo>
                      <a:pt x="136" y="232"/>
                    </a:lnTo>
                    <a:lnTo>
                      <a:pt x="166" y="210"/>
                    </a:lnTo>
                    <a:lnTo>
                      <a:pt x="164" y="206"/>
                    </a:lnTo>
                    <a:lnTo>
                      <a:pt x="162" y="204"/>
                    </a:lnTo>
                    <a:lnTo>
                      <a:pt x="154" y="210"/>
                    </a:lnTo>
                    <a:lnTo>
                      <a:pt x="146" y="210"/>
                    </a:lnTo>
                    <a:lnTo>
                      <a:pt x="146" y="204"/>
                    </a:lnTo>
                    <a:lnTo>
                      <a:pt x="144" y="202"/>
                    </a:lnTo>
                    <a:lnTo>
                      <a:pt x="140" y="202"/>
                    </a:lnTo>
                    <a:lnTo>
                      <a:pt x="136" y="202"/>
                    </a:lnTo>
                    <a:lnTo>
                      <a:pt x="132" y="204"/>
                    </a:lnTo>
                    <a:lnTo>
                      <a:pt x="124" y="208"/>
                    </a:lnTo>
                    <a:lnTo>
                      <a:pt x="112" y="208"/>
                    </a:lnTo>
                    <a:lnTo>
                      <a:pt x="118" y="204"/>
                    </a:lnTo>
                    <a:lnTo>
                      <a:pt x="126" y="198"/>
                    </a:lnTo>
                    <a:lnTo>
                      <a:pt x="132" y="192"/>
                    </a:lnTo>
                    <a:lnTo>
                      <a:pt x="136" y="186"/>
                    </a:lnTo>
                    <a:lnTo>
                      <a:pt x="132" y="186"/>
                    </a:lnTo>
                    <a:lnTo>
                      <a:pt x="128" y="186"/>
                    </a:lnTo>
                    <a:lnTo>
                      <a:pt x="120" y="186"/>
                    </a:lnTo>
                    <a:lnTo>
                      <a:pt x="116" y="186"/>
                    </a:lnTo>
                    <a:lnTo>
                      <a:pt x="112" y="184"/>
                    </a:lnTo>
                    <a:lnTo>
                      <a:pt x="110" y="178"/>
                    </a:lnTo>
                    <a:lnTo>
                      <a:pt x="110" y="160"/>
                    </a:lnTo>
                    <a:lnTo>
                      <a:pt x="152" y="128"/>
                    </a:lnTo>
                    <a:lnTo>
                      <a:pt x="158" y="130"/>
                    </a:lnTo>
                    <a:lnTo>
                      <a:pt x="166" y="132"/>
                    </a:lnTo>
                    <a:lnTo>
                      <a:pt x="190" y="130"/>
                    </a:lnTo>
                    <a:lnTo>
                      <a:pt x="214" y="124"/>
                    </a:lnTo>
                    <a:lnTo>
                      <a:pt x="224" y="122"/>
                    </a:lnTo>
                    <a:lnTo>
                      <a:pt x="236" y="116"/>
                    </a:lnTo>
                    <a:lnTo>
                      <a:pt x="244" y="110"/>
                    </a:lnTo>
                    <a:lnTo>
                      <a:pt x="246" y="104"/>
                    </a:lnTo>
                    <a:lnTo>
                      <a:pt x="234" y="108"/>
                    </a:lnTo>
                    <a:lnTo>
                      <a:pt x="228" y="110"/>
                    </a:lnTo>
                    <a:lnTo>
                      <a:pt x="220" y="112"/>
                    </a:lnTo>
                    <a:lnTo>
                      <a:pt x="212" y="110"/>
                    </a:lnTo>
                    <a:lnTo>
                      <a:pt x="202" y="108"/>
                    </a:lnTo>
                    <a:lnTo>
                      <a:pt x="186" y="102"/>
                    </a:lnTo>
                    <a:lnTo>
                      <a:pt x="234" y="70"/>
                    </a:lnTo>
                    <a:lnTo>
                      <a:pt x="242" y="70"/>
                    </a:lnTo>
                    <a:lnTo>
                      <a:pt x="252" y="72"/>
                    </a:lnTo>
                    <a:lnTo>
                      <a:pt x="252" y="78"/>
                    </a:lnTo>
                    <a:lnTo>
                      <a:pt x="254" y="80"/>
                    </a:lnTo>
                    <a:lnTo>
                      <a:pt x="258" y="82"/>
                    </a:lnTo>
                    <a:lnTo>
                      <a:pt x="264" y="82"/>
                    </a:lnTo>
                    <a:lnTo>
                      <a:pt x="268" y="82"/>
                    </a:lnTo>
                    <a:lnTo>
                      <a:pt x="272" y="80"/>
                    </a:lnTo>
                    <a:lnTo>
                      <a:pt x="272" y="76"/>
                    </a:lnTo>
                    <a:lnTo>
                      <a:pt x="274" y="70"/>
                    </a:lnTo>
                    <a:lnTo>
                      <a:pt x="270" y="70"/>
                    </a:lnTo>
                    <a:lnTo>
                      <a:pt x="268" y="68"/>
                    </a:lnTo>
                    <a:lnTo>
                      <a:pt x="268" y="66"/>
                    </a:lnTo>
                    <a:lnTo>
                      <a:pt x="268" y="60"/>
                    </a:lnTo>
                    <a:lnTo>
                      <a:pt x="266" y="58"/>
                    </a:lnTo>
                    <a:lnTo>
                      <a:pt x="266" y="54"/>
                    </a:lnTo>
                    <a:lnTo>
                      <a:pt x="266" y="46"/>
                    </a:lnTo>
                    <a:lnTo>
                      <a:pt x="280" y="36"/>
                    </a:lnTo>
                    <a:lnTo>
                      <a:pt x="288" y="38"/>
                    </a:lnTo>
                    <a:lnTo>
                      <a:pt x="296" y="40"/>
                    </a:lnTo>
                    <a:lnTo>
                      <a:pt x="306" y="38"/>
                    </a:lnTo>
                    <a:lnTo>
                      <a:pt x="318" y="32"/>
                    </a:lnTo>
                    <a:lnTo>
                      <a:pt x="324" y="28"/>
                    </a:lnTo>
                    <a:lnTo>
                      <a:pt x="332" y="22"/>
                    </a:lnTo>
                    <a:lnTo>
                      <a:pt x="356" y="14"/>
                    </a:lnTo>
                    <a:lnTo>
                      <a:pt x="384" y="10"/>
                    </a:lnTo>
                    <a:lnTo>
                      <a:pt x="410" y="4"/>
                    </a:lnTo>
                    <a:lnTo>
                      <a:pt x="436" y="0"/>
                    </a:lnTo>
                    <a:lnTo>
                      <a:pt x="444" y="2"/>
                    </a:lnTo>
                    <a:lnTo>
                      <a:pt x="452" y="4"/>
                    </a:lnTo>
                    <a:lnTo>
                      <a:pt x="462" y="6"/>
                    </a:lnTo>
                    <a:lnTo>
                      <a:pt x="472" y="6"/>
                    </a:lnTo>
                    <a:lnTo>
                      <a:pt x="474" y="12"/>
                    </a:lnTo>
                    <a:lnTo>
                      <a:pt x="476" y="12"/>
                    </a:lnTo>
                    <a:lnTo>
                      <a:pt x="510" y="12"/>
                    </a:lnTo>
                    <a:lnTo>
                      <a:pt x="516" y="14"/>
                    </a:lnTo>
                    <a:lnTo>
                      <a:pt x="520" y="16"/>
                    </a:lnTo>
                    <a:lnTo>
                      <a:pt x="534" y="16"/>
                    </a:lnTo>
                    <a:lnTo>
                      <a:pt x="548" y="16"/>
                    </a:lnTo>
                    <a:lnTo>
                      <a:pt x="554" y="18"/>
                    </a:lnTo>
                    <a:lnTo>
                      <a:pt x="562" y="20"/>
                    </a:lnTo>
                    <a:lnTo>
                      <a:pt x="574" y="20"/>
                    </a:lnTo>
                    <a:lnTo>
                      <a:pt x="402" y="178"/>
                    </a:lnTo>
                    <a:lnTo>
                      <a:pt x="400" y="17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0" name="íSľîdé">
                <a:extLst>
                  <a:ext uri="{FF2B5EF4-FFF2-40B4-BE49-F238E27FC236}">
                    <a16:creationId xmlns:a16="http://schemas.microsoft.com/office/drawing/2014/main" xmlns="" id="{16FB2366-DFF1-4D23-BB26-1389918F874E}"/>
                  </a:ext>
                </a:extLst>
              </p:cNvPr>
              <p:cNvSpPr/>
              <p:nvPr/>
            </p:nvSpPr>
            <p:spPr bwMode="auto">
              <a:xfrm>
                <a:off x="1224339" y="2865917"/>
                <a:ext cx="746452" cy="559021"/>
              </a:xfrm>
              <a:custGeom>
                <a:avLst/>
                <a:gdLst>
                  <a:gd name="T0" fmla="*/ 2147483647 w 428"/>
                  <a:gd name="T1" fmla="*/ 2147483647 h 336"/>
                  <a:gd name="T2" fmla="*/ 2147483647 w 428"/>
                  <a:gd name="T3" fmla="*/ 2147483647 h 336"/>
                  <a:gd name="T4" fmla="*/ 2147483647 w 428"/>
                  <a:gd name="T5" fmla="*/ 2147483647 h 336"/>
                  <a:gd name="T6" fmla="*/ 2147483647 w 428"/>
                  <a:gd name="T7" fmla="*/ 2147483647 h 336"/>
                  <a:gd name="T8" fmla="*/ 2147483647 w 428"/>
                  <a:gd name="T9" fmla="*/ 2147483647 h 336"/>
                  <a:gd name="T10" fmla="*/ 2147483647 w 428"/>
                  <a:gd name="T11" fmla="*/ 2147483647 h 336"/>
                  <a:gd name="T12" fmla="*/ 2147483647 w 428"/>
                  <a:gd name="T13" fmla="*/ 2147483647 h 336"/>
                  <a:gd name="T14" fmla="*/ 2147483647 w 428"/>
                  <a:gd name="T15" fmla="*/ 2147483647 h 336"/>
                  <a:gd name="T16" fmla="*/ 2147483647 w 428"/>
                  <a:gd name="T17" fmla="*/ 2147483647 h 336"/>
                  <a:gd name="T18" fmla="*/ 2147483647 w 428"/>
                  <a:gd name="T19" fmla="*/ 2147483647 h 336"/>
                  <a:gd name="T20" fmla="*/ 2147483647 w 428"/>
                  <a:gd name="T21" fmla="*/ 2147483647 h 336"/>
                  <a:gd name="T22" fmla="*/ 2147483647 w 428"/>
                  <a:gd name="T23" fmla="*/ 2147483647 h 336"/>
                  <a:gd name="T24" fmla="*/ 2147483647 w 428"/>
                  <a:gd name="T25" fmla="*/ 2147483647 h 336"/>
                  <a:gd name="T26" fmla="*/ 2147483647 w 428"/>
                  <a:gd name="T27" fmla="*/ 2147483647 h 336"/>
                  <a:gd name="T28" fmla="*/ 2147483647 w 428"/>
                  <a:gd name="T29" fmla="*/ 2147483647 h 336"/>
                  <a:gd name="T30" fmla="*/ 2147483647 w 428"/>
                  <a:gd name="T31" fmla="*/ 2147483647 h 336"/>
                  <a:gd name="T32" fmla="*/ 2147483647 w 428"/>
                  <a:gd name="T33" fmla="*/ 0 h 336"/>
                  <a:gd name="T34" fmla="*/ 2147483647 w 428"/>
                  <a:gd name="T35" fmla="*/ 2147483647 h 336"/>
                  <a:gd name="T36" fmla="*/ 2147483647 w 428"/>
                  <a:gd name="T37" fmla="*/ 2147483647 h 336"/>
                  <a:gd name="T38" fmla="*/ 2147483647 w 428"/>
                  <a:gd name="T39" fmla="*/ 2147483647 h 336"/>
                  <a:gd name="T40" fmla="*/ 2147483647 w 428"/>
                  <a:gd name="T41" fmla="*/ 2147483647 h 336"/>
                  <a:gd name="T42" fmla="*/ 2147483647 w 428"/>
                  <a:gd name="T43" fmla="*/ 2147483647 h 336"/>
                  <a:gd name="T44" fmla="*/ 2147483647 w 428"/>
                  <a:gd name="T45" fmla="*/ 2147483647 h 336"/>
                  <a:gd name="T46" fmla="*/ 2147483647 w 428"/>
                  <a:gd name="T47" fmla="*/ 2147483647 h 336"/>
                  <a:gd name="T48" fmla="*/ 2147483647 w 428"/>
                  <a:gd name="T49" fmla="*/ 2147483647 h 336"/>
                  <a:gd name="T50" fmla="*/ 2147483647 w 428"/>
                  <a:gd name="T51" fmla="*/ 2147483647 h 336"/>
                  <a:gd name="T52" fmla="*/ 2147483647 w 428"/>
                  <a:gd name="T53" fmla="*/ 2147483647 h 336"/>
                  <a:gd name="T54" fmla="*/ 2147483647 w 428"/>
                  <a:gd name="T55" fmla="*/ 2147483647 h 336"/>
                  <a:gd name="T56" fmla="*/ 2147483647 w 428"/>
                  <a:gd name="T57" fmla="*/ 2147483647 h 336"/>
                  <a:gd name="T58" fmla="*/ 2147483647 w 428"/>
                  <a:gd name="T59" fmla="*/ 2147483647 h 336"/>
                  <a:gd name="T60" fmla="*/ 2147483647 w 428"/>
                  <a:gd name="T61" fmla="*/ 2147483647 h 336"/>
                  <a:gd name="T62" fmla="*/ 2147483647 w 428"/>
                  <a:gd name="T63" fmla="*/ 2147483647 h 336"/>
                  <a:gd name="T64" fmla="*/ 2147483647 w 428"/>
                  <a:gd name="T65" fmla="*/ 2147483647 h 336"/>
                  <a:gd name="T66" fmla="*/ 2147483647 w 428"/>
                  <a:gd name="T67" fmla="*/ 2147483647 h 336"/>
                  <a:gd name="T68" fmla="*/ 2147483647 w 428"/>
                  <a:gd name="T69" fmla="*/ 2147483647 h 336"/>
                  <a:gd name="T70" fmla="*/ 2147483647 w 428"/>
                  <a:gd name="T71" fmla="*/ 2147483647 h 336"/>
                  <a:gd name="T72" fmla="*/ 2147483647 w 428"/>
                  <a:gd name="T73" fmla="*/ 2147483647 h 336"/>
                  <a:gd name="T74" fmla="*/ 2147483647 w 428"/>
                  <a:gd name="T75" fmla="*/ 2147483647 h 336"/>
                  <a:gd name="T76" fmla="*/ 2147483647 w 428"/>
                  <a:gd name="T77" fmla="*/ 2147483647 h 336"/>
                  <a:gd name="T78" fmla="*/ 2147483647 w 428"/>
                  <a:gd name="T79" fmla="*/ 2147483647 h 336"/>
                  <a:gd name="T80" fmla="*/ 2147483647 w 428"/>
                  <a:gd name="T81" fmla="*/ 2147483647 h 336"/>
                  <a:gd name="T82" fmla="*/ 2147483647 w 428"/>
                  <a:gd name="T83" fmla="*/ 2147483647 h 336"/>
                  <a:gd name="T84" fmla="*/ 2147483647 w 428"/>
                  <a:gd name="T85" fmla="*/ 2147483647 h 336"/>
                  <a:gd name="T86" fmla="*/ 2147483647 w 428"/>
                  <a:gd name="T87" fmla="*/ 2147483647 h 336"/>
                  <a:gd name="T88" fmla="*/ 2147483647 w 428"/>
                  <a:gd name="T89" fmla="*/ 2147483647 h 336"/>
                  <a:gd name="T90" fmla="*/ 2147483647 w 428"/>
                  <a:gd name="T91" fmla="*/ 2147483647 h 336"/>
                  <a:gd name="T92" fmla="*/ 2147483647 w 428"/>
                  <a:gd name="T93" fmla="*/ 2147483647 h 336"/>
                  <a:gd name="T94" fmla="*/ 2147483647 w 428"/>
                  <a:gd name="T95" fmla="*/ 2147483647 h 336"/>
                  <a:gd name="T96" fmla="*/ 2147483647 w 428"/>
                  <a:gd name="T97" fmla="*/ 2147483647 h 336"/>
                  <a:gd name="T98" fmla="*/ 2147483647 w 428"/>
                  <a:gd name="T99" fmla="*/ 2147483647 h 336"/>
                  <a:gd name="T100" fmla="*/ 2147483647 w 428"/>
                  <a:gd name="T101" fmla="*/ 2147483647 h 336"/>
                  <a:gd name="T102" fmla="*/ 2147483647 w 428"/>
                  <a:gd name="T103" fmla="*/ 2147483647 h 336"/>
                  <a:gd name="T104" fmla="*/ 2147483647 w 428"/>
                  <a:gd name="T105" fmla="*/ 2147483647 h 336"/>
                  <a:gd name="T106" fmla="*/ 2147483647 w 428"/>
                  <a:gd name="T107" fmla="*/ 2147483647 h 336"/>
                  <a:gd name="T108" fmla="*/ 2147483647 w 428"/>
                  <a:gd name="T109" fmla="*/ 2147483647 h 336"/>
                  <a:gd name="T110" fmla="*/ 2147483647 w 428"/>
                  <a:gd name="T111" fmla="*/ 2147483647 h 3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8"/>
                  <a:gd name="T169" fmla="*/ 0 h 336"/>
                  <a:gd name="T170" fmla="*/ 428 w 428"/>
                  <a:gd name="T171" fmla="*/ 336 h 3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8" h="336">
                    <a:moveTo>
                      <a:pt x="400" y="274"/>
                    </a:moveTo>
                    <a:lnTo>
                      <a:pt x="402" y="270"/>
                    </a:lnTo>
                    <a:lnTo>
                      <a:pt x="408" y="260"/>
                    </a:lnTo>
                    <a:lnTo>
                      <a:pt x="410" y="250"/>
                    </a:lnTo>
                    <a:lnTo>
                      <a:pt x="416" y="234"/>
                    </a:lnTo>
                    <a:lnTo>
                      <a:pt x="418" y="228"/>
                    </a:lnTo>
                    <a:lnTo>
                      <a:pt x="422" y="222"/>
                    </a:lnTo>
                    <a:lnTo>
                      <a:pt x="428" y="210"/>
                    </a:lnTo>
                    <a:lnTo>
                      <a:pt x="426" y="206"/>
                    </a:lnTo>
                    <a:lnTo>
                      <a:pt x="426" y="202"/>
                    </a:lnTo>
                    <a:lnTo>
                      <a:pt x="422" y="202"/>
                    </a:lnTo>
                    <a:lnTo>
                      <a:pt x="410" y="202"/>
                    </a:lnTo>
                    <a:lnTo>
                      <a:pt x="394" y="204"/>
                    </a:lnTo>
                    <a:lnTo>
                      <a:pt x="378" y="208"/>
                    </a:lnTo>
                    <a:lnTo>
                      <a:pt x="372" y="212"/>
                    </a:lnTo>
                    <a:lnTo>
                      <a:pt x="368" y="216"/>
                    </a:lnTo>
                    <a:lnTo>
                      <a:pt x="364" y="224"/>
                    </a:lnTo>
                    <a:lnTo>
                      <a:pt x="358" y="234"/>
                    </a:lnTo>
                    <a:lnTo>
                      <a:pt x="352" y="246"/>
                    </a:lnTo>
                    <a:lnTo>
                      <a:pt x="346" y="254"/>
                    </a:lnTo>
                    <a:lnTo>
                      <a:pt x="334" y="256"/>
                    </a:lnTo>
                    <a:lnTo>
                      <a:pt x="320" y="260"/>
                    </a:lnTo>
                    <a:lnTo>
                      <a:pt x="310" y="262"/>
                    </a:lnTo>
                    <a:lnTo>
                      <a:pt x="298" y="264"/>
                    </a:lnTo>
                    <a:lnTo>
                      <a:pt x="288" y="262"/>
                    </a:lnTo>
                    <a:lnTo>
                      <a:pt x="280" y="256"/>
                    </a:lnTo>
                    <a:lnTo>
                      <a:pt x="272" y="248"/>
                    </a:lnTo>
                    <a:lnTo>
                      <a:pt x="266" y="238"/>
                    </a:lnTo>
                    <a:lnTo>
                      <a:pt x="260" y="226"/>
                    </a:lnTo>
                    <a:lnTo>
                      <a:pt x="258" y="216"/>
                    </a:lnTo>
                    <a:lnTo>
                      <a:pt x="256" y="204"/>
                    </a:lnTo>
                    <a:lnTo>
                      <a:pt x="256" y="194"/>
                    </a:lnTo>
                    <a:lnTo>
                      <a:pt x="258" y="178"/>
                    </a:lnTo>
                    <a:lnTo>
                      <a:pt x="260" y="160"/>
                    </a:lnTo>
                    <a:lnTo>
                      <a:pt x="268" y="142"/>
                    </a:lnTo>
                    <a:lnTo>
                      <a:pt x="276" y="128"/>
                    </a:lnTo>
                    <a:lnTo>
                      <a:pt x="256" y="122"/>
                    </a:lnTo>
                    <a:lnTo>
                      <a:pt x="248" y="116"/>
                    </a:lnTo>
                    <a:lnTo>
                      <a:pt x="244" y="114"/>
                    </a:lnTo>
                    <a:lnTo>
                      <a:pt x="242" y="110"/>
                    </a:lnTo>
                    <a:lnTo>
                      <a:pt x="240" y="94"/>
                    </a:lnTo>
                    <a:lnTo>
                      <a:pt x="236" y="76"/>
                    </a:lnTo>
                    <a:lnTo>
                      <a:pt x="232" y="68"/>
                    </a:lnTo>
                    <a:lnTo>
                      <a:pt x="230" y="60"/>
                    </a:lnTo>
                    <a:lnTo>
                      <a:pt x="224" y="56"/>
                    </a:lnTo>
                    <a:lnTo>
                      <a:pt x="216" y="56"/>
                    </a:lnTo>
                    <a:lnTo>
                      <a:pt x="210" y="56"/>
                    </a:lnTo>
                    <a:lnTo>
                      <a:pt x="208" y="56"/>
                    </a:lnTo>
                    <a:lnTo>
                      <a:pt x="204" y="62"/>
                    </a:lnTo>
                    <a:lnTo>
                      <a:pt x="198" y="66"/>
                    </a:lnTo>
                    <a:lnTo>
                      <a:pt x="192" y="68"/>
                    </a:lnTo>
                    <a:lnTo>
                      <a:pt x="188" y="68"/>
                    </a:lnTo>
                    <a:lnTo>
                      <a:pt x="184" y="66"/>
                    </a:lnTo>
                    <a:lnTo>
                      <a:pt x="180" y="62"/>
                    </a:lnTo>
                    <a:lnTo>
                      <a:pt x="178" y="58"/>
                    </a:lnTo>
                    <a:lnTo>
                      <a:pt x="174" y="38"/>
                    </a:lnTo>
                    <a:lnTo>
                      <a:pt x="170" y="34"/>
                    </a:lnTo>
                    <a:lnTo>
                      <a:pt x="166" y="30"/>
                    </a:lnTo>
                    <a:lnTo>
                      <a:pt x="160" y="26"/>
                    </a:lnTo>
                    <a:lnTo>
                      <a:pt x="158" y="18"/>
                    </a:lnTo>
                    <a:lnTo>
                      <a:pt x="152" y="20"/>
                    </a:lnTo>
                    <a:lnTo>
                      <a:pt x="148" y="20"/>
                    </a:lnTo>
                    <a:lnTo>
                      <a:pt x="132" y="18"/>
                    </a:lnTo>
                    <a:lnTo>
                      <a:pt x="128" y="28"/>
                    </a:lnTo>
                    <a:lnTo>
                      <a:pt x="78" y="28"/>
                    </a:lnTo>
                    <a:lnTo>
                      <a:pt x="34" y="2"/>
                    </a:lnTo>
                    <a:lnTo>
                      <a:pt x="28" y="0"/>
                    </a:lnTo>
                    <a:lnTo>
                      <a:pt x="20" y="0"/>
                    </a:lnTo>
                    <a:lnTo>
                      <a:pt x="0" y="2"/>
                    </a:lnTo>
                    <a:lnTo>
                      <a:pt x="0" y="8"/>
                    </a:lnTo>
                    <a:lnTo>
                      <a:pt x="0" y="12"/>
                    </a:lnTo>
                    <a:lnTo>
                      <a:pt x="2" y="14"/>
                    </a:lnTo>
                    <a:lnTo>
                      <a:pt x="2" y="36"/>
                    </a:lnTo>
                    <a:lnTo>
                      <a:pt x="2" y="38"/>
                    </a:lnTo>
                    <a:lnTo>
                      <a:pt x="2" y="42"/>
                    </a:lnTo>
                    <a:lnTo>
                      <a:pt x="4" y="48"/>
                    </a:lnTo>
                    <a:lnTo>
                      <a:pt x="4" y="54"/>
                    </a:lnTo>
                    <a:lnTo>
                      <a:pt x="8" y="56"/>
                    </a:lnTo>
                    <a:lnTo>
                      <a:pt x="12" y="62"/>
                    </a:lnTo>
                    <a:lnTo>
                      <a:pt x="20" y="70"/>
                    </a:lnTo>
                    <a:lnTo>
                      <a:pt x="22" y="74"/>
                    </a:lnTo>
                    <a:lnTo>
                      <a:pt x="22" y="78"/>
                    </a:lnTo>
                    <a:lnTo>
                      <a:pt x="20" y="82"/>
                    </a:lnTo>
                    <a:lnTo>
                      <a:pt x="14" y="84"/>
                    </a:lnTo>
                    <a:lnTo>
                      <a:pt x="12" y="88"/>
                    </a:lnTo>
                    <a:lnTo>
                      <a:pt x="8" y="92"/>
                    </a:lnTo>
                    <a:lnTo>
                      <a:pt x="8" y="96"/>
                    </a:lnTo>
                    <a:lnTo>
                      <a:pt x="12" y="102"/>
                    </a:lnTo>
                    <a:lnTo>
                      <a:pt x="16" y="108"/>
                    </a:lnTo>
                    <a:lnTo>
                      <a:pt x="24" y="110"/>
                    </a:lnTo>
                    <a:lnTo>
                      <a:pt x="32" y="112"/>
                    </a:lnTo>
                    <a:lnTo>
                      <a:pt x="34" y="118"/>
                    </a:lnTo>
                    <a:lnTo>
                      <a:pt x="38" y="120"/>
                    </a:lnTo>
                    <a:lnTo>
                      <a:pt x="40" y="124"/>
                    </a:lnTo>
                    <a:lnTo>
                      <a:pt x="40" y="130"/>
                    </a:lnTo>
                    <a:lnTo>
                      <a:pt x="40" y="134"/>
                    </a:lnTo>
                    <a:lnTo>
                      <a:pt x="40" y="138"/>
                    </a:lnTo>
                    <a:lnTo>
                      <a:pt x="38" y="140"/>
                    </a:lnTo>
                    <a:lnTo>
                      <a:pt x="38" y="144"/>
                    </a:lnTo>
                    <a:lnTo>
                      <a:pt x="38" y="148"/>
                    </a:lnTo>
                    <a:lnTo>
                      <a:pt x="40" y="150"/>
                    </a:lnTo>
                    <a:lnTo>
                      <a:pt x="42" y="154"/>
                    </a:lnTo>
                    <a:lnTo>
                      <a:pt x="48" y="158"/>
                    </a:lnTo>
                    <a:lnTo>
                      <a:pt x="54" y="164"/>
                    </a:lnTo>
                    <a:lnTo>
                      <a:pt x="66" y="182"/>
                    </a:lnTo>
                    <a:lnTo>
                      <a:pt x="68" y="180"/>
                    </a:lnTo>
                    <a:lnTo>
                      <a:pt x="72" y="178"/>
                    </a:lnTo>
                    <a:lnTo>
                      <a:pt x="74" y="176"/>
                    </a:lnTo>
                    <a:lnTo>
                      <a:pt x="76" y="172"/>
                    </a:lnTo>
                    <a:lnTo>
                      <a:pt x="74" y="164"/>
                    </a:lnTo>
                    <a:lnTo>
                      <a:pt x="68" y="158"/>
                    </a:lnTo>
                    <a:lnTo>
                      <a:pt x="66" y="152"/>
                    </a:lnTo>
                    <a:lnTo>
                      <a:pt x="60" y="146"/>
                    </a:lnTo>
                    <a:lnTo>
                      <a:pt x="62" y="142"/>
                    </a:lnTo>
                    <a:lnTo>
                      <a:pt x="60" y="138"/>
                    </a:lnTo>
                    <a:lnTo>
                      <a:pt x="56" y="128"/>
                    </a:lnTo>
                    <a:lnTo>
                      <a:pt x="54" y="116"/>
                    </a:lnTo>
                    <a:lnTo>
                      <a:pt x="50" y="108"/>
                    </a:lnTo>
                    <a:lnTo>
                      <a:pt x="48" y="106"/>
                    </a:lnTo>
                    <a:lnTo>
                      <a:pt x="46" y="104"/>
                    </a:lnTo>
                    <a:lnTo>
                      <a:pt x="46" y="102"/>
                    </a:lnTo>
                    <a:lnTo>
                      <a:pt x="44" y="90"/>
                    </a:lnTo>
                    <a:lnTo>
                      <a:pt x="42" y="82"/>
                    </a:lnTo>
                    <a:lnTo>
                      <a:pt x="36" y="62"/>
                    </a:lnTo>
                    <a:lnTo>
                      <a:pt x="34" y="60"/>
                    </a:lnTo>
                    <a:lnTo>
                      <a:pt x="34" y="58"/>
                    </a:lnTo>
                    <a:lnTo>
                      <a:pt x="32" y="56"/>
                    </a:lnTo>
                    <a:lnTo>
                      <a:pt x="30" y="56"/>
                    </a:lnTo>
                    <a:lnTo>
                      <a:pt x="28" y="56"/>
                    </a:lnTo>
                    <a:lnTo>
                      <a:pt x="26" y="48"/>
                    </a:lnTo>
                    <a:lnTo>
                      <a:pt x="28" y="30"/>
                    </a:lnTo>
                    <a:lnTo>
                      <a:pt x="30" y="24"/>
                    </a:lnTo>
                    <a:lnTo>
                      <a:pt x="30" y="22"/>
                    </a:lnTo>
                    <a:lnTo>
                      <a:pt x="32" y="20"/>
                    </a:lnTo>
                    <a:lnTo>
                      <a:pt x="38" y="22"/>
                    </a:lnTo>
                    <a:lnTo>
                      <a:pt x="42" y="24"/>
                    </a:lnTo>
                    <a:lnTo>
                      <a:pt x="46" y="28"/>
                    </a:lnTo>
                    <a:lnTo>
                      <a:pt x="48" y="32"/>
                    </a:lnTo>
                    <a:lnTo>
                      <a:pt x="52" y="44"/>
                    </a:lnTo>
                    <a:lnTo>
                      <a:pt x="54" y="56"/>
                    </a:lnTo>
                    <a:lnTo>
                      <a:pt x="54" y="58"/>
                    </a:lnTo>
                    <a:lnTo>
                      <a:pt x="52" y="64"/>
                    </a:lnTo>
                    <a:lnTo>
                      <a:pt x="50" y="70"/>
                    </a:lnTo>
                    <a:lnTo>
                      <a:pt x="50" y="72"/>
                    </a:lnTo>
                    <a:lnTo>
                      <a:pt x="52" y="74"/>
                    </a:lnTo>
                    <a:lnTo>
                      <a:pt x="58" y="74"/>
                    </a:lnTo>
                    <a:lnTo>
                      <a:pt x="58" y="80"/>
                    </a:lnTo>
                    <a:lnTo>
                      <a:pt x="62" y="84"/>
                    </a:lnTo>
                    <a:lnTo>
                      <a:pt x="66" y="88"/>
                    </a:lnTo>
                    <a:lnTo>
                      <a:pt x="68" y="88"/>
                    </a:lnTo>
                    <a:lnTo>
                      <a:pt x="72" y="100"/>
                    </a:lnTo>
                    <a:lnTo>
                      <a:pt x="76" y="106"/>
                    </a:lnTo>
                    <a:lnTo>
                      <a:pt x="80" y="110"/>
                    </a:lnTo>
                    <a:lnTo>
                      <a:pt x="84" y="112"/>
                    </a:lnTo>
                    <a:lnTo>
                      <a:pt x="86" y="114"/>
                    </a:lnTo>
                    <a:lnTo>
                      <a:pt x="88" y="116"/>
                    </a:lnTo>
                    <a:lnTo>
                      <a:pt x="86" y="120"/>
                    </a:lnTo>
                    <a:lnTo>
                      <a:pt x="84" y="126"/>
                    </a:lnTo>
                    <a:lnTo>
                      <a:pt x="86" y="132"/>
                    </a:lnTo>
                    <a:lnTo>
                      <a:pt x="92" y="140"/>
                    </a:lnTo>
                    <a:lnTo>
                      <a:pt x="104" y="154"/>
                    </a:lnTo>
                    <a:lnTo>
                      <a:pt x="112" y="162"/>
                    </a:lnTo>
                    <a:lnTo>
                      <a:pt x="118" y="168"/>
                    </a:lnTo>
                    <a:lnTo>
                      <a:pt x="122" y="178"/>
                    </a:lnTo>
                    <a:lnTo>
                      <a:pt x="130" y="188"/>
                    </a:lnTo>
                    <a:lnTo>
                      <a:pt x="130" y="202"/>
                    </a:lnTo>
                    <a:lnTo>
                      <a:pt x="132" y="206"/>
                    </a:lnTo>
                    <a:lnTo>
                      <a:pt x="132" y="210"/>
                    </a:lnTo>
                    <a:lnTo>
                      <a:pt x="132" y="216"/>
                    </a:lnTo>
                    <a:lnTo>
                      <a:pt x="130" y="220"/>
                    </a:lnTo>
                    <a:lnTo>
                      <a:pt x="128" y="220"/>
                    </a:lnTo>
                    <a:lnTo>
                      <a:pt x="128" y="226"/>
                    </a:lnTo>
                    <a:lnTo>
                      <a:pt x="124" y="226"/>
                    </a:lnTo>
                    <a:lnTo>
                      <a:pt x="124" y="232"/>
                    </a:lnTo>
                    <a:lnTo>
                      <a:pt x="126" y="238"/>
                    </a:lnTo>
                    <a:lnTo>
                      <a:pt x="130" y="244"/>
                    </a:lnTo>
                    <a:lnTo>
                      <a:pt x="138" y="250"/>
                    </a:lnTo>
                    <a:lnTo>
                      <a:pt x="148" y="256"/>
                    </a:lnTo>
                    <a:lnTo>
                      <a:pt x="150" y="262"/>
                    </a:lnTo>
                    <a:lnTo>
                      <a:pt x="154" y="266"/>
                    </a:lnTo>
                    <a:lnTo>
                      <a:pt x="158" y="270"/>
                    </a:lnTo>
                    <a:lnTo>
                      <a:pt x="166" y="270"/>
                    </a:lnTo>
                    <a:lnTo>
                      <a:pt x="174" y="272"/>
                    </a:lnTo>
                    <a:lnTo>
                      <a:pt x="178" y="274"/>
                    </a:lnTo>
                    <a:lnTo>
                      <a:pt x="190" y="284"/>
                    </a:lnTo>
                    <a:lnTo>
                      <a:pt x="198" y="290"/>
                    </a:lnTo>
                    <a:lnTo>
                      <a:pt x="204" y="294"/>
                    </a:lnTo>
                    <a:lnTo>
                      <a:pt x="218" y="300"/>
                    </a:lnTo>
                    <a:lnTo>
                      <a:pt x="232" y="306"/>
                    </a:lnTo>
                    <a:lnTo>
                      <a:pt x="246" y="312"/>
                    </a:lnTo>
                    <a:lnTo>
                      <a:pt x="254" y="314"/>
                    </a:lnTo>
                    <a:lnTo>
                      <a:pt x="260" y="314"/>
                    </a:lnTo>
                    <a:lnTo>
                      <a:pt x="266" y="314"/>
                    </a:lnTo>
                    <a:lnTo>
                      <a:pt x="274" y="308"/>
                    </a:lnTo>
                    <a:lnTo>
                      <a:pt x="280" y="304"/>
                    </a:lnTo>
                    <a:lnTo>
                      <a:pt x="286" y="302"/>
                    </a:lnTo>
                    <a:lnTo>
                      <a:pt x="290" y="304"/>
                    </a:lnTo>
                    <a:lnTo>
                      <a:pt x="296" y="306"/>
                    </a:lnTo>
                    <a:lnTo>
                      <a:pt x="306" y="312"/>
                    </a:lnTo>
                    <a:lnTo>
                      <a:pt x="314" y="320"/>
                    </a:lnTo>
                    <a:lnTo>
                      <a:pt x="318" y="328"/>
                    </a:lnTo>
                    <a:lnTo>
                      <a:pt x="324" y="336"/>
                    </a:lnTo>
                    <a:lnTo>
                      <a:pt x="328" y="324"/>
                    </a:lnTo>
                    <a:lnTo>
                      <a:pt x="330" y="318"/>
                    </a:lnTo>
                    <a:lnTo>
                      <a:pt x="334" y="312"/>
                    </a:lnTo>
                    <a:lnTo>
                      <a:pt x="354" y="312"/>
                    </a:lnTo>
                    <a:lnTo>
                      <a:pt x="354" y="306"/>
                    </a:lnTo>
                    <a:lnTo>
                      <a:pt x="352" y="302"/>
                    </a:lnTo>
                    <a:lnTo>
                      <a:pt x="348" y="300"/>
                    </a:lnTo>
                    <a:lnTo>
                      <a:pt x="346" y="296"/>
                    </a:lnTo>
                    <a:lnTo>
                      <a:pt x="344" y="292"/>
                    </a:lnTo>
                    <a:lnTo>
                      <a:pt x="348" y="284"/>
                    </a:lnTo>
                    <a:lnTo>
                      <a:pt x="352" y="280"/>
                    </a:lnTo>
                    <a:lnTo>
                      <a:pt x="356" y="278"/>
                    </a:lnTo>
                    <a:lnTo>
                      <a:pt x="380" y="278"/>
                    </a:lnTo>
                    <a:lnTo>
                      <a:pt x="384" y="278"/>
                    </a:lnTo>
                    <a:lnTo>
                      <a:pt x="386" y="276"/>
                    </a:lnTo>
                    <a:lnTo>
                      <a:pt x="388" y="274"/>
                    </a:lnTo>
                    <a:lnTo>
                      <a:pt x="390" y="270"/>
                    </a:lnTo>
                    <a:lnTo>
                      <a:pt x="392" y="268"/>
                    </a:lnTo>
                    <a:lnTo>
                      <a:pt x="396" y="268"/>
                    </a:lnTo>
                    <a:lnTo>
                      <a:pt x="398" y="270"/>
                    </a:lnTo>
                    <a:lnTo>
                      <a:pt x="398" y="274"/>
                    </a:lnTo>
                    <a:lnTo>
                      <a:pt x="400" y="27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1" name="i$ḻiḑe">
                <a:extLst>
                  <a:ext uri="{FF2B5EF4-FFF2-40B4-BE49-F238E27FC236}">
                    <a16:creationId xmlns:a16="http://schemas.microsoft.com/office/drawing/2014/main" xmlns="" id="{8AE48899-0230-4B5C-8264-ED1CF78D2505}"/>
                  </a:ext>
                </a:extLst>
              </p:cNvPr>
              <p:cNvSpPr/>
              <p:nvPr/>
            </p:nvSpPr>
            <p:spPr bwMode="auto">
              <a:xfrm>
                <a:off x="2027256" y="3158738"/>
                <a:ext cx="282329" cy="106481"/>
              </a:xfrm>
              <a:custGeom>
                <a:avLst/>
                <a:gdLst>
                  <a:gd name="T0" fmla="*/ 2147483647 w 162"/>
                  <a:gd name="T1" fmla="*/ 2147483647 h 64"/>
                  <a:gd name="T2" fmla="*/ 2147483647 w 162"/>
                  <a:gd name="T3" fmla="*/ 2147483647 h 64"/>
                  <a:gd name="T4" fmla="*/ 2147483647 w 162"/>
                  <a:gd name="T5" fmla="*/ 2147483647 h 64"/>
                  <a:gd name="T6" fmla="*/ 2147483647 w 162"/>
                  <a:gd name="T7" fmla="*/ 2147483647 h 64"/>
                  <a:gd name="T8" fmla="*/ 2147483647 w 162"/>
                  <a:gd name="T9" fmla="*/ 2147483647 h 64"/>
                  <a:gd name="T10" fmla="*/ 2147483647 w 162"/>
                  <a:gd name="T11" fmla="*/ 2147483647 h 64"/>
                  <a:gd name="T12" fmla="*/ 2147483647 w 162"/>
                  <a:gd name="T13" fmla="*/ 2147483647 h 64"/>
                  <a:gd name="T14" fmla="*/ 2147483647 w 162"/>
                  <a:gd name="T15" fmla="*/ 2147483647 h 64"/>
                  <a:gd name="T16" fmla="*/ 2147483647 w 162"/>
                  <a:gd name="T17" fmla="*/ 2147483647 h 64"/>
                  <a:gd name="T18" fmla="*/ 2147483647 w 162"/>
                  <a:gd name="T19" fmla="*/ 2147483647 h 64"/>
                  <a:gd name="T20" fmla="*/ 2147483647 w 162"/>
                  <a:gd name="T21" fmla="*/ 2147483647 h 64"/>
                  <a:gd name="T22" fmla="*/ 2147483647 w 162"/>
                  <a:gd name="T23" fmla="*/ 2147483647 h 64"/>
                  <a:gd name="T24" fmla="*/ 2147483647 w 162"/>
                  <a:gd name="T25" fmla="*/ 2147483647 h 64"/>
                  <a:gd name="T26" fmla="*/ 0 w 162"/>
                  <a:gd name="T27" fmla="*/ 2147483647 h 64"/>
                  <a:gd name="T28" fmla="*/ 2147483647 w 162"/>
                  <a:gd name="T29" fmla="*/ 2147483647 h 64"/>
                  <a:gd name="T30" fmla="*/ 2147483647 w 162"/>
                  <a:gd name="T31" fmla="*/ 2147483647 h 64"/>
                  <a:gd name="T32" fmla="*/ 2147483647 w 162"/>
                  <a:gd name="T33" fmla="*/ 2147483647 h 64"/>
                  <a:gd name="T34" fmla="*/ 2147483647 w 162"/>
                  <a:gd name="T35" fmla="*/ 2147483647 h 64"/>
                  <a:gd name="T36" fmla="*/ 2147483647 w 162"/>
                  <a:gd name="T37" fmla="*/ 2147483647 h 64"/>
                  <a:gd name="T38" fmla="*/ 2147483647 w 162"/>
                  <a:gd name="T39" fmla="*/ 2147483647 h 64"/>
                  <a:gd name="T40" fmla="*/ 2147483647 w 162"/>
                  <a:gd name="T41" fmla="*/ 0 h 64"/>
                  <a:gd name="T42" fmla="*/ 2147483647 w 162"/>
                  <a:gd name="T43" fmla="*/ 0 h 64"/>
                  <a:gd name="T44" fmla="*/ 2147483647 w 162"/>
                  <a:gd name="T45" fmla="*/ 0 h 64"/>
                  <a:gd name="T46" fmla="*/ 2147483647 w 162"/>
                  <a:gd name="T47" fmla="*/ 2147483647 h 64"/>
                  <a:gd name="T48" fmla="*/ 2147483647 w 162"/>
                  <a:gd name="T49" fmla="*/ 2147483647 h 64"/>
                  <a:gd name="T50" fmla="*/ 2147483647 w 162"/>
                  <a:gd name="T51" fmla="*/ 2147483647 h 64"/>
                  <a:gd name="T52" fmla="*/ 2147483647 w 162"/>
                  <a:gd name="T53" fmla="*/ 2147483647 h 64"/>
                  <a:gd name="T54" fmla="*/ 2147483647 w 162"/>
                  <a:gd name="T55" fmla="*/ 2147483647 h 64"/>
                  <a:gd name="T56" fmla="*/ 2147483647 w 162"/>
                  <a:gd name="T57" fmla="*/ 2147483647 h 64"/>
                  <a:gd name="T58" fmla="*/ 2147483647 w 162"/>
                  <a:gd name="T59" fmla="*/ 2147483647 h 64"/>
                  <a:gd name="T60" fmla="*/ 2147483647 w 162"/>
                  <a:gd name="T61" fmla="*/ 2147483647 h 64"/>
                  <a:gd name="T62" fmla="*/ 2147483647 w 162"/>
                  <a:gd name="T63" fmla="*/ 2147483647 h 64"/>
                  <a:gd name="T64" fmla="*/ 2147483647 w 162"/>
                  <a:gd name="T65" fmla="*/ 2147483647 h 64"/>
                  <a:gd name="T66" fmla="*/ 2147483647 w 162"/>
                  <a:gd name="T67" fmla="*/ 2147483647 h 64"/>
                  <a:gd name="T68" fmla="*/ 2147483647 w 162"/>
                  <a:gd name="T69" fmla="*/ 2147483647 h 64"/>
                  <a:gd name="T70" fmla="*/ 2147483647 w 162"/>
                  <a:gd name="T71" fmla="*/ 2147483647 h 64"/>
                  <a:gd name="T72" fmla="*/ 2147483647 w 162"/>
                  <a:gd name="T73" fmla="*/ 2147483647 h 64"/>
                  <a:gd name="T74" fmla="*/ 2147483647 w 162"/>
                  <a:gd name="T75" fmla="*/ 2147483647 h 64"/>
                  <a:gd name="T76" fmla="*/ 2147483647 w 162"/>
                  <a:gd name="T77" fmla="*/ 2147483647 h 64"/>
                  <a:gd name="T78" fmla="*/ 2147483647 w 162"/>
                  <a:gd name="T79" fmla="*/ 2147483647 h 64"/>
                  <a:gd name="T80" fmla="*/ 2147483647 w 162"/>
                  <a:gd name="T81" fmla="*/ 2147483647 h 64"/>
                  <a:gd name="T82" fmla="*/ 2147483647 w 162"/>
                  <a:gd name="T83" fmla="*/ 2147483647 h 64"/>
                  <a:gd name="T84" fmla="*/ 2147483647 w 162"/>
                  <a:gd name="T85" fmla="*/ 2147483647 h 64"/>
                  <a:gd name="T86" fmla="*/ 2147483647 w 162"/>
                  <a:gd name="T87" fmla="*/ 2147483647 h 64"/>
                  <a:gd name="T88" fmla="*/ 2147483647 w 162"/>
                  <a:gd name="T89" fmla="*/ 2147483647 h 64"/>
                  <a:gd name="T90" fmla="*/ 2147483647 w 162"/>
                  <a:gd name="T91" fmla="*/ 2147483647 h 64"/>
                  <a:gd name="T92" fmla="*/ 2147483647 w 162"/>
                  <a:gd name="T93" fmla="*/ 2147483647 h 64"/>
                  <a:gd name="T94" fmla="*/ 2147483647 w 162"/>
                  <a:gd name="T95" fmla="*/ 2147483647 h 64"/>
                  <a:gd name="T96" fmla="*/ 2147483647 w 162"/>
                  <a:gd name="T97" fmla="*/ 2147483647 h 64"/>
                  <a:gd name="T98" fmla="*/ 2147483647 w 162"/>
                  <a:gd name="T99" fmla="*/ 2147483647 h 64"/>
                  <a:gd name="T100" fmla="*/ 2147483647 w 162"/>
                  <a:gd name="T101" fmla="*/ 2147483647 h 64"/>
                  <a:gd name="T102" fmla="*/ 2147483647 w 162"/>
                  <a:gd name="T103" fmla="*/ 2147483647 h 64"/>
                  <a:gd name="T104" fmla="*/ 2147483647 w 162"/>
                  <a:gd name="T105" fmla="*/ 2147483647 h 64"/>
                  <a:gd name="T106" fmla="*/ 2147483647 w 162"/>
                  <a:gd name="T107" fmla="*/ 2147483647 h 64"/>
                  <a:gd name="T108" fmla="*/ 2147483647 w 162"/>
                  <a:gd name="T109" fmla="*/ 2147483647 h 64"/>
                  <a:gd name="T110" fmla="*/ 2147483647 w 162"/>
                  <a:gd name="T111" fmla="*/ 2147483647 h 64"/>
                  <a:gd name="T112" fmla="*/ 2147483647 w 162"/>
                  <a:gd name="T113" fmla="*/ 2147483647 h 64"/>
                  <a:gd name="T114" fmla="*/ 2147483647 w 162"/>
                  <a:gd name="T115" fmla="*/ 2147483647 h 64"/>
                  <a:gd name="T116" fmla="*/ 2147483647 w 162"/>
                  <a:gd name="T117" fmla="*/ 2147483647 h 64"/>
                  <a:gd name="T118" fmla="*/ 2147483647 w 162"/>
                  <a:gd name="T119" fmla="*/ 2147483647 h 64"/>
                  <a:gd name="T120" fmla="*/ 2147483647 w 162"/>
                  <a:gd name="T121" fmla="*/ 2147483647 h 64"/>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62"/>
                  <a:gd name="T184" fmla="*/ 0 h 64"/>
                  <a:gd name="T185" fmla="*/ 162 w 162"/>
                  <a:gd name="T186" fmla="*/ 64 h 64"/>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62" h="64">
                    <a:moveTo>
                      <a:pt x="44" y="18"/>
                    </a:moveTo>
                    <a:lnTo>
                      <a:pt x="44" y="16"/>
                    </a:lnTo>
                    <a:lnTo>
                      <a:pt x="48" y="16"/>
                    </a:lnTo>
                    <a:lnTo>
                      <a:pt x="48" y="12"/>
                    </a:lnTo>
                    <a:lnTo>
                      <a:pt x="44" y="10"/>
                    </a:lnTo>
                    <a:lnTo>
                      <a:pt x="44" y="12"/>
                    </a:lnTo>
                    <a:lnTo>
                      <a:pt x="36" y="12"/>
                    </a:lnTo>
                    <a:lnTo>
                      <a:pt x="30" y="16"/>
                    </a:lnTo>
                    <a:lnTo>
                      <a:pt x="22" y="18"/>
                    </a:lnTo>
                    <a:lnTo>
                      <a:pt x="16" y="20"/>
                    </a:lnTo>
                    <a:lnTo>
                      <a:pt x="14" y="22"/>
                    </a:lnTo>
                    <a:lnTo>
                      <a:pt x="12" y="24"/>
                    </a:lnTo>
                    <a:lnTo>
                      <a:pt x="6" y="26"/>
                    </a:lnTo>
                    <a:lnTo>
                      <a:pt x="0" y="26"/>
                    </a:lnTo>
                    <a:lnTo>
                      <a:pt x="4" y="24"/>
                    </a:lnTo>
                    <a:lnTo>
                      <a:pt x="6" y="24"/>
                    </a:lnTo>
                    <a:lnTo>
                      <a:pt x="8" y="18"/>
                    </a:lnTo>
                    <a:lnTo>
                      <a:pt x="12" y="14"/>
                    </a:lnTo>
                    <a:lnTo>
                      <a:pt x="18" y="10"/>
                    </a:lnTo>
                    <a:lnTo>
                      <a:pt x="24" y="6"/>
                    </a:lnTo>
                    <a:lnTo>
                      <a:pt x="42" y="0"/>
                    </a:lnTo>
                    <a:lnTo>
                      <a:pt x="56" y="0"/>
                    </a:lnTo>
                    <a:lnTo>
                      <a:pt x="60" y="0"/>
                    </a:lnTo>
                    <a:lnTo>
                      <a:pt x="62" y="2"/>
                    </a:lnTo>
                    <a:lnTo>
                      <a:pt x="66" y="4"/>
                    </a:lnTo>
                    <a:lnTo>
                      <a:pt x="78" y="8"/>
                    </a:lnTo>
                    <a:lnTo>
                      <a:pt x="86" y="16"/>
                    </a:lnTo>
                    <a:lnTo>
                      <a:pt x="90" y="16"/>
                    </a:lnTo>
                    <a:lnTo>
                      <a:pt x="96" y="16"/>
                    </a:lnTo>
                    <a:lnTo>
                      <a:pt x="102" y="18"/>
                    </a:lnTo>
                    <a:lnTo>
                      <a:pt x="114" y="24"/>
                    </a:lnTo>
                    <a:lnTo>
                      <a:pt x="122" y="32"/>
                    </a:lnTo>
                    <a:lnTo>
                      <a:pt x="130" y="38"/>
                    </a:lnTo>
                    <a:lnTo>
                      <a:pt x="142" y="42"/>
                    </a:lnTo>
                    <a:lnTo>
                      <a:pt x="140" y="44"/>
                    </a:lnTo>
                    <a:lnTo>
                      <a:pt x="154" y="48"/>
                    </a:lnTo>
                    <a:lnTo>
                      <a:pt x="160" y="52"/>
                    </a:lnTo>
                    <a:lnTo>
                      <a:pt x="162" y="58"/>
                    </a:lnTo>
                    <a:lnTo>
                      <a:pt x="154" y="60"/>
                    </a:lnTo>
                    <a:lnTo>
                      <a:pt x="152" y="60"/>
                    </a:lnTo>
                    <a:lnTo>
                      <a:pt x="152" y="62"/>
                    </a:lnTo>
                    <a:lnTo>
                      <a:pt x="142" y="64"/>
                    </a:lnTo>
                    <a:lnTo>
                      <a:pt x="130" y="64"/>
                    </a:lnTo>
                    <a:lnTo>
                      <a:pt x="108" y="62"/>
                    </a:lnTo>
                    <a:lnTo>
                      <a:pt x="112" y="58"/>
                    </a:lnTo>
                    <a:lnTo>
                      <a:pt x="118" y="52"/>
                    </a:lnTo>
                    <a:lnTo>
                      <a:pt x="118" y="48"/>
                    </a:lnTo>
                    <a:lnTo>
                      <a:pt x="110" y="48"/>
                    </a:lnTo>
                    <a:lnTo>
                      <a:pt x="102" y="46"/>
                    </a:lnTo>
                    <a:lnTo>
                      <a:pt x="100" y="44"/>
                    </a:lnTo>
                    <a:lnTo>
                      <a:pt x="98" y="38"/>
                    </a:lnTo>
                    <a:lnTo>
                      <a:pt x="98" y="34"/>
                    </a:lnTo>
                    <a:lnTo>
                      <a:pt x="96" y="32"/>
                    </a:lnTo>
                    <a:lnTo>
                      <a:pt x="92" y="30"/>
                    </a:lnTo>
                    <a:lnTo>
                      <a:pt x="78" y="30"/>
                    </a:lnTo>
                    <a:lnTo>
                      <a:pt x="76" y="28"/>
                    </a:lnTo>
                    <a:lnTo>
                      <a:pt x="72" y="26"/>
                    </a:lnTo>
                    <a:lnTo>
                      <a:pt x="60" y="22"/>
                    </a:lnTo>
                    <a:lnTo>
                      <a:pt x="50" y="18"/>
                    </a:lnTo>
                    <a:lnTo>
                      <a:pt x="44" y="16"/>
                    </a:lnTo>
                    <a:lnTo>
                      <a:pt x="44" y="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2" name="íšļîḋè">
                <a:extLst>
                  <a:ext uri="{FF2B5EF4-FFF2-40B4-BE49-F238E27FC236}">
                    <a16:creationId xmlns:a16="http://schemas.microsoft.com/office/drawing/2014/main" xmlns="" id="{3CAA5853-BD3B-451C-B678-9728814387C1}"/>
                  </a:ext>
                </a:extLst>
              </p:cNvPr>
              <p:cNvSpPr/>
              <p:nvPr/>
            </p:nvSpPr>
            <p:spPr bwMode="auto">
              <a:xfrm>
                <a:off x="2193899" y="3300244"/>
                <a:ext cx="55088" cy="25219"/>
              </a:xfrm>
              <a:custGeom>
                <a:avLst/>
                <a:gdLst>
                  <a:gd name="T0" fmla="*/ 0 w 30"/>
                  <a:gd name="T1" fmla="*/ 2147483647 h 14"/>
                  <a:gd name="T2" fmla="*/ 0 w 30"/>
                  <a:gd name="T3" fmla="*/ 2147483647 h 14"/>
                  <a:gd name="T4" fmla="*/ 2147483647 w 30"/>
                  <a:gd name="T5" fmla="*/ 2147483647 h 14"/>
                  <a:gd name="T6" fmla="*/ 2147483647 w 30"/>
                  <a:gd name="T7" fmla="*/ 0 h 14"/>
                  <a:gd name="T8" fmla="*/ 2147483647 w 30"/>
                  <a:gd name="T9" fmla="*/ 0 h 14"/>
                  <a:gd name="T10" fmla="*/ 2147483647 w 30"/>
                  <a:gd name="T11" fmla="*/ 2147483647 h 14"/>
                  <a:gd name="T12" fmla="*/ 2147483647 w 30"/>
                  <a:gd name="T13" fmla="*/ 2147483647 h 14"/>
                  <a:gd name="T14" fmla="*/ 2147483647 w 30"/>
                  <a:gd name="T15" fmla="*/ 2147483647 h 14"/>
                  <a:gd name="T16" fmla="*/ 2147483647 w 30"/>
                  <a:gd name="T17" fmla="*/ 2147483647 h 14"/>
                  <a:gd name="T18" fmla="*/ 2147483647 w 30"/>
                  <a:gd name="T19" fmla="*/ 2147483647 h 14"/>
                  <a:gd name="T20" fmla="*/ 2147483647 w 30"/>
                  <a:gd name="T21" fmla="*/ 2147483647 h 14"/>
                  <a:gd name="T22" fmla="*/ 0 w 30"/>
                  <a:gd name="T23" fmla="*/ 2147483647 h 14"/>
                  <a:gd name="T24" fmla="*/ 0 w 30"/>
                  <a:gd name="T25" fmla="*/ 2147483647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4"/>
                  <a:gd name="T41" fmla="*/ 30 w 30"/>
                  <a:gd name="T42" fmla="*/ 14 h 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4">
                    <a:moveTo>
                      <a:pt x="0" y="8"/>
                    </a:moveTo>
                    <a:lnTo>
                      <a:pt x="0" y="4"/>
                    </a:lnTo>
                    <a:lnTo>
                      <a:pt x="2" y="2"/>
                    </a:lnTo>
                    <a:lnTo>
                      <a:pt x="6" y="0"/>
                    </a:lnTo>
                    <a:lnTo>
                      <a:pt x="12" y="0"/>
                    </a:lnTo>
                    <a:lnTo>
                      <a:pt x="20" y="4"/>
                    </a:lnTo>
                    <a:lnTo>
                      <a:pt x="30" y="12"/>
                    </a:lnTo>
                    <a:lnTo>
                      <a:pt x="26" y="12"/>
                    </a:lnTo>
                    <a:lnTo>
                      <a:pt x="20" y="14"/>
                    </a:lnTo>
                    <a:lnTo>
                      <a:pt x="8" y="12"/>
                    </a:lnTo>
                    <a:lnTo>
                      <a:pt x="4" y="10"/>
                    </a:lnTo>
                    <a:lnTo>
                      <a:pt x="0" y="6"/>
                    </a:lnTo>
                    <a:lnTo>
                      <a:pt x="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3" name="ïšḻíḓê">
                <a:extLst>
                  <a:ext uri="{FF2B5EF4-FFF2-40B4-BE49-F238E27FC236}">
                    <a16:creationId xmlns:a16="http://schemas.microsoft.com/office/drawing/2014/main" xmlns="" id="{5FE5DCB6-4FAD-4C0E-A2D0-A55E1377A856}"/>
                  </a:ext>
                </a:extLst>
              </p:cNvPr>
              <p:cNvSpPr/>
              <p:nvPr/>
            </p:nvSpPr>
            <p:spPr bwMode="auto">
              <a:xfrm>
                <a:off x="2492755" y="3300244"/>
                <a:ext cx="45449" cy="22417"/>
              </a:xfrm>
              <a:custGeom>
                <a:avLst/>
                <a:gdLst>
                  <a:gd name="T0" fmla="*/ 2147483647 w 26"/>
                  <a:gd name="T1" fmla="*/ 2147483647 h 12"/>
                  <a:gd name="T2" fmla="*/ 2147483647 w 26"/>
                  <a:gd name="T3" fmla="*/ 0 h 12"/>
                  <a:gd name="T4" fmla="*/ 2147483647 w 26"/>
                  <a:gd name="T5" fmla="*/ 2147483647 h 12"/>
                  <a:gd name="T6" fmla="*/ 2147483647 w 26"/>
                  <a:gd name="T7" fmla="*/ 2147483647 h 12"/>
                  <a:gd name="T8" fmla="*/ 2147483647 w 26"/>
                  <a:gd name="T9" fmla="*/ 2147483647 h 12"/>
                  <a:gd name="T10" fmla="*/ 2147483647 w 26"/>
                  <a:gd name="T11" fmla="*/ 2147483647 h 12"/>
                  <a:gd name="T12" fmla="*/ 2147483647 w 26"/>
                  <a:gd name="T13" fmla="*/ 2147483647 h 12"/>
                  <a:gd name="T14" fmla="*/ 2147483647 w 26"/>
                  <a:gd name="T15" fmla="*/ 2147483647 h 12"/>
                  <a:gd name="T16" fmla="*/ 0 w 26"/>
                  <a:gd name="T17" fmla="*/ 2147483647 h 12"/>
                  <a:gd name="T18" fmla="*/ 0 w 26"/>
                  <a:gd name="T19" fmla="*/ 2147483647 h 12"/>
                  <a:gd name="T20" fmla="*/ 2147483647 w 26"/>
                  <a:gd name="T21" fmla="*/ 2147483647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
                  <a:gd name="T34" fmla="*/ 0 h 12"/>
                  <a:gd name="T35" fmla="*/ 26 w 26"/>
                  <a:gd name="T36" fmla="*/ 12 h 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 h="12">
                    <a:moveTo>
                      <a:pt x="10" y="2"/>
                    </a:moveTo>
                    <a:lnTo>
                      <a:pt x="24" y="0"/>
                    </a:lnTo>
                    <a:lnTo>
                      <a:pt x="24" y="2"/>
                    </a:lnTo>
                    <a:lnTo>
                      <a:pt x="26" y="6"/>
                    </a:lnTo>
                    <a:lnTo>
                      <a:pt x="24" y="8"/>
                    </a:lnTo>
                    <a:lnTo>
                      <a:pt x="22" y="10"/>
                    </a:lnTo>
                    <a:lnTo>
                      <a:pt x="12" y="12"/>
                    </a:lnTo>
                    <a:lnTo>
                      <a:pt x="4" y="10"/>
                    </a:lnTo>
                    <a:lnTo>
                      <a:pt x="0" y="8"/>
                    </a:lnTo>
                    <a:lnTo>
                      <a:pt x="0" y="2"/>
                    </a:lnTo>
                    <a:lnTo>
                      <a:pt x="10" y="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4" name="îṡ1ïḑê">
                <a:extLst>
                  <a:ext uri="{FF2B5EF4-FFF2-40B4-BE49-F238E27FC236}">
                    <a16:creationId xmlns:a16="http://schemas.microsoft.com/office/drawing/2014/main" xmlns="" id="{8563B975-95EB-4F9D-BDE2-ABF2E6FE3A4A}"/>
                  </a:ext>
                </a:extLst>
              </p:cNvPr>
              <p:cNvSpPr/>
              <p:nvPr/>
            </p:nvSpPr>
            <p:spPr bwMode="auto">
              <a:xfrm>
                <a:off x="2217311" y="3105497"/>
                <a:ext cx="16526" cy="23818"/>
              </a:xfrm>
              <a:custGeom>
                <a:avLst/>
                <a:gdLst>
                  <a:gd name="T0" fmla="*/ 2147483647 w 10"/>
                  <a:gd name="T1" fmla="*/ 2147483647 h 14"/>
                  <a:gd name="T2" fmla="*/ 2147483647 w 10"/>
                  <a:gd name="T3" fmla="*/ 2147483647 h 14"/>
                  <a:gd name="T4" fmla="*/ 2147483647 w 10"/>
                  <a:gd name="T5" fmla="*/ 2147483647 h 14"/>
                  <a:gd name="T6" fmla="*/ 2147483647 w 10"/>
                  <a:gd name="T7" fmla="*/ 2147483647 h 14"/>
                  <a:gd name="T8" fmla="*/ 0 w 10"/>
                  <a:gd name="T9" fmla="*/ 2147483647 h 14"/>
                  <a:gd name="T10" fmla="*/ 2147483647 w 10"/>
                  <a:gd name="T11" fmla="*/ 2147483647 h 14"/>
                  <a:gd name="T12" fmla="*/ 2147483647 w 10"/>
                  <a:gd name="T13" fmla="*/ 0 h 14"/>
                  <a:gd name="T14" fmla="*/ 2147483647 w 10"/>
                  <a:gd name="T15" fmla="*/ 2147483647 h 14"/>
                  <a:gd name="T16" fmla="*/ 2147483647 w 10"/>
                  <a:gd name="T17" fmla="*/ 2147483647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14"/>
                  <a:gd name="T29" fmla="*/ 10 w 10"/>
                  <a:gd name="T30" fmla="*/ 14 h 1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14">
                    <a:moveTo>
                      <a:pt x="10" y="8"/>
                    </a:moveTo>
                    <a:lnTo>
                      <a:pt x="8" y="12"/>
                    </a:lnTo>
                    <a:lnTo>
                      <a:pt x="4" y="14"/>
                    </a:lnTo>
                    <a:lnTo>
                      <a:pt x="2" y="12"/>
                    </a:lnTo>
                    <a:lnTo>
                      <a:pt x="0" y="8"/>
                    </a:lnTo>
                    <a:lnTo>
                      <a:pt x="2" y="4"/>
                    </a:lnTo>
                    <a:lnTo>
                      <a:pt x="4" y="0"/>
                    </a:lnTo>
                    <a:lnTo>
                      <a:pt x="8" y="2"/>
                    </a:lnTo>
                    <a:lnTo>
                      <a:pt x="10" y="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5" name="îŝľïḑé">
                <a:extLst>
                  <a:ext uri="{FF2B5EF4-FFF2-40B4-BE49-F238E27FC236}">
                    <a16:creationId xmlns:a16="http://schemas.microsoft.com/office/drawing/2014/main" xmlns="" id="{5E1A4A54-FDEC-4CB1-BE3A-C05E09B48964}"/>
                  </a:ext>
                </a:extLst>
              </p:cNvPr>
              <p:cNvSpPr/>
              <p:nvPr/>
            </p:nvSpPr>
            <p:spPr bwMode="auto">
              <a:xfrm>
                <a:off x="2039651" y="3573451"/>
                <a:ext cx="151494" cy="68651"/>
              </a:xfrm>
              <a:custGeom>
                <a:avLst/>
                <a:gdLst>
                  <a:gd name="T0" fmla="*/ 0 w 88"/>
                  <a:gd name="T1" fmla="*/ 2147483647 h 42"/>
                  <a:gd name="T2" fmla="*/ 0 w 88"/>
                  <a:gd name="T3" fmla="*/ 2147483647 h 42"/>
                  <a:gd name="T4" fmla="*/ 0 w 88"/>
                  <a:gd name="T5" fmla="*/ 2147483647 h 42"/>
                  <a:gd name="T6" fmla="*/ 0 w 88"/>
                  <a:gd name="T7" fmla="*/ 2147483647 h 42"/>
                  <a:gd name="T8" fmla="*/ 2147483647 w 88"/>
                  <a:gd name="T9" fmla="*/ 2147483647 h 42"/>
                  <a:gd name="T10" fmla="*/ 2147483647 w 88"/>
                  <a:gd name="T11" fmla="*/ 2147483647 h 42"/>
                  <a:gd name="T12" fmla="*/ 2147483647 w 88"/>
                  <a:gd name="T13" fmla="*/ 2147483647 h 42"/>
                  <a:gd name="T14" fmla="*/ 2147483647 w 88"/>
                  <a:gd name="T15" fmla="*/ 2147483647 h 42"/>
                  <a:gd name="T16" fmla="*/ 2147483647 w 88"/>
                  <a:gd name="T17" fmla="*/ 2147483647 h 42"/>
                  <a:gd name="T18" fmla="*/ 2147483647 w 88"/>
                  <a:gd name="T19" fmla="*/ 2147483647 h 42"/>
                  <a:gd name="T20" fmla="*/ 2147483647 w 88"/>
                  <a:gd name="T21" fmla="*/ 2147483647 h 42"/>
                  <a:gd name="T22" fmla="*/ 2147483647 w 88"/>
                  <a:gd name="T23" fmla="*/ 2147483647 h 42"/>
                  <a:gd name="T24" fmla="*/ 2147483647 w 88"/>
                  <a:gd name="T25" fmla="*/ 2147483647 h 42"/>
                  <a:gd name="T26" fmla="*/ 2147483647 w 88"/>
                  <a:gd name="T27" fmla="*/ 2147483647 h 42"/>
                  <a:gd name="T28" fmla="*/ 2147483647 w 88"/>
                  <a:gd name="T29" fmla="*/ 0 h 42"/>
                  <a:gd name="T30" fmla="*/ 2147483647 w 88"/>
                  <a:gd name="T31" fmla="*/ 0 h 42"/>
                  <a:gd name="T32" fmla="*/ 2147483647 w 88"/>
                  <a:gd name="T33" fmla="*/ 2147483647 h 42"/>
                  <a:gd name="T34" fmla="*/ 2147483647 w 88"/>
                  <a:gd name="T35" fmla="*/ 2147483647 h 42"/>
                  <a:gd name="T36" fmla="*/ 2147483647 w 88"/>
                  <a:gd name="T37" fmla="*/ 2147483647 h 42"/>
                  <a:gd name="T38" fmla="*/ 2147483647 w 88"/>
                  <a:gd name="T39" fmla="*/ 2147483647 h 42"/>
                  <a:gd name="T40" fmla="*/ 2147483647 w 88"/>
                  <a:gd name="T41" fmla="*/ 2147483647 h 42"/>
                  <a:gd name="T42" fmla="*/ 2147483647 w 88"/>
                  <a:gd name="T43" fmla="*/ 2147483647 h 42"/>
                  <a:gd name="T44" fmla="*/ 2147483647 w 88"/>
                  <a:gd name="T45" fmla="*/ 2147483647 h 42"/>
                  <a:gd name="T46" fmla="*/ 2147483647 w 88"/>
                  <a:gd name="T47" fmla="*/ 2147483647 h 42"/>
                  <a:gd name="T48" fmla="*/ 2147483647 w 88"/>
                  <a:gd name="T49" fmla="*/ 2147483647 h 42"/>
                  <a:gd name="T50" fmla="*/ 2147483647 w 88"/>
                  <a:gd name="T51" fmla="*/ 2147483647 h 42"/>
                  <a:gd name="T52" fmla="*/ 2147483647 w 88"/>
                  <a:gd name="T53" fmla="*/ 2147483647 h 42"/>
                  <a:gd name="T54" fmla="*/ 2147483647 w 88"/>
                  <a:gd name="T55" fmla="*/ 2147483647 h 42"/>
                  <a:gd name="T56" fmla="*/ 2147483647 w 88"/>
                  <a:gd name="T57" fmla="*/ 2147483647 h 42"/>
                  <a:gd name="T58" fmla="*/ 2147483647 w 88"/>
                  <a:gd name="T59" fmla="*/ 2147483647 h 42"/>
                  <a:gd name="T60" fmla="*/ 2147483647 w 88"/>
                  <a:gd name="T61" fmla="*/ 2147483647 h 42"/>
                  <a:gd name="T62" fmla="*/ 2147483647 w 88"/>
                  <a:gd name="T63" fmla="*/ 2147483647 h 42"/>
                  <a:gd name="T64" fmla="*/ 2147483647 w 88"/>
                  <a:gd name="T65" fmla="*/ 2147483647 h 42"/>
                  <a:gd name="T66" fmla="*/ 2147483647 w 88"/>
                  <a:gd name="T67" fmla="*/ 2147483647 h 42"/>
                  <a:gd name="T68" fmla="*/ 2147483647 w 88"/>
                  <a:gd name="T69" fmla="*/ 2147483647 h 42"/>
                  <a:gd name="T70" fmla="*/ 2147483647 w 88"/>
                  <a:gd name="T71" fmla="*/ 2147483647 h 42"/>
                  <a:gd name="T72" fmla="*/ 2147483647 w 88"/>
                  <a:gd name="T73" fmla="*/ 2147483647 h 42"/>
                  <a:gd name="T74" fmla="*/ 2147483647 w 88"/>
                  <a:gd name="T75" fmla="*/ 2147483647 h 42"/>
                  <a:gd name="T76" fmla="*/ 2147483647 w 88"/>
                  <a:gd name="T77" fmla="*/ 2147483647 h 42"/>
                  <a:gd name="T78" fmla="*/ 2147483647 w 88"/>
                  <a:gd name="T79" fmla="*/ 2147483647 h 42"/>
                  <a:gd name="T80" fmla="*/ 2147483647 w 88"/>
                  <a:gd name="T81" fmla="*/ 2147483647 h 42"/>
                  <a:gd name="T82" fmla="*/ 2147483647 w 88"/>
                  <a:gd name="T83" fmla="*/ 2147483647 h 42"/>
                  <a:gd name="T84" fmla="*/ 2147483647 w 88"/>
                  <a:gd name="T85" fmla="*/ 2147483647 h 42"/>
                  <a:gd name="T86" fmla="*/ 2147483647 w 88"/>
                  <a:gd name="T87" fmla="*/ 2147483647 h 42"/>
                  <a:gd name="T88" fmla="*/ 2147483647 w 88"/>
                  <a:gd name="T89" fmla="*/ 2147483647 h 42"/>
                  <a:gd name="T90" fmla="*/ 2147483647 w 88"/>
                  <a:gd name="T91" fmla="*/ 2147483647 h 42"/>
                  <a:gd name="T92" fmla="*/ 2147483647 w 88"/>
                  <a:gd name="T93" fmla="*/ 2147483647 h 42"/>
                  <a:gd name="T94" fmla="*/ 2147483647 w 88"/>
                  <a:gd name="T95" fmla="*/ 2147483647 h 42"/>
                  <a:gd name="T96" fmla="*/ 2147483647 w 88"/>
                  <a:gd name="T97" fmla="*/ 2147483647 h 42"/>
                  <a:gd name="T98" fmla="*/ 0 w 88"/>
                  <a:gd name="T99" fmla="*/ 2147483647 h 4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88"/>
                  <a:gd name="T151" fmla="*/ 0 h 42"/>
                  <a:gd name="T152" fmla="*/ 88 w 88"/>
                  <a:gd name="T153" fmla="*/ 42 h 4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88" h="42">
                    <a:moveTo>
                      <a:pt x="0" y="22"/>
                    </a:moveTo>
                    <a:lnTo>
                      <a:pt x="0" y="18"/>
                    </a:lnTo>
                    <a:lnTo>
                      <a:pt x="0" y="14"/>
                    </a:lnTo>
                    <a:lnTo>
                      <a:pt x="0" y="6"/>
                    </a:lnTo>
                    <a:lnTo>
                      <a:pt x="2" y="6"/>
                    </a:lnTo>
                    <a:lnTo>
                      <a:pt x="8" y="6"/>
                    </a:lnTo>
                    <a:lnTo>
                      <a:pt x="12" y="10"/>
                    </a:lnTo>
                    <a:lnTo>
                      <a:pt x="16" y="10"/>
                    </a:lnTo>
                    <a:lnTo>
                      <a:pt x="20" y="14"/>
                    </a:lnTo>
                    <a:lnTo>
                      <a:pt x="26" y="14"/>
                    </a:lnTo>
                    <a:lnTo>
                      <a:pt x="30" y="14"/>
                    </a:lnTo>
                    <a:lnTo>
                      <a:pt x="36" y="12"/>
                    </a:lnTo>
                    <a:lnTo>
                      <a:pt x="38" y="8"/>
                    </a:lnTo>
                    <a:lnTo>
                      <a:pt x="44" y="2"/>
                    </a:lnTo>
                    <a:lnTo>
                      <a:pt x="48" y="0"/>
                    </a:lnTo>
                    <a:lnTo>
                      <a:pt x="52" y="0"/>
                    </a:lnTo>
                    <a:lnTo>
                      <a:pt x="62" y="2"/>
                    </a:lnTo>
                    <a:lnTo>
                      <a:pt x="70" y="8"/>
                    </a:lnTo>
                    <a:lnTo>
                      <a:pt x="80" y="14"/>
                    </a:lnTo>
                    <a:lnTo>
                      <a:pt x="86" y="18"/>
                    </a:lnTo>
                    <a:lnTo>
                      <a:pt x="88" y="18"/>
                    </a:lnTo>
                    <a:lnTo>
                      <a:pt x="86" y="20"/>
                    </a:lnTo>
                    <a:lnTo>
                      <a:pt x="86" y="26"/>
                    </a:lnTo>
                    <a:lnTo>
                      <a:pt x="88" y="32"/>
                    </a:lnTo>
                    <a:lnTo>
                      <a:pt x="86" y="34"/>
                    </a:lnTo>
                    <a:lnTo>
                      <a:pt x="82" y="38"/>
                    </a:lnTo>
                    <a:lnTo>
                      <a:pt x="76" y="42"/>
                    </a:lnTo>
                    <a:lnTo>
                      <a:pt x="70" y="30"/>
                    </a:lnTo>
                    <a:lnTo>
                      <a:pt x="70" y="26"/>
                    </a:lnTo>
                    <a:lnTo>
                      <a:pt x="76" y="26"/>
                    </a:lnTo>
                    <a:lnTo>
                      <a:pt x="68" y="16"/>
                    </a:lnTo>
                    <a:lnTo>
                      <a:pt x="64" y="14"/>
                    </a:lnTo>
                    <a:lnTo>
                      <a:pt x="56" y="14"/>
                    </a:lnTo>
                    <a:lnTo>
                      <a:pt x="52" y="14"/>
                    </a:lnTo>
                    <a:lnTo>
                      <a:pt x="46" y="20"/>
                    </a:lnTo>
                    <a:lnTo>
                      <a:pt x="38" y="30"/>
                    </a:lnTo>
                    <a:lnTo>
                      <a:pt x="40" y="32"/>
                    </a:lnTo>
                    <a:lnTo>
                      <a:pt x="44" y="32"/>
                    </a:lnTo>
                    <a:lnTo>
                      <a:pt x="44" y="38"/>
                    </a:lnTo>
                    <a:lnTo>
                      <a:pt x="42" y="42"/>
                    </a:lnTo>
                    <a:lnTo>
                      <a:pt x="38" y="42"/>
                    </a:lnTo>
                    <a:lnTo>
                      <a:pt x="36" y="42"/>
                    </a:lnTo>
                    <a:lnTo>
                      <a:pt x="32" y="42"/>
                    </a:lnTo>
                    <a:lnTo>
                      <a:pt x="30" y="42"/>
                    </a:lnTo>
                    <a:lnTo>
                      <a:pt x="30" y="36"/>
                    </a:lnTo>
                    <a:lnTo>
                      <a:pt x="24" y="34"/>
                    </a:lnTo>
                    <a:lnTo>
                      <a:pt x="20" y="32"/>
                    </a:lnTo>
                    <a:lnTo>
                      <a:pt x="16" y="30"/>
                    </a:lnTo>
                    <a:lnTo>
                      <a:pt x="12" y="26"/>
                    </a:lnTo>
                    <a:lnTo>
                      <a:pt x="0"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6" name="iśľiďè">
                <a:extLst>
                  <a:ext uri="{FF2B5EF4-FFF2-40B4-BE49-F238E27FC236}">
                    <a16:creationId xmlns:a16="http://schemas.microsoft.com/office/drawing/2014/main" xmlns="" id="{B7DD828C-7C36-4D73-929D-758730FAB3A4}"/>
                  </a:ext>
                </a:extLst>
              </p:cNvPr>
              <p:cNvSpPr/>
              <p:nvPr/>
            </p:nvSpPr>
            <p:spPr bwMode="auto">
              <a:xfrm>
                <a:off x="1958394" y="3535622"/>
                <a:ext cx="93650" cy="74256"/>
              </a:xfrm>
              <a:custGeom>
                <a:avLst/>
                <a:gdLst>
                  <a:gd name="T0" fmla="*/ 2147483647 w 54"/>
                  <a:gd name="T1" fmla="*/ 2147483647 h 44"/>
                  <a:gd name="T2" fmla="*/ 2147483647 w 54"/>
                  <a:gd name="T3" fmla="*/ 2147483647 h 44"/>
                  <a:gd name="T4" fmla="*/ 2147483647 w 54"/>
                  <a:gd name="T5" fmla="*/ 2147483647 h 44"/>
                  <a:gd name="T6" fmla="*/ 2147483647 w 54"/>
                  <a:gd name="T7" fmla="*/ 2147483647 h 44"/>
                  <a:gd name="T8" fmla="*/ 2147483647 w 54"/>
                  <a:gd name="T9" fmla="*/ 2147483647 h 44"/>
                  <a:gd name="T10" fmla="*/ 2147483647 w 54"/>
                  <a:gd name="T11" fmla="*/ 2147483647 h 44"/>
                  <a:gd name="T12" fmla="*/ 2147483647 w 54"/>
                  <a:gd name="T13" fmla="*/ 2147483647 h 44"/>
                  <a:gd name="T14" fmla="*/ 2147483647 w 54"/>
                  <a:gd name="T15" fmla="*/ 2147483647 h 44"/>
                  <a:gd name="T16" fmla="*/ 2147483647 w 54"/>
                  <a:gd name="T17" fmla="*/ 2147483647 h 44"/>
                  <a:gd name="T18" fmla="*/ 2147483647 w 54"/>
                  <a:gd name="T19" fmla="*/ 2147483647 h 44"/>
                  <a:gd name="T20" fmla="*/ 2147483647 w 54"/>
                  <a:gd name="T21" fmla="*/ 2147483647 h 44"/>
                  <a:gd name="T22" fmla="*/ 2147483647 w 54"/>
                  <a:gd name="T23" fmla="*/ 2147483647 h 44"/>
                  <a:gd name="T24" fmla="*/ 2147483647 w 54"/>
                  <a:gd name="T25" fmla="*/ 2147483647 h 44"/>
                  <a:gd name="T26" fmla="*/ 2147483647 w 54"/>
                  <a:gd name="T27" fmla="*/ 2147483647 h 44"/>
                  <a:gd name="T28" fmla="*/ 2147483647 w 54"/>
                  <a:gd name="T29" fmla="*/ 2147483647 h 44"/>
                  <a:gd name="T30" fmla="*/ 2147483647 w 54"/>
                  <a:gd name="T31" fmla="*/ 2147483647 h 44"/>
                  <a:gd name="T32" fmla="*/ 0 w 54"/>
                  <a:gd name="T33" fmla="*/ 2147483647 h 44"/>
                  <a:gd name="T34" fmla="*/ 2147483647 w 54"/>
                  <a:gd name="T35" fmla="*/ 2147483647 h 44"/>
                  <a:gd name="T36" fmla="*/ 2147483647 w 54"/>
                  <a:gd name="T37" fmla="*/ 2147483647 h 44"/>
                  <a:gd name="T38" fmla="*/ 2147483647 w 54"/>
                  <a:gd name="T39" fmla="*/ 2147483647 h 44"/>
                  <a:gd name="T40" fmla="*/ 2147483647 w 54"/>
                  <a:gd name="T41" fmla="*/ 0 h 44"/>
                  <a:gd name="T42" fmla="*/ 2147483647 w 54"/>
                  <a:gd name="T43" fmla="*/ 2147483647 h 44"/>
                  <a:gd name="T44" fmla="*/ 2147483647 w 54"/>
                  <a:gd name="T45" fmla="*/ 2147483647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4"/>
                  <a:gd name="T70" fmla="*/ 0 h 44"/>
                  <a:gd name="T71" fmla="*/ 54 w 54"/>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4" h="44">
                    <a:moveTo>
                      <a:pt x="38" y="6"/>
                    </a:moveTo>
                    <a:lnTo>
                      <a:pt x="46" y="18"/>
                    </a:lnTo>
                    <a:lnTo>
                      <a:pt x="54" y="28"/>
                    </a:lnTo>
                    <a:lnTo>
                      <a:pt x="46" y="28"/>
                    </a:lnTo>
                    <a:lnTo>
                      <a:pt x="46" y="44"/>
                    </a:lnTo>
                    <a:lnTo>
                      <a:pt x="32" y="40"/>
                    </a:lnTo>
                    <a:lnTo>
                      <a:pt x="34" y="36"/>
                    </a:lnTo>
                    <a:lnTo>
                      <a:pt x="34" y="34"/>
                    </a:lnTo>
                    <a:lnTo>
                      <a:pt x="24" y="22"/>
                    </a:lnTo>
                    <a:lnTo>
                      <a:pt x="18" y="16"/>
                    </a:lnTo>
                    <a:lnTo>
                      <a:pt x="12" y="14"/>
                    </a:lnTo>
                    <a:lnTo>
                      <a:pt x="16" y="22"/>
                    </a:lnTo>
                    <a:lnTo>
                      <a:pt x="12" y="22"/>
                    </a:lnTo>
                    <a:lnTo>
                      <a:pt x="8" y="22"/>
                    </a:lnTo>
                    <a:lnTo>
                      <a:pt x="4" y="20"/>
                    </a:lnTo>
                    <a:lnTo>
                      <a:pt x="2" y="16"/>
                    </a:lnTo>
                    <a:lnTo>
                      <a:pt x="0" y="12"/>
                    </a:lnTo>
                    <a:lnTo>
                      <a:pt x="2" y="8"/>
                    </a:lnTo>
                    <a:lnTo>
                      <a:pt x="2" y="6"/>
                    </a:lnTo>
                    <a:lnTo>
                      <a:pt x="2" y="4"/>
                    </a:lnTo>
                    <a:lnTo>
                      <a:pt x="4" y="0"/>
                    </a:lnTo>
                    <a:lnTo>
                      <a:pt x="20" y="4"/>
                    </a:lnTo>
                    <a:lnTo>
                      <a:pt x="38"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7" name="ï$ḷîḍé">
                <a:extLst>
                  <a:ext uri="{FF2B5EF4-FFF2-40B4-BE49-F238E27FC236}">
                    <a16:creationId xmlns:a16="http://schemas.microsoft.com/office/drawing/2014/main" xmlns="" id="{FC1C9BAE-79F5-411F-B328-8A7E15C70BF3}"/>
                  </a:ext>
                </a:extLst>
              </p:cNvPr>
              <p:cNvSpPr/>
              <p:nvPr/>
            </p:nvSpPr>
            <p:spPr bwMode="auto">
              <a:xfrm>
                <a:off x="1919832" y="3416532"/>
                <a:ext cx="125327" cy="130299"/>
              </a:xfrm>
              <a:custGeom>
                <a:avLst/>
                <a:gdLst>
                  <a:gd name="T0" fmla="*/ 2147483647 w 72"/>
                  <a:gd name="T1" fmla="*/ 0 h 78"/>
                  <a:gd name="T2" fmla="*/ 2147483647 w 72"/>
                  <a:gd name="T3" fmla="*/ 2147483647 h 78"/>
                  <a:gd name="T4" fmla="*/ 2147483647 w 72"/>
                  <a:gd name="T5" fmla="*/ 2147483647 h 78"/>
                  <a:gd name="T6" fmla="*/ 2147483647 w 72"/>
                  <a:gd name="T7" fmla="*/ 2147483647 h 78"/>
                  <a:gd name="T8" fmla="*/ 2147483647 w 72"/>
                  <a:gd name="T9" fmla="*/ 2147483647 h 78"/>
                  <a:gd name="T10" fmla="*/ 2147483647 w 72"/>
                  <a:gd name="T11" fmla="*/ 2147483647 h 78"/>
                  <a:gd name="T12" fmla="*/ 2147483647 w 72"/>
                  <a:gd name="T13" fmla="*/ 2147483647 h 78"/>
                  <a:gd name="T14" fmla="*/ 2147483647 w 72"/>
                  <a:gd name="T15" fmla="*/ 2147483647 h 78"/>
                  <a:gd name="T16" fmla="*/ 2147483647 w 72"/>
                  <a:gd name="T17" fmla="*/ 2147483647 h 78"/>
                  <a:gd name="T18" fmla="*/ 2147483647 w 72"/>
                  <a:gd name="T19" fmla="*/ 2147483647 h 78"/>
                  <a:gd name="T20" fmla="*/ 2147483647 w 72"/>
                  <a:gd name="T21" fmla="*/ 2147483647 h 78"/>
                  <a:gd name="T22" fmla="*/ 2147483647 w 72"/>
                  <a:gd name="T23" fmla="*/ 2147483647 h 78"/>
                  <a:gd name="T24" fmla="*/ 2147483647 w 72"/>
                  <a:gd name="T25" fmla="*/ 2147483647 h 78"/>
                  <a:gd name="T26" fmla="*/ 2147483647 w 72"/>
                  <a:gd name="T27" fmla="*/ 2147483647 h 78"/>
                  <a:gd name="T28" fmla="*/ 2147483647 w 72"/>
                  <a:gd name="T29" fmla="*/ 2147483647 h 78"/>
                  <a:gd name="T30" fmla="*/ 2147483647 w 72"/>
                  <a:gd name="T31" fmla="*/ 2147483647 h 78"/>
                  <a:gd name="T32" fmla="*/ 2147483647 w 72"/>
                  <a:gd name="T33" fmla="*/ 2147483647 h 78"/>
                  <a:gd name="T34" fmla="*/ 2147483647 w 72"/>
                  <a:gd name="T35" fmla="*/ 2147483647 h 78"/>
                  <a:gd name="T36" fmla="*/ 2147483647 w 72"/>
                  <a:gd name="T37" fmla="*/ 2147483647 h 78"/>
                  <a:gd name="T38" fmla="*/ 2147483647 w 72"/>
                  <a:gd name="T39" fmla="*/ 2147483647 h 78"/>
                  <a:gd name="T40" fmla="*/ 0 w 72"/>
                  <a:gd name="T41" fmla="*/ 2147483647 h 78"/>
                  <a:gd name="T42" fmla="*/ 2147483647 w 72"/>
                  <a:gd name="T43" fmla="*/ 2147483647 h 78"/>
                  <a:gd name="T44" fmla="*/ 2147483647 w 72"/>
                  <a:gd name="T45" fmla="*/ 2147483647 h 78"/>
                  <a:gd name="T46" fmla="*/ 2147483647 w 72"/>
                  <a:gd name="T47" fmla="*/ 2147483647 h 78"/>
                  <a:gd name="T48" fmla="*/ 2147483647 w 72"/>
                  <a:gd name="T49" fmla="*/ 2147483647 h 78"/>
                  <a:gd name="T50" fmla="*/ 2147483647 w 72"/>
                  <a:gd name="T51" fmla="*/ 2147483647 h 78"/>
                  <a:gd name="T52" fmla="*/ 2147483647 w 72"/>
                  <a:gd name="T53" fmla="*/ 2147483647 h 78"/>
                  <a:gd name="T54" fmla="*/ 2147483647 w 72"/>
                  <a:gd name="T55" fmla="*/ 2147483647 h 78"/>
                  <a:gd name="T56" fmla="*/ 2147483647 w 72"/>
                  <a:gd name="T57" fmla="*/ 2147483647 h 78"/>
                  <a:gd name="T58" fmla="*/ 2147483647 w 72"/>
                  <a:gd name="T59" fmla="*/ 2147483647 h 78"/>
                  <a:gd name="T60" fmla="*/ 2147483647 w 72"/>
                  <a:gd name="T61" fmla="*/ 2147483647 h 78"/>
                  <a:gd name="T62" fmla="*/ 2147483647 w 72"/>
                  <a:gd name="T63" fmla="*/ 2147483647 h 78"/>
                  <a:gd name="T64" fmla="*/ 2147483647 w 72"/>
                  <a:gd name="T65" fmla="*/ 2147483647 h 78"/>
                  <a:gd name="T66" fmla="*/ 2147483647 w 72"/>
                  <a:gd name="T67" fmla="*/ 2147483647 h 78"/>
                  <a:gd name="T68" fmla="*/ 2147483647 w 72"/>
                  <a:gd name="T69" fmla="*/ 2147483647 h 78"/>
                  <a:gd name="T70" fmla="*/ 2147483647 w 72"/>
                  <a:gd name="T71" fmla="*/ 2147483647 h 78"/>
                  <a:gd name="T72" fmla="*/ 2147483647 w 72"/>
                  <a:gd name="T73" fmla="*/ 2147483647 h 78"/>
                  <a:gd name="T74" fmla="*/ 2147483647 w 72"/>
                  <a:gd name="T75" fmla="*/ 2147483647 h 78"/>
                  <a:gd name="T76" fmla="*/ 2147483647 w 72"/>
                  <a:gd name="T77" fmla="*/ 0 h 7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2"/>
                  <a:gd name="T118" fmla="*/ 0 h 78"/>
                  <a:gd name="T119" fmla="*/ 72 w 72"/>
                  <a:gd name="T120" fmla="*/ 78 h 7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2" h="78">
                    <a:moveTo>
                      <a:pt x="72" y="0"/>
                    </a:moveTo>
                    <a:lnTo>
                      <a:pt x="72" y="2"/>
                    </a:lnTo>
                    <a:lnTo>
                      <a:pt x="70" y="10"/>
                    </a:lnTo>
                    <a:lnTo>
                      <a:pt x="68" y="20"/>
                    </a:lnTo>
                    <a:lnTo>
                      <a:pt x="66" y="26"/>
                    </a:lnTo>
                    <a:lnTo>
                      <a:pt x="64" y="36"/>
                    </a:lnTo>
                    <a:lnTo>
                      <a:pt x="64" y="44"/>
                    </a:lnTo>
                    <a:lnTo>
                      <a:pt x="60" y="50"/>
                    </a:lnTo>
                    <a:lnTo>
                      <a:pt x="56" y="54"/>
                    </a:lnTo>
                    <a:lnTo>
                      <a:pt x="56" y="60"/>
                    </a:lnTo>
                    <a:lnTo>
                      <a:pt x="56" y="66"/>
                    </a:lnTo>
                    <a:lnTo>
                      <a:pt x="58" y="74"/>
                    </a:lnTo>
                    <a:lnTo>
                      <a:pt x="60" y="78"/>
                    </a:lnTo>
                    <a:lnTo>
                      <a:pt x="42" y="76"/>
                    </a:lnTo>
                    <a:lnTo>
                      <a:pt x="26" y="72"/>
                    </a:lnTo>
                    <a:lnTo>
                      <a:pt x="24" y="66"/>
                    </a:lnTo>
                    <a:lnTo>
                      <a:pt x="24" y="62"/>
                    </a:lnTo>
                    <a:lnTo>
                      <a:pt x="16" y="58"/>
                    </a:lnTo>
                    <a:lnTo>
                      <a:pt x="8" y="50"/>
                    </a:lnTo>
                    <a:lnTo>
                      <a:pt x="4" y="44"/>
                    </a:lnTo>
                    <a:lnTo>
                      <a:pt x="0" y="36"/>
                    </a:lnTo>
                    <a:lnTo>
                      <a:pt x="6" y="36"/>
                    </a:lnTo>
                    <a:lnTo>
                      <a:pt x="10" y="30"/>
                    </a:lnTo>
                    <a:lnTo>
                      <a:pt x="12" y="26"/>
                    </a:lnTo>
                    <a:lnTo>
                      <a:pt x="14" y="24"/>
                    </a:lnTo>
                    <a:lnTo>
                      <a:pt x="16" y="22"/>
                    </a:lnTo>
                    <a:lnTo>
                      <a:pt x="22" y="20"/>
                    </a:lnTo>
                    <a:lnTo>
                      <a:pt x="26" y="20"/>
                    </a:lnTo>
                    <a:lnTo>
                      <a:pt x="32" y="18"/>
                    </a:lnTo>
                    <a:lnTo>
                      <a:pt x="40" y="8"/>
                    </a:lnTo>
                    <a:lnTo>
                      <a:pt x="44" y="4"/>
                    </a:lnTo>
                    <a:lnTo>
                      <a:pt x="48" y="4"/>
                    </a:lnTo>
                    <a:lnTo>
                      <a:pt x="50" y="4"/>
                    </a:lnTo>
                    <a:lnTo>
                      <a:pt x="52" y="4"/>
                    </a:lnTo>
                    <a:lnTo>
                      <a:pt x="52" y="6"/>
                    </a:lnTo>
                    <a:lnTo>
                      <a:pt x="58" y="4"/>
                    </a:lnTo>
                    <a:lnTo>
                      <a:pt x="62" y="2"/>
                    </a:lnTo>
                    <a:lnTo>
                      <a:pt x="66" y="2"/>
                    </a:lnTo>
                    <a:lnTo>
                      <a:pt x="7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8" name="iSlîďe">
                <a:extLst>
                  <a:ext uri="{FF2B5EF4-FFF2-40B4-BE49-F238E27FC236}">
                    <a16:creationId xmlns:a16="http://schemas.microsoft.com/office/drawing/2014/main" xmlns="" id="{A2233D6D-217A-47B7-B054-F8777911DD7D}"/>
                  </a:ext>
                </a:extLst>
              </p:cNvPr>
              <p:cNvSpPr/>
              <p:nvPr/>
            </p:nvSpPr>
            <p:spPr bwMode="auto">
              <a:xfrm>
                <a:off x="1849595" y="3437549"/>
                <a:ext cx="67484" cy="25219"/>
              </a:xfrm>
              <a:custGeom>
                <a:avLst/>
                <a:gdLst>
                  <a:gd name="T0" fmla="*/ 2147483647 w 38"/>
                  <a:gd name="T1" fmla="*/ 2147483647 h 16"/>
                  <a:gd name="T2" fmla="*/ 2147483647 w 38"/>
                  <a:gd name="T3" fmla="*/ 2147483647 h 16"/>
                  <a:gd name="T4" fmla="*/ 2147483647 w 38"/>
                  <a:gd name="T5" fmla="*/ 2147483647 h 16"/>
                  <a:gd name="T6" fmla="*/ 2147483647 w 38"/>
                  <a:gd name="T7" fmla="*/ 2147483647 h 16"/>
                  <a:gd name="T8" fmla="*/ 2147483647 w 38"/>
                  <a:gd name="T9" fmla="*/ 2147483647 h 16"/>
                  <a:gd name="T10" fmla="*/ 0 w 38"/>
                  <a:gd name="T11" fmla="*/ 2147483647 h 16"/>
                  <a:gd name="T12" fmla="*/ 2147483647 w 38"/>
                  <a:gd name="T13" fmla="*/ 2147483647 h 16"/>
                  <a:gd name="T14" fmla="*/ 2147483647 w 38"/>
                  <a:gd name="T15" fmla="*/ 0 h 16"/>
                  <a:gd name="T16" fmla="*/ 2147483647 w 38"/>
                  <a:gd name="T17" fmla="*/ 0 h 16"/>
                  <a:gd name="T18" fmla="*/ 2147483647 w 38"/>
                  <a:gd name="T19" fmla="*/ 2147483647 h 16"/>
                  <a:gd name="T20" fmla="*/ 2147483647 w 38"/>
                  <a:gd name="T21" fmla="*/ 2147483647 h 16"/>
                  <a:gd name="T22" fmla="*/ 2147483647 w 38"/>
                  <a:gd name="T23" fmla="*/ 2147483647 h 16"/>
                  <a:gd name="T24" fmla="*/ 2147483647 w 38"/>
                  <a:gd name="T25" fmla="*/ 2147483647 h 16"/>
                  <a:gd name="T26" fmla="*/ 2147483647 w 38"/>
                  <a:gd name="T27" fmla="*/ 2147483647 h 16"/>
                  <a:gd name="T28" fmla="*/ 2147483647 w 38"/>
                  <a:gd name="T29" fmla="*/ 2147483647 h 16"/>
                  <a:gd name="T30" fmla="*/ 2147483647 w 38"/>
                  <a:gd name="T31" fmla="*/ 2147483647 h 16"/>
                  <a:gd name="T32" fmla="*/ 2147483647 w 38"/>
                  <a:gd name="T33" fmla="*/ 2147483647 h 16"/>
                  <a:gd name="T34" fmla="*/ 2147483647 w 38"/>
                  <a:gd name="T35" fmla="*/ 2147483647 h 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6"/>
                  <a:gd name="T56" fmla="*/ 38 w 38"/>
                  <a:gd name="T57" fmla="*/ 16 h 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6">
                    <a:moveTo>
                      <a:pt x="36" y="16"/>
                    </a:moveTo>
                    <a:lnTo>
                      <a:pt x="30" y="16"/>
                    </a:lnTo>
                    <a:lnTo>
                      <a:pt x="24" y="16"/>
                    </a:lnTo>
                    <a:lnTo>
                      <a:pt x="10" y="14"/>
                    </a:lnTo>
                    <a:lnTo>
                      <a:pt x="4" y="12"/>
                    </a:lnTo>
                    <a:lnTo>
                      <a:pt x="0" y="8"/>
                    </a:lnTo>
                    <a:lnTo>
                      <a:pt x="6" y="6"/>
                    </a:lnTo>
                    <a:lnTo>
                      <a:pt x="8" y="0"/>
                    </a:lnTo>
                    <a:lnTo>
                      <a:pt x="12" y="0"/>
                    </a:lnTo>
                    <a:lnTo>
                      <a:pt x="16" y="2"/>
                    </a:lnTo>
                    <a:lnTo>
                      <a:pt x="20" y="4"/>
                    </a:lnTo>
                    <a:lnTo>
                      <a:pt x="24" y="8"/>
                    </a:lnTo>
                    <a:lnTo>
                      <a:pt x="30" y="10"/>
                    </a:lnTo>
                    <a:lnTo>
                      <a:pt x="34" y="10"/>
                    </a:lnTo>
                    <a:lnTo>
                      <a:pt x="36" y="12"/>
                    </a:lnTo>
                    <a:lnTo>
                      <a:pt x="38" y="14"/>
                    </a:lnTo>
                    <a:lnTo>
                      <a:pt x="38" y="16"/>
                    </a:lnTo>
                    <a:lnTo>
                      <a:pt x="36"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9" name="ïşlîďé">
                <a:extLst>
                  <a:ext uri="{FF2B5EF4-FFF2-40B4-BE49-F238E27FC236}">
                    <a16:creationId xmlns:a16="http://schemas.microsoft.com/office/drawing/2014/main" xmlns="" id="{32C3CBD1-B714-4569-A570-FE574B237821}"/>
                  </a:ext>
                </a:extLst>
              </p:cNvPr>
              <p:cNvSpPr/>
              <p:nvPr/>
            </p:nvSpPr>
            <p:spPr bwMode="auto">
              <a:xfrm>
                <a:off x="1870253" y="3375901"/>
                <a:ext cx="174906" cy="99476"/>
              </a:xfrm>
              <a:custGeom>
                <a:avLst/>
                <a:gdLst>
                  <a:gd name="T0" fmla="*/ 2147483647 w 100"/>
                  <a:gd name="T1" fmla="*/ 2147483647 h 60"/>
                  <a:gd name="T2" fmla="*/ 2147483647 w 100"/>
                  <a:gd name="T3" fmla="*/ 2147483647 h 60"/>
                  <a:gd name="T4" fmla="*/ 2147483647 w 100"/>
                  <a:gd name="T5" fmla="*/ 2147483647 h 60"/>
                  <a:gd name="T6" fmla="*/ 2147483647 w 100"/>
                  <a:gd name="T7" fmla="*/ 2147483647 h 60"/>
                  <a:gd name="T8" fmla="*/ 2147483647 w 100"/>
                  <a:gd name="T9" fmla="*/ 2147483647 h 60"/>
                  <a:gd name="T10" fmla="*/ 2147483647 w 100"/>
                  <a:gd name="T11" fmla="*/ 2147483647 h 60"/>
                  <a:gd name="T12" fmla="*/ 2147483647 w 100"/>
                  <a:gd name="T13" fmla="*/ 2147483647 h 60"/>
                  <a:gd name="T14" fmla="*/ 2147483647 w 100"/>
                  <a:gd name="T15" fmla="*/ 2147483647 h 60"/>
                  <a:gd name="T16" fmla="*/ 2147483647 w 100"/>
                  <a:gd name="T17" fmla="*/ 2147483647 h 60"/>
                  <a:gd name="T18" fmla="*/ 2147483647 w 100"/>
                  <a:gd name="T19" fmla="*/ 2147483647 h 60"/>
                  <a:gd name="T20" fmla="*/ 2147483647 w 100"/>
                  <a:gd name="T21" fmla="*/ 2147483647 h 60"/>
                  <a:gd name="T22" fmla="*/ 2147483647 w 100"/>
                  <a:gd name="T23" fmla="*/ 2147483647 h 60"/>
                  <a:gd name="T24" fmla="*/ 2147483647 w 100"/>
                  <a:gd name="T25" fmla="*/ 2147483647 h 60"/>
                  <a:gd name="T26" fmla="*/ 2147483647 w 100"/>
                  <a:gd name="T27" fmla="*/ 2147483647 h 60"/>
                  <a:gd name="T28" fmla="*/ 2147483647 w 100"/>
                  <a:gd name="T29" fmla="*/ 2147483647 h 60"/>
                  <a:gd name="T30" fmla="*/ 2147483647 w 100"/>
                  <a:gd name="T31" fmla="*/ 2147483647 h 60"/>
                  <a:gd name="T32" fmla="*/ 2147483647 w 100"/>
                  <a:gd name="T33" fmla="*/ 2147483647 h 60"/>
                  <a:gd name="T34" fmla="*/ 2147483647 w 100"/>
                  <a:gd name="T35" fmla="*/ 2147483647 h 60"/>
                  <a:gd name="T36" fmla="*/ 2147483647 w 100"/>
                  <a:gd name="T37" fmla="*/ 2147483647 h 60"/>
                  <a:gd name="T38" fmla="*/ 2147483647 w 100"/>
                  <a:gd name="T39" fmla="*/ 2147483647 h 60"/>
                  <a:gd name="T40" fmla="*/ 2147483647 w 100"/>
                  <a:gd name="T41" fmla="*/ 2147483647 h 60"/>
                  <a:gd name="T42" fmla="*/ 2147483647 w 100"/>
                  <a:gd name="T43" fmla="*/ 2147483647 h 60"/>
                  <a:gd name="T44" fmla="*/ 2147483647 w 100"/>
                  <a:gd name="T45" fmla="*/ 2147483647 h 60"/>
                  <a:gd name="T46" fmla="*/ 2147483647 w 100"/>
                  <a:gd name="T47" fmla="*/ 2147483647 h 60"/>
                  <a:gd name="T48" fmla="*/ 2147483647 w 100"/>
                  <a:gd name="T49" fmla="*/ 2147483647 h 60"/>
                  <a:gd name="T50" fmla="*/ 2147483647 w 100"/>
                  <a:gd name="T51" fmla="*/ 2147483647 h 60"/>
                  <a:gd name="T52" fmla="*/ 2147483647 w 100"/>
                  <a:gd name="T53" fmla="*/ 2147483647 h 60"/>
                  <a:gd name="T54" fmla="*/ 0 w 100"/>
                  <a:gd name="T55" fmla="*/ 2147483647 h 60"/>
                  <a:gd name="T56" fmla="*/ 2147483647 w 100"/>
                  <a:gd name="T57" fmla="*/ 2147483647 h 60"/>
                  <a:gd name="T58" fmla="*/ 2147483647 w 100"/>
                  <a:gd name="T59" fmla="*/ 2147483647 h 60"/>
                  <a:gd name="T60" fmla="*/ 2147483647 w 100"/>
                  <a:gd name="T61" fmla="*/ 2147483647 h 60"/>
                  <a:gd name="T62" fmla="*/ 2147483647 w 100"/>
                  <a:gd name="T63" fmla="*/ 2147483647 h 60"/>
                  <a:gd name="T64" fmla="*/ 2147483647 w 100"/>
                  <a:gd name="T65" fmla="*/ 2147483647 h 60"/>
                  <a:gd name="T66" fmla="*/ 2147483647 w 100"/>
                  <a:gd name="T67" fmla="*/ 0 h 60"/>
                  <a:gd name="T68" fmla="*/ 2147483647 w 100"/>
                  <a:gd name="T69" fmla="*/ 0 h 60"/>
                  <a:gd name="T70" fmla="*/ 2147483647 w 100"/>
                  <a:gd name="T71" fmla="*/ 2147483647 h 60"/>
                  <a:gd name="T72" fmla="*/ 2147483647 w 100"/>
                  <a:gd name="T73" fmla="*/ 2147483647 h 60"/>
                  <a:gd name="T74" fmla="*/ 2147483647 w 100"/>
                  <a:gd name="T75" fmla="*/ 2147483647 h 60"/>
                  <a:gd name="T76" fmla="*/ 2147483647 w 100"/>
                  <a:gd name="T77" fmla="*/ 2147483647 h 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00"/>
                  <a:gd name="T118" fmla="*/ 0 h 60"/>
                  <a:gd name="T119" fmla="*/ 100 w 100"/>
                  <a:gd name="T120" fmla="*/ 60 h 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00" h="60">
                    <a:moveTo>
                      <a:pt x="100" y="24"/>
                    </a:moveTo>
                    <a:lnTo>
                      <a:pt x="94" y="26"/>
                    </a:lnTo>
                    <a:lnTo>
                      <a:pt x="90" y="26"/>
                    </a:lnTo>
                    <a:lnTo>
                      <a:pt x="86" y="28"/>
                    </a:lnTo>
                    <a:lnTo>
                      <a:pt x="80" y="30"/>
                    </a:lnTo>
                    <a:lnTo>
                      <a:pt x="80" y="28"/>
                    </a:lnTo>
                    <a:lnTo>
                      <a:pt x="78" y="28"/>
                    </a:lnTo>
                    <a:lnTo>
                      <a:pt x="76" y="28"/>
                    </a:lnTo>
                    <a:lnTo>
                      <a:pt x="72" y="28"/>
                    </a:lnTo>
                    <a:lnTo>
                      <a:pt x="68" y="32"/>
                    </a:lnTo>
                    <a:lnTo>
                      <a:pt x="60" y="42"/>
                    </a:lnTo>
                    <a:lnTo>
                      <a:pt x="54" y="44"/>
                    </a:lnTo>
                    <a:lnTo>
                      <a:pt x="50" y="44"/>
                    </a:lnTo>
                    <a:lnTo>
                      <a:pt x="44" y="46"/>
                    </a:lnTo>
                    <a:lnTo>
                      <a:pt x="42" y="48"/>
                    </a:lnTo>
                    <a:lnTo>
                      <a:pt x="40" y="50"/>
                    </a:lnTo>
                    <a:lnTo>
                      <a:pt x="38" y="54"/>
                    </a:lnTo>
                    <a:lnTo>
                      <a:pt x="34" y="60"/>
                    </a:lnTo>
                    <a:lnTo>
                      <a:pt x="28" y="60"/>
                    </a:lnTo>
                    <a:lnTo>
                      <a:pt x="26" y="52"/>
                    </a:lnTo>
                    <a:lnTo>
                      <a:pt x="26" y="50"/>
                    </a:lnTo>
                    <a:lnTo>
                      <a:pt x="24" y="48"/>
                    </a:lnTo>
                    <a:lnTo>
                      <a:pt x="22" y="46"/>
                    </a:lnTo>
                    <a:lnTo>
                      <a:pt x="18" y="46"/>
                    </a:lnTo>
                    <a:lnTo>
                      <a:pt x="12" y="44"/>
                    </a:lnTo>
                    <a:lnTo>
                      <a:pt x="8" y="40"/>
                    </a:lnTo>
                    <a:lnTo>
                      <a:pt x="4" y="38"/>
                    </a:lnTo>
                    <a:lnTo>
                      <a:pt x="0" y="36"/>
                    </a:lnTo>
                    <a:lnTo>
                      <a:pt x="4" y="28"/>
                    </a:lnTo>
                    <a:lnTo>
                      <a:pt x="8" y="22"/>
                    </a:lnTo>
                    <a:lnTo>
                      <a:pt x="18" y="16"/>
                    </a:lnTo>
                    <a:lnTo>
                      <a:pt x="22" y="8"/>
                    </a:lnTo>
                    <a:lnTo>
                      <a:pt x="26" y="2"/>
                    </a:lnTo>
                    <a:lnTo>
                      <a:pt x="34" y="0"/>
                    </a:lnTo>
                    <a:lnTo>
                      <a:pt x="80" y="0"/>
                    </a:lnTo>
                    <a:lnTo>
                      <a:pt x="84" y="6"/>
                    </a:lnTo>
                    <a:lnTo>
                      <a:pt x="90" y="12"/>
                    </a:lnTo>
                    <a:lnTo>
                      <a:pt x="96" y="18"/>
                    </a:lnTo>
                    <a:lnTo>
                      <a:pt x="100"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0" name="îṡļïḍê">
                <a:extLst>
                  <a:ext uri="{FF2B5EF4-FFF2-40B4-BE49-F238E27FC236}">
                    <a16:creationId xmlns:a16="http://schemas.microsoft.com/office/drawing/2014/main" xmlns="" id="{91B09070-2503-444C-9AC0-FEFD91485F54}"/>
                  </a:ext>
                </a:extLst>
              </p:cNvPr>
              <p:cNvSpPr/>
              <p:nvPr/>
            </p:nvSpPr>
            <p:spPr bwMode="auto">
              <a:xfrm>
                <a:off x="1882648" y="3312854"/>
                <a:ext cx="41317" cy="68651"/>
              </a:xfrm>
              <a:custGeom>
                <a:avLst/>
                <a:gdLst>
                  <a:gd name="T0" fmla="*/ 2147483647 w 24"/>
                  <a:gd name="T1" fmla="*/ 2147483647 h 42"/>
                  <a:gd name="T2" fmla="*/ 2147483647 w 24"/>
                  <a:gd name="T3" fmla="*/ 2147483647 h 42"/>
                  <a:gd name="T4" fmla="*/ 2147483647 w 24"/>
                  <a:gd name="T5" fmla="*/ 2147483647 h 42"/>
                  <a:gd name="T6" fmla="*/ 2147483647 w 24"/>
                  <a:gd name="T7" fmla="*/ 2147483647 h 42"/>
                  <a:gd name="T8" fmla="*/ 2147483647 w 24"/>
                  <a:gd name="T9" fmla="*/ 2147483647 h 42"/>
                  <a:gd name="T10" fmla="*/ 2147483647 w 24"/>
                  <a:gd name="T11" fmla="*/ 2147483647 h 42"/>
                  <a:gd name="T12" fmla="*/ 2147483647 w 24"/>
                  <a:gd name="T13" fmla="*/ 2147483647 h 42"/>
                  <a:gd name="T14" fmla="*/ 0 w 24"/>
                  <a:gd name="T15" fmla="*/ 2147483647 h 42"/>
                  <a:gd name="T16" fmla="*/ 2147483647 w 24"/>
                  <a:gd name="T17" fmla="*/ 2147483647 h 42"/>
                  <a:gd name="T18" fmla="*/ 2147483647 w 24"/>
                  <a:gd name="T19" fmla="*/ 2147483647 h 42"/>
                  <a:gd name="T20" fmla="*/ 2147483647 w 24"/>
                  <a:gd name="T21" fmla="*/ 2147483647 h 42"/>
                  <a:gd name="T22" fmla="*/ 2147483647 w 24"/>
                  <a:gd name="T23" fmla="*/ 2147483647 h 42"/>
                  <a:gd name="T24" fmla="*/ 2147483647 w 24"/>
                  <a:gd name="T25" fmla="*/ 2147483647 h 42"/>
                  <a:gd name="T26" fmla="*/ 2147483647 w 24"/>
                  <a:gd name="T27" fmla="*/ 0 h 42"/>
                  <a:gd name="T28" fmla="*/ 2147483647 w 24"/>
                  <a:gd name="T29" fmla="*/ 0 h 42"/>
                  <a:gd name="T30" fmla="*/ 2147483647 w 24"/>
                  <a:gd name="T31" fmla="*/ 2147483647 h 42"/>
                  <a:gd name="T32" fmla="*/ 2147483647 w 24"/>
                  <a:gd name="T33" fmla="*/ 2147483647 h 42"/>
                  <a:gd name="T34" fmla="*/ 2147483647 w 24"/>
                  <a:gd name="T35" fmla="*/ 2147483647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4"/>
                  <a:gd name="T55" fmla="*/ 0 h 42"/>
                  <a:gd name="T56" fmla="*/ 24 w 24"/>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4" h="42">
                    <a:moveTo>
                      <a:pt x="24" y="6"/>
                    </a:moveTo>
                    <a:lnTo>
                      <a:pt x="18" y="10"/>
                    </a:lnTo>
                    <a:lnTo>
                      <a:pt x="18" y="18"/>
                    </a:lnTo>
                    <a:lnTo>
                      <a:pt x="16" y="26"/>
                    </a:lnTo>
                    <a:lnTo>
                      <a:pt x="14" y="32"/>
                    </a:lnTo>
                    <a:lnTo>
                      <a:pt x="10" y="36"/>
                    </a:lnTo>
                    <a:lnTo>
                      <a:pt x="10" y="42"/>
                    </a:lnTo>
                    <a:lnTo>
                      <a:pt x="0" y="42"/>
                    </a:lnTo>
                    <a:lnTo>
                      <a:pt x="4" y="10"/>
                    </a:lnTo>
                    <a:lnTo>
                      <a:pt x="8" y="10"/>
                    </a:lnTo>
                    <a:lnTo>
                      <a:pt x="10" y="8"/>
                    </a:lnTo>
                    <a:lnTo>
                      <a:pt x="12" y="6"/>
                    </a:lnTo>
                    <a:lnTo>
                      <a:pt x="14" y="2"/>
                    </a:lnTo>
                    <a:lnTo>
                      <a:pt x="16" y="0"/>
                    </a:lnTo>
                    <a:lnTo>
                      <a:pt x="20" y="0"/>
                    </a:lnTo>
                    <a:lnTo>
                      <a:pt x="22" y="2"/>
                    </a:lnTo>
                    <a:lnTo>
                      <a:pt x="22" y="6"/>
                    </a:lnTo>
                    <a:lnTo>
                      <a:pt x="24" y="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1" name="îṥlïḍê">
                <a:extLst>
                  <a:ext uri="{FF2B5EF4-FFF2-40B4-BE49-F238E27FC236}">
                    <a16:creationId xmlns:a16="http://schemas.microsoft.com/office/drawing/2014/main" xmlns="" id="{4B8522ED-5D63-409B-A07A-03EB6D6711D2}"/>
                  </a:ext>
                </a:extLst>
              </p:cNvPr>
              <p:cNvSpPr/>
              <p:nvPr/>
            </p:nvSpPr>
            <p:spPr bwMode="auto">
              <a:xfrm>
                <a:off x="1791752" y="3328265"/>
                <a:ext cx="125327" cy="121893"/>
              </a:xfrm>
              <a:custGeom>
                <a:avLst/>
                <a:gdLst>
                  <a:gd name="T0" fmla="*/ 2147483647 w 72"/>
                  <a:gd name="T1" fmla="*/ 2147483647 h 72"/>
                  <a:gd name="T2" fmla="*/ 2147483647 w 72"/>
                  <a:gd name="T3" fmla="*/ 2147483647 h 72"/>
                  <a:gd name="T4" fmla="*/ 2147483647 w 72"/>
                  <a:gd name="T5" fmla="*/ 2147483647 h 72"/>
                  <a:gd name="T6" fmla="*/ 2147483647 w 72"/>
                  <a:gd name="T7" fmla="*/ 2147483647 h 72"/>
                  <a:gd name="T8" fmla="*/ 2147483647 w 72"/>
                  <a:gd name="T9" fmla="*/ 0 h 72"/>
                  <a:gd name="T10" fmla="*/ 2147483647 w 72"/>
                  <a:gd name="T11" fmla="*/ 0 h 72"/>
                  <a:gd name="T12" fmla="*/ 2147483647 w 72"/>
                  <a:gd name="T13" fmla="*/ 2147483647 h 72"/>
                  <a:gd name="T14" fmla="*/ 2147483647 w 72"/>
                  <a:gd name="T15" fmla="*/ 2147483647 h 72"/>
                  <a:gd name="T16" fmla="*/ 2147483647 w 72"/>
                  <a:gd name="T17" fmla="*/ 2147483647 h 72"/>
                  <a:gd name="T18" fmla="*/ 2147483647 w 72"/>
                  <a:gd name="T19" fmla="*/ 2147483647 h 72"/>
                  <a:gd name="T20" fmla="*/ 2147483647 w 72"/>
                  <a:gd name="T21" fmla="*/ 2147483647 h 72"/>
                  <a:gd name="T22" fmla="*/ 2147483647 w 72"/>
                  <a:gd name="T23" fmla="*/ 2147483647 h 72"/>
                  <a:gd name="T24" fmla="*/ 2147483647 w 72"/>
                  <a:gd name="T25" fmla="*/ 2147483647 h 72"/>
                  <a:gd name="T26" fmla="*/ 2147483647 w 72"/>
                  <a:gd name="T27" fmla="*/ 2147483647 h 72"/>
                  <a:gd name="T28" fmla="*/ 2147483647 w 72"/>
                  <a:gd name="T29" fmla="*/ 2147483647 h 72"/>
                  <a:gd name="T30" fmla="*/ 2147483647 w 72"/>
                  <a:gd name="T31" fmla="*/ 2147483647 h 72"/>
                  <a:gd name="T32" fmla="*/ 2147483647 w 72"/>
                  <a:gd name="T33" fmla="*/ 2147483647 h 72"/>
                  <a:gd name="T34" fmla="*/ 0 w 72"/>
                  <a:gd name="T35" fmla="*/ 2147483647 h 72"/>
                  <a:gd name="T36" fmla="*/ 2147483647 w 72"/>
                  <a:gd name="T37" fmla="*/ 2147483647 h 72"/>
                  <a:gd name="T38" fmla="*/ 2147483647 w 72"/>
                  <a:gd name="T39" fmla="*/ 2147483647 h 72"/>
                  <a:gd name="T40" fmla="*/ 2147483647 w 72"/>
                  <a:gd name="T41" fmla="*/ 2147483647 h 72"/>
                  <a:gd name="T42" fmla="*/ 2147483647 w 72"/>
                  <a:gd name="T43" fmla="*/ 2147483647 h 72"/>
                  <a:gd name="T44" fmla="*/ 2147483647 w 72"/>
                  <a:gd name="T45" fmla="*/ 2147483647 h 72"/>
                  <a:gd name="T46" fmla="*/ 2147483647 w 72"/>
                  <a:gd name="T47" fmla="*/ 2147483647 h 72"/>
                  <a:gd name="T48" fmla="*/ 2147483647 w 72"/>
                  <a:gd name="T49" fmla="*/ 2147483647 h 72"/>
                  <a:gd name="T50" fmla="*/ 2147483647 w 72"/>
                  <a:gd name="T51" fmla="*/ 2147483647 h 72"/>
                  <a:gd name="T52" fmla="*/ 2147483647 w 72"/>
                  <a:gd name="T53" fmla="*/ 2147483647 h 72"/>
                  <a:gd name="T54" fmla="*/ 2147483647 w 72"/>
                  <a:gd name="T55" fmla="*/ 2147483647 h 72"/>
                  <a:gd name="T56" fmla="*/ 2147483647 w 72"/>
                  <a:gd name="T57" fmla="*/ 2147483647 h 72"/>
                  <a:gd name="T58" fmla="*/ 2147483647 w 72"/>
                  <a:gd name="T59" fmla="*/ 2147483647 h 72"/>
                  <a:gd name="T60" fmla="*/ 2147483647 w 72"/>
                  <a:gd name="T61" fmla="*/ 2147483647 h 72"/>
                  <a:gd name="T62" fmla="*/ 2147483647 w 72"/>
                  <a:gd name="T63" fmla="*/ 2147483647 h 7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2"/>
                  <a:gd name="T97" fmla="*/ 0 h 72"/>
                  <a:gd name="T98" fmla="*/ 72 w 72"/>
                  <a:gd name="T99" fmla="*/ 72 h 7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2" h="72">
                    <a:moveTo>
                      <a:pt x="72" y="30"/>
                    </a:moveTo>
                    <a:lnTo>
                      <a:pt x="68" y="32"/>
                    </a:lnTo>
                    <a:lnTo>
                      <a:pt x="62" y="32"/>
                    </a:lnTo>
                    <a:lnTo>
                      <a:pt x="52" y="32"/>
                    </a:lnTo>
                    <a:lnTo>
                      <a:pt x="56" y="0"/>
                    </a:lnTo>
                    <a:lnTo>
                      <a:pt x="32" y="0"/>
                    </a:lnTo>
                    <a:lnTo>
                      <a:pt x="28" y="2"/>
                    </a:lnTo>
                    <a:lnTo>
                      <a:pt x="24" y="6"/>
                    </a:lnTo>
                    <a:lnTo>
                      <a:pt x="20" y="14"/>
                    </a:lnTo>
                    <a:lnTo>
                      <a:pt x="22" y="18"/>
                    </a:lnTo>
                    <a:lnTo>
                      <a:pt x="24" y="22"/>
                    </a:lnTo>
                    <a:lnTo>
                      <a:pt x="28" y="24"/>
                    </a:lnTo>
                    <a:lnTo>
                      <a:pt x="30" y="28"/>
                    </a:lnTo>
                    <a:lnTo>
                      <a:pt x="30" y="34"/>
                    </a:lnTo>
                    <a:lnTo>
                      <a:pt x="10" y="34"/>
                    </a:lnTo>
                    <a:lnTo>
                      <a:pt x="6" y="40"/>
                    </a:lnTo>
                    <a:lnTo>
                      <a:pt x="4" y="46"/>
                    </a:lnTo>
                    <a:lnTo>
                      <a:pt x="0" y="58"/>
                    </a:lnTo>
                    <a:lnTo>
                      <a:pt x="8" y="66"/>
                    </a:lnTo>
                    <a:lnTo>
                      <a:pt x="14" y="68"/>
                    </a:lnTo>
                    <a:lnTo>
                      <a:pt x="16" y="70"/>
                    </a:lnTo>
                    <a:lnTo>
                      <a:pt x="26" y="70"/>
                    </a:lnTo>
                    <a:lnTo>
                      <a:pt x="30" y="70"/>
                    </a:lnTo>
                    <a:lnTo>
                      <a:pt x="34" y="72"/>
                    </a:lnTo>
                    <a:lnTo>
                      <a:pt x="40" y="70"/>
                    </a:lnTo>
                    <a:lnTo>
                      <a:pt x="42" y="64"/>
                    </a:lnTo>
                    <a:lnTo>
                      <a:pt x="46" y="64"/>
                    </a:lnTo>
                    <a:lnTo>
                      <a:pt x="50" y="56"/>
                    </a:lnTo>
                    <a:lnTo>
                      <a:pt x="54" y="50"/>
                    </a:lnTo>
                    <a:lnTo>
                      <a:pt x="64" y="44"/>
                    </a:lnTo>
                    <a:lnTo>
                      <a:pt x="68" y="36"/>
                    </a:lnTo>
                    <a:lnTo>
                      <a:pt x="72" y="3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2" name="ïŝḻîḋé">
                <a:extLst>
                  <a:ext uri="{FF2B5EF4-FFF2-40B4-BE49-F238E27FC236}">
                    <a16:creationId xmlns:a16="http://schemas.microsoft.com/office/drawing/2014/main" xmlns="" id="{DE889813-729A-4D17-8010-61CA3ADBCFE9}"/>
                  </a:ext>
                </a:extLst>
              </p:cNvPr>
              <p:cNvSpPr/>
              <p:nvPr/>
            </p:nvSpPr>
            <p:spPr bwMode="auto">
              <a:xfrm>
                <a:off x="2297190" y="3258212"/>
                <a:ext cx="77124" cy="61646"/>
              </a:xfrm>
              <a:custGeom>
                <a:avLst/>
                <a:gdLst>
                  <a:gd name="T0" fmla="*/ 2147483647 w 44"/>
                  <a:gd name="T1" fmla="*/ 2147483647 h 36"/>
                  <a:gd name="T2" fmla="*/ 2147483647 w 44"/>
                  <a:gd name="T3" fmla="*/ 2147483647 h 36"/>
                  <a:gd name="T4" fmla="*/ 2147483647 w 44"/>
                  <a:gd name="T5" fmla="*/ 2147483647 h 36"/>
                  <a:gd name="T6" fmla="*/ 2147483647 w 44"/>
                  <a:gd name="T7" fmla="*/ 2147483647 h 36"/>
                  <a:gd name="T8" fmla="*/ 2147483647 w 44"/>
                  <a:gd name="T9" fmla="*/ 2147483647 h 36"/>
                  <a:gd name="T10" fmla="*/ 0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2147483647 w 44"/>
                  <a:gd name="T23" fmla="*/ 2147483647 h 36"/>
                  <a:gd name="T24" fmla="*/ 2147483647 w 44"/>
                  <a:gd name="T25" fmla="*/ 2147483647 h 36"/>
                  <a:gd name="T26" fmla="*/ 2147483647 w 44"/>
                  <a:gd name="T27" fmla="*/ 2147483647 h 36"/>
                  <a:gd name="T28" fmla="*/ 2147483647 w 44"/>
                  <a:gd name="T29" fmla="*/ 2147483647 h 36"/>
                  <a:gd name="T30" fmla="*/ 2147483647 w 44"/>
                  <a:gd name="T31" fmla="*/ 2147483647 h 36"/>
                  <a:gd name="T32" fmla="*/ 2147483647 w 44"/>
                  <a:gd name="T33" fmla="*/ 2147483647 h 36"/>
                  <a:gd name="T34" fmla="*/ 2147483647 w 44"/>
                  <a:gd name="T35" fmla="*/ 2147483647 h 36"/>
                  <a:gd name="T36" fmla="*/ 2147483647 w 44"/>
                  <a:gd name="T37" fmla="*/ 0 h 36"/>
                  <a:gd name="T38" fmla="*/ 2147483647 w 44"/>
                  <a:gd name="T39" fmla="*/ 2147483647 h 36"/>
                  <a:gd name="T40" fmla="*/ 2147483647 w 44"/>
                  <a:gd name="T41" fmla="*/ 2147483647 h 36"/>
                  <a:gd name="T42" fmla="*/ 2147483647 w 44"/>
                  <a:gd name="T43" fmla="*/ 2147483647 h 36"/>
                  <a:gd name="T44" fmla="*/ 2147483647 w 44"/>
                  <a:gd name="T45" fmla="*/ 2147483647 h 36"/>
                  <a:gd name="T46" fmla="*/ 2147483647 w 44"/>
                  <a:gd name="T47" fmla="*/ 2147483647 h 36"/>
                  <a:gd name="T48" fmla="*/ 2147483647 w 44"/>
                  <a:gd name="T49" fmla="*/ 2147483647 h 36"/>
                  <a:gd name="T50" fmla="*/ 2147483647 w 44"/>
                  <a:gd name="T51" fmla="*/ 2147483647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4"/>
                  <a:gd name="T79" fmla="*/ 0 h 36"/>
                  <a:gd name="T80" fmla="*/ 44 w 44"/>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4" h="36">
                    <a:moveTo>
                      <a:pt x="42" y="36"/>
                    </a:moveTo>
                    <a:lnTo>
                      <a:pt x="42" y="34"/>
                    </a:lnTo>
                    <a:lnTo>
                      <a:pt x="14" y="34"/>
                    </a:lnTo>
                    <a:lnTo>
                      <a:pt x="4" y="32"/>
                    </a:lnTo>
                    <a:lnTo>
                      <a:pt x="2" y="30"/>
                    </a:lnTo>
                    <a:lnTo>
                      <a:pt x="0" y="26"/>
                    </a:lnTo>
                    <a:lnTo>
                      <a:pt x="14" y="22"/>
                    </a:lnTo>
                    <a:lnTo>
                      <a:pt x="20" y="24"/>
                    </a:lnTo>
                    <a:lnTo>
                      <a:pt x="26" y="26"/>
                    </a:lnTo>
                    <a:lnTo>
                      <a:pt x="28" y="24"/>
                    </a:lnTo>
                    <a:lnTo>
                      <a:pt x="30" y="20"/>
                    </a:lnTo>
                    <a:lnTo>
                      <a:pt x="28" y="18"/>
                    </a:lnTo>
                    <a:lnTo>
                      <a:pt x="28" y="14"/>
                    </a:lnTo>
                    <a:lnTo>
                      <a:pt x="28" y="10"/>
                    </a:lnTo>
                    <a:lnTo>
                      <a:pt x="24" y="8"/>
                    </a:lnTo>
                    <a:lnTo>
                      <a:pt x="22" y="6"/>
                    </a:lnTo>
                    <a:lnTo>
                      <a:pt x="22" y="2"/>
                    </a:lnTo>
                    <a:lnTo>
                      <a:pt x="26" y="2"/>
                    </a:lnTo>
                    <a:lnTo>
                      <a:pt x="28" y="0"/>
                    </a:lnTo>
                    <a:lnTo>
                      <a:pt x="44" y="2"/>
                    </a:lnTo>
                    <a:lnTo>
                      <a:pt x="44" y="6"/>
                    </a:lnTo>
                    <a:lnTo>
                      <a:pt x="42" y="8"/>
                    </a:lnTo>
                    <a:lnTo>
                      <a:pt x="42" y="18"/>
                    </a:lnTo>
                    <a:lnTo>
                      <a:pt x="40" y="28"/>
                    </a:lnTo>
                    <a:lnTo>
                      <a:pt x="40" y="34"/>
                    </a:lnTo>
                    <a:lnTo>
                      <a:pt x="42" y="3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3" name="išḻíḑè">
                <a:extLst>
                  <a:ext uri="{FF2B5EF4-FFF2-40B4-BE49-F238E27FC236}">
                    <a16:creationId xmlns:a16="http://schemas.microsoft.com/office/drawing/2014/main" xmlns="" id="{E295819F-F653-484B-A5E2-D9A01E8998FC}"/>
                  </a:ext>
                </a:extLst>
              </p:cNvPr>
              <p:cNvSpPr/>
              <p:nvPr/>
            </p:nvSpPr>
            <p:spPr bwMode="auto">
              <a:xfrm>
                <a:off x="2366051" y="3263817"/>
                <a:ext cx="101914" cy="58844"/>
              </a:xfrm>
              <a:custGeom>
                <a:avLst/>
                <a:gdLst>
                  <a:gd name="T0" fmla="*/ 0 w 58"/>
                  <a:gd name="T1" fmla="*/ 2147483647 h 36"/>
                  <a:gd name="T2" fmla="*/ 0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2147483647 w 58"/>
                  <a:gd name="T13" fmla="*/ 2147483647 h 36"/>
                  <a:gd name="T14" fmla="*/ 2147483647 w 58"/>
                  <a:gd name="T15" fmla="*/ 2147483647 h 36"/>
                  <a:gd name="T16" fmla="*/ 2147483647 w 58"/>
                  <a:gd name="T17" fmla="*/ 2147483647 h 36"/>
                  <a:gd name="T18" fmla="*/ 2147483647 w 58"/>
                  <a:gd name="T19" fmla="*/ 2147483647 h 36"/>
                  <a:gd name="T20" fmla="*/ 2147483647 w 58"/>
                  <a:gd name="T21" fmla="*/ 2147483647 h 36"/>
                  <a:gd name="T22" fmla="*/ 2147483647 w 58"/>
                  <a:gd name="T23" fmla="*/ 2147483647 h 36"/>
                  <a:gd name="T24" fmla="*/ 2147483647 w 58"/>
                  <a:gd name="T25" fmla="*/ 2147483647 h 36"/>
                  <a:gd name="T26" fmla="*/ 2147483647 w 58"/>
                  <a:gd name="T27" fmla="*/ 2147483647 h 36"/>
                  <a:gd name="T28" fmla="*/ 2147483647 w 58"/>
                  <a:gd name="T29" fmla="*/ 2147483647 h 36"/>
                  <a:gd name="T30" fmla="*/ 2147483647 w 58"/>
                  <a:gd name="T31" fmla="*/ 2147483647 h 36"/>
                  <a:gd name="T32" fmla="*/ 2147483647 w 58"/>
                  <a:gd name="T33" fmla="*/ 2147483647 h 36"/>
                  <a:gd name="T34" fmla="*/ 2147483647 w 58"/>
                  <a:gd name="T35" fmla="*/ 2147483647 h 36"/>
                  <a:gd name="T36" fmla="*/ 2147483647 w 58"/>
                  <a:gd name="T37" fmla="*/ 2147483647 h 36"/>
                  <a:gd name="T38" fmla="*/ 2147483647 w 58"/>
                  <a:gd name="T39" fmla="*/ 2147483647 h 36"/>
                  <a:gd name="T40" fmla="*/ 2147483647 w 58"/>
                  <a:gd name="T41" fmla="*/ 2147483647 h 36"/>
                  <a:gd name="T42" fmla="*/ 2147483647 w 58"/>
                  <a:gd name="T43" fmla="*/ 2147483647 h 36"/>
                  <a:gd name="T44" fmla="*/ 2147483647 w 58"/>
                  <a:gd name="T45" fmla="*/ 2147483647 h 36"/>
                  <a:gd name="T46" fmla="*/ 2147483647 w 58"/>
                  <a:gd name="T47" fmla="*/ 2147483647 h 36"/>
                  <a:gd name="T48" fmla="*/ 2147483647 w 58"/>
                  <a:gd name="T49" fmla="*/ 2147483647 h 36"/>
                  <a:gd name="T50" fmla="*/ 2147483647 w 58"/>
                  <a:gd name="T51" fmla="*/ 2147483647 h 36"/>
                  <a:gd name="T52" fmla="*/ 2147483647 w 58"/>
                  <a:gd name="T53" fmla="*/ 2147483647 h 36"/>
                  <a:gd name="T54" fmla="*/ 2147483647 w 58"/>
                  <a:gd name="T55" fmla="*/ 2147483647 h 36"/>
                  <a:gd name="T56" fmla="*/ 2147483647 w 58"/>
                  <a:gd name="T57" fmla="*/ 2147483647 h 36"/>
                  <a:gd name="T58" fmla="*/ 2147483647 w 58"/>
                  <a:gd name="T59" fmla="*/ 2147483647 h 36"/>
                  <a:gd name="T60" fmla="*/ 2147483647 w 58"/>
                  <a:gd name="T61" fmla="*/ 2147483647 h 36"/>
                  <a:gd name="T62" fmla="*/ 2147483647 w 58"/>
                  <a:gd name="T63" fmla="*/ 2147483647 h 36"/>
                  <a:gd name="T64" fmla="*/ 2147483647 w 58"/>
                  <a:gd name="T65" fmla="*/ 2147483647 h 36"/>
                  <a:gd name="T66" fmla="*/ 2147483647 w 58"/>
                  <a:gd name="T67" fmla="*/ 2147483647 h 36"/>
                  <a:gd name="T68" fmla="*/ 0 w 58"/>
                  <a:gd name="T69" fmla="*/ 2147483647 h 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8"/>
                  <a:gd name="T106" fmla="*/ 0 h 36"/>
                  <a:gd name="T107" fmla="*/ 58 w 58"/>
                  <a:gd name="T108" fmla="*/ 36 h 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8" h="36">
                    <a:moveTo>
                      <a:pt x="0" y="32"/>
                    </a:moveTo>
                    <a:lnTo>
                      <a:pt x="0" y="26"/>
                    </a:lnTo>
                    <a:lnTo>
                      <a:pt x="2" y="16"/>
                    </a:lnTo>
                    <a:lnTo>
                      <a:pt x="2" y="6"/>
                    </a:lnTo>
                    <a:lnTo>
                      <a:pt x="4" y="4"/>
                    </a:lnTo>
                    <a:lnTo>
                      <a:pt x="4" y="0"/>
                    </a:lnTo>
                    <a:lnTo>
                      <a:pt x="14" y="2"/>
                    </a:lnTo>
                    <a:lnTo>
                      <a:pt x="26" y="2"/>
                    </a:lnTo>
                    <a:lnTo>
                      <a:pt x="26" y="4"/>
                    </a:lnTo>
                    <a:lnTo>
                      <a:pt x="28" y="4"/>
                    </a:lnTo>
                    <a:lnTo>
                      <a:pt x="34" y="4"/>
                    </a:lnTo>
                    <a:lnTo>
                      <a:pt x="36" y="4"/>
                    </a:lnTo>
                    <a:lnTo>
                      <a:pt x="38" y="6"/>
                    </a:lnTo>
                    <a:lnTo>
                      <a:pt x="40" y="8"/>
                    </a:lnTo>
                    <a:lnTo>
                      <a:pt x="42" y="8"/>
                    </a:lnTo>
                    <a:lnTo>
                      <a:pt x="42" y="10"/>
                    </a:lnTo>
                    <a:lnTo>
                      <a:pt x="42" y="12"/>
                    </a:lnTo>
                    <a:lnTo>
                      <a:pt x="48" y="14"/>
                    </a:lnTo>
                    <a:lnTo>
                      <a:pt x="52" y="16"/>
                    </a:lnTo>
                    <a:lnTo>
                      <a:pt x="54" y="18"/>
                    </a:lnTo>
                    <a:lnTo>
                      <a:pt x="58" y="26"/>
                    </a:lnTo>
                    <a:lnTo>
                      <a:pt x="52" y="28"/>
                    </a:lnTo>
                    <a:lnTo>
                      <a:pt x="50" y="32"/>
                    </a:lnTo>
                    <a:lnTo>
                      <a:pt x="48" y="30"/>
                    </a:lnTo>
                    <a:lnTo>
                      <a:pt x="46" y="28"/>
                    </a:lnTo>
                    <a:lnTo>
                      <a:pt x="30" y="28"/>
                    </a:lnTo>
                    <a:lnTo>
                      <a:pt x="28" y="30"/>
                    </a:lnTo>
                    <a:lnTo>
                      <a:pt x="26" y="30"/>
                    </a:lnTo>
                    <a:lnTo>
                      <a:pt x="18" y="30"/>
                    </a:lnTo>
                    <a:lnTo>
                      <a:pt x="14" y="30"/>
                    </a:lnTo>
                    <a:lnTo>
                      <a:pt x="12" y="34"/>
                    </a:lnTo>
                    <a:lnTo>
                      <a:pt x="8" y="36"/>
                    </a:lnTo>
                    <a:lnTo>
                      <a:pt x="2" y="36"/>
                    </a:lnTo>
                    <a:lnTo>
                      <a:pt x="2" y="34"/>
                    </a:lnTo>
                    <a:lnTo>
                      <a:pt x="0" y="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4" name="îsḷiďé">
                <a:extLst>
                  <a:ext uri="{FF2B5EF4-FFF2-40B4-BE49-F238E27FC236}">
                    <a16:creationId xmlns:a16="http://schemas.microsoft.com/office/drawing/2014/main" xmlns="" id="{ACD655B6-AFA6-4540-803F-9C9020DCDC7C}"/>
                  </a:ext>
                </a:extLst>
              </p:cNvPr>
              <p:cNvSpPr/>
              <p:nvPr/>
            </p:nvSpPr>
            <p:spPr bwMode="auto">
              <a:xfrm>
                <a:off x="2629099" y="3535622"/>
                <a:ext cx="19282" cy="21015"/>
              </a:xfrm>
              <a:custGeom>
                <a:avLst/>
                <a:gdLst>
                  <a:gd name="T0" fmla="*/ 2147483647 w 12"/>
                  <a:gd name="T1" fmla="*/ 2147483647 h 12"/>
                  <a:gd name="T2" fmla="*/ 2147483647 w 12"/>
                  <a:gd name="T3" fmla="*/ 2147483647 h 12"/>
                  <a:gd name="T4" fmla="*/ 2147483647 w 12"/>
                  <a:gd name="T5" fmla="*/ 2147483647 h 12"/>
                  <a:gd name="T6" fmla="*/ 2147483647 w 12"/>
                  <a:gd name="T7" fmla="*/ 2147483647 h 12"/>
                  <a:gd name="T8" fmla="*/ 2147483647 w 12"/>
                  <a:gd name="T9" fmla="*/ 2147483647 h 12"/>
                  <a:gd name="T10" fmla="*/ 2147483647 w 12"/>
                  <a:gd name="T11" fmla="*/ 0 h 12"/>
                  <a:gd name="T12" fmla="*/ 0 w 12"/>
                  <a:gd name="T13" fmla="*/ 2147483647 h 12"/>
                  <a:gd name="T14" fmla="*/ 2147483647 w 12"/>
                  <a:gd name="T15" fmla="*/ 2147483647 h 12"/>
                  <a:gd name="T16" fmla="*/ 0 60000 65536"/>
                  <a:gd name="T17" fmla="*/ 0 60000 65536"/>
                  <a:gd name="T18" fmla="*/ 0 60000 65536"/>
                  <a:gd name="T19" fmla="*/ 0 60000 65536"/>
                  <a:gd name="T20" fmla="*/ 0 60000 65536"/>
                  <a:gd name="T21" fmla="*/ 0 60000 65536"/>
                  <a:gd name="T22" fmla="*/ 0 60000 65536"/>
                  <a:gd name="T23" fmla="*/ 0 60000 65536"/>
                  <a:gd name="T24" fmla="*/ 0 w 12"/>
                  <a:gd name="T25" fmla="*/ 0 h 12"/>
                  <a:gd name="T26" fmla="*/ 12 w 12"/>
                  <a:gd name="T27" fmla="*/ 12 h 1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 h="12">
                    <a:moveTo>
                      <a:pt x="8" y="12"/>
                    </a:moveTo>
                    <a:lnTo>
                      <a:pt x="10" y="8"/>
                    </a:lnTo>
                    <a:lnTo>
                      <a:pt x="12" y="8"/>
                    </a:lnTo>
                    <a:lnTo>
                      <a:pt x="12" y="4"/>
                    </a:lnTo>
                    <a:lnTo>
                      <a:pt x="10" y="2"/>
                    </a:lnTo>
                    <a:lnTo>
                      <a:pt x="6" y="0"/>
                    </a:lnTo>
                    <a:lnTo>
                      <a:pt x="0" y="10"/>
                    </a:lnTo>
                    <a:lnTo>
                      <a:pt x="8"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5" name="íŝlïḍè">
                <a:extLst>
                  <a:ext uri="{FF2B5EF4-FFF2-40B4-BE49-F238E27FC236}">
                    <a16:creationId xmlns:a16="http://schemas.microsoft.com/office/drawing/2014/main" xmlns="" id="{5DA625A4-B8BC-4D5A-81A8-106FBC522988}"/>
                  </a:ext>
                </a:extLst>
              </p:cNvPr>
              <p:cNvSpPr/>
              <p:nvPr/>
            </p:nvSpPr>
            <p:spPr bwMode="auto">
              <a:xfrm>
                <a:off x="2929332" y="3862068"/>
                <a:ext cx="68861" cy="57443"/>
              </a:xfrm>
              <a:custGeom>
                <a:avLst/>
                <a:gdLst>
                  <a:gd name="T0" fmla="*/ 0 w 40"/>
                  <a:gd name="T1" fmla="*/ 2147483647 h 34"/>
                  <a:gd name="T2" fmla="*/ 2147483647 w 40"/>
                  <a:gd name="T3" fmla="*/ 2147483647 h 34"/>
                  <a:gd name="T4" fmla="*/ 2147483647 w 40"/>
                  <a:gd name="T5" fmla="*/ 2147483647 h 34"/>
                  <a:gd name="T6" fmla="*/ 2147483647 w 40"/>
                  <a:gd name="T7" fmla="*/ 2147483647 h 34"/>
                  <a:gd name="T8" fmla="*/ 2147483647 w 40"/>
                  <a:gd name="T9" fmla="*/ 2147483647 h 34"/>
                  <a:gd name="T10" fmla="*/ 2147483647 w 40"/>
                  <a:gd name="T11" fmla="*/ 2147483647 h 34"/>
                  <a:gd name="T12" fmla="*/ 2147483647 w 40"/>
                  <a:gd name="T13" fmla="*/ 2147483647 h 34"/>
                  <a:gd name="T14" fmla="*/ 2147483647 w 40"/>
                  <a:gd name="T15" fmla="*/ 2147483647 h 34"/>
                  <a:gd name="T16" fmla="*/ 2147483647 w 40"/>
                  <a:gd name="T17" fmla="*/ 2147483647 h 34"/>
                  <a:gd name="T18" fmla="*/ 2147483647 w 40"/>
                  <a:gd name="T19" fmla="*/ 2147483647 h 34"/>
                  <a:gd name="T20" fmla="*/ 2147483647 w 40"/>
                  <a:gd name="T21" fmla="*/ 2147483647 h 34"/>
                  <a:gd name="T22" fmla="*/ 2147483647 w 40"/>
                  <a:gd name="T23" fmla="*/ 0 h 34"/>
                  <a:gd name="T24" fmla="*/ 2147483647 w 40"/>
                  <a:gd name="T25" fmla="*/ 0 h 34"/>
                  <a:gd name="T26" fmla="*/ 2147483647 w 40"/>
                  <a:gd name="T27" fmla="*/ 0 h 34"/>
                  <a:gd name="T28" fmla="*/ 2147483647 w 40"/>
                  <a:gd name="T29" fmla="*/ 2147483647 h 34"/>
                  <a:gd name="T30" fmla="*/ 2147483647 w 40"/>
                  <a:gd name="T31" fmla="*/ 2147483647 h 34"/>
                  <a:gd name="T32" fmla="*/ 2147483647 w 40"/>
                  <a:gd name="T33" fmla="*/ 2147483647 h 34"/>
                  <a:gd name="T34" fmla="*/ 0 w 40"/>
                  <a:gd name="T35" fmla="*/ 2147483647 h 3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
                  <a:gd name="T55" fmla="*/ 0 h 34"/>
                  <a:gd name="T56" fmla="*/ 40 w 40"/>
                  <a:gd name="T57" fmla="*/ 34 h 3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 h="34">
                    <a:moveTo>
                      <a:pt x="0" y="22"/>
                    </a:moveTo>
                    <a:lnTo>
                      <a:pt x="4" y="30"/>
                    </a:lnTo>
                    <a:lnTo>
                      <a:pt x="18" y="32"/>
                    </a:lnTo>
                    <a:lnTo>
                      <a:pt x="26" y="34"/>
                    </a:lnTo>
                    <a:lnTo>
                      <a:pt x="28" y="32"/>
                    </a:lnTo>
                    <a:lnTo>
                      <a:pt x="32" y="32"/>
                    </a:lnTo>
                    <a:lnTo>
                      <a:pt x="36" y="22"/>
                    </a:lnTo>
                    <a:lnTo>
                      <a:pt x="38" y="12"/>
                    </a:lnTo>
                    <a:lnTo>
                      <a:pt x="40" y="6"/>
                    </a:lnTo>
                    <a:lnTo>
                      <a:pt x="30" y="4"/>
                    </a:lnTo>
                    <a:lnTo>
                      <a:pt x="22" y="4"/>
                    </a:lnTo>
                    <a:lnTo>
                      <a:pt x="16" y="0"/>
                    </a:lnTo>
                    <a:lnTo>
                      <a:pt x="10" y="0"/>
                    </a:lnTo>
                    <a:lnTo>
                      <a:pt x="8" y="0"/>
                    </a:lnTo>
                    <a:lnTo>
                      <a:pt x="6" y="2"/>
                    </a:lnTo>
                    <a:lnTo>
                      <a:pt x="4" y="4"/>
                    </a:lnTo>
                    <a:lnTo>
                      <a:pt x="2" y="14"/>
                    </a:lnTo>
                    <a:lnTo>
                      <a:pt x="0" y="2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6" name="îSḷïďê">
                <a:extLst>
                  <a:ext uri="{FF2B5EF4-FFF2-40B4-BE49-F238E27FC236}">
                    <a16:creationId xmlns:a16="http://schemas.microsoft.com/office/drawing/2014/main" xmlns="" id="{B8C2F289-98E8-4394-AD21-39217514CDDB}"/>
                  </a:ext>
                </a:extLst>
              </p:cNvPr>
              <p:cNvSpPr/>
              <p:nvPr/>
            </p:nvSpPr>
            <p:spPr bwMode="auto">
              <a:xfrm>
                <a:off x="2889393" y="5428451"/>
                <a:ext cx="71616" cy="26620"/>
              </a:xfrm>
              <a:custGeom>
                <a:avLst/>
                <a:gdLst>
                  <a:gd name="T0" fmla="*/ 2147483647 w 40"/>
                  <a:gd name="T1" fmla="*/ 2147483647 h 16"/>
                  <a:gd name="T2" fmla="*/ 2147483647 w 40"/>
                  <a:gd name="T3" fmla="*/ 2147483647 h 16"/>
                  <a:gd name="T4" fmla="*/ 2147483647 w 40"/>
                  <a:gd name="T5" fmla="*/ 2147483647 h 16"/>
                  <a:gd name="T6" fmla="*/ 2147483647 w 40"/>
                  <a:gd name="T7" fmla="*/ 2147483647 h 16"/>
                  <a:gd name="T8" fmla="*/ 2147483647 w 40"/>
                  <a:gd name="T9" fmla="*/ 2147483647 h 16"/>
                  <a:gd name="T10" fmla="*/ 2147483647 w 40"/>
                  <a:gd name="T11" fmla="*/ 2147483647 h 16"/>
                  <a:gd name="T12" fmla="*/ 2147483647 w 40"/>
                  <a:gd name="T13" fmla="*/ 2147483647 h 16"/>
                  <a:gd name="T14" fmla="*/ 2147483647 w 40"/>
                  <a:gd name="T15" fmla="*/ 2147483647 h 16"/>
                  <a:gd name="T16" fmla="*/ 2147483647 w 40"/>
                  <a:gd name="T17" fmla="*/ 2147483647 h 16"/>
                  <a:gd name="T18" fmla="*/ 2147483647 w 40"/>
                  <a:gd name="T19" fmla="*/ 2147483647 h 16"/>
                  <a:gd name="T20" fmla="*/ 2147483647 w 40"/>
                  <a:gd name="T21" fmla="*/ 2147483647 h 16"/>
                  <a:gd name="T22" fmla="*/ 2147483647 w 40"/>
                  <a:gd name="T23" fmla="*/ 0 h 16"/>
                  <a:gd name="T24" fmla="*/ 2147483647 w 40"/>
                  <a:gd name="T25" fmla="*/ 0 h 16"/>
                  <a:gd name="T26" fmla="*/ 2147483647 w 40"/>
                  <a:gd name="T27" fmla="*/ 0 h 16"/>
                  <a:gd name="T28" fmla="*/ 2147483647 w 40"/>
                  <a:gd name="T29" fmla="*/ 2147483647 h 16"/>
                  <a:gd name="T30" fmla="*/ 2147483647 w 40"/>
                  <a:gd name="T31" fmla="*/ 2147483647 h 16"/>
                  <a:gd name="T32" fmla="*/ 2147483647 w 40"/>
                  <a:gd name="T33" fmla="*/ 2147483647 h 16"/>
                  <a:gd name="T34" fmla="*/ 0 w 40"/>
                  <a:gd name="T35" fmla="*/ 2147483647 h 16"/>
                  <a:gd name="T36" fmla="*/ 2147483647 w 40"/>
                  <a:gd name="T37" fmla="*/ 2147483647 h 16"/>
                  <a:gd name="T38" fmla="*/ 2147483647 w 40"/>
                  <a:gd name="T39" fmla="*/ 2147483647 h 1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0"/>
                  <a:gd name="T61" fmla="*/ 0 h 16"/>
                  <a:gd name="T62" fmla="*/ 40 w 40"/>
                  <a:gd name="T63" fmla="*/ 16 h 1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0" h="16">
                    <a:moveTo>
                      <a:pt x="12" y="14"/>
                    </a:moveTo>
                    <a:lnTo>
                      <a:pt x="14" y="14"/>
                    </a:lnTo>
                    <a:lnTo>
                      <a:pt x="14" y="12"/>
                    </a:lnTo>
                    <a:lnTo>
                      <a:pt x="16" y="8"/>
                    </a:lnTo>
                    <a:lnTo>
                      <a:pt x="16" y="14"/>
                    </a:lnTo>
                    <a:lnTo>
                      <a:pt x="18" y="16"/>
                    </a:lnTo>
                    <a:lnTo>
                      <a:pt x="20" y="16"/>
                    </a:lnTo>
                    <a:lnTo>
                      <a:pt x="22" y="14"/>
                    </a:lnTo>
                    <a:lnTo>
                      <a:pt x="28" y="14"/>
                    </a:lnTo>
                    <a:lnTo>
                      <a:pt x="32" y="10"/>
                    </a:lnTo>
                    <a:lnTo>
                      <a:pt x="38" y="6"/>
                    </a:lnTo>
                    <a:lnTo>
                      <a:pt x="40" y="0"/>
                    </a:lnTo>
                    <a:lnTo>
                      <a:pt x="28" y="0"/>
                    </a:lnTo>
                    <a:lnTo>
                      <a:pt x="24" y="0"/>
                    </a:lnTo>
                    <a:lnTo>
                      <a:pt x="20" y="2"/>
                    </a:lnTo>
                    <a:lnTo>
                      <a:pt x="18" y="2"/>
                    </a:lnTo>
                    <a:lnTo>
                      <a:pt x="8" y="2"/>
                    </a:lnTo>
                    <a:lnTo>
                      <a:pt x="0" y="12"/>
                    </a:lnTo>
                    <a:lnTo>
                      <a:pt x="4" y="14"/>
                    </a:lnTo>
                    <a:lnTo>
                      <a:pt x="12" y="1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7" name="iśļíḓè">
                <a:extLst>
                  <a:ext uri="{FF2B5EF4-FFF2-40B4-BE49-F238E27FC236}">
                    <a16:creationId xmlns:a16="http://schemas.microsoft.com/office/drawing/2014/main" xmlns="" id="{9D9D372D-FAC8-4BD9-8FDF-5ED67380291E}"/>
                  </a:ext>
                </a:extLst>
              </p:cNvPr>
              <p:cNvSpPr/>
              <p:nvPr/>
            </p:nvSpPr>
            <p:spPr bwMode="auto">
              <a:xfrm>
                <a:off x="2631853" y="3602874"/>
                <a:ext cx="122572" cy="231174"/>
              </a:xfrm>
              <a:custGeom>
                <a:avLst/>
                <a:gdLst>
                  <a:gd name="T0" fmla="*/ 2147483647 w 70"/>
                  <a:gd name="T1" fmla="*/ 0 h 138"/>
                  <a:gd name="T2" fmla="*/ 2147483647 w 70"/>
                  <a:gd name="T3" fmla="*/ 2147483647 h 138"/>
                  <a:gd name="T4" fmla="*/ 2147483647 w 70"/>
                  <a:gd name="T5" fmla="*/ 2147483647 h 138"/>
                  <a:gd name="T6" fmla="*/ 2147483647 w 70"/>
                  <a:gd name="T7" fmla="*/ 2147483647 h 138"/>
                  <a:gd name="T8" fmla="*/ 2147483647 w 70"/>
                  <a:gd name="T9" fmla="*/ 2147483647 h 138"/>
                  <a:gd name="T10" fmla="*/ 2147483647 w 70"/>
                  <a:gd name="T11" fmla="*/ 2147483647 h 138"/>
                  <a:gd name="T12" fmla="*/ 2147483647 w 70"/>
                  <a:gd name="T13" fmla="*/ 2147483647 h 138"/>
                  <a:gd name="T14" fmla="*/ 0 w 70"/>
                  <a:gd name="T15" fmla="*/ 2147483647 h 138"/>
                  <a:gd name="T16" fmla="*/ 0 w 70"/>
                  <a:gd name="T17" fmla="*/ 2147483647 h 138"/>
                  <a:gd name="T18" fmla="*/ 2147483647 w 70"/>
                  <a:gd name="T19" fmla="*/ 2147483647 h 138"/>
                  <a:gd name="T20" fmla="*/ 2147483647 w 70"/>
                  <a:gd name="T21" fmla="*/ 2147483647 h 138"/>
                  <a:gd name="T22" fmla="*/ 2147483647 w 70"/>
                  <a:gd name="T23" fmla="*/ 2147483647 h 138"/>
                  <a:gd name="T24" fmla="*/ 2147483647 w 70"/>
                  <a:gd name="T25" fmla="*/ 2147483647 h 138"/>
                  <a:gd name="T26" fmla="*/ 2147483647 w 70"/>
                  <a:gd name="T27" fmla="*/ 2147483647 h 138"/>
                  <a:gd name="T28" fmla="*/ 2147483647 w 70"/>
                  <a:gd name="T29" fmla="*/ 2147483647 h 138"/>
                  <a:gd name="T30" fmla="*/ 2147483647 w 70"/>
                  <a:gd name="T31" fmla="*/ 2147483647 h 138"/>
                  <a:gd name="T32" fmla="*/ 2147483647 w 70"/>
                  <a:gd name="T33" fmla="*/ 2147483647 h 138"/>
                  <a:gd name="T34" fmla="*/ 2147483647 w 70"/>
                  <a:gd name="T35" fmla="*/ 2147483647 h 138"/>
                  <a:gd name="T36" fmla="*/ 2147483647 w 70"/>
                  <a:gd name="T37" fmla="*/ 2147483647 h 138"/>
                  <a:gd name="T38" fmla="*/ 2147483647 w 70"/>
                  <a:gd name="T39" fmla="*/ 2147483647 h 138"/>
                  <a:gd name="T40" fmla="*/ 2147483647 w 70"/>
                  <a:gd name="T41" fmla="*/ 2147483647 h 138"/>
                  <a:gd name="T42" fmla="*/ 2147483647 w 70"/>
                  <a:gd name="T43" fmla="*/ 2147483647 h 138"/>
                  <a:gd name="T44" fmla="*/ 2147483647 w 70"/>
                  <a:gd name="T45" fmla="*/ 2147483647 h 138"/>
                  <a:gd name="T46" fmla="*/ 2147483647 w 70"/>
                  <a:gd name="T47" fmla="*/ 2147483647 h 138"/>
                  <a:gd name="T48" fmla="*/ 2147483647 w 70"/>
                  <a:gd name="T49" fmla="*/ 2147483647 h 138"/>
                  <a:gd name="T50" fmla="*/ 2147483647 w 70"/>
                  <a:gd name="T51" fmla="*/ 2147483647 h 138"/>
                  <a:gd name="T52" fmla="*/ 2147483647 w 70"/>
                  <a:gd name="T53" fmla="*/ 2147483647 h 138"/>
                  <a:gd name="T54" fmla="*/ 2147483647 w 70"/>
                  <a:gd name="T55" fmla="*/ 2147483647 h 138"/>
                  <a:gd name="T56" fmla="*/ 2147483647 w 70"/>
                  <a:gd name="T57" fmla="*/ 2147483647 h 138"/>
                  <a:gd name="T58" fmla="*/ 2147483647 w 70"/>
                  <a:gd name="T59" fmla="*/ 2147483647 h 138"/>
                  <a:gd name="T60" fmla="*/ 2147483647 w 70"/>
                  <a:gd name="T61" fmla="*/ 2147483647 h 138"/>
                  <a:gd name="T62" fmla="*/ 2147483647 w 70"/>
                  <a:gd name="T63" fmla="*/ 2147483647 h 138"/>
                  <a:gd name="T64" fmla="*/ 2147483647 w 70"/>
                  <a:gd name="T65" fmla="*/ 2147483647 h 138"/>
                  <a:gd name="T66" fmla="*/ 2147483647 w 70"/>
                  <a:gd name="T67" fmla="*/ 2147483647 h 138"/>
                  <a:gd name="T68" fmla="*/ 2147483647 w 70"/>
                  <a:gd name="T69" fmla="*/ 2147483647 h 138"/>
                  <a:gd name="T70" fmla="*/ 2147483647 w 70"/>
                  <a:gd name="T71" fmla="*/ 2147483647 h 138"/>
                  <a:gd name="T72" fmla="*/ 2147483647 w 70"/>
                  <a:gd name="T73" fmla="*/ 2147483647 h 138"/>
                  <a:gd name="T74" fmla="*/ 2147483647 w 70"/>
                  <a:gd name="T75" fmla="*/ 2147483647 h 138"/>
                  <a:gd name="T76" fmla="*/ 2147483647 w 70"/>
                  <a:gd name="T77" fmla="*/ 2147483647 h 138"/>
                  <a:gd name="T78" fmla="*/ 2147483647 w 70"/>
                  <a:gd name="T79" fmla="*/ 2147483647 h 138"/>
                  <a:gd name="T80" fmla="*/ 2147483647 w 70"/>
                  <a:gd name="T81" fmla="*/ 2147483647 h 138"/>
                  <a:gd name="T82" fmla="*/ 2147483647 w 70"/>
                  <a:gd name="T83" fmla="*/ 2147483647 h 138"/>
                  <a:gd name="T84" fmla="*/ 2147483647 w 70"/>
                  <a:gd name="T85" fmla="*/ 2147483647 h 138"/>
                  <a:gd name="T86" fmla="*/ 2147483647 w 70"/>
                  <a:gd name="T87" fmla="*/ 2147483647 h 138"/>
                  <a:gd name="T88" fmla="*/ 2147483647 w 70"/>
                  <a:gd name="T89" fmla="*/ 2147483647 h 138"/>
                  <a:gd name="T90" fmla="*/ 2147483647 w 70"/>
                  <a:gd name="T91" fmla="*/ 2147483647 h 138"/>
                  <a:gd name="T92" fmla="*/ 2147483647 w 70"/>
                  <a:gd name="T93" fmla="*/ 2147483647 h 138"/>
                  <a:gd name="T94" fmla="*/ 2147483647 w 70"/>
                  <a:gd name="T95" fmla="*/ 2147483647 h 138"/>
                  <a:gd name="T96" fmla="*/ 2147483647 w 70"/>
                  <a:gd name="T97" fmla="*/ 2147483647 h 138"/>
                  <a:gd name="T98" fmla="*/ 2147483647 w 70"/>
                  <a:gd name="T99" fmla="*/ 2147483647 h 138"/>
                  <a:gd name="T100" fmla="*/ 2147483647 w 70"/>
                  <a:gd name="T101" fmla="*/ 2147483647 h 138"/>
                  <a:gd name="T102" fmla="*/ 2147483647 w 70"/>
                  <a:gd name="T103" fmla="*/ 2147483647 h 138"/>
                  <a:gd name="T104" fmla="*/ 2147483647 w 70"/>
                  <a:gd name="T105" fmla="*/ 2147483647 h 138"/>
                  <a:gd name="T106" fmla="*/ 2147483647 w 70"/>
                  <a:gd name="T107" fmla="*/ 2147483647 h 138"/>
                  <a:gd name="T108" fmla="*/ 2147483647 w 70"/>
                  <a:gd name="T109" fmla="*/ 0 h 13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
                  <a:gd name="T166" fmla="*/ 0 h 138"/>
                  <a:gd name="T167" fmla="*/ 70 w 70"/>
                  <a:gd name="T168" fmla="*/ 138 h 13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 h="138">
                    <a:moveTo>
                      <a:pt x="26" y="0"/>
                    </a:moveTo>
                    <a:lnTo>
                      <a:pt x="22" y="8"/>
                    </a:lnTo>
                    <a:lnTo>
                      <a:pt x="18" y="14"/>
                    </a:lnTo>
                    <a:lnTo>
                      <a:pt x="12" y="18"/>
                    </a:lnTo>
                    <a:lnTo>
                      <a:pt x="10" y="24"/>
                    </a:lnTo>
                    <a:lnTo>
                      <a:pt x="12" y="28"/>
                    </a:lnTo>
                    <a:lnTo>
                      <a:pt x="18" y="32"/>
                    </a:lnTo>
                    <a:lnTo>
                      <a:pt x="0" y="42"/>
                    </a:lnTo>
                    <a:lnTo>
                      <a:pt x="0" y="54"/>
                    </a:lnTo>
                    <a:lnTo>
                      <a:pt x="2" y="58"/>
                    </a:lnTo>
                    <a:lnTo>
                      <a:pt x="4" y="60"/>
                    </a:lnTo>
                    <a:lnTo>
                      <a:pt x="8" y="64"/>
                    </a:lnTo>
                    <a:lnTo>
                      <a:pt x="8" y="68"/>
                    </a:lnTo>
                    <a:lnTo>
                      <a:pt x="20" y="68"/>
                    </a:lnTo>
                    <a:lnTo>
                      <a:pt x="20" y="76"/>
                    </a:lnTo>
                    <a:lnTo>
                      <a:pt x="20" y="78"/>
                    </a:lnTo>
                    <a:lnTo>
                      <a:pt x="24" y="82"/>
                    </a:lnTo>
                    <a:lnTo>
                      <a:pt x="26" y="88"/>
                    </a:lnTo>
                    <a:lnTo>
                      <a:pt x="26" y="94"/>
                    </a:lnTo>
                    <a:lnTo>
                      <a:pt x="26" y="98"/>
                    </a:lnTo>
                    <a:lnTo>
                      <a:pt x="26" y="102"/>
                    </a:lnTo>
                    <a:lnTo>
                      <a:pt x="24" y="106"/>
                    </a:lnTo>
                    <a:lnTo>
                      <a:pt x="22" y="112"/>
                    </a:lnTo>
                    <a:lnTo>
                      <a:pt x="24" y="122"/>
                    </a:lnTo>
                    <a:lnTo>
                      <a:pt x="26" y="130"/>
                    </a:lnTo>
                    <a:lnTo>
                      <a:pt x="32" y="136"/>
                    </a:lnTo>
                    <a:lnTo>
                      <a:pt x="34" y="138"/>
                    </a:lnTo>
                    <a:lnTo>
                      <a:pt x="38" y="138"/>
                    </a:lnTo>
                    <a:lnTo>
                      <a:pt x="44" y="138"/>
                    </a:lnTo>
                    <a:lnTo>
                      <a:pt x="48" y="136"/>
                    </a:lnTo>
                    <a:lnTo>
                      <a:pt x="54" y="132"/>
                    </a:lnTo>
                    <a:lnTo>
                      <a:pt x="60" y="126"/>
                    </a:lnTo>
                    <a:lnTo>
                      <a:pt x="64" y="124"/>
                    </a:lnTo>
                    <a:lnTo>
                      <a:pt x="70" y="124"/>
                    </a:lnTo>
                    <a:lnTo>
                      <a:pt x="68" y="118"/>
                    </a:lnTo>
                    <a:lnTo>
                      <a:pt x="66" y="112"/>
                    </a:lnTo>
                    <a:lnTo>
                      <a:pt x="60" y="104"/>
                    </a:lnTo>
                    <a:lnTo>
                      <a:pt x="54" y="96"/>
                    </a:lnTo>
                    <a:lnTo>
                      <a:pt x="54" y="92"/>
                    </a:lnTo>
                    <a:lnTo>
                      <a:pt x="54" y="86"/>
                    </a:lnTo>
                    <a:lnTo>
                      <a:pt x="54" y="82"/>
                    </a:lnTo>
                    <a:lnTo>
                      <a:pt x="54" y="78"/>
                    </a:lnTo>
                    <a:lnTo>
                      <a:pt x="58" y="74"/>
                    </a:lnTo>
                    <a:lnTo>
                      <a:pt x="64" y="70"/>
                    </a:lnTo>
                    <a:lnTo>
                      <a:pt x="68" y="64"/>
                    </a:lnTo>
                    <a:lnTo>
                      <a:pt x="70" y="44"/>
                    </a:lnTo>
                    <a:lnTo>
                      <a:pt x="60" y="36"/>
                    </a:lnTo>
                    <a:lnTo>
                      <a:pt x="56" y="32"/>
                    </a:lnTo>
                    <a:lnTo>
                      <a:pt x="52" y="32"/>
                    </a:lnTo>
                    <a:lnTo>
                      <a:pt x="46" y="32"/>
                    </a:lnTo>
                    <a:lnTo>
                      <a:pt x="46" y="24"/>
                    </a:lnTo>
                    <a:lnTo>
                      <a:pt x="44" y="20"/>
                    </a:lnTo>
                    <a:lnTo>
                      <a:pt x="40" y="12"/>
                    </a:lnTo>
                    <a:lnTo>
                      <a:pt x="32" y="4"/>
                    </a:lnTo>
                    <a:lnTo>
                      <a:pt x="26"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8" name="iśḷîḍe">
                <a:extLst>
                  <a:ext uri="{FF2B5EF4-FFF2-40B4-BE49-F238E27FC236}">
                    <a16:creationId xmlns:a16="http://schemas.microsoft.com/office/drawing/2014/main" xmlns="" id="{A46617E1-CE4C-47E5-9F99-99BB42495457}"/>
                  </a:ext>
                </a:extLst>
              </p:cNvPr>
              <p:cNvSpPr/>
              <p:nvPr/>
            </p:nvSpPr>
            <p:spPr bwMode="auto">
              <a:xfrm>
                <a:off x="2725503" y="3677129"/>
                <a:ext cx="115686" cy="142908"/>
              </a:xfrm>
              <a:custGeom>
                <a:avLst/>
                <a:gdLst>
                  <a:gd name="T0" fmla="*/ 2147483647 w 66"/>
                  <a:gd name="T1" fmla="*/ 2147483647 h 86"/>
                  <a:gd name="T2" fmla="*/ 2147483647 w 66"/>
                  <a:gd name="T3" fmla="*/ 2147483647 h 86"/>
                  <a:gd name="T4" fmla="*/ 2147483647 w 66"/>
                  <a:gd name="T5" fmla="*/ 2147483647 h 86"/>
                  <a:gd name="T6" fmla="*/ 2147483647 w 66"/>
                  <a:gd name="T7" fmla="*/ 2147483647 h 86"/>
                  <a:gd name="T8" fmla="*/ 2147483647 w 66"/>
                  <a:gd name="T9" fmla="*/ 2147483647 h 86"/>
                  <a:gd name="T10" fmla="*/ 2147483647 w 66"/>
                  <a:gd name="T11" fmla="*/ 2147483647 h 86"/>
                  <a:gd name="T12" fmla="*/ 2147483647 w 66"/>
                  <a:gd name="T13" fmla="*/ 2147483647 h 86"/>
                  <a:gd name="T14" fmla="*/ 2147483647 w 66"/>
                  <a:gd name="T15" fmla="*/ 2147483647 h 86"/>
                  <a:gd name="T16" fmla="*/ 2147483647 w 66"/>
                  <a:gd name="T17" fmla="*/ 2147483647 h 86"/>
                  <a:gd name="T18" fmla="*/ 2147483647 w 66"/>
                  <a:gd name="T19" fmla="*/ 2147483647 h 86"/>
                  <a:gd name="T20" fmla="*/ 2147483647 w 66"/>
                  <a:gd name="T21" fmla="*/ 2147483647 h 86"/>
                  <a:gd name="T22" fmla="*/ 2147483647 w 66"/>
                  <a:gd name="T23" fmla="*/ 2147483647 h 86"/>
                  <a:gd name="T24" fmla="*/ 2147483647 w 66"/>
                  <a:gd name="T25" fmla="*/ 2147483647 h 86"/>
                  <a:gd name="T26" fmla="*/ 2147483647 w 66"/>
                  <a:gd name="T27" fmla="*/ 2147483647 h 86"/>
                  <a:gd name="T28" fmla="*/ 2147483647 w 66"/>
                  <a:gd name="T29" fmla="*/ 2147483647 h 86"/>
                  <a:gd name="T30" fmla="*/ 2147483647 w 66"/>
                  <a:gd name="T31" fmla="*/ 2147483647 h 86"/>
                  <a:gd name="T32" fmla="*/ 2147483647 w 66"/>
                  <a:gd name="T33" fmla="*/ 2147483647 h 86"/>
                  <a:gd name="T34" fmla="*/ 2147483647 w 66"/>
                  <a:gd name="T35" fmla="*/ 2147483647 h 86"/>
                  <a:gd name="T36" fmla="*/ 2147483647 w 66"/>
                  <a:gd name="T37" fmla="*/ 2147483647 h 86"/>
                  <a:gd name="T38" fmla="*/ 2147483647 w 66"/>
                  <a:gd name="T39" fmla="*/ 2147483647 h 86"/>
                  <a:gd name="T40" fmla="*/ 2147483647 w 66"/>
                  <a:gd name="T41" fmla="*/ 2147483647 h 86"/>
                  <a:gd name="T42" fmla="*/ 2147483647 w 66"/>
                  <a:gd name="T43" fmla="*/ 2147483647 h 86"/>
                  <a:gd name="T44" fmla="*/ 2147483647 w 66"/>
                  <a:gd name="T45" fmla="*/ 2147483647 h 86"/>
                  <a:gd name="T46" fmla="*/ 2147483647 w 66"/>
                  <a:gd name="T47" fmla="*/ 2147483647 h 86"/>
                  <a:gd name="T48" fmla="*/ 0 w 66"/>
                  <a:gd name="T49" fmla="*/ 2147483647 h 86"/>
                  <a:gd name="T50" fmla="*/ 0 w 66"/>
                  <a:gd name="T51" fmla="*/ 2147483647 h 86"/>
                  <a:gd name="T52" fmla="*/ 0 w 66"/>
                  <a:gd name="T53" fmla="*/ 2147483647 h 86"/>
                  <a:gd name="T54" fmla="*/ 0 w 66"/>
                  <a:gd name="T55" fmla="*/ 2147483647 h 86"/>
                  <a:gd name="T56" fmla="*/ 0 w 66"/>
                  <a:gd name="T57" fmla="*/ 2147483647 h 86"/>
                  <a:gd name="T58" fmla="*/ 2147483647 w 66"/>
                  <a:gd name="T59" fmla="*/ 2147483647 h 86"/>
                  <a:gd name="T60" fmla="*/ 2147483647 w 66"/>
                  <a:gd name="T61" fmla="*/ 2147483647 h 86"/>
                  <a:gd name="T62" fmla="*/ 2147483647 w 66"/>
                  <a:gd name="T63" fmla="*/ 2147483647 h 86"/>
                  <a:gd name="T64" fmla="*/ 2147483647 w 66"/>
                  <a:gd name="T65" fmla="*/ 0 h 86"/>
                  <a:gd name="T66" fmla="*/ 2147483647 w 66"/>
                  <a:gd name="T67" fmla="*/ 2147483647 h 86"/>
                  <a:gd name="T68" fmla="*/ 2147483647 w 66"/>
                  <a:gd name="T69" fmla="*/ 2147483647 h 86"/>
                  <a:gd name="T70" fmla="*/ 2147483647 w 66"/>
                  <a:gd name="T71" fmla="*/ 2147483647 h 86"/>
                  <a:gd name="T72" fmla="*/ 2147483647 w 66"/>
                  <a:gd name="T73" fmla="*/ 2147483647 h 86"/>
                  <a:gd name="T74" fmla="*/ 2147483647 w 66"/>
                  <a:gd name="T75" fmla="*/ 2147483647 h 8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66"/>
                  <a:gd name="T115" fmla="*/ 0 h 86"/>
                  <a:gd name="T116" fmla="*/ 66 w 66"/>
                  <a:gd name="T117" fmla="*/ 86 h 8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66" h="86">
                    <a:moveTo>
                      <a:pt x="66" y="10"/>
                    </a:moveTo>
                    <a:lnTo>
                      <a:pt x="64" y="18"/>
                    </a:lnTo>
                    <a:lnTo>
                      <a:pt x="60" y="24"/>
                    </a:lnTo>
                    <a:lnTo>
                      <a:pt x="58" y="30"/>
                    </a:lnTo>
                    <a:lnTo>
                      <a:pt x="56" y="36"/>
                    </a:lnTo>
                    <a:lnTo>
                      <a:pt x="58" y="42"/>
                    </a:lnTo>
                    <a:lnTo>
                      <a:pt x="60" y="46"/>
                    </a:lnTo>
                    <a:lnTo>
                      <a:pt x="62" y="52"/>
                    </a:lnTo>
                    <a:lnTo>
                      <a:pt x="64" y="58"/>
                    </a:lnTo>
                    <a:lnTo>
                      <a:pt x="62" y="62"/>
                    </a:lnTo>
                    <a:lnTo>
                      <a:pt x="58" y="66"/>
                    </a:lnTo>
                    <a:lnTo>
                      <a:pt x="54" y="76"/>
                    </a:lnTo>
                    <a:lnTo>
                      <a:pt x="52" y="74"/>
                    </a:lnTo>
                    <a:lnTo>
                      <a:pt x="50" y="68"/>
                    </a:lnTo>
                    <a:lnTo>
                      <a:pt x="40" y="72"/>
                    </a:lnTo>
                    <a:lnTo>
                      <a:pt x="28" y="76"/>
                    </a:lnTo>
                    <a:lnTo>
                      <a:pt x="28" y="86"/>
                    </a:lnTo>
                    <a:lnTo>
                      <a:pt x="26" y="84"/>
                    </a:lnTo>
                    <a:lnTo>
                      <a:pt x="22" y="82"/>
                    </a:lnTo>
                    <a:lnTo>
                      <a:pt x="20" y="80"/>
                    </a:lnTo>
                    <a:lnTo>
                      <a:pt x="16" y="80"/>
                    </a:lnTo>
                    <a:lnTo>
                      <a:pt x="14" y="74"/>
                    </a:lnTo>
                    <a:lnTo>
                      <a:pt x="12" y="68"/>
                    </a:lnTo>
                    <a:lnTo>
                      <a:pt x="6" y="60"/>
                    </a:lnTo>
                    <a:lnTo>
                      <a:pt x="0" y="52"/>
                    </a:lnTo>
                    <a:lnTo>
                      <a:pt x="0" y="48"/>
                    </a:lnTo>
                    <a:lnTo>
                      <a:pt x="0" y="42"/>
                    </a:lnTo>
                    <a:lnTo>
                      <a:pt x="0" y="38"/>
                    </a:lnTo>
                    <a:lnTo>
                      <a:pt x="0" y="34"/>
                    </a:lnTo>
                    <a:lnTo>
                      <a:pt x="4" y="30"/>
                    </a:lnTo>
                    <a:lnTo>
                      <a:pt x="10" y="26"/>
                    </a:lnTo>
                    <a:lnTo>
                      <a:pt x="14" y="20"/>
                    </a:lnTo>
                    <a:lnTo>
                      <a:pt x="16" y="0"/>
                    </a:lnTo>
                    <a:lnTo>
                      <a:pt x="24" y="6"/>
                    </a:lnTo>
                    <a:lnTo>
                      <a:pt x="28" y="6"/>
                    </a:lnTo>
                    <a:lnTo>
                      <a:pt x="44" y="6"/>
                    </a:lnTo>
                    <a:lnTo>
                      <a:pt x="48" y="8"/>
                    </a:lnTo>
                    <a:lnTo>
                      <a:pt x="66" y="1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49" name="îsḻiḋè">
                <a:extLst>
                  <a:ext uri="{FF2B5EF4-FFF2-40B4-BE49-F238E27FC236}">
                    <a16:creationId xmlns:a16="http://schemas.microsoft.com/office/drawing/2014/main" xmlns="" id="{74878416-342D-468F-B4C4-421F7F7DBDE9}"/>
                  </a:ext>
                </a:extLst>
              </p:cNvPr>
              <p:cNvSpPr/>
              <p:nvPr/>
            </p:nvSpPr>
            <p:spPr bwMode="auto">
              <a:xfrm>
                <a:off x="2820532" y="3693942"/>
                <a:ext cx="99160" cy="112085"/>
              </a:xfrm>
              <a:custGeom>
                <a:avLst/>
                <a:gdLst>
                  <a:gd name="T0" fmla="*/ 2147483647 w 56"/>
                  <a:gd name="T1" fmla="*/ 2147483647 h 68"/>
                  <a:gd name="T2" fmla="*/ 2147483647 w 56"/>
                  <a:gd name="T3" fmla="*/ 2147483647 h 68"/>
                  <a:gd name="T4" fmla="*/ 2147483647 w 56"/>
                  <a:gd name="T5" fmla="*/ 2147483647 h 68"/>
                  <a:gd name="T6" fmla="*/ 2147483647 w 56"/>
                  <a:gd name="T7" fmla="*/ 2147483647 h 68"/>
                  <a:gd name="T8" fmla="*/ 2147483647 w 56"/>
                  <a:gd name="T9" fmla="*/ 2147483647 h 68"/>
                  <a:gd name="T10" fmla="*/ 2147483647 w 56"/>
                  <a:gd name="T11" fmla="*/ 2147483647 h 68"/>
                  <a:gd name="T12" fmla="*/ 2147483647 w 56"/>
                  <a:gd name="T13" fmla="*/ 2147483647 h 68"/>
                  <a:gd name="T14" fmla="*/ 2147483647 w 56"/>
                  <a:gd name="T15" fmla="*/ 2147483647 h 68"/>
                  <a:gd name="T16" fmla="*/ 2147483647 w 56"/>
                  <a:gd name="T17" fmla="*/ 2147483647 h 68"/>
                  <a:gd name="T18" fmla="*/ 0 w 56"/>
                  <a:gd name="T19" fmla="*/ 2147483647 h 68"/>
                  <a:gd name="T20" fmla="*/ 2147483647 w 56"/>
                  <a:gd name="T21" fmla="*/ 2147483647 h 68"/>
                  <a:gd name="T22" fmla="*/ 2147483647 w 56"/>
                  <a:gd name="T23" fmla="*/ 2147483647 h 68"/>
                  <a:gd name="T24" fmla="*/ 2147483647 w 56"/>
                  <a:gd name="T25" fmla="*/ 2147483647 h 68"/>
                  <a:gd name="T26" fmla="*/ 2147483647 w 56"/>
                  <a:gd name="T27" fmla="*/ 2147483647 h 68"/>
                  <a:gd name="T28" fmla="*/ 2147483647 w 56"/>
                  <a:gd name="T29" fmla="*/ 2147483647 h 68"/>
                  <a:gd name="T30" fmla="*/ 2147483647 w 56"/>
                  <a:gd name="T31" fmla="*/ 2147483647 h 68"/>
                  <a:gd name="T32" fmla="*/ 2147483647 w 56"/>
                  <a:gd name="T33" fmla="*/ 2147483647 h 68"/>
                  <a:gd name="T34" fmla="*/ 2147483647 w 56"/>
                  <a:gd name="T35" fmla="*/ 2147483647 h 68"/>
                  <a:gd name="T36" fmla="*/ 2147483647 w 56"/>
                  <a:gd name="T37" fmla="*/ 2147483647 h 68"/>
                  <a:gd name="T38" fmla="*/ 2147483647 w 56"/>
                  <a:gd name="T39" fmla="*/ 2147483647 h 68"/>
                  <a:gd name="T40" fmla="*/ 2147483647 w 56"/>
                  <a:gd name="T41" fmla="*/ 0 h 68"/>
                  <a:gd name="T42" fmla="*/ 2147483647 w 56"/>
                  <a:gd name="T43" fmla="*/ 2147483647 h 68"/>
                  <a:gd name="T44" fmla="*/ 2147483647 w 56"/>
                  <a:gd name="T45" fmla="*/ 2147483647 h 68"/>
                  <a:gd name="T46" fmla="*/ 2147483647 w 56"/>
                  <a:gd name="T47" fmla="*/ 2147483647 h 68"/>
                  <a:gd name="T48" fmla="*/ 2147483647 w 56"/>
                  <a:gd name="T49" fmla="*/ 2147483647 h 68"/>
                  <a:gd name="T50" fmla="*/ 2147483647 w 56"/>
                  <a:gd name="T51" fmla="*/ 214748364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6"/>
                  <a:gd name="T79" fmla="*/ 0 h 68"/>
                  <a:gd name="T80" fmla="*/ 56 w 56"/>
                  <a:gd name="T81" fmla="*/ 68 h 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6" h="68">
                    <a:moveTo>
                      <a:pt x="56" y="28"/>
                    </a:moveTo>
                    <a:lnTo>
                      <a:pt x="54" y="26"/>
                    </a:lnTo>
                    <a:lnTo>
                      <a:pt x="48" y="40"/>
                    </a:lnTo>
                    <a:lnTo>
                      <a:pt x="40" y="52"/>
                    </a:lnTo>
                    <a:lnTo>
                      <a:pt x="34" y="58"/>
                    </a:lnTo>
                    <a:lnTo>
                      <a:pt x="28" y="64"/>
                    </a:lnTo>
                    <a:lnTo>
                      <a:pt x="22" y="68"/>
                    </a:lnTo>
                    <a:lnTo>
                      <a:pt x="12" y="68"/>
                    </a:lnTo>
                    <a:lnTo>
                      <a:pt x="6" y="68"/>
                    </a:lnTo>
                    <a:lnTo>
                      <a:pt x="0" y="66"/>
                    </a:lnTo>
                    <a:lnTo>
                      <a:pt x="4" y="56"/>
                    </a:lnTo>
                    <a:lnTo>
                      <a:pt x="8" y="52"/>
                    </a:lnTo>
                    <a:lnTo>
                      <a:pt x="10" y="48"/>
                    </a:lnTo>
                    <a:lnTo>
                      <a:pt x="8" y="42"/>
                    </a:lnTo>
                    <a:lnTo>
                      <a:pt x="6" y="36"/>
                    </a:lnTo>
                    <a:lnTo>
                      <a:pt x="4" y="32"/>
                    </a:lnTo>
                    <a:lnTo>
                      <a:pt x="2" y="26"/>
                    </a:lnTo>
                    <a:lnTo>
                      <a:pt x="4" y="20"/>
                    </a:lnTo>
                    <a:lnTo>
                      <a:pt x="6" y="14"/>
                    </a:lnTo>
                    <a:lnTo>
                      <a:pt x="10" y="8"/>
                    </a:lnTo>
                    <a:lnTo>
                      <a:pt x="12" y="0"/>
                    </a:lnTo>
                    <a:lnTo>
                      <a:pt x="26" y="4"/>
                    </a:lnTo>
                    <a:lnTo>
                      <a:pt x="34" y="10"/>
                    </a:lnTo>
                    <a:lnTo>
                      <a:pt x="44" y="18"/>
                    </a:lnTo>
                    <a:lnTo>
                      <a:pt x="54" y="26"/>
                    </a:lnTo>
                    <a:lnTo>
                      <a:pt x="56" y="2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0" name="iṥļîḑê">
                <a:extLst>
                  <a:ext uri="{FF2B5EF4-FFF2-40B4-BE49-F238E27FC236}">
                    <a16:creationId xmlns:a16="http://schemas.microsoft.com/office/drawing/2014/main" xmlns="" id="{CB1E2538-C477-43B0-AAE4-1C4E2C8917A8}"/>
                  </a:ext>
                </a:extLst>
              </p:cNvPr>
              <p:cNvSpPr/>
              <p:nvPr/>
            </p:nvSpPr>
            <p:spPr bwMode="auto">
              <a:xfrm>
                <a:off x="2302698" y="3510403"/>
                <a:ext cx="375980" cy="340458"/>
              </a:xfrm>
              <a:custGeom>
                <a:avLst/>
                <a:gdLst>
                  <a:gd name="T0" fmla="*/ 2147483647 w 214"/>
                  <a:gd name="T1" fmla="*/ 2147483647 h 204"/>
                  <a:gd name="T2" fmla="*/ 2147483647 w 214"/>
                  <a:gd name="T3" fmla="*/ 2147483647 h 204"/>
                  <a:gd name="T4" fmla="*/ 2147483647 w 214"/>
                  <a:gd name="T5" fmla="*/ 2147483647 h 204"/>
                  <a:gd name="T6" fmla="*/ 2147483647 w 214"/>
                  <a:gd name="T7" fmla="*/ 2147483647 h 204"/>
                  <a:gd name="T8" fmla="*/ 2147483647 w 214"/>
                  <a:gd name="T9" fmla="*/ 2147483647 h 204"/>
                  <a:gd name="T10" fmla="*/ 2147483647 w 214"/>
                  <a:gd name="T11" fmla="*/ 2147483647 h 204"/>
                  <a:gd name="T12" fmla="*/ 2147483647 w 214"/>
                  <a:gd name="T13" fmla="*/ 2147483647 h 204"/>
                  <a:gd name="T14" fmla="*/ 2147483647 w 214"/>
                  <a:gd name="T15" fmla="*/ 2147483647 h 204"/>
                  <a:gd name="T16" fmla="*/ 2147483647 w 214"/>
                  <a:gd name="T17" fmla="*/ 2147483647 h 204"/>
                  <a:gd name="T18" fmla="*/ 2147483647 w 214"/>
                  <a:gd name="T19" fmla="*/ 2147483647 h 204"/>
                  <a:gd name="T20" fmla="*/ 2147483647 w 214"/>
                  <a:gd name="T21" fmla="*/ 2147483647 h 204"/>
                  <a:gd name="T22" fmla="*/ 2147483647 w 214"/>
                  <a:gd name="T23" fmla="*/ 2147483647 h 204"/>
                  <a:gd name="T24" fmla="*/ 2147483647 w 214"/>
                  <a:gd name="T25" fmla="*/ 2147483647 h 204"/>
                  <a:gd name="T26" fmla="*/ 2147483647 w 214"/>
                  <a:gd name="T27" fmla="*/ 2147483647 h 204"/>
                  <a:gd name="T28" fmla="*/ 2147483647 w 214"/>
                  <a:gd name="T29" fmla="*/ 2147483647 h 204"/>
                  <a:gd name="T30" fmla="*/ 2147483647 w 214"/>
                  <a:gd name="T31" fmla="*/ 2147483647 h 204"/>
                  <a:gd name="T32" fmla="*/ 2147483647 w 214"/>
                  <a:gd name="T33" fmla="*/ 2147483647 h 204"/>
                  <a:gd name="T34" fmla="*/ 2147483647 w 214"/>
                  <a:gd name="T35" fmla="*/ 2147483647 h 204"/>
                  <a:gd name="T36" fmla="*/ 2147483647 w 214"/>
                  <a:gd name="T37" fmla="*/ 2147483647 h 204"/>
                  <a:gd name="T38" fmla="*/ 2147483647 w 214"/>
                  <a:gd name="T39" fmla="*/ 2147483647 h 204"/>
                  <a:gd name="T40" fmla="*/ 2147483647 w 214"/>
                  <a:gd name="T41" fmla="*/ 2147483647 h 204"/>
                  <a:gd name="T42" fmla="*/ 2147483647 w 214"/>
                  <a:gd name="T43" fmla="*/ 2147483647 h 204"/>
                  <a:gd name="T44" fmla="*/ 2147483647 w 214"/>
                  <a:gd name="T45" fmla="*/ 2147483647 h 204"/>
                  <a:gd name="T46" fmla="*/ 0 w 214"/>
                  <a:gd name="T47" fmla="*/ 2147483647 h 204"/>
                  <a:gd name="T48" fmla="*/ 2147483647 w 214"/>
                  <a:gd name="T49" fmla="*/ 2147483647 h 204"/>
                  <a:gd name="T50" fmla="*/ 2147483647 w 214"/>
                  <a:gd name="T51" fmla="*/ 2147483647 h 204"/>
                  <a:gd name="T52" fmla="*/ 2147483647 w 214"/>
                  <a:gd name="T53" fmla="*/ 2147483647 h 204"/>
                  <a:gd name="T54" fmla="*/ 2147483647 w 214"/>
                  <a:gd name="T55" fmla="*/ 2147483647 h 204"/>
                  <a:gd name="T56" fmla="*/ 2147483647 w 214"/>
                  <a:gd name="T57" fmla="*/ 2147483647 h 204"/>
                  <a:gd name="T58" fmla="*/ 2147483647 w 214"/>
                  <a:gd name="T59" fmla="*/ 2147483647 h 204"/>
                  <a:gd name="T60" fmla="*/ 2147483647 w 214"/>
                  <a:gd name="T61" fmla="*/ 2147483647 h 204"/>
                  <a:gd name="T62" fmla="*/ 2147483647 w 214"/>
                  <a:gd name="T63" fmla="*/ 2147483647 h 204"/>
                  <a:gd name="T64" fmla="*/ 2147483647 w 214"/>
                  <a:gd name="T65" fmla="*/ 2147483647 h 204"/>
                  <a:gd name="T66" fmla="*/ 2147483647 w 214"/>
                  <a:gd name="T67" fmla="*/ 2147483647 h 204"/>
                  <a:gd name="T68" fmla="*/ 2147483647 w 214"/>
                  <a:gd name="T69" fmla="*/ 2147483647 h 204"/>
                  <a:gd name="T70" fmla="*/ 2147483647 w 214"/>
                  <a:gd name="T71" fmla="*/ 2147483647 h 204"/>
                  <a:gd name="T72" fmla="*/ 2147483647 w 214"/>
                  <a:gd name="T73" fmla="*/ 2147483647 h 204"/>
                  <a:gd name="T74" fmla="*/ 2147483647 w 214"/>
                  <a:gd name="T75" fmla="*/ 2147483647 h 204"/>
                  <a:gd name="T76" fmla="*/ 2147483647 w 214"/>
                  <a:gd name="T77" fmla="*/ 2147483647 h 204"/>
                  <a:gd name="T78" fmla="*/ 2147483647 w 214"/>
                  <a:gd name="T79" fmla="*/ 2147483647 h 204"/>
                  <a:gd name="T80" fmla="*/ 2147483647 w 214"/>
                  <a:gd name="T81" fmla="*/ 2147483647 h 204"/>
                  <a:gd name="T82" fmla="*/ 2147483647 w 214"/>
                  <a:gd name="T83" fmla="*/ 2147483647 h 20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14"/>
                  <a:gd name="T127" fmla="*/ 0 h 204"/>
                  <a:gd name="T128" fmla="*/ 214 w 214"/>
                  <a:gd name="T129" fmla="*/ 204 h 20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14" h="204">
                    <a:moveTo>
                      <a:pt x="214" y="56"/>
                    </a:moveTo>
                    <a:lnTo>
                      <a:pt x="210" y="64"/>
                    </a:lnTo>
                    <a:lnTo>
                      <a:pt x="206" y="70"/>
                    </a:lnTo>
                    <a:lnTo>
                      <a:pt x="200" y="74"/>
                    </a:lnTo>
                    <a:lnTo>
                      <a:pt x="198" y="80"/>
                    </a:lnTo>
                    <a:lnTo>
                      <a:pt x="200" y="84"/>
                    </a:lnTo>
                    <a:lnTo>
                      <a:pt x="206" y="88"/>
                    </a:lnTo>
                    <a:lnTo>
                      <a:pt x="188" y="98"/>
                    </a:lnTo>
                    <a:lnTo>
                      <a:pt x="188" y="110"/>
                    </a:lnTo>
                    <a:lnTo>
                      <a:pt x="190" y="114"/>
                    </a:lnTo>
                    <a:lnTo>
                      <a:pt x="192" y="116"/>
                    </a:lnTo>
                    <a:lnTo>
                      <a:pt x="196" y="120"/>
                    </a:lnTo>
                    <a:lnTo>
                      <a:pt x="196" y="124"/>
                    </a:lnTo>
                    <a:lnTo>
                      <a:pt x="196" y="130"/>
                    </a:lnTo>
                    <a:lnTo>
                      <a:pt x="192" y="134"/>
                    </a:lnTo>
                    <a:lnTo>
                      <a:pt x="188" y="136"/>
                    </a:lnTo>
                    <a:lnTo>
                      <a:pt x="184" y="140"/>
                    </a:lnTo>
                    <a:lnTo>
                      <a:pt x="170" y="146"/>
                    </a:lnTo>
                    <a:lnTo>
                      <a:pt x="166" y="150"/>
                    </a:lnTo>
                    <a:lnTo>
                      <a:pt x="162" y="154"/>
                    </a:lnTo>
                    <a:lnTo>
                      <a:pt x="150" y="148"/>
                    </a:lnTo>
                    <a:lnTo>
                      <a:pt x="144" y="144"/>
                    </a:lnTo>
                    <a:lnTo>
                      <a:pt x="134" y="142"/>
                    </a:lnTo>
                    <a:lnTo>
                      <a:pt x="142" y="162"/>
                    </a:lnTo>
                    <a:lnTo>
                      <a:pt x="146" y="170"/>
                    </a:lnTo>
                    <a:lnTo>
                      <a:pt x="148" y="172"/>
                    </a:lnTo>
                    <a:lnTo>
                      <a:pt x="152" y="176"/>
                    </a:lnTo>
                    <a:lnTo>
                      <a:pt x="146" y="186"/>
                    </a:lnTo>
                    <a:lnTo>
                      <a:pt x="134" y="194"/>
                    </a:lnTo>
                    <a:lnTo>
                      <a:pt x="124" y="200"/>
                    </a:lnTo>
                    <a:lnTo>
                      <a:pt x="116" y="204"/>
                    </a:lnTo>
                    <a:lnTo>
                      <a:pt x="108" y="204"/>
                    </a:lnTo>
                    <a:lnTo>
                      <a:pt x="102" y="204"/>
                    </a:lnTo>
                    <a:lnTo>
                      <a:pt x="98" y="202"/>
                    </a:lnTo>
                    <a:lnTo>
                      <a:pt x="96" y="198"/>
                    </a:lnTo>
                    <a:lnTo>
                      <a:pt x="96" y="188"/>
                    </a:lnTo>
                    <a:lnTo>
                      <a:pt x="92" y="178"/>
                    </a:lnTo>
                    <a:lnTo>
                      <a:pt x="88" y="170"/>
                    </a:lnTo>
                    <a:lnTo>
                      <a:pt x="86" y="166"/>
                    </a:lnTo>
                    <a:lnTo>
                      <a:pt x="86" y="162"/>
                    </a:lnTo>
                    <a:lnTo>
                      <a:pt x="88" y="162"/>
                    </a:lnTo>
                    <a:lnTo>
                      <a:pt x="90" y="158"/>
                    </a:lnTo>
                    <a:lnTo>
                      <a:pt x="90" y="156"/>
                    </a:lnTo>
                    <a:lnTo>
                      <a:pt x="88" y="150"/>
                    </a:lnTo>
                    <a:lnTo>
                      <a:pt x="86" y="146"/>
                    </a:lnTo>
                    <a:lnTo>
                      <a:pt x="82" y="142"/>
                    </a:lnTo>
                    <a:lnTo>
                      <a:pt x="80" y="136"/>
                    </a:lnTo>
                    <a:lnTo>
                      <a:pt x="82" y="130"/>
                    </a:lnTo>
                    <a:lnTo>
                      <a:pt x="84" y="120"/>
                    </a:lnTo>
                    <a:lnTo>
                      <a:pt x="92" y="104"/>
                    </a:lnTo>
                    <a:lnTo>
                      <a:pt x="84" y="104"/>
                    </a:lnTo>
                    <a:lnTo>
                      <a:pt x="78" y="106"/>
                    </a:lnTo>
                    <a:lnTo>
                      <a:pt x="74" y="106"/>
                    </a:lnTo>
                    <a:lnTo>
                      <a:pt x="66" y="106"/>
                    </a:lnTo>
                    <a:lnTo>
                      <a:pt x="60" y="106"/>
                    </a:lnTo>
                    <a:lnTo>
                      <a:pt x="54" y="104"/>
                    </a:lnTo>
                    <a:lnTo>
                      <a:pt x="50" y="100"/>
                    </a:lnTo>
                    <a:lnTo>
                      <a:pt x="50" y="94"/>
                    </a:lnTo>
                    <a:lnTo>
                      <a:pt x="38" y="92"/>
                    </a:lnTo>
                    <a:lnTo>
                      <a:pt x="24" y="90"/>
                    </a:lnTo>
                    <a:lnTo>
                      <a:pt x="20" y="88"/>
                    </a:lnTo>
                    <a:lnTo>
                      <a:pt x="16" y="86"/>
                    </a:lnTo>
                    <a:lnTo>
                      <a:pt x="12" y="82"/>
                    </a:lnTo>
                    <a:lnTo>
                      <a:pt x="10" y="80"/>
                    </a:lnTo>
                    <a:lnTo>
                      <a:pt x="12" y="76"/>
                    </a:lnTo>
                    <a:lnTo>
                      <a:pt x="16" y="70"/>
                    </a:lnTo>
                    <a:lnTo>
                      <a:pt x="14" y="64"/>
                    </a:lnTo>
                    <a:lnTo>
                      <a:pt x="10" y="60"/>
                    </a:lnTo>
                    <a:lnTo>
                      <a:pt x="8" y="56"/>
                    </a:lnTo>
                    <a:lnTo>
                      <a:pt x="6" y="52"/>
                    </a:lnTo>
                    <a:lnTo>
                      <a:pt x="2" y="50"/>
                    </a:lnTo>
                    <a:lnTo>
                      <a:pt x="0" y="44"/>
                    </a:lnTo>
                    <a:lnTo>
                      <a:pt x="2" y="36"/>
                    </a:lnTo>
                    <a:lnTo>
                      <a:pt x="6" y="28"/>
                    </a:lnTo>
                    <a:lnTo>
                      <a:pt x="18" y="16"/>
                    </a:lnTo>
                    <a:lnTo>
                      <a:pt x="26" y="6"/>
                    </a:lnTo>
                    <a:lnTo>
                      <a:pt x="28" y="12"/>
                    </a:lnTo>
                    <a:lnTo>
                      <a:pt x="30" y="16"/>
                    </a:lnTo>
                    <a:lnTo>
                      <a:pt x="30" y="20"/>
                    </a:lnTo>
                    <a:lnTo>
                      <a:pt x="28" y="24"/>
                    </a:lnTo>
                    <a:lnTo>
                      <a:pt x="24" y="28"/>
                    </a:lnTo>
                    <a:lnTo>
                      <a:pt x="24" y="34"/>
                    </a:lnTo>
                    <a:lnTo>
                      <a:pt x="24" y="44"/>
                    </a:lnTo>
                    <a:lnTo>
                      <a:pt x="28" y="48"/>
                    </a:lnTo>
                    <a:lnTo>
                      <a:pt x="30" y="48"/>
                    </a:lnTo>
                    <a:lnTo>
                      <a:pt x="34" y="46"/>
                    </a:lnTo>
                    <a:lnTo>
                      <a:pt x="38" y="44"/>
                    </a:lnTo>
                    <a:lnTo>
                      <a:pt x="40" y="38"/>
                    </a:lnTo>
                    <a:lnTo>
                      <a:pt x="38" y="34"/>
                    </a:lnTo>
                    <a:lnTo>
                      <a:pt x="36" y="30"/>
                    </a:lnTo>
                    <a:lnTo>
                      <a:pt x="32" y="26"/>
                    </a:lnTo>
                    <a:lnTo>
                      <a:pt x="30" y="24"/>
                    </a:lnTo>
                    <a:lnTo>
                      <a:pt x="32" y="20"/>
                    </a:lnTo>
                    <a:lnTo>
                      <a:pt x="34" y="16"/>
                    </a:lnTo>
                    <a:lnTo>
                      <a:pt x="44" y="10"/>
                    </a:lnTo>
                    <a:lnTo>
                      <a:pt x="50" y="4"/>
                    </a:lnTo>
                    <a:lnTo>
                      <a:pt x="58" y="0"/>
                    </a:lnTo>
                    <a:lnTo>
                      <a:pt x="62" y="4"/>
                    </a:lnTo>
                    <a:lnTo>
                      <a:pt x="66" y="4"/>
                    </a:lnTo>
                    <a:lnTo>
                      <a:pt x="70" y="6"/>
                    </a:lnTo>
                    <a:lnTo>
                      <a:pt x="76" y="6"/>
                    </a:lnTo>
                    <a:lnTo>
                      <a:pt x="82" y="12"/>
                    </a:lnTo>
                    <a:lnTo>
                      <a:pt x="88" y="18"/>
                    </a:lnTo>
                    <a:lnTo>
                      <a:pt x="94" y="20"/>
                    </a:lnTo>
                    <a:lnTo>
                      <a:pt x="106" y="22"/>
                    </a:lnTo>
                    <a:lnTo>
                      <a:pt x="114" y="22"/>
                    </a:lnTo>
                    <a:lnTo>
                      <a:pt x="120" y="24"/>
                    </a:lnTo>
                    <a:lnTo>
                      <a:pt x="126" y="26"/>
                    </a:lnTo>
                    <a:lnTo>
                      <a:pt x="132" y="28"/>
                    </a:lnTo>
                    <a:lnTo>
                      <a:pt x="146" y="24"/>
                    </a:lnTo>
                    <a:lnTo>
                      <a:pt x="162" y="20"/>
                    </a:lnTo>
                    <a:lnTo>
                      <a:pt x="174" y="16"/>
                    </a:lnTo>
                    <a:lnTo>
                      <a:pt x="176" y="16"/>
                    </a:lnTo>
                    <a:lnTo>
                      <a:pt x="174" y="18"/>
                    </a:lnTo>
                    <a:lnTo>
                      <a:pt x="170" y="24"/>
                    </a:lnTo>
                    <a:lnTo>
                      <a:pt x="170" y="26"/>
                    </a:lnTo>
                    <a:lnTo>
                      <a:pt x="174" y="34"/>
                    </a:lnTo>
                    <a:lnTo>
                      <a:pt x="180" y="32"/>
                    </a:lnTo>
                    <a:lnTo>
                      <a:pt x="184" y="34"/>
                    </a:lnTo>
                    <a:lnTo>
                      <a:pt x="190" y="38"/>
                    </a:lnTo>
                    <a:lnTo>
                      <a:pt x="194" y="40"/>
                    </a:lnTo>
                    <a:lnTo>
                      <a:pt x="196" y="46"/>
                    </a:lnTo>
                    <a:lnTo>
                      <a:pt x="196" y="52"/>
                    </a:lnTo>
                    <a:lnTo>
                      <a:pt x="192" y="56"/>
                    </a:lnTo>
                    <a:lnTo>
                      <a:pt x="200" y="54"/>
                    </a:lnTo>
                    <a:lnTo>
                      <a:pt x="204" y="54"/>
                    </a:lnTo>
                    <a:lnTo>
                      <a:pt x="208" y="56"/>
                    </a:lnTo>
                    <a:lnTo>
                      <a:pt x="214" y="5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1" name="îşlîďe">
                <a:extLst>
                  <a:ext uri="{FF2B5EF4-FFF2-40B4-BE49-F238E27FC236}">
                    <a16:creationId xmlns:a16="http://schemas.microsoft.com/office/drawing/2014/main" xmlns="" id="{E462D09B-A8B6-4D26-8290-AFFB79285CED}"/>
                  </a:ext>
                </a:extLst>
              </p:cNvPr>
              <p:cNvSpPr/>
              <p:nvPr/>
            </p:nvSpPr>
            <p:spPr bwMode="auto">
              <a:xfrm>
                <a:off x="2282040" y="3716358"/>
                <a:ext cx="1104527" cy="1164279"/>
              </a:xfrm>
              <a:custGeom>
                <a:avLst/>
                <a:gdLst>
                  <a:gd name="T0" fmla="*/ 2147483647 w 632"/>
                  <a:gd name="T1" fmla="*/ 2147483647 h 698"/>
                  <a:gd name="T2" fmla="*/ 2147483647 w 632"/>
                  <a:gd name="T3" fmla="*/ 2147483647 h 698"/>
                  <a:gd name="T4" fmla="*/ 2147483647 w 632"/>
                  <a:gd name="T5" fmla="*/ 2147483647 h 698"/>
                  <a:gd name="T6" fmla="*/ 2147483647 w 632"/>
                  <a:gd name="T7" fmla="*/ 2147483647 h 698"/>
                  <a:gd name="T8" fmla="*/ 2147483647 w 632"/>
                  <a:gd name="T9" fmla="*/ 2147483647 h 698"/>
                  <a:gd name="T10" fmla="*/ 2147483647 w 632"/>
                  <a:gd name="T11" fmla="*/ 2147483647 h 698"/>
                  <a:gd name="T12" fmla="*/ 2147483647 w 632"/>
                  <a:gd name="T13" fmla="*/ 2147483647 h 698"/>
                  <a:gd name="T14" fmla="*/ 2147483647 w 632"/>
                  <a:gd name="T15" fmla="*/ 2147483647 h 698"/>
                  <a:gd name="T16" fmla="*/ 2147483647 w 632"/>
                  <a:gd name="T17" fmla="*/ 2147483647 h 698"/>
                  <a:gd name="T18" fmla="*/ 2147483647 w 632"/>
                  <a:gd name="T19" fmla="*/ 2147483647 h 698"/>
                  <a:gd name="T20" fmla="*/ 2147483647 w 632"/>
                  <a:gd name="T21" fmla="*/ 2147483647 h 698"/>
                  <a:gd name="T22" fmla="*/ 2147483647 w 632"/>
                  <a:gd name="T23" fmla="*/ 2147483647 h 698"/>
                  <a:gd name="T24" fmla="*/ 2147483647 w 632"/>
                  <a:gd name="T25" fmla="*/ 2147483647 h 698"/>
                  <a:gd name="T26" fmla="*/ 2147483647 w 632"/>
                  <a:gd name="T27" fmla="*/ 2147483647 h 698"/>
                  <a:gd name="T28" fmla="*/ 2147483647 w 632"/>
                  <a:gd name="T29" fmla="*/ 2147483647 h 698"/>
                  <a:gd name="T30" fmla="*/ 0 w 632"/>
                  <a:gd name="T31" fmla="*/ 2147483647 h 698"/>
                  <a:gd name="T32" fmla="*/ 2147483647 w 632"/>
                  <a:gd name="T33" fmla="*/ 2147483647 h 698"/>
                  <a:gd name="T34" fmla="*/ 2147483647 w 632"/>
                  <a:gd name="T35" fmla="*/ 2147483647 h 698"/>
                  <a:gd name="T36" fmla="*/ 2147483647 w 632"/>
                  <a:gd name="T37" fmla="*/ 2147483647 h 698"/>
                  <a:gd name="T38" fmla="*/ 2147483647 w 632"/>
                  <a:gd name="T39" fmla="*/ 2147483647 h 698"/>
                  <a:gd name="T40" fmla="*/ 2147483647 w 632"/>
                  <a:gd name="T41" fmla="*/ 2147483647 h 698"/>
                  <a:gd name="T42" fmla="*/ 2147483647 w 632"/>
                  <a:gd name="T43" fmla="*/ 2147483647 h 698"/>
                  <a:gd name="T44" fmla="*/ 2147483647 w 632"/>
                  <a:gd name="T45" fmla="*/ 2147483647 h 698"/>
                  <a:gd name="T46" fmla="*/ 2147483647 w 632"/>
                  <a:gd name="T47" fmla="*/ 2147483647 h 698"/>
                  <a:gd name="T48" fmla="*/ 2147483647 w 632"/>
                  <a:gd name="T49" fmla="*/ 2147483647 h 698"/>
                  <a:gd name="T50" fmla="*/ 2147483647 w 632"/>
                  <a:gd name="T51" fmla="*/ 2147483647 h 698"/>
                  <a:gd name="T52" fmla="*/ 2147483647 w 632"/>
                  <a:gd name="T53" fmla="*/ 2147483647 h 698"/>
                  <a:gd name="T54" fmla="*/ 2147483647 w 632"/>
                  <a:gd name="T55" fmla="*/ 2147483647 h 698"/>
                  <a:gd name="T56" fmla="*/ 2147483647 w 632"/>
                  <a:gd name="T57" fmla="*/ 2147483647 h 698"/>
                  <a:gd name="T58" fmla="*/ 2147483647 w 632"/>
                  <a:gd name="T59" fmla="*/ 2147483647 h 698"/>
                  <a:gd name="T60" fmla="*/ 2147483647 w 632"/>
                  <a:gd name="T61" fmla="*/ 2147483647 h 698"/>
                  <a:gd name="T62" fmla="*/ 2147483647 w 632"/>
                  <a:gd name="T63" fmla="*/ 2147483647 h 698"/>
                  <a:gd name="T64" fmla="*/ 2147483647 w 632"/>
                  <a:gd name="T65" fmla="*/ 2147483647 h 698"/>
                  <a:gd name="T66" fmla="*/ 2147483647 w 632"/>
                  <a:gd name="T67" fmla="*/ 2147483647 h 698"/>
                  <a:gd name="T68" fmla="*/ 2147483647 w 632"/>
                  <a:gd name="T69" fmla="*/ 2147483647 h 698"/>
                  <a:gd name="T70" fmla="*/ 2147483647 w 632"/>
                  <a:gd name="T71" fmla="*/ 2147483647 h 698"/>
                  <a:gd name="T72" fmla="*/ 2147483647 w 632"/>
                  <a:gd name="T73" fmla="*/ 2147483647 h 698"/>
                  <a:gd name="T74" fmla="*/ 2147483647 w 632"/>
                  <a:gd name="T75" fmla="*/ 2147483647 h 698"/>
                  <a:gd name="T76" fmla="*/ 2147483647 w 632"/>
                  <a:gd name="T77" fmla="*/ 2147483647 h 698"/>
                  <a:gd name="T78" fmla="*/ 2147483647 w 632"/>
                  <a:gd name="T79" fmla="*/ 2147483647 h 698"/>
                  <a:gd name="T80" fmla="*/ 2147483647 w 632"/>
                  <a:gd name="T81" fmla="*/ 2147483647 h 698"/>
                  <a:gd name="T82" fmla="*/ 2147483647 w 632"/>
                  <a:gd name="T83" fmla="*/ 2147483647 h 698"/>
                  <a:gd name="T84" fmla="*/ 2147483647 w 632"/>
                  <a:gd name="T85" fmla="*/ 2147483647 h 698"/>
                  <a:gd name="T86" fmla="*/ 2147483647 w 632"/>
                  <a:gd name="T87" fmla="*/ 2147483647 h 698"/>
                  <a:gd name="T88" fmla="*/ 2147483647 w 632"/>
                  <a:gd name="T89" fmla="*/ 2147483647 h 698"/>
                  <a:gd name="T90" fmla="*/ 2147483647 w 632"/>
                  <a:gd name="T91" fmla="*/ 2147483647 h 698"/>
                  <a:gd name="T92" fmla="*/ 2147483647 w 632"/>
                  <a:gd name="T93" fmla="*/ 2147483647 h 698"/>
                  <a:gd name="T94" fmla="*/ 2147483647 w 632"/>
                  <a:gd name="T95" fmla="*/ 2147483647 h 698"/>
                  <a:gd name="T96" fmla="*/ 2147483647 w 632"/>
                  <a:gd name="T97" fmla="*/ 2147483647 h 698"/>
                  <a:gd name="T98" fmla="*/ 2147483647 w 632"/>
                  <a:gd name="T99" fmla="*/ 2147483647 h 698"/>
                  <a:gd name="T100" fmla="*/ 2147483647 w 632"/>
                  <a:gd name="T101" fmla="*/ 2147483647 h 698"/>
                  <a:gd name="T102" fmla="*/ 2147483647 w 632"/>
                  <a:gd name="T103" fmla="*/ 2147483647 h 698"/>
                  <a:gd name="T104" fmla="*/ 2147483647 w 632"/>
                  <a:gd name="T105" fmla="*/ 2147483647 h 69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698"/>
                  <a:gd name="T161" fmla="*/ 632 w 632"/>
                  <a:gd name="T162" fmla="*/ 698 h 69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698">
                    <a:moveTo>
                      <a:pt x="362" y="12"/>
                    </a:moveTo>
                    <a:lnTo>
                      <a:pt x="356" y="26"/>
                    </a:lnTo>
                    <a:lnTo>
                      <a:pt x="348" y="38"/>
                    </a:lnTo>
                    <a:lnTo>
                      <a:pt x="342" y="44"/>
                    </a:lnTo>
                    <a:lnTo>
                      <a:pt x="336" y="50"/>
                    </a:lnTo>
                    <a:lnTo>
                      <a:pt x="330" y="54"/>
                    </a:lnTo>
                    <a:lnTo>
                      <a:pt x="320" y="54"/>
                    </a:lnTo>
                    <a:lnTo>
                      <a:pt x="314" y="54"/>
                    </a:lnTo>
                    <a:lnTo>
                      <a:pt x="308" y="52"/>
                    </a:lnTo>
                    <a:lnTo>
                      <a:pt x="306" y="50"/>
                    </a:lnTo>
                    <a:lnTo>
                      <a:pt x="304" y="44"/>
                    </a:lnTo>
                    <a:lnTo>
                      <a:pt x="294" y="48"/>
                    </a:lnTo>
                    <a:lnTo>
                      <a:pt x="282" y="52"/>
                    </a:lnTo>
                    <a:lnTo>
                      <a:pt x="282" y="62"/>
                    </a:lnTo>
                    <a:lnTo>
                      <a:pt x="280" y="60"/>
                    </a:lnTo>
                    <a:lnTo>
                      <a:pt x="276" y="58"/>
                    </a:lnTo>
                    <a:lnTo>
                      <a:pt x="274" y="56"/>
                    </a:lnTo>
                    <a:lnTo>
                      <a:pt x="270" y="56"/>
                    </a:lnTo>
                    <a:lnTo>
                      <a:pt x="264" y="56"/>
                    </a:lnTo>
                    <a:lnTo>
                      <a:pt x="260" y="58"/>
                    </a:lnTo>
                    <a:lnTo>
                      <a:pt x="254" y="64"/>
                    </a:lnTo>
                    <a:lnTo>
                      <a:pt x="248" y="68"/>
                    </a:lnTo>
                    <a:lnTo>
                      <a:pt x="244" y="70"/>
                    </a:lnTo>
                    <a:lnTo>
                      <a:pt x="238" y="70"/>
                    </a:lnTo>
                    <a:lnTo>
                      <a:pt x="234" y="70"/>
                    </a:lnTo>
                    <a:lnTo>
                      <a:pt x="232" y="68"/>
                    </a:lnTo>
                    <a:lnTo>
                      <a:pt x="226" y="62"/>
                    </a:lnTo>
                    <a:lnTo>
                      <a:pt x="224" y="54"/>
                    </a:lnTo>
                    <a:lnTo>
                      <a:pt x="222" y="44"/>
                    </a:lnTo>
                    <a:lnTo>
                      <a:pt x="224" y="38"/>
                    </a:lnTo>
                    <a:lnTo>
                      <a:pt x="226" y="34"/>
                    </a:lnTo>
                    <a:lnTo>
                      <a:pt x="226" y="30"/>
                    </a:lnTo>
                    <a:lnTo>
                      <a:pt x="226" y="26"/>
                    </a:lnTo>
                    <a:lnTo>
                      <a:pt x="226" y="20"/>
                    </a:lnTo>
                    <a:lnTo>
                      <a:pt x="224" y="14"/>
                    </a:lnTo>
                    <a:lnTo>
                      <a:pt x="220" y="10"/>
                    </a:lnTo>
                    <a:lnTo>
                      <a:pt x="220" y="8"/>
                    </a:lnTo>
                    <a:lnTo>
                      <a:pt x="220" y="0"/>
                    </a:lnTo>
                    <a:lnTo>
                      <a:pt x="208" y="0"/>
                    </a:lnTo>
                    <a:lnTo>
                      <a:pt x="208" y="6"/>
                    </a:lnTo>
                    <a:lnTo>
                      <a:pt x="204" y="10"/>
                    </a:lnTo>
                    <a:lnTo>
                      <a:pt x="200" y="12"/>
                    </a:lnTo>
                    <a:lnTo>
                      <a:pt x="196" y="16"/>
                    </a:lnTo>
                    <a:lnTo>
                      <a:pt x="182" y="22"/>
                    </a:lnTo>
                    <a:lnTo>
                      <a:pt x="178" y="26"/>
                    </a:lnTo>
                    <a:lnTo>
                      <a:pt x="174" y="30"/>
                    </a:lnTo>
                    <a:lnTo>
                      <a:pt x="162" y="24"/>
                    </a:lnTo>
                    <a:lnTo>
                      <a:pt x="156" y="20"/>
                    </a:lnTo>
                    <a:lnTo>
                      <a:pt x="146" y="18"/>
                    </a:lnTo>
                    <a:lnTo>
                      <a:pt x="154" y="38"/>
                    </a:lnTo>
                    <a:lnTo>
                      <a:pt x="158" y="46"/>
                    </a:lnTo>
                    <a:lnTo>
                      <a:pt x="160" y="48"/>
                    </a:lnTo>
                    <a:lnTo>
                      <a:pt x="164" y="52"/>
                    </a:lnTo>
                    <a:lnTo>
                      <a:pt x="158" y="62"/>
                    </a:lnTo>
                    <a:lnTo>
                      <a:pt x="146" y="70"/>
                    </a:lnTo>
                    <a:lnTo>
                      <a:pt x="136" y="76"/>
                    </a:lnTo>
                    <a:lnTo>
                      <a:pt x="128" y="80"/>
                    </a:lnTo>
                    <a:lnTo>
                      <a:pt x="120" y="80"/>
                    </a:lnTo>
                    <a:lnTo>
                      <a:pt x="114" y="80"/>
                    </a:lnTo>
                    <a:lnTo>
                      <a:pt x="110" y="78"/>
                    </a:lnTo>
                    <a:lnTo>
                      <a:pt x="108" y="74"/>
                    </a:lnTo>
                    <a:lnTo>
                      <a:pt x="108" y="64"/>
                    </a:lnTo>
                    <a:lnTo>
                      <a:pt x="104" y="54"/>
                    </a:lnTo>
                    <a:lnTo>
                      <a:pt x="90" y="62"/>
                    </a:lnTo>
                    <a:lnTo>
                      <a:pt x="80" y="64"/>
                    </a:lnTo>
                    <a:lnTo>
                      <a:pt x="68" y="64"/>
                    </a:lnTo>
                    <a:lnTo>
                      <a:pt x="62" y="68"/>
                    </a:lnTo>
                    <a:lnTo>
                      <a:pt x="64" y="68"/>
                    </a:lnTo>
                    <a:lnTo>
                      <a:pt x="66" y="70"/>
                    </a:lnTo>
                    <a:lnTo>
                      <a:pt x="68" y="74"/>
                    </a:lnTo>
                    <a:lnTo>
                      <a:pt x="72" y="76"/>
                    </a:lnTo>
                    <a:lnTo>
                      <a:pt x="72" y="84"/>
                    </a:lnTo>
                    <a:lnTo>
                      <a:pt x="66" y="84"/>
                    </a:lnTo>
                    <a:lnTo>
                      <a:pt x="62" y="86"/>
                    </a:lnTo>
                    <a:lnTo>
                      <a:pt x="60" y="90"/>
                    </a:lnTo>
                    <a:lnTo>
                      <a:pt x="58" y="92"/>
                    </a:lnTo>
                    <a:lnTo>
                      <a:pt x="60" y="98"/>
                    </a:lnTo>
                    <a:lnTo>
                      <a:pt x="62" y="104"/>
                    </a:lnTo>
                    <a:lnTo>
                      <a:pt x="66" y="110"/>
                    </a:lnTo>
                    <a:lnTo>
                      <a:pt x="68" y="116"/>
                    </a:lnTo>
                    <a:lnTo>
                      <a:pt x="66" y="140"/>
                    </a:lnTo>
                    <a:lnTo>
                      <a:pt x="62" y="168"/>
                    </a:lnTo>
                    <a:lnTo>
                      <a:pt x="62" y="172"/>
                    </a:lnTo>
                    <a:lnTo>
                      <a:pt x="58" y="174"/>
                    </a:lnTo>
                    <a:lnTo>
                      <a:pt x="46" y="176"/>
                    </a:lnTo>
                    <a:lnTo>
                      <a:pt x="36" y="178"/>
                    </a:lnTo>
                    <a:lnTo>
                      <a:pt x="26" y="180"/>
                    </a:lnTo>
                    <a:lnTo>
                      <a:pt x="20" y="184"/>
                    </a:lnTo>
                    <a:lnTo>
                      <a:pt x="18" y="188"/>
                    </a:lnTo>
                    <a:lnTo>
                      <a:pt x="16" y="196"/>
                    </a:lnTo>
                    <a:lnTo>
                      <a:pt x="14" y="204"/>
                    </a:lnTo>
                    <a:lnTo>
                      <a:pt x="10" y="216"/>
                    </a:lnTo>
                    <a:lnTo>
                      <a:pt x="8" y="220"/>
                    </a:lnTo>
                    <a:lnTo>
                      <a:pt x="6" y="222"/>
                    </a:lnTo>
                    <a:lnTo>
                      <a:pt x="2" y="226"/>
                    </a:lnTo>
                    <a:lnTo>
                      <a:pt x="0" y="230"/>
                    </a:lnTo>
                    <a:lnTo>
                      <a:pt x="2" y="236"/>
                    </a:lnTo>
                    <a:lnTo>
                      <a:pt x="4" y="240"/>
                    </a:lnTo>
                    <a:lnTo>
                      <a:pt x="8" y="248"/>
                    </a:lnTo>
                    <a:lnTo>
                      <a:pt x="14" y="256"/>
                    </a:lnTo>
                    <a:lnTo>
                      <a:pt x="16" y="260"/>
                    </a:lnTo>
                    <a:lnTo>
                      <a:pt x="16" y="266"/>
                    </a:lnTo>
                    <a:lnTo>
                      <a:pt x="24" y="268"/>
                    </a:lnTo>
                    <a:lnTo>
                      <a:pt x="30" y="272"/>
                    </a:lnTo>
                    <a:lnTo>
                      <a:pt x="36" y="278"/>
                    </a:lnTo>
                    <a:lnTo>
                      <a:pt x="40" y="280"/>
                    </a:lnTo>
                    <a:lnTo>
                      <a:pt x="44" y="278"/>
                    </a:lnTo>
                    <a:lnTo>
                      <a:pt x="46" y="278"/>
                    </a:lnTo>
                    <a:lnTo>
                      <a:pt x="48" y="270"/>
                    </a:lnTo>
                    <a:lnTo>
                      <a:pt x="58" y="270"/>
                    </a:lnTo>
                    <a:lnTo>
                      <a:pt x="58" y="286"/>
                    </a:lnTo>
                    <a:lnTo>
                      <a:pt x="58" y="292"/>
                    </a:lnTo>
                    <a:lnTo>
                      <a:pt x="60" y="294"/>
                    </a:lnTo>
                    <a:lnTo>
                      <a:pt x="62" y="296"/>
                    </a:lnTo>
                    <a:lnTo>
                      <a:pt x="64" y="296"/>
                    </a:lnTo>
                    <a:lnTo>
                      <a:pt x="66" y="296"/>
                    </a:lnTo>
                    <a:lnTo>
                      <a:pt x="74" y="298"/>
                    </a:lnTo>
                    <a:lnTo>
                      <a:pt x="86" y="300"/>
                    </a:lnTo>
                    <a:lnTo>
                      <a:pt x="94" y="296"/>
                    </a:lnTo>
                    <a:lnTo>
                      <a:pt x="102" y="290"/>
                    </a:lnTo>
                    <a:lnTo>
                      <a:pt x="116" y="280"/>
                    </a:lnTo>
                    <a:lnTo>
                      <a:pt x="122" y="276"/>
                    </a:lnTo>
                    <a:lnTo>
                      <a:pt x="130" y="274"/>
                    </a:lnTo>
                    <a:lnTo>
                      <a:pt x="136" y="274"/>
                    </a:lnTo>
                    <a:lnTo>
                      <a:pt x="138" y="276"/>
                    </a:lnTo>
                    <a:lnTo>
                      <a:pt x="140" y="280"/>
                    </a:lnTo>
                    <a:lnTo>
                      <a:pt x="140" y="284"/>
                    </a:lnTo>
                    <a:lnTo>
                      <a:pt x="138" y="294"/>
                    </a:lnTo>
                    <a:lnTo>
                      <a:pt x="140" y="304"/>
                    </a:lnTo>
                    <a:lnTo>
                      <a:pt x="144" y="310"/>
                    </a:lnTo>
                    <a:lnTo>
                      <a:pt x="148" y="318"/>
                    </a:lnTo>
                    <a:lnTo>
                      <a:pt x="158" y="324"/>
                    </a:lnTo>
                    <a:lnTo>
                      <a:pt x="168" y="328"/>
                    </a:lnTo>
                    <a:lnTo>
                      <a:pt x="172" y="326"/>
                    </a:lnTo>
                    <a:lnTo>
                      <a:pt x="174" y="328"/>
                    </a:lnTo>
                    <a:lnTo>
                      <a:pt x="178" y="332"/>
                    </a:lnTo>
                    <a:lnTo>
                      <a:pt x="182" y="334"/>
                    </a:lnTo>
                    <a:lnTo>
                      <a:pt x="188" y="336"/>
                    </a:lnTo>
                    <a:lnTo>
                      <a:pt x="188" y="340"/>
                    </a:lnTo>
                    <a:lnTo>
                      <a:pt x="190" y="342"/>
                    </a:lnTo>
                    <a:lnTo>
                      <a:pt x="194" y="342"/>
                    </a:lnTo>
                    <a:lnTo>
                      <a:pt x="198" y="342"/>
                    </a:lnTo>
                    <a:lnTo>
                      <a:pt x="208" y="340"/>
                    </a:lnTo>
                    <a:lnTo>
                      <a:pt x="212" y="342"/>
                    </a:lnTo>
                    <a:lnTo>
                      <a:pt x="216" y="344"/>
                    </a:lnTo>
                    <a:lnTo>
                      <a:pt x="220" y="354"/>
                    </a:lnTo>
                    <a:lnTo>
                      <a:pt x="222" y="364"/>
                    </a:lnTo>
                    <a:lnTo>
                      <a:pt x="224" y="366"/>
                    </a:lnTo>
                    <a:lnTo>
                      <a:pt x="226" y="368"/>
                    </a:lnTo>
                    <a:lnTo>
                      <a:pt x="226" y="376"/>
                    </a:lnTo>
                    <a:lnTo>
                      <a:pt x="226" y="382"/>
                    </a:lnTo>
                    <a:lnTo>
                      <a:pt x="228" y="386"/>
                    </a:lnTo>
                    <a:lnTo>
                      <a:pt x="232" y="390"/>
                    </a:lnTo>
                    <a:lnTo>
                      <a:pt x="242" y="392"/>
                    </a:lnTo>
                    <a:lnTo>
                      <a:pt x="254" y="394"/>
                    </a:lnTo>
                    <a:lnTo>
                      <a:pt x="254" y="400"/>
                    </a:lnTo>
                    <a:lnTo>
                      <a:pt x="254" y="404"/>
                    </a:lnTo>
                    <a:lnTo>
                      <a:pt x="258" y="408"/>
                    </a:lnTo>
                    <a:lnTo>
                      <a:pt x="260" y="412"/>
                    </a:lnTo>
                    <a:lnTo>
                      <a:pt x="268" y="420"/>
                    </a:lnTo>
                    <a:lnTo>
                      <a:pt x="270" y="422"/>
                    </a:lnTo>
                    <a:lnTo>
                      <a:pt x="270" y="430"/>
                    </a:lnTo>
                    <a:lnTo>
                      <a:pt x="270" y="436"/>
                    </a:lnTo>
                    <a:lnTo>
                      <a:pt x="266" y="444"/>
                    </a:lnTo>
                    <a:lnTo>
                      <a:pt x="264" y="448"/>
                    </a:lnTo>
                    <a:lnTo>
                      <a:pt x="264" y="454"/>
                    </a:lnTo>
                    <a:lnTo>
                      <a:pt x="264" y="464"/>
                    </a:lnTo>
                    <a:lnTo>
                      <a:pt x="270" y="480"/>
                    </a:lnTo>
                    <a:lnTo>
                      <a:pt x="276" y="496"/>
                    </a:lnTo>
                    <a:lnTo>
                      <a:pt x="278" y="500"/>
                    </a:lnTo>
                    <a:lnTo>
                      <a:pt x="282" y="502"/>
                    </a:lnTo>
                    <a:lnTo>
                      <a:pt x="292" y="502"/>
                    </a:lnTo>
                    <a:lnTo>
                      <a:pt x="300" y="504"/>
                    </a:lnTo>
                    <a:lnTo>
                      <a:pt x="306" y="508"/>
                    </a:lnTo>
                    <a:lnTo>
                      <a:pt x="308" y="514"/>
                    </a:lnTo>
                    <a:lnTo>
                      <a:pt x="314" y="526"/>
                    </a:lnTo>
                    <a:lnTo>
                      <a:pt x="320" y="536"/>
                    </a:lnTo>
                    <a:lnTo>
                      <a:pt x="322" y="532"/>
                    </a:lnTo>
                    <a:lnTo>
                      <a:pt x="326" y="530"/>
                    </a:lnTo>
                    <a:lnTo>
                      <a:pt x="328" y="528"/>
                    </a:lnTo>
                    <a:lnTo>
                      <a:pt x="332" y="530"/>
                    </a:lnTo>
                    <a:lnTo>
                      <a:pt x="332" y="534"/>
                    </a:lnTo>
                    <a:lnTo>
                      <a:pt x="332" y="540"/>
                    </a:lnTo>
                    <a:lnTo>
                      <a:pt x="332" y="554"/>
                    </a:lnTo>
                    <a:lnTo>
                      <a:pt x="332" y="564"/>
                    </a:lnTo>
                    <a:lnTo>
                      <a:pt x="338" y="564"/>
                    </a:lnTo>
                    <a:lnTo>
                      <a:pt x="344" y="562"/>
                    </a:lnTo>
                    <a:lnTo>
                      <a:pt x="346" y="572"/>
                    </a:lnTo>
                    <a:lnTo>
                      <a:pt x="348" y="582"/>
                    </a:lnTo>
                    <a:lnTo>
                      <a:pt x="348" y="586"/>
                    </a:lnTo>
                    <a:lnTo>
                      <a:pt x="346" y="590"/>
                    </a:lnTo>
                    <a:lnTo>
                      <a:pt x="340" y="596"/>
                    </a:lnTo>
                    <a:lnTo>
                      <a:pt x="326" y="602"/>
                    </a:lnTo>
                    <a:lnTo>
                      <a:pt x="318" y="610"/>
                    </a:lnTo>
                    <a:lnTo>
                      <a:pt x="308" y="622"/>
                    </a:lnTo>
                    <a:lnTo>
                      <a:pt x="302" y="636"/>
                    </a:lnTo>
                    <a:lnTo>
                      <a:pt x="298" y="642"/>
                    </a:lnTo>
                    <a:lnTo>
                      <a:pt x="298" y="648"/>
                    </a:lnTo>
                    <a:lnTo>
                      <a:pt x="308" y="648"/>
                    </a:lnTo>
                    <a:lnTo>
                      <a:pt x="318" y="652"/>
                    </a:lnTo>
                    <a:lnTo>
                      <a:pt x="330" y="660"/>
                    </a:lnTo>
                    <a:lnTo>
                      <a:pt x="340" y="666"/>
                    </a:lnTo>
                    <a:lnTo>
                      <a:pt x="362" y="684"/>
                    </a:lnTo>
                    <a:lnTo>
                      <a:pt x="380" y="698"/>
                    </a:lnTo>
                    <a:lnTo>
                      <a:pt x="382" y="686"/>
                    </a:lnTo>
                    <a:lnTo>
                      <a:pt x="384" y="674"/>
                    </a:lnTo>
                    <a:lnTo>
                      <a:pt x="390" y="672"/>
                    </a:lnTo>
                    <a:lnTo>
                      <a:pt x="396" y="668"/>
                    </a:lnTo>
                    <a:lnTo>
                      <a:pt x="402" y="664"/>
                    </a:lnTo>
                    <a:lnTo>
                      <a:pt x="406" y="656"/>
                    </a:lnTo>
                    <a:lnTo>
                      <a:pt x="414" y="638"/>
                    </a:lnTo>
                    <a:lnTo>
                      <a:pt x="418" y="624"/>
                    </a:lnTo>
                    <a:lnTo>
                      <a:pt x="422" y="620"/>
                    </a:lnTo>
                    <a:lnTo>
                      <a:pt x="424" y="620"/>
                    </a:lnTo>
                    <a:lnTo>
                      <a:pt x="426" y="618"/>
                    </a:lnTo>
                    <a:lnTo>
                      <a:pt x="430" y="614"/>
                    </a:lnTo>
                    <a:lnTo>
                      <a:pt x="436" y="596"/>
                    </a:lnTo>
                    <a:lnTo>
                      <a:pt x="434" y="594"/>
                    </a:lnTo>
                    <a:lnTo>
                      <a:pt x="432" y="592"/>
                    </a:lnTo>
                    <a:lnTo>
                      <a:pt x="428" y="588"/>
                    </a:lnTo>
                    <a:lnTo>
                      <a:pt x="428" y="560"/>
                    </a:lnTo>
                    <a:lnTo>
                      <a:pt x="432" y="554"/>
                    </a:lnTo>
                    <a:lnTo>
                      <a:pt x="438" y="546"/>
                    </a:lnTo>
                    <a:lnTo>
                      <a:pt x="454" y="534"/>
                    </a:lnTo>
                    <a:lnTo>
                      <a:pt x="472" y="524"/>
                    </a:lnTo>
                    <a:lnTo>
                      <a:pt x="488" y="516"/>
                    </a:lnTo>
                    <a:lnTo>
                      <a:pt x="498" y="514"/>
                    </a:lnTo>
                    <a:lnTo>
                      <a:pt x="510" y="514"/>
                    </a:lnTo>
                    <a:lnTo>
                      <a:pt x="522" y="512"/>
                    </a:lnTo>
                    <a:lnTo>
                      <a:pt x="528" y="510"/>
                    </a:lnTo>
                    <a:lnTo>
                      <a:pt x="528" y="506"/>
                    </a:lnTo>
                    <a:lnTo>
                      <a:pt x="538" y="494"/>
                    </a:lnTo>
                    <a:lnTo>
                      <a:pt x="546" y="478"/>
                    </a:lnTo>
                    <a:lnTo>
                      <a:pt x="558" y="448"/>
                    </a:lnTo>
                    <a:lnTo>
                      <a:pt x="560" y="438"/>
                    </a:lnTo>
                    <a:lnTo>
                      <a:pt x="562" y="428"/>
                    </a:lnTo>
                    <a:lnTo>
                      <a:pt x="562" y="420"/>
                    </a:lnTo>
                    <a:lnTo>
                      <a:pt x="564" y="418"/>
                    </a:lnTo>
                    <a:lnTo>
                      <a:pt x="568" y="414"/>
                    </a:lnTo>
                    <a:lnTo>
                      <a:pt x="562" y="412"/>
                    </a:lnTo>
                    <a:lnTo>
                      <a:pt x="572" y="380"/>
                    </a:lnTo>
                    <a:lnTo>
                      <a:pt x="570" y="366"/>
                    </a:lnTo>
                    <a:lnTo>
                      <a:pt x="568" y="360"/>
                    </a:lnTo>
                    <a:lnTo>
                      <a:pt x="568" y="350"/>
                    </a:lnTo>
                    <a:lnTo>
                      <a:pt x="566" y="340"/>
                    </a:lnTo>
                    <a:lnTo>
                      <a:pt x="564" y="338"/>
                    </a:lnTo>
                    <a:lnTo>
                      <a:pt x="566" y="332"/>
                    </a:lnTo>
                    <a:lnTo>
                      <a:pt x="568" y="328"/>
                    </a:lnTo>
                    <a:lnTo>
                      <a:pt x="572" y="326"/>
                    </a:lnTo>
                    <a:lnTo>
                      <a:pt x="580" y="326"/>
                    </a:lnTo>
                    <a:lnTo>
                      <a:pt x="584" y="316"/>
                    </a:lnTo>
                    <a:lnTo>
                      <a:pt x="590" y="306"/>
                    </a:lnTo>
                    <a:lnTo>
                      <a:pt x="590" y="304"/>
                    </a:lnTo>
                    <a:lnTo>
                      <a:pt x="596" y="294"/>
                    </a:lnTo>
                    <a:lnTo>
                      <a:pt x="602" y="284"/>
                    </a:lnTo>
                    <a:lnTo>
                      <a:pt x="614" y="268"/>
                    </a:lnTo>
                    <a:lnTo>
                      <a:pt x="622" y="258"/>
                    </a:lnTo>
                    <a:lnTo>
                      <a:pt x="628" y="250"/>
                    </a:lnTo>
                    <a:lnTo>
                      <a:pt x="630" y="236"/>
                    </a:lnTo>
                    <a:lnTo>
                      <a:pt x="632" y="224"/>
                    </a:lnTo>
                    <a:lnTo>
                      <a:pt x="632" y="208"/>
                    </a:lnTo>
                    <a:lnTo>
                      <a:pt x="628" y="196"/>
                    </a:lnTo>
                    <a:lnTo>
                      <a:pt x="626" y="192"/>
                    </a:lnTo>
                    <a:lnTo>
                      <a:pt x="622" y="186"/>
                    </a:lnTo>
                    <a:lnTo>
                      <a:pt x="618" y="184"/>
                    </a:lnTo>
                    <a:lnTo>
                      <a:pt x="614" y="182"/>
                    </a:lnTo>
                    <a:lnTo>
                      <a:pt x="604" y="182"/>
                    </a:lnTo>
                    <a:lnTo>
                      <a:pt x="594" y="176"/>
                    </a:lnTo>
                    <a:lnTo>
                      <a:pt x="586" y="172"/>
                    </a:lnTo>
                    <a:lnTo>
                      <a:pt x="580" y="166"/>
                    </a:lnTo>
                    <a:lnTo>
                      <a:pt x="566" y="152"/>
                    </a:lnTo>
                    <a:lnTo>
                      <a:pt x="556" y="146"/>
                    </a:lnTo>
                    <a:lnTo>
                      <a:pt x="548" y="142"/>
                    </a:lnTo>
                    <a:lnTo>
                      <a:pt x="538" y="142"/>
                    </a:lnTo>
                    <a:lnTo>
                      <a:pt x="530" y="142"/>
                    </a:lnTo>
                    <a:lnTo>
                      <a:pt x="522" y="144"/>
                    </a:lnTo>
                    <a:lnTo>
                      <a:pt x="512" y="142"/>
                    </a:lnTo>
                    <a:lnTo>
                      <a:pt x="508" y="140"/>
                    </a:lnTo>
                    <a:lnTo>
                      <a:pt x="504" y="136"/>
                    </a:lnTo>
                    <a:lnTo>
                      <a:pt x="500" y="134"/>
                    </a:lnTo>
                    <a:lnTo>
                      <a:pt x="494" y="132"/>
                    </a:lnTo>
                    <a:lnTo>
                      <a:pt x="486" y="134"/>
                    </a:lnTo>
                    <a:lnTo>
                      <a:pt x="480" y="136"/>
                    </a:lnTo>
                    <a:lnTo>
                      <a:pt x="476" y="140"/>
                    </a:lnTo>
                    <a:lnTo>
                      <a:pt x="472" y="142"/>
                    </a:lnTo>
                    <a:lnTo>
                      <a:pt x="470" y="132"/>
                    </a:lnTo>
                    <a:lnTo>
                      <a:pt x="466" y="124"/>
                    </a:lnTo>
                    <a:lnTo>
                      <a:pt x="460" y="120"/>
                    </a:lnTo>
                    <a:lnTo>
                      <a:pt x="454" y="114"/>
                    </a:lnTo>
                    <a:lnTo>
                      <a:pt x="446" y="110"/>
                    </a:lnTo>
                    <a:lnTo>
                      <a:pt x="440" y="106"/>
                    </a:lnTo>
                    <a:lnTo>
                      <a:pt x="430" y="104"/>
                    </a:lnTo>
                    <a:lnTo>
                      <a:pt x="422" y="104"/>
                    </a:lnTo>
                    <a:lnTo>
                      <a:pt x="414" y="102"/>
                    </a:lnTo>
                    <a:lnTo>
                      <a:pt x="412" y="114"/>
                    </a:lnTo>
                    <a:lnTo>
                      <a:pt x="406" y="120"/>
                    </a:lnTo>
                    <a:lnTo>
                      <a:pt x="400" y="126"/>
                    </a:lnTo>
                    <a:lnTo>
                      <a:pt x="394" y="134"/>
                    </a:lnTo>
                    <a:lnTo>
                      <a:pt x="392" y="122"/>
                    </a:lnTo>
                    <a:lnTo>
                      <a:pt x="380" y="122"/>
                    </a:lnTo>
                    <a:lnTo>
                      <a:pt x="370" y="120"/>
                    </a:lnTo>
                    <a:lnTo>
                      <a:pt x="360" y="120"/>
                    </a:lnTo>
                    <a:lnTo>
                      <a:pt x="348" y="120"/>
                    </a:lnTo>
                    <a:lnTo>
                      <a:pt x="358" y="116"/>
                    </a:lnTo>
                    <a:lnTo>
                      <a:pt x="366" y="112"/>
                    </a:lnTo>
                    <a:lnTo>
                      <a:pt x="368" y="104"/>
                    </a:lnTo>
                    <a:lnTo>
                      <a:pt x="358" y="106"/>
                    </a:lnTo>
                    <a:lnTo>
                      <a:pt x="364" y="96"/>
                    </a:lnTo>
                    <a:lnTo>
                      <a:pt x="370" y="86"/>
                    </a:lnTo>
                    <a:lnTo>
                      <a:pt x="374" y="82"/>
                    </a:lnTo>
                    <a:lnTo>
                      <a:pt x="380" y="76"/>
                    </a:lnTo>
                    <a:lnTo>
                      <a:pt x="382" y="70"/>
                    </a:lnTo>
                    <a:lnTo>
                      <a:pt x="386" y="64"/>
                    </a:lnTo>
                    <a:lnTo>
                      <a:pt x="376" y="56"/>
                    </a:lnTo>
                    <a:lnTo>
                      <a:pt x="370" y="50"/>
                    </a:lnTo>
                    <a:lnTo>
                      <a:pt x="368" y="42"/>
                    </a:lnTo>
                    <a:lnTo>
                      <a:pt x="368" y="36"/>
                    </a:lnTo>
                    <a:lnTo>
                      <a:pt x="368" y="28"/>
                    </a:lnTo>
                    <a:lnTo>
                      <a:pt x="368" y="20"/>
                    </a:lnTo>
                    <a:lnTo>
                      <a:pt x="364" y="14"/>
                    </a:lnTo>
                    <a:lnTo>
                      <a:pt x="362"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2" name="ïśḻïḋe">
                <a:extLst>
                  <a:ext uri="{FF2B5EF4-FFF2-40B4-BE49-F238E27FC236}">
                    <a16:creationId xmlns:a16="http://schemas.microsoft.com/office/drawing/2014/main" xmlns="" id="{31E990CE-B17E-416A-A873-A90260500D08}"/>
                  </a:ext>
                </a:extLst>
              </p:cNvPr>
              <p:cNvSpPr/>
              <p:nvPr/>
            </p:nvSpPr>
            <p:spPr bwMode="auto">
              <a:xfrm>
                <a:off x="2083721" y="3827043"/>
                <a:ext cx="152871" cy="196148"/>
              </a:xfrm>
              <a:custGeom>
                <a:avLst/>
                <a:gdLst>
                  <a:gd name="T0" fmla="*/ 2147483647 w 88"/>
                  <a:gd name="T1" fmla="*/ 2147483647 h 118"/>
                  <a:gd name="T2" fmla="*/ 2147483647 w 88"/>
                  <a:gd name="T3" fmla="*/ 2147483647 h 118"/>
                  <a:gd name="T4" fmla="*/ 2147483647 w 88"/>
                  <a:gd name="T5" fmla="*/ 2147483647 h 118"/>
                  <a:gd name="T6" fmla="*/ 2147483647 w 88"/>
                  <a:gd name="T7" fmla="*/ 2147483647 h 118"/>
                  <a:gd name="T8" fmla="*/ 2147483647 w 88"/>
                  <a:gd name="T9" fmla="*/ 2147483647 h 118"/>
                  <a:gd name="T10" fmla="*/ 2147483647 w 88"/>
                  <a:gd name="T11" fmla="*/ 2147483647 h 118"/>
                  <a:gd name="T12" fmla="*/ 2147483647 w 88"/>
                  <a:gd name="T13" fmla="*/ 2147483647 h 118"/>
                  <a:gd name="T14" fmla="*/ 2147483647 w 88"/>
                  <a:gd name="T15" fmla="*/ 2147483647 h 118"/>
                  <a:gd name="T16" fmla="*/ 2147483647 w 88"/>
                  <a:gd name="T17" fmla="*/ 2147483647 h 118"/>
                  <a:gd name="T18" fmla="*/ 2147483647 w 88"/>
                  <a:gd name="T19" fmla="*/ 2147483647 h 118"/>
                  <a:gd name="T20" fmla="*/ 2147483647 w 88"/>
                  <a:gd name="T21" fmla="*/ 2147483647 h 118"/>
                  <a:gd name="T22" fmla="*/ 2147483647 w 88"/>
                  <a:gd name="T23" fmla="*/ 2147483647 h 118"/>
                  <a:gd name="T24" fmla="*/ 2147483647 w 88"/>
                  <a:gd name="T25" fmla="*/ 2147483647 h 118"/>
                  <a:gd name="T26" fmla="*/ 2147483647 w 88"/>
                  <a:gd name="T27" fmla="*/ 2147483647 h 118"/>
                  <a:gd name="T28" fmla="*/ 2147483647 w 88"/>
                  <a:gd name="T29" fmla="*/ 2147483647 h 118"/>
                  <a:gd name="T30" fmla="*/ 2147483647 w 88"/>
                  <a:gd name="T31" fmla="*/ 2147483647 h 118"/>
                  <a:gd name="T32" fmla="*/ 2147483647 w 88"/>
                  <a:gd name="T33" fmla="*/ 2147483647 h 118"/>
                  <a:gd name="T34" fmla="*/ 2147483647 w 88"/>
                  <a:gd name="T35" fmla="*/ 2147483647 h 118"/>
                  <a:gd name="T36" fmla="*/ 2147483647 w 88"/>
                  <a:gd name="T37" fmla="*/ 2147483647 h 118"/>
                  <a:gd name="T38" fmla="*/ 2147483647 w 88"/>
                  <a:gd name="T39" fmla="*/ 2147483647 h 118"/>
                  <a:gd name="T40" fmla="*/ 2147483647 w 88"/>
                  <a:gd name="T41" fmla="*/ 2147483647 h 118"/>
                  <a:gd name="T42" fmla="*/ 2147483647 w 88"/>
                  <a:gd name="T43" fmla="*/ 2147483647 h 118"/>
                  <a:gd name="T44" fmla="*/ 2147483647 w 88"/>
                  <a:gd name="T45" fmla="*/ 2147483647 h 118"/>
                  <a:gd name="T46" fmla="*/ 2147483647 w 88"/>
                  <a:gd name="T47" fmla="*/ 2147483647 h 118"/>
                  <a:gd name="T48" fmla="*/ 2147483647 w 88"/>
                  <a:gd name="T49" fmla="*/ 2147483647 h 118"/>
                  <a:gd name="T50" fmla="*/ 2147483647 w 88"/>
                  <a:gd name="T51" fmla="*/ 2147483647 h 118"/>
                  <a:gd name="T52" fmla="*/ 2147483647 w 88"/>
                  <a:gd name="T53" fmla="*/ 2147483647 h 118"/>
                  <a:gd name="T54" fmla="*/ 2147483647 w 88"/>
                  <a:gd name="T55" fmla="*/ 0 h 118"/>
                  <a:gd name="T56" fmla="*/ 2147483647 w 88"/>
                  <a:gd name="T57" fmla="*/ 2147483647 h 118"/>
                  <a:gd name="T58" fmla="*/ 2147483647 w 88"/>
                  <a:gd name="T59" fmla="*/ 2147483647 h 118"/>
                  <a:gd name="T60" fmla="*/ 2147483647 w 88"/>
                  <a:gd name="T61" fmla="*/ 2147483647 h 118"/>
                  <a:gd name="T62" fmla="*/ 2147483647 w 88"/>
                  <a:gd name="T63" fmla="*/ 2147483647 h 118"/>
                  <a:gd name="T64" fmla="*/ 2147483647 w 88"/>
                  <a:gd name="T65" fmla="*/ 2147483647 h 118"/>
                  <a:gd name="T66" fmla="*/ 2147483647 w 88"/>
                  <a:gd name="T67" fmla="*/ 2147483647 h 118"/>
                  <a:gd name="T68" fmla="*/ 2147483647 w 88"/>
                  <a:gd name="T69" fmla="*/ 2147483647 h 118"/>
                  <a:gd name="T70" fmla="*/ 0 w 88"/>
                  <a:gd name="T71" fmla="*/ 2147483647 h 118"/>
                  <a:gd name="T72" fmla="*/ 2147483647 w 88"/>
                  <a:gd name="T73" fmla="*/ 2147483647 h 118"/>
                  <a:gd name="T74" fmla="*/ 2147483647 w 88"/>
                  <a:gd name="T75" fmla="*/ 2147483647 h 118"/>
                  <a:gd name="T76" fmla="*/ 2147483647 w 88"/>
                  <a:gd name="T77" fmla="*/ 2147483647 h 118"/>
                  <a:gd name="T78" fmla="*/ 2147483647 w 88"/>
                  <a:gd name="T79" fmla="*/ 2147483647 h 118"/>
                  <a:gd name="T80" fmla="*/ 2147483647 w 88"/>
                  <a:gd name="T81" fmla="*/ 2147483647 h 118"/>
                  <a:gd name="T82" fmla="*/ 2147483647 w 88"/>
                  <a:gd name="T83" fmla="*/ 2147483647 h 118"/>
                  <a:gd name="T84" fmla="*/ 2147483647 w 88"/>
                  <a:gd name="T85" fmla="*/ 2147483647 h 118"/>
                  <a:gd name="T86" fmla="*/ 2147483647 w 88"/>
                  <a:gd name="T87" fmla="*/ 2147483647 h 118"/>
                  <a:gd name="T88" fmla="*/ 2147483647 w 88"/>
                  <a:gd name="T89" fmla="*/ 2147483647 h 118"/>
                  <a:gd name="T90" fmla="*/ 2147483647 w 88"/>
                  <a:gd name="T91" fmla="*/ 2147483647 h 118"/>
                  <a:gd name="T92" fmla="*/ 2147483647 w 88"/>
                  <a:gd name="T93" fmla="*/ 2147483647 h 11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8"/>
                  <a:gd name="T142" fmla="*/ 0 h 118"/>
                  <a:gd name="T143" fmla="*/ 88 w 88"/>
                  <a:gd name="T144" fmla="*/ 118 h 118"/>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8" h="118">
                    <a:moveTo>
                      <a:pt x="12" y="86"/>
                    </a:moveTo>
                    <a:lnTo>
                      <a:pt x="10" y="90"/>
                    </a:lnTo>
                    <a:lnTo>
                      <a:pt x="12" y="92"/>
                    </a:lnTo>
                    <a:lnTo>
                      <a:pt x="12" y="98"/>
                    </a:lnTo>
                    <a:lnTo>
                      <a:pt x="10" y="102"/>
                    </a:lnTo>
                    <a:lnTo>
                      <a:pt x="8" y="106"/>
                    </a:lnTo>
                    <a:lnTo>
                      <a:pt x="18" y="112"/>
                    </a:lnTo>
                    <a:lnTo>
                      <a:pt x="30" y="118"/>
                    </a:lnTo>
                    <a:lnTo>
                      <a:pt x="34" y="116"/>
                    </a:lnTo>
                    <a:lnTo>
                      <a:pt x="36" y="112"/>
                    </a:lnTo>
                    <a:lnTo>
                      <a:pt x="40" y="102"/>
                    </a:lnTo>
                    <a:lnTo>
                      <a:pt x="46" y="88"/>
                    </a:lnTo>
                    <a:lnTo>
                      <a:pt x="50" y="84"/>
                    </a:lnTo>
                    <a:lnTo>
                      <a:pt x="56" y="80"/>
                    </a:lnTo>
                    <a:lnTo>
                      <a:pt x="68" y="74"/>
                    </a:lnTo>
                    <a:lnTo>
                      <a:pt x="78" y="66"/>
                    </a:lnTo>
                    <a:lnTo>
                      <a:pt x="84" y="54"/>
                    </a:lnTo>
                    <a:lnTo>
                      <a:pt x="86" y="50"/>
                    </a:lnTo>
                    <a:lnTo>
                      <a:pt x="86" y="42"/>
                    </a:lnTo>
                    <a:lnTo>
                      <a:pt x="88" y="40"/>
                    </a:lnTo>
                    <a:lnTo>
                      <a:pt x="86" y="32"/>
                    </a:lnTo>
                    <a:lnTo>
                      <a:pt x="84" y="28"/>
                    </a:lnTo>
                    <a:lnTo>
                      <a:pt x="86" y="26"/>
                    </a:lnTo>
                    <a:lnTo>
                      <a:pt x="70" y="24"/>
                    </a:lnTo>
                    <a:lnTo>
                      <a:pt x="56" y="18"/>
                    </a:lnTo>
                    <a:lnTo>
                      <a:pt x="42" y="10"/>
                    </a:lnTo>
                    <a:lnTo>
                      <a:pt x="34" y="2"/>
                    </a:lnTo>
                    <a:lnTo>
                      <a:pt x="28" y="0"/>
                    </a:lnTo>
                    <a:lnTo>
                      <a:pt x="20" y="2"/>
                    </a:lnTo>
                    <a:lnTo>
                      <a:pt x="14" y="6"/>
                    </a:lnTo>
                    <a:lnTo>
                      <a:pt x="12" y="10"/>
                    </a:lnTo>
                    <a:lnTo>
                      <a:pt x="12" y="14"/>
                    </a:lnTo>
                    <a:lnTo>
                      <a:pt x="12" y="26"/>
                    </a:lnTo>
                    <a:lnTo>
                      <a:pt x="6" y="40"/>
                    </a:lnTo>
                    <a:lnTo>
                      <a:pt x="2" y="54"/>
                    </a:lnTo>
                    <a:lnTo>
                      <a:pt x="0" y="64"/>
                    </a:lnTo>
                    <a:lnTo>
                      <a:pt x="4" y="70"/>
                    </a:lnTo>
                    <a:lnTo>
                      <a:pt x="6" y="72"/>
                    </a:lnTo>
                    <a:lnTo>
                      <a:pt x="10" y="72"/>
                    </a:lnTo>
                    <a:lnTo>
                      <a:pt x="14" y="70"/>
                    </a:lnTo>
                    <a:lnTo>
                      <a:pt x="18" y="66"/>
                    </a:lnTo>
                    <a:lnTo>
                      <a:pt x="18" y="74"/>
                    </a:lnTo>
                    <a:lnTo>
                      <a:pt x="18" y="80"/>
                    </a:lnTo>
                    <a:lnTo>
                      <a:pt x="12" y="84"/>
                    </a:lnTo>
                    <a:lnTo>
                      <a:pt x="8" y="86"/>
                    </a:lnTo>
                    <a:lnTo>
                      <a:pt x="10" y="86"/>
                    </a:lnTo>
                    <a:lnTo>
                      <a:pt x="12" y="8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3" name="ï$lídé">
                <a:extLst>
                  <a:ext uri="{FF2B5EF4-FFF2-40B4-BE49-F238E27FC236}">
                    <a16:creationId xmlns:a16="http://schemas.microsoft.com/office/drawing/2014/main" xmlns="" id="{5F23F152-B616-47B8-8A24-BCC6066A42B3}"/>
                  </a:ext>
                </a:extLst>
              </p:cNvPr>
              <p:cNvSpPr/>
              <p:nvPr/>
            </p:nvSpPr>
            <p:spPr bwMode="auto">
              <a:xfrm>
                <a:off x="2075457" y="3878882"/>
                <a:ext cx="364962" cy="554819"/>
              </a:xfrm>
              <a:custGeom>
                <a:avLst/>
                <a:gdLst>
                  <a:gd name="T0" fmla="*/ 2147483647 w 208"/>
                  <a:gd name="T1" fmla="*/ 2147483647 h 332"/>
                  <a:gd name="T2" fmla="*/ 2147483647 w 208"/>
                  <a:gd name="T3" fmla="*/ 2147483647 h 332"/>
                  <a:gd name="T4" fmla="*/ 2147483647 w 208"/>
                  <a:gd name="T5" fmla="*/ 2147483647 h 332"/>
                  <a:gd name="T6" fmla="*/ 2147483647 w 208"/>
                  <a:gd name="T7" fmla="*/ 2147483647 h 332"/>
                  <a:gd name="T8" fmla="*/ 2147483647 w 208"/>
                  <a:gd name="T9" fmla="*/ 2147483647 h 332"/>
                  <a:gd name="T10" fmla="*/ 2147483647 w 208"/>
                  <a:gd name="T11" fmla="*/ 2147483647 h 332"/>
                  <a:gd name="T12" fmla="*/ 2147483647 w 208"/>
                  <a:gd name="T13" fmla="*/ 2147483647 h 332"/>
                  <a:gd name="T14" fmla="*/ 2147483647 w 208"/>
                  <a:gd name="T15" fmla="*/ 2147483647 h 332"/>
                  <a:gd name="T16" fmla="*/ 0 w 208"/>
                  <a:gd name="T17" fmla="*/ 2147483647 h 332"/>
                  <a:gd name="T18" fmla="*/ 2147483647 w 208"/>
                  <a:gd name="T19" fmla="*/ 2147483647 h 332"/>
                  <a:gd name="T20" fmla="*/ 2147483647 w 208"/>
                  <a:gd name="T21" fmla="*/ 2147483647 h 332"/>
                  <a:gd name="T22" fmla="*/ 2147483647 w 208"/>
                  <a:gd name="T23" fmla="*/ 2147483647 h 332"/>
                  <a:gd name="T24" fmla="*/ 2147483647 w 208"/>
                  <a:gd name="T25" fmla="*/ 2147483647 h 332"/>
                  <a:gd name="T26" fmla="*/ 2147483647 w 208"/>
                  <a:gd name="T27" fmla="*/ 2147483647 h 332"/>
                  <a:gd name="T28" fmla="*/ 2147483647 w 208"/>
                  <a:gd name="T29" fmla="*/ 2147483647 h 332"/>
                  <a:gd name="T30" fmla="*/ 2147483647 w 208"/>
                  <a:gd name="T31" fmla="*/ 2147483647 h 332"/>
                  <a:gd name="T32" fmla="*/ 2147483647 w 208"/>
                  <a:gd name="T33" fmla="*/ 0 h 332"/>
                  <a:gd name="T34" fmla="*/ 2147483647 w 208"/>
                  <a:gd name="T35" fmla="*/ 2147483647 h 332"/>
                  <a:gd name="T36" fmla="*/ 2147483647 w 208"/>
                  <a:gd name="T37" fmla="*/ 2147483647 h 332"/>
                  <a:gd name="T38" fmla="*/ 2147483647 w 208"/>
                  <a:gd name="T39" fmla="*/ 2147483647 h 332"/>
                  <a:gd name="T40" fmla="*/ 2147483647 w 208"/>
                  <a:gd name="T41" fmla="*/ 2147483647 h 332"/>
                  <a:gd name="T42" fmla="*/ 2147483647 w 208"/>
                  <a:gd name="T43" fmla="*/ 2147483647 h 332"/>
                  <a:gd name="T44" fmla="*/ 2147483647 w 208"/>
                  <a:gd name="T45" fmla="*/ 2147483647 h 332"/>
                  <a:gd name="T46" fmla="*/ 2147483647 w 208"/>
                  <a:gd name="T47" fmla="*/ 2147483647 h 332"/>
                  <a:gd name="T48" fmla="*/ 2147483647 w 208"/>
                  <a:gd name="T49" fmla="*/ 2147483647 h 332"/>
                  <a:gd name="T50" fmla="*/ 2147483647 w 208"/>
                  <a:gd name="T51" fmla="*/ 2147483647 h 332"/>
                  <a:gd name="T52" fmla="*/ 2147483647 w 208"/>
                  <a:gd name="T53" fmla="*/ 2147483647 h 332"/>
                  <a:gd name="T54" fmla="*/ 2147483647 w 208"/>
                  <a:gd name="T55" fmla="*/ 2147483647 h 332"/>
                  <a:gd name="T56" fmla="*/ 2147483647 w 208"/>
                  <a:gd name="T57" fmla="*/ 2147483647 h 332"/>
                  <a:gd name="T58" fmla="*/ 2147483647 w 208"/>
                  <a:gd name="T59" fmla="*/ 2147483647 h 332"/>
                  <a:gd name="T60" fmla="*/ 2147483647 w 208"/>
                  <a:gd name="T61" fmla="*/ 2147483647 h 332"/>
                  <a:gd name="T62" fmla="*/ 2147483647 w 208"/>
                  <a:gd name="T63" fmla="*/ 2147483647 h 332"/>
                  <a:gd name="T64" fmla="*/ 2147483647 w 208"/>
                  <a:gd name="T65" fmla="*/ 2147483647 h 332"/>
                  <a:gd name="T66" fmla="*/ 2147483647 w 208"/>
                  <a:gd name="T67" fmla="*/ 2147483647 h 332"/>
                  <a:gd name="T68" fmla="*/ 2147483647 w 208"/>
                  <a:gd name="T69" fmla="*/ 2147483647 h 332"/>
                  <a:gd name="T70" fmla="*/ 2147483647 w 208"/>
                  <a:gd name="T71" fmla="*/ 2147483647 h 332"/>
                  <a:gd name="T72" fmla="*/ 2147483647 w 208"/>
                  <a:gd name="T73" fmla="*/ 2147483647 h 332"/>
                  <a:gd name="T74" fmla="*/ 2147483647 w 208"/>
                  <a:gd name="T75" fmla="*/ 2147483647 h 332"/>
                  <a:gd name="T76" fmla="*/ 2147483647 w 208"/>
                  <a:gd name="T77" fmla="*/ 2147483647 h 332"/>
                  <a:gd name="T78" fmla="*/ 2147483647 w 208"/>
                  <a:gd name="T79" fmla="*/ 2147483647 h 332"/>
                  <a:gd name="T80" fmla="*/ 2147483647 w 208"/>
                  <a:gd name="T81" fmla="*/ 2147483647 h 332"/>
                  <a:gd name="T82" fmla="*/ 2147483647 w 208"/>
                  <a:gd name="T83" fmla="*/ 2147483647 h 332"/>
                  <a:gd name="T84" fmla="*/ 2147483647 w 208"/>
                  <a:gd name="T85" fmla="*/ 2147483647 h 3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8"/>
                  <a:gd name="T130" fmla="*/ 0 h 332"/>
                  <a:gd name="T131" fmla="*/ 208 w 208"/>
                  <a:gd name="T132" fmla="*/ 332 h 3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8" h="332">
                    <a:moveTo>
                      <a:pt x="186" y="332"/>
                    </a:moveTo>
                    <a:lnTo>
                      <a:pt x="180" y="324"/>
                    </a:lnTo>
                    <a:lnTo>
                      <a:pt x="174" y="318"/>
                    </a:lnTo>
                    <a:lnTo>
                      <a:pt x="154" y="300"/>
                    </a:lnTo>
                    <a:lnTo>
                      <a:pt x="146" y="294"/>
                    </a:lnTo>
                    <a:lnTo>
                      <a:pt x="136" y="292"/>
                    </a:lnTo>
                    <a:lnTo>
                      <a:pt x="118" y="282"/>
                    </a:lnTo>
                    <a:lnTo>
                      <a:pt x="108" y="276"/>
                    </a:lnTo>
                    <a:lnTo>
                      <a:pt x="98" y="268"/>
                    </a:lnTo>
                    <a:lnTo>
                      <a:pt x="94" y="262"/>
                    </a:lnTo>
                    <a:lnTo>
                      <a:pt x="90" y="254"/>
                    </a:lnTo>
                    <a:lnTo>
                      <a:pt x="80" y="232"/>
                    </a:lnTo>
                    <a:lnTo>
                      <a:pt x="72" y="212"/>
                    </a:lnTo>
                    <a:lnTo>
                      <a:pt x="62" y="194"/>
                    </a:lnTo>
                    <a:lnTo>
                      <a:pt x="52" y="174"/>
                    </a:lnTo>
                    <a:lnTo>
                      <a:pt x="46" y="158"/>
                    </a:lnTo>
                    <a:lnTo>
                      <a:pt x="40" y="146"/>
                    </a:lnTo>
                    <a:lnTo>
                      <a:pt x="32" y="132"/>
                    </a:lnTo>
                    <a:lnTo>
                      <a:pt x="24" y="118"/>
                    </a:lnTo>
                    <a:lnTo>
                      <a:pt x="22" y="114"/>
                    </a:lnTo>
                    <a:lnTo>
                      <a:pt x="18" y="112"/>
                    </a:lnTo>
                    <a:lnTo>
                      <a:pt x="12" y="108"/>
                    </a:lnTo>
                    <a:lnTo>
                      <a:pt x="4" y="106"/>
                    </a:lnTo>
                    <a:lnTo>
                      <a:pt x="2" y="104"/>
                    </a:lnTo>
                    <a:lnTo>
                      <a:pt x="0" y="100"/>
                    </a:lnTo>
                    <a:lnTo>
                      <a:pt x="0" y="82"/>
                    </a:lnTo>
                    <a:lnTo>
                      <a:pt x="0" y="66"/>
                    </a:lnTo>
                    <a:lnTo>
                      <a:pt x="2" y="64"/>
                    </a:lnTo>
                    <a:lnTo>
                      <a:pt x="4" y="60"/>
                    </a:lnTo>
                    <a:lnTo>
                      <a:pt x="12" y="54"/>
                    </a:lnTo>
                    <a:lnTo>
                      <a:pt x="16" y="54"/>
                    </a:lnTo>
                    <a:lnTo>
                      <a:pt x="14" y="58"/>
                    </a:lnTo>
                    <a:lnTo>
                      <a:pt x="16" y="60"/>
                    </a:lnTo>
                    <a:lnTo>
                      <a:pt x="16" y="66"/>
                    </a:lnTo>
                    <a:lnTo>
                      <a:pt x="14" y="70"/>
                    </a:lnTo>
                    <a:lnTo>
                      <a:pt x="12" y="74"/>
                    </a:lnTo>
                    <a:lnTo>
                      <a:pt x="22" y="80"/>
                    </a:lnTo>
                    <a:lnTo>
                      <a:pt x="34" y="86"/>
                    </a:lnTo>
                    <a:lnTo>
                      <a:pt x="38" y="84"/>
                    </a:lnTo>
                    <a:lnTo>
                      <a:pt x="40" y="80"/>
                    </a:lnTo>
                    <a:lnTo>
                      <a:pt x="44" y="70"/>
                    </a:lnTo>
                    <a:lnTo>
                      <a:pt x="50" y="56"/>
                    </a:lnTo>
                    <a:lnTo>
                      <a:pt x="54" y="52"/>
                    </a:lnTo>
                    <a:lnTo>
                      <a:pt x="60" y="48"/>
                    </a:lnTo>
                    <a:lnTo>
                      <a:pt x="72" y="42"/>
                    </a:lnTo>
                    <a:lnTo>
                      <a:pt x="82" y="34"/>
                    </a:lnTo>
                    <a:lnTo>
                      <a:pt x="88" y="22"/>
                    </a:lnTo>
                    <a:lnTo>
                      <a:pt x="90" y="18"/>
                    </a:lnTo>
                    <a:lnTo>
                      <a:pt x="90" y="10"/>
                    </a:lnTo>
                    <a:lnTo>
                      <a:pt x="92" y="8"/>
                    </a:lnTo>
                    <a:lnTo>
                      <a:pt x="90" y="0"/>
                    </a:lnTo>
                    <a:lnTo>
                      <a:pt x="96" y="0"/>
                    </a:lnTo>
                    <a:lnTo>
                      <a:pt x="100" y="4"/>
                    </a:lnTo>
                    <a:lnTo>
                      <a:pt x="106" y="8"/>
                    </a:lnTo>
                    <a:lnTo>
                      <a:pt x="114" y="14"/>
                    </a:lnTo>
                    <a:lnTo>
                      <a:pt x="120" y="22"/>
                    </a:lnTo>
                    <a:lnTo>
                      <a:pt x="124" y="26"/>
                    </a:lnTo>
                    <a:lnTo>
                      <a:pt x="126" y="34"/>
                    </a:lnTo>
                    <a:lnTo>
                      <a:pt x="128" y="42"/>
                    </a:lnTo>
                    <a:lnTo>
                      <a:pt x="144" y="42"/>
                    </a:lnTo>
                    <a:lnTo>
                      <a:pt x="146" y="42"/>
                    </a:lnTo>
                    <a:lnTo>
                      <a:pt x="148" y="40"/>
                    </a:lnTo>
                    <a:lnTo>
                      <a:pt x="152" y="38"/>
                    </a:lnTo>
                    <a:lnTo>
                      <a:pt x="154" y="38"/>
                    </a:lnTo>
                    <a:lnTo>
                      <a:pt x="156" y="40"/>
                    </a:lnTo>
                    <a:lnTo>
                      <a:pt x="160" y="44"/>
                    </a:lnTo>
                    <a:lnTo>
                      <a:pt x="160" y="40"/>
                    </a:lnTo>
                    <a:lnTo>
                      <a:pt x="164" y="38"/>
                    </a:lnTo>
                    <a:lnTo>
                      <a:pt x="172" y="40"/>
                    </a:lnTo>
                    <a:lnTo>
                      <a:pt x="178" y="44"/>
                    </a:lnTo>
                    <a:lnTo>
                      <a:pt x="176" y="48"/>
                    </a:lnTo>
                    <a:lnTo>
                      <a:pt x="174" y="52"/>
                    </a:lnTo>
                    <a:lnTo>
                      <a:pt x="170" y="56"/>
                    </a:lnTo>
                    <a:lnTo>
                      <a:pt x="168" y="60"/>
                    </a:lnTo>
                    <a:lnTo>
                      <a:pt x="170" y="64"/>
                    </a:lnTo>
                    <a:lnTo>
                      <a:pt x="174" y="66"/>
                    </a:lnTo>
                    <a:lnTo>
                      <a:pt x="180" y="70"/>
                    </a:lnTo>
                    <a:lnTo>
                      <a:pt x="180" y="74"/>
                    </a:lnTo>
                    <a:lnTo>
                      <a:pt x="176" y="76"/>
                    </a:lnTo>
                    <a:lnTo>
                      <a:pt x="164" y="78"/>
                    </a:lnTo>
                    <a:lnTo>
                      <a:pt x="154" y="80"/>
                    </a:lnTo>
                    <a:lnTo>
                      <a:pt x="144" y="82"/>
                    </a:lnTo>
                    <a:lnTo>
                      <a:pt x="138" y="86"/>
                    </a:lnTo>
                    <a:lnTo>
                      <a:pt x="136" y="90"/>
                    </a:lnTo>
                    <a:lnTo>
                      <a:pt x="134" y="98"/>
                    </a:lnTo>
                    <a:lnTo>
                      <a:pt x="132" y="106"/>
                    </a:lnTo>
                    <a:lnTo>
                      <a:pt x="128" y="118"/>
                    </a:lnTo>
                    <a:lnTo>
                      <a:pt x="126" y="122"/>
                    </a:lnTo>
                    <a:lnTo>
                      <a:pt x="124" y="124"/>
                    </a:lnTo>
                    <a:lnTo>
                      <a:pt x="120" y="128"/>
                    </a:lnTo>
                    <a:lnTo>
                      <a:pt x="118" y="132"/>
                    </a:lnTo>
                    <a:lnTo>
                      <a:pt x="120" y="138"/>
                    </a:lnTo>
                    <a:lnTo>
                      <a:pt x="122" y="142"/>
                    </a:lnTo>
                    <a:lnTo>
                      <a:pt x="126" y="150"/>
                    </a:lnTo>
                    <a:lnTo>
                      <a:pt x="132" y="158"/>
                    </a:lnTo>
                    <a:lnTo>
                      <a:pt x="134" y="162"/>
                    </a:lnTo>
                    <a:lnTo>
                      <a:pt x="134" y="168"/>
                    </a:lnTo>
                    <a:lnTo>
                      <a:pt x="142" y="170"/>
                    </a:lnTo>
                    <a:lnTo>
                      <a:pt x="148" y="174"/>
                    </a:lnTo>
                    <a:lnTo>
                      <a:pt x="154" y="180"/>
                    </a:lnTo>
                    <a:lnTo>
                      <a:pt x="158" y="182"/>
                    </a:lnTo>
                    <a:lnTo>
                      <a:pt x="162" y="180"/>
                    </a:lnTo>
                    <a:lnTo>
                      <a:pt x="164" y="180"/>
                    </a:lnTo>
                    <a:lnTo>
                      <a:pt x="166" y="172"/>
                    </a:lnTo>
                    <a:lnTo>
                      <a:pt x="176" y="172"/>
                    </a:lnTo>
                    <a:lnTo>
                      <a:pt x="176" y="188"/>
                    </a:lnTo>
                    <a:lnTo>
                      <a:pt x="176" y="194"/>
                    </a:lnTo>
                    <a:lnTo>
                      <a:pt x="178" y="196"/>
                    </a:lnTo>
                    <a:lnTo>
                      <a:pt x="180" y="198"/>
                    </a:lnTo>
                    <a:lnTo>
                      <a:pt x="182" y="198"/>
                    </a:lnTo>
                    <a:lnTo>
                      <a:pt x="184" y="198"/>
                    </a:lnTo>
                    <a:lnTo>
                      <a:pt x="192" y="200"/>
                    </a:lnTo>
                    <a:lnTo>
                      <a:pt x="202" y="212"/>
                    </a:lnTo>
                    <a:lnTo>
                      <a:pt x="206" y="218"/>
                    </a:lnTo>
                    <a:lnTo>
                      <a:pt x="208" y="226"/>
                    </a:lnTo>
                    <a:lnTo>
                      <a:pt x="206" y="258"/>
                    </a:lnTo>
                    <a:lnTo>
                      <a:pt x="204" y="264"/>
                    </a:lnTo>
                    <a:lnTo>
                      <a:pt x="204" y="266"/>
                    </a:lnTo>
                    <a:lnTo>
                      <a:pt x="202" y="270"/>
                    </a:lnTo>
                    <a:lnTo>
                      <a:pt x="200" y="276"/>
                    </a:lnTo>
                    <a:lnTo>
                      <a:pt x="202" y="290"/>
                    </a:lnTo>
                    <a:lnTo>
                      <a:pt x="204" y="294"/>
                    </a:lnTo>
                    <a:lnTo>
                      <a:pt x="208" y="296"/>
                    </a:lnTo>
                    <a:lnTo>
                      <a:pt x="204" y="306"/>
                    </a:lnTo>
                    <a:lnTo>
                      <a:pt x="202" y="316"/>
                    </a:lnTo>
                    <a:lnTo>
                      <a:pt x="200" y="322"/>
                    </a:lnTo>
                    <a:lnTo>
                      <a:pt x="196" y="326"/>
                    </a:lnTo>
                    <a:lnTo>
                      <a:pt x="190" y="330"/>
                    </a:lnTo>
                    <a:lnTo>
                      <a:pt x="186" y="3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4" name="ïṧlídè">
                <a:extLst>
                  <a:ext uri="{FF2B5EF4-FFF2-40B4-BE49-F238E27FC236}">
                    <a16:creationId xmlns:a16="http://schemas.microsoft.com/office/drawing/2014/main" xmlns="" id="{75466088-DF36-41F1-A285-DEC7B867A53C}"/>
                  </a:ext>
                </a:extLst>
              </p:cNvPr>
              <p:cNvSpPr/>
              <p:nvPr/>
            </p:nvSpPr>
            <p:spPr bwMode="auto">
              <a:xfrm>
                <a:off x="2412877" y="4173103"/>
                <a:ext cx="341549" cy="396499"/>
              </a:xfrm>
              <a:custGeom>
                <a:avLst/>
                <a:gdLst>
                  <a:gd name="T0" fmla="*/ 2147483647 w 196"/>
                  <a:gd name="T1" fmla="*/ 2147483647 h 238"/>
                  <a:gd name="T2" fmla="*/ 2147483647 w 196"/>
                  <a:gd name="T3" fmla="*/ 2147483647 h 238"/>
                  <a:gd name="T4" fmla="*/ 2147483647 w 196"/>
                  <a:gd name="T5" fmla="*/ 2147483647 h 238"/>
                  <a:gd name="T6" fmla="*/ 2147483647 w 196"/>
                  <a:gd name="T7" fmla="*/ 2147483647 h 238"/>
                  <a:gd name="T8" fmla="*/ 2147483647 w 196"/>
                  <a:gd name="T9" fmla="*/ 2147483647 h 238"/>
                  <a:gd name="T10" fmla="*/ 2147483647 w 196"/>
                  <a:gd name="T11" fmla="*/ 2147483647 h 238"/>
                  <a:gd name="T12" fmla="*/ 2147483647 w 196"/>
                  <a:gd name="T13" fmla="*/ 2147483647 h 238"/>
                  <a:gd name="T14" fmla="*/ 2147483647 w 196"/>
                  <a:gd name="T15" fmla="*/ 2147483647 h 238"/>
                  <a:gd name="T16" fmla="*/ 2147483647 w 196"/>
                  <a:gd name="T17" fmla="*/ 2147483647 h 238"/>
                  <a:gd name="T18" fmla="*/ 2147483647 w 196"/>
                  <a:gd name="T19" fmla="*/ 2147483647 h 238"/>
                  <a:gd name="T20" fmla="*/ 2147483647 w 196"/>
                  <a:gd name="T21" fmla="*/ 2147483647 h 238"/>
                  <a:gd name="T22" fmla="*/ 2147483647 w 196"/>
                  <a:gd name="T23" fmla="*/ 2147483647 h 238"/>
                  <a:gd name="T24" fmla="*/ 2147483647 w 196"/>
                  <a:gd name="T25" fmla="*/ 2147483647 h 238"/>
                  <a:gd name="T26" fmla="*/ 2147483647 w 196"/>
                  <a:gd name="T27" fmla="*/ 2147483647 h 238"/>
                  <a:gd name="T28" fmla="*/ 2147483647 w 196"/>
                  <a:gd name="T29" fmla="*/ 2147483647 h 238"/>
                  <a:gd name="T30" fmla="*/ 2147483647 w 196"/>
                  <a:gd name="T31" fmla="*/ 2147483647 h 238"/>
                  <a:gd name="T32" fmla="*/ 2147483647 w 196"/>
                  <a:gd name="T33" fmla="*/ 2147483647 h 238"/>
                  <a:gd name="T34" fmla="*/ 2147483647 w 196"/>
                  <a:gd name="T35" fmla="*/ 2147483647 h 238"/>
                  <a:gd name="T36" fmla="*/ 2147483647 w 196"/>
                  <a:gd name="T37" fmla="*/ 2147483647 h 238"/>
                  <a:gd name="T38" fmla="*/ 2147483647 w 196"/>
                  <a:gd name="T39" fmla="*/ 2147483647 h 238"/>
                  <a:gd name="T40" fmla="*/ 2147483647 w 196"/>
                  <a:gd name="T41" fmla="*/ 2147483647 h 238"/>
                  <a:gd name="T42" fmla="*/ 2147483647 w 196"/>
                  <a:gd name="T43" fmla="*/ 2147483647 h 238"/>
                  <a:gd name="T44" fmla="*/ 2147483647 w 196"/>
                  <a:gd name="T45" fmla="*/ 2147483647 h 238"/>
                  <a:gd name="T46" fmla="*/ 2147483647 w 196"/>
                  <a:gd name="T47" fmla="*/ 2147483647 h 238"/>
                  <a:gd name="T48" fmla="*/ 2147483647 w 196"/>
                  <a:gd name="T49" fmla="*/ 2147483647 h 238"/>
                  <a:gd name="T50" fmla="*/ 2147483647 w 196"/>
                  <a:gd name="T51" fmla="*/ 2147483647 h 238"/>
                  <a:gd name="T52" fmla="*/ 2147483647 w 196"/>
                  <a:gd name="T53" fmla="*/ 2147483647 h 238"/>
                  <a:gd name="T54" fmla="*/ 2147483647 w 196"/>
                  <a:gd name="T55" fmla="*/ 2147483647 h 238"/>
                  <a:gd name="T56" fmla="*/ 2147483647 w 196"/>
                  <a:gd name="T57" fmla="*/ 2147483647 h 238"/>
                  <a:gd name="T58" fmla="*/ 2147483647 w 196"/>
                  <a:gd name="T59" fmla="*/ 2147483647 h 238"/>
                  <a:gd name="T60" fmla="*/ 2147483647 w 196"/>
                  <a:gd name="T61" fmla="*/ 2147483647 h 238"/>
                  <a:gd name="T62" fmla="*/ 2147483647 w 196"/>
                  <a:gd name="T63" fmla="*/ 2147483647 h 238"/>
                  <a:gd name="T64" fmla="*/ 2147483647 w 196"/>
                  <a:gd name="T65" fmla="*/ 2147483647 h 238"/>
                  <a:gd name="T66" fmla="*/ 2147483647 w 196"/>
                  <a:gd name="T67" fmla="*/ 2147483647 h 238"/>
                  <a:gd name="T68" fmla="*/ 2147483647 w 196"/>
                  <a:gd name="T69" fmla="*/ 2147483647 h 238"/>
                  <a:gd name="T70" fmla="*/ 2147483647 w 196"/>
                  <a:gd name="T71" fmla="*/ 2147483647 h 238"/>
                  <a:gd name="T72" fmla="*/ 2147483647 w 196"/>
                  <a:gd name="T73" fmla="*/ 2147483647 h 238"/>
                  <a:gd name="T74" fmla="*/ 2147483647 w 196"/>
                  <a:gd name="T75" fmla="*/ 2147483647 h 238"/>
                  <a:gd name="T76" fmla="*/ 2147483647 w 196"/>
                  <a:gd name="T77" fmla="*/ 2147483647 h 238"/>
                  <a:gd name="T78" fmla="*/ 2147483647 w 196"/>
                  <a:gd name="T79" fmla="*/ 2147483647 h 238"/>
                  <a:gd name="T80" fmla="*/ 2147483647 w 196"/>
                  <a:gd name="T81" fmla="*/ 2147483647 h 238"/>
                  <a:gd name="T82" fmla="*/ 2147483647 w 196"/>
                  <a:gd name="T83" fmla="*/ 2147483647 h 238"/>
                  <a:gd name="T84" fmla="*/ 2147483647 w 196"/>
                  <a:gd name="T85" fmla="*/ 2147483647 h 238"/>
                  <a:gd name="T86" fmla="*/ 2147483647 w 196"/>
                  <a:gd name="T87" fmla="*/ 2147483647 h 238"/>
                  <a:gd name="T88" fmla="*/ 2147483647 w 196"/>
                  <a:gd name="T89" fmla="*/ 0 h 238"/>
                  <a:gd name="T90" fmla="*/ 2147483647 w 196"/>
                  <a:gd name="T91" fmla="*/ 2147483647 h 238"/>
                  <a:gd name="T92" fmla="*/ 2147483647 w 196"/>
                  <a:gd name="T93" fmla="*/ 2147483647 h 238"/>
                  <a:gd name="T94" fmla="*/ 2147483647 w 196"/>
                  <a:gd name="T95" fmla="*/ 2147483647 h 238"/>
                  <a:gd name="T96" fmla="*/ 0 w 196"/>
                  <a:gd name="T97" fmla="*/ 2147483647 h 23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6"/>
                  <a:gd name="T148" fmla="*/ 0 h 238"/>
                  <a:gd name="T149" fmla="*/ 196 w 196"/>
                  <a:gd name="T150" fmla="*/ 238 h 23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6" h="238">
                    <a:moveTo>
                      <a:pt x="0" y="24"/>
                    </a:moveTo>
                    <a:lnTo>
                      <a:pt x="10" y="34"/>
                    </a:lnTo>
                    <a:lnTo>
                      <a:pt x="14" y="42"/>
                    </a:lnTo>
                    <a:lnTo>
                      <a:pt x="16" y="50"/>
                    </a:lnTo>
                    <a:lnTo>
                      <a:pt x="14" y="82"/>
                    </a:lnTo>
                    <a:lnTo>
                      <a:pt x="12" y="88"/>
                    </a:lnTo>
                    <a:lnTo>
                      <a:pt x="12" y="90"/>
                    </a:lnTo>
                    <a:lnTo>
                      <a:pt x="10" y="94"/>
                    </a:lnTo>
                    <a:lnTo>
                      <a:pt x="8" y="100"/>
                    </a:lnTo>
                    <a:lnTo>
                      <a:pt x="10" y="114"/>
                    </a:lnTo>
                    <a:lnTo>
                      <a:pt x="12" y="118"/>
                    </a:lnTo>
                    <a:lnTo>
                      <a:pt x="16" y="120"/>
                    </a:lnTo>
                    <a:lnTo>
                      <a:pt x="14" y="126"/>
                    </a:lnTo>
                    <a:lnTo>
                      <a:pt x="12" y="132"/>
                    </a:lnTo>
                    <a:lnTo>
                      <a:pt x="8" y="146"/>
                    </a:lnTo>
                    <a:lnTo>
                      <a:pt x="18" y="156"/>
                    </a:lnTo>
                    <a:lnTo>
                      <a:pt x="22" y="168"/>
                    </a:lnTo>
                    <a:lnTo>
                      <a:pt x="26" y="198"/>
                    </a:lnTo>
                    <a:lnTo>
                      <a:pt x="28" y="200"/>
                    </a:lnTo>
                    <a:lnTo>
                      <a:pt x="30" y="202"/>
                    </a:lnTo>
                    <a:lnTo>
                      <a:pt x="34" y="204"/>
                    </a:lnTo>
                    <a:lnTo>
                      <a:pt x="36" y="208"/>
                    </a:lnTo>
                    <a:lnTo>
                      <a:pt x="42" y="228"/>
                    </a:lnTo>
                    <a:lnTo>
                      <a:pt x="44" y="234"/>
                    </a:lnTo>
                    <a:lnTo>
                      <a:pt x="46" y="238"/>
                    </a:lnTo>
                    <a:lnTo>
                      <a:pt x="50" y="238"/>
                    </a:lnTo>
                    <a:lnTo>
                      <a:pt x="56" y="236"/>
                    </a:lnTo>
                    <a:lnTo>
                      <a:pt x="60" y="232"/>
                    </a:lnTo>
                    <a:lnTo>
                      <a:pt x="70" y="220"/>
                    </a:lnTo>
                    <a:lnTo>
                      <a:pt x="76" y="226"/>
                    </a:lnTo>
                    <a:lnTo>
                      <a:pt x="84" y="228"/>
                    </a:lnTo>
                    <a:lnTo>
                      <a:pt x="92" y="230"/>
                    </a:lnTo>
                    <a:lnTo>
                      <a:pt x="98" y="238"/>
                    </a:lnTo>
                    <a:lnTo>
                      <a:pt x="100" y="232"/>
                    </a:lnTo>
                    <a:lnTo>
                      <a:pt x="104" y="230"/>
                    </a:lnTo>
                    <a:lnTo>
                      <a:pt x="112" y="228"/>
                    </a:lnTo>
                    <a:lnTo>
                      <a:pt x="126" y="228"/>
                    </a:lnTo>
                    <a:lnTo>
                      <a:pt x="126" y="204"/>
                    </a:lnTo>
                    <a:lnTo>
                      <a:pt x="128" y="196"/>
                    </a:lnTo>
                    <a:lnTo>
                      <a:pt x="132" y="188"/>
                    </a:lnTo>
                    <a:lnTo>
                      <a:pt x="136" y="180"/>
                    </a:lnTo>
                    <a:lnTo>
                      <a:pt x="144" y="176"/>
                    </a:lnTo>
                    <a:lnTo>
                      <a:pt x="152" y="172"/>
                    </a:lnTo>
                    <a:lnTo>
                      <a:pt x="162" y="172"/>
                    </a:lnTo>
                    <a:lnTo>
                      <a:pt x="170" y="172"/>
                    </a:lnTo>
                    <a:lnTo>
                      <a:pt x="178" y="174"/>
                    </a:lnTo>
                    <a:lnTo>
                      <a:pt x="190" y="180"/>
                    </a:lnTo>
                    <a:lnTo>
                      <a:pt x="190" y="174"/>
                    </a:lnTo>
                    <a:lnTo>
                      <a:pt x="192" y="170"/>
                    </a:lnTo>
                    <a:lnTo>
                      <a:pt x="196" y="162"/>
                    </a:lnTo>
                    <a:lnTo>
                      <a:pt x="196" y="156"/>
                    </a:lnTo>
                    <a:lnTo>
                      <a:pt x="196" y="148"/>
                    </a:lnTo>
                    <a:lnTo>
                      <a:pt x="194" y="146"/>
                    </a:lnTo>
                    <a:lnTo>
                      <a:pt x="186" y="138"/>
                    </a:lnTo>
                    <a:lnTo>
                      <a:pt x="184" y="134"/>
                    </a:lnTo>
                    <a:lnTo>
                      <a:pt x="180" y="130"/>
                    </a:lnTo>
                    <a:lnTo>
                      <a:pt x="180" y="126"/>
                    </a:lnTo>
                    <a:lnTo>
                      <a:pt x="180" y="120"/>
                    </a:lnTo>
                    <a:lnTo>
                      <a:pt x="168" y="118"/>
                    </a:lnTo>
                    <a:lnTo>
                      <a:pt x="158" y="116"/>
                    </a:lnTo>
                    <a:lnTo>
                      <a:pt x="154" y="112"/>
                    </a:lnTo>
                    <a:lnTo>
                      <a:pt x="152" y="108"/>
                    </a:lnTo>
                    <a:lnTo>
                      <a:pt x="152" y="102"/>
                    </a:lnTo>
                    <a:lnTo>
                      <a:pt x="152" y="94"/>
                    </a:lnTo>
                    <a:lnTo>
                      <a:pt x="150" y="92"/>
                    </a:lnTo>
                    <a:lnTo>
                      <a:pt x="148" y="90"/>
                    </a:lnTo>
                    <a:lnTo>
                      <a:pt x="146" y="80"/>
                    </a:lnTo>
                    <a:lnTo>
                      <a:pt x="142" y="70"/>
                    </a:lnTo>
                    <a:lnTo>
                      <a:pt x="138" y="68"/>
                    </a:lnTo>
                    <a:lnTo>
                      <a:pt x="134" y="66"/>
                    </a:lnTo>
                    <a:lnTo>
                      <a:pt x="124" y="68"/>
                    </a:lnTo>
                    <a:lnTo>
                      <a:pt x="120" y="68"/>
                    </a:lnTo>
                    <a:lnTo>
                      <a:pt x="116" y="68"/>
                    </a:lnTo>
                    <a:lnTo>
                      <a:pt x="114" y="66"/>
                    </a:lnTo>
                    <a:lnTo>
                      <a:pt x="114" y="62"/>
                    </a:lnTo>
                    <a:lnTo>
                      <a:pt x="108" y="60"/>
                    </a:lnTo>
                    <a:lnTo>
                      <a:pt x="104" y="58"/>
                    </a:lnTo>
                    <a:lnTo>
                      <a:pt x="100" y="54"/>
                    </a:lnTo>
                    <a:lnTo>
                      <a:pt x="98" y="52"/>
                    </a:lnTo>
                    <a:lnTo>
                      <a:pt x="94" y="54"/>
                    </a:lnTo>
                    <a:lnTo>
                      <a:pt x="84" y="50"/>
                    </a:lnTo>
                    <a:lnTo>
                      <a:pt x="74" y="44"/>
                    </a:lnTo>
                    <a:lnTo>
                      <a:pt x="70" y="36"/>
                    </a:lnTo>
                    <a:lnTo>
                      <a:pt x="66" y="30"/>
                    </a:lnTo>
                    <a:lnTo>
                      <a:pt x="64" y="20"/>
                    </a:lnTo>
                    <a:lnTo>
                      <a:pt x="66" y="10"/>
                    </a:lnTo>
                    <a:lnTo>
                      <a:pt x="66" y="6"/>
                    </a:lnTo>
                    <a:lnTo>
                      <a:pt x="64" y="2"/>
                    </a:lnTo>
                    <a:lnTo>
                      <a:pt x="62" y="0"/>
                    </a:lnTo>
                    <a:lnTo>
                      <a:pt x="56" y="0"/>
                    </a:lnTo>
                    <a:lnTo>
                      <a:pt x="48" y="2"/>
                    </a:lnTo>
                    <a:lnTo>
                      <a:pt x="42" y="6"/>
                    </a:lnTo>
                    <a:lnTo>
                      <a:pt x="30" y="14"/>
                    </a:lnTo>
                    <a:lnTo>
                      <a:pt x="20" y="22"/>
                    </a:lnTo>
                    <a:lnTo>
                      <a:pt x="12" y="26"/>
                    </a:lnTo>
                    <a:lnTo>
                      <a:pt x="8" y="26"/>
                    </a:lnTo>
                    <a:lnTo>
                      <a:pt x="4" y="24"/>
                    </a:lnTo>
                    <a:lnTo>
                      <a:pt x="0" y="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5" name="îṥḷîḑè">
                <a:extLst>
                  <a:ext uri="{FF2B5EF4-FFF2-40B4-BE49-F238E27FC236}">
                    <a16:creationId xmlns:a16="http://schemas.microsoft.com/office/drawing/2014/main" xmlns="" id="{318BCA87-4EE1-46A9-B7C4-2CD4356A3ABF}"/>
                  </a:ext>
                </a:extLst>
              </p:cNvPr>
              <p:cNvSpPr/>
              <p:nvPr/>
            </p:nvSpPr>
            <p:spPr bwMode="auto">
              <a:xfrm>
                <a:off x="2631853" y="4461722"/>
                <a:ext cx="234127" cy="252191"/>
              </a:xfrm>
              <a:custGeom>
                <a:avLst/>
                <a:gdLst>
                  <a:gd name="T0" fmla="*/ 2147483647 w 134"/>
                  <a:gd name="T1" fmla="*/ 2147483647 h 152"/>
                  <a:gd name="T2" fmla="*/ 2147483647 w 134"/>
                  <a:gd name="T3" fmla="*/ 2147483647 h 152"/>
                  <a:gd name="T4" fmla="*/ 2147483647 w 134"/>
                  <a:gd name="T5" fmla="*/ 2147483647 h 152"/>
                  <a:gd name="T6" fmla="*/ 2147483647 w 134"/>
                  <a:gd name="T7" fmla="*/ 2147483647 h 152"/>
                  <a:gd name="T8" fmla="*/ 2147483647 w 134"/>
                  <a:gd name="T9" fmla="*/ 2147483647 h 152"/>
                  <a:gd name="T10" fmla="*/ 2147483647 w 134"/>
                  <a:gd name="T11" fmla="*/ 2147483647 h 152"/>
                  <a:gd name="T12" fmla="*/ 2147483647 w 134"/>
                  <a:gd name="T13" fmla="*/ 2147483647 h 152"/>
                  <a:gd name="T14" fmla="*/ 2147483647 w 134"/>
                  <a:gd name="T15" fmla="*/ 2147483647 h 152"/>
                  <a:gd name="T16" fmla="*/ 2147483647 w 134"/>
                  <a:gd name="T17" fmla="*/ 2147483647 h 152"/>
                  <a:gd name="T18" fmla="*/ 2147483647 w 134"/>
                  <a:gd name="T19" fmla="*/ 2147483647 h 152"/>
                  <a:gd name="T20" fmla="*/ 2147483647 w 134"/>
                  <a:gd name="T21" fmla="*/ 2147483647 h 152"/>
                  <a:gd name="T22" fmla="*/ 2147483647 w 134"/>
                  <a:gd name="T23" fmla="*/ 2147483647 h 152"/>
                  <a:gd name="T24" fmla="*/ 2147483647 w 134"/>
                  <a:gd name="T25" fmla="*/ 2147483647 h 152"/>
                  <a:gd name="T26" fmla="*/ 2147483647 w 134"/>
                  <a:gd name="T27" fmla="*/ 2147483647 h 152"/>
                  <a:gd name="T28" fmla="*/ 2147483647 w 134"/>
                  <a:gd name="T29" fmla="*/ 2147483647 h 152"/>
                  <a:gd name="T30" fmla="*/ 2147483647 w 134"/>
                  <a:gd name="T31" fmla="*/ 2147483647 h 152"/>
                  <a:gd name="T32" fmla="*/ 2147483647 w 134"/>
                  <a:gd name="T33" fmla="*/ 2147483647 h 152"/>
                  <a:gd name="T34" fmla="*/ 2147483647 w 134"/>
                  <a:gd name="T35" fmla="*/ 2147483647 h 152"/>
                  <a:gd name="T36" fmla="*/ 2147483647 w 134"/>
                  <a:gd name="T37" fmla="*/ 2147483647 h 152"/>
                  <a:gd name="T38" fmla="*/ 2147483647 w 134"/>
                  <a:gd name="T39" fmla="*/ 2147483647 h 152"/>
                  <a:gd name="T40" fmla="*/ 2147483647 w 134"/>
                  <a:gd name="T41" fmla="*/ 2147483647 h 152"/>
                  <a:gd name="T42" fmla="*/ 2147483647 w 134"/>
                  <a:gd name="T43" fmla="*/ 2147483647 h 152"/>
                  <a:gd name="T44" fmla="*/ 2147483647 w 134"/>
                  <a:gd name="T45" fmla="*/ 2147483647 h 152"/>
                  <a:gd name="T46" fmla="*/ 2147483647 w 134"/>
                  <a:gd name="T47" fmla="*/ 2147483647 h 152"/>
                  <a:gd name="T48" fmla="*/ 2147483647 w 134"/>
                  <a:gd name="T49" fmla="*/ 2147483647 h 152"/>
                  <a:gd name="T50" fmla="*/ 2147483647 w 134"/>
                  <a:gd name="T51" fmla="*/ 2147483647 h 152"/>
                  <a:gd name="T52" fmla="*/ 2147483647 w 134"/>
                  <a:gd name="T53" fmla="*/ 2147483647 h 152"/>
                  <a:gd name="T54" fmla="*/ 2147483647 w 134"/>
                  <a:gd name="T55" fmla="*/ 2147483647 h 152"/>
                  <a:gd name="T56" fmla="*/ 2147483647 w 134"/>
                  <a:gd name="T57" fmla="*/ 2147483647 h 152"/>
                  <a:gd name="T58" fmla="*/ 2147483647 w 134"/>
                  <a:gd name="T59" fmla="*/ 2147483647 h 152"/>
                  <a:gd name="T60" fmla="*/ 2147483647 w 134"/>
                  <a:gd name="T61" fmla="*/ 2147483647 h 152"/>
                  <a:gd name="T62" fmla="*/ 2147483647 w 134"/>
                  <a:gd name="T63" fmla="*/ 2147483647 h 152"/>
                  <a:gd name="T64" fmla="*/ 0 w 134"/>
                  <a:gd name="T65" fmla="*/ 2147483647 h 152"/>
                  <a:gd name="T66" fmla="*/ 0 w 134"/>
                  <a:gd name="T67" fmla="*/ 2147483647 h 152"/>
                  <a:gd name="T68" fmla="*/ 0 w 134"/>
                  <a:gd name="T69" fmla="*/ 2147483647 h 152"/>
                  <a:gd name="T70" fmla="*/ 2147483647 w 134"/>
                  <a:gd name="T71" fmla="*/ 2147483647 h 152"/>
                  <a:gd name="T72" fmla="*/ 2147483647 w 134"/>
                  <a:gd name="T73" fmla="*/ 2147483647 h 152"/>
                  <a:gd name="T74" fmla="*/ 2147483647 w 134"/>
                  <a:gd name="T75" fmla="*/ 2147483647 h 152"/>
                  <a:gd name="T76" fmla="*/ 2147483647 w 134"/>
                  <a:gd name="T77" fmla="*/ 2147483647 h 152"/>
                  <a:gd name="T78" fmla="*/ 2147483647 w 134"/>
                  <a:gd name="T79" fmla="*/ 0 h 152"/>
                  <a:gd name="T80" fmla="*/ 2147483647 w 134"/>
                  <a:gd name="T81" fmla="*/ 0 h 152"/>
                  <a:gd name="T82" fmla="*/ 2147483647 w 134"/>
                  <a:gd name="T83" fmla="*/ 0 h 152"/>
                  <a:gd name="T84" fmla="*/ 2147483647 w 134"/>
                  <a:gd name="T85" fmla="*/ 2147483647 h 152"/>
                  <a:gd name="T86" fmla="*/ 2147483647 w 134"/>
                  <a:gd name="T87" fmla="*/ 2147483647 h 152"/>
                  <a:gd name="T88" fmla="*/ 2147483647 w 134"/>
                  <a:gd name="T89" fmla="*/ 2147483647 h 152"/>
                  <a:gd name="T90" fmla="*/ 2147483647 w 134"/>
                  <a:gd name="T91" fmla="*/ 2147483647 h 152"/>
                  <a:gd name="T92" fmla="*/ 2147483647 w 134"/>
                  <a:gd name="T93" fmla="*/ 2147483647 h 152"/>
                  <a:gd name="T94" fmla="*/ 2147483647 w 134"/>
                  <a:gd name="T95" fmla="*/ 2147483647 h 152"/>
                  <a:gd name="T96" fmla="*/ 2147483647 w 134"/>
                  <a:gd name="T97" fmla="*/ 2147483647 h 152"/>
                  <a:gd name="T98" fmla="*/ 2147483647 w 134"/>
                  <a:gd name="T99" fmla="*/ 2147483647 h 152"/>
                  <a:gd name="T100" fmla="*/ 2147483647 w 134"/>
                  <a:gd name="T101" fmla="*/ 2147483647 h 152"/>
                  <a:gd name="T102" fmla="*/ 2147483647 w 134"/>
                  <a:gd name="T103" fmla="*/ 2147483647 h 152"/>
                  <a:gd name="T104" fmla="*/ 2147483647 w 134"/>
                  <a:gd name="T105" fmla="*/ 2147483647 h 152"/>
                  <a:gd name="T106" fmla="*/ 2147483647 w 134"/>
                  <a:gd name="T107" fmla="*/ 2147483647 h 152"/>
                  <a:gd name="T108" fmla="*/ 2147483647 w 134"/>
                  <a:gd name="T109" fmla="*/ 2147483647 h 152"/>
                  <a:gd name="T110" fmla="*/ 2147483647 w 134"/>
                  <a:gd name="T111" fmla="*/ 2147483647 h 152"/>
                  <a:gd name="T112" fmla="*/ 2147483647 w 134"/>
                  <a:gd name="T113" fmla="*/ 2147483647 h 152"/>
                  <a:gd name="T114" fmla="*/ 2147483647 w 134"/>
                  <a:gd name="T115" fmla="*/ 2147483647 h 152"/>
                  <a:gd name="T116" fmla="*/ 2147483647 w 134"/>
                  <a:gd name="T117" fmla="*/ 2147483647 h 152"/>
                  <a:gd name="T118" fmla="*/ 2147483647 w 134"/>
                  <a:gd name="T119" fmla="*/ 2147483647 h 152"/>
                  <a:gd name="T120" fmla="*/ 2147483647 w 134"/>
                  <a:gd name="T121" fmla="*/ 2147483647 h 152"/>
                  <a:gd name="T122" fmla="*/ 2147483647 w 134"/>
                  <a:gd name="T123" fmla="*/ 2147483647 h 152"/>
                  <a:gd name="T124" fmla="*/ 2147483647 w 134"/>
                  <a:gd name="T125" fmla="*/ 2147483647 h 15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34"/>
                  <a:gd name="T190" fmla="*/ 0 h 152"/>
                  <a:gd name="T191" fmla="*/ 134 w 134"/>
                  <a:gd name="T192" fmla="*/ 152 h 15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34" h="152">
                    <a:moveTo>
                      <a:pt x="132" y="118"/>
                    </a:moveTo>
                    <a:lnTo>
                      <a:pt x="134" y="122"/>
                    </a:lnTo>
                    <a:lnTo>
                      <a:pt x="134" y="130"/>
                    </a:lnTo>
                    <a:lnTo>
                      <a:pt x="134" y="136"/>
                    </a:lnTo>
                    <a:lnTo>
                      <a:pt x="130" y="138"/>
                    </a:lnTo>
                    <a:lnTo>
                      <a:pt x="122" y="146"/>
                    </a:lnTo>
                    <a:lnTo>
                      <a:pt x="112" y="150"/>
                    </a:lnTo>
                    <a:lnTo>
                      <a:pt x="102" y="152"/>
                    </a:lnTo>
                    <a:lnTo>
                      <a:pt x="94" y="152"/>
                    </a:lnTo>
                    <a:lnTo>
                      <a:pt x="86" y="150"/>
                    </a:lnTo>
                    <a:lnTo>
                      <a:pt x="82" y="148"/>
                    </a:lnTo>
                    <a:lnTo>
                      <a:pt x="74" y="148"/>
                    </a:lnTo>
                    <a:lnTo>
                      <a:pt x="76" y="138"/>
                    </a:lnTo>
                    <a:lnTo>
                      <a:pt x="80" y="132"/>
                    </a:lnTo>
                    <a:lnTo>
                      <a:pt x="82" y="124"/>
                    </a:lnTo>
                    <a:lnTo>
                      <a:pt x="84" y="116"/>
                    </a:lnTo>
                    <a:lnTo>
                      <a:pt x="82" y="110"/>
                    </a:lnTo>
                    <a:lnTo>
                      <a:pt x="78" y="106"/>
                    </a:lnTo>
                    <a:lnTo>
                      <a:pt x="72" y="106"/>
                    </a:lnTo>
                    <a:lnTo>
                      <a:pt x="64" y="104"/>
                    </a:lnTo>
                    <a:lnTo>
                      <a:pt x="62" y="102"/>
                    </a:lnTo>
                    <a:lnTo>
                      <a:pt x="60" y="98"/>
                    </a:lnTo>
                    <a:lnTo>
                      <a:pt x="58" y="94"/>
                    </a:lnTo>
                    <a:lnTo>
                      <a:pt x="54" y="92"/>
                    </a:lnTo>
                    <a:lnTo>
                      <a:pt x="46" y="90"/>
                    </a:lnTo>
                    <a:lnTo>
                      <a:pt x="40" y="88"/>
                    </a:lnTo>
                    <a:lnTo>
                      <a:pt x="34" y="88"/>
                    </a:lnTo>
                    <a:lnTo>
                      <a:pt x="30" y="86"/>
                    </a:lnTo>
                    <a:lnTo>
                      <a:pt x="24" y="82"/>
                    </a:lnTo>
                    <a:lnTo>
                      <a:pt x="12" y="66"/>
                    </a:lnTo>
                    <a:lnTo>
                      <a:pt x="4" y="62"/>
                    </a:lnTo>
                    <a:lnTo>
                      <a:pt x="2" y="60"/>
                    </a:lnTo>
                    <a:lnTo>
                      <a:pt x="0" y="58"/>
                    </a:lnTo>
                    <a:lnTo>
                      <a:pt x="0" y="56"/>
                    </a:lnTo>
                    <a:lnTo>
                      <a:pt x="0" y="32"/>
                    </a:lnTo>
                    <a:lnTo>
                      <a:pt x="2" y="24"/>
                    </a:lnTo>
                    <a:lnTo>
                      <a:pt x="6" y="16"/>
                    </a:lnTo>
                    <a:lnTo>
                      <a:pt x="10" y="8"/>
                    </a:lnTo>
                    <a:lnTo>
                      <a:pt x="18" y="4"/>
                    </a:lnTo>
                    <a:lnTo>
                      <a:pt x="26" y="0"/>
                    </a:lnTo>
                    <a:lnTo>
                      <a:pt x="36" y="0"/>
                    </a:lnTo>
                    <a:lnTo>
                      <a:pt x="44" y="0"/>
                    </a:lnTo>
                    <a:lnTo>
                      <a:pt x="52" y="2"/>
                    </a:lnTo>
                    <a:lnTo>
                      <a:pt x="64" y="8"/>
                    </a:lnTo>
                    <a:lnTo>
                      <a:pt x="64" y="18"/>
                    </a:lnTo>
                    <a:lnTo>
                      <a:pt x="70" y="34"/>
                    </a:lnTo>
                    <a:lnTo>
                      <a:pt x="76" y="50"/>
                    </a:lnTo>
                    <a:lnTo>
                      <a:pt x="78" y="54"/>
                    </a:lnTo>
                    <a:lnTo>
                      <a:pt x="82" y="56"/>
                    </a:lnTo>
                    <a:lnTo>
                      <a:pt x="92" y="56"/>
                    </a:lnTo>
                    <a:lnTo>
                      <a:pt x="100" y="58"/>
                    </a:lnTo>
                    <a:lnTo>
                      <a:pt x="106" y="62"/>
                    </a:lnTo>
                    <a:lnTo>
                      <a:pt x="108" y="68"/>
                    </a:lnTo>
                    <a:lnTo>
                      <a:pt x="114" y="80"/>
                    </a:lnTo>
                    <a:lnTo>
                      <a:pt x="120" y="90"/>
                    </a:lnTo>
                    <a:lnTo>
                      <a:pt x="122" y="86"/>
                    </a:lnTo>
                    <a:lnTo>
                      <a:pt x="126" y="84"/>
                    </a:lnTo>
                    <a:lnTo>
                      <a:pt x="128" y="82"/>
                    </a:lnTo>
                    <a:lnTo>
                      <a:pt x="132" y="84"/>
                    </a:lnTo>
                    <a:lnTo>
                      <a:pt x="132" y="88"/>
                    </a:lnTo>
                    <a:lnTo>
                      <a:pt x="132" y="94"/>
                    </a:lnTo>
                    <a:lnTo>
                      <a:pt x="132" y="106"/>
                    </a:lnTo>
                    <a:lnTo>
                      <a:pt x="132" y="1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6" name="íṥḷïḓê">
                <a:extLst>
                  <a:ext uri="{FF2B5EF4-FFF2-40B4-BE49-F238E27FC236}">
                    <a16:creationId xmlns:a16="http://schemas.microsoft.com/office/drawing/2014/main" xmlns="" id="{850F1A30-4628-4632-8CE1-D8D5123842F0}"/>
                  </a:ext>
                </a:extLst>
              </p:cNvPr>
              <p:cNvSpPr/>
              <p:nvPr/>
            </p:nvSpPr>
            <p:spPr bwMode="auto">
              <a:xfrm>
                <a:off x="2799873" y="4797975"/>
                <a:ext cx="145985" cy="135904"/>
              </a:xfrm>
              <a:custGeom>
                <a:avLst/>
                <a:gdLst>
                  <a:gd name="T0" fmla="*/ 2147483647 w 84"/>
                  <a:gd name="T1" fmla="*/ 0 h 82"/>
                  <a:gd name="T2" fmla="*/ 2147483647 w 84"/>
                  <a:gd name="T3" fmla="*/ 0 h 82"/>
                  <a:gd name="T4" fmla="*/ 2147483647 w 84"/>
                  <a:gd name="T5" fmla="*/ 2147483647 h 82"/>
                  <a:gd name="T6" fmla="*/ 2147483647 w 84"/>
                  <a:gd name="T7" fmla="*/ 2147483647 h 82"/>
                  <a:gd name="T8" fmla="*/ 2147483647 w 84"/>
                  <a:gd name="T9" fmla="*/ 2147483647 h 82"/>
                  <a:gd name="T10" fmla="*/ 2147483647 w 84"/>
                  <a:gd name="T11" fmla="*/ 2147483647 h 82"/>
                  <a:gd name="T12" fmla="*/ 2147483647 w 84"/>
                  <a:gd name="T13" fmla="*/ 2147483647 h 82"/>
                  <a:gd name="T14" fmla="*/ 2147483647 w 84"/>
                  <a:gd name="T15" fmla="*/ 2147483647 h 82"/>
                  <a:gd name="T16" fmla="*/ 2147483647 w 84"/>
                  <a:gd name="T17" fmla="*/ 2147483647 h 82"/>
                  <a:gd name="T18" fmla="*/ 2147483647 w 84"/>
                  <a:gd name="T19" fmla="*/ 2147483647 h 82"/>
                  <a:gd name="T20" fmla="*/ 2147483647 w 84"/>
                  <a:gd name="T21" fmla="*/ 2147483647 h 82"/>
                  <a:gd name="T22" fmla="*/ 2147483647 w 84"/>
                  <a:gd name="T23" fmla="*/ 2147483647 h 82"/>
                  <a:gd name="T24" fmla="*/ 2147483647 w 84"/>
                  <a:gd name="T25" fmla="*/ 2147483647 h 82"/>
                  <a:gd name="T26" fmla="*/ 2147483647 w 84"/>
                  <a:gd name="T27" fmla="*/ 2147483647 h 82"/>
                  <a:gd name="T28" fmla="*/ 2147483647 w 84"/>
                  <a:gd name="T29" fmla="*/ 2147483647 h 82"/>
                  <a:gd name="T30" fmla="*/ 0 w 84"/>
                  <a:gd name="T31" fmla="*/ 2147483647 h 82"/>
                  <a:gd name="T32" fmla="*/ 2147483647 w 84"/>
                  <a:gd name="T33" fmla="*/ 0 h 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4"/>
                  <a:gd name="T52" fmla="*/ 0 h 82"/>
                  <a:gd name="T53" fmla="*/ 84 w 84"/>
                  <a:gd name="T54" fmla="*/ 82 h 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4" h="82">
                    <a:moveTo>
                      <a:pt x="2" y="0"/>
                    </a:moveTo>
                    <a:lnTo>
                      <a:pt x="12" y="0"/>
                    </a:lnTo>
                    <a:lnTo>
                      <a:pt x="22" y="4"/>
                    </a:lnTo>
                    <a:lnTo>
                      <a:pt x="34" y="12"/>
                    </a:lnTo>
                    <a:lnTo>
                      <a:pt x="44" y="18"/>
                    </a:lnTo>
                    <a:lnTo>
                      <a:pt x="66" y="36"/>
                    </a:lnTo>
                    <a:lnTo>
                      <a:pt x="84" y="50"/>
                    </a:lnTo>
                    <a:lnTo>
                      <a:pt x="78" y="62"/>
                    </a:lnTo>
                    <a:lnTo>
                      <a:pt x="72" y="72"/>
                    </a:lnTo>
                    <a:lnTo>
                      <a:pt x="66" y="78"/>
                    </a:lnTo>
                    <a:lnTo>
                      <a:pt x="60" y="82"/>
                    </a:lnTo>
                    <a:lnTo>
                      <a:pt x="58" y="82"/>
                    </a:lnTo>
                    <a:lnTo>
                      <a:pt x="40" y="80"/>
                    </a:lnTo>
                    <a:lnTo>
                      <a:pt x="24" y="76"/>
                    </a:lnTo>
                    <a:lnTo>
                      <a:pt x="12" y="72"/>
                    </a:lnTo>
                    <a:lnTo>
                      <a:pt x="0" y="66"/>
                    </a:lnTo>
                    <a:lnTo>
                      <a:pt x="2"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7" name="iṣľíḓe">
                <a:extLst>
                  <a:ext uri="{FF2B5EF4-FFF2-40B4-BE49-F238E27FC236}">
                    <a16:creationId xmlns:a16="http://schemas.microsoft.com/office/drawing/2014/main" xmlns="" id="{B8791EC9-851F-4EE2-AA05-A3D4A3CE4A65}"/>
                  </a:ext>
                </a:extLst>
              </p:cNvPr>
              <p:cNvSpPr/>
              <p:nvPr/>
            </p:nvSpPr>
            <p:spPr bwMode="auto">
              <a:xfrm>
                <a:off x="2462456" y="4541582"/>
                <a:ext cx="426937" cy="920495"/>
              </a:xfrm>
              <a:custGeom>
                <a:avLst/>
                <a:gdLst>
                  <a:gd name="T0" fmla="*/ 2147483647 w 246"/>
                  <a:gd name="T1" fmla="*/ 2147483647 h 552"/>
                  <a:gd name="T2" fmla="*/ 2147483647 w 246"/>
                  <a:gd name="T3" fmla="*/ 2147483647 h 552"/>
                  <a:gd name="T4" fmla="*/ 2147483647 w 246"/>
                  <a:gd name="T5" fmla="*/ 2147483647 h 552"/>
                  <a:gd name="T6" fmla="*/ 2147483647 w 246"/>
                  <a:gd name="T7" fmla="*/ 2147483647 h 552"/>
                  <a:gd name="T8" fmla="*/ 2147483647 w 246"/>
                  <a:gd name="T9" fmla="*/ 2147483647 h 552"/>
                  <a:gd name="T10" fmla="*/ 2147483647 w 246"/>
                  <a:gd name="T11" fmla="*/ 2147483647 h 552"/>
                  <a:gd name="T12" fmla="*/ 2147483647 w 246"/>
                  <a:gd name="T13" fmla="*/ 2147483647 h 552"/>
                  <a:gd name="T14" fmla="*/ 2147483647 w 246"/>
                  <a:gd name="T15" fmla="*/ 2147483647 h 552"/>
                  <a:gd name="T16" fmla="*/ 2147483647 w 246"/>
                  <a:gd name="T17" fmla="*/ 2147483647 h 552"/>
                  <a:gd name="T18" fmla="*/ 2147483647 w 246"/>
                  <a:gd name="T19" fmla="*/ 2147483647 h 552"/>
                  <a:gd name="T20" fmla="*/ 2147483647 w 246"/>
                  <a:gd name="T21" fmla="*/ 2147483647 h 552"/>
                  <a:gd name="T22" fmla="*/ 2147483647 w 246"/>
                  <a:gd name="T23" fmla="*/ 2147483647 h 552"/>
                  <a:gd name="T24" fmla="*/ 2147483647 w 246"/>
                  <a:gd name="T25" fmla="*/ 2147483647 h 552"/>
                  <a:gd name="T26" fmla="*/ 2147483647 w 246"/>
                  <a:gd name="T27" fmla="*/ 2147483647 h 552"/>
                  <a:gd name="T28" fmla="*/ 2147483647 w 246"/>
                  <a:gd name="T29" fmla="*/ 2147483647 h 552"/>
                  <a:gd name="T30" fmla="*/ 2147483647 w 246"/>
                  <a:gd name="T31" fmla="*/ 2147483647 h 552"/>
                  <a:gd name="T32" fmla="*/ 2147483647 w 246"/>
                  <a:gd name="T33" fmla="*/ 2147483647 h 552"/>
                  <a:gd name="T34" fmla="*/ 2147483647 w 246"/>
                  <a:gd name="T35" fmla="*/ 2147483647 h 552"/>
                  <a:gd name="T36" fmla="*/ 2147483647 w 246"/>
                  <a:gd name="T37" fmla="*/ 2147483647 h 552"/>
                  <a:gd name="T38" fmla="*/ 2147483647 w 246"/>
                  <a:gd name="T39" fmla="*/ 2147483647 h 552"/>
                  <a:gd name="T40" fmla="*/ 2147483647 w 246"/>
                  <a:gd name="T41" fmla="*/ 2147483647 h 552"/>
                  <a:gd name="T42" fmla="*/ 2147483647 w 246"/>
                  <a:gd name="T43" fmla="*/ 2147483647 h 552"/>
                  <a:gd name="T44" fmla="*/ 2147483647 w 246"/>
                  <a:gd name="T45" fmla="*/ 2147483647 h 552"/>
                  <a:gd name="T46" fmla="*/ 2147483647 w 246"/>
                  <a:gd name="T47" fmla="*/ 2147483647 h 552"/>
                  <a:gd name="T48" fmla="*/ 2147483647 w 246"/>
                  <a:gd name="T49" fmla="*/ 2147483647 h 552"/>
                  <a:gd name="T50" fmla="*/ 2147483647 w 246"/>
                  <a:gd name="T51" fmla="*/ 2147483647 h 552"/>
                  <a:gd name="T52" fmla="*/ 2147483647 w 246"/>
                  <a:gd name="T53" fmla="*/ 2147483647 h 552"/>
                  <a:gd name="T54" fmla="*/ 2147483647 w 246"/>
                  <a:gd name="T55" fmla="*/ 2147483647 h 552"/>
                  <a:gd name="T56" fmla="*/ 2147483647 w 246"/>
                  <a:gd name="T57" fmla="*/ 2147483647 h 552"/>
                  <a:gd name="T58" fmla="*/ 2147483647 w 246"/>
                  <a:gd name="T59" fmla="*/ 2147483647 h 552"/>
                  <a:gd name="T60" fmla="*/ 2147483647 w 246"/>
                  <a:gd name="T61" fmla="*/ 2147483647 h 552"/>
                  <a:gd name="T62" fmla="*/ 2147483647 w 246"/>
                  <a:gd name="T63" fmla="*/ 2147483647 h 552"/>
                  <a:gd name="T64" fmla="*/ 2147483647 w 246"/>
                  <a:gd name="T65" fmla="*/ 2147483647 h 552"/>
                  <a:gd name="T66" fmla="*/ 2147483647 w 246"/>
                  <a:gd name="T67" fmla="*/ 2147483647 h 552"/>
                  <a:gd name="T68" fmla="*/ 2147483647 w 246"/>
                  <a:gd name="T69" fmla="*/ 2147483647 h 552"/>
                  <a:gd name="T70" fmla="*/ 2147483647 w 246"/>
                  <a:gd name="T71" fmla="*/ 2147483647 h 552"/>
                  <a:gd name="T72" fmla="*/ 2147483647 w 246"/>
                  <a:gd name="T73" fmla="*/ 2147483647 h 552"/>
                  <a:gd name="T74" fmla="*/ 2147483647 w 246"/>
                  <a:gd name="T75" fmla="*/ 2147483647 h 552"/>
                  <a:gd name="T76" fmla="*/ 2147483647 w 246"/>
                  <a:gd name="T77" fmla="*/ 2147483647 h 552"/>
                  <a:gd name="T78" fmla="*/ 2147483647 w 246"/>
                  <a:gd name="T79" fmla="*/ 2147483647 h 552"/>
                  <a:gd name="T80" fmla="*/ 2147483647 w 246"/>
                  <a:gd name="T81" fmla="*/ 2147483647 h 552"/>
                  <a:gd name="T82" fmla="*/ 2147483647 w 246"/>
                  <a:gd name="T83" fmla="*/ 2147483647 h 552"/>
                  <a:gd name="T84" fmla="*/ 2147483647 w 246"/>
                  <a:gd name="T85" fmla="*/ 2147483647 h 552"/>
                  <a:gd name="T86" fmla="*/ 2147483647 w 246"/>
                  <a:gd name="T87" fmla="*/ 2147483647 h 552"/>
                  <a:gd name="T88" fmla="*/ 2147483647 w 246"/>
                  <a:gd name="T89" fmla="*/ 2147483647 h 552"/>
                  <a:gd name="T90" fmla="*/ 2147483647 w 246"/>
                  <a:gd name="T91" fmla="*/ 2147483647 h 552"/>
                  <a:gd name="T92" fmla="*/ 2147483647 w 246"/>
                  <a:gd name="T93" fmla="*/ 2147483647 h 552"/>
                  <a:gd name="T94" fmla="*/ 2147483647 w 246"/>
                  <a:gd name="T95" fmla="*/ 2147483647 h 552"/>
                  <a:gd name="T96" fmla="*/ 2147483647 w 246"/>
                  <a:gd name="T97" fmla="*/ 2147483647 h 552"/>
                  <a:gd name="T98" fmla="*/ 2147483647 w 246"/>
                  <a:gd name="T99" fmla="*/ 2147483647 h 552"/>
                  <a:gd name="T100" fmla="*/ 2147483647 w 246"/>
                  <a:gd name="T101" fmla="*/ 2147483647 h 552"/>
                  <a:gd name="T102" fmla="*/ 2147483647 w 246"/>
                  <a:gd name="T103" fmla="*/ 2147483647 h 552"/>
                  <a:gd name="T104" fmla="*/ 2147483647 w 246"/>
                  <a:gd name="T105" fmla="*/ 2147483647 h 552"/>
                  <a:gd name="T106" fmla="*/ 2147483647 w 246"/>
                  <a:gd name="T107" fmla="*/ 2147483647 h 552"/>
                  <a:gd name="T108" fmla="*/ 2147483647 w 246"/>
                  <a:gd name="T109" fmla="*/ 2147483647 h 552"/>
                  <a:gd name="T110" fmla="*/ 2147483647 w 246"/>
                  <a:gd name="T111" fmla="*/ 2147483647 h 552"/>
                  <a:gd name="T112" fmla="*/ 2147483647 w 246"/>
                  <a:gd name="T113" fmla="*/ 2147483647 h 552"/>
                  <a:gd name="T114" fmla="*/ 2147483647 w 246"/>
                  <a:gd name="T115" fmla="*/ 2147483647 h 552"/>
                  <a:gd name="T116" fmla="*/ 2147483647 w 246"/>
                  <a:gd name="T117" fmla="*/ 2147483647 h 55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46"/>
                  <a:gd name="T178" fmla="*/ 0 h 552"/>
                  <a:gd name="T179" fmla="*/ 246 w 246"/>
                  <a:gd name="T180" fmla="*/ 552 h 55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46" h="552">
                    <a:moveTo>
                      <a:pt x="196" y="154"/>
                    </a:move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36" y="70"/>
                    </a:lnTo>
                    <a:lnTo>
                      <a:pt x="230" y="70"/>
                    </a:lnTo>
                    <a:lnTo>
                      <a:pt x="232" y="74"/>
                    </a:lnTo>
                    <a:lnTo>
                      <a:pt x="232" y="82"/>
                    </a:lnTo>
                    <a:lnTo>
                      <a:pt x="232" y="88"/>
                    </a:lnTo>
                    <a:lnTo>
                      <a:pt x="228" y="90"/>
                    </a:lnTo>
                    <a:lnTo>
                      <a:pt x="220" y="98"/>
                    </a:lnTo>
                    <a:lnTo>
                      <a:pt x="210" y="102"/>
                    </a:lnTo>
                    <a:lnTo>
                      <a:pt x="200" y="104"/>
                    </a:lnTo>
                    <a:lnTo>
                      <a:pt x="192" y="104"/>
                    </a:lnTo>
                    <a:lnTo>
                      <a:pt x="184" y="102"/>
                    </a:lnTo>
                    <a:lnTo>
                      <a:pt x="180" y="100"/>
                    </a:lnTo>
                    <a:lnTo>
                      <a:pt x="172" y="100"/>
                    </a:lnTo>
                    <a:lnTo>
                      <a:pt x="174" y="90"/>
                    </a:lnTo>
                    <a:lnTo>
                      <a:pt x="178" y="84"/>
                    </a:lnTo>
                    <a:lnTo>
                      <a:pt x="180" y="76"/>
                    </a:lnTo>
                    <a:lnTo>
                      <a:pt x="182" y="68"/>
                    </a:lnTo>
                    <a:lnTo>
                      <a:pt x="180" y="62"/>
                    </a:lnTo>
                    <a:lnTo>
                      <a:pt x="176" y="58"/>
                    </a:lnTo>
                    <a:lnTo>
                      <a:pt x="170" y="58"/>
                    </a:lnTo>
                    <a:lnTo>
                      <a:pt x="162" y="56"/>
                    </a:lnTo>
                    <a:lnTo>
                      <a:pt x="160" y="54"/>
                    </a:lnTo>
                    <a:lnTo>
                      <a:pt x="158" y="50"/>
                    </a:lnTo>
                    <a:lnTo>
                      <a:pt x="156" y="46"/>
                    </a:lnTo>
                    <a:lnTo>
                      <a:pt x="152" y="44"/>
                    </a:lnTo>
                    <a:lnTo>
                      <a:pt x="144" y="42"/>
                    </a:lnTo>
                    <a:lnTo>
                      <a:pt x="138" y="40"/>
                    </a:lnTo>
                    <a:lnTo>
                      <a:pt x="132" y="40"/>
                    </a:lnTo>
                    <a:lnTo>
                      <a:pt x="128" y="38"/>
                    </a:lnTo>
                    <a:lnTo>
                      <a:pt x="122" y="34"/>
                    </a:lnTo>
                    <a:lnTo>
                      <a:pt x="110" y="18"/>
                    </a:lnTo>
                    <a:lnTo>
                      <a:pt x="102" y="14"/>
                    </a:lnTo>
                    <a:lnTo>
                      <a:pt x="98" y="10"/>
                    </a:lnTo>
                    <a:lnTo>
                      <a:pt x="98" y="8"/>
                    </a:lnTo>
                    <a:lnTo>
                      <a:pt x="84" y="8"/>
                    </a:lnTo>
                    <a:lnTo>
                      <a:pt x="76" y="10"/>
                    </a:lnTo>
                    <a:lnTo>
                      <a:pt x="72" y="12"/>
                    </a:lnTo>
                    <a:lnTo>
                      <a:pt x="70" y="18"/>
                    </a:lnTo>
                    <a:lnTo>
                      <a:pt x="64" y="10"/>
                    </a:lnTo>
                    <a:lnTo>
                      <a:pt x="56" y="8"/>
                    </a:lnTo>
                    <a:lnTo>
                      <a:pt x="48" y="6"/>
                    </a:lnTo>
                    <a:lnTo>
                      <a:pt x="42" y="0"/>
                    </a:lnTo>
                    <a:lnTo>
                      <a:pt x="34" y="8"/>
                    </a:lnTo>
                    <a:lnTo>
                      <a:pt x="28" y="16"/>
                    </a:lnTo>
                    <a:lnTo>
                      <a:pt x="30" y="30"/>
                    </a:lnTo>
                    <a:lnTo>
                      <a:pt x="30" y="34"/>
                    </a:lnTo>
                    <a:lnTo>
                      <a:pt x="28" y="40"/>
                    </a:lnTo>
                    <a:lnTo>
                      <a:pt x="22" y="46"/>
                    </a:lnTo>
                    <a:lnTo>
                      <a:pt x="16" y="50"/>
                    </a:lnTo>
                    <a:lnTo>
                      <a:pt x="14" y="54"/>
                    </a:lnTo>
                    <a:lnTo>
                      <a:pt x="12" y="62"/>
                    </a:lnTo>
                    <a:lnTo>
                      <a:pt x="14" y="80"/>
                    </a:lnTo>
                    <a:lnTo>
                      <a:pt x="16" y="86"/>
                    </a:lnTo>
                    <a:lnTo>
                      <a:pt x="20" y="92"/>
                    </a:lnTo>
                    <a:lnTo>
                      <a:pt x="16" y="100"/>
                    </a:lnTo>
                    <a:lnTo>
                      <a:pt x="8" y="112"/>
                    </a:lnTo>
                    <a:lnTo>
                      <a:pt x="2" y="122"/>
                    </a:lnTo>
                    <a:lnTo>
                      <a:pt x="0" y="136"/>
                    </a:lnTo>
                    <a:lnTo>
                      <a:pt x="2" y="140"/>
                    </a:lnTo>
                    <a:lnTo>
                      <a:pt x="4" y="144"/>
                    </a:lnTo>
                    <a:lnTo>
                      <a:pt x="8" y="146"/>
                    </a:lnTo>
                    <a:lnTo>
                      <a:pt x="8" y="152"/>
                    </a:lnTo>
                    <a:lnTo>
                      <a:pt x="4" y="162"/>
                    </a:lnTo>
                    <a:lnTo>
                      <a:pt x="2" y="170"/>
                    </a:lnTo>
                    <a:lnTo>
                      <a:pt x="0" y="174"/>
                    </a:lnTo>
                    <a:lnTo>
                      <a:pt x="2" y="180"/>
                    </a:lnTo>
                    <a:lnTo>
                      <a:pt x="4" y="186"/>
                    </a:lnTo>
                    <a:lnTo>
                      <a:pt x="8" y="192"/>
                    </a:lnTo>
                    <a:lnTo>
                      <a:pt x="10" y="198"/>
                    </a:lnTo>
                    <a:lnTo>
                      <a:pt x="12" y="204"/>
                    </a:lnTo>
                    <a:lnTo>
                      <a:pt x="16" y="210"/>
                    </a:lnTo>
                    <a:lnTo>
                      <a:pt x="18" y="218"/>
                    </a:lnTo>
                    <a:lnTo>
                      <a:pt x="20" y="226"/>
                    </a:lnTo>
                    <a:lnTo>
                      <a:pt x="20" y="256"/>
                    </a:lnTo>
                    <a:lnTo>
                      <a:pt x="18" y="260"/>
                    </a:lnTo>
                    <a:lnTo>
                      <a:pt x="16" y="266"/>
                    </a:lnTo>
                    <a:lnTo>
                      <a:pt x="14" y="270"/>
                    </a:lnTo>
                    <a:lnTo>
                      <a:pt x="12" y="274"/>
                    </a:lnTo>
                    <a:lnTo>
                      <a:pt x="16" y="280"/>
                    </a:lnTo>
                    <a:lnTo>
                      <a:pt x="18" y="292"/>
                    </a:lnTo>
                    <a:lnTo>
                      <a:pt x="24" y="300"/>
                    </a:lnTo>
                    <a:lnTo>
                      <a:pt x="26" y="308"/>
                    </a:lnTo>
                    <a:lnTo>
                      <a:pt x="24" y="310"/>
                    </a:lnTo>
                    <a:lnTo>
                      <a:pt x="22" y="312"/>
                    </a:lnTo>
                    <a:lnTo>
                      <a:pt x="20" y="316"/>
                    </a:lnTo>
                    <a:lnTo>
                      <a:pt x="18" y="322"/>
                    </a:lnTo>
                    <a:lnTo>
                      <a:pt x="20" y="336"/>
                    </a:lnTo>
                    <a:lnTo>
                      <a:pt x="26" y="348"/>
                    </a:lnTo>
                    <a:lnTo>
                      <a:pt x="30" y="362"/>
                    </a:lnTo>
                    <a:lnTo>
                      <a:pt x="32" y="370"/>
                    </a:lnTo>
                    <a:lnTo>
                      <a:pt x="30" y="374"/>
                    </a:lnTo>
                    <a:lnTo>
                      <a:pt x="26" y="374"/>
                    </a:lnTo>
                    <a:lnTo>
                      <a:pt x="38" y="394"/>
                    </a:lnTo>
                    <a:lnTo>
                      <a:pt x="46" y="408"/>
                    </a:lnTo>
                    <a:lnTo>
                      <a:pt x="50" y="412"/>
                    </a:lnTo>
                    <a:lnTo>
                      <a:pt x="54" y="414"/>
                    </a:lnTo>
                    <a:lnTo>
                      <a:pt x="52" y="418"/>
                    </a:lnTo>
                    <a:lnTo>
                      <a:pt x="50" y="422"/>
                    </a:lnTo>
                    <a:lnTo>
                      <a:pt x="52" y="432"/>
                    </a:lnTo>
                    <a:lnTo>
                      <a:pt x="54" y="438"/>
                    </a:lnTo>
                    <a:lnTo>
                      <a:pt x="58" y="446"/>
                    </a:lnTo>
                    <a:lnTo>
                      <a:pt x="58" y="456"/>
                    </a:lnTo>
                    <a:lnTo>
                      <a:pt x="58" y="462"/>
                    </a:lnTo>
                    <a:lnTo>
                      <a:pt x="56" y="464"/>
                    </a:lnTo>
                    <a:lnTo>
                      <a:pt x="54" y="468"/>
                    </a:lnTo>
                    <a:lnTo>
                      <a:pt x="52" y="472"/>
                    </a:lnTo>
                    <a:lnTo>
                      <a:pt x="54" y="474"/>
                    </a:lnTo>
                    <a:lnTo>
                      <a:pt x="54" y="476"/>
                    </a:lnTo>
                    <a:lnTo>
                      <a:pt x="56" y="480"/>
                    </a:lnTo>
                    <a:lnTo>
                      <a:pt x="56" y="484"/>
                    </a:lnTo>
                    <a:lnTo>
                      <a:pt x="54" y="494"/>
                    </a:lnTo>
                    <a:lnTo>
                      <a:pt x="52" y="504"/>
                    </a:lnTo>
                    <a:lnTo>
                      <a:pt x="54" y="510"/>
                    </a:lnTo>
                    <a:lnTo>
                      <a:pt x="56" y="514"/>
                    </a:lnTo>
                    <a:lnTo>
                      <a:pt x="64" y="520"/>
                    </a:lnTo>
                    <a:lnTo>
                      <a:pt x="70" y="524"/>
                    </a:lnTo>
                    <a:lnTo>
                      <a:pt x="78" y="528"/>
                    </a:lnTo>
                    <a:lnTo>
                      <a:pt x="84" y="534"/>
                    </a:lnTo>
                    <a:lnTo>
                      <a:pt x="86" y="540"/>
                    </a:lnTo>
                    <a:lnTo>
                      <a:pt x="88" y="546"/>
                    </a:lnTo>
                    <a:lnTo>
                      <a:pt x="92" y="552"/>
                    </a:lnTo>
                    <a:lnTo>
                      <a:pt x="140" y="552"/>
                    </a:lnTo>
                    <a:lnTo>
                      <a:pt x="128" y="532"/>
                    </a:lnTo>
                    <a:lnTo>
                      <a:pt x="124" y="526"/>
                    </a:lnTo>
                    <a:lnTo>
                      <a:pt x="124" y="522"/>
                    </a:lnTo>
                    <a:lnTo>
                      <a:pt x="124" y="518"/>
                    </a:lnTo>
                    <a:lnTo>
                      <a:pt x="124" y="516"/>
                    </a:lnTo>
                    <a:lnTo>
                      <a:pt x="124" y="514"/>
                    </a:lnTo>
                    <a:lnTo>
                      <a:pt x="128" y="512"/>
                    </a:lnTo>
                    <a:lnTo>
                      <a:pt x="134" y="508"/>
                    </a:lnTo>
                    <a:lnTo>
                      <a:pt x="138" y="504"/>
                    </a:lnTo>
                    <a:lnTo>
                      <a:pt x="134" y="502"/>
                    </a:lnTo>
                    <a:lnTo>
                      <a:pt x="134" y="500"/>
                    </a:lnTo>
                    <a:lnTo>
                      <a:pt x="134" y="494"/>
                    </a:lnTo>
                    <a:lnTo>
                      <a:pt x="136" y="490"/>
                    </a:lnTo>
                    <a:lnTo>
                      <a:pt x="142" y="484"/>
                    </a:lnTo>
                    <a:lnTo>
                      <a:pt x="150" y="478"/>
                    </a:lnTo>
                    <a:lnTo>
                      <a:pt x="152" y="474"/>
                    </a:lnTo>
                    <a:lnTo>
                      <a:pt x="152" y="470"/>
                    </a:lnTo>
                    <a:lnTo>
                      <a:pt x="152" y="464"/>
                    </a:lnTo>
                    <a:lnTo>
                      <a:pt x="148" y="460"/>
                    </a:lnTo>
                    <a:lnTo>
                      <a:pt x="148" y="458"/>
                    </a:lnTo>
                    <a:lnTo>
                      <a:pt x="140" y="456"/>
                    </a:lnTo>
                    <a:lnTo>
                      <a:pt x="128" y="450"/>
                    </a:lnTo>
                    <a:lnTo>
                      <a:pt x="118" y="444"/>
                    </a:lnTo>
                    <a:lnTo>
                      <a:pt x="116" y="442"/>
                    </a:lnTo>
                    <a:lnTo>
                      <a:pt x="114" y="440"/>
                    </a:lnTo>
                    <a:lnTo>
                      <a:pt x="116" y="436"/>
                    </a:lnTo>
                    <a:lnTo>
                      <a:pt x="118" y="432"/>
                    </a:lnTo>
                    <a:lnTo>
                      <a:pt x="124" y="424"/>
                    </a:lnTo>
                    <a:lnTo>
                      <a:pt x="134" y="418"/>
                    </a:lnTo>
                    <a:lnTo>
                      <a:pt x="140" y="410"/>
                    </a:lnTo>
                    <a:lnTo>
                      <a:pt x="138" y="404"/>
                    </a:lnTo>
                    <a:lnTo>
                      <a:pt x="136" y="396"/>
                    </a:lnTo>
                    <a:lnTo>
                      <a:pt x="138" y="390"/>
                    </a:lnTo>
                    <a:lnTo>
                      <a:pt x="140" y="388"/>
                    </a:lnTo>
                    <a:lnTo>
                      <a:pt x="144" y="386"/>
                    </a:lnTo>
                    <a:lnTo>
                      <a:pt x="140" y="380"/>
                    </a:lnTo>
                    <a:lnTo>
                      <a:pt x="136" y="374"/>
                    </a:lnTo>
                    <a:lnTo>
                      <a:pt x="142" y="378"/>
                    </a:lnTo>
                    <a:lnTo>
                      <a:pt x="144" y="380"/>
                    </a:lnTo>
                    <a:lnTo>
                      <a:pt x="148" y="382"/>
                    </a:lnTo>
                    <a:lnTo>
                      <a:pt x="152" y="380"/>
                    </a:lnTo>
                    <a:lnTo>
                      <a:pt x="152" y="374"/>
                    </a:lnTo>
                    <a:lnTo>
                      <a:pt x="152" y="368"/>
                    </a:lnTo>
                    <a:lnTo>
                      <a:pt x="146" y="366"/>
                    </a:lnTo>
                    <a:lnTo>
                      <a:pt x="140" y="368"/>
                    </a:lnTo>
                    <a:lnTo>
                      <a:pt x="134" y="370"/>
                    </a:lnTo>
                    <a:lnTo>
                      <a:pt x="126" y="360"/>
                    </a:lnTo>
                    <a:lnTo>
                      <a:pt x="122" y="346"/>
                    </a:lnTo>
                    <a:lnTo>
                      <a:pt x="128" y="346"/>
                    </a:lnTo>
                    <a:lnTo>
                      <a:pt x="136" y="346"/>
                    </a:lnTo>
                    <a:lnTo>
                      <a:pt x="144" y="350"/>
                    </a:lnTo>
                    <a:lnTo>
                      <a:pt x="152" y="350"/>
                    </a:lnTo>
                    <a:lnTo>
                      <a:pt x="158" y="348"/>
                    </a:lnTo>
                    <a:lnTo>
                      <a:pt x="164" y="344"/>
                    </a:lnTo>
                    <a:lnTo>
                      <a:pt x="160" y="340"/>
                    </a:lnTo>
                    <a:lnTo>
                      <a:pt x="156" y="336"/>
                    </a:lnTo>
                    <a:lnTo>
                      <a:pt x="156" y="334"/>
                    </a:lnTo>
                    <a:lnTo>
                      <a:pt x="156" y="326"/>
                    </a:lnTo>
                    <a:lnTo>
                      <a:pt x="162" y="320"/>
                    </a:lnTo>
                    <a:lnTo>
                      <a:pt x="168" y="314"/>
                    </a:lnTo>
                    <a:lnTo>
                      <a:pt x="176" y="312"/>
                    </a:lnTo>
                    <a:lnTo>
                      <a:pt x="192" y="308"/>
                    </a:lnTo>
                    <a:lnTo>
                      <a:pt x="206" y="306"/>
                    </a:lnTo>
                    <a:lnTo>
                      <a:pt x="210" y="304"/>
                    </a:lnTo>
                    <a:lnTo>
                      <a:pt x="216" y="300"/>
                    </a:lnTo>
                    <a:lnTo>
                      <a:pt x="224" y="290"/>
                    </a:lnTo>
                    <a:lnTo>
                      <a:pt x="230" y="280"/>
                    </a:lnTo>
                    <a:lnTo>
                      <a:pt x="232" y="268"/>
                    </a:lnTo>
                    <a:lnTo>
                      <a:pt x="230" y="262"/>
                    </a:lnTo>
                    <a:lnTo>
                      <a:pt x="226" y="258"/>
                    </a:lnTo>
                    <a:lnTo>
                      <a:pt x="222" y="254"/>
                    </a:lnTo>
                    <a:lnTo>
                      <a:pt x="220" y="250"/>
                    </a:lnTo>
                    <a:lnTo>
                      <a:pt x="220" y="248"/>
                    </a:lnTo>
                    <a:lnTo>
                      <a:pt x="220" y="242"/>
                    </a:lnTo>
                    <a:lnTo>
                      <a:pt x="206" y="232"/>
                    </a:lnTo>
                    <a:lnTo>
                      <a:pt x="198" y="226"/>
                    </a:lnTo>
                    <a:lnTo>
                      <a:pt x="194" y="220"/>
                    </a:lnTo>
                    <a:lnTo>
                      <a:pt x="196" y="154"/>
                    </a:lnTo>
                    <a:lnTo>
                      <a:pt x="196" y="148"/>
                    </a:lnTo>
                    <a:lnTo>
                      <a:pt x="200" y="142"/>
                    </a:lnTo>
                    <a:lnTo>
                      <a:pt x="206" y="128"/>
                    </a:lnTo>
                    <a:lnTo>
                      <a:pt x="216" y="116"/>
                    </a:lnTo>
                    <a:lnTo>
                      <a:pt x="224" y="108"/>
                    </a:lnTo>
                    <a:lnTo>
                      <a:pt x="238" y="102"/>
                    </a:lnTo>
                    <a:lnTo>
                      <a:pt x="244" y="96"/>
                    </a:lnTo>
                    <a:lnTo>
                      <a:pt x="246" y="92"/>
                    </a:lnTo>
                    <a:lnTo>
                      <a:pt x="246" y="88"/>
                    </a:lnTo>
                    <a:lnTo>
                      <a:pt x="244" y="78"/>
                    </a:lnTo>
                    <a:lnTo>
                      <a:pt x="242" y="68"/>
                    </a:lnTo>
                    <a:lnTo>
                      <a:pt x="244" y="78"/>
                    </a:lnTo>
                    <a:lnTo>
                      <a:pt x="246" y="88"/>
                    </a:lnTo>
                    <a:lnTo>
                      <a:pt x="246" y="92"/>
                    </a:lnTo>
                    <a:lnTo>
                      <a:pt x="244" y="96"/>
                    </a:lnTo>
                    <a:lnTo>
                      <a:pt x="238" y="102"/>
                    </a:lnTo>
                    <a:lnTo>
                      <a:pt x="224" y="108"/>
                    </a:lnTo>
                    <a:lnTo>
                      <a:pt x="216" y="116"/>
                    </a:lnTo>
                    <a:lnTo>
                      <a:pt x="206" y="128"/>
                    </a:lnTo>
                    <a:lnTo>
                      <a:pt x="200" y="142"/>
                    </a:lnTo>
                    <a:lnTo>
                      <a:pt x="196" y="148"/>
                    </a:lnTo>
                    <a:lnTo>
                      <a:pt x="196" y="154"/>
                    </a:lnTo>
                    <a:lnTo>
                      <a:pt x="194" y="220"/>
                    </a:lnTo>
                    <a:lnTo>
                      <a:pt x="196" y="15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8" name="iṧḻîḋe">
                <a:extLst>
                  <a:ext uri="{FF2B5EF4-FFF2-40B4-BE49-F238E27FC236}">
                    <a16:creationId xmlns:a16="http://schemas.microsoft.com/office/drawing/2014/main" xmlns="" id="{AAA1E844-91F1-45BC-B63A-3838E4FB3911}"/>
                  </a:ext>
                </a:extLst>
              </p:cNvPr>
              <p:cNvSpPr/>
              <p:nvPr/>
            </p:nvSpPr>
            <p:spPr bwMode="auto">
              <a:xfrm>
                <a:off x="2400482" y="4419690"/>
                <a:ext cx="336040" cy="1130653"/>
              </a:xfrm>
              <a:custGeom>
                <a:avLst/>
                <a:gdLst>
                  <a:gd name="T0" fmla="*/ 2147483647 w 192"/>
                  <a:gd name="T1" fmla="*/ 2147483647 h 678"/>
                  <a:gd name="T2" fmla="*/ 2147483647 w 192"/>
                  <a:gd name="T3" fmla="*/ 2147483647 h 678"/>
                  <a:gd name="T4" fmla="*/ 2147483647 w 192"/>
                  <a:gd name="T5" fmla="*/ 2147483647 h 678"/>
                  <a:gd name="T6" fmla="*/ 2147483647 w 192"/>
                  <a:gd name="T7" fmla="*/ 2147483647 h 678"/>
                  <a:gd name="T8" fmla="*/ 2147483647 w 192"/>
                  <a:gd name="T9" fmla="*/ 2147483647 h 678"/>
                  <a:gd name="T10" fmla="*/ 2147483647 w 192"/>
                  <a:gd name="T11" fmla="*/ 2147483647 h 678"/>
                  <a:gd name="T12" fmla="*/ 2147483647 w 192"/>
                  <a:gd name="T13" fmla="*/ 2147483647 h 678"/>
                  <a:gd name="T14" fmla="*/ 2147483647 w 192"/>
                  <a:gd name="T15" fmla="*/ 2147483647 h 678"/>
                  <a:gd name="T16" fmla="*/ 2147483647 w 192"/>
                  <a:gd name="T17" fmla="*/ 2147483647 h 678"/>
                  <a:gd name="T18" fmla="*/ 2147483647 w 192"/>
                  <a:gd name="T19" fmla="*/ 2147483647 h 678"/>
                  <a:gd name="T20" fmla="*/ 2147483647 w 192"/>
                  <a:gd name="T21" fmla="*/ 2147483647 h 678"/>
                  <a:gd name="T22" fmla="*/ 2147483647 w 192"/>
                  <a:gd name="T23" fmla="*/ 2147483647 h 678"/>
                  <a:gd name="T24" fmla="*/ 2147483647 w 192"/>
                  <a:gd name="T25" fmla="*/ 2147483647 h 678"/>
                  <a:gd name="T26" fmla="*/ 2147483647 w 192"/>
                  <a:gd name="T27" fmla="*/ 2147483647 h 678"/>
                  <a:gd name="T28" fmla="*/ 2147483647 w 192"/>
                  <a:gd name="T29" fmla="*/ 2147483647 h 678"/>
                  <a:gd name="T30" fmla="*/ 2147483647 w 192"/>
                  <a:gd name="T31" fmla="*/ 2147483647 h 678"/>
                  <a:gd name="T32" fmla="*/ 2147483647 w 192"/>
                  <a:gd name="T33" fmla="*/ 2147483647 h 678"/>
                  <a:gd name="T34" fmla="*/ 2147483647 w 192"/>
                  <a:gd name="T35" fmla="*/ 2147483647 h 678"/>
                  <a:gd name="T36" fmla="*/ 2147483647 w 192"/>
                  <a:gd name="T37" fmla="*/ 2147483647 h 678"/>
                  <a:gd name="T38" fmla="*/ 2147483647 w 192"/>
                  <a:gd name="T39" fmla="*/ 2147483647 h 678"/>
                  <a:gd name="T40" fmla="*/ 2147483647 w 192"/>
                  <a:gd name="T41" fmla="*/ 2147483647 h 678"/>
                  <a:gd name="T42" fmla="*/ 2147483647 w 192"/>
                  <a:gd name="T43" fmla="*/ 2147483647 h 678"/>
                  <a:gd name="T44" fmla="*/ 2147483647 w 192"/>
                  <a:gd name="T45" fmla="*/ 0 h 678"/>
                  <a:gd name="T46" fmla="*/ 0 w 192"/>
                  <a:gd name="T47" fmla="*/ 2147483647 h 678"/>
                  <a:gd name="T48" fmla="*/ 2147483647 w 192"/>
                  <a:gd name="T49" fmla="*/ 2147483647 h 678"/>
                  <a:gd name="T50" fmla="*/ 2147483647 w 192"/>
                  <a:gd name="T51" fmla="*/ 2147483647 h 678"/>
                  <a:gd name="T52" fmla="*/ 2147483647 w 192"/>
                  <a:gd name="T53" fmla="*/ 2147483647 h 678"/>
                  <a:gd name="T54" fmla="*/ 2147483647 w 192"/>
                  <a:gd name="T55" fmla="*/ 2147483647 h 678"/>
                  <a:gd name="T56" fmla="*/ 2147483647 w 192"/>
                  <a:gd name="T57" fmla="*/ 2147483647 h 678"/>
                  <a:gd name="T58" fmla="*/ 2147483647 w 192"/>
                  <a:gd name="T59" fmla="*/ 2147483647 h 678"/>
                  <a:gd name="T60" fmla="*/ 2147483647 w 192"/>
                  <a:gd name="T61" fmla="*/ 2147483647 h 678"/>
                  <a:gd name="T62" fmla="*/ 2147483647 w 192"/>
                  <a:gd name="T63" fmla="*/ 2147483647 h 678"/>
                  <a:gd name="T64" fmla="*/ 2147483647 w 192"/>
                  <a:gd name="T65" fmla="*/ 2147483647 h 678"/>
                  <a:gd name="T66" fmla="*/ 2147483647 w 192"/>
                  <a:gd name="T67" fmla="*/ 2147483647 h 678"/>
                  <a:gd name="T68" fmla="*/ 2147483647 w 192"/>
                  <a:gd name="T69" fmla="*/ 2147483647 h 678"/>
                  <a:gd name="T70" fmla="*/ 2147483647 w 192"/>
                  <a:gd name="T71" fmla="*/ 2147483647 h 678"/>
                  <a:gd name="T72" fmla="*/ 2147483647 w 192"/>
                  <a:gd name="T73" fmla="*/ 2147483647 h 678"/>
                  <a:gd name="T74" fmla="*/ 2147483647 w 192"/>
                  <a:gd name="T75" fmla="*/ 2147483647 h 678"/>
                  <a:gd name="T76" fmla="*/ 2147483647 w 192"/>
                  <a:gd name="T77" fmla="*/ 2147483647 h 678"/>
                  <a:gd name="T78" fmla="*/ 2147483647 w 192"/>
                  <a:gd name="T79" fmla="*/ 2147483647 h 678"/>
                  <a:gd name="T80" fmla="*/ 2147483647 w 192"/>
                  <a:gd name="T81" fmla="*/ 2147483647 h 678"/>
                  <a:gd name="T82" fmla="*/ 2147483647 w 192"/>
                  <a:gd name="T83" fmla="*/ 2147483647 h 678"/>
                  <a:gd name="T84" fmla="*/ 2147483647 w 192"/>
                  <a:gd name="T85" fmla="*/ 2147483647 h 678"/>
                  <a:gd name="T86" fmla="*/ 2147483647 w 192"/>
                  <a:gd name="T87" fmla="*/ 2147483647 h 678"/>
                  <a:gd name="T88" fmla="*/ 2147483647 w 192"/>
                  <a:gd name="T89" fmla="*/ 2147483647 h 678"/>
                  <a:gd name="T90" fmla="*/ 2147483647 w 192"/>
                  <a:gd name="T91" fmla="*/ 2147483647 h 678"/>
                  <a:gd name="T92" fmla="*/ 2147483647 w 192"/>
                  <a:gd name="T93" fmla="*/ 2147483647 h 678"/>
                  <a:gd name="T94" fmla="*/ 2147483647 w 192"/>
                  <a:gd name="T95" fmla="*/ 2147483647 h 6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678"/>
                  <a:gd name="T146" fmla="*/ 192 w 192"/>
                  <a:gd name="T147" fmla="*/ 678 h 6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678">
                    <a:moveTo>
                      <a:pt x="174" y="624"/>
                    </a:moveTo>
                    <a:lnTo>
                      <a:pt x="126" y="624"/>
                    </a:lnTo>
                    <a:lnTo>
                      <a:pt x="122" y="618"/>
                    </a:lnTo>
                    <a:lnTo>
                      <a:pt x="120" y="612"/>
                    </a:lnTo>
                    <a:lnTo>
                      <a:pt x="118" y="606"/>
                    </a:lnTo>
                    <a:lnTo>
                      <a:pt x="112" y="600"/>
                    </a:lnTo>
                    <a:lnTo>
                      <a:pt x="104" y="596"/>
                    </a:lnTo>
                    <a:lnTo>
                      <a:pt x="98" y="592"/>
                    </a:lnTo>
                    <a:lnTo>
                      <a:pt x="90" y="586"/>
                    </a:lnTo>
                    <a:lnTo>
                      <a:pt x="88" y="582"/>
                    </a:lnTo>
                    <a:lnTo>
                      <a:pt x="86" y="576"/>
                    </a:lnTo>
                    <a:lnTo>
                      <a:pt x="88" y="566"/>
                    </a:lnTo>
                    <a:lnTo>
                      <a:pt x="90" y="556"/>
                    </a:lnTo>
                    <a:lnTo>
                      <a:pt x="90" y="552"/>
                    </a:lnTo>
                    <a:lnTo>
                      <a:pt x="88" y="548"/>
                    </a:lnTo>
                    <a:lnTo>
                      <a:pt x="88" y="546"/>
                    </a:lnTo>
                    <a:lnTo>
                      <a:pt x="86" y="544"/>
                    </a:lnTo>
                    <a:lnTo>
                      <a:pt x="88" y="540"/>
                    </a:lnTo>
                    <a:lnTo>
                      <a:pt x="90" y="536"/>
                    </a:lnTo>
                    <a:lnTo>
                      <a:pt x="92" y="534"/>
                    </a:lnTo>
                    <a:lnTo>
                      <a:pt x="92" y="528"/>
                    </a:lnTo>
                    <a:lnTo>
                      <a:pt x="92" y="518"/>
                    </a:lnTo>
                    <a:lnTo>
                      <a:pt x="88" y="510"/>
                    </a:lnTo>
                    <a:lnTo>
                      <a:pt x="86" y="504"/>
                    </a:lnTo>
                    <a:lnTo>
                      <a:pt x="84" y="494"/>
                    </a:lnTo>
                    <a:lnTo>
                      <a:pt x="86" y="490"/>
                    </a:lnTo>
                    <a:lnTo>
                      <a:pt x="88" y="486"/>
                    </a:lnTo>
                    <a:lnTo>
                      <a:pt x="84" y="484"/>
                    </a:lnTo>
                    <a:lnTo>
                      <a:pt x="80" y="480"/>
                    </a:lnTo>
                    <a:lnTo>
                      <a:pt x="72" y="466"/>
                    </a:lnTo>
                    <a:lnTo>
                      <a:pt x="60" y="446"/>
                    </a:lnTo>
                    <a:lnTo>
                      <a:pt x="64" y="446"/>
                    </a:lnTo>
                    <a:lnTo>
                      <a:pt x="66" y="442"/>
                    </a:lnTo>
                    <a:lnTo>
                      <a:pt x="64" y="434"/>
                    </a:lnTo>
                    <a:lnTo>
                      <a:pt x="60" y="420"/>
                    </a:lnTo>
                    <a:lnTo>
                      <a:pt x="54" y="408"/>
                    </a:lnTo>
                    <a:lnTo>
                      <a:pt x="52" y="394"/>
                    </a:lnTo>
                    <a:lnTo>
                      <a:pt x="54" y="388"/>
                    </a:lnTo>
                    <a:lnTo>
                      <a:pt x="56" y="384"/>
                    </a:lnTo>
                    <a:lnTo>
                      <a:pt x="58" y="382"/>
                    </a:lnTo>
                    <a:lnTo>
                      <a:pt x="60" y="380"/>
                    </a:lnTo>
                    <a:lnTo>
                      <a:pt x="58" y="372"/>
                    </a:lnTo>
                    <a:lnTo>
                      <a:pt x="52" y="364"/>
                    </a:lnTo>
                    <a:lnTo>
                      <a:pt x="50" y="352"/>
                    </a:lnTo>
                    <a:lnTo>
                      <a:pt x="46" y="346"/>
                    </a:lnTo>
                    <a:lnTo>
                      <a:pt x="48" y="342"/>
                    </a:lnTo>
                    <a:lnTo>
                      <a:pt x="50" y="338"/>
                    </a:lnTo>
                    <a:lnTo>
                      <a:pt x="52" y="332"/>
                    </a:lnTo>
                    <a:lnTo>
                      <a:pt x="54" y="328"/>
                    </a:lnTo>
                    <a:lnTo>
                      <a:pt x="54" y="298"/>
                    </a:lnTo>
                    <a:lnTo>
                      <a:pt x="52" y="290"/>
                    </a:lnTo>
                    <a:lnTo>
                      <a:pt x="50" y="282"/>
                    </a:lnTo>
                    <a:lnTo>
                      <a:pt x="46" y="276"/>
                    </a:lnTo>
                    <a:lnTo>
                      <a:pt x="44" y="270"/>
                    </a:lnTo>
                    <a:lnTo>
                      <a:pt x="42" y="264"/>
                    </a:lnTo>
                    <a:lnTo>
                      <a:pt x="38" y="258"/>
                    </a:lnTo>
                    <a:lnTo>
                      <a:pt x="36" y="252"/>
                    </a:lnTo>
                    <a:lnTo>
                      <a:pt x="34" y="246"/>
                    </a:lnTo>
                    <a:lnTo>
                      <a:pt x="36" y="242"/>
                    </a:lnTo>
                    <a:lnTo>
                      <a:pt x="38" y="234"/>
                    </a:lnTo>
                    <a:lnTo>
                      <a:pt x="42" y="224"/>
                    </a:lnTo>
                    <a:lnTo>
                      <a:pt x="42" y="218"/>
                    </a:lnTo>
                    <a:lnTo>
                      <a:pt x="38" y="216"/>
                    </a:lnTo>
                    <a:lnTo>
                      <a:pt x="36" y="212"/>
                    </a:lnTo>
                    <a:lnTo>
                      <a:pt x="34" y="208"/>
                    </a:lnTo>
                    <a:lnTo>
                      <a:pt x="36" y="194"/>
                    </a:lnTo>
                    <a:lnTo>
                      <a:pt x="42" y="184"/>
                    </a:lnTo>
                    <a:lnTo>
                      <a:pt x="50" y="172"/>
                    </a:lnTo>
                    <a:lnTo>
                      <a:pt x="54" y="164"/>
                    </a:lnTo>
                    <a:lnTo>
                      <a:pt x="50" y="158"/>
                    </a:lnTo>
                    <a:lnTo>
                      <a:pt x="48" y="152"/>
                    </a:lnTo>
                    <a:lnTo>
                      <a:pt x="46" y="134"/>
                    </a:lnTo>
                    <a:lnTo>
                      <a:pt x="48" y="126"/>
                    </a:lnTo>
                    <a:lnTo>
                      <a:pt x="50" y="122"/>
                    </a:lnTo>
                    <a:lnTo>
                      <a:pt x="56" y="118"/>
                    </a:lnTo>
                    <a:lnTo>
                      <a:pt x="62" y="112"/>
                    </a:lnTo>
                    <a:lnTo>
                      <a:pt x="64" y="106"/>
                    </a:lnTo>
                    <a:lnTo>
                      <a:pt x="64" y="102"/>
                    </a:lnTo>
                    <a:lnTo>
                      <a:pt x="62" y="88"/>
                    </a:lnTo>
                    <a:lnTo>
                      <a:pt x="60" y="90"/>
                    </a:lnTo>
                    <a:lnTo>
                      <a:pt x="56" y="90"/>
                    </a:lnTo>
                    <a:lnTo>
                      <a:pt x="52" y="90"/>
                    </a:lnTo>
                    <a:lnTo>
                      <a:pt x="50" y="86"/>
                    </a:lnTo>
                    <a:lnTo>
                      <a:pt x="48" y="80"/>
                    </a:lnTo>
                    <a:lnTo>
                      <a:pt x="42" y="60"/>
                    </a:lnTo>
                    <a:lnTo>
                      <a:pt x="40" y="56"/>
                    </a:lnTo>
                    <a:lnTo>
                      <a:pt x="36" y="54"/>
                    </a:lnTo>
                    <a:lnTo>
                      <a:pt x="34" y="52"/>
                    </a:lnTo>
                    <a:lnTo>
                      <a:pt x="32" y="50"/>
                    </a:lnTo>
                    <a:lnTo>
                      <a:pt x="28" y="20"/>
                    </a:lnTo>
                    <a:lnTo>
                      <a:pt x="22" y="8"/>
                    </a:lnTo>
                    <a:lnTo>
                      <a:pt x="14" y="0"/>
                    </a:lnTo>
                    <a:lnTo>
                      <a:pt x="12" y="0"/>
                    </a:lnTo>
                    <a:lnTo>
                      <a:pt x="8" y="4"/>
                    </a:lnTo>
                    <a:lnTo>
                      <a:pt x="4" y="6"/>
                    </a:lnTo>
                    <a:lnTo>
                      <a:pt x="0" y="8"/>
                    </a:lnTo>
                    <a:lnTo>
                      <a:pt x="4" y="18"/>
                    </a:lnTo>
                    <a:lnTo>
                      <a:pt x="8" y="32"/>
                    </a:lnTo>
                    <a:lnTo>
                      <a:pt x="12" y="48"/>
                    </a:lnTo>
                    <a:lnTo>
                      <a:pt x="14" y="66"/>
                    </a:lnTo>
                    <a:lnTo>
                      <a:pt x="10" y="80"/>
                    </a:lnTo>
                    <a:lnTo>
                      <a:pt x="8" y="96"/>
                    </a:lnTo>
                    <a:lnTo>
                      <a:pt x="12" y="102"/>
                    </a:lnTo>
                    <a:lnTo>
                      <a:pt x="16" y="106"/>
                    </a:lnTo>
                    <a:lnTo>
                      <a:pt x="18" y="118"/>
                    </a:lnTo>
                    <a:lnTo>
                      <a:pt x="18" y="134"/>
                    </a:lnTo>
                    <a:lnTo>
                      <a:pt x="16" y="162"/>
                    </a:lnTo>
                    <a:lnTo>
                      <a:pt x="10" y="192"/>
                    </a:lnTo>
                    <a:lnTo>
                      <a:pt x="12" y="198"/>
                    </a:lnTo>
                    <a:lnTo>
                      <a:pt x="14" y="202"/>
                    </a:lnTo>
                    <a:lnTo>
                      <a:pt x="16" y="206"/>
                    </a:lnTo>
                    <a:lnTo>
                      <a:pt x="18" y="210"/>
                    </a:lnTo>
                    <a:lnTo>
                      <a:pt x="18" y="214"/>
                    </a:lnTo>
                    <a:lnTo>
                      <a:pt x="16" y="214"/>
                    </a:lnTo>
                    <a:lnTo>
                      <a:pt x="14" y="216"/>
                    </a:lnTo>
                    <a:lnTo>
                      <a:pt x="14" y="218"/>
                    </a:lnTo>
                    <a:lnTo>
                      <a:pt x="14" y="236"/>
                    </a:lnTo>
                    <a:lnTo>
                      <a:pt x="20" y="252"/>
                    </a:lnTo>
                    <a:lnTo>
                      <a:pt x="22" y="268"/>
                    </a:lnTo>
                    <a:lnTo>
                      <a:pt x="24" y="286"/>
                    </a:lnTo>
                    <a:lnTo>
                      <a:pt x="22" y="302"/>
                    </a:lnTo>
                    <a:lnTo>
                      <a:pt x="22" y="310"/>
                    </a:lnTo>
                    <a:lnTo>
                      <a:pt x="20" y="318"/>
                    </a:lnTo>
                    <a:lnTo>
                      <a:pt x="22" y="326"/>
                    </a:lnTo>
                    <a:lnTo>
                      <a:pt x="22" y="332"/>
                    </a:lnTo>
                    <a:lnTo>
                      <a:pt x="20" y="340"/>
                    </a:lnTo>
                    <a:lnTo>
                      <a:pt x="16" y="346"/>
                    </a:lnTo>
                    <a:lnTo>
                      <a:pt x="12" y="350"/>
                    </a:lnTo>
                    <a:lnTo>
                      <a:pt x="10" y="352"/>
                    </a:lnTo>
                    <a:lnTo>
                      <a:pt x="10" y="358"/>
                    </a:lnTo>
                    <a:lnTo>
                      <a:pt x="12" y="362"/>
                    </a:lnTo>
                    <a:lnTo>
                      <a:pt x="18" y="372"/>
                    </a:lnTo>
                    <a:lnTo>
                      <a:pt x="22" y="380"/>
                    </a:lnTo>
                    <a:lnTo>
                      <a:pt x="24" y="388"/>
                    </a:lnTo>
                    <a:lnTo>
                      <a:pt x="24" y="404"/>
                    </a:lnTo>
                    <a:lnTo>
                      <a:pt x="26" y="418"/>
                    </a:lnTo>
                    <a:lnTo>
                      <a:pt x="28" y="436"/>
                    </a:lnTo>
                    <a:lnTo>
                      <a:pt x="34" y="456"/>
                    </a:lnTo>
                    <a:lnTo>
                      <a:pt x="36" y="462"/>
                    </a:lnTo>
                    <a:lnTo>
                      <a:pt x="40" y="462"/>
                    </a:lnTo>
                    <a:lnTo>
                      <a:pt x="44" y="462"/>
                    </a:lnTo>
                    <a:lnTo>
                      <a:pt x="46" y="462"/>
                    </a:lnTo>
                    <a:lnTo>
                      <a:pt x="46" y="460"/>
                    </a:lnTo>
                    <a:lnTo>
                      <a:pt x="44" y="448"/>
                    </a:lnTo>
                    <a:lnTo>
                      <a:pt x="40" y="436"/>
                    </a:lnTo>
                    <a:lnTo>
                      <a:pt x="44" y="434"/>
                    </a:lnTo>
                    <a:lnTo>
                      <a:pt x="50" y="434"/>
                    </a:lnTo>
                    <a:lnTo>
                      <a:pt x="52" y="442"/>
                    </a:lnTo>
                    <a:lnTo>
                      <a:pt x="52" y="456"/>
                    </a:lnTo>
                    <a:lnTo>
                      <a:pt x="54" y="462"/>
                    </a:lnTo>
                    <a:lnTo>
                      <a:pt x="56" y="466"/>
                    </a:lnTo>
                    <a:lnTo>
                      <a:pt x="56" y="480"/>
                    </a:lnTo>
                    <a:lnTo>
                      <a:pt x="50" y="482"/>
                    </a:lnTo>
                    <a:lnTo>
                      <a:pt x="44" y="482"/>
                    </a:lnTo>
                    <a:lnTo>
                      <a:pt x="46" y="486"/>
                    </a:lnTo>
                    <a:lnTo>
                      <a:pt x="48" y="490"/>
                    </a:lnTo>
                    <a:lnTo>
                      <a:pt x="50" y="492"/>
                    </a:lnTo>
                    <a:lnTo>
                      <a:pt x="50" y="496"/>
                    </a:lnTo>
                    <a:lnTo>
                      <a:pt x="50" y="502"/>
                    </a:lnTo>
                    <a:lnTo>
                      <a:pt x="46" y="506"/>
                    </a:lnTo>
                    <a:lnTo>
                      <a:pt x="42" y="512"/>
                    </a:lnTo>
                    <a:lnTo>
                      <a:pt x="40" y="518"/>
                    </a:lnTo>
                    <a:lnTo>
                      <a:pt x="42" y="522"/>
                    </a:lnTo>
                    <a:lnTo>
                      <a:pt x="46" y="524"/>
                    </a:lnTo>
                    <a:lnTo>
                      <a:pt x="56" y="526"/>
                    </a:lnTo>
                    <a:lnTo>
                      <a:pt x="54" y="530"/>
                    </a:lnTo>
                    <a:lnTo>
                      <a:pt x="56" y="534"/>
                    </a:lnTo>
                    <a:lnTo>
                      <a:pt x="58" y="540"/>
                    </a:lnTo>
                    <a:lnTo>
                      <a:pt x="58" y="544"/>
                    </a:lnTo>
                    <a:lnTo>
                      <a:pt x="50" y="544"/>
                    </a:lnTo>
                    <a:lnTo>
                      <a:pt x="50" y="554"/>
                    </a:lnTo>
                    <a:lnTo>
                      <a:pt x="54" y="560"/>
                    </a:lnTo>
                    <a:lnTo>
                      <a:pt x="62" y="568"/>
                    </a:lnTo>
                    <a:lnTo>
                      <a:pt x="62" y="572"/>
                    </a:lnTo>
                    <a:lnTo>
                      <a:pt x="62" y="576"/>
                    </a:lnTo>
                    <a:lnTo>
                      <a:pt x="66" y="582"/>
                    </a:lnTo>
                    <a:lnTo>
                      <a:pt x="74" y="594"/>
                    </a:lnTo>
                    <a:lnTo>
                      <a:pt x="80" y="602"/>
                    </a:lnTo>
                    <a:lnTo>
                      <a:pt x="86" y="606"/>
                    </a:lnTo>
                    <a:lnTo>
                      <a:pt x="96" y="606"/>
                    </a:lnTo>
                    <a:lnTo>
                      <a:pt x="94" y="618"/>
                    </a:lnTo>
                    <a:lnTo>
                      <a:pt x="96" y="622"/>
                    </a:lnTo>
                    <a:lnTo>
                      <a:pt x="100" y="626"/>
                    </a:lnTo>
                    <a:lnTo>
                      <a:pt x="96" y="630"/>
                    </a:lnTo>
                    <a:lnTo>
                      <a:pt x="106" y="640"/>
                    </a:lnTo>
                    <a:lnTo>
                      <a:pt x="122" y="648"/>
                    </a:lnTo>
                    <a:lnTo>
                      <a:pt x="154" y="660"/>
                    </a:lnTo>
                    <a:lnTo>
                      <a:pt x="156" y="664"/>
                    </a:lnTo>
                    <a:lnTo>
                      <a:pt x="158" y="666"/>
                    </a:lnTo>
                    <a:lnTo>
                      <a:pt x="160" y="668"/>
                    </a:lnTo>
                    <a:lnTo>
                      <a:pt x="164" y="670"/>
                    </a:lnTo>
                    <a:lnTo>
                      <a:pt x="172" y="672"/>
                    </a:lnTo>
                    <a:lnTo>
                      <a:pt x="178" y="674"/>
                    </a:lnTo>
                    <a:lnTo>
                      <a:pt x="192" y="678"/>
                    </a:lnTo>
                    <a:lnTo>
                      <a:pt x="174" y="62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59" name="ïṧľïḓé">
                <a:extLst>
                  <a:ext uri="{FF2B5EF4-FFF2-40B4-BE49-F238E27FC236}">
                    <a16:creationId xmlns:a16="http://schemas.microsoft.com/office/drawing/2014/main" xmlns="" id="{BD234854-A9DD-40C4-A619-EA4980F8CCD7}"/>
                  </a:ext>
                </a:extLst>
              </p:cNvPr>
              <p:cNvSpPr/>
              <p:nvPr/>
            </p:nvSpPr>
            <p:spPr bwMode="auto">
              <a:xfrm>
                <a:off x="2706223" y="5462077"/>
                <a:ext cx="118441" cy="93870"/>
              </a:xfrm>
              <a:custGeom>
                <a:avLst/>
                <a:gdLst>
                  <a:gd name="T0" fmla="*/ 0 w 68"/>
                  <a:gd name="T1" fmla="*/ 0 h 56"/>
                  <a:gd name="T2" fmla="*/ 2147483647 w 68"/>
                  <a:gd name="T3" fmla="*/ 2147483647 h 56"/>
                  <a:gd name="T4" fmla="*/ 2147483647 w 68"/>
                  <a:gd name="T5" fmla="*/ 2147483647 h 56"/>
                  <a:gd name="T6" fmla="*/ 2147483647 w 68"/>
                  <a:gd name="T7" fmla="*/ 2147483647 h 56"/>
                  <a:gd name="T8" fmla="*/ 2147483647 w 68"/>
                  <a:gd name="T9" fmla="*/ 2147483647 h 56"/>
                  <a:gd name="T10" fmla="*/ 2147483647 w 68"/>
                  <a:gd name="T11" fmla="*/ 2147483647 h 56"/>
                  <a:gd name="T12" fmla="*/ 2147483647 w 68"/>
                  <a:gd name="T13" fmla="*/ 2147483647 h 56"/>
                  <a:gd name="T14" fmla="*/ 2147483647 w 68"/>
                  <a:gd name="T15" fmla="*/ 2147483647 h 56"/>
                  <a:gd name="T16" fmla="*/ 2147483647 w 68"/>
                  <a:gd name="T17" fmla="*/ 2147483647 h 56"/>
                  <a:gd name="T18" fmla="*/ 2147483647 w 68"/>
                  <a:gd name="T19" fmla="*/ 2147483647 h 56"/>
                  <a:gd name="T20" fmla="*/ 2147483647 w 68"/>
                  <a:gd name="T21" fmla="*/ 2147483647 h 56"/>
                  <a:gd name="T22" fmla="*/ 2147483647 w 68"/>
                  <a:gd name="T23" fmla="*/ 2147483647 h 56"/>
                  <a:gd name="T24" fmla="*/ 2147483647 w 68"/>
                  <a:gd name="T25" fmla="*/ 2147483647 h 56"/>
                  <a:gd name="T26" fmla="*/ 0 w 68"/>
                  <a:gd name="T27" fmla="*/ 0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56"/>
                  <a:gd name="T44" fmla="*/ 68 w 68"/>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56">
                    <a:moveTo>
                      <a:pt x="0" y="0"/>
                    </a:moveTo>
                    <a:lnTo>
                      <a:pt x="6" y="6"/>
                    </a:lnTo>
                    <a:lnTo>
                      <a:pt x="12" y="14"/>
                    </a:lnTo>
                    <a:lnTo>
                      <a:pt x="28" y="26"/>
                    </a:lnTo>
                    <a:lnTo>
                      <a:pt x="40" y="30"/>
                    </a:lnTo>
                    <a:lnTo>
                      <a:pt x="50" y="32"/>
                    </a:lnTo>
                    <a:lnTo>
                      <a:pt x="62" y="36"/>
                    </a:lnTo>
                    <a:lnTo>
                      <a:pt x="66" y="38"/>
                    </a:lnTo>
                    <a:lnTo>
                      <a:pt x="68" y="42"/>
                    </a:lnTo>
                    <a:lnTo>
                      <a:pt x="48" y="52"/>
                    </a:lnTo>
                    <a:lnTo>
                      <a:pt x="40" y="54"/>
                    </a:lnTo>
                    <a:lnTo>
                      <a:pt x="28" y="56"/>
                    </a:lnTo>
                    <a:lnTo>
                      <a:pt x="18" y="5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0" name="îśḻïďè">
                <a:extLst>
                  <a:ext uri="{FF2B5EF4-FFF2-40B4-BE49-F238E27FC236}">
                    <a16:creationId xmlns:a16="http://schemas.microsoft.com/office/drawing/2014/main" xmlns="" id="{264055C0-706C-4513-A035-93876B031598}"/>
                  </a:ext>
                </a:extLst>
              </p:cNvPr>
              <p:cNvSpPr/>
              <p:nvPr/>
            </p:nvSpPr>
            <p:spPr bwMode="auto">
              <a:xfrm>
                <a:off x="2142942" y="3489388"/>
                <a:ext cx="322269" cy="507184"/>
              </a:xfrm>
              <a:custGeom>
                <a:avLst/>
                <a:gdLst>
                  <a:gd name="T0" fmla="*/ 2147483647 w 184"/>
                  <a:gd name="T1" fmla="*/ 2147483647 h 304"/>
                  <a:gd name="T2" fmla="*/ 2147483647 w 184"/>
                  <a:gd name="T3" fmla="*/ 2147483647 h 304"/>
                  <a:gd name="T4" fmla="*/ 2147483647 w 184"/>
                  <a:gd name="T5" fmla="*/ 2147483647 h 304"/>
                  <a:gd name="T6" fmla="*/ 2147483647 w 184"/>
                  <a:gd name="T7" fmla="*/ 2147483647 h 304"/>
                  <a:gd name="T8" fmla="*/ 2147483647 w 184"/>
                  <a:gd name="T9" fmla="*/ 2147483647 h 304"/>
                  <a:gd name="T10" fmla="*/ 2147483647 w 184"/>
                  <a:gd name="T11" fmla="*/ 2147483647 h 304"/>
                  <a:gd name="T12" fmla="*/ 2147483647 w 184"/>
                  <a:gd name="T13" fmla="*/ 2147483647 h 304"/>
                  <a:gd name="T14" fmla="*/ 2147483647 w 184"/>
                  <a:gd name="T15" fmla="*/ 2147483647 h 304"/>
                  <a:gd name="T16" fmla="*/ 2147483647 w 184"/>
                  <a:gd name="T17" fmla="*/ 2147483647 h 304"/>
                  <a:gd name="T18" fmla="*/ 2147483647 w 184"/>
                  <a:gd name="T19" fmla="*/ 2147483647 h 304"/>
                  <a:gd name="T20" fmla="*/ 2147483647 w 184"/>
                  <a:gd name="T21" fmla="*/ 2147483647 h 304"/>
                  <a:gd name="T22" fmla="*/ 2147483647 w 184"/>
                  <a:gd name="T23" fmla="*/ 2147483647 h 304"/>
                  <a:gd name="T24" fmla="*/ 2147483647 w 184"/>
                  <a:gd name="T25" fmla="*/ 2147483647 h 304"/>
                  <a:gd name="T26" fmla="*/ 2147483647 w 184"/>
                  <a:gd name="T27" fmla="*/ 2147483647 h 304"/>
                  <a:gd name="T28" fmla="*/ 2147483647 w 184"/>
                  <a:gd name="T29" fmla="*/ 2147483647 h 304"/>
                  <a:gd name="T30" fmla="*/ 2147483647 w 184"/>
                  <a:gd name="T31" fmla="*/ 2147483647 h 304"/>
                  <a:gd name="T32" fmla="*/ 2147483647 w 184"/>
                  <a:gd name="T33" fmla="*/ 2147483647 h 304"/>
                  <a:gd name="T34" fmla="*/ 2147483647 w 184"/>
                  <a:gd name="T35" fmla="*/ 2147483647 h 304"/>
                  <a:gd name="T36" fmla="*/ 2147483647 w 184"/>
                  <a:gd name="T37" fmla="*/ 2147483647 h 304"/>
                  <a:gd name="T38" fmla="*/ 2147483647 w 184"/>
                  <a:gd name="T39" fmla="*/ 2147483647 h 304"/>
                  <a:gd name="T40" fmla="*/ 2147483647 w 184"/>
                  <a:gd name="T41" fmla="*/ 2147483647 h 304"/>
                  <a:gd name="T42" fmla="*/ 2147483647 w 184"/>
                  <a:gd name="T43" fmla="*/ 2147483647 h 304"/>
                  <a:gd name="T44" fmla="*/ 2147483647 w 184"/>
                  <a:gd name="T45" fmla="*/ 2147483647 h 304"/>
                  <a:gd name="T46" fmla="*/ 2147483647 w 184"/>
                  <a:gd name="T47" fmla="*/ 2147483647 h 304"/>
                  <a:gd name="T48" fmla="*/ 2147483647 w 184"/>
                  <a:gd name="T49" fmla="*/ 2147483647 h 304"/>
                  <a:gd name="T50" fmla="*/ 2147483647 w 184"/>
                  <a:gd name="T51" fmla="*/ 2147483647 h 304"/>
                  <a:gd name="T52" fmla="*/ 2147483647 w 184"/>
                  <a:gd name="T53" fmla="*/ 2147483647 h 304"/>
                  <a:gd name="T54" fmla="*/ 2147483647 w 184"/>
                  <a:gd name="T55" fmla="*/ 2147483647 h 304"/>
                  <a:gd name="T56" fmla="*/ 2147483647 w 184"/>
                  <a:gd name="T57" fmla="*/ 2147483647 h 304"/>
                  <a:gd name="T58" fmla="*/ 2147483647 w 184"/>
                  <a:gd name="T59" fmla="*/ 2147483647 h 304"/>
                  <a:gd name="T60" fmla="*/ 2147483647 w 184"/>
                  <a:gd name="T61" fmla="*/ 2147483647 h 304"/>
                  <a:gd name="T62" fmla="*/ 2147483647 w 184"/>
                  <a:gd name="T63" fmla="*/ 2147483647 h 304"/>
                  <a:gd name="T64" fmla="*/ 2147483647 w 184"/>
                  <a:gd name="T65" fmla="*/ 2147483647 h 304"/>
                  <a:gd name="T66" fmla="*/ 2147483647 w 184"/>
                  <a:gd name="T67" fmla="*/ 2147483647 h 304"/>
                  <a:gd name="T68" fmla="*/ 2147483647 w 184"/>
                  <a:gd name="T69" fmla="*/ 2147483647 h 304"/>
                  <a:gd name="T70" fmla="*/ 2147483647 w 184"/>
                  <a:gd name="T71" fmla="*/ 2147483647 h 304"/>
                  <a:gd name="T72" fmla="*/ 2147483647 w 184"/>
                  <a:gd name="T73" fmla="*/ 2147483647 h 304"/>
                  <a:gd name="T74" fmla="*/ 2147483647 w 184"/>
                  <a:gd name="T75" fmla="*/ 2147483647 h 304"/>
                  <a:gd name="T76" fmla="*/ 2147483647 w 184"/>
                  <a:gd name="T77" fmla="*/ 2147483647 h 304"/>
                  <a:gd name="T78" fmla="*/ 2147483647 w 184"/>
                  <a:gd name="T79" fmla="*/ 2147483647 h 304"/>
                  <a:gd name="T80" fmla="*/ 2147483647 w 184"/>
                  <a:gd name="T81" fmla="*/ 2147483647 h 304"/>
                  <a:gd name="T82" fmla="*/ 2147483647 w 184"/>
                  <a:gd name="T83" fmla="*/ 2147483647 h 304"/>
                  <a:gd name="T84" fmla="*/ 2147483647 w 184"/>
                  <a:gd name="T85" fmla="*/ 2147483647 h 304"/>
                  <a:gd name="T86" fmla="*/ 2147483647 w 184"/>
                  <a:gd name="T87" fmla="*/ 2147483647 h 304"/>
                  <a:gd name="T88" fmla="*/ 2147483647 w 184"/>
                  <a:gd name="T89" fmla="*/ 2147483647 h 304"/>
                  <a:gd name="T90" fmla="*/ 0 w 184"/>
                  <a:gd name="T91" fmla="*/ 2147483647 h 3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304"/>
                  <a:gd name="T140" fmla="*/ 184 w 184"/>
                  <a:gd name="T141" fmla="*/ 304 h 3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304">
                    <a:moveTo>
                      <a:pt x="2" y="204"/>
                    </a:moveTo>
                    <a:lnTo>
                      <a:pt x="2" y="194"/>
                    </a:lnTo>
                    <a:lnTo>
                      <a:pt x="6" y="184"/>
                    </a:lnTo>
                    <a:lnTo>
                      <a:pt x="8" y="178"/>
                    </a:lnTo>
                    <a:lnTo>
                      <a:pt x="18" y="176"/>
                    </a:lnTo>
                    <a:lnTo>
                      <a:pt x="18" y="172"/>
                    </a:lnTo>
                    <a:lnTo>
                      <a:pt x="22" y="166"/>
                    </a:lnTo>
                    <a:lnTo>
                      <a:pt x="26" y="162"/>
                    </a:lnTo>
                    <a:lnTo>
                      <a:pt x="28" y="158"/>
                    </a:lnTo>
                    <a:lnTo>
                      <a:pt x="26" y="142"/>
                    </a:lnTo>
                    <a:lnTo>
                      <a:pt x="24" y="124"/>
                    </a:lnTo>
                    <a:lnTo>
                      <a:pt x="26" y="118"/>
                    </a:lnTo>
                    <a:lnTo>
                      <a:pt x="28" y="114"/>
                    </a:lnTo>
                    <a:lnTo>
                      <a:pt x="26" y="106"/>
                    </a:lnTo>
                    <a:lnTo>
                      <a:pt x="22" y="100"/>
                    </a:lnTo>
                    <a:lnTo>
                      <a:pt x="18" y="96"/>
                    </a:lnTo>
                    <a:lnTo>
                      <a:pt x="18" y="90"/>
                    </a:lnTo>
                    <a:lnTo>
                      <a:pt x="16" y="90"/>
                    </a:lnTo>
                    <a:lnTo>
                      <a:pt x="22" y="86"/>
                    </a:lnTo>
                    <a:lnTo>
                      <a:pt x="28" y="82"/>
                    </a:lnTo>
                    <a:lnTo>
                      <a:pt x="26" y="76"/>
                    </a:lnTo>
                    <a:lnTo>
                      <a:pt x="26" y="70"/>
                    </a:lnTo>
                    <a:lnTo>
                      <a:pt x="28" y="68"/>
                    </a:lnTo>
                    <a:lnTo>
                      <a:pt x="32" y="72"/>
                    </a:lnTo>
                    <a:lnTo>
                      <a:pt x="40" y="74"/>
                    </a:lnTo>
                    <a:lnTo>
                      <a:pt x="42" y="64"/>
                    </a:lnTo>
                    <a:lnTo>
                      <a:pt x="46" y="62"/>
                    </a:lnTo>
                    <a:lnTo>
                      <a:pt x="48" y="58"/>
                    </a:lnTo>
                    <a:lnTo>
                      <a:pt x="52" y="58"/>
                    </a:lnTo>
                    <a:lnTo>
                      <a:pt x="56" y="54"/>
                    </a:lnTo>
                    <a:lnTo>
                      <a:pt x="58" y="48"/>
                    </a:lnTo>
                    <a:lnTo>
                      <a:pt x="60" y="42"/>
                    </a:lnTo>
                    <a:lnTo>
                      <a:pt x="60" y="34"/>
                    </a:lnTo>
                    <a:lnTo>
                      <a:pt x="62" y="30"/>
                    </a:lnTo>
                    <a:lnTo>
                      <a:pt x="66" y="26"/>
                    </a:lnTo>
                    <a:lnTo>
                      <a:pt x="72" y="24"/>
                    </a:lnTo>
                    <a:lnTo>
                      <a:pt x="80" y="24"/>
                    </a:lnTo>
                    <a:lnTo>
                      <a:pt x="82" y="20"/>
                    </a:lnTo>
                    <a:lnTo>
                      <a:pt x="86" y="18"/>
                    </a:lnTo>
                    <a:lnTo>
                      <a:pt x="98" y="14"/>
                    </a:lnTo>
                    <a:lnTo>
                      <a:pt x="110" y="10"/>
                    </a:lnTo>
                    <a:lnTo>
                      <a:pt x="118" y="4"/>
                    </a:lnTo>
                    <a:lnTo>
                      <a:pt x="124" y="2"/>
                    </a:lnTo>
                    <a:lnTo>
                      <a:pt x="128" y="0"/>
                    </a:lnTo>
                    <a:lnTo>
                      <a:pt x="128" y="8"/>
                    </a:lnTo>
                    <a:lnTo>
                      <a:pt x="124" y="10"/>
                    </a:lnTo>
                    <a:lnTo>
                      <a:pt x="120" y="14"/>
                    </a:lnTo>
                    <a:lnTo>
                      <a:pt x="118" y="18"/>
                    </a:lnTo>
                    <a:lnTo>
                      <a:pt x="110" y="28"/>
                    </a:lnTo>
                    <a:lnTo>
                      <a:pt x="98" y="40"/>
                    </a:lnTo>
                    <a:lnTo>
                      <a:pt x="94" y="48"/>
                    </a:lnTo>
                    <a:lnTo>
                      <a:pt x="92" y="56"/>
                    </a:lnTo>
                    <a:lnTo>
                      <a:pt x="94" y="62"/>
                    </a:lnTo>
                    <a:lnTo>
                      <a:pt x="98" y="64"/>
                    </a:lnTo>
                    <a:lnTo>
                      <a:pt x="100" y="68"/>
                    </a:lnTo>
                    <a:lnTo>
                      <a:pt x="102" y="72"/>
                    </a:lnTo>
                    <a:lnTo>
                      <a:pt x="106" y="76"/>
                    </a:lnTo>
                    <a:lnTo>
                      <a:pt x="108" y="82"/>
                    </a:lnTo>
                    <a:lnTo>
                      <a:pt x="104" y="88"/>
                    </a:lnTo>
                    <a:lnTo>
                      <a:pt x="102" y="92"/>
                    </a:lnTo>
                    <a:lnTo>
                      <a:pt x="104" y="94"/>
                    </a:lnTo>
                    <a:lnTo>
                      <a:pt x="108" y="98"/>
                    </a:lnTo>
                    <a:lnTo>
                      <a:pt x="112" y="100"/>
                    </a:lnTo>
                    <a:lnTo>
                      <a:pt x="116" y="102"/>
                    </a:lnTo>
                    <a:lnTo>
                      <a:pt x="130" y="104"/>
                    </a:lnTo>
                    <a:lnTo>
                      <a:pt x="142" y="106"/>
                    </a:lnTo>
                    <a:lnTo>
                      <a:pt x="142" y="112"/>
                    </a:lnTo>
                    <a:lnTo>
                      <a:pt x="146" y="116"/>
                    </a:lnTo>
                    <a:lnTo>
                      <a:pt x="152" y="118"/>
                    </a:lnTo>
                    <a:lnTo>
                      <a:pt x="158" y="118"/>
                    </a:lnTo>
                    <a:lnTo>
                      <a:pt x="166" y="118"/>
                    </a:lnTo>
                    <a:lnTo>
                      <a:pt x="170" y="118"/>
                    </a:lnTo>
                    <a:lnTo>
                      <a:pt x="176" y="116"/>
                    </a:lnTo>
                    <a:lnTo>
                      <a:pt x="184" y="116"/>
                    </a:lnTo>
                    <a:lnTo>
                      <a:pt x="176" y="132"/>
                    </a:lnTo>
                    <a:lnTo>
                      <a:pt x="174" y="142"/>
                    </a:lnTo>
                    <a:lnTo>
                      <a:pt x="172" y="148"/>
                    </a:lnTo>
                    <a:lnTo>
                      <a:pt x="174" y="154"/>
                    </a:lnTo>
                    <a:lnTo>
                      <a:pt x="178" y="158"/>
                    </a:lnTo>
                    <a:lnTo>
                      <a:pt x="180" y="162"/>
                    </a:lnTo>
                    <a:lnTo>
                      <a:pt x="182" y="168"/>
                    </a:lnTo>
                    <a:lnTo>
                      <a:pt x="182" y="170"/>
                    </a:lnTo>
                    <a:lnTo>
                      <a:pt x="180" y="174"/>
                    </a:lnTo>
                    <a:lnTo>
                      <a:pt x="178" y="174"/>
                    </a:lnTo>
                    <a:lnTo>
                      <a:pt x="178" y="178"/>
                    </a:lnTo>
                    <a:lnTo>
                      <a:pt x="180" y="182"/>
                    </a:lnTo>
                    <a:lnTo>
                      <a:pt x="184" y="190"/>
                    </a:lnTo>
                    <a:lnTo>
                      <a:pt x="170" y="198"/>
                    </a:lnTo>
                    <a:lnTo>
                      <a:pt x="160" y="200"/>
                    </a:lnTo>
                    <a:lnTo>
                      <a:pt x="148" y="200"/>
                    </a:lnTo>
                    <a:lnTo>
                      <a:pt x="142" y="204"/>
                    </a:lnTo>
                    <a:lnTo>
                      <a:pt x="144" y="204"/>
                    </a:lnTo>
                    <a:lnTo>
                      <a:pt x="146" y="206"/>
                    </a:lnTo>
                    <a:lnTo>
                      <a:pt x="148" y="210"/>
                    </a:lnTo>
                    <a:lnTo>
                      <a:pt x="152" y="212"/>
                    </a:lnTo>
                    <a:lnTo>
                      <a:pt x="152" y="220"/>
                    </a:lnTo>
                    <a:lnTo>
                      <a:pt x="146" y="220"/>
                    </a:lnTo>
                    <a:lnTo>
                      <a:pt x="142" y="222"/>
                    </a:lnTo>
                    <a:lnTo>
                      <a:pt x="140" y="226"/>
                    </a:lnTo>
                    <a:lnTo>
                      <a:pt x="138" y="228"/>
                    </a:lnTo>
                    <a:lnTo>
                      <a:pt x="140" y="234"/>
                    </a:lnTo>
                    <a:lnTo>
                      <a:pt x="142" y="240"/>
                    </a:lnTo>
                    <a:lnTo>
                      <a:pt x="146" y="246"/>
                    </a:lnTo>
                    <a:lnTo>
                      <a:pt x="148" y="252"/>
                    </a:lnTo>
                    <a:lnTo>
                      <a:pt x="146" y="276"/>
                    </a:lnTo>
                    <a:lnTo>
                      <a:pt x="142" y="304"/>
                    </a:lnTo>
                    <a:lnTo>
                      <a:pt x="136" y="300"/>
                    </a:lnTo>
                    <a:lnTo>
                      <a:pt x="132" y="298"/>
                    </a:lnTo>
                    <a:lnTo>
                      <a:pt x="130" y="294"/>
                    </a:lnTo>
                    <a:lnTo>
                      <a:pt x="132" y="290"/>
                    </a:lnTo>
                    <a:lnTo>
                      <a:pt x="136" y="286"/>
                    </a:lnTo>
                    <a:lnTo>
                      <a:pt x="138" y="282"/>
                    </a:lnTo>
                    <a:lnTo>
                      <a:pt x="140" y="278"/>
                    </a:lnTo>
                    <a:lnTo>
                      <a:pt x="134" y="274"/>
                    </a:lnTo>
                    <a:lnTo>
                      <a:pt x="126" y="272"/>
                    </a:lnTo>
                    <a:lnTo>
                      <a:pt x="122" y="274"/>
                    </a:lnTo>
                    <a:lnTo>
                      <a:pt x="122" y="278"/>
                    </a:lnTo>
                    <a:lnTo>
                      <a:pt x="118" y="274"/>
                    </a:lnTo>
                    <a:lnTo>
                      <a:pt x="116" y="272"/>
                    </a:lnTo>
                    <a:lnTo>
                      <a:pt x="114" y="272"/>
                    </a:lnTo>
                    <a:lnTo>
                      <a:pt x="110" y="274"/>
                    </a:lnTo>
                    <a:lnTo>
                      <a:pt x="108" y="276"/>
                    </a:lnTo>
                    <a:lnTo>
                      <a:pt x="106" y="276"/>
                    </a:lnTo>
                    <a:lnTo>
                      <a:pt x="90" y="276"/>
                    </a:lnTo>
                    <a:lnTo>
                      <a:pt x="88" y="268"/>
                    </a:lnTo>
                    <a:lnTo>
                      <a:pt x="86" y="260"/>
                    </a:lnTo>
                    <a:lnTo>
                      <a:pt x="82" y="256"/>
                    </a:lnTo>
                    <a:lnTo>
                      <a:pt x="76" y="248"/>
                    </a:lnTo>
                    <a:lnTo>
                      <a:pt x="68" y="242"/>
                    </a:lnTo>
                    <a:lnTo>
                      <a:pt x="62" y="238"/>
                    </a:lnTo>
                    <a:lnTo>
                      <a:pt x="58" y="234"/>
                    </a:lnTo>
                    <a:lnTo>
                      <a:pt x="52" y="234"/>
                    </a:lnTo>
                    <a:lnTo>
                      <a:pt x="50" y="230"/>
                    </a:lnTo>
                    <a:lnTo>
                      <a:pt x="52" y="228"/>
                    </a:lnTo>
                    <a:lnTo>
                      <a:pt x="36" y="226"/>
                    </a:lnTo>
                    <a:lnTo>
                      <a:pt x="22" y="220"/>
                    </a:lnTo>
                    <a:lnTo>
                      <a:pt x="10" y="212"/>
                    </a:lnTo>
                    <a:lnTo>
                      <a:pt x="0" y="204"/>
                    </a:lnTo>
                    <a:lnTo>
                      <a:pt x="2" y="204"/>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1" name="îśḷíḑé">
                <a:extLst>
                  <a:ext uri="{FF2B5EF4-FFF2-40B4-BE49-F238E27FC236}">
                    <a16:creationId xmlns:a16="http://schemas.microsoft.com/office/drawing/2014/main" xmlns="" id="{69CC7177-A1D2-4C84-B576-25BBB6F2ABD9}"/>
                  </a:ext>
                </a:extLst>
              </p:cNvPr>
              <p:cNvSpPr/>
              <p:nvPr/>
            </p:nvSpPr>
            <p:spPr bwMode="auto">
              <a:xfrm>
                <a:off x="3051904" y="1442442"/>
                <a:ext cx="1094886" cy="574433"/>
              </a:xfrm>
              <a:custGeom>
                <a:avLst/>
                <a:gdLst>
                  <a:gd name="T0" fmla="*/ 2147483647 w 628"/>
                  <a:gd name="T1" fmla="*/ 2147483647 h 344"/>
                  <a:gd name="T2" fmla="*/ 2147483647 w 628"/>
                  <a:gd name="T3" fmla="*/ 2147483647 h 344"/>
                  <a:gd name="T4" fmla="*/ 2147483647 w 628"/>
                  <a:gd name="T5" fmla="*/ 2147483647 h 344"/>
                  <a:gd name="T6" fmla="*/ 2147483647 w 628"/>
                  <a:gd name="T7" fmla="*/ 2147483647 h 344"/>
                  <a:gd name="T8" fmla="*/ 2147483647 w 628"/>
                  <a:gd name="T9" fmla="*/ 2147483647 h 344"/>
                  <a:gd name="T10" fmla="*/ 2147483647 w 628"/>
                  <a:gd name="T11" fmla="*/ 2147483647 h 344"/>
                  <a:gd name="T12" fmla="*/ 2147483647 w 628"/>
                  <a:gd name="T13" fmla="*/ 2147483647 h 344"/>
                  <a:gd name="T14" fmla="*/ 2147483647 w 628"/>
                  <a:gd name="T15" fmla="*/ 2147483647 h 344"/>
                  <a:gd name="T16" fmla="*/ 2147483647 w 628"/>
                  <a:gd name="T17" fmla="*/ 2147483647 h 344"/>
                  <a:gd name="T18" fmla="*/ 2147483647 w 628"/>
                  <a:gd name="T19" fmla="*/ 2147483647 h 344"/>
                  <a:gd name="T20" fmla="*/ 2147483647 w 628"/>
                  <a:gd name="T21" fmla="*/ 2147483647 h 344"/>
                  <a:gd name="T22" fmla="*/ 2147483647 w 628"/>
                  <a:gd name="T23" fmla="*/ 2147483647 h 344"/>
                  <a:gd name="T24" fmla="*/ 2147483647 w 628"/>
                  <a:gd name="T25" fmla="*/ 2147483647 h 344"/>
                  <a:gd name="T26" fmla="*/ 2147483647 w 628"/>
                  <a:gd name="T27" fmla="*/ 2147483647 h 344"/>
                  <a:gd name="T28" fmla="*/ 2147483647 w 628"/>
                  <a:gd name="T29" fmla="*/ 2147483647 h 344"/>
                  <a:gd name="T30" fmla="*/ 2147483647 w 628"/>
                  <a:gd name="T31" fmla="*/ 2147483647 h 344"/>
                  <a:gd name="T32" fmla="*/ 2147483647 w 628"/>
                  <a:gd name="T33" fmla="*/ 2147483647 h 344"/>
                  <a:gd name="T34" fmla="*/ 2147483647 w 628"/>
                  <a:gd name="T35" fmla="*/ 2147483647 h 344"/>
                  <a:gd name="T36" fmla="*/ 2147483647 w 628"/>
                  <a:gd name="T37" fmla="*/ 2147483647 h 344"/>
                  <a:gd name="T38" fmla="*/ 2147483647 w 628"/>
                  <a:gd name="T39" fmla="*/ 2147483647 h 344"/>
                  <a:gd name="T40" fmla="*/ 2147483647 w 628"/>
                  <a:gd name="T41" fmla="*/ 2147483647 h 344"/>
                  <a:gd name="T42" fmla="*/ 2147483647 w 628"/>
                  <a:gd name="T43" fmla="*/ 2147483647 h 344"/>
                  <a:gd name="T44" fmla="*/ 2147483647 w 628"/>
                  <a:gd name="T45" fmla="*/ 2147483647 h 344"/>
                  <a:gd name="T46" fmla="*/ 2147483647 w 628"/>
                  <a:gd name="T47" fmla="*/ 2147483647 h 344"/>
                  <a:gd name="T48" fmla="*/ 2147483647 w 628"/>
                  <a:gd name="T49" fmla="*/ 2147483647 h 344"/>
                  <a:gd name="T50" fmla="*/ 2147483647 w 628"/>
                  <a:gd name="T51" fmla="*/ 2147483647 h 344"/>
                  <a:gd name="T52" fmla="*/ 2147483647 w 628"/>
                  <a:gd name="T53" fmla="*/ 2147483647 h 344"/>
                  <a:gd name="T54" fmla="*/ 2147483647 w 628"/>
                  <a:gd name="T55" fmla="*/ 2147483647 h 344"/>
                  <a:gd name="T56" fmla="*/ 2147483647 w 628"/>
                  <a:gd name="T57" fmla="*/ 2147483647 h 344"/>
                  <a:gd name="T58" fmla="*/ 2147483647 w 628"/>
                  <a:gd name="T59" fmla="*/ 2147483647 h 344"/>
                  <a:gd name="T60" fmla="*/ 0 w 628"/>
                  <a:gd name="T61" fmla="*/ 2147483647 h 344"/>
                  <a:gd name="T62" fmla="*/ 2147483647 w 628"/>
                  <a:gd name="T63" fmla="*/ 2147483647 h 344"/>
                  <a:gd name="T64" fmla="*/ 2147483647 w 628"/>
                  <a:gd name="T65" fmla="*/ 2147483647 h 344"/>
                  <a:gd name="T66" fmla="*/ 2147483647 w 628"/>
                  <a:gd name="T67" fmla="*/ 2147483647 h 344"/>
                  <a:gd name="T68" fmla="*/ 2147483647 w 628"/>
                  <a:gd name="T69" fmla="*/ 2147483647 h 344"/>
                  <a:gd name="T70" fmla="*/ 2147483647 w 628"/>
                  <a:gd name="T71" fmla="*/ 2147483647 h 344"/>
                  <a:gd name="T72" fmla="*/ 2147483647 w 628"/>
                  <a:gd name="T73" fmla="*/ 2147483647 h 344"/>
                  <a:gd name="T74" fmla="*/ 2147483647 w 628"/>
                  <a:gd name="T75" fmla="*/ 2147483647 h 344"/>
                  <a:gd name="T76" fmla="*/ 2147483647 w 628"/>
                  <a:gd name="T77" fmla="*/ 2147483647 h 344"/>
                  <a:gd name="T78" fmla="*/ 2147483647 w 628"/>
                  <a:gd name="T79" fmla="*/ 2147483647 h 344"/>
                  <a:gd name="T80" fmla="*/ 2147483647 w 628"/>
                  <a:gd name="T81" fmla="*/ 2147483647 h 344"/>
                  <a:gd name="T82" fmla="*/ 2147483647 w 628"/>
                  <a:gd name="T83" fmla="*/ 2147483647 h 344"/>
                  <a:gd name="T84" fmla="*/ 2147483647 w 628"/>
                  <a:gd name="T85" fmla="*/ 2147483647 h 344"/>
                  <a:gd name="T86" fmla="*/ 2147483647 w 628"/>
                  <a:gd name="T87" fmla="*/ 2147483647 h 344"/>
                  <a:gd name="T88" fmla="*/ 2147483647 w 628"/>
                  <a:gd name="T89" fmla="*/ 2147483647 h 344"/>
                  <a:gd name="T90" fmla="*/ 2147483647 w 628"/>
                  <a:gd name="T91" fmla="*/ 2147483647 h 344"/>
                  <a:gd name="T92" fmla="*/ 2147483647 w 628"/>
                  <a:gd name="T93" fmla="*/ 2147483647 h 344"/>
                  <a:gd name="T94" fmla="*/ 2147483647 w 628"/>
                  <a:gd name="T95" fmla="*/ 2147483647 h 344"/>
                  <a:gd name="T96" fmla="*/ 2147483647 w 628"/>
                  <a:gd name="T97" fmla="*/ 2147483647 h 344"/>
                  <a:gd name="T98" fmla="*/ 2147483647 w 628"/>
                  <a:gd name="T99" fmla="*/ 2147483647 h 344"/>
                  <a:gd name="T100" fmla="*/ 2147483647 w 628"/>
                  <a:gd name="T101" fmla="*/ 2147483647 h 344"/>
                  <a:gd name="T102" fmla="*/ 2147483647 w 628"/>
                  <a:gd name="T103" fmla="*/ 2147483647 h 344"/>
                  <a:gd name="T104" fmla="*/ 2147483647 w 628"/>
                  <a:gd name="T105" fmla="*/ 2147483647 h 344"/>
                  <a:gd name="T106" fmla="*/ 2147483647 w 628"/>
                  <a:gd name="T107" fmla="*/ 2147483647 h 344"/>
                  <a:gd name="T108" fmla="*/ 2147483647 w 628"/>
                  <a:gd name="T109" fmla="*/ 2147483647 h 344"/>
                  <a:gd name="T110" fmla="*/ 2147483647 w 628"/>
                  <a:gd name="T111" fmla="*/ 2147483647 h 344"/>
                  <a:gd name="T112" fmla="*/ 2147483647 w 628"/>
                  <a:gd name="T113" fmla="*/ 2147483647 h 344"/>
                  <a:gd name="T114" fmla="*/ 2147483647 w 628"/>
                  <a:gd name="T115" fmla="*/ 2147483647 h 344"/>
                  <a:gd name="T116" fmla="*/ 2147483647 w 628"/>
                  <a:gd name="T117" fmla="*/ 2147483647 h 3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28"/>
                  <a:gd name="T178" fmla="*/ 0 h 344"/>
                  <a:gd name="T179" fmla="*/ 628 w 628"/>
                  <a:gd name="T180" fmla="*/ 344 h 34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28" h="344">
                    <a:moveTo>
                      <a:pt x="488" y="180"/>
                    </a:moveTo>
                    <a:lnTo>
                      <a:pt x="464" y="192"/>
                    </a:lnTo>
                    <a:lnTo>
                      <a:pt x="436" y="202"/>
                    </a:lnTo>
                    <a:lnTo>
                      <a:pt x="406" y="208"/>
                    </a:lnTo>
                    <a:lnTo>
                      <a:pt x="390" y="210"/>
                    </a:lnTo>
                    <a:lnTo>
                      <a:pt x="376" y="210"/>
                    </a:lnTo>
                    <a:lnTo>
                      <a:pt x="372" y="210"/>
                    </a:lnTo>
                    <a:lnTo>
                      <a:pt x="370" y="208"/>
                    </a:lnTo>
                    <a:lnTo>
                      <a:pt x="364" y="206"/>
                    </a:lnTo>
                    <a:lnTo>
                      <a:pt x="360" y="212"/>
                    </a:lnTo>
                    <a:lnTo>
                      <a:pt x="356" y="220"/>
                    </a:lnTo>
                    <a:lnTo>
                      <a:pt x="350" y="226"/>
                    </a:lnTo>
                    <a:lnTo>
                      <a:pt x="340" y="232"/>
                    </a:lnTo>
                    <a:lnTo>
                      <a:pt x="334" y="236"/>
                    </a:lnTo>
                    <a:lnTo>
                      <a:pt x="324" y="240"/>
                    </a:lnTo>
                    <a:lnTo>
                      <a:pt x="314" y="242"/>
                    </a:lnTo>
                    <a:lnTo>
                      <a:pt x="306" y="244"/>
                    </a:lnTo>
                    <a:lnTo>
                      <a:pt x="300" y="244"/>
                    </a:lnTo>
                    <a:lnTo>
                      <a:pt x="296" y="246"/>
                    </a:lnTo>
                    <a:lnTo>
                      <a:pt x="292" y="250"/>
                    </a:lnTo>
                    <a:lnTo>
                      <a:pt x="286" y="250"/>
                    </a:lnTo>
                    <a:lnTo>
                      <a:pt x="274" y="250"/>
                    </a:lnTo>
                    <a:lnTo>
                      <a:pt x="260" y="252"/>
                    </a:lnTo>
                    <a:lnTo>
                      <a:pt x="252" y="256"/>
                    </a:lnTo>
                    <a:lnTo>
                      <a:pt x="252" y="258"/>
                    </a:lnTo>
                    <a:lnTo>
                      <a:pt x="252" y="260"/>
                    </a:lnTo>
                    <a:lnTo>
                      <a:pt x="252" y="262"/>
                    </a:lnTo>
                    <a:lnTo>
                      <a:pt x="256" y="266"/>
                    </a:lnTo>
                    <a:lnTo>
                      <a:pt x="252" y="270"/>
                    </a:lnTo>
                    <a:lnTo>
                      <a:pt x="248" y="266"/>
                    </a:lnTo>
                    <a:lnTo>
                      <a:pt x="248" y="278"/>
                    </a:lnTo>
                    <a:lnTo>
                      <a:pt x="244" y="282"/>
                    </a:lnTo>
                    <a:lnTo>
                      <a:pt x="240" y="286"/>
                    </a:lnTo>
                    <a:lnTo>
                      <a:pt x="230" y="290"/>
                    </a:lnTo>
                    <a:lnTo>
                      <a:pt x="222" y="298"/>
                    </a:lnTo>
                    <a:lnTo>
                      <a:pt x="218" y="302"/>
                    </a:lnTo>
                    <a:lnTo>
                      <a:pt x="214" y="308"/>
                    </a:lnTo>
                    <a:lnTo>
                      <a:pt x="212" y="312"/>
                    </a:lnTo>
                    <a:lnTo>
                      <a:pt x="208" y="316"/>
                    </a:lnTo>
                    <a:lnTo>
                      <a:pt x="206" y="316"/>
                    </a:lnTo>
                    <a:lnTo>
                      <a:pt x="202" y="318"/>
                    </a:lnTo>
                    <a:lnTo>
                      <a:pt x="198" y="326"/>
                    </a:lnTo>
                    <a:lnTo>
                      <a:pt x="196" y="336"/>
                    </a:lnTo>
                    <a:lnTo>
                      <a:pt x="194" y="340"/>
                    </a:lnTo>
                    <a:lnTo>
                      <a:pt x="190" y="344"/>
                    </a:lnTo>
                    <a:lnTo>
                      <a:pt x="184" y="344"/>
                    </a:lnTo>
                    <a:lnTo>
                      <a:pt x="178" y="344"/>
                    </a:lnTo>
                    <a:lnTo>
                      <a:pt x="172" y="344"/>
                    </a:lnTo>
                    <a:lnTo>
                      <a:pt x="170" y="344"/>
                    </a:lnTo>
                    <a:lnTo>
                      <a:pt x="162" y="338"/>
                    </a:lnTo>
                    <a:lnTo>
                      <a:pt x="156" y="332"/>
                    </a:lnTo>
                    <a:lnTo>
                      <a:pt x="152" y="330"/>
                    </a:lnTo>
                    <a:lnTo>
                      <a:pt x="144" y="330"/>
                    </a:lnTo>
                    <a:lnTo>
                      <a:pt x="140" y="328"/>
                    </a:lnTo>
                    <a:lnTo>
                      <a:pt x="136" y="326"/>
                    </a:lnTo>
                    <a:lnTo>
                      <a:pt x="132" y="320"/>
                    </a:lnTo>
                    <a:lnTo>
                      <a:pt x="132" y="318"/>
                    </a:lnTo>
                    <a:lnTo>
                      <a:pt x="130" y="314"/>
                    </a:lnTo>
                    <a:lnTo>
                      <a:pt x="126" y="310"/>
                    </a:lnTo>
                    <a:lnTo>
                      <a:pt x="124" y="304"/>
                    </a:lnTo>
                    <a:lnTo>
                      <a:pt x="122" y="298"/>
                    </a:lnTo>
                    <a:lnTo>
                      <a:pt x="116" y="296"/>
                    </a:lnTo>
                    <a:lnTo>
                      <a:pt x="114" y="290"/>
                    </a:lnTo>
                    <a:lnTo>
                      <a:pt x="112" y="284"/>
                    </a:lnTo>
                    <a:lnTo>
                      <a:pt x="112" y="278"/>
                    </a:lnTo>
                    <a:lnTo>
                      <a:pt x="118" y="276"/>
                    </a:lnTo>
                    <a:lnTo>
                      <a:pt x="124" y="272"/>
                    </a:lnTo>
                    <a:lnTo>
                      <a:pt x="114" y="272"/>
                    </a:lnTo>
                    <a:lnTo>
                      <a:pt x="110" y="270"/>
                    </a:lnTo>
                    <a:lnTo>
                      <a:pt x="108" y="266"/>
                    </a:lnTo>
                    <a:lnTo>
                      <a:pt x="110" y="262"/>
                    </a:lnTo>
                    <a:lnTo>
                      <a:pt x="110" y="260"/>
                    </a:lnTo>
                    <a:lnTo>
                      <a:pt x="108" y="256"/>
                    </a:lnTo>
                    <a:lnTo>
                      <a:pt x="116" y="256"/>
                    </a:lnTo>
                    <a:lnTo>
                      <a:pt x="122" y="252"/>
                    </a:lnTo>
                    <a:lnTo>
                      <a:pt x="116" y="250"/>
                    </a:lnTo>
                    <a:lnTo>
                      <a:pt x="112" y="248"/>
                    </a:lnTo>
                    <a:lnTo>
                      <a:pt x="100" y="244"/>
                    </a:lnTo>
                    <a:lnTo>
                      <a:pt x="114" y="240"/>
                    </a:lnTo>
                    <a:lnTo>
                      <a:pt x="124" y="236"/>
                    </a:lnTo>
                    <a:lnTo>
                      <a:pt x="114" y="236"/>
                    </a:lnTo>
                    <a:lnTo>
                      <a:pt x="106" y="236"/>
                    </a:lnTo>
                    <a:lnTo>
                      <a:pt x="108" y="230"/>
                    </a:lnTo>
                    <a:lnTo>
                      <a:pt x="110" y="226"/>
                    </a:lnTo>
                    <a:lnTo>
                      <a:pt x="114" y="222"/>
                    </a:lnTo>
                    <a:lnTo>
                      <a:pt x="120" y="218"/>
                    </a:lnTo>
                    <a:lnTo>
                      <a:pt x="132" y="212"/>
                    </a:lnTo>
                    <a:lnTo>
                      <a:pt x="142" y="208"/>
                    </a:lnTo>
                    <a:lnTo>
                      <a:pt x="146" y="204"/>
                    </a:lnTo>
                    <a:lnTo>
                      <a:pt x="152" y="198"/>
                    </a:lnTo>
                    <a:lnTo>
                      <a:pt x="158" y="182"/>
                    </a:lnTo>
                    <a:lnTo>
                      <a:pt x="152" y="180"/>
                    </a:lnTo>
                    <a:lnTo>
                      <a:pt x="142" y="180"/>
                    </a:lnTo>
                    <a:lnTo>
                      <a:pt x="138" y="180"/>
                    </a:lnTo>
                    <a:lnTo>
                      <a:pt x="132" y="180"/>
                    </a:lnTo>
                    <a:lnTo>
                      <a:pt x="142" y="182"/>
                    </a:lnTo>
                    <a:lnTo>
                      <a:pt x="140" y="188"/>
                    </a:lnTo>
                    <a:lnTo>
                      <a:pt x="136" y="190"/>
                    </a:lnTo>
                    <a:lnTo>
                      <a:pt x="132" y="192"/>
                    </a:lnTo>
                    <a:lnTo>
                      <a:pt x="126" y="192"/>
                    </a:lnTo>
                    <a:lnTo>
                      <a:pt x="120" y="192"/>
                    </a:lnTo>
                    <a:lnTo>
                      <a:pt x="116" y="190"/>
                    </a:lnTo>
                    <a:lnTo>
                      <a:pt x="114" y="188"/>
                    </a:lnTo>
                    <a:lnTo>
                      <a:pt x="114" y="182"/>
                    </a:lnTo>
                    <a:lnTo>
                      <a:pt x="114" y="180"/>
                    </a:lnTo>
                    <a:lnTo>
                      <a:pt x="118" y="176"/>
                    </a:lnTo>
                    <a:lnTo>
                      <a:pt x="124" y="174"/>
                    </a:lnTo>
                    <a:lnTo>
                      <a:pt x="132" y="172"/>
                    </a:lnTo>
                    <a:lnTo>
                      <a:pt x="146" y="172"/>
                    </a:lnTo>
                    <a:lnTo>
                      <a:pt x="156" y="170"/>
                    </a:lnTo>
                    <a:lnTo>
                      <a:pt x="148" y="162"/>
                    </a:lnTo>
                    <a:lnTo>
                      <a:pt x="144" y="156"/>
                    </a:lnTo>
                    <a:lnTo>
                      <a:pt x="142" y="154"/>
                    </a:lnTo>
                    <a:lnTo>
                      <a:pt x="136" y="154"/>
                    </a:lnTo>
                    <a:lnTo>
                      <a:pt x="134" y="156"/>
                    </a:lnTo>
                    <a:lnTo>
                      <a:pt x="130" y="160"/>
                    </a:lnTo>
                    <a:lnTo>
                      <a:pt x="126" y="160"/>
                    </a:lnTo>
                    <a:lnTo>
                      <a:pt x="120" y="158"/>
                    </a:lnTo>
                    <a:lnTo>
                      <a:pt x="118" y="154"/>
                    </a:lnTo>
                    <a:lnTo>
                      <a:pt x="134" y="126"/>
                    </a:lnTo>
                    <a:lnTo>
                      <a:pt x="130" y="126"/>
                    </a:lnTo>
                    <a:lnTo>
                      <a:pt x="128" y="120"/>
                    </a:lnTo>
                    <a:lnTo>
                      <a:pt x="130" y="114"/>
                    </a:lnTo>
                    <a:lnTo>
                      <a:pt x="132" y="110"/>
                    </a:lnTo>
                    <a:lnTo>
                      <a:pt x="126" y="110"/>
                    </a:lnTo>
                    <a:lnTo>
                      <a:pt x="122" y="108"/>
                    </a:lnTo>
                    <a:lnTo>
                      <a:pt x="118" y="104"/>
                    </a:lnTo>
                    <a:lnTo>
                      <a:pt x="116" y="98"/>
                    </a:lnTo>
                    <a:lnTo>
                      <a:pt x="108" y="98"/>
                    </a:lnTo>
                    <a:lnTo>
                      <a:pt x="98" y="96"/>
                    </a:lnTo>
                    <a:lnTo>
                      <a:pt x="88" y="92"/>
                    </a:lnTo>
                    <a:lnTo>
                      <a:pt x="78" y="90"/>
                    </a:lnTo>
                    <a:lnTo>
                      <a:pt x="62" y="92"/>
                    </a:lnTo>
                    <a:lnTo>
                      <a:pt x="50" y="94"/>
                    </a:lnTo>
                    <a:lnTo>
                      <a:pt x="38" y="96"/>
                    </a:lnTo>
                    <a:lnTo>
                      <a:pt x="28" y="96"/>
                    </a:lnTo>
                    <a:lnTo>
                      <a:pt x="24" y="96"/>
                    </a:lnTo>
                    <a:lnTo>
                      <a:pt x="22" y="92"/>
                    </a:lnTo>
                    <a:lnTo>
                      <a:pt x="16" y="88"/>
                    </a:lnTo>
                    <a:lnTo>
                      <a:pt x="18" y="88"/>
                    </a:lnTo>
                    <a:lnTo>
                      <a:pt x="10" y="86"/>
                    </a:lnTo>
                    <a:lnTo>
                      <a:pt x="8" y="84"/>
                    </a:lnTo>
                    <a:lnTo>
                      <a:pt x="6" y="80"/>
                    </a:lnTo>
                    <a:lnTo>
                      <a:pt x="8" y="78"/>
                    </a:lnTo>
                    <a:lnTo>
                      <a:pt x="12" y="76"/>
                    </a:lnTo>
                    <a:lnTo>
                      <a:pt x="18" y="74"/>
                    </a:lnTo>
                    <a:lnTo>
                      <a:pt x="36" y="76"/>
                    </a:lnTo>
                    <a:lnTo>
                      <a:pt x="46" y="74"/>
                    </a:lnTo>
                    <a:lnTo>
                      <a:pt x="50" y="72"/>
                    </a:lnTo>
                    <a:lnTo>
                      <a:pt x="54" y="70"/>
                    </a:lnTo>
                    <a:lnTo>
                      <a:pt x="22" y="70"/>
                    </a:lnTo>
                    <a:lnTo>
                      <a:pt x="8" y="72"/>
                    </a:lnTo>
                    <a:lnTo>
                      <a:pt x="6" y="72"/>
                    </a:lnTo>
                    <a:lnTo>
                      <a:pt x="2" y="72"/>
                    </a:lnTo>
                    <a:lnTo>
                      <a:pt x="0" y="68"/>
                    </a:lnTo>
                    <a:lnTo>
                      <a:pt x="0" y="62"/>
                    </a:lnTo>
                    <a:lnTo>
                      <a:pt x="0" y="60"/>
                    </a:lnTo>
                    <a:lnTo>
                      <a:pt x="4" y="58"/>
                    </a:lnTo>
                    <a:lnTo>
                      <a:pt x="10" y="56"/>
                    </a:lnTo>
                    <a:lnTo>
                      <a:pt x="24" y="56"/>
                    </a:lnTo>
                    <a:lnTo>
                      <a:pt x="42" y="56"/>
                    </a:lnTo>
                    <a:lnTo>
                      <a:pt x="66" y="54"/>
                    </a:lnTo>
                    <a:lnTo>
                      <a:pt x="88" y="50"/>
                    </a:lnTo>
                    <a:lnTo>
                      <a:pt x="98" y="48"/>
                    </a:lnTo>
                    <a:lnTo>
                      <a:pt x="104" y="44"/>
                    </a:lnTo>
                    <a:lnTo>
                      <a:pt x="92" y="42"/>
                    </a:lnTo>
                    <a:lnTo>
                      <a:pt x="100" y="38"/>
                    </a:lnTo>
                    <a:lnTo>
                      <a:pt x="110" y="36"/>
                    </a:lnTo>
                    <a:lnTo>
                      <a:pt x="130" y="34"/>
                    </a:lnTo>
                    <a:lnTo>
                      <a:pt x="138" y="34"/>
                    </a:lnTo>
                    <a:lnTo>
                      <a:pt x="144" y="32"/>
                    </a:lnTo>
                    <a:lnTo>
                      <a:pt x="158" y="28"/>
                    </a:lnTo>
                    <a:lnTo>
                      <a:pt x="170" y="22"/>
                    </a:lnTo>
                    <a:lnTo>
                      <a:pt x="176" y="20"/>
                    </a:lnTo>
                    <a:lnTo>
                      <a:pt x="184" y="20"/>
                    </a:lnTo>
                    <a:lnTo>
                      <a:pt x="208" y="16"/>
                    </a:lnTo>
                    <a:lnTo>
                      <a:pt x="234" y="16"/>
                    </a:lnTo>
                    <a:lnTo>
                      <a:pt x="232" y="22"/>
                    </a:lnTo>
                    <a:lnTo>
                      <a:pt x="244" y="22"/>
                    </a:lnTo>
                    <a:lnTo>
                      <a:pt x="256" y="20"/>
                    </a:lnTo>
                    <a:lnTo>
                      <a:pt x="270" y="16"/>
                    </a:lnTo>
                    <a:lnTo>
                      <a:pt x="282" y="16"/>
                    </a:lnTo>
                    <a:lnTo>
                      <a:pt x="288" y="16"/>
                    </a:lnTo>
                    <a:lnTo>
                      <a:pt x="294" y="14"/>
                    </a:lnTo>
                    <a:lnTo>
                      <a:pt x="308" y="6"/>
                    </a:lnTo>
                    <a:lnTo>
                      <a:pt x="360" y="6"/>
                    </a:lnTo>
                    <a:lnTo>
                      <a:pt x="364" y="8"/>
                    </a:lnTo>
                    <a:lnTo>
                      <a:pt x="368" y="10"/>
                    </a:lnTo>
                    <a:lnTo>
                      <a:pt x="380" y="8"/>
                    </a:lnTo>
                    <a:lnTo>
                      <a:pt x="392" y="4"/>
                    </a:lnTo>
                    <a:lnTo>
                      <a:pt x="408" y="2"/>
                    </a:lnTo>
                    <a:lnTo>
                      <a:pt x="420" y="0"/>
                    </a:lnTo>
                    <a:lnTo>
                      <a:pt x="426" y="0"/>
                    </a:lnTo>
                    <a:lnTo>
                      <a:pt x="432" y="2"/>
                    </a:lnTo>
                    <a:lnTo>
                      <a:pt x="438" y="6"/>
                    </a:lnTo>
                    <a:lnTo>
                      <a:pt x="440" y="12"/>
                    </a:lnTo>
                    <a:lnTo>
                      <a:pt x="482" y="12"/>
                    </a:lnTo>
                    <a:lnTo>
                      <a:pt x="486" y="8"/>
                    </a:lnTo>
                    <a:lnTo>
                      <a:pt x="492" y="6"/>
                    </a:lnTo>
                    <a:lnTo>
                      <a:pt x="500" y="6"/>
                    </a:lnTo>
                    <a:lnTo>
                      <a:pt x="520" y="8"/>
                    </a:lnTo>
                    <a:lnTo>
                      <a:pt x="538" y="12"/>
                    </a:lnTo>
                    <a:lnTo>
                      <a:pt x="538" y="16"/>
                    </a:lnTo>
                    <a:lnTo>
                      <a:pt x="492" y="16"/>
                    </a:lnTo>
                    <a:lnTo>
                      <a:pt x="492" y="18"/>
                    </a:lnTo>
                    <a:lnTo>
                      <a:pt x="524" y="18"/>
                    </a:lnTo>
                    <a:lnTo>
                      <a:pt x="524" y="16"/>
                    </a:lnTo>
                    <a:lnTo>
                      <a:pt x="532" y="16"/>
                    </a:lnTo>
                    <a:lnTo>
                      <a:pt x="528" y="20"/>
                    </a:lnTo>
                    <a:lnTo>
                      <a:pt x="524" y="22"/>
                    </a:lnTo>
                    <a:lnTo>
                      <a:pt x="628" y="22"/>
                    </a:lnTo>
                    <a:lnTo>
                      <a:pt x="626" y="26"/>
                    </a:lnTo>
                    <a:lnTo>
                      <a:pt x="624" y="28"/>
                    </a:lnTo>
                    <a:lnTo>
                      <a:pt x="622" y="30"/>
                    </a:lnTo>
                    <a:lnTo>
                      <a:pt x="618" y="30"/>
                    </a:lnTo>
                    <a:lnTo>
                      <a:pt x="602" y="32"/>
                    </a:lnTo>
                    <a:lnTo>
                      <a:pt x="590" y="32"/>
                    </a:lnTo>
                    <a:lnTo>
                      <a:pt x="580" y="34"/>
                    </a:lnTo>
                    <a:lnTo>
                      <a:pt x="570" y="36"/>
                    </a:lnTo>
                    <a:lnTo>
                      <a:pt x="556" y="40"/>
                    </a:lnTo>
                    <a:lnTo>
                      <a:pt x="564" y="40"/>
                    </a:lnTo>
                    <a:lnTo>
                      <a:pt x="554" y="42"/>
                    </a:lnTo>
                    <a:lnTo>
                      <a:pt x="550" y="44"/>
                    </a:lnTo>
                    <a:lnTo>
                      <a:pt x="552" y="46"/>
                    </a:lnTo>
                    <a:lnTo>
                      <a:pt x="534" y="54"/>
                    </a:lnTo>
                    <a:lnTo>
                      <a:pt x="526" y="60"/>
                    </a:lnTo>
                    <a:lnTo>
                      <a:pt x="522" y="68"/>
                    </a:lnTo>
                    <a:lnTo>
                      <a:pt x="532" y="66"/>
                    </a:lnTo>
                    <a:lnTo>
                      <a:pt x="544" y="64"/>
                    </a:lnTo>
                    <a:lnTo>
                      <a:pt x="546" y="68"/>
                    </a:lnTo>
                    <a:lnTo>
                      <a:pt x="546" y="72"/>
                    </a:lnTo>
                    <a:lnTo>
                      <a:pt x="552" y="72"/>
                    </a:lnTo>
                    <a:lnTo>
                      <a:pt x="554" y="74"/>
                    </a:lnTo>
                    <a:lnTo>
                      <a:pt x="558" y="76"/>
                    </a:lnTo>
                    <a:lnTo>
                      <a:pt x="552" y="80"/>
                    </a:lnTo>
                    <a:lnTo>
                      <a:pt x="548" y="80"/>
                    </a:lnTo>
                    <a:lnTo>
                      <a:pt x="532" y="82"/>
                    </a:lnTo>
                    <a:lnTo>
                      <a:pt x="520" y="82"/>
                    </a:lnTo>
                    <a:lnTo>
                      <a:pt x="516" y="84"/>
                    </a:lnTo>
                    <a:lnTo>
                      <a:pt x="514" y="88"/>
                    </a:lnTo>
                    <a:lnTo>
                      <a:pt x="524" y="90"/>
                    </a:lnTo>
                    <a:lnTo>
                      <a:pt x="534" y="90"/>
                    </a:lnTo>
                    <a:lnTo>
                      <a:pt x="536" y="96"/>
                    </a:lnTo>
                    <a:lnTo>
                      <a:pt x="540" y="98"/>
                    </a:lnTo>
                    <a:lnTo>
                      <a:pt x="544" y="100"/>
                    </a:lnTo>
                    <a:lnTo>
                      <a:pt x="550" y="102"/>
                    </a:lnTo>
                    <a:lnTo>
                      <a:pt x="542" y="106"/>
                    </a:lnTo>
                    <a:lnTo>
                      <a:pt x="536" y="108"/>
                    </a:lnTo>
                    <a:lnTo>
                      <a:pt x="532" y="106"/>
                    </a:lnTo>
                    <a:lnTo>
                      <a:pt x="522" y="106"/>
                    </a:lnTo>
                    <a:lnTo>
                      <a:pt x="526" y="108"/>
                    </a:lnTo>
                    <a:lnTo>
                      <a:pt x="530" y="110"/>
                    </a:lnTo>
                    <a:lnTo>
                      <a:pt x="524" y="114"/>
                    </a:lnTo>
                    <a:lnTo>
                      <a:pt x="520" y="116"/>
                    </a:lnTo>
                    <a:lnTo>
                      <a:pt x="504" y="116"/>
                    </a:lnTo>
                    <a:lnTo>
                      <a:pt x="514" y="120"/>
                    </a:lnTo>
                    <a:lnTo>
                      <a:pt x="516" y="124"/>
                    </a:lnTo>
                    <a:lnTo>
                      <a:pt x="520" y="126"/>
                    </a:lnTo>
                    <a:lnTo>
                      <a:pt x="476" y="126"/>
                    </a:lnTo>
                    <a:lnTo>
                      <a:pt x="480" y="128"/>
                    </a:lnTo>
                    <a:lnTo>
                      <a:pt x="484" y="130"/>
                    </a:lnTo>
                    <a:lnTo>
                      <a:pt x="492" y="134"/>
                    </a:lnTo>
                    <a:lnTo>
                      <a:pt x="498" y="138"/>
                    </a:lnTo>
                    <a:lnTo>
                      <a:pt x="500" y="140"/>
                    </a:lnTo>
                    <a:lnTo>
                      <a:pt x="502" y="144"/>
                    </a:lnTo>
                    <a:lnTo>
                      <a:pt x="500" y="148"/>
                    </a:lnTo>
                    <a:lnTo>
                      <a:pt x="498" y="150"/>
                    </a:lnTo>
                    <a:lnTo>
                      <a:pt x="490" y="148"/>
                    </a:lnTo>
                    <a:lnTo>
                      <a:pt x="482" y="144"/>
                    </a:lnTo>
                    <a:lnTo>
                      <a:pt x="474" y="138"/>
                    </a:lnTo>
                    <a:lnTo>
                      <a:pt x="470" y="138"/>
                    </a:lnTo>
                    <a:lnTo>
                      <a:pt x="466" y="138"/>
                    </a:lnTo>
                    <a:lnTo>
                      <a:pt x="472" y="142"/>
                    </a:lnTo>
                    <a:lnTo>
                      <a:pt x="486" y="148"/>
                    </a:lnTo>
                    <a:lnTo>
                      <a:pt x="498" y="154"/>
                    </a:lnTo>
                    <a:lnTo>
                      <a:pt x="500" y="156"/>
                    </a:lnTo>
                    <a:lnTo>
                      <a:pt x="502" y="160"/>
                    </a:lnTo>
                    <a:lnTo>
                      <a:pt x="500" y="168"/>
                    </a:lnTo>
                    <a:lnTo>
                      <a:pt x="498" y="172"/>
                    </a:lnTo>
                    <a:lnTo>
                      <a:pt x="492" y="174"/>
                    </a:lnTo>
                    <a:lnTo>
                      <a:pt x="484" y="176"/>
                    </a:lnTo>
                    <a:lnTo>
                      <a:pt x="476" y="174"/>
                    </a:lnTo>
                    <a:lnTo>
                      <a:pt x="470" y="172"/>
                    </a:lnTo>
                    <a:lnTo>
                      <a:pt x="468" y="168"/>
                    </a:lnTo>
                    <a:lnTo>
                      <a:pt x="466" y="160"/>
                    </a:lnTo>
                    <a:lnTo>
                      <a:pt x="448" y="158"/>
                    </a:lnTo>
                    <a:lnTo>
                      <a:pt x="434" y="154"/>
                    </a:lnTo>
                    <a:lnTo>
                      <a:pt x="444" y="158"/>
                    </a:lnTo>
                    <a:lnTo>
                      <a:pt x="454" y="162"/>
                    </a:lnTo>
                    <a:lnTo>
                      <a:pt x="450" y="166"/>
                    </a:lnTo>
                    <a:lnTo>
                      <a:pt x="444" y="170"/>
                    </a:lnTo>
                    <a:lnTo>
                      <a:pt x="446" y="174"/>
                    </a:lnTo>
                    <a:lnTo>
                      <a:pt x="450" y="178"/>
                    </a:lnTo>
                    <a:lnTo>
                      <a:pt x="462" y="180"/>
                    </a:lnTo>
                    <a:lnTo>
                      <a:pt x="474" y="180"/>
                    </a:lnTo>
                    <a:lnTo>
                      <a:pt x="490" y="180"/>
                    </a:lnTo>
                    <a:lnTo>
                      <a:pt x="488" y="18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62" name="îsľíḍè">
                <a:extLst>
                  <a:ext uri="{FF2B5EF4-FFF2-40B4-BE49-F238E27FC236}">
                    <a16:creationId xmlns:a16="http://schemas.microsoft.com/office/drawing/2014/main" xmlns="" id="{8815A1AC-CE9A-4EA4-8DA7-2BE497B8168F}"/>
                  </a:ext>
                </a:extLst>
              </p:cNvPr>
              <p:cNvSpPr/>
              <p:nvPr/>
            </p:nvSpPr>
            <p:spPr bwMode="auto">
              <a:xfrm>
                <a:off x="3850689" y="1844546"/>
                <a:ext cx="221732" cy="88266"/>
              </a:xfrm>
              <a:custGeom>
                <a:avLst/>
                <a:gdLst>
                  <a:gd name="T0" fmla="*/ 0 w 126"/>
                  <a:gd name="T1" fmla="*/ 2147483647 h 54"/>
                  <a:gd name="T2" fmla="*/ 2147483647 w 126"/>
                  <a:gd name="T3" fmla="*/ 2147483647 h 54"/>
                  <a:gd name="T4" fmla="*/ 2147483647 w 126"/>
                  <a:gd name="T5" fmla="*/ 2147483647 h 54"/>
                  <a:gd name="T6" fmla="*/ 2147483647 w 126"/>
                  <a:gd name="T7" fmla="*/ 2147483647 h 54"/>
                  <a:gd name="T8" fmla="*/ 2147483647 w 126"/>
                  <a:gd name="T9" fmla="*/ 2147483647 h 54"/>
                  <a:gd name="T10" fmla="*/ 2147483647 w 126"/>
                  <a:gd name="T11" fmla="*/ 2147483647 h 54"/>
                  <a:gd name="T12" fmla="*/ 2147483647 w 126"/>
                  <a:gd name="T13" fmla="*/ 2147483647 h 54"/>
                  <a:gd name="T14" fmla="*/ 2147483647 w 126"/>
                  <a:gd name="T15" fmla="*/ 2147483647 h 54"/>
                  <a:gd name="T16" fmla="*/ 2147483647 w 126"/>
                  <a:gd name="T17" fmla="*/ 2147483647 h 54"/>
                  <a:gd name="T18" fmla="*/ 2147483647 w 126"/>
                  <a:gd name="T19" fmla="*/ 2147483647 h 54"/>
                  <a:gd name="T20" fmla="*/ 2147483647 w 126"/>
                  <a:gd name="T21" fmla="*/ 2147483647 h 54"/>
                  <a:gd name="T22" fmla="*/ 2147483647 w 126"/>
                  <a:gd name="T23" fmla="*/ 2147483647 h 54"/>
                  <a:gd name="T24" fmla="*/ 2147483647 w 126"/>
                  <a:gd name="T25" fmla="*/ 2147483647 h 54"/>
                  <a:gd name="T26" fmla="*/ 2147483647 w 126"/>
                  <a:gd name="T27" fmla="*/ 2147483647 h 54"/>
                  <a:gd name="T28" fmla="*/ 2147483647 w 126"/>
                  <a:gd name="T29" fmla="*/ 2147483647 h 54"/>
                  <a:gd name="T30" fmla="*/ 2147483647 w 126"/>
                  <a:gd name="T31" fmla="*/ 2147483647 h 54"/>
                  <a:gd name="T32" fmla="*/ 2147483647 w 126"/>
                  <a:gd name="T33" fmla="*/ 2147483647 h 54"/>
                  <a:gd name="T34" fmla="*/ 2147483647 w 126"/>
                  <a:gd name="T35" fmla="*/ 2147483647 h 54"/>
                  <a:gd name="T36" fmla="*/ 2147483647 w 126"/>
                  <a:gd name="T37" fmla="*/ 0 h 54"/>
                  <a:gd name="T38" fmla="*/ 2147483647 w 126"/>
                  <a:gd name="T39" fmla="*/ 2147483647 h 54"/>
                  <a:gd name="T40" fmla="*/ 2147483647 w 126"/>
                  <a:gd name="T41" fmla="*/ 2147483647 h 54"/>
                  <a:gd name="T42" fmla="*/ 2147483647 w 126"/>
                  <a:gd name="T43" fmla="*/ 2147483647 h 54"/>
                  <a:gd name="T44" fmla="*/ 2147483647 w 126"/>
                  <a:gd name="T45" fmla="*/ 2147483647 h 54"/>
                  <a:gd name="T46" fmla="*/ 2147483647 w 126"/>
                  <a:gd name="T47" fmla="*/ 2147483647 h 54"/>
                  <a:gd name="T48" fmla="*/ 2147483647 w 126"/>
                  <a:gd name="T49" fmla="*/ 2147483647 h 54"/>
                  <a:gd name="T50" fmla="*/ 2147483647 w 126"/>
                  <a:gd name="T51" fmla="*/ 2147483647 h 54"/>
                  <a:gd name="T52" fmla="*/ 2147483647 w 126"/>
                  <a:gd name="T53" fmla="*/ 2147483647 h 54"/>
                  <a:gd name="T54" fmla="*/ 2147483647 w 126"/>
                  <a:gd name="T55" fmla="*/ 2147483647 h 54"/>
                  <a:gd name="T56" fmla="*/ 2147483647 w 126"/>
                  <a:gd name="T57" fmla="*/ 2147483647 h 54"/>
                  <a:gd name="T58" fmla="*/ 2147483647 w 126"/>
                  <a:gd name="T59" fmla="*/ 2147483647 h 54"/>
                  <a:gd name="T60" fmla="*/ 2147483647 w 126"/>
                  <a:gd name="T61" fmla="*/ 2147483647 h 54"/>
                  <a:gd name="T62" fmla="*/ 2147483647 w 126"/>
                  <a:gd name="T63" fmla="*/ 2147483647 h 54"/>
                  <a:gd name="T64" fmla="*/ 2147483647 w 126"/>
                  <a:gd name="T65" fmla="*/ 2147483647 h 54"/>
                  <a:gd name="T66" fmla="*/ 2147483647 w 126"/>
                  <a:gd name="T67" fmla="*/ 2147483647 h 54"/>
                  <a:gd name="T68" fmla="*/ 2147483647 w 126"/>
                  <a:gd name="T69" fmla="*/ 2147483647 h 54"/>
                  <a:gd name="T70" fmla="*/ 2147483647 w 126"/>
                  <a:gd name="T71" fmla="*/ 2147483647 h 54"/>
                  <a:gd name="T72" fmla="*/ 2147483647 w 126"/>
                  <a:gd name="T73" fmla="*/ 2147483647 h 54"/>
                  <a:gd name="T74" fmla="*/ 2147483647 w 126"/>
                  <a:gd name="T75" fmla="*/ 2147483647 h 54"/>
                  <a:gd name="T76" fmla="*/ 2147483647 w 126"/>
                  <a:gd name="T77" fmla="*/ 2147483647 h 54"/>
                  <a:gd name="T78" fmla="*/ 2147483647 w 126"/>
                  <a:gd name="T79" fmla="*/ 2147483647 h 54"/>
                  <a:gd name="T80" fmla="*/ 2147483647 w 126"/>
                  <a:gd name="T81" fmla="*/ 2147483647 h 54"/>
                  <a:gd name="T82" fmla="*/ 2147483647 w 126"/>
                  <a:gd name="T83" fmla="*/ 2147483647 h 54"/>
                  <a:gd name="T84" fmla="*/ 0 w 126"/>
                  <a:gd name="T85" fmla="*/ 2147483647 h 54"/>
                  <a:gd name="T86" fmla="*/ 2147483647 w 126"/>
                  <a:gd name="T87" fmla="*/ 2147483647 h 54"/>
                  <a:gd name="T88" fmla="*/ 2147483647 w 126"/>
                  <a:gd name="T89" fmla="*/ 2147483647 h 54"/>
                  <a:gd name="T90" fmla="*/ 2147483647 w 126"/>
                  <a:gd name="T91" fmla="*/ 2147483647 h 54"/>
                  <a:gd name="T92" fmla="*/ 0 w 126"/>
                  <a:gd name="T93" fmla="*/ 2147483647 h 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6"/>
                  <a:gd name="T142" fmla="*/ 0 h 54"/>
                  <a:gd name="T143" fmla="*/ 126 w 126"/>
                  <a:gd name="T144" fmla="*/ 54 h 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6" h="54">
                    <a:moveTo>
                      <a:pt x="0" y="16"/>
                    </a:moveTo>
                    <a:lnTo>
                      <a:pt x="6" y="12"/>
                    </a:lnTo>
                    <a:lnTo>
                      <a:pt x="10" y="8"/>
                    </a:lnTo>
                    <a:lnTo>
                      <a:pt x="12" y="4"/>
                    </a:lnTo>
                    <a:lnTo>
                      <a:pt x="18" y="2"/>
                    </a:lnTo>
                    <a:lnTo>
                      <a:pt x="22" y="2"/>
                    </a:lnTo>
                    <a:lnTo>
                      <a:pt x="26" y="4"/>
                    </a:lnTo>
                    <a:lnTo>
                      <a:pt x="30" y="6"/>
                    </a:lnTo>
                    <a:lnTo>
                      <a:pt x="34" y="8"/>
                    </a:lnTo>
                    <a:lnTo>
                      <a:pt x="32" y="14"/>
                    </a:lnTo>
                    <a:lnTo>
                      <a:pt x="30" y="18"/>
                    </a:lnTo>
                    <a:lnTo>
                      <a:pt x="36" y="18"/>
                    </a:lnTo>
                    <a:lnTo>
                      <a:pt x="40" y="14"/>
                    </a:lnTo>
                    <a:lnTo>
                      <a:pt x="48" y="6"/>
                    </a:lnTo>
                    <a:lnTo>
                      <a:pt x="52" y="12"/>
                    </a:lnTo>
                    <a:lnTo>
                      <a:pt x="64" y="10"/>
                    </a:lnTo>
                    <a:lnTo>
                      <a:pt x="76" y="6"/>
                    </a:lnTo>
                    <a:lnTo>
                      <a:pt x="90" y="2"/>
                    </a:lnTo>
                    <a:lnTo>
                      <a:pt x="96" y="0"/>
                    </a:lnTo>
                    <a:lnTo>
                      <a:pt x="106" y="2"/>
                    </a:lnTo>
                    <a:lnTo>
                      <a:pt x="114" y="8"/>
                    </a:lnTo>
                    <a:lnTo>
                      <a:pt x="126" y="22"/>
                    </a:lnTo>
                    <a:lnTo>
                      <a:pt x="126" y="26"/>
                    </a:lnTo>
                    <a:lnTo>
                      <a:pt x="120" y="28"/>
                    </a:lnTo>
                    <a:lnTo>
                      <a:pt x="112" y="30"/>
                    </a:lnTo>
                    <a:lnTo>
                      <a:pt x="102" y="36"/>
                    </a:lnTo>
                    <a:lnTo>
                      <a:pt x="92" y="44"/>
                    </a:lnTo>
                    <a:lnTo>
                      <a:pt x="86" y="46"/>
                    </a:lnTo>
                    <a:lnTo>
                      <a:pt x="78" y="46"/>
                    </a:lnTo>
                    <a:lnTo>
                      <a:pt x="72" y="46"/>
                    </a:lnTo>
                    <a:lnTo>
                      <a:pt x="66" y="44"/>
                    </a:lnTo>
                    <a:lnTo>
                      <a:pt x="74" y="50"/>
                    </a:lnTo>
                    <a:lnTo>
                      <a:pt x="66" y="52"/>
                    </a:lnTo>
                    <a:lnTo>
                      <a:pt x="62" y="54"/>
                    </a:lnTo>
                    <a:lnTo>
                      <a:pt x="52" y="54"/>
                    </a:lnTo>
                    <a:lnTo>
                      <a:pt x="44" y="54"/>
                    </a:lnTo>
                    <a:lnTo>
                      <a:pt x="26" y="50"/>
                    </a:lnTo>
                    <a:lnTo>
                      <a:pt x="10" y="48"/>
                    </a:lnTo>
                    <a:lnTo>
                      <a:pt x="16" y="44"/>
                    </a:lnTo>
                    <a:lnTo>
                      <a:pt x="24" y="40"/>
                    </a:lnTo>
                    <a:lnTo>
                      <a:pt x="16" y="36"/>
                    </a:lnTo>
                    <a:lnTo>
                      <a:pt x="12" y="34"/>
                    </a:lnTo>
                    <a:lnTo>
                      <a:pt x="0" y="28"/>
                    </a:lnTo>
                    <a:lnTo>
                      <a:pt x="8" y="24"/>
                    </a:lnTo>
                    <a:lnTo>
                      <a:pt x="12" y="22"/>
                    </a:lnTo>
                    <a:lnTo>
                      <a:pt x="6" y="20"/>
                    </a:lnTo>
                    <a:lnTo>
                      <a:pt x="0" y="1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grpSp>
      <p:sp>
        <p:nvSpPr>
          <p:cNvPr id="272" name="矩形 271">
            <a:extLst>
              <a:ext uri="{FF2B5EF4-FFF2-40B4-BE49-F238E27FC236}">
                <a16:creationId xmlns:a16="http://schemas.microsoft.com/office/drawing/2014/main" xmlns="" id="{6A4B10E3-7959-4550-8834-2172BF824565}"/>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273" name="文本框 272">
            <a:extLst>
              <a:ext uri="{FF2B5EF4-FFF2-40B4-BE49-F238E27FC236}">
                <a16:creationId xmlns:a16="http://schemas.microsoft.com/office/drawing/2014/main" xmlns="" id="{36C4AC1B-296F-410D-9DB3-CACCAB395118}"/>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21—</a:t>
            </a:r>
            <a:endParaRPr lang="zh-CN" altLang="en-US" sz="2000" b="1" dirty="0">
              <a:solidFill>
                <a:schemeClr val="accent3"/>
              </a:solidFill>
            </a:endParaRPr>
          </a:p>
        </p:txBody>
      </p:sp>
    </p:spTree>
    <p:extLst>
      <p:ext uri="{BB962C8B-B14F-4D97-AF65-F5344CB8AC3E}">
        <p14:creationId xmlns:p14="http://schemas.microsoft.com/office/powerpoint/2010/main" val="6559961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中国地图</a:t>
            </a:r>
          </a:p>
        </p:txBody>
      </p:sp>
      <p:grpSp>
        <p:nvGrpSpPr>
          <p:cNvPr id="272" name="î$1ïḑé" descr="e7d195523061f1c0eeea6093757869ed96c70d3a55043898177DBE978DF1F0B74FC812571F00AB6B97C820D3D6FF58C53BC7C157C3599131EAF3BCC75AA2AE0656FF004AE0DAAA90A2C06EBF5062302BCA8BF707A9561947B25B25C3C0B815CEEE6E06F304B4E859D763208AFF9ACAB98BA333FAF43C6D7D3C1DAC9F00CCED46E991BCAF9B6050670A13BC768026AE80">
            <a:extLst>
              <a:ext uri="{FF2B5EF4-FFF2-40B4-BE49-F238E27FC236}">
                <a16:creationId xmlns:a16="http://schemas.microsoft.com/office/drawing/2014/main" xmlns="" id="{45DC2B75-D698-4574-B91C-60A373D42DEF}"/>
              </a:ext>
            </a:extLst>
          </p:cNvPr>
          <p:cNvGrpSpPr/>
          <p:nvPr/>
        </p:nvGrpSpPr>
        <p:grpSpPr bwMode="auto">
          <a:xfrm>
            <a:off x="3039602" y="997097"/>
            <a:ext cx="6112796" cy="5302103"/>
            <a:chOff x="1293815" y="1044576"/>
            <a:chExt cx="5989644" cy="4714872"/>
          </a:xfrm>
          <a:solidFill>
            <a:schemeClr val="tx2">
              <a:lumMod val="20000"/>
              <a:lumOff val="80000"/>
            </a:schemeClr>
          </a:solidFill>
          <a:effectLst/>
        </p:grpSpPr>
        <p:sp>
          <p:nvSpPr>
            <p:cNvPr id="273" name="iṩ1idè">
              <a:extLst>
                <a:ext uri="{FF2B5EF4-FFF2-40B4-BE49-F238E27FC236}">
                  <a16:creationId xmlns:a16="http://schemas.microsoft.com/office/drawing/2014/main" xmlns="" id="{AFE583CD-4629-4C79-A142-388D0D88EF9C}"/>
                </a:ext>
              </a:extLst>
            </p:cNvPr>
            <p:cNvSpPr/>
            <p:nvPr/>
          </p:nvSpPr>
          <p:spPr bwMode="auto">
            <a:xfrm>
              <a:off x="5922970" y="1044576"/>
              <a:ext cx="1360489" cy="1171574"/>
            </a:xfrm>
            <a:custGeom>
              <a:avLst/>
              <a:gdLst/>
              <a:ahLst/>
              <a:cxnLst>
                <a:cxn ang="0">
                  <a:pos x="272" y="616"/>
                </a:cxn>
                <a:cxn ang="0">
                  <a:pos x="322" y="672"/>
                </a:cxn>
                <a:cxn ang="0">
                  <a:pos x="359" y="664"/>
                </a:cxn>
                <a:cxn ang="0">
                  <a:pos x="414" y="667"/>
                </a:cxn>
                <a:cxn ang="0">
                  <a:pos x="464" y="655"/>
                </a:cxn>
                <a:cxn ang="0">
                  <a:pos x="502" y="699"/>
                </a:cxn>
                <a:cxn ang="0">
                  <a:pos x="532" y="711"/>
                </a:cxn>
                <a:cxn ang="0">
                  <a:pos x="568" y="730"/>
                </a:cxn>
                <a:cxn ang="0">
                  <a:pos x="576" y="687"/>
                </a:cxn>
                <a:cxn ang="0">
                  <a:pos x="619" y="733"/>
                </a:cxn>
                <a:cxn ang="0">
                  <a:pos x="653" y="753"/>
                </a:cxn>
                <a:cxn ang="0">
                  <a:pos x="691" y="711"/>
                </a:cxn>
                <a:cxn ang="0">
                  <a:pos x="715" y="706"/>
                </a:cxn>
                <a:cxn ang="0">
                  <a:pos x="754" y="730"/>
                </a:cxn>
                <a:cxn ang="0">
                  <a:pos x="791" y="730"/>
                </a:cxn>
                <a:cxn ang="0">
                  <a:pos x="774" y="672"/>
                </a:cxn>
                <a:cxn ang="0">
                  <a:pos x="762" y="601"/>
                </a:cxn>
                <a:cxn ang="0">
                  <a:pos x="845" y="570"/>
                </a:cxn>
                <a:cxn ang="0">
                  <a:pos x="854" y="535"/>
                </a:cxn>
                <a:cxn ang="0">
                  <a:pos x="867" y="496"/>
                </a:cxn>
                <a:cxn ang="0">
                  <a:pos x="870" y="359"/>
                </a:cxn>
                <a:cxn ang="0">
                  <a:pos x="867" y="296"/>
                </a:cxn>
                <a:cxn ang="0">
                  <a:pos x="862" y="269"/>
                </a:cxn>
                <a:cxn ang="0">
                  <a:pos x="804" y="308"/>
                </a:cxn>
                <a:cxn ang="0">
                  <a:pos x="744" y="362"/>
                </a:cxn>
                <a:cxn ang="0">
                  <a:pos x="636" y="362"/>
                </a:cxn>
                <a:cxn ang="0">
                  <a:pos x="623" y="323"/>
                </a:cxn>
                <a:cxn ang="0">
                  <a:pos x="587" y="296"/>
                </a:cxn>
                <a:cxn ang="0">
                  <a:pos x="514" y="281"/>
                </a:cxn>
                <a:cxn ang="0">
                  <a:pos x="456" y="273"/>
                </a:cxn>
                <a:cxn ang="0">
                  <a:pos x="409" y="242"/>
                </a:cxn>
                <a:cxn ang="0">
                  <a:pos x="385" y="203"/>
                </a:cxn>
                <a:cxn ang="0">
                  <a:pos x="346" y="159"/>
                </a:cxn>
                <a:cxn ang="0">
                  <a:pos x="304" y="93"/>
                </a:cxn>
                <a:cxn ang="0">
                  <a:pos x="259" y="27"/>
                </a:cxn>
                <a:cxn ang="0">
                  <a:pos x="179" y="15"/>
                </a:cxn>
                <a:cxn ang="0">
                  <a:pos x="94" y="0"/>
                </a:cxn>
                <a:cxn ang="0">
                  <a:pos x="3" y="39"/>
                </a:cxn>
                <a:cxn ang="0">
                  <a:pos x="0" y="109"/>
                </a:cxn>
                <a:cxn ang="0">
                  <a:pos x="42" y="132"/>
                </a:cxn>
                <a:cxn ang="0">
                  <a:pos x="91" y="125"/>
                </a:cxn>
                <a:cxn ang="0">
                  <a:pos x="99" y="171"/>
                </a:cxn>
                <a:cxn ang="0">
                  <a:pos x="162" y="199"/>
                </a:cxn>
                <a:cxn ang="0">
                  <a:pos x="196" y="183"/>
                </a:cxn>
                <a:cxn ang="0">
                  <a:pos x="304" y="187"/>
                </a:cxn>
                <a:cxn ang="0">
                  <a:pos x="288" y="320"/>
                </a:cxn>
                <a:cxn ang="0">
                  <a:pos x="272" y="359"/>
                </a:cxn>
                <a:cxn ang="0">
                  <a:pos x="267" y="445"/>
                </a:cxn>
                <a:cxn ang="0">
                  <a:pos x="242" y="425"/>
                </a:cxn>
                <a:cxn ang="0">
                  <a:pos x="188" y="503"/>
                </a:cxn>
                <a:cxn ang="0">
                  <a:pos x="167" y="543"/>
                </a:cxn>
                <a:cxn ang="0">
                  <a:pos x="242" y="566"/>
                </a:cxn>
                <a:cxn ang="0">
                  <a:pos x="242" y="582"/>
                </a:cxn>
                <a:cxn ang="0">
                  <a:pos x="212" y="613"/>
                </a:cxn>
              </a:cxnLst>
              <a:rect l="0" t="0" r="r" b="b"/>
              <a:pathLst>
                <a:path w="889" h="754">
                  <a:moveTo>
                    <a:pt x="225" y="625"/>
                  </a:moveTo>
                  <a:lnTo>
                    <a:pt x="272" y="616"/>
                  </a:lnTo>
                  <a:lnTo>
                    <a:pt x="292" y="652"/>
                  </a:lnTo>
                  <a:lnTo>
                    <a:pt x="322" y="672"/>
                  </a:lnTo>
                  <a:lnTo>
                    <a:pt x="343" y="664"/>
                  </a:lnTo>
                  <a:lnTo>
                    <a:pt x="359" y="664"/>
                  </a:lnTo>
                  <a:lnTo>
                    <a:pt x="389" y="648"/>
                  </a:lnTo>
                  <a:lnTo>
                    <a:pt x="414" y="667"/>
                  </a:lnTo>
                  <a:lnTo>
                    <a:pt x="426" y="672"/>
                  </a:lnTo>
                  <a:lnTo>
                    <a:pt x="464" y="655"/>
                  </a:lnTo>
                  <a:lnTo>
                    <a:pt x="489" y="672"/>
                  </a:lnTo>
                  <a:lnTo>
                    <a:pt x="502" y="699"/>
                  </a:lnTo>
                  <a:lnTo>
                    <a:pt x="524" y="699"/>
                  </a:lnTo>
                  <a:lnTo>
                    <a:pt x="532" y="711"/>
                  </a:lnTo>
                  <a:lnTo>
                    <a:pt x="560" y="738"/>
                  </a:lnTo>
                  <a:lnTo>
                    <a:pt x="568" y="730"/>
                  </a:lnTo>
                  <a:lnTo>
                    <a:pt x="565" y="699"/>
                  </a:lnTo>
                  <a:lnTo>
                    <a:pt x="576" y="687"/>
                  </a:lnTo>
                  <a:lnTo>
                    <a:pt x="598" y="726"/>
                  </a:lnTo>
                  <a:lnTo>
                    <a:pt x="619" y="733"/>
                  </a:lnTo>
                  <a:lnTo>
                    <a:pt x="636" y="753"/>
                  </a:lnTo>
                  <a:lnTo>
                    <a:pt x="653" y="753"/>
                  </a:lnTo>
                  <a:lnTo>
                    <a:pt x="657" y="742"/>
                  </a:lnTo>
                  <a:lnTo>
                    <a:pt x="691" y="711"/>
                  </a:lnTo>
                  <a:lnTo>
                    <a:pt x="702" y="718"/>
                  </a:lnTo>
                  <a:lnTo>
                    <a:pt x="715" y="706"/>
                  </a:lnTo>
                  <a:lnTo>
                    <a:pt x="724" y="723"/>
                  </a:lnTo>
                  <a:lnTo>
                    <a:pt x="754" y="730"/>
                  </a:lnTo>
                  <a:lnTo>
                    <a:pt x="774" y="730"/>
                  </a:lnTo>
                  <a:lnTo>
                    <a:pt x="791" y="730"/>
                  </a:lnTo>
                  <a:lnTo>
                    <a:pt x="778" y="718"/>
                  </a:lnTo>
                  <a:lnTo>
                    <a:pt x="774" y="672"/>
                  </a:lnTo>
                  <a:lnTo>
                    <a:pt x="741" y="621"/>
                  </a:lnTo>
                  <a:lnTo>
                    <a:pt x="762" y="601"/>
                  </a:lnTo>
                  <a:lnTo>
                    <a:pt x="778" y="570"/>
                  </a:lnTo>
                  <a:lnTo>
                    <a:pt x="845" y="570"/>
                  </a:lnTo>
                  <a:lnTo>
                    <a:pt x="859" y="558"/>
                  </a:lnTo>
                  <a:lnTo>
                    <a:pt x="854" y="535"/>
                  </a:lnTo>
                  <a:lnTo>
                    <a:pt x="870" y="511"/>
                  </a:lnTo>
                  <a:lnTo>
                    <a:pt x="867" y="496"/>
                  </a:lnTo>
                  <a:lnTo>
                    <a:pt x="870" y="476"/>
                  </a:lnTo>
                  <a:lnTo>
                    <a:pt x="870" y="359"/>
                  </a:lnTo>
                  <a:lnTo>
                    <a:pt x="888" y="320"/>
                  </a:lnTo>
                  <a:lnTo>
                    <a:pt x="867" y="296"/>
                  </a:lnTo>
                  <a:lnTo>
                    <a:pt x="870" y="281"/>
                  </a:lnTo>
                  <a:lnTo>
                    <a:pt x="862" y="269"/>
                  </a:lnTo>
                  <a:lnTo>
                    <a:pt x="833" y="277"/>
                  </a:lnTo>
                  <a:lnTo>
                    <a:pt x="804" y="308"/>
                  </a:lnTo>
                  <a:lnTo>
                    <a:pt x="774" y="323"/>
                  </a:lnTo>
                  <a:lnTo>
                    <a:pt x="744" y="362"/>
                  </a:lnTo>
                  <a:lnTo>
                    <a:pt x="670" y="386"/>
                  </a:lnTo>
                  <a:lnTo>
                    <a:pt x="636" y="362"/>
                  </a:lnTo>
                  <a:lnTo>
                    <a:pt x="639" y="347"/>
                  </a:lnTo>
                  <a:lnTo>
                    <a:pt x="623" y="323"/>
                  </a:lnTo>
                  <a:lnTo>
                    <a:pt x="615" y="296"/>
                  </a:lnTo>
                  <a:lnTo>
                    <a:pt x="587" y="296"/>
                  </a:lnTo>
                  <a:lnTo>
                    <a:pt x="535" y="273"/>
                  </a:lnTo>
                  <a:lnTo>
                    <a:pt x="514" y="281"/>
                  </a:lnTo>
                  <a:lnTo>
                    <a:pt x="489" y="269"/>
                  </a:lnTo>
                  <a:lnTo>
                    <a:pt x="456" y="273"/>
                  </a:lnTo>
                  <a:lnTo>
                    <a:pt x="426" y="265"/>
                  </a:lnTo>
                  <a:lnTo>
                    <a:pt x="409" y="242"/>
                  </a:lnTo>
                  <a:lnTo>
                    <a:pt x="389" y="222"/>
                  </a:lnTo>
                  <a:lnTo>
                    <a:pt x="385" y="203"/>
                  </a:lnTo>
                  <a:lnTo>
                    <a:pt x="359" y="179"/>
                  </a:lnTo>
                  <a:lnTo>
                    <a:pt x="346" y="159"/>
                  </a:lnTo>
                  <a:lnTo>
                    <a:pt x="314" y="117"/>
                  </a:lnTo>
                  <a:lnTo>
                    <a:pt x="304" y="93"/>
                  </a:lnTo>
                  <a:lnTo>
                    <a:pt x="267" y="50"/>
                  </a:lnTo>
                  <a:lnTo>
                    <a:pt x="259" y="27"/>
                  </a:lnTo>
                  <a:lnTo>
                    <a:pt x="212" y="8"/>
                  </a:lnTo>
                  <a:lnTo>
                    <a:pt x="179" y="15"/>
                  </a:lnTo>
                  <a:lnTo>
                    <a:pt x="154" y="11"/>
                  </a:lnTo>
                  <a:lnTo>
                    <a:pt x="94" y="0"/>
                  </a:lnTo>
                  <a:lnTo>
                    <a:pt x="20" y="27"/>
                  </a:lnTo>
                  <a:lnTo>
                    <a:pt x="3" y="39"/>
                  </a:lnTo>
                  <a:lnTo>
                    <a:pt x="20" y="59"/>
                  </a:lnTo>
                  <a:lnTo>
                    <a:pt x="0" y="109"/>
                  </a:lnTo>
                  <a:lnTo>
                    <a:pt x="8" y="113"/>
                  </a:lnTo>
                  <a:lnTo>
                    <a:pt x="42" y="132"/>
                  </a:lnTo>
                  <a:lnTo>
                    <a:pt x="58" y="105"/>
                  </a:lnTo>
                  <a:lnTo>
                    <a:pt x="91" y="125"/>
                  </a:lnTo>
                  <a:lnTo>
                    <a:pt x="86" y="137"/>
                  </a:lnTo>
                  <a:lnTo>
                    <a:pt x="99" y="171"/>
                  </a:lnTo>
                  <a:lnTo>
                    <a:pt x="121" y="191"/>
                  </a:lnTo>
                  <a:lnTo>
                    <a:pt x="162" y="199"/>
                  </a:lnTo>
                  <a:lnTo>
                    <a:pt x="171" y="187"/>
                  </a:lnTo>
                  <a:lnTo>
                    <a:pt x="196" y="183"/>
                  </a:lnTo>
                  <a:lnTo>
                    <a:pt x="242" y="148"/>
                  </a:lnTo>
                  <a:lnTo>
                    <a:pt x="304" y="187"/>
                  </a:lnTo>
                  <a:lnTo>
                    <a:pt x="283" y="265"/>
                  </a:lnTo>
                  <a:lnTo>
                    <a:pt x="288" y="320"/>
                  </a:lnTo>
                  <a:lnTo>
                    <a:pt x="288" y="352"/>
                  </a:lnTo>
                  <a:lnTo>
                    <a:pt x="272" y="359"/>
                  </a:lnTo>
                  <a:lnTo>
                    <a:pt x="272" y="449"/>
                  </a:lnTo>
                  <a:lnTo>
                    <a:pt x="267" y="445"/>
                  </a:lnTo>
                  <a:lnTo>
                    <a:pt x="251" y="425"/>
                  </a:lnTo>
                  <a:lnTo>
                    <a:pt x="242" y="425"/>
                  </a:lnTo>
                  <a:lnTo>
                    <a:pt x="238" y="433"/>
                  </a:lnTo>
                  <a:lnTo>
                    <a:pt x="188" y="503"/>
                  </a:lnTo>
                  <a:lnTo>
                    <a:pt x="162" y="531"/>
                  </a:lnTo>
                  <a:lnTo>
                    <a:pt x="167" y="543"/>
                  </a:lnTo>
                  <a:lnTo>
                    <a:pt x="217" y="574"/>
                  </a:lnTo>
                  <a:lnTo>
                    <a:pt x="242" y="566"/>
                  </a:lnTo>
                  <a:lnTo>
                    <a:pt x="247" y="574"/>
                  </a:lnTo>
                  <a:lnTo>
                    <a:pt x="242" y="582"/>
                  </a:lnTo>
                  <a:lnTo>
                    <a:pt x="217" y="594"/>
                  </a:lnTo>
                  <a:lnTo>
                    <a:pt x="212" y="613"/>
                  </a:lnTo>
                  <a:lnTo>
                    <a:pt x="225" y="625"/>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74" name="íşľîḑê">
              <a:extLst>
                <a:ext uri="{FF2B5EF4-FFF2-40B4-BE49-F238E27FC236}">
                  <a16:creationId xmlns:a16="http://schemas.microsoft.com/office/drawing/2014/main" xmlns="" id="{8C1E7041-E64F-4612-9F15-3C48FB3F23D0}"/>
                </a:ext>
              </a:extLst>
            </p:cNvPr>
            <p:cNvSpPr/>
            <p:nvPr/>
          </p:nvSpPr>
          <p:spPr bwMode="auto">
            <a:xfrm>
              <a:off x="5969007" y="2360614"/>
              <a:ext cx="695325" cy="625475"/>
            </a:xfrm>
            <a:custGeom>
              <a:avLst/>
              <a:gdLst/>
              <a:ahLst/>
              <a:cxnLst>
                <a:cxn ang="0">
                  <a:pos x="372" y="281"/>
                </a:cxn>
                <a:cxn ang="0">
                  <a:pos x="424" y="215"/>
                </a:cxn>
                <a:cxn ang="0">
                  <a:pos x="453" y="183"/>
                </a:cxn>
                <a:cxn ang="0">
                  <a:pos x="448" y="152"/>
                </a:cxn>
                <a:cxn ang="0">
                  <a:pos x="414" y="117"/>
                </a:cxn>
                <a:cxn ang="0">
                  <a:pos x="410" y="90"/>
                </a:cxn>
                <a:cxn ang="0">
                  <a:pos x="351" y="15"/>
                </a:cxn>
                <a:cxn ang="0">
                  <a:pos x="351" y="23"/>
                </a:cxn>
                <a:cxn ang="0">
                  <a:pos x="339" y="35"/>
                </a:cxn>
                <a:cxn ang="0">
                  <a:pos x="314" y="8"/>
                </a:cxn>
                <a:cxn ang="0">
                  <a:pos x="280" y="0"/>
                </a:cxn>
                <a:cxn ang="0">
                  <a:pos x="280" y="8"/>
                </a:cxn>
                <a:cxn ang="0">
                  <a:pos x="280" y="23"/>
                </a:cxn>
                <a:cxn ang="0">
                  <a:pos x="264" y="35"/>
                </a:cxn>
                <a:cxn ang="0">
                  <a:pos x="235" y="62"/>
                </a:cxn>
                <a:cxn ang="0">
                  <a:pos x="204" y="62"/>
                </a:cxn>
                <a:cxn ang="0">
                  <a:pos x="193" y="81"/>
                </a:cxn>
                <a:cxn ang="0">
                  <a:pos x="180" y="81"/>
                </a:cxn>
                <a:cxn ang="0">
                  <a:pos x="159" y="101"/>
                </a:cxn>
                <a:cxn ang="0">
                  <a:pos x="146" y="101"/>
                </a:cxn>
                <a:cxn ang="0">
                  <a:pos x="121" y="125"/>
                </a:cxn>
                <a:cxn ang="0">
                  <a:pos x="105" y="129"/>
                </a:cxn>
                <a:cxn ang="0">
                  <a:pos x="70" y="179"/>
                </a:cxn>
                <a:cxn ang="0">
                  <a:pos x="46" y="148"/>
                </a:cxn>
                <a:cxn ang="0">
                  <a:pos x="25" y="132"/>
                </a:cxn>
                <a:cxn ang="0">
                  <a:pos x="12" y="144"/>
                </a:cxn>
                <a:cxn ang="0">
                  <a:pos x="25" y="210"/>
                </a:cxn>
                <a:cxn ang="0">
                  <a:pos x="12" y="234"/>
                </a:cxn>
                <a:cxn ang="0">
                  <a:pos x="0" y="265"/>
                </a:cxn>
                <a:cxn ang="0">
                  <a:pos x="34" y="288"/>
                </a:cxn>
                <a:cxn ang="0">
                  <a:pos x="54" y="288"/>
                </a:cxn>
                <a:cxn ang="0">
                  <a:pos x="78" y="320"/>
                </a:cxn>
                <a:cxn ang="0">
                  <a:pos x="96" y="312"/>
                </a:cxn>
                <a:cxn ang="0">
                  <a:pos x="125" y="281"/>
                </a:cxn>
                <a:cxn ang="0">
                  <a:pos x="151" y="234"/>
                </a:cxn>
                <a:cxn ang="0">
                  <a:pos x="201" y="226"/>
                </a:cxn>
                <a:cxn ang="0">
                  <a:pos x="231" y="254"/>
                </a:cxn>
                <a:cxn ang="0">
                  <a:pos x="209" y="296"/>
                </a:cxn>
                <a:cxn ang="0">
                  <a:pos x="180" y="339"/>
                </a:cxn>
                <a:cxn ang="0">
                  <a:pos x="204" y="354"/>
                </a:cxn>
                <a:cxn ang="0">
                  <a:pos x="204" y="378"/>
                </a:cxn>
                <a:cxn ang="0">
                  <a:pos x="184" y="393"/>
                </a:cxn>
                <a:cxn ang="0">
                  <a:pos x="188" y="402"/>
                </a:cxn>
                <a:cxn ang="0">
                  <a:pos x="221" y="386"/>
                </a:cxn>
                <a:cxn ang="0">
                  <a:pos x="272" y="324"/>
                </a:cxn>
                <a:cxn ang="0">
                  <a:pos x="347" y="285"/>
                </a:cxn>
                <a:cxn ang="0">
                  <a:pos x="372" y="281"/>
                </a:cxn>
              </a:cxnLst>
              <a:rect l="0" t="0" r="r" b="b"/>
              <a:pathLst>
                <a:path w="454" h="403">
                  <a:moveTo>
                    <a:pt x="372" y="281"/>
                  </a:moveTo>
                  <a:lnTo>
                    <a:pt x="424" y="215"/>
                  </a:lnTo>
                  <a:lnTo>
                    <a:pt x="453" y="183"/>
                  </a:lnTo>
                  <a:lnTo>
                    <a:pt x="448" y="152"/>
                  </a:lnTo>
                  <a:lnTo>
                    <a:pt x="414" y="117"/>
                  </a:lnTo>
                  <a:lnTo>
                    <a:pt x="410" y="90"/>
                  </a:lnTo>
                  <a:lnTo>
                    <a:pt x="351" y="15"/>
                  </a:lnTo>
                  <a:lnTo>
                    <a:pt x="351" y="23"/>
                  </a:lnTo>
                  <a:lnTo>
                    <a:pt x="339" y="35"/>
                  </a:lnTo>
                  <a:lnTo>
                    <a:pt x="314" y="8"/>
                  </a:lnTo>
                  <a:lnTo>
                    <a:pt x="280" y="0"/>
                  </a:lnTo>
                  <a:lnTo>
                    <a:pt x="280" y="8"/>
                  </a:lnTo>
                  <a:lnTo>
                    <a:pt x="280" y="23"/>
                  </a:lnTo>
                  <a:lnTo>
                    <a:pt x="264" y="35"/>
                  </a:lnTo>
                  <a:lnTo>
                    <a:pt x="235" y="62"/>
                  </a:lnTo>
                  <a:lnTo>
                    <a:pt x="204" y="62"/>
                  </a:lnTo>
                  <a:lnTo>
                    <a:pt x="193" y="81"/>
                  </a:lnTo>
                  <a:lnTo>
                    <a:pt x="180" y="81"/>
                  </a:lnTo>
                  <a:lnTo>
                    <a:pt x="159" y="101"/>
                  </a:lnTo>
                  <a:lnTo>
                    <a:pt x="146" y="101"/>
                  </a:lnTo>
                  <a:lnTo>
                    <a:pt x="121" y="125"/>
                  </a:lnTo>
                  <a:lnTo>
                    <a:pt x="105" y="129"/>
                  </a:lnTo>
                  <a:lnTo>
                    <a:pt x="70" y="179"/>
                  </a:lnTo>
                  <a:lnTo>
                    <a:pt x="46" y="148"/>
                  </a:lnTo>
                  <a:lnTo>
                    <a:pt x="25" y="132"/>
                  </a:lnTo>
                  <a:lnTo>
                    <a:pt x="12" y="144"/>
                  </a:lnTo>
                  <a:lnTo>
                    <a:pt x="25" y="210"/>
                  </a:lnTo>
                  <a:lnTo>
                    <a:pt x="12" y="234"/>
                  </a:lnTo>
                  <a:lnTo>
                    <a:pt x="0" y="265"/>
                  </a:lnTo>
                  <a:lnTo>
                    <a:pt x="34" y="288"/>
                  </a:lnTo>
                  <a:lnTo>
                    <a:pt x="54" y="288"/>
                  </a:lnTo>
                  <a:lnTo>
                    <a:pt x="78" y="320"/>
                  </a:lnTo>
                  <a:lnTo>
                    <a:pt x="96" y="312"/>
                  </a:lnTo>
                  <a:lnTo>
                    <a:pt x="125" y="281"/>
                  </a:lnTo>
                  <a:lnTo>
                    <a:pt x="151" y="234"/>
                  </a:lnTo>
                  <a:lnTo>
                    <a:pt x="201" y="226"/>
                  </a:lnTo>
                  <a:lnTo>
                    <a:pt x="231" y="254"/>
                  </a:lnTo>
                  <a:lnTo>
                    <a:pt x="209" y="296"/>
                  </a:lnTo>
                  <a:lnTo>
                    <a:pt x="180" y="339"/>
                  </a:lnTo>
                  <a:lnTo>
                    <a:pt x="204" y="354"/>
                  </a:lnTo>
                  <a:lnTo>
                    <a:pt x="204" y="378"/>
                  </a:lnTo>
                  <a:lnTo>
                    <a:pt x="184" y="393"/>
                  </a:lnTo>
                  <a:lnTo>
                    <a:pt x="188" y="402"/>
                  </a:lnTo>
                  <a:lnTo>
                    <a:pt x="221" y="386"/>
                  </a:lnTo>
                  <a:lnTo>
                    <a:pt x="272" y="324"/>
                  </a:lnTo>
                  <a:lnTo>
                    <a:pt x="347" y="285"/>
                  </a:lnTo>
                  <a:lnTo>
                    <a:pt x="372" y="281"/>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75" name="ïṡḷïḋè">
              <a:extLst>
                <a:ext uri="{FF2B5EF4-FFF2-40B4-BE49-F238E27FC236}">
                  <a16:creationId xmlns:a16="http://schemas.microsoft.com/office/drawing/2014/main" xmlns="" id="{984E85C9-414E-49DC-A925-6EF8508AA556}"/>
                </a:ext>
              </a:extLst>
            </p:cNvPr>
            <p:cNvSpPr/>
            <p:nvPr/>
          </p:nvSpPr>
          <p:spPr bwMode="auto">
            <a:xfrm>
              <a:off x="6143633" y="2006599"/>
              <a:ext cx="1000125" cy="647699"/>
            </a:xfrm>
            <a:custGeom>
              <a:avLst/>
              <a:gdLst/>
              <a:ahLst/>
              <a:cxnLst>
                <a:cxn ang="0">
                  <a:pos x="629" y="114"/>
                </a:cxn>
                <a:cxn ang="0">
                  <a:pos x="577" y="106"/>
                </a:cxn>
                <a:cxn ang="0">
                  <a:pos x="557" y="102"/>
                </a:cxn>
                <a:cxn ang="0">
                  <a:pos x="511" y="126"/>
                </a:cxn>
                <a:cxn ang="0">
                  <a:pos x="490" y="137"/>
                </a:cxn>
                <a:cxn ang="0">
                  <a:pos x="452" y="110"/>
                </a:cxn>
                <a:cxn ang="0">
                  <a:pos x="418" y="83"/>
                </a:cxn>
                <a:cxn ang="0">
                  <a:pos x="414" y="122"/>
                </a:cxn>
                <a:cxn ang="0">
                  <a:pos x="377" y="83"/>
                </a:cxn>
                <a:cxn ang="0">
                  <a:pos x="343" y="55"/>
                </a:cxn>
                <a:cxn ang="0">
                  <a:pos x="280" y="55"/>
                </a:cxn>
                <a:cxn ang="0">
                  <a:pos x="242" y="32"/>
                </a:cxn>
                <a:cxn ang="0">
                  <a:pos x="196" y="48"/>
                </a:cxn>
                <a:cxn ang="0">
                  <a:pos x="146" y="36"/>
                </a:cxn>
                <a:cxn ang="0">
                  <a:pos x="78" y="9"/>
                </a:cxn>
                <a:cxn ang="0">
                  <a:pos x="58" y="51"/>
                </a:cxn>
                <a:cxn ang="0">
                  <a:pos x="0" y="55"/>
                </a:cxn>
                <a:cxn ang="0">
                  <a:pos x="28" y="83"/>
                </a:cxn>
                <a:cxn ang="0">
                  <a:pos x="33" y="137"/>
                </a:cxn>
                <a:cxn ang="0">
                  <a:pos x="53" y="180"/>
                </a:cxn>
                <a:cxn ang="0">
                  <a:pos x="105" y="149"/>
                </a:cxn>
                <a:cxn ang="0">
                  <a:pos x="146" y="227"/>
                </a:cxn>
                <a:cxn ang="0">
                  <a:pos x="171" y="231"/>
                </a:cxn>
                <a:cxn ang="0">
                  <a:pos x="231" y="266"/>
                </a:cxn>
                <a:cxn ang="0">
                  <a:pos x="242" y="247"/>
                </a:cxn>
                <a:cxn ang="0">
                  <a:pos x="305" y="349"/>
                </a:cxn>
                <a:cxn ang="0">
                  <a:pos x="343" y="415"/>
                </a:cxn>
                <a:cxn ang="0">
                  <a:pos x="398" y="329"/>
                </a:cxn>
                <a:cxn ang="0">
                  <a:pos x="436" y="337"/>
                </a:cxn>
                <a:cxn ang="0">
                  <a:pos x="498" y="322"/>
                </a:cxn>
                <a:cxn ang="0">
                  <a:pos x="481" y="282"/>
                </a:cxn>
                <a:cxn ang="0">
                  <a:pos x="544" y="235"/>
                </a:cxn>
                <a:cxn ang="0">
                  <a:pos x="569" y="196"/>
                </a:cxn>
                <a:cxn ang="0">
                  <a:pos x="587" y="168"/>
                </a:cxn>
                <a:cxn ang="0">
                  <a:pos x="611" y="192"/>
                </a:cxn>
                <a:cxn ang="0">
                  <a:pos x="650" y="126"/>
                </a:cxn>
              </a:cxnLst>
              <a:rect l="0" t="0" r="r" b="b"/>
              <a:pathLst>
                <a:path w="651" h="416">
                  <a:moveTo>
                    <a:pt x="645" y="114"/>
                  </a:moveTo>
                  <a:lnTo>
                    <a:pt x="629" y="114"/>
                  </a:lnTo>
                  <a:lnTo>
                    <a:pt x="607" y="114"/>
                  </a:lnTo>
                  <a:lnTo>
                    <a:pt x="577" y="106"/>
                  </a:lnTo>
                  <a:lnTo>
                    <a:pt x="569" y="90"/>
                  </a:lnTo>
                  <a:lnTo>
                    <a:pt x="557" y="102"/>
                  </a:lnTo>
                  <a:lnTo>
                    <a:pt x="544" y="95"/>
                  </a:lnTo>
                  <a:lnTo>
                    <a:pt x="511" y="126"/>
                  </a:lnTo>
                  <a:lnTo>
                    <a:pt x="506" y="137"/>
                  </a:lnTo>
                  <a:lnTo>
                    <a:pt x="490" y="137"/>
                  </a:lnTo>
                  <a:lnTo>
                    <a:pt x="472" y="117"/>
                  </a:lnTo>
                  <a:lnTo>
                    <a:pt x="452" y="110"/>
                  </a:lnTo>
                  <a:lnTo>
                    <a:pt x="431" y="71"/>
                  </a:lnTo>
                  <a:lnTo>
                    <a:pt x="418" y="83"/>
                  </a:lnTo>
                  <a:lnTo>
                    <a:pt x="423" y="114"/>
                  </a:lnTo>
                  <a:lnTo>
                    <a:pt x="414" y="122"/>
                  </a:lnTo>
                  <a:lnTo>
                    <a:pt x="385" y="95"/>
                  </a:lnTo>
                  <a:lnTo>
                    <a:pt x="377" y="83"/>
                  </a:lnTo>
                  <a:lnTo>
                    <a:pt x="355" y="83"/>
                  </a:lnTo>
                  <a:lnTo>
                    <a:pt x="343" y="55"/>
                  </a:lnTo>
                  <a:lnTo>
                    <a:pt x="318" y="39"/>
                  </a:lnTo>
                  <a:lnTo>
                    <a:pt x="280" y="55"/>
                  </a:lnTo>
                  <a:lnTo>
                    <a:pt x="267" y="51"/>
                  </a:lnTo>
                  <a:lnTo>
                    <a:pt x="242" y="32"/>
                  </a:lnTo>
                  <a:lnTo>
                    <a:pt x="212" y="48"/>
                  </a:lnTo>
                  <a:lnTo>
                    <a:pt x="196" y="48"/>
                  </a:lnTo>
                  <a:lnTo>
                    <a:pt x="176" y="55"/>
                  </a:lnTo>
                  <a:lnTo>
                    <a:pt x="146" y="36"/>
                  </a:lnTo>
                  <a:lnTo>
                    <a:pt x="125" y="0"/>
                  </a:lnTo>
                  <a:lnTo>
                    <a:pt x="78" y="9"/>
                  </a:lnTo>
                  <a:lnTo>
                    <a:pt x="62" y="28"/>
                  </a:lnTo>
                  <a:lnTo>
                    <a:pt x="58" y="51"/>
                  </a:lnTo>
                  <a:lnTo>
                    <a:pt x="8" y="39"/>
                  </a:lnTo>
                  <a:lnTo>
                    <a:pt x="0" y="55"/>
                  </a:lnTo>
                  <a:lnTo>
                    <a:pt x="3" y="63"/>
                  </a:lnTo>
                  <a:lnTo>
                    <a:pt x="28" y="83"/>
                  </a:lnTo>
                  <a:lnTo>
                    <a:pt x="28" y="110"/>
                  </a:lnTo>
                  <a:lnTo>
                    <a:pt x="33" y="137"/>
                  </a:lnTo>
                  <a:lnTo>
                    <a:pt x="50" y="156"/>
                  </a:lnTo>
                  <a:lnTo>
                    <a:pt x="53" y="180"/>
                  </a:lnTo>
                  <a:lnTo>
                    <a:pt x="66" y="188"/>
                  </a:lnTo>
                  <a:lnTo>
                    <a:pt x="105" y="149"/>
                  </a:lnTo>
                  <a:lnTo>
                    <a:pt x="146" y="200"/>
                  </a:lnTo>
                  <a:lnTo>
                    <a:pt x="146" y="227"/>
                  </a:lnTo>
                  <a:lnTo>
                    <a:pt x="171" y="239"/>
                  </a:lnTo>
                  <a:lnTo>
                    <a:pt x="171" y="231"/>
                  </a:lnTo>
                  <a:lnTo>
                    <a:pt x="204" y="239"/>
                  </a:lnTo>
                  <a:lnTo>
                    <a:pt x="231" y="266"/>
                  </a:lnTo>
                  <a:lnTo>
                    <a:pt x="242" y="254"/>
                  </a:lnTo>
                  <a:lnTo>
                    <a:pt x="242" y="247"/>
                  </a:lnTo>
                  <a:lnTo>
                    <a:pt x="302" y="322"/>
                  </a:lnTo>
                  <a:lnTo>
                    <a:pt x="305" y="349"/>
                  </a:lnTo>
                  <a:lnTo>
                    <a:pt x="338" y="383"/>
                  </a:lnTo>
                  <a:lnTo>
                    <a:pt x="343" y="415"/>
                  </a:lnTo>
                  <a:lnTo>
                    <a:pt x="373" y="395"/>
                  </a:lnTo>
                  <a:lnTo>
                    <a:pt x="398" y="329"/>
                  </a:lnTo>
                  <a:lnTo>
                    <a:pt x="409" y="325"/>
                  </a:lnTo>
                  <a:lnTo>
                    <a:pt x="436" y="337"/>
                  </a:lnTo>
                  <a:lnTo>
                    <a:pt x="481" y="332"/>
                  </a:lnTo>
                  <a:lnTo>
                    <a:pt x="498" y="322"/>
                  </a:lnTo>
                  <a:lnTo>
                    <a:pt x="477" y="290"/>
                  </a:lnTo>
                  <a:lnTo>
                    <a:pt x="481" y="282"/>
                  </a:lnTo>
                  <a:lnTo>
                    <a:pt x="527" y="266"/>
                  </a:lnTo>
                  <a:lnTo>
                    <a:pt x="544" y="235"/>
                  </a:lnTo>
                  <a:lnTo>
                    <a:pt x="566" y="227"/>
                  </a:lnTo>
                  <a:lnTo>
                    <a:pt x="569" y="196"/>
                  </a:lnTo>
                  <a:lnTo>
                    <a:pt x="574" y="173"/>
                  </a:lnTo>
                  <a:lnTo>
                    <a:pt x="587" y="168"/>
                  </a:lnTo>
                  <a:lnTo>
                    <a:pt x="598" y="180"/>
                  </a:lnTo>
                  <a:lnTo>
                    <a:pt x="611" y="192"/>
                  </a:lnTo>
                  <a:lnTo>
                    <a:pt x="640" y="153"/>
                  </a:lnTo>
                  <a:lnTo>
                    <a:pt x="650" y="126"/>
                  </a:lnTo>
                  <a:lnTo>
                    <a:pt x="645" y="114"/>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76" name="ï$ḷiďé">
              <a:extLst>
                <a:ext uri="{FF2B5EF4-FFF2-40B4-BE49-F238E27FC236}">
                  <a16:creationId xmlns:a16="http://schemas.microsoft.com/office/drawing/2014/main" xmlns="" id="{284584CC-D6A2-4090-A248-4F60E78BCF6C}"/>
                </a:ext>
              </a:extLst>
            </p:cNvPr>
            <p:cNvSpPr/>
            <p:nvPr/>
          </p:nvSpPr>
          <p:spPr bwMode="auto">
            <a:xfrm>
              <a:off x="5053019" y="5543549"/>
              <a:ext cx="244475" cy="215899"/>
            </a:xfrm>
            <a:custGeom>
              <a:avLst/>
              <a:gdLst/>
              <a:ahLst/>
              <a:cxnLst>
                <a:cxn ang="0">
                  <a:pos x="71" y="152"/>
                </a:cxn>
                <a:cxn ang="0">
                  <a:pos x="10" y="135"/>
                </a:cxn>
                <a:cxn ang="0">
                  <a:pos x="5" y="110"/>
                </a:cxn>
                <a:cxn ang="0">
                  <a:pos x="0" y="105"/>
                </a:cxn>
                <a:cxn ang="0">
                  <a:pos x="0" y="99"/>
                </a:cxn>
                <a:cxn ang="0">
                  <a:pos x="0" y="92"/>
                </a:cxn>
                <a:cxn ang="0">
                  <a:pos x="0" y="85"/>
                </a:cxn>
                <a:cxn ang="0">
                  <a:pos x="0" y="80"/>
                </a:cxn>
                <a:cxn ang="0">
                  <a:pos x="0" y="74"/>
                </a:cxn>
                <a:cxn ang="0">
                  <a:pos x="33" y="43"/>
                </a:cxn>
                <a:cxn ang="0">
                  <a:pos x="44" y="31"/>
                </a:cxn>
                <a:cxn ang="0">
                  <a:pos x="50" y="31"/>
                </a:cxn>
                <a:cxn ang="0">
                  <a:pos x="55" y="25"/>
                </a:cxn>
                <a:cxn ang="0">
                  <a:pos x="60" y="25"/>
                </a:cxn>
                <a:cxn ang="0">
                  <a:pos x="66" y="25"/>
                </a:cxn>
                <a:cxn ang="0">
                  <a:pos x="71" y="20"/>
                </a:cxn>
                <a:cxn ang="0">
                  <a:pos x="76" y="20"/>
                </a:cxn>
                <a:cxn ang="0">
                  <a:pos x="83" y="20"/>
                </a:cxn>
                <a:cxn ang="0">
                  <a:pos x="88" y="20"/>
                </a:cxn>
                <a:cxn ang="0">
                  <a:pos x="94" y="20"/>
                </a:cxn>
                <a:cxn ang="0">
                  <a:pos x="94" y="13"/>
                </a:cxn>
                <a:cxn ang="0">
                  <a:pos x="99" y="13"/>
                </a:cxn>
                <a:cxn ang="0">
                  <a:pos x="104" y="13"/>
                </a:cxn>
                <a:cxn ang="0">
                  <a:pos x="109" y="13"/>
                </a:cxn>
                <a:cxn ang="0">
                  <a:pos x="116" y="13"/>
                </a:cxn>
                <a:cxn ang="0">
                  <a:pos x="121" y="13"/>
                </a:cxn>
                <a:cxn ang="0">
                  <a:pos x="126" y="13"/>
                </a:cxn>
                <a:cxn ang="0">
                  <a:pos x="131" y="13"/>
                </a:cxn>
                <a:cxn ang="0">
                  <a:pos x="136" y="13"/>
                </a:cxn>
                <a:cxn ang="0">
                  <a:pos x="142" y="13"/>
                </a:cxn>
                <a:cxn ang="0">
                  <a:pos x="154" y="6"/>
                </a:cxn>
                <a:cxn ang="0">
                  <a:pos x="165" y="0"/>
                </a:cxn>
                <a:cxn ang="0">
                  <a:pos x="175" y="13"/>
                </a:cxn>
                <a:cxn ang="0">
                  <a:pos x="181" y="25"/>
                </a:cxn>
                <a:cxn ang="0">
                  <a:pos x="175" y="31"/>
                </a:cxn>
                <a:cxn ang="0">
                  <a:pos x="175" y="37"/>
                </a:cxn>
                <a:cxn ang="0">
                  <a:pos x="170" y="43"/>
                </a:cxn>
                <a:cxn ang="0">
                  <a:pos x="165" y="49"/>
                </a:cxn>
                <a:cxn ang="0">
                  <a:pos x="159" y="56"/>
                </a:cxn>
                <a:cxn ang="0">
                  <a:pos x="159" y="62"/>
                </a:cxn>
                <a:cxn ang="0">
                  <a:pos x="154" y="67"/>
                </a:cxn>
                <a:cxn ang="0">
                  <a:pos x="149" y="74"/>
                </a:cxn>
                <a:cxn ang="0">
                  <a:pos x="149" y="80"/>
                </a:cxn>
                <a:cxn ang="0">
                  <a:pos x="149" y="85"/>
                </a:cxn>
                <a:cxn ang="0">
                  <a:pos x="142" y="92"/>
                </a:cxn>
                <a:cxn ang="0">
                  <a:pos x="142" y="99"/>
                </a:cxn>
                <a:cxn ang="0">
                  <a:pos x="149" y="105"/>
                </a:cxn>
                <a:cxn ang="0">
                  <a:pos x="121" y="122"/>
                </a:cxn>
                <a:cxn ang="0">
                  <a:pos x="88" y="147"/>
                </a:cxn>
                <a:cxn ang="0">
                  <a:pos x="88" y="152"/>
                </a:cxn>
                <a:cxn ang="0">
                  <a:pos x="83" y="152"/>
                </a:cxn>
                <a:cxn ang="0">
                  <a:pos x="76" y="152"/>
                </a:cxn>
                <a:cxn ang="0">
                  <a:pos x="71" y="152"/>
                </a:cxn>
              </a:cxnLst>
              <a:rect l="0" t="0" r="r" b="b"/>
              <a:pathLst>
                <a:path w="181" h="152">
                  <a:moveTo>
                    <a:pt x="71" y="152"/>
                  </a:moveTo>
                  <a:lnTo>
                    <a:pt x="10" y="135"/>
                  </a:lnTo>
                  <a:lnTo>
                    <a:pt x="5" y="110"/>
                  </a:lnTo>
                  <a:lnTo>
                    <a:pt x="0" y="105"/>
                  </a:lnTo>
                  <a:lnTo>
                    <a:pt x="0" y="99"/>
                  </a:lnTo>
                  <a:lnTo>
                    <a:pt x="0" y="92"/>
                  </a:lnTo>
                  <a:lnTo>
                    <a:pt x="0" y="85"/>
                  </a:lnTo>
                  <a:lnTo>
                    <a:pt x="0" y="80"/>
                  </a:lnTo>
                  <a:lnTo>
                    <a:pt x="0" y="74"/>
                  </a:lnTo>
                  <a:lnTo>
                    <a:pt x="33" y="43"/>
                  </a:lnTo>
                  <a:lnTo>
                    <a:pt x="44" y="31"/>
                  </a:lnTo>
                  <a:lnTo>
                    <a:pt x="50" y="31"/>
                  </a:lnTo>
                  <a:lnTo>
                    <a:pt x="55" y="25"/>
                  </a:lnTo>
                  <a:lnTo>
                    <a:pt x="60" y="25"/>
                  </a:lnTo>
                  <a:lnTo>
                    <a:pt x="66" y="25"/>
                  </a:lnTo>
                  <a:lnTo>
                    <a:pt x="71" y="20"/>
                  </a:lnTo>
                  <a:lnTo>
                    <a:pt x="76" y="20"/>
                  </a:lnTo>
                  <a:lnTo>
                    <a:pt x="83" y="20"/>
                  </a:lnTo>
                  <a:lnTo>
                    <a:pt x="88" y="20"/>
                  </a:lnTo>
                  <a:lnTo>
                    <a:pt x="94" y="20"/>
                  </a:lnTo>
                  <a:lnTo>
                    <a:pt x="94" y="13"/>
                  </a:lnTo>
                  <a:lnTo>
                    <a:pt x="99" y="13"/>
                  </a:lnTo>
                  <a:lnTo>
                    <a:pt x="104" y="13"/>
                  </a:lnTo>
                  <a:lnTo>
                    <a:pt x="109" y="13"/>
                  </a:lnTo>
                  <a:lnTo>
                    <a:pt x="116" y="13"/>
                  </a:lnTo>
                  <a:lnTo>
                    <a:pt x="121" y="13"/>
                  </a:lnTo>
                  <a:lnTo>
                    <a:pt x="126" y="13"/>
                  </a:lnTo>
                  <a:lnTo>
                    <a:pt x="131" y="13"/>
                  </a:lnTo>
                  <a:lnTo>
                    <a:pt x="136" y="13"/>
                  </a:lnTo>
                  <a:lnTo>
                    <a:pt x="142" y="13"/>
                  </a:lnTo>
                  <a:lnTo>
                    <a:pt x="154" y="6"/>
                  </a:lnTo>
                  <a:lnTo>
                    <a:pt x="165" y="0"/>
                  </a:lnTo>
                  <a:lnTo>
                    <a:pt x="175" y="13"/>
                  </a:lnTo>
                  <a:lnTo>
                    <a:pt x="181" y="25"/>
                  </a:lnTo>
                  <a:lnTo>
                    <a:pt x="175" y="31"/>
                  </a:lnTo>
                  <a:lnTo>
                    <a:pt x="175" y="37"/>
                  </a:lnTo>
                  <a:lnTo>
                    <a:pt x="170" y="43"/>
                  </a:lnTo>
                  <a:lnTo>
                    <a:pt x="165" y="49"/>
                  </a:lnTo>
                  <a:lnTo>
                    <a:pt x="159" y="56"/>
                  </a:lnTo>
                  <a:lnTo>
                    <a:pt x="159" y="62"/>
                  </a:lnTo>
                  <a:lnTo>
                    <a:pt x="154" y="67"/>
                  </a:lnTo>
                  <a:lnTo>
                    <a:pt x="149" y="74"/>
                  </a:lnTo>
                  <a:lnTo>
                    <a:pt x="149" y="80"/>
                  </a:lnTo>
                  <a:lnTo>
                    <a:pt x="149" y="85"/>
                  </a:lnTo>
                  <a:lnTo>
                    <a:pt x="142" y="92"/>
                  </a:lnTo>
                  <a:lnTo>
                    <a:pt x="142" y="99"/>
                  </a:lnTo>
                  <a:lnTo>
                    <a:pt x="149" y="105"/>
                  </a:lnTo>
                  <a:lnTo>
                    <a:pt x="121" y="122"/>
                  </a:lnTo>
                  <a:lnTo>
                    <a:pt x="88" y="147"/>
                  </a:lnTo>
                  <a:lnTo>
                    <a:pt x="88" y="152"/>
                  </a:lnTo>
                  <a:lnTo>
                    <a:pt x="83" y="152"/>
                  </a:lnTo>
                  <a:lnTo>
                    <a:pt x="76" y="152"/>
                  </a:lnTo>
                  <a:lnTo>
                    <a:pt x="71" y="152"/>
                  </a:lnTo>
                  <a:close/>
                </a:path>
              </a:pathLst>
            </a:custGeom>
            <a:grpFill/>
            <a:ln w="3175">
              <a:solidFill>
                <a:schemeClr val="bg1"/>
              </a:solidFill>
              <a:miter lim="800000"/>
              <a:headEnd/>
              <a:tailEnd/>
            </a:ln>
          </p:spPr>
          <p:txBody>
            <a:bodyPr wrap="square" lIns="90000" tIns="46800" rIns="90000" bIns="46800" anchor="ctr" anchorCtr="0">
              <a:normAutofit fontScale="62500" lnSpcReduction="20000"/>
            </a:bodyPr>
            <a:lstStyle/>
            <a:p>
              <a:pPr marL="171450" indent="-171450">
                <a:lnSpc>
                  <a:spcPct val="160000"/>
                </a:lnSpc>
                <a:buFont typeface="Arial" panose="020B0604020202020204" pitchFamily="34" charset="0"/>
                <a:buChar char="•"/>
              </a:pPr>
              <a:endParaRPr sz="1000"/>
            </a:p>
          </p:txBody>
        </p:sp>
        <p:sp>
          <p:nvSpPr>
            <p:cNvPr id="277" name="íŝ1íde">
              <a:extLst>
                <a:ext uri="{FF2B5EF4-FFF2-40B4-BE49-F238E27FC236}">
                  <a16:creationId xmlns:a16="http://schemas.microsoft.com/office/drawing/2014/main" xmlns="" id="{9C42BCC1-F83D-4544-B703-5602B0768C99}"/>
                </a:ext>
              </a:extLst>
            </p:cNvPr>
            <p:cNvSpPr/>
            <p:nvPr/>
          </p:nvSpPr>
          <p:spPr bwMode="auto">
            <a:xfrm>
              <a:off x="5746757" y="5175249"/>
              <a:ext cx="96837" cy="66676"/>
            </a:xfrm>
            <a:custGeom>
              <a:avLst/>
              <a:gdLst/>
              <a:ahLst/>
              <a:cxnLst>
                <a:cxn ang="0">
                  <a:pos x="4" y="11"/>
                </a:cxn>
                <a:cxn ang="0">
                  <a:pos x="28" y="16"/>
                </a:cxn>
                <a:cxn ang="0">
                  <a:pos x="50" y="0"/>
                </a:cxn>
                <a:cxn ang="0">
                  <a:pos x="63" y="28"/>
                </a:cxn>
                <a:cxn ang="0">
                  <a:pos x="37" y="40"/>
                </a:cxn>
                <a:cxn ang="0">
                  <a:pos x="4" y="40"/>
                </a:cxn>
                <a:cxn ang="0">
                  <a:pos x="0" y="16"/>
                </a:cxn>
                <a:cxn ang="0">
                  <a:pos x="4" y="11"/>
                </a:cxn>
              </a:cxnLst>
              <a:rect l="0" t="0" r="r" b="b"/>
              <a:pathLst>
                <a:path w="64" h="41">
                  <a:moveTo>
                    <a:pt x="4" y="11"/>
                  </a:moveTo>
                  <a:lnTo>
                    <a:pt x="28" y="16"/>
                  </a:lnTo>
                  <a:lnTo>
                    <a:pt x="50" y="0"/>
                  </a:lnTo>
                  <a:lnTo>
                    <a:pt x="63" y="28"/>
                  </a:lnTo>
                  <a:lnTo>
                    <a:pt x="37" y="40"/>
                  </a:lnTo>
                  <a:lnTo>
                    <a:pt x="4" y="40"/>
                  </a:lnTo>
                  <a:lnTo>
                    <a:pt x="0" y="16"/>
                  </a:lnTo>
                  <a:lnTo>
                    <a:pt x="4" y="11"/>
                  </a:lnTo>
                </a:path>
              </a:pathLst>
            </a:custGeom>
            <a:grpFill/>
            <a:ln w="3175">
              <a:solidFill>
                <a:schemeClr val="bg1"/>
              </a:solidFill>
              <a:miter lim="800000"/>
              <a:headEnd/>
              <a:tailEnd/>
            </a:ln>
          </p:spPr>
          <p:txBody>
            <a:bodyPr wrap="square" lIns="90000" tIns="46800" rIns="90000" bIns="46800" anchor="ctr" anchorCtr="0">
              <a:normAutofit fontScale="25000" lnSpcReduction="20000"/>
            </a:bodyPr>
            <a:lstStyle/>
            <a:p>
              <a:pPr marL="171450" indent="-171450">
                <a:lnSpc>
                  <a:spcPct val="160000"/>
                </a:lnSpc>
                <a:buFont typeface="Arial" panose="020B0604020202020204" pitchFamily="34" charset="0"/>
                <a:buChar char="•"/>
              </a:pPr>
              <a:endParaRPr sz="1000"/>
            </a:p>
          </p:txBody>
        </p:sp>
        <p:sp>
          <p:nvSpPr>
            <p:cNvPr id="278" name="îṥľiḓè">
              <a:extLst>
                <a:ext uri="{FF2B5EF4-FFF2-40B4-BE49-F238E27FC236}">
                  <a16:creationId xmlns:a16="http://schemas.microsoft.com/office/drawing/2014/main" xmlns="" id="{AD3FA7DA-21A3-4F75-B47B-C0454E40F34D}"/>
                </a:ext>
              </a:extLst>
            </p:cNvPr>
            <p:cNvSpPr/>
            <p:nvPr/>
          </p:nvSpPr>
          <p:spPr bwMode="auto">
            <a:xfrm>
              <a:off x="5746757" y="5175249"/>
              <a:ext cx="96837" cy="66676"/>
            </a:xfrm>
            <a:custGeom>
              <a:avLst/>
              <a:gdLst/>
              <a:ahLst/>
              <a:cxnLst>
                <a:cxn ang="0">
                  <a:pos x="4" y="11"/>
                </a:cxn>
                <a:cxn ang="0">
                  <a:pos x="28" y="16"/>
                </a:cxn>
                <a:cxn ang="0">
                  <a:pos x="50" y="0"/>
                </a:cxn>
                <a:cxn ang="0">
                  <a:pos x="63" y="28"/>
                </a:cxn>
                <a:cxn ang="0">
                  <a:pos x="37" y="40"/>
                </a:cxn>
                <a:cxn ang="0">
                  <a:pos x="4" y="40"/>
                </a:cxn>
                <a:cxn ang="0">
                  <a:pos x="0" y="16"/>
                </a:cxn>
                <a:cxn ang="0">
                  <a:pos x="4" y="11"/>
                </a:cxn>
              </a:cxnLst>
              <a:rect l="0" t="0" r="r" b="b"/>
              <a:pathLst>
                <a:path w="64" h="41">
                  <a:moveTo>
                    <a:pt x="4" y="11"/>
                  </a:moveTo>
                  <a:lnTo>
                    <a:pt x="28" y="16"/>
                  </a:lnTo>
                  <a:lnTo>
                    <a:pt x="50" y="0"/>
                  </a:lnTo>
                  <a:lnTo>
                    <a:pt x="63" y="28"/>
                  </a:lnTo>
                  <a:lnTo>
                    <a:pt x="37" y="40"/>
                  </a:lnTo>
                  <a:lnTo>
                    <a:pt x="4" y="40"/>
                  </a:lnTo>
                  <a:lnTo>
                    <a:pt x="0" y="16"/>
                  </a:lnTo>
                  <a:lnTo>
                    <a:pt x="4" y="11"/>
                  </a:lnTo>
                </a:path>
              </a:pathLst>
            </a:custGeom>
            <a:grpFill/>
            <a:ln w="3175">
              <a:solidFill>
                <a:schemeClr val="bg1"/>
              </a:solidFill>
              <a:miter lim="800000"/>
              <a:headEnd/>
              <a:tailEnd/>
            </a:ln>
          </p:spPr>
          <p:txBody>
            <a:bodyPr wrap="square" lIns="90000" tIns="46800" rIns="90000" bIns="46800" anchor="ctr" anchorCtr="0">
              <a:normAutofit fontScale="25000" lnSpcReduction="20000"/>
            </a:bodyPr>
            <a:lstStyle/>
            <a:p>
              <a:pPr marL="171450" indent="-171450">
                <a:lnSpc>
                  <a:spcPct val="160000"/>
                </a:lnSpc>
                <a:buFont typeface="Arial" panose="020B0604020202020204" pitchFamily="34" charset="0"/>
                <a:buChar char="•"/>
              </a:pPr>
              <a:endParaRPr sz="1000"/>
            </a:p>
          </p:txBody>
        </p:sp>
        <p:sp>
          <p:nvSpPr>
            <p:cNvPr id="279" name="îṥlíḍê">
              <a:extLst>
                <a:ext uri="{FF2B5EF4-FFF2-40B4-BE49-F238E27FC236}">
                  <a16:creationId xmlns:a16="http://schemas.microsoft.com/office/drawing/2014/main" xmlns="" id="{BDDAABB5-DFA9-4B0A-BD78-C77B4DDF2DFC}"/>
                </a:ext>
              </a:extLst>
            </p:cNvPr>
            <p:cNvSpPr/>
            <p:nvPr/>
          </p:nvSpPr>
          <p:spPr bwMode="auto">
            <a:xfrm>
              <a:off x="5230820" y="4800598"/>
              <a:ext cx="914400" cy="722312"/>
            </a:xfrm>
            <a:custGeom>
              <a:avLst/>
              <a:gdLst/>
              <a:ahLst/>
              <a:cxnLst>
                <a:cxn ang="0">
                  <a:pos x="172" y="71"/>
                </a:cxn>
                <a:cxn ang="0">
                  <a:pos x="180" y="39"/>
                </a:cxn>
                <a:cxn ang="0">
                  <a:pos x="235" y="55"/>
                </a:cxn>
                <a:cxn ang="0">
                  <a:pos x="235" y="32"/>
                </a:cxn>
                <a:cxn ang="0">
                  <a:pos x="260" y="4"/>
                </a:cxn>
                <a:cxn ang="0">
                  <a:pos x="319" y="0"/>
                </a:cxn>
                <a:cxn ang="0">
                  <a:pos x="374" y="9"/>
                </a:cxn>
                <a:cxn ang="0">
                  <a:pos x="369" y="36"/>
                </a:cxn>
                <a:cxn ang="0">
                  <a:pos x="347" y="71"/>
                </a:cxn>
                <a:cxn ang="0">
                  <a:pos x="440" y="48"/>
                </a:cxn>
                <a:cxn ang="0">
                  <a:pos x="478" y="55"/>
                </a:cxn>
                <a:cxn ang="0">
                  <a:pos x="473" y="28"/>
                </a:cxn>
                <a:cxn ang="0">
                  <a:pos x="533" y="48"/>
                </a:cxn>
                <a:cxn ang="0">
                  <a:pos x="570" y="71"/>
                </a:cxn>
                <a:cxn ang="0">
                  <a:pos x="578" y="129"/>
                </a:cxn>
                <a:cxn ang="0">
                  <a:pos x="553" y="161"/>
                </a:cxn>
                <a:cxn ang="0">
                  <a:pos x="499" y="200"/>
                </a:cxn>
                <a:cxn ang="0">
                  <a:pos x="473" y="207"/>
                </a:cxn>
                <a:cxn ang="0">
                  <a:pos x="461" y="215"/>
                </a:cxn>
                <a:cxn ang="0">
                  <a:pos x="418" y="227"/>
                </a:cxn>
                <a:cxn ang="0">
                  <a:pos x="386" y="231"/>
                </a:cxn>
                <a:cxn ang="0">
                  <a:pos x="306" y="219"/>
                </a:cxn>
                <a:cxn ang="0">
                  <a:pos x="319" y="274"/>
                </a:cxn>
                <a:cxn ang="0">
                  <a:pos x="268" y="310"/>
                </a:cxn>
                <a:cxn ang="0">
                  <a:pos x="213" y="325"/>
                </a:cxn>
                <a:cxn ang="0">
                  <a:pos x="155" y="349"/>
                </a:cxn>
                <a:cxn ang="0">
                  <a:pos x="59" y="388"/>
                </a:cxn>
                <a:cxn ang="0">
                  <a:pos x="72" y="450"/>
                </a:cxn>
                <a:cxn ang="0">
                  <a:pos x="25" y="462"/>
                </a:cxn>
                <a:cxn ang="0">
                  <a:pos x="4" y="380"/>
                </a:cxn>
                <a:cxn ang="0">
                  <a:pos x="25" y="332"/>
                </a:cxn>
                <a:cxn ang="0">
                  <a:pos x="51" y="313"/>
                </a:cxn>
                <a:cxn ang="0">
                  <a:pos x="80" y="270"/>
                </a:cxn>
                <a:cxn ang="0">
                  <a:pos x="122" y="192"/>
                </a:cxn>
                <a:cxn ang="0">
                  <a:pos x="159" y="134"/>
                </a:cxn>
                <a:cxn ang="0">
                  <a:pos x="159" y="78"/>
                </a:cxn>
              </a:cxnLst>
              <a:rect l="0" t="0" r="r" b="b"/>
              <a:pathLst>
                <a:path w="597" h="467">
                  <a:moveTo>
                    <a:pt x="159" y="78"/>
                  </a:moveTo>
                  <a:lnTo>
                    <a:pt x="172" y="71"/>
                  </a:lnTo>
                  <a:lnTo>
                    <a:pt x="172" y="48"/>
                  </a:lnTo>
                  <a:lnTo>
                    <a:pt x="180" y="39"/>
                  </a:lnTo>
                  <a:lnTo>
                    <a:pt x="201" y="39"/>
                  </a:lnTo>
                  <a:lnTo>
                    <a:pt x="235" y="55"/>
                  </a:lnTo>
                  <a:lnTo>
                    <a:pt x="243" y="43"/>
                  </a:lnTo>
                  <a:lnTo>
                    <a:pt x="235" y="32"/>
                  </a:lnTo>
                  <a:lnTo>
                    <a:pt x="235" y="24"/>
                  </a:lnTo>
                  <a:lnTo>
                    <a:pt x="260" y="4"/>
                  </a:lnTo>
                  <a:lnTo>
                    <a:pt x="298" y="16"/>
                  </a:lnTo>
                  <a:lnTo>
                    <a:pt x="319" y="0"/>
                  </a:lnTo>
                  <a:lnTo>
                    <a:pt x="335" y="16"/>
                  </a:lnTo>
                  <a:lnTo>
                    <a:pt x="374" y="9"/>
                  </a:lnTo>
                  <a:lnTo>
                    <a:pt x="382" y="20"/>
                  </a:lnTo>
                  <a:lnTo>
                    <a:pt x="369" y="36"/>
                  </a:lnTo>
                  <a:lnTo>
                    <a:pt x="347" y="63"/>
                  </a:lnTo>
                  <a:lnTo>
                    <a:pt x="347" y="71"/>
                  </a:lnTo>
                  <a:lnTo>
                    <a:pt x="360" y="78"/>
                  </a:lnTo>
                  <a:lnTo>
                    <a:pt x="440" y="48"/>
                  </a:lnTo>
                  <a:lnTo>
                    <a:pt x="470" y="63"/>
                  </a:lnTo>
                  <a:lnTo>
                    <a:pt x="478" y="55"/>
                  </a:lnTo>
                  <a:lnTo>
                    <a:pt x="470" y="39"/>
                  </a:lnTo>
                  <a:lnTo>
                    <a:pt x="473" y="28"/>
                  </a:lnTo>
                  <a:lnTo>
                    <a:pt x="523" y="39"/>
                  </a:lnTo>
                  <a:lnTo>
                    <a:pt x="533" y="48"/>
                  </a:lnTo>
                  <a:lnTo>
                    <a:pt x="549" y="43"/>
                  </a:lnTo>
                  <a:lnTo>
                    <a:pt x="570" y="71"/>
                  </a:lnTo>
                  <a:lnTo>
                    <a:pt x="596" y="122"/>
                  </a:lnTo>
                  <a:lnTo>
                    <a:pt x="578" y="129"/>
                  </a:lnTo>
                  <a:lnTo>
                    <a:pt x="566" y="156"/>
                  </a:lnTo>
                  <a:lnTo>
                    <a:pt x="553" y="161"/>
                  </a:lnTo>
                  <a:lnTo>
                    <a:pt x="541" y="180"/>
                  </a:lnTo>
                  <a:lnTo>
                    <a:pt x="499" y="200"/>
                  </a:lnTo>
                  <a:lnTo>
                    <a:pt x="481" y="192"/>
                  </a:lnTo>
                  <a:lnTo>
                    <a:pt x="473" y="207"/>
                  </a:lnTo>
                  <a:lnTo>
                    <a:pt x="473" y="215"/>
                  </a:lnTo>
                  <a:lnTo>
                    <a:pt x="461" y="215"/>
                  </a:lnTo>
                  <a:lnTo>
                    <a:pt x="440" y="215"/>
                  </a:lnTo>
                  <a:lnTo>
                    <a:pt x="418" y="227"/>
                  </a:lnTo>
                  <a:lnTo>
                    <a:pt x="407" y="219"/>
                  </a:lnTo>
                  <a:lnTo>
                    <a:pt x="386" y="231"/>
                  </a:lnTo>
                  <a:lnTo>
                    <a:pt x="344" y="247"/>
                  </a:lnTo>
                  <a:lnTo>
                    <a:pt x="306" y="219"/>
                  </a:lnTo>
                  <a:lnTo>
                    <a:pt x="306" y="243"/>
                  </a:lnTo>
                  <a:lnTo>
                    <a:pt x="319" y="274"/>
                  </a:lnTo>
                  <a:lnTo>
                    <a:pt x="284" y="286"/>
                  </a:lnTo>
                  <a:lnTo>
                    <a:pt x="268" y="310"/>
                  </a:lnTo>
                  <a:lnTo>
                    <a:pt x="229" y="317"/>
                  </a:lnTo>
                  <a:lnTo>
                    <a:pt x="213" y="325"/>
                  </a:lnTo>
                  <a:lnTo>
                    <a:pt x="177" y="325"/>
                  </a:lnTo>
                  <a:lnTo>
                    <a:pt x="155" y="349"/>
                  </a:lnTo>
                  <a:lnTo>
                    <a:pt x="88" y="368"/>
                  </a:lnTo>
                  <a:lnTo>
                    <a:pt x="59" y="388"/>
                  </a:lnTo>
                  <a:lnTo>
                    <a:pt x="42" y="403"/>
                  </a:lnTo>
                  <a:lnTo>
                    <a:pt x="72" y="450"/>
                  </a:lnTo>
                  <a:lnTo>
                    <a:pt x="51" y="466"/>
                  </a:lnTo>
                  <a:lnTo>
                    <a:pt x="25" y="462"/>
                  </a:lnTo>
                  <a:lnTo>
                    <a:pt x="0" y="415"/>
                  </a:lnTo>
                  <a:lnTo>
                    <a:pt x="4" y="380"/>
                  </a:lnTo>
                  <a:lnTo>
                    <a:pt x="4" y="364"/>
                  </a:lnTo>
                  <a:lnTo>
                    <a:pt x="25" y="332"/>
                  </a:lnTo>
                  <a:lnTo>
                    <a:pt x="51" y="329"/>
                  </a:lnTo>
                  <a:lnTo>
                    <a:pt x="51" y="313"/>
                  </a:lnTo>
                  <a:lnTo>
                    <a:pt x="75" y="302"/>
                  </a:lnTo>
                  <a:lnTo>
                    <a:pt x="80" y="270"/>
                  </a:lnTo>
                  <a:lnTo>
                    <a:pt x="125" y="239"/>
                  </a:lnTo>
                  <a:lnTo>
                    <a:pt x="122" y="192"/>
                  </a:lnTo>
                  <a:lnTo>
                    <a:pt x="159" y="149"/>
                  </a:lnTo>
                  <a:lnTo>
                    <a:pt x="159" y="134"/>
                  </a:lnTo>
                  <a:lnTo>
                    <a:pt x="168" y="117"/>
                  </a:lnTo>
                  <a:lnTo>
                    <a:pt x="159" y="78"/>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80" name="ïšḷïḍè">
              <a:extLst>
                <a:ext uri="{FF2B5EF4-FFF2-40B4-BE49-F238E27FC236}">
                  <a16:creationId xmlns:a16="http://schemas.microsoft.com/office/drawing/2014/main" xmlns="" id="{B394691A-99ED-4C1A-B693-53C1334DAE20}"/>
                </a:ext>
              </a:extLst>
            </p:cNvPr>
            <p:cNvSpPr/>
            <p:nvPr/>
          </p:nvSpPr>
          <p:spPr bwMode="auto">
            <a:xfrm>
              <a:off x="4548193" y="4729162"/>
              <a:ext cx="944564" cy="650875"/>
            </a:xfrm>
            <a:custGeom>
              <a:avLst/>
              <a:gdLst/>
              <a:ahLst/>
              <a:cxnLst>
                <a:cxn ang="0">
                  <a:pos x="28" y="164"/>
                </a:cxn>
                <a:cxn ang="0">
                  <a:pos x="67" y="144"/>
                </a:cxn>
                <a:cxn ang="0">
                  <a:pos x="133" y="161"/>
                </a:cxn>
                <a:cxn ang="0">
                  <a:pos x="146" y="134"/>
                </a:cxn>
                <a:cxn ang="0">
                  <a:pos x="234" y="102"/>
                </a:cxn>
                <a:cxn ang="0">
                  <a:pos x="311" y="83"/>
                </a:cxn>
                <a:cxn ang="0">
                  <a:pos x="340" y="90"/>
                </a:cxn>
                <a:cxn ang="0">
                  <a:pos x="364" y="75"/>
                </a:cxn>
                <a:cxn ang="0">
                  <a:pos x="373" y="59"/>
                </a:cxn>
                <a:cxn ang="0">
                  <a:pos x="403" y="36"/>
                </a:cxn>
                <a:cxn ang="0">
                  <a:pos x="444" y="16"/>
                </a:cxn>
                <a:cxn ang="0">
                  <a:pos x="461" y="36"/>
                </a:cxn>
                <a:cxn ang="0">
                  <a:pos x="499" y="8"/>
                </a:cxn>
                <a:cxn ang="0">
                  <a:pos x="541" y="8"/>
                </a:cxn>
                <a:cxn ang="0">
                  <a:pos x="562" y="39"/>
                </a:cxn>
                <a:cxn ang="0">
                  <a:pos x="536" y="94"/>
                </a:cxn>
                <a:cxn ang="0">
                  <a:pos x="536" y="117"/>
                </a:cxn>
                <a:cxn ang="0">
                  <a:pos x="573" y="137"/>
                </a:cxn>
                <a:cxn ang="0">
                  <a:pos x="607" y="125"/>
                </a:cxn>
                <a:cxn ang="0">
                  <a:pos x="607" y="180"/>
                </a:cxn>
                <a:cxn ang="0">
                  <a:pos x="570" y="239"/>
                </a:cxn>
                <a:cxn ang="0">
                  <a:pos x="528" y="317"/>
                </a:cxn>
                <a:cxn ang="0">
                  <a:pos x="499" y="359"/>
                </a:cxn>
                <a:cxn ang="0">
                  <a:pos x="474" y="379"/>
                </a:cxn>
                <a:cxn ang="0">
                  <a:pos x="403" y="418"/>
                </a:cxn>
                <a:cxn ang="0">
                  <a:pos x="343" y="388"/>
                </a:cxn>
                <a:cxn ang="0">
                  <a:pos x="285" y="415"/>
                </a:cxn>
                <a:cxn ang="0">
                  <a:pos x="193" y="383"/>
                </a:cxn>
                <a:cxn ang="0">
                  <a:pos x="196" y="325"/>
                </a:cxn>
                <a:cxn ang="0">
                  <a:pos x="154" y="313"/>
                </a:cxn>
                <a:cxn ang="0">
                  <a:pos x="122" y="313"/>
                </a:cxn>
                <a:cxn ang="0">
                  <a:pos x="109" y="266"/>
                </a:cxn>
                <a:cxn ang="0">
                  <a:pos x="133" y="262"/>
                </a:cxn>
                <a:cxn ang="0">
                  <a:pos x="133" y="223"/>
                </a:cxn>
                <a:cxn ang="0">
                  <a:pos x="54" y="192"/>
                </a:cxn>
                <a:cxn ang="0">
                  <a:pos x="12" y="192"/>
                </a:cxn>
                <a:cxn ang="0">
                  <a:pos x="4" y="161"/>
                </a:cxn>
              </a:cxnLst>
              <a:rect l="0" t="0" r="r" b="b"/>
              <a:pathLst>
                <a:path w="617" h="419">
                  <a:moveTo>
                    <a:pt x="4" y="161"/>
                  </a:moveTo>
                  <a:lnTo>
                    <a:pt x="28" y="164"/>
                  </a:lnTo>
                  <a:lnTo>
                    <a:pt x="59" y="137"/>
                  </a:lnTo>
                  <a:lnTo>
                    <a:pt x="67" y="144"/>
                  </a:lnTo>
                  <a:lnTo>
                    <a:pt x="122" y="168"/>
                  </a:lnTo>
                  <a:lnTo>
                    <a:pt x="133" y="161"/>
                  </a:lnTo>
                  <a:lnTo>
                    <a:pt x="133" y="144"/>
                  </a:lnTo>
                  <a:lnTo>
                    <a:pt x="146" y="134"/>
                  </a:lnTo>
                  <a:lnTo>
                    <a:pt x="222" y="86"/>
                  </a:lnTo>
                  <a:lnTo>
                    <a:pt x="234" y="102"/>
                  </a:lnTo>
                  <a:lnTo>
                    <a:pt x="280" y="117"/>
                  </a:lnTo>
                  <a:lnTo>
                    <a:pt x="311" y="83"/>
                  </a:lnTo>
                  <a:lnTo>
                    <a:pt x="319" y="90"/>
                  </a:lnTo>
                  <a:lnTo>
                    <a:pt x="340" y="90"/>
                  </a:lnTo>
                  <a:lnTo>
                    <a:pt x="340" y="83"/>
                  </a:lnTo>
                  <a:lnTo>
                    <a:pt x="364" y="75"/>
                  </a:lnTo>
                  <a:lnTo>
                    <a:pt x="364" y="66"/>
                  </a:lnTo>
                  <a:lnTo>
                    <a:pt x="373" y="59"/>
                  </a:lnTo>
                  <a:lnTo>
                    <a:pt x="377" y="59"/>
                  </a:lnTo>
                  <a:lnTo>
                    <a:pt x="403" y="36"/>
                  </a:lnTo>
                  <a:lnTo>
                    <a:pt x="423" y="43"/>
                  </a:lnTo>
                  <a:lnTo>
                    <a:pt x="444" y="16"/>
                  </a:lnTo>
                  <a:lnTo>
                    <a:pt x="453" y="36"/>
                  </a:lnTo>
                  <a:lnTo>
                    <a:pt x="461" y="36"/>
                  </a:lnTo>
                  <a:lnTo>
                    <a:pt x="490" y="8"/>
                  </a:lnTo>
                  <a:lnTo>
                    <a:pt x="499" y="8"/>
                  </a:lnTo>
                  <a:lnTo>
                    <a:pt x="516" y="0"/>
                  </a:lnTo>
                  <a:lnTo>
                    <a:pt x="541" y="8"/>
                  </a:lnTo>
                  <a:lnTo>
                    <a:pt x="541" y="36"/>
                  </a:lnTo>
                  <a:lnTo>
                    <a:pt x="562" y="39"/>
                  </a:lnTo>
                  <a:lnTo>
                    <a:pt x="553" y="66"/>
                  </a:lnTo>
                  <a:lnTo>
                    <a:pt x="536" y="94"/>
                  </a:lnTo>
                  <a:lnTo>
                    <a:pt x="528" y="117"/>
                  </a:lnTo>
                  <a:lnTo>
                    <a:pt x="536" y="117"/>
                  </a:lnTo>
                  <a:lnTo>
                    <a:pt x="557" y="98"/>
                  </a:lnTo>
                  <a:lnTo>
                    <a:pt x="573" y="137"/>
                  </a:lnTo>
                  <a:lnTo>
                    <a:pt x="591" y="125"/>
                  </a:lnTo>
                  <a:lnTo>
                    <a:pt x="607" y="125"/>
                  </a:lnTo>
                  <a:lnTo>
                    <a:pt x="616" y="164"/>
                  </a:lnTo>
                  <a:lnTo>
                    <a:pt x="607" y="180"/>
                  </a:lnTo>
                  <a:lnTo>
                    <a:pt x="607" y="195"/>
                  </a:lnTo>
                  <a:lnTo>
                    <a:pt x="570" y="239"/>
                  </a:lnTo>
                  <a:lnTo>
                    <a:pt x="573" y="286"/>
                  </a:lnTo>
                  <a:lnTo>
                    <a:pt x="528" y="317"/>
                  </a:lnTo>
                  <a:lnTo>
                    <a:pt x="524" y="349"/>
                  </a:lnTo>
                  <a:lnTo>
                    <a:pt x="499" y="359"/>
                  </a:lnTo>
                  <a:lnTo>
                    <a:pt x="499" y="376"/>
                  </a:lnTo>
                  <a:lnTo>
                    <a:pt x="474" y="379"/>
                  </a:lnTo>
                  <a:lnTo>
                    <a:pt x="453" y="410"/>
                  </a:lnTo>
                  <a:lnTo>
                    <a:pt x="403" y="418"/>
                  </a:lnTo>
                  <a:lnTo>
                    <a:pt x="373" y="398"/>
                  </a:lnTo>
                  <a:lnTo>
                    <a:pt x="343" y="388"/>
                  </a:lnTo>
                  <a:lnTo>
                    <a:pt x="314" y="415"/>
                  </a:lnTo>
                  <a:lnTo>
                    <a:pt x="285" y="415"/>
                  </a:lnTo>
                  <a:lnTo>
                    <a:pt x="259" y="418"/>
                  </a:lnTo>
                  <a:lnTo>
                    <a:pt x="193" y="383"/>
                  </a:lnTo>
                  <a:lnTo>
                    <a:pt x="180" y="356"/>
                  </a:lnTo>
                  <a:lnTo>
                    <a:pt x="196" y="325"/>
                  </a:lnTo>
                  <a:lnTo>
                    <a:pt x="180" y="313"/>
                  </a:lnTo>
                  <a:lnTo>
                    <a:pt x="154" y="313"/>
                  </a:lnTo>
                  <a:lnTo>
                    <a:pt x="151" y="305"/>
                  </a:lnTo>
                  <a:lnTo>
                    <a:pt x="122" y="313"/>
                  </a:lnTo>
                  <a:lnTo>
                    <a:pt x="96" y="293"/>
                  </a:lnTo>
                  <a:lnTo>
                    <a:pt x="109" y="266"/>
                  </a:lnTo>
                  <a:lnTo>
                    <a:pt x="125" y="266"/>
                  </a:lnTo>
                  <a:lnTo>
                    <a:pt x="133" y="262"/>
                  </a:lnTo>
                  <a:lnTo>
                    <a:pt x="143" y="235"/>
                  </a:lnTo>
                  <a:lnTo>
                    <a:pt x="133" y="223"/>
                  </a:lnTo>
                  <a:lnTo>
                    <a:pt x="62" y="212"/>
                  </a:lnTo>
                  <a:lnTo>
                    <a:pt x="54" y="192"/>
                  </a:lnTo>
                  <a:lnTo>
                    <a:pt x="33" y="192"/>
                  </a:lnTo>
                  <a:lnTo>
                    <a:pt x="12" y="192"/>
                  </a:lnTo>
                  <a:lnTo>
                    <a:pt x="0" y="173"/>
                  </a:lnTo>
                  <a:lnTo>
                    <a:pt x="4" y="161"/>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81" name="ïṥḻïḍe">
              <a:extLst>
                <a:ext uri="{FF2B5EF4-FFF2-40B4-BE49-F238E27FC236}">
                  <a16:creationId xmlns:a16="http://schemas.microsoft.com/office/drawing/2014/main" xmlns="" id="{D485C1F7-C500-4D6C-9151-D84C2F402759}"/>
                </a:ext>
              </a:extLst>
            </p:cNvPr>
            <p:cNvSpPr/>
            <p:nvPr/>
          </p:nvSpPr>
          <p:spPr bwMode="auto">
            <a:xfrm>
              <a:off x="3683005" y="4389437"/>
              <a:ext cx="1085851" cy="1060449"/>
            </a:xfrm>
            <a:custGeom>
              <a:avLst/>
              <a:gdLst/>
              <a:ahLst/>
              <a:cxnLst>
                <a:cxn ang="0">
                  <a:pos x="620" y="108"/>
                </a:cxn>
                <a:cxn ang="0">
                  <a:pos x="570" y="117"/>
                </a:cxn>
                <a:cxn ang="0">
                  <a:pos x="550" y="86"/>
                </a:cxn>
                <a:cxn ang="0">
                  <a:pos x="536" y="62"/>
                </a:cxn>
                <a:cxn ang="0">
                  <a:pos x="503" y="62"/>
                </a:cxn>
                <a:cxn ang="0">
                  <a:pos x="481" y="89"/>
                </a:cxn>
                <a:cxn ang="0">
                  <a:pos x="481" y="120"/>
                </a:cxn>
                <a:cxn ang="0">
                  <a:pos x="440" y="237"/>
                </a:cxn>
                <a:cxn ang="0">
                  <a:pos x="405" y="245"/>
                </a:cxn>
                <a:cxn ang="0">
                  <a:pos x="339" y="261"/>
                </a:cxn>
                <a:cxn ang="0">
                  <a:pos x="239" y="117"/>
                </a:cxn>
                <a:cxn ang="0">
                  <a:pos x="209" y="98"/>
                </a:cxn>
                <a:cxn ang="0">
                  <a:pos x="201" y="62"/>
                </a:cxn>
                <a:cxn ang="0">
                  <a:pos x="150" y="86"/>
                </a:cxn>
                <a:cxn ang="0">
                  <a:pos x="130" y="0"/>
                </a:cxn>
                <a:cxn ang="0">
                  <a:pos x="96" y="35"/>
                </a:cxn>
                <a:cxn ang="0">
                  <a:pos x="91" y="86"/>
                </a:cxn>
                <a:cxn ang="0">
                  <a:pos x="70" y="78"/>
                </a:cxn>
                <a:cxn ang="0">
                  <a:pos x="70" y="140"/>
                </a:cxn>
                <a:cxn ang="0">
                  <a:pos x="96" y="147"/>
                </a:cxn>
                <a:cxn ang="0">
                  <a:pos x="96" y="281"/>
                </a:cxn>
                <a:cxn ang="0">
                  <a:pos x="16" y="366"/>
                </a:cxn>
                <a:cxn ang="0">
                  <a:pos x="0" y="390"/>
                </a:cxn>
                <a:cxn ang="0">
                  <a:pos x="0" y="444"/>
                </a:cxn>
                <a:cxn ang="0">
                  <a:pos x="46" y="437"/>
                </a:cxn>
                <a:cxn ang="0">
                  <a:pos x="91" y="456"/>
                </a:cxn>
                <a:cxn ang="0">
                  <a:pos x="109" y="503"/>
                </a:cxn>
                <a:cxn ang="0">
                  <a:pos x="146" y="515"/>
                </a:cxn>
                <a:cxn ang="0">
                  <a:pos x="141" y="542"/>
                </a:cxn>
                <a:cxn ang="0">
                  <a:pos x="130" y="589"/>
                </a:cxn>
                <a:cxn ang="0">
                  <a:pos x="158" y="601"/>
                </a:cxn>
                <a:cxn ang="0">
                  <a:pos x="188" y="624"/>
                </a:cxn>
                <a:cxn ang="0">
                  <a:pos x="243" y="655"/>
                </a:cxn>
                <a:cxn ang="0">
                  <a:pos x="293" y="640"/>
                </a:cxn>
                <a:cxn ang="0">
                  <a:pos x="301" y="671"/>
                </a:cxn>
                <a:cxn ang="0">
                  <a:pos x="330" y="679"/>
                </a:cxn>
                <a:cxn ang="0">
                  <a:pos x="347" y="674"/>
                </a:cxn>
                <a:cxn ang="0">
                  <a:pos x="335" y="593"/>
                </a:cxn>
                <a:cxn ang="0">
                  <a:pos x="377" y="577"/>
                </a:cxn>
                <a:cxn ang="0">
                  <a:pos x="405" y="554"/>
                </a:cxn>
                <a:cxn ang="0">
                  <a:pos x="473" y="554"/>
                </a:cxn>
                <a:cxn ang="0">
                  <a:pos x="503" y="550"/>
                </a:cxn>
                <a:cxn ang="0">
                  <a:pos x="528" y="569"/>
                </a:cxn>
                <a:cxn ang="0">
                  <a:pos x="553" y="542"/>
                </a:cxn>
                <a:cxn ang="0">
                  <a:pos x="583" y="546"/>
                </a:cxn>
                <a:cxn ang="0">
                  <a:pos x="625" y="503"/>
                </a:cxn>
                <a:cxn ang="0">
                  <a:pos x="662" y="511"/>
                </a:cxn>
                <a:cxn ang="0">
                  <a:pos x="691" y="484"/>
                </a:cxn>
                <a:cxn ang="0">
                  <a:pos x="709" y="452"/>
                </a:cxn>
                <a:cxn ang="0">
                  <a:pos x="628" y="429"/>
                </a:cxn>
                <a:cxn ang="0">
                  <a:pos x="599" y="410"/>
                </a:cxn>
                <a:cxn ang="0">
                  <a:pos x="566" y="390"/>
                </a:cxn>
                <a:cxn ang="0">
                  <a:pos x="578" y="335"/>
                </a:cxn>
                <a:cxn ang="0">
                  <a:pos x="570" y="230"/>
                </a:cxn>
                <a:cxn ang="0">
                  <a:pos x="511" y="234"/>
                </a:cxn>
                <a:cxn ang="0">
                  <a:pos x="503" y="198"/>
                </a:cxn>
                <a:cxn ang="0">
                  <a:pos x="515" y="159"/>
                </a:cxn>
                <a:cxn ang="0">
                  <a:pos x="550" y="156"/>
                </a:cxn>
                <a:cxn ang="0">
                  <a:pos x="612" y="156"/>
                </a:cxn>
              </a:cxnLst>
              <a:rect l="0" t="0" r="r" b="b"/>
              <a:pathLst>
                <a:path w="710" h="684">
                  <a:moveTo>
                    <a:pt x="625" y="125"/>
                  </a:moveTo>
                  <a:lnTo>
                    <a:pt x="620" y="108"/>
                  </a:lnTo>
                  <a:lnTo>
                    <a:pt x="599" y="101"/>
                  </a:lnTo>
                  <a:lnTo>
                    <a:pt x="570" y="117"/>
                  </a:lnTo>
                  <a:lnTo>
                    <a:pt x="550" y="108"/>
                  </a:lnTo>
                  <a:lnTo>
                    <a:pt x="550" y="86"/>
                  </a:lnTo>
                  <a:lnTo>
                    <a:pt x="536" y="74"/>
                  </a:lnTo>
                  <a:lnTo>
                    <a:pt x="536" y="62"/>
                  </a:lnTo>
                  <a:lnTo>
                    <a:pt x="511" y="54"/>
                  </a:lnTo>
                  <a:lnTo>
                    <a:pt x="503" y="62"/>
                  </a:lnTo>
                  <a:lnTo>
                    <a:pt x="507" y="81"/>
                  </a:lnTo>
                  <a:lnTo>
                    <a:pt x="481" y="89"/>
                  </a:lnTo>
                  <a:lnTo>
                    <a:pt x="478" y="105"/>
                  </a:lnTo>
                  <a:lnTo>
                    <a:pt x="481" y="120"/>
                  </a:lnTo>
                  <a:lnTo>
                    <a:pt x="432" y="176"/>
                  </a:lnTo>
                  <a:lnTo>
                    <a:pt x="440" y="237"/>
                  </a:lnTo>
                  <a:lnTo>
                    <a:pt x="419" y="257"/>
                  </a:lnTo>
                  <a:lnTo>
                    <a:pt x="405" y="245"/>
                  </a:lnTo>
                  <a:lnTo>
                    <a:pt x="356" y="273"/>
                  </a:lnTo>
                  <a:lnTo>
                    <a:pt x="339" y="261"/>
                  </a:lnTo>
                  <a:lnTo>
                    <a:pt x="267" y="137"/>
                  </a:lnTo>
                  <a:lnTo>
                    <a:pt x="239" y="117"/>
                  </a:lnTo>
                  <a:lnTo>
                    <a:pt x="217" y="113"/>
                  </a:lnTo>
                  <a:lnTo>
                    <a:pt x="209" y="98"/>
                  </a:lnTo>
                  <a:lnTo>
                    <a:pt x="221" y="78"/>
                  </a:lnTo>
                  <a:lnTo>
                    <a:pt x="201" y="62"/>
                  </a:lnTo>
                  <a:lnTo>
                    <a:pt x="176" y="81"/>
                  </a:lnTo>
                  <a:lnTo>
                    <a:pt x="150" y="86"/>
                  </a:lnTo>
                  <a:lnTo>
                    <a:pt x="133" y="15"/>
                  </a:lnTo>
                  <a:lnTo>
                    <a:pt x="130" y="0"/>
                  </a:lnTo>
                  <a:lnTo>
                    <a:pt x="109" y="27"/>
                  </a:lnTo>
                  <a:lnTo>
                    <a:pt x="96" y="35"/>
                  </a:lnTo>
                  <a:lnTo>
                    <a:pt x="100" y="78"/>
                  </a:lnTo>
                  <a:lnTo>
                    <a:pt x="91" y="86"/>
                  </a:lnTo>
                  <a:lnTo>
                    <a:pt x="78" y="86"/>
                  </a:lnTo>
                  <a:lnTo>
                    <a:pt x="70" y="78"/>
                  </a:lnTo>
                  <a:lnTo>
                    <a:pt x="58" y="89"/>
                  </a:lnTo>
                  <a:lnTo>
                    <a:pt x="70" y="140"/>
                  </a:lnTo>
                  <a:lnTo>
                    <a:pt x="83" y="140"/>
                  </a:lnTo>
                  <a:lnTo>
                    <a:pt x="96" y="147"/>
                  </a:lnTo>
                  <a:lnTo>
                    <a:pt x="100" y="176"/>
                  </a:lnTo>
                  <a:lnTo>
                    <a:pt x="96" y="281"/>
                  </a:lnTo>
                  <a:lnTo>
                    <a:pt x="20" y="343"/>
                  </a:lnTo>
                  <a:lnTo>
                    <a:pt x="16" y="366"/>
                  </a:lnTo>
                  <a:lnTo>
                    <a:pt x="0" y="378"/>
                  </a:lnTo>
                  <a:lnTo>
                    <a:pt x="0" y="390"/>
                  </a:lnTo>
                  <a:lnTo>
                    <a:pt x="12" y="421"/>
                  </a:lnTo>
                  <a:lnTo>
                    <a:pt x="0" y="444"/>
                  </a:lnTo>
                  <a:lnTo>
                    <a:pt x="8" y="449"/>
                  </a:lnTo>
                  <a:lnTo>
                    <a:pt x="46" y="437"/>
                  </a:lnTo>
                  <a:lnTo>
                    <a:pt x="100" y="437"/>
                  </a:lnTo>
                  <a:lnTo>
                    <a:pt x="91" y="456"/>
                  </a:lnTo>
                  <a:lnTo>
                    <a:pt x="105" y="476"/>
                  </a:lnTo>
                  <a:lnTo>
                    <a:pt x="109" y="503"/>
                  </a:lnTo>
                  <a:lnTo>
                    <a:pt x="113" y="511"/>
                  </a:lnTo>
                  <a:lnTo>
                    <a:pt x="146" y="515"/>
                  </a:lnTo>
                  <a:lnTo>
                    <a:pt x="158" y="523"/>
                  </a:lnTo>
                  <a:lnTo>
                    <a:pt x="141" y="542"/>
                  </a:lnTo>
                  <a:lnTo>
                    <a:pt x="141" y="566"/>
                  </a:lnTo>
                  <a:lnTo>
                    <a:pt x="130" y="589"/>
                  </a:lnTo>
                  <a:lnTo>
                    <a:pt x="138" y="601"/>
                  </a:lnTo>
                  <a:lnTo>
                    <a:pt x="158" y="601"/>
                  </a:lnTo>
                  <a:lnTo>
                    <a:pt x="193" y="613"/>
                  </a:lnTo>
                  <a:lnTo>
                    <a:pt x="188" y="624"/>
                  </a:lnTo>
                  <a:lnTo>
                    <a:pt x="209" y="655"/>
                  </a:lnTo>
                  <a:lnTo>
                    <a:pt x="243" y="655"/>
                  </a:lnTo>
                  <a:lnTo>
                    <a:pt x="280" y="635"/>
                  </a:lnTo>
                  <a:lnTo>
                    <a:pt x="293" y="640"/>
                  </a:lnTo>
                  <a:lnTo>
                    <a:pt x="293" y="655"/>
                  </a:lnTo>
                  <a:lnTo>
                    <a:pt x="301" y="671"/>
                  </a:lnTo>
                  <a:lnTo>
                    <a:pt x="309" y="683"/>
                  </a:lnTo>
                  <a:lnTo>
                    <a:pt x="330" y="679"/>
                  </a:lnTo>
                  <a:lnTo>
                    <a:pt x="339" y="683"/>
                  </a:lnTo>
                  <a:lnTo>
                    <a:pt x="347" y="674"/>
                  </a:lnTo>
                  <a:lnTo>
                    <a:pt x="347" y="647"/>
                  </a:lnTo>
                  <a:lnTo>
                    <a:pt x="335" y="593"/>
                  </a:lnTo>
                  <a:lnTo>
                    <a:pt x="343" y="577"/>
                  </a:lnTo>
                  <a:lnTo>
                    <a:pt x="377" y="577"/>
                  </a:lnTo>
                  <a:lnTo>
                    <a:pt x="385" y="577"/>
                  </a:lnTo>
                  <a:lnTo>
                    <a:pt x="405" y="554"/>
                  </a:lnTo>
                  <a:lnTo>
                    <a:pt x="452" y="569"/>
                  </a:lnTo>
                  <a:lnTo>
                    <a:pt x="473" y="554"/>
                  </a:lnTo>
                  <a:lnTo>
                    <a:pt x="481" y="562"/>
                  </a:lnTo>
                  <a:lnTo>
                    <a:pt x="503" y="550"/>
                  </a:lnTo>
                  <a:lnTo>
                    <a:pt x="523" y="569"/>
                  </a:lnTo>
                  <a:lnTo>
                    <a:pt x="528" y="569"/>
                  </a:lnTo>
                  <a:lnTo>
                    <a:pt x="536" y="557"/>
                  </a:lnTo>
                  <a:lnTo>
                    <a:pt x="553" y="542"/>
                  </a:lnTo>
                  <a:lnTo>
                    <a:pt x="562" y="550"/>
                  </a:lnTo>
                  <a:lnTo>
                    <a:pt x="583" y="546"/>
                  </a:lnTo>
                  <a:lnTo>
                    <a:pt x="603" y="530"/>
                  </a:lnTo>
                  <a:lnTo>
                    <a:pt x="625" y="503"/>
                  </a:lnTo>
                  <a:lnTo>
                    <a:pt x="649" y="499"/>
                  </a:lnTo>
                  <a:lnTo>
                    <a:pt x="662" y="511"/>
                  </a:lnTo>
                  <a:lnTo>
                    <a:pt x="674" y="484"/>
                  </a:lnTo>
                  <a:lnTo>
                    <a:pt x="691" y="484"/>
                  </a:lnTo>
                  <a:lnTo>
                    <a:pt x="699" y="479"/>
                  </a:lnTo>
                  <a:lnTo>
                    <a:pt x="709" y="452"/>
                  </a:lnTo>
                  <a:lnTo>
                    <a:pt x="699" y="440"/>
                  </a:lnTo>
                  <a:lnTo>
                    <a:pt x="628" y="429"/>
                  </a:lnTo>
                  <a:lnTo>
                    <a:pt x="620" y="410"/>
                  </a:lnTo>
                  <a:lnTo>
                    <a:pt x="599" y="410"/>
                  </a:lnTo>
                  <a:lnTo>
                    <a:pt x="578" y="410"/>
                  </a:lnTo>
                  <a:lnTo>
                    <a:pt x="566" y="390"/>
                  </a:lnTo>
                  <a:lnTo>
                    <a:pt x="570" y="378"/>
                  </a:lnTo>
                  <a:lnTo>
                    <a:pt x="578" y="335"/>
                  </a:lnTo>
                  <a:lnTo>
                    <a:pt x="550" y="308"/>
                  </a:lnTo>
                  <a:lnTo>
                    <a:pt x="570" y="230"/>
                  </a:lnTo>
                  <a:lnTo>
                    <a:pt x="558" y="218"/>
                  </a:lnTo>
                  <a:lnTo>
                    <a:pt x="511" y="234"/>
                  </a:lnTo>
                  <a:lnTo>
                    <a:pt x="503" y="215"/>
                  </a:lnTo>
                  <a:lnTo>
                    <a:pt x="503" y="198"/>
                  </a:lnTo>
                  <a:lnTo>
                    <a:pt x="490" y="186"/>
                  </a:lnTo>
                  <a:lnTo>
                    <a:pt x="515" y="159"/>
                  </a:lnTo>
                  <a:lnTo>
                    <a:pt x="536" y="167"/>
                  </a:lnTo>
                  <a:lnTo>
                    <a:pt x="550" y="156"/>
                  </a:lnTo>
                  <a:lnTo>
                    <a:pt x="591" y="164"/>
                  </a:lnTo>
                  <a:lnTo>
                    <a:pt x="612" y="156"/>
                  </a:lnTo>
                  <a:lnTo>
                    <a:pt x="625" y="125"/>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82" name="îsļíḑè">
              <a:extLst>
                <a:ext uri="{FF2B5EF4-FFF2-40B4-BE49-F238E27FC236}">
                  <a16:creationId xmlns:a16="http://schemas.microsoft.com/office/drawing/2014/main" xmlns="" id="{92AC0E03-D6EE-4F95-98C4-ECA85B1F5AFB}"/>
                </a:ext>
              </a:extLst>
            </p:cNvPr>
            <p:cNvSpPr/>
            <p:nvPr/>
          </p:nvSpPr>
          <p:spPr bwMode="auto">
            <a:xfrm>
              <a:off x="5951546" y="4378325"/>
              <a:ext cx="512763" cy="612775"/>
            </a:xfrm>
            <a:custGeom>
              <a:avLst/>
              <a:gdLst/>
              <a:ahLst/>
              <a:cxnLst>
                <a:cxn ang="0">
                  <a:pos x="0" y="302"/>
                </a:cxn>
                <a:cxn ang="0">
                  <a:pos x="8" y="234"/>
                </a:cxn>
                <a:cxn ang="0">
                  <a:pos x="20" y="215"/>
                </a:cxn>
                <a:cxn ang="0">
                  <a:pos x="28" y="200"/>
                </a:cxn>
                <a:cxn ang="0">
                  <a:pos x="42" y="168"/>
                </a:cxn>
                <a:cxn ang="0">
                  <a:pos x="34" y="161"/>
                </a:cxn>
                <a:cxn ang="0">
                  <a:pos x="38" y="133"/>
                </a:cxn>
                <a:cxn ang="0">
                  <a:pos x="70" y="98"/>
                </a:cxn>
                <a:cxn ang="0">
                  <a:pos x="67" y="75"/>
                </a:cxn>
                <a:cxn ang="0">
                  <a:pos x="91" y="39"/>
                </a:cxn>
                <a:cxn ang="0">
                  <a:pos x="113" y="43"/>
                </a:cxn>
                <a:cxn ang="0">
                  <a:pos x="154" y="16"/>
                </a:cxn>
                <a:cxn ang="0">
                  <a:pos x="163" y="0"/>
                </a:cxn>
                <a:cxn ang="0">
                  <a:pos x="193" y="4"/>
                </a:cxn>
                <a:cxn ang="0">
                  <a:pos x="205" y="36"/>
                </a:cxn>
                <a:cxn ang="0">
                  <a:pos x="217" y="59"/>
                </a:cxn>
                <a:cxn ang="0">
                  <a:pos x="248" y="59"/>
                </a:cxn>
                <a:cxn ang="0">
                  <a:pos x="264" y="39"/>
                </a:cxn>
                <a:cxn ang="0">
                  <a:pos x="289" y="63"/>
                </a:cxn>
                <a:cxn ang="0">
                  <a:pos x="335" y="48"/>
                </a:cxn>
                <a:cxn ang="0">
                  <a:pos x="306" y="114"/>
                </a:cxn>
                <a:cxn ang="0">
                  <a:pos x="289" y="106"/>
                </a:cxn>
                <a:cxn ang="0">
                  <a:pos x="276" y="110"/>
                </a:cxn>
                <a:cxn ang="0">
                  <a:pos x="276" y="117"/>
                </a:cxn>
                <a:cxn ang="0">
                  <a:pos x="292" y="133"/>
                </a:cxn>
                <a:cxn ang="0">
                  <a:pos x="289" y="192"/>
                </a:cxn>
                <a:cxn ang="0">
                  <a:pos x="292" y="212"/>
                </a:cxn>
                <a:cxn ang="0">
                  <a:pos x="289" y="215"/>
                </a:cxn>
                <a:cxn ang="0">
                  <a:pos x="268" y="212"/>
                </a:cxn>
                <a:cxn ang="0">
                  <a:pos x="256" y="224"/>
                </a:cxn>
                <a:cxn ang="0">
                  <a:pos x="264" y="239"/>
                </a:cxn>
                <a:cxn ang="0">
                  <a:pos x="243" y="258"/>
                </a:cxn>
                <a:cxn ang="0">
                  <a:pos x="248" y="266"/>
                </a:cxn>
                <a:cxn ang="0">
                  <a:pos x="226" y="278"/>
                </a:cxn>
                <a:cxn ang="0">
                  <a:pos x="229" y="293"/>
                </a:cxn>
                <a:cxn ang="0">
                  <a:pos x="221" y="302"/>
                </a:cxn>
                <a:cxn ang="0">
                  <a:pos x="193" y="302"/>
                </a:cxn>
                <a:cxn ang="0">
                  <a:pos x="176" y="313"/>
                </a:cxn>
                <a:cxn ang="0">
                  <a:pos x="172" y="317"/>
                </a:cxn>
                <a:cxn ang="0">
                  <a:pos x="188" y="329"/>
                </a:cxn>
                <a:cxn ang="0">
                  <a:pos x="172" y="352"/>
                </a:cxn>
                <a:cxn ang="0">
                  <a:pos x="150" y="375"/>
                </a:cxn>
                <a:cxn ang="0">
                  <a:pos x="142" y="371"/>
                </a:cxn>
                <a:cxn ang="0">
                  <a:pos x="122" y="395"/>
                </a:cxn>
                <a:cxn ang="0">
                  <a:pos x="96" y="344"/>
                </a:cxn>
                <a:cxn ang="0">
                  <a:pos x="75" y="317"/>
                </a:cxn>
                <a:cxn ang="0">
                  <a:pos x="59" y="321"/>
                </a:cxn>
                <a:cxn ang="0">
                  <a:pos x="50" y="313"/>
                </a:cxn>
                <a:cxn ang="0">
                  <a:pos x="0" y="302"/>
                </a:cxn>
              </a:cxnLst>
              <a:rect l="0" t="0" r="r" b="b"/>
              <a:pathLst>
                <a:path w="336" h="396">
                  <a:moveTo>
                    <a:pt x="0" y="302"/>
                  </a:moveTo>
                  <a:lnTo>
                    <a:pt x="8" y="234"/>
                  </a:lnTo>
                  <a:lnTo>
                    <a:pt x="20" y="215"/>
                  </a:lnTo>
                  <a:lnTo>
                    <a:pt x="28" y="200"/>
                  </a:lnTo>
                  <a:lnTo>
                    <a:pt x="42" y="168"/>
                  </a:lnTo>
                  <a:lnTo>
                    <a:pt x="34" y="161"/>
                  </a:lnTo>
                  <a:lnTo>
                    <a:pt x="38" y="133"/>
                  </a:lnTo>
                  <a:lnTo>
                    <a:pt x="70" y="98"/>
                  </a:lnTo>
                  <a:lnTo>
                    <a:pt x="67" y="75"/>
                  </a:lnTo>
                  <a:lnTo>
                    <a:pt x="91" y="39"/>
                  </a:lnTo>
                  <a:lnTo>
                    <a:pt x="113" y="43"/>
                  </a:lnTo>
                  <a:lnTo>
                    <a:pt x="154" y="16"/>
                  </a:lnTo>
                  <a:lnTo>
                    <a:pt x="163" y="0"/>
                  </a:lnTo>
                  <a:lnTo>
                    <a:pt x="193" y="4"/>
                  </a:lnTo>
                  <a:lnTo>
                    <a:pt x="205" y="36"/>
                  </a:lnTo>
                  <a:lnTo>
                    <a:pt x="217" y="59"/>
                  </a:lnTo>
                  <a:lnTo>
                    <a:pt x="248" y="59"/>
                  </a:lnTo>
                  <a:lnTo>
                    <a:pt x="264" y="39"/>
                  </a:lnTo>
                  <a:lnTo>
                    <a:pt x="289" y="63"/>
                  </a:lnTo>
                  <a:lnTo>
                    <a:pt x="335" y="48"/>
                  </a:lnTo>
                  <a:lnTo>
                    <a:pt x="306" y="114"/>
                  </a:lnTo>
                  <a:lnTo>
                    <a:pt x="289" y="106"/>
                  </a:lnTo>
                  <a:lnTo>
                    <a:pt x="276" y="110"/>
                  </a:lnTo>
                  <a:lnTo>
                    <a:pt x="276" y="117"/>
                  </a:lnTo>
                  <a:lnTo>
                    <a:pt x="292" y="133"/>
                  </a:lnTo>
                  <a:lnTo>
                    <a:pt x="289" y="192"/>
                  </a:lnTo>
                  <a:lnTo>
                    <a:pt x="292" y="212"/>
                  </a:lnTo>
                  <a:lnTo>
                    <a:pt x="289" y="215"/>
                  </a:lnTo>
                  <a:lnTo>
                    <a:pt x="268" y="212"/>
                  </a:lnTo>
                  <a:lnTo>
                    <a:pt x="256" y="224"/>
                  </a:lnTo>
                  <a:lnTo>
                    <a:pt x="264" y="239"/>
                  </a:lnTo>
                  <a:lnTo>
                    <a:pt x="243" y="258"/>
                  </a:lnTo>
                  <a:lnTo>
                    <a:pt x="248" y="266"/>
                  </a:lnTo>
                  <a:lnTo>
                    <a:pt x="226" y="278"/>
                  </a:lnTo>
                  <a:lnTo>
                    <a:pt x="229" y="293"/>
                  </a:lnTo>
                  <a:lnTo>
                    <a:pt x="221" y="302"/>
                  </a:lnTo>
                  <a:lnTo>
                    <a:pt x="193" y="302"/>
                  </a:lnTo>
                  <a:lnTo>
                    <a:pt x="176" y="313"/>
                  </a:lnTo>
                  <a:lnTo>
                    <a:pt x="172" y="317"/>
                  </a:lnTo>
                  <a:lnTo>
                    <a:pt x="188" y="329"/>
                  </a:lnTo>
                  <a:lnTo>
                    <a:pt x="172" y="352"/>
                  </a:lnTo>
                  <a:lnTo>
                    <a:pt x="150" y="375"/>
                  </a:lnTo>
                  <a:lnTo>
                    <a:pt x="142" y="371"/>
                  </a:lnTo>
                  <a:lnTo>
                    <a:pt x="122" y="395"/>
                  </a:lnTo>
                  <a:lnTo>
                    <a:pt x="96" y="344"/>
                  </a:lnTo>
                  <a:lnTo>
                    <a:pt x="75" y="317"/>
                  </a:lnTo>
                  <a:lnTo>
                    <a:pt x="59" y="321"/>
                  </a:lnTo>
                  <a:lnTo>
                    <a:pt x="50" y="313"/>
                  </a:lnTo>
                  <a:lnTo>
                    <a:pt x="0" y="302"/>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83" name="isḻíďe">
              <a:extLst>
                <a:ext uri="{FF2B5EF4-FFF2-40B4-BE49-F238E27FC236}">
                  <a16:creationId xmlns:a16="http://schemas.microsoft.com/office/drawing/2014/main" xmlns="" id="{CBDCD0AB-BFE1-4019-9E4B-16DBD4F30F60}"/>
                </a:ext>
              </a:extLst>
            </p:cNvPr>
            <p:cNvSpPr/>
            <p:nvPr/>
          </p:nvSpPr>
          <p:spPr bwMode="auto">
            <a:xfrm>
              <a:off x="5638807" y="4178300"/>
              <a:ext cx="566739" cy="746125"/>
            </a:xfrm>
            <a:custGeom>
              <a:avLst/>
              <a:gdLst/>
              <a:ahLst/>
              <a:cxnLst>
                <a:cxn ang="0">
                  <a:pos x="7" y="105"/>
                </a:cxn>
                <a:cxn ang="0">
                  <a:pos x="34" y="148"/>
                </a:cxn>
                <a:cxn ang="0">
                  <a:pos x="34" y="172"/>
                </a:cxn>
                <a:cxn ang="0">
                  <a:pos x="20" y="195"/>
                </a:cxn>
                <a:cxn ang="0">
                  <a:pos x="3" y="206"/>
                </a:cxn>
                <a:cxn ang="0">
                  <a:pos x="0" y="245"/>
                </a:cxn>
                <a:cxn ang="0">
                  <a:pos x="3" y="254"/>
                </a:cxn>
                <a:cxn ang="0">
                  <a:pos x="15" y="250"/>
                </a:cxn>
                <a:cxn ang="0">
                  <a:pos x="20" y="254"/>
                </a:cxn>
                <a:cxn ang="0">
                  <a:pos x="20" y="281"/>
                </a:cxn>
                <a:cxn ang="0">
                  <a:pos x="34" y="308"/>
                </a:cxn>
                <a:cxn ang="0">
                  <a:pos x="50" y="316"/>
                </a:cxn>
                <a:cxn ang="0">
                  <a:pos x="50" y="359"/>
                </a:cxn>
                <a:cxn ang="0">
                  <a:pos x="42" y="391"/>
                </a:cxn>
                <a:cxn ang="0">
                  <a:pos x="50" y="402"/>
                </a:cxn>
                <a:cxn ang="0">
                  <a:pos x="66" y="418"/>
                </a:cxn>
                <a:cxn ang="0">
                  <a:pos x="105" y="410"/>
                </a:cxn>
                <a:cxn ang="0">
                  <a:pos x="113" y="421"/>
                </a:cxn>
                <a:cxn ang="0">
                  <a:pos x="100" y="438"/>
                </a:cxn>
                <a:cxn ang="0">
                  <a:pos x="78" y="465"/>
                </a:cxn>
                <a:cxn ang="0">
                  <a:pos x="78" y="472"/>
                </a:cxn>
                <a:cxn ang="0">
                  <a:pos x="91" y="480"/>
                </a:cxn>
                <a:cxn ang="0">
                  <a:pos x="171" y="450"/>
                </a:cxn>
                <a:cxn ang="0">
                  <a:pos x="201" y="465"/>
                </a:cxn>
                <a:cxn ang="0">
                  <a:pos x="209" y="457"/>
                </a:cxn>
                <a:cxn ang="0">
                  <a:pos x="201" y="441"/>
                </a:cxn>
                <a:cxn ang="0">
                  <a:pos x="204" y="430"/>
                </a:cxn>
                <a:cxn ang="0">
                  <a:pos x="212" y="363"/>
                </a:cxn>
                <a:cxn ang="0">
                  <a:pos x="226" y="343"/>
                </a:cxn>
                <a:cxn ang="0">
                  <a:pos x="234" y="328"/>
                </a:cxn>
                <a:cxn ang="0">
                  <a:pos x="246" y="296"/>
                </a:cxn>
                <a:cxn ang="0">
                  <a:pos x="238" y="289"/>
                </a:cxn>
                <a:cxn ang="0">
                  <a:pos x="243" y="262"/>
                </a:cxn>
                <a:cxn ang="0">
                  <a:pos x="275" y="226"/>
                </a:cxn>
                <a:cxn ang="0">
                  <a:pos x="271" y="203"/>
                </a:cxn>
                <a:cxn ang="0">
                  <a:pos x="297" y="167"/>
                </a:cxn>
                <a:cxn ang="0">
                  <a:pos x="317" y="172"/>
                </a:cxn>
                <a:cxn ang="0">
                  <a:pos x="359" y="144"/>
                </a:cxn>
                <a:cxn ang="0">
                  <a:pos x="369" y="128"/>
                </a:cxn>
                <a:cxn ang="0">
                  <a:pos x="343" y="78"/>
                </a:cxn>
                <a:cxn ang="0">
                  <a:pos x="322" y="54"/>
                </a:cxn>
                <a:cxn ang="0">
                  <a:pos x="334" y="42"/>
                </a:cxn>
                <a:cxn ang="0">
                  <a:pos x="317" y="27"/>
                </a:cxn>
                <a:cxn ang="0">
                  <a:pos x="275" y="27"/>
                </a:cxn>
                <a:cxn ang="0">
                  <a:pos x="259" y="11"/>
                </a:cxn>
                <a:cxn ang="0">
                  <a:pos x="226" y="42"/>
                </a:cxn>
                <a:cxn ang="0">
                  <a:pos x="212" y="35"/>
                </a:cxn>
                <a:cxn ang="0">
                  <a:pos x="226" y="11"/>
                </a:cxn>
                <a:cxn ang="0">
                  <a:pos x="226" y="3"/>
                </a:cxn>
                <a:cxn ang="0">
                  <a:pos x="212" y="0"/>
                </a:cxn>
                <a:cxn ang="0">
                  <a:pos x="171" y="20"/>
                </a:cxn>
                <a:cxn ang="0">
                  <a:pos x="141" y="30"/>
                </a:cxn>
                <a:cxn ang="0">
                  <a:pos x="113" y="27"/>
                </a:cxn>
                <a:cxn ang="0">
                  <a:pos x="58" y="78"/>
                </a:cxn>
                <a:cxn ang="0">
                  <a:pos x="28" y="86"/>
                </a:cxn>
                <a:cxn ang="0">
                  <a:pos x="7" y="105"/>
                </a:cxn>
              </a:cxnLst>
              <a:rect l="0" t="0" r="r" b="b"/>
              <a:pathLst>
                <a:path w="370" h="481">
                  <a:moveTo>
                    <a:pt x="7" y="105"/>
                  </a:moveTo>
                  <a:lnTo>
                    <a:pt x="34" y="148"/>
                  </a:lnTo>
                  <a:lnTo>
                    <a:pt x="34" y="172"/>
                  </a:lnTo>
                  <a:lnTo>
                    <a:pt x="20" y="195"/>
                  </a:lnTo>
                  <a:lnTo>
                    <a:pt x="3" y="206"/>
                  </a:lnTo>
                  <a:lnTo>
                    <a:pt x="0" y="245"/>
                  </a:lnTo>
                  <a:lnTo>
                    <a:pt x="3" y="254"/>
                  </a:lnTo>
                  <a:lnTo>
                    <a:pt x="15" y="250"/>
                  </a:lnTo>
                  <a:lnTo>
                    <a:pt x="20" y="254"/>
                  </a:lnTo>
                  <a:lnTo>
                    <a:pt x="20" y="281"/>
                  </a:lnTo>
                  <a:lnTo>
                    <a:pt x="34" y="308"/>
                  </a:lnTo>
                  <a:lnTo>
                    <a:pt x="50" y="316"/>
                  </a:lnTo>
                  <a:lnTo>
                    <a:pt x="50" y="359"/>
                  </a:lnTo>
                  <a:lnTo>
                    <a:pt x="42" y="391"/>
                  </a:lnTo>
                  <a:lnTo>
                    <a:pt x="50" y="402"/>
                  </a:lnTo>
                  <a:lnTo>
                    <a:pt x="66" y="418"/>
                  </a:lnTo>
                  <a:lnTo>
                    <a:pt x="105" y="410"/>
                  </a:lnTo>
                  <a:lnTo>
                    <a:pt x="113" y="421"/>
                  </a:lnTo>
                  <a:lnTo>
                    <a:pt x="100" y="438"/>
                  </a:lnTo>
                  <a:lnTo>
                    <a:pt x="78" y="465"/>
                  </a:lnTo>
                  <a:lnTo>
                    <a:pt x="78" y="472"/>
                  </a:lnTo>
                  <a:lnTo>
                    <a:pt x="91" y="480"/>
                  </a:lnTo>
                  <a:lnTo>
                    <a:pt x="171" y="450"/>
                  </a:lnTo>
                  <a:lnTo>
                    <a:pt x="201" y="465"/>
                  </a:lnTo>
                  <a:lnTo>
                    <a:pt x="209" y="457"/>
                  </a:lnTo>
                  <a:lnTo>
                    <a:pt x="201" y="441"/>
                  </a:lnTo>
                  <a:lnTo>
                    <a:pt x="204" y="430"/>
                  </a:lnTo>
                  <a:lnTo>
                    <a:pt x="212" y="363"/>
                  </a:lnTo>
                  <a:lnTo>
                    <a:pt x="226" y="343"/>
                  </a:lnTo>
                  <a:lnTo>
                    <a:pt x="234" y="328"/>
                  </a:lnTo>
                  <a:lnTo>
                    <a:pt x="246" y="296"/>
                  </a:lnTo>
                  <a:lnTo>
                    <a:pt x="238" y="289"/>
                  </a:lnTo>
                  <a:lnTo>
                    <a:pt x="243" y="262"/>
                  </a:lnTo>
                  <a:lnTo>
                    <a:pt x="275" y="226"/>
                  </a:lnTo>
                  <a:lnTo>
                    <a:pt x="271" y="203"/>
                  </a:lnTo>
                  <a:lnTo>
                    <a:pt x="297" y="167"/>
                  </a:lnTo>
                  <a:lnTo>
                    <a:pt x="317" y="172"/>
                  </a:lnTo>
                  <a:lnTo>
                    <a:pt x="359" y="144"/>
                  </a:lnTo>
                  <a:lnTo>
                    <a:pt x="369" y="128"/>
                  </a:lnTo>
                  <a:lnTo>
                    <a:pt x="343" y="78"/>
                  </a:lnTo>
                  <a:lnTo>
                    <a:pt x="322" y="54"/>
                  </a:lnTo>
                  <a:lnTo>
                    <a:pt x="334" y="42"/>
                  </a:lnTo>
                  <a:lnTo>
                    <a:pt x="317" y="27"/>
                  </a:lnTo>
                  <a:lnTo>
                    <a:pt x="275" y="27"/>
                  </a:lnTo>
                  <a:lnTo>
                    <a:pt x="259" y="11"/>
                  </a:lnTo>
                  <a:lnTo>
                    <a:pt x="226" y="42"/>
                  </a:lnTo>
                  <a:lnTo>
                    <a:pt x="212" y="35"/>
                  </a:lnTo>
                  <a:lnTo>
                    <a:pt x="226" y="11"/>
                  </a:lnTo>
                  <a:lnTo>
                    <a:pt x="226" y="3"/>
                  </a:lnTo>
                  <a:lnTo>
                    <a:pt x="212" y="0"/>
                  </a:lnTo>
                  <a:lnTo>
                    <a:pt x="171" y="20"/>
                  </a:lnTo>
                  <a:lnTo>
                    <a:pt x="141" y="30"/>
                  </a:lnTo>
                  <a:lnTo>
                    <a:pt x="113" y="27"/>
                  </a:lnTo>
                  <a:lnTo>
                    <a:pt x="58" y="78"/>
                  </a:lnTo>
                  <a:lnTo>
                    <a:pt x="28" y="86"/>
                  </a:lnTo>
                  <a:lnTo>
                    <a:pt x="7" y="105"/>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84" name="íšļíḋé">
              <a:extLst>
                <a:ext uri="{FF2B5EF4-FFF2-40B4-BE49-F238E27FC236}">
                  <a16:creationId xmlns:a16="http://schemas.microsoft.com/office/drawing/2014/main" xmlns="" id="{2AE655E7-D847-4B89-8D70-18EAA5029D39}"/>
                </a:ext>
              </a:extLst>
            </p:cNvPr>
            <p:cNvSpPr/>
            <p:nvPr/>
          </p:nvSpPr>
          <p:spPr bwMode="auto">
            <a:xfrm>
              <a:off x="5062544" y="4251324"/>
              <a:ext cx="655637" cy="690563"/>
            </a:xfrm>
            <a:custGeom>
              <a:avLst/>
              <a:gdLst/>
              <a:ahLst/>
              <a:cxnLst>
                <a:cxn ang="0">
                  <a:pos x="368" y="54"/>
                </a:cxn>
                <a:cxn ang="0">
                  <a:pos x="359" y="15"/>
                </a:cxn>
                <a:cxn ang="0">
                  <a:pos x="327" y="23"/>
                </a:cxn>
                <a:cxn ang="0">
                  <a:pos x="305" y="35"/>
                </a:cxn>
                <a:cxn ang="0">
                  <a:pos x="280" y="20"/>
                </a:cxn>
                <a:cxn ang="0">
                  <a:pos x="242" y="27"/>
                </a:cxn>
                <a:cxn ang="0">
                  <a:pos x="117" y="0"/>
                </a:cxn>
                <a:cxn ang="0">
                  <a:pos x="125" y="31"/>
                </a:cxn>
                <a:cxn ang="0">
                  <a:pos x="70" y="31"/>
                </a:cxn>
                <a:cxn ang="0">
                  <a:pos x="20" y="86"/>
                </a:cxn>
                <a:cxn ang="0">
                  <a:pos x="42" y="211"/>
                </a:cxn>
                <a:cxn ang="0">
                  <a:pos x="3" y="257"/>
                </a:cxn>
                <a:cxn ang="0">
                  <a:pos x="54" y="266"/>
                </a:cxn>
                <a:cxn ang="0">
                  <a:pos x="62" y="344"/>
                </a:cxn>
                <a:cxn ang="0">
                  <a:pos x="104" y="325"/>
                </a:cxn>
                <a:cxn ang="0">
                  <a:pos x="121" y="344"/>
                </a:cxn>
                <a:cxn ang="0">
                  <a:pos x="159" y="316"/>
                </a:cxn>
                <a:cxn ang="0">
                  <a:pos x="201" y="316"/>
                </a:cxn>
                <a:cxn ang="0">
                  <a:pos x="222" y="347"/>
                </a:cxn>
                <a:cxn ang="0">
                  <a:pos x="196" y="403"/>
                </a:cxn>
                <a:cxn ang="0">
                  <a:pos x="196" y="425"/>
                </a:cxn>
                <a:cxn ang="0">
                  <a:pos x="233" y="445"/>
                </a:cxn>
                <a:cxn ang="0">
                  <a:pos x="267" y="433"/>
                </a:cxn>
                <a:cxn ang="0">
                  <a:pos x="280" y="403"/>
                </a:cxn>
                <a:cxn ang="0">
                  <a:pos x="309" y="394"/>
                </a:cxn>
                <a:cxn ang="0">
                  <a:pos x="351" y="398"/>
                </a:cxn>
                <a:cxn ang="0">
                  <a:pos x="343" y="379"/>
                </a:cxn>
                <a:cxn ang="0">
                  <a:pos x="406" y="371"/>
                </a:cxn>
                <a:cxn ang="0">
                  <a:pos x="418" y="344"/>
                </a:cxn>
                <a:cxn ang="0">
                  <a:pos x="427" y="269"/>
                </a:cxn>
                <a:cxn ang="0">
                  <a:pos x="398" y="234"/>
                </a:cxn>
                <a:cxn ang="0">
                  <a:pos x="393" y="203"/>
                </a:cxn>
                <a:cxn ang="0">
                  <a:pos x="376" y="199"/>
                </a:cxn>
                <a:cxn ang="0">
                  <a:pos x="398" y="149"/>
                </a:cxn>
                <a:cxn ang="0">
                  <a:pos x="410" y="101"/>
                </a:cxn>
              </a:cxnLst>
              <a:rect l="0" t="0" r="r" b="b"/>
              <a:pathLst>
                <a:path w="428" h="446">
                  <a:moveTo>
                    <a:pt x="384" y="59"/>
                  </a:moveTo>
                  <a:lnTo>
                    <a:pt x="368" y="54"/>
                  </a:lnTo>
                  <a:lnTo>
                    <a:pt x="359" y="42"/>
                  </a:lnTo>
                  <a:lnTo>
                    <a:pt x="359" y="15"/>
                  </a:lnTo>
                  <a:lnTo>
                    <a:pt x="348" y="3"/>
                  </a:lnTo>
                  <a:lnTo>
                    <a:pt x="327" y="23"/>
                  </a:lnTo>
                  <a:lnTo>
                    <a:pt x="317" y="35"/>
                  </a:lnTo>
                  <a:lnTo>
                    <a:pt x="305" y="35"/>
                  </a:lnTo>
                  <a:lnTo>
                    <a:pt x="301" y="15"/>
                  </a:lnTo>
                  <a:lnTo>
                    <a:pt x="280" y="20"/>
                  </a:lnTo>
                  <a:lnTo>
                    <a:pt x="259" y="35"/>
                  </a:lnTo>
                  <a:lnTo>
                    <a:pt x="242" y="27"/>
                  </a:lnTo>
                  <a:lnTo>
                    <a:pt x="209" y="8"/>
                  </a:lnTo>
                  <a:lnTo>
                    <a:pt x="117" y="0"/>
                  </a:lnTo>
                  <a:lnTo>
                    <a:pt x="108" y="12"/>
                  </a:lnTo>
                  <a:lnTo>
                    <a:pt x="125" y="31"/>
                  </a:lnTo>
                  <a:lnTo>
                    <a:pt x="104" y="42"/>
                  </a:lnTo>
                  <a:lnTo>
                    <a:pt x="70" y="31"/>
                  </a:lnTo>
                  <a:lnTo>
                    <a:pt x="33" y="59"/>
                  </a:lnTo>
                  <a:lnTo>
                    <a:pt x="20" y="86"/>
                  </a:lnTo>
                  <a:lnTo>
                    <a:pt x="24" y="149"/>
                  </a:lnTo>
                  <a:lnTo>
                    <a:pt x="42" y="211"/>
                  </a:lnTo>
                  <a:lnTo>
                    <a:pt x="0" y="254"/>
                  </a:lnTo>
                  <a:lnTo>
                    <a:pt x="3" y="257"/>
                  </a:lnTo>
                  <a:lnTo>
                    <a:pt x="42" y="250"/>
                  </a:lnTo>
                  <a:lnTo>
                    <a:pt x="54" y="266"/>
                  </a:lnTo>
                  <a:lnTo>
                    <a:pt x="42" y="313"/>
                  </a:lnTo>
                  <a:lnTo>
                    <a:pt x="62" y="344"/>
                  </a:lnTo>
                  <a:lnTo>
                    <a:pt x="83" y="352"/>
                  </a:lnTo>
                  <a:lnTo>
                    <a:pt x="104" y="325"/>
                  </a:lnTo>
                  <a:lnTo>
                    <a:pt x="113" y="344"/>
                  </a:lnTo>
                  <a:lnTo>
                    <a:pt x="121" y="344"/>
                  </a:lnTo>
                  <a:lnTo>
                    <a:pt x="149" y="316"/>
                  </a:lnTo>
                  <a:lnTo>
                    <a:pt x="159" y="316"/>
                  </a:lnTo>
                  <a:lnTo>
                    <a:pt x="175" y="308"/>
                  </a:lnTo>
                  <a:lnTo>
                    <a:pt x="201" y="316"/>
                  </a:lnTo>
                  <a:lnTo>
                    <a:pt x="201" y="344"/>
                  </a:lnTo>
                  <a:lnTo>
                    <a:pt x="222" y="347"/>
                  </a:lnTo>
                  <a:lnTo>
                    <a:pt x="212" y="374"/>
                  </a:lnTo>
                  <a:lnTo>
                    <a:pt x="196" y="403"/>
                  </a:lnTo>
                  <a:lnTo>
                    <a:pt x="188" y="425"/>
                  </a:lnTo>
                  <a:lnTo>
                    <a:pt x="196" y="425"/>
                  </a:lnTo>
                  <a:lnTo>
                    <a:pt x="217" y="406"/>
                  </a:lnTo>
                  <a:lnTo>
                    <a:pt x="233" y="445"/>
                  </a:lnTo>
                  <a:lnTo>
                    <a:pt x="251" y="433"/>
                  </a:lnTo>
                  <a:lnTo>
                    <a:pt x="267" y="433"/>
                  </a:lnTo>
                  <a:lnTo>
                    <a:pt x="280" y="425"/>
                  </a:lnTo>
                  <a:lnTo>
                    <a:pt x="280" y="403"/>
                  </a:lnTo>
                  <a:lnTo>
                    <a:pt x="288" y="394"/>
                  </a:lnTo>
                  <a:lnTo>
                    <a:pt x="309" y="394"/>
                  </a:lnTo>
                  <a:lnTo>
                    <a:pt x="343" y="410"/>
                  </a:lnTo>
                  <a:lnTo>
                    <a:pt x="351" y="398"/>
                  </a:lnTo>
                  <a:lnTo>
                    <a:pt x="343" y="386"/>
                  </a:lnTo>
                  <a:lnTo>
                    <a:pt x="343" y="379"/>
                  </a:lnTo>
                  <a:lnTo>
                    <a:pt x="368" y="359"/>
                  </a:lnTo>
                  <a:lnTo>
                    <a:pt x="406" y="371"/>
                  </a:lnTo>
                  <a:lnTo>
                    <a:pt x="427" y="355"/>
                  </a:lnTo>
                  <a:lnTo>
                    <a:pt x="418" y="344"/>
                  </a:lnTo>
                  <a:lnTo>
                    <a:pt x="427" y="313"/>
                  </a:lnTo>
                  <a:lnTo>
                    <a:pt x="427" y="269"/>
                  </a:lnTo>
                  <a:lnTo>
                    <a:pt x="410" y="262"/>
                  </a:lnTo>
                  <a:lnTo>
                    <a:pt x="398" y="234"/>
                  </a:lnTo>
                  <a:lnTo>
                    <a:pt x="398" y="207"/>
                  </a:lnTo>
                  <a:lnTo>
                    <a:pt x="393" y="203"/>
                  </a:lnTo>
                  <a:lnTo>
                    <a:pt x="380" y="207"/>
                  </a:lnTo>
                  <a:lnTo>
                    <a:pt x="376" y="199"/>
                  </a:lnTo>
                  <a:lnTo>
                    <a:pt x="380" y="160"/>
                  </a:lnTo>
                  <a:lnTo>
                    <a:pt x="398" y="149"/>
                  </a:lnTo>
                  <a:lnTo>
                    <a:pt x="410" y="125"/>
                  </a:lnTo>
                  <a:lnTo>
                    <a:pt x="410" y="101"/>
                  </a:lnTo>
                  <a:lnTo>
                    <a:pt x="384" y="59"/>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85" name="íṩḷîḋe">
              <a:extLst>
                <a:ext uri="{FF2B5EF4-FFF2-40B4-BE49-F238E27FC236}">
                  <a16:creationId xmlns:a16="http://schemas.microsoft.com/office/drawing/2014/main" xmlns="" id="{994CCBF8-3A12-44D6-8F4B-382E9DA12B08}"/>
                </a:ext>
              </a:extLst>
            </p:cNvPr>
            <p:cNvSpPr/>
            <p:nvPr/>
          </p:nvSpPr>
          <p:spPr bwMode="auto">
            <a:xfrm>
              <a:off x="4435480" y="4383088"/>
              <a:ext cx="730250" cy="608012"/>
            </a:xfrm>
            <a:custGeom>
              <a:avLst/>
              <a:gdLst/>
              <a:ahLst/>
              <a:cxnLst>
                <a:cxn ang="0">
                  <a:pos x="134" y="129"/>
                </a:cxn>
                <a:cxn ang="0">
                  <a:pos x="122" y="161"/>
                </a:cxn>
                <a:cxn ang="0">
                  <a:pos x="100" y="168"/>
                </a:cxn>
                <a:cxn ang="0">
                  <a:pos x="59" y="161"/>
                </a:cxn>
                <a:cxn ang="0">
                  <a:pos x="46" y="172"/>
                </a:cxn>
                <a:cxn ang="0">
                  <a:pos x="25" y="164"/>
                </a:cxn>
                <a:cxn ang="0">
                  <a:pos x="0" y="191"/>
                </a:cxn>
                <a:cxn ang="0">
                  <a:pos x="12" y="203"/>
                </a:cxn>
                <a:cxn ang="0">
                  <a:pos x="12" y="219"/>
                </a:cxn>
                <a:cxn ang="0">
                  <a:pos x="20" y="239"/>
                </a:cxn>
                <a:cxn ang="0">
                  <a:pos x="67" y="223"/>
                </a:cxn>
                <a:cxn ang="0">
                  <a:pos x="80" y="235"/>
                </a:cxn>
                <a:cxn ang="0">
                  <a:pos x="59" y="313"/>
                </a:cxn>
                <a:cxn ang="0">
                  <a:pos x="88" y="340"/>
                </a:cxn>
                <a:cxn ang="0">
                  <a:pos x="80" y="383"/>
                </a:cxn>
                <a:cxn ang="0">
                  <a:pos x="105" y="387"/>
                </a:cxn>
                <a:cxn ang="0">
                  <a:pos x="134" y="360"/>
                </a:cxn>
                <a:cxn ang="0">
                  <a:pos x="142" y="367"/>
                </a:cxn>
                <a:cxn ang="0">
                  <a:pos x="197" y="391"/>
                </a:cxn>
                <a:cxn ang="0">
                  <a:pos x="209" y="383"/>
                </a:cxn>
                <a:cxn ang="0">
                  <a:pos x="209" y="367"/>
                </a:cxn>
                <a:cxn ang="0">
                  <a:pos x="221" y="356"/>
                </a:cxn>
                <a:cxn ang="0">
                  <a:pos x="297" y="308"/>
                </a:cxn>
                <a:cxn ang="0">
                  <a:pos x="311" y="325"/>
                </a:cxn>
                <a:cxn ang="0">
                  <a:pos x="355" y="340"/>
                </a:cxn>
                <a:cxn ang="0">
                  <a:pos x="386" y="305"/>
                </a:cxn>
                <a:cxn ang="0">
                  <a:pos x="394" y="313"/>
                </a:cxn>
                <a:cxn ang="0">
                  <a:pos x="415" y="313"/>
                </a:cxn>
                <a:cxn ang="0">
                  <a:pos x="415" y="305"/>
                </a:cxn>
                <a:cxn ang="0">
                  <a:pos x="439" y="298"/>
                </a:cxn>
                <a:cxn ang="0">
                  <a:pos x="439" y="289"/>
                </a:cxn>
                <a:cxn ang="0">
                  <a:pos x="449" y="281"/>
                </a:cxn>
                <a:cxn ang="0">
                  <a:pos x="452" y="281"/>
                </a:cxn>
                <a:cxn ang="0">
                  <a:pos x="478" y="258"/>
                </a:cxn>
                <a:cxn ang="0">
                  <a:pos x="457" y="227"/>
                </a:cxn>
                <a:cxn ang="0">
                  <a:pos x="469" y="180"/>
                </a:cxn>
                <a:cxn ang="0">
                  <a:pos x="457" y="164"/>
                </a:cxn>
                <a:cxn ang="0">
                  <a:pos x="418" y="172"/>
                </a:cxn>
                <a:cxn ang="0">
                  <a:pos x="415" y="168"/>
                </a:cxn>
                <a:cxn ang="0">
                  <a:pos x="457" y="125"/>
                </a:cxn>
                <a:cxn ang="0">
                  <a:pos x="439" y="63"/>
                </a:cxn>
                <a:cxn ang="0">
                  <a:pos x="410" y="78"/>
                </a:cxn>
                <a:cxn ang="0">
                  <a:pos x="389" y="59"/>
                </a:cxn>
                <a:cxn ang="0">
                  <a:pos x="364" y="27"/>
                </a:cxn>
                <a:cxn ang="0">
                  <a:pos x="364" y="12"/>
                </a:cxn>
                <a:cxn ang="0">
                  <a:pos x="347" y="8"/>
                </a:cxn>
                <a:cxn ang="0">
                  <a:pos x="331" y="15"/>
                </a:cxn>
                <a:cxn ang="0">
                  <a:pos x="297" y="0"/>
                </a:cxn>
                <a:cxn ang="0">
                  <a:pos x="284" y="31"/>
                </a:cxn>
                <a:cxn ang="0">
                  <a:pos x="260" y="35"/>
                </a:cxn>
                <a:cxn ang="0">
                  <a:pos x="240" y="63"/>
                </a:cxn>
                <a:cxn ang="0">
                  <a:pos x="229" y="54"/>
                </a:cxn>
                <a:cxn ang="0">
                  <a:pos x="209" y="63"/>
                </a:cxn>
                <a:cxn ang="0">
                  <a:pos x="185" y="47"/>
                </a:cxn>
                <a:cxn ang="0">
                  <a:pos x="158" y="71"/>
                </a:cxn>
                <a:cxn ang="0">
                  <a:pos x="158" y="83"/>
                </a:cxn>
                <a:cxn ang="0">
                  <a:pos x="205" y="105"/>
                </a:cxn>
                <a:cxn ang="0">
                  <a:pos x="213" y="122"/>
                </a:cxn>
                <a:cxn ang="0">
                  <a:pos x="185" y="133"/>
                </a:cxn>
                <a:cxn ang="0">
                  <a:pos x="134" y="129"/>
                </a:cxn>
              </a:cxnLst>
              <a:rect l="0" t="0" r="r" b="b"/>
              <a:pathLst>
                <a:path w="479" h="392">
                  <a:moveTo>
                    <a:pt x="134" y="129"/>
                  </a:moveTo>
                  <a:lnTo>
                    <a:pt x="122" y="161"/>
                  </a:lnTo>
                  <a:lnTo>
                    <a:pt x="100" y="168"/>
                  </a:lnTo>
                  <a:lnTo>
                    <a:pt x="59" y="161"/>
                  </a:lnTo>
                  <a:lnTo>
                    <a:pt x="46" y="172"/>
                  </a:lnTo>
                  <a:lnTo>
                    <a:pt x="25" y="164"/>
                  </a:lnTo>
                  <a:lnTo>
                    <a:pt x="0" y="191"/>
                  </a:lnTo>
                  <a:lnTo>
                    <a:pt x="12" y="203"/>
                  </a:lnTo>
                  <a:lnTo>
                    <a:pt x="12" y="219"/>
                  </a:lnTo>
                  <a:lnTo>
                    <a:pt x="20" y="239"/>
                  </a:lnTo>
                  <a:lnTo>
                    <a:pt x="67" y="223"/>
                  </a:lnTo>
                  <a:lnTo>
                    <a:pt x="80" y="235"/>
                  </a:lnTo>
                  <a:lnTo>
                    <a:pt x="59" y="313"/>
                  </a:lnTo>
                  <a:lnTo>
                    <a:pt x="88" y="340"/>
                  </a:lnTo>
                  <a:lnTo>
                    <a:pt x="80" y="383"/>
                  </a:lnTo>
                  <a:lnTo>
                    <a:pt x="105" y="387"/>
                  </a:lnTo>
                  <a:lnTo>
                    <a:pt x="134" y="360"/>
                  </a:lnTo>
                  <a:lnTo>
                    <a:pt x="142" y="367"/>
                  </a:lnTo>
                  <a:lnTo>
                    <a:pt x="197" y="391"/>
                  </a:lnTo>
                  <a:lnTo>
                    <a:pt x="209" y="383"/>
                  </a:lnTo>
                  <a:lnTo>
                    <a:pt x="209" y="367"/>
                  </a:lnTo>
                  <a:lnTo>
                    <a:pt x="221" y="356"/>
                  </a:lnTo>
                  <a:lnTo>
                    <a:pt x="297" y="308"/>
                  </a:lnTo>
                  <a:lnTo>
                    <a:pt x="311" y="325"/>
                  </a:lnTo>
                  <a:lnTo>
                    <a:pt x="355" y="340"/>
                  </a:lnTo>
                  <a:lnTo>
                    <a:pt x="386" y="305"/>
                  </a:lnTo>
                  <a:lnTo>
                    <a:pt x="394" y="313"/>
                  </a:lnTo>
                  <a:lnTo>
                    <a:pt x="415" y="313"/>
                  </a:lnTo>
                  <a:lnTo>
                    <a:pt x="415" y="305"/>
                  </a:lnTo>
                  <a:lnTo>
                    <a:pt x="439" y="298"/>
                  </a:lnTo>
                  <a:lnTo>
                    <a:pt x="439" y="289"/>
                  </a:lnTo>
                  <a:lnTo>
                    <a:pt x="449" y="281"/>
                  </a:lnTo>
                  <a:lnTo>
                    <a:pt x="452" y="281"/>
                  </a:lnTo>
                  <a:lnTo>
                    <a:pt x="478" y="258"/>
                  </a:lnTo>
                  <a:lnTo>
                    <a:pt x="457" y="227"/>
                  </a:lnTo>
                  <a:lnTo>
                    <a:pt x="469" y="180"/>
                  </a:lnTo>
                  <a:lnTo>
                    <a:pt x="457" y="164"/>
                  </a:lnTo>
                  <a:lnTo>
                    <a:pt x="418" y="172"/>
                  </a:lnTo>
                  <a:lnTo>
                    <a:pt x="415" y="168"/>
                  </a:lnTo>
                  <a:lnTo>
                    <a:pt x="457" y="125"/>
                  </a:lnTo>
                  <a:lnTo>
                    <a:pt x="439" y="63"/>
                  </a:lnTo>
                  <a:lnTo>
                    <a:pt x="410" y="78"/>
                  </a:lnTo>
                  <a:lnTo>
                    <a:pt x="389" y="59"/>
                  </a:lnTo>
                  <a:lnTo>
                    <a:pt x="364" y="27"/>
                  </a:lnTo>
                  <a:lnTo>
                    <a:pt x="364" y="12"/>
                  </a:lnTo>
                  <a:lnTo>
                    <a:pt x="347" y="8"/>
                  </a:lnTo>
                  <a:lnTo>
                    <a:pt x="331" y="15"/>
                  </a:lnTo>
                  <a:lnTo>
                    <a:pt x="297" y="0"/>
                  </a:lnTo>
                  <a:lnTo>
                    <a:pt x="284" y="31"/>
                  </a:lnTo>
                  <a:lnTo>
                    <a:pt x="260" y="35"/>
                  </a:lnTo>
                  <a:lnTo>
                    <a:pt x="240" y="63"/>
                  </a:lnTo>
                  <a:lnTo>
                    <a:pt x="229" y="54"/>
                  </a:lnTo>
                  <a:lnTo>
                    <a:pt x="209" y="63"/>
                  </a:lnTo>
                  <a:lnTo>
                    <a:pt x="185" y="47"/>
                  </a:lnTo>
                  <a:lnTo>
                    <a:pt x="158" y="71"/>
                  </a:lnTo>
                  <a:lnTo>
                    <a:pt x="158" y="83"/>
                  </a:lnTo>
                  <a:lnTo>
                    <a:pt x="205" y="105"/>
                  </a:lnTo>
                  <a:lnTo>
                    <a:pt x="213" y="122"/>
                  </a:lnTo>
                  <a:lnTo>
                    <a:pt x="185" y="133"/>
                  </a:lnTo>
                  <a:lnTo>
                    <a:pt x="134" y="129"/>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86" name="ïṣlïḍé">
              <a:extLst>
                <a:ext uri="{FF2B5EF4-FFF2-40B4-BE49-F238E27FC236}">
                  <a16:creationId xmlns:a16="http://schemas.microsoft.com/office/drawing/2014/main" xmlns="" id="{B3CF6D08-C304-4874-987E-C163BF854767}"/>
                </a:ext>
              </a:extLst>
            </p:cNvPr>
            <p:cNvSpPr/>
            <p:nvPr/>
          </p:nvSpPr>
          <p:spPr bwMode="auto">
            <a:xfrm>
              <a:off x="6134108" y="3970337"/>
              <a:ext cx="457201" cy="504825"/>
            </a:xfrm>
            <a:custGeom>
              <a:avLst/>
              <a:gdLst/>
              <a:ahLst/>
              <a:cxnLst>
                <a:cxn ang="0">
                  <a:pos x="217" y="310"/>
                </a:cxn>
                <a:cxn ang="0">
                  <a:pos x="171" y="325"/>
                </a:cxn>
                <a:cxn ang="0">
                  <a:pos x="146" y="301"/>
                </a:cxn>
                <a:cxn ang="0">
                  <a:pos x="130" y="321"/>
                </a:cxn>
                <a:cxn ang="0">
                  <a:pos x="99" y="321"/>
                </a:cxn>
                <a:cxn ang="0">
                  <a:pos x="87" y="298"/>
                </a:cxn>
                <a:cxn ang="0">
                  <a:pos x="75" y="266"/>
                </a:cxn>
                <a:cxn ang="0">
                  <a:pos x="46" y="262"/>
                </a:cxn>
                <a:cxn ang="0">
                  <a:pos x="20" y="212"/>
                </a:cxn>
                <a:cxn ang="0">
                  <a:pos x="0" y="188"/>
                </a:cxn>
                <a:cxn ang="0">
                  <a:pos x="12" y="176"/>
                </a:cxn>
                <a:cxn ang="0">
                  <a:pos x="20" y="173"/>
                </a:cxn>
                <a:cxn ang="0">
                  <a:pos x="50" y="134"/>
                </a:cxn>
                <a:cxn ang="0">
                  <a:pos x="46" y="98"/>
                </a:cxn>
                <a:cxn ang="0">
                  <a:pos x="58" y="86"/>
                </a:cxn>
                <a:cxn ang="0">
                  <a:pos x="78" y="83"/>
                </a:cxn>
                <a:cxn ang="0">
                  <a:pos x="87" y="75"/>
                </a:cxn>
                <a:cxn ang="0">
                  <a:pos x="78" y="59"/>
                </a:cxn>
                <a:cxn ang="0">
                  <a:pos x="91" y="43"/>
                </a:cxn>
                <a:cxn ang="0">
                  <a:pos x="91" y="12"/>
                </a:cxn>
                <a:cxn ang="0">
                  <a:pos x="108" y="4"/>
                </a:cxn>
                <a:cxn ang="0">
                  <a:pos x="133" y="20"/>
                </a:cxn>
                <a:cxn ang="0">
                  <a:pos x="171" y="27"/>
                </a:cxn>
                <a:cxn ang="0">
                  <a:pos x="193" y="0"/>
                </a:cxn>
                <a:cxn ang="0">
                  <a:pos x="221" y="24"/>
                </a:cxn>
                <a:cxn ang="0">
                  <a:pos x="209" y="32"/>
                </a:cxn>
                <a:cxn ang="0">
                  <a:pos x="193" y="51"/>
                </a:cxn>
                <a:cxn ang="0">
                  <a:pos x="171" y="59"/>
                </a:cxn>
                <a:cxn ang="0">
                  <a:pos x="162" y="63"/>
                </a:cxn>
                <a:cxn ang="0">
                  <a:pos x="182" y="75"/>
                </a:cxn>
                <a:cxn ang="0">
                  <a:pos x="225" y="59"/>
                </a:cxn>
                <a:cxn ang="0">
                  <a:pos x="292" y="86"/>
                </a:cxn>
                <a:cxn ang="0">
                  <a:pos x="297" y="137"/>
                </a:cxn>
                <a:cxn ang="0">
                  <a:pos x="271" y="137"/>
                </a:cxn>
                <a:cxn ang="0">
                  <a:pos x="271" y="153"/>
                </a:cxn>
                <a:cxn ang="0">
                  <a:pos x="284" y="176"/>
                </a:cxn>
                <a:cxn ang="0">
                  <a:pos x="271" y="188"/>
                </a:cxn>
                <a:cxn ang="0">
                  <a:pos x="284" y="208"/>
                </a:cxn>
                <a:cxn ang="0">
                  <a:pos x="263" y="235"/>
                </a:cxn>
                <a:cxn ang="0">
                  <a:pos x="254" y="223"/>
                </a:cxn>
                <a:cxn ang="0">
                  <a:pos x="221" y="298"/>
                </a:cxn>
                <a:cxn ang="0">
                  <a:pos x="217" y="310"/>
                </a:cxn>
              </a:cxnLst>
              <a:rect l="0" t="0" r="r" b="b"/>
              <a:pathLst>
                <a:path w="298" h="326">
                  <a:moveTo>
                    <a:pt x="217" y="310"/>
                  </a:moveTo>
                  <a:lnTo>
                    <a:pt x="171" y="325"/>
                  </a:lnTo>
                  <a:lnTo>
                    <a:pt x="146" y="301"/>
                  </a:lnTo>
                  <a:lnTo>
                    <a:pt x="130" y="321"/>
                  </a:lnTo>
                  <a:lnTo>
                    <a:pt x="99" y="321"/>
                  </a:lnTo>
                  <a:lnTo>
                    <a:pt x="87" y="298"/>
                  </a:lnTo>
                  <a:lnTo>
                    <a:pt x="75" y="266"/>
                  </a:lnTo>
                  <a:lnTo>
                    <a:pt x="46" y="262"/>
                  </a:lnTo>
                  <a:lnTo>
                    <a:pt x="20" y="212"/>
                  </a:lnTo>
                  <a:lnTo>
                    <a:pt x="0" y="188"/>
                  </a:lnTo>
                  <a:lnTo>
                    <a:pt x="12" y="176"/>
                  </a:lnTo>
                  <a:lnTo>
                    <a:pt x="20" y="173"/>
                  </a:lnTo>
                  <a:lnTo>
                    <a:pt x="50" y="134"/>
                  </a:lnTo>
                  <a:lnTo>
                    <a:pt x="46" y="98"/>
                  </a:lnTo>
                  <a:lnTo>
                    <a:pt x="58" y="86"/>
                  </a:lnTo>
                  <a:lnTo>
                    <a:pt x="78" y="83"/>
                  </a:lnTo>
                  <a:lnTo>
                    <a:pt x="87" y="75"/>
                  </a:lnTo>
                  <a:lnTo>
                    <a:pt x="78" y="59"/>
                  </a:lnTo>
                  <a:lnTo>
                    <a:pt x="91" y="43"/>
                  </a:lnTo>
                  <a:lnTo>
                    <a:pt x="91" y="12"/>
                  </a:lnTo>
                  <a:lnTo>
                    <a:pt x="108" y="4"/>
                  </a:lnTo>
                  <a:lnTo>
                    <a:pt x="133" y="20"/>
                  </a:lnTo>
                  <a:lnTo>
                    <a:pt x="171" y="27"/>
                  </a:lnTo>
                  <a:lnTo>
                    <a:pt x="193" y="0"/>
                  </a:lnTo>
                  <a:lnTo>
                    <a:pt x="221" y="24"/>
                  </a:lnTo>
                  <a:lnTo>
                    <a:pt x="209" y="32"/>
                  </a:lnTo>
                  <a:lnTo>
                    <a:pt x="193" y="51"/>
                  </a:lnTo>
                  <a:lnTo>
                    <a:pt x="171" y="59"/>
                  </a:lnTo>
                  <a:lnTo>
                    <a:pt x="162" y="63"/>
                  </a:lnTo>
                  <a:lnTo>
                    <a:pt x="182" y="75"/>
                  </a:lnTo>
                  <a:lnTo>
                    <a:pt x="225" y="59"/>
                  </a:lnTo>
                  <a:lnTo>
                    <a:pt x="292" y="86"/>
                  </a:lnTo>
                  <a:lnTo>
                    <a:pt x="297" y="137"/>
                  </a:lnTo>
                  <a:lnTo>
                    <a:pt x="271" y="137"/>
                  </a:lnTo>
                  <a:lnTo>
                    <a:pt x="271" y="153"/>
                  </a:lnTo>
                  <a:lnTo>
                    <a:pt x="284" y="176"/>
                  </a:lnTo>
                  <a:lnTo>
                    <a:pt x="271" y="188"/>
                  </a:lnTo>
                  <a:lnTo>
                    <a:pt x="284" y="208"/>
                  </a:lnTo>
                  <a:lnTo>
                    <a:pt x="263" y="235"/>
                  </a:lnTo>
                  <a:lnTo>
                    <a:pt x="254" y="223"/>
                  </a:lnTo>
                  <a:lnTo>
                    <a:pt x="221" y="298"/>
                  </a:lnTo>
                  <a:lnTo>
                    <a:pt x="217" y="310"/>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87" name="iš1iḍé">
              <a:extLst>
                <a:ext uri="{FF2B5EF4-FFF2-40B4-BE49-F238E27FC236}">
                  <a16:creationId xmlns:a16="http://schemas.microsoft.com/office/drawing/2014/main" xmlns="" id="{324C0494-F42B-40DF-AA88-EECE77DC8ECA}"/>
                </a:ext>
              </a:extLst>
            </p:cNvPr>
            <p:cNvSpPr/>
            <p:nvPr/>
          </p:nvSpPr>
          <p:spPr bwMode="auto">
            <a:xfrm>
              <a:off x="5703895" y="3602037"/>
              <a:ext cx="569912" cy="641351"/>
            </a:xfrm>
            <a:custGeom>
              <a:avLst/>
              <a:gdLst/>
              <a:ahLst/>
              <a:cxnLst>
                <a:cxn ang="0">
                  <a:pos x="86" y="0"/>
                </a:cxn>
                <a:cxn ang="0">
                  <a:pos x="154" y="35"/>
                </a:cxn>
                <a:cxn ang="0">
                  <a:pos x="204" y="54"/>
                </a:cxn>
                <a:cxn ang="0">
                  <a:pos x="225" y="59"/>
                </a:cxn>
                <a:cxn ang="0">
                  <a:pos x="242" y="108"/>
                </a:cxn>
                <a:cxn ang="0">
                  <a:pos x="280" y="132"/>
                </a:cxn>
                <a:cxn ang="0">
                  <a:pos x="309" y="113"/>
                </a:cxn>
                <a:cxn ang="0">
                  <a:pos x="317" y="144"/>
                </a:cxn>
                <a:cxn ang="0">
                  <a:pos x="285" y="159"/>
                </a:cxn>
                <a:cxn ang="0">
                  <a:pos x="267" y="186"/>
                </a:cxn>
                <a:cxn ang="0">
                  <a:pos x="309" y="222"/>
                </a:cxn>
                <a:cxn ang="0">
                  <a:pos x="372" y="249"/>
                </a:cxn>
                <a:cxn ang="0">
                  <a:pos x="359" y="296"/>
                </a:cxn>
                <a:cxn ang="0">
                  <a:pos x="359" y="320"/>
                </a:cxn>
                <a:cxn ang="0">
                  <a:pos x="326" y="335"/>
                </a:cxn>
                <a:cxn ang="0">
                  <a:pos x="301" y="410"/>
                </a:cxn>
                <a:cxn ang="0">
                  <a:pos x="275" y="398"/>
                </a:cxn>
                <a:cxn ang="0">
                  <a:pos x="217" y="382"/>
                </a:cxn>
                <a:cxn ang="0">
                  <a:pos x="170" y="405"/>
                </a:cxn>
                <a:cxn ang="0">
                  <a:pos x="183" y="374"/>
                </a:cxn>
                <a:cxn ang="0">
                  <a:pos x="129" y="390"/>
                </a:cxn>
                <a:cxn ang="0">
                  <a:pos x="104" y="304"/>
                </a:cxn>
                <a:cxn ang="0">
                  <a:pos x="78" y="288"/>
                </a:cxn>
                <a:cxn ang="0">
                  <a:pos x="58" y="245"/>
                </a:cxn>
                <a:cxn ang="0">
                  <a:pos x="83" y="215"/>
                </a:cxn>
                <a:cxn ang="0">
                  <a:pos x="70" y="176"/>
                </a:cxn>
                <a:cxn ang="0">
                  <a:pos x="20" y="171"/>
                </a:cxn>
                <a:cxn ang="0">
                  <a:pos x="20" y="128"/>
                </a:cxn>
                <a:cxn ang="0">
                  <a:pos x="42" y="93"/>
                </a:cxn>
                <a:cxn ang="0">
                  <a:pos x="50" y="50"/>
                </a:cxn>
                <a:cxn ang="0">
                  <a:pos x="78" y="78"/>
                </a:cxn>
                <a:cxn ang="0">
                  <a:pos x="113" y="54"/>
                </a:cxn>
                <a:cxn ang="0">
                  <a:pos x="78" y="20"/>
                </a:cxn>
              </a:cxnLst>
              <a:rect l="0" t="0" r="r" b="b"/>
              <a:pathLst>
                <a:path w="373" h="414">
                  <a:moveTo>
                    <a:pt x="75" y="3"/>
                  </a:moveTo>
                  <a:lnTo>
                    <a:pt x="86" y="0"/>
                  </a:lnTo>
                  <a:lnTo>
                    <a:pt x="133" y="15"/>
                  </a:lnTo>
                  <a:lnTo>
                    <a:pt x="154" y="35"/>
                  </a:lnTo>
                  <a:lnTo>
                    <a:pt x="188" y="47"/>
                  </a:lnTo>
                  <a:lnTo>
                    <a:pt x="204" y="54"/>
                  </a:lnTo>
                  <a:lnTo>
                    <a:pt x="222" y="54"/>
                  </a:lnTo>
                  <a:lnTo>
                    <a:pt x="225" y="59"/>
                  </a:lnTo>
                  <a:lnTo>
                    <a:pt x="222" y="101"/>
                  </a:lnTo>
                  <a:lnTo>
                    <a:pt x="242" y="108"/>
                  </a:lnTo>
                  <a:lnTo>
                    <a:pt x="250" y="125"/>
                  </a:lnTo>
                  <a:lnTo>
                    <a:pt x="280" y="132"/>
                  </a:lnTo>
                  <a:lnTo>
                    <a:pt x="293" y="113"/>
                  </a:lnTo>
                  <a:lnTo>
                    <a:pt x="309" y="113"/>
                  </a:lnTo>
                  <a:lnTo>
                    <a:pt x="321" y="128"/>
                  </a:lnTo>
                  <a:lnTo>
                    <a:pt x="317" y="144"/>
                  </a:lnTo>
                  <a:lnTo>
                    <a:pt x="285" y="147"/>
                  </a:lnTo>
                  <a:lnTo>
                    <a:pt x="285" y="159"/>
                  </a:lnTo>
                  <a:lnTo>
                    <a:pt x="285" y="171"/>
                  </a:lnTo>
                  <a:lnTo>
                    <a:pt x="267" y="186"/>
                  </a:lnTo>
                  <a:lnTo>
                    <a:pt x="280" y="203"/>
                  </a:lnTo>
                  <a:lnTo>
                    <a:pt x="309" y="222"/>
                  </a:lnTo>
                  <a:lnTo>
                    <a:pt x="309" y="245"/>
                  </a:lnTo>
                  <a:lnTo>
                    <a:pt x="372" y="249"/>
                  </a:lnTo>
                  <a:lnTo>
                    <a:pt x="372" y="281"/>
                  </a:lnTo>
                  <a:lnTo>
                    <a:pt x="359" y="296"/>
                  </a:lnTo>
                  <a:lnTo>
                    <a:pt x="368" y="312"/>
                  </a:lnTo>
                  <a:lnTo>
                    <a:pt x="359" y="320"/>
                  </a:lnTo>
                  <a:lnTo>
                    <a:pt x="338" y="323"/>
                  </a:lnTo>
                  <a:lnTo>
                    <a:pt x="326" y="335"/>
                  </a:lnTo>
                  <a:lnTo>
                    <a:pt x="329" y="371"/>
                  </a:lnTo>
                  <a:lnTo>
                    <a:pt x="301" y="410"/>
                  </a:lnTo>
                  <a:lnTo>
                    <a:pt x="293" y="413"/>
                  </a:lnTo>
                  <a:lnTo>
                    <a:pt x="275" y="398"/>
                  </a:lnTo>
                  <a:lnTo>
                    <a:pt x="233" y="398"/>
                  </a:lnTo>
                  <a:lnTo>
                    <a:pt x="217" y="382"/>
                  </a:lnTo>
                  <a:lnTo>
                    <a:pt x="183" y="413"/>
                  </a:lnTo>
                  <a:lnTo>
                    <a:pt x="170" y="405"/>
                  </a:lnTo>
                  <a:lnTo>
                    <a:pt x="183" y="382"/>
                  </a:lnTo>
                  <a:lnTo>
                    <a:pt x="183" y="374"/>
                  </a:lnTo>
                  <a:lnTo>
                    <a:pt x="170" y="371"/>
                  </a:lnTo>
                  <a:lnTo>
                    <a:pt x="129" y="390"/>
                  </a:lnTo>
                  <a:lnTo>
                    <a:pt x="91" y="323"/>
                  </a:lnTo>
                  <a:lnTo>
                    <a:pt x="104" y="304"/>
                  </a:lnTo>
                  <a:lnTo>
                    <a:pt x="99" y="296"/>
                  </a:lnTo>
                  <a:lnTo>
                    <a:pt x="78" y="288"/>
                  </a:lnTo>
                  <a:lnTo>
                    <a:pt x="45" y="273"/>
                  </a:lnTo>
                  <a:lnTo>
                    <a:pt x="58" y="245"/>
                  </a:lnTo>
                  <a:lnTo>
                    <a:pt x="78" y="237"/>
                  </a:lnTo>
                  <a:lnTo>
                    <a:pt x="83" y="215"/>
                  </a:lnTo>
                  <a:lnTo>
                    <a:pt x="75" y="179"/>
                  </a:lnTo>
                  <a:lnTo>
                    <a:pt x="70" y="176"/>
                  </a:lnTo>
                  <a:lnTo>
                    <a:pt x="54" y="195"/>
                  </a:lnTo>
                  <a:lnTo>
                    <a:pt x="20" y="171"/>
                  </a:lnTo>
                  <a:lnTo>
                    <a:pt x="0" y="144"/>
                  </a:lnTo>
                  <a:lnTo>
                    <a:pt x="20" y="128"/>
                  </a:lnTo>
                  <a:lnTo>
                    <a:pt x="28" y="101"/>
                  </a:lnTo>
                  <a:lnTo>
                    <a:pt x="42" y="93"/>
                  </a:lnTo>
                  <a:lnTo>
                    <a:pt x="42" y="59"/>
                  </a:lnTo>
                  <a:lnTo>
                    <a:pt x="50" y="50"/>
                  </a:lnTo>
                  <a:lnTo>
                    <a:pt x="66" y="62"/>
                  </a:lnTo>
                  <a:lnTo>
                    <a:pt x="78" y="78"/>
                  </a:lnTo>
                  <a:lnTo>
                    <a:pt x="104" y="62"/>
                  </a:lnTo>
                  <a:lnTo>
                    <a:pt x="113" y="54"/>
                  </a:lnTo>
                  <a:lnTo>
                    <a:pt x="107" y="35"/>
                  </a:lnTo>
                  <a:lnTo>
                    <a:pt x="78" y="20"/>
                  </a:lnTo>
                  <a:lnTo>
                    <a:pt x="75" y="3"/>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88" name="ïśḻîḋè">
              <a:extLst>
                <a:ext uri="{FF2B5EF4-FFF2-40B4-BE49-F238E27FC236}">
                  <a16:creationId xmlns:a16="http://schemas.microsoft.com/office/drawing/2014/main" xmlns="" id="{2E1BCAC9-11C1-4CBD-B12F-3CC6C33B7F60}"/>
                </a:ext>
              </a:extLst>
            </p:cNvPr>
            <p:cNvSpPr/>
            <p:nvPr/>
          </p:nvSpPr>
          <p:spPr bwMode="auto">
            <a:xfrm>
              <a:off x="5837245" y="3503612"/>
              <a:ext cx="674688" cy="511174"/>
            </a:xfrm>
            <a:custGeom>
              <a:avLst/>
              <a:gdLst/>
              <a:ahLst/>
              <a:cxnLst>
                <a:cxn ang="0">
                  <a:pos x="412" y="258"/>
                </a:cxn>
                <a:cxn ang="0">
                  <a:pos x="398" y="288"/>
                </a:cxn>
                <a:cxn ang="0">
                  <a:pos x="387" y="300"/>
                </a:cxn>
                <a:cxn ang="0">
                  <a:pos x="366" y="327"/>
                </a:cxn>
                <a:cxn ang="0">
                  <a:pos x="327" y="319"/>
                </a:cxn>
                <a:cxn ang="0">
                  <a:pos x="303" y="304"/>
                </a:cxn>
                <a:cxn ang="0">
                  <a:pos x="286" y="312"/>
                </a:cxn>
                <a:cxn ang="0">
                  <a:pos x="223" y="308"/>
                </a:cxn>
                <a:cxn ang="0">
                  <a:pos x="223" y="285"/>
                </a:cxn>
                <a:cxn ang="0">
                  <a:pos x="193" y="265"/>
                </a:cxn>
                <a:cxn ang="0">
                  <a:pos x="180" y="249"/>
                </a:cxn>
                <a:cxn ang="0">
                  <a:pos x="198" y="234"/>
                </a:cxn>
                <a:cxn ang="0">
                  <a:pos x="198" y="222"/>
                </a:cxn>
                <a:cxn ang="0">
                  <a:pos x="198" y="210"/>
                </a:cxn>
                <a:cxn ang="0">
                  <a:pos x="231" y="207"/>
                </a:cxn>
                <a:cxn ang="0">
                  <a:pos x="235" y="191"/>
                </a:cxn>
                <a:cxn ang="0">
                  <a:pos x="223" y="175"/>
                </a:cxn>
                <a:cxn ang="0">
                  <a:pos x="206" y="175"/>
                </a:cxn>
                <a:cxn ang="0">
                  <a:pos x="193" y="195"/>
                </a:cxn>
                <a:cxn ang="0">
                  <a:pos x="164" y="187"/>
                </a:cxn>
                <a:cxn ang="0">
                  <a:pos x="155" y="171"/>
                </a:cxn>
                <a:cxn ang="0">
                  <a:pos x="135" y="164"/>
                </a:cxn>
                <a:cxn ang="0">
                  <a:pos x="138" y="121"/>
                </a:cxn>
                <a:cxn ang="0">
                  <a:pos x="135" y="117"/>
                </a:cxn>
                <a:cxn ang="0">
                  <a:pos x="117" y="117"/>
                </a:cxn>
                <a:cxn ang="0">
                  <a:pos x="101" y="109"/>
                </a:cxn>
                <a:cxn ang="0">
                  <a:pos x="67" y="97"/>
                </a:cxn>
                <a:cxn ang="0">
                  <a:pos x="46" y="78"/>
                </a:cxn>
                <a:cxn ang="0">
                  <a:pos x="0" y="63"/>
                </a:cxn>
                <a:cxn ang="0">
                  <a:pos x="4" y="43"/>
                </a:cxn>
                <a:cxn ang="0">
                  <a:pos x="20" y="35"/>
                </a:cxn>
                <a:cxn ang="0">
                  <a:pos x="54" y="63"/>
                </a:cxn>
                <a:cxn ang="0">
                  <a:pos x="67" y="63"/>
                </a:cxn>
                <a:cxn ang="0">
                  <a:pos x="97" y="58"/>
                </a:cxn>
                <a:cxn ang="0">
                  <a:pos x="114" y="47"/>
                </a:cxn>
                <a:cxn ang="0">
                  <a:pos x="138" y="66"/>
                </a:cxn>
                <a:cxn ang="0">
                  <a:pos x="146" y="47"/>
                </a:cxn>
                <a:cxn ang="0">
                  <a:pos x="151" y="39"/>
                </a:cxn>
                <a:cxn ang="0">
                  <a:pos x="172" y="27"/>
                </a:cxn>
                <a:cxn ang="0">
                  <a:pos x="177" y="4"/>
                </a:cxn>
                <a:cxn ang="0">
                  <a:pos x="198" y="0"/>
                </a:cxn>
                <a:cxn ang="0">
                  <a:pos x="248" y="31"/>
                </a:cxn>
                <a:cxn ang="0">
                  <a:pos x="281" y="47"/>
                </a:cxn>
                <a:cxn ang="0">
                  <a:pos x="353" y="152"/>
                </a:cxn>
                <a:cxn ang="0">
                  <a:pos x="349" y="164"/>
                </a:cxn>
                <a:cxn ang="0">
                  <a:pos x="395" y="183"/>
                </a:cxn>
                <a:cxn ang="0">
                  <a:pos x="407" y="202"/>
                </a:cxn>
                <a:cxn ang="0">
                  <a:pos x="429" y="210"/>
                </a:cxn>
                <a:cxn ang="0">
                  <a:pos x="441" y="230"/>
                </a:cxn>
                <a:cxn ang="0">
                  <a:pos x="424" y="238"/>
                </a:cxn>
                <a:cxn ang="0">
                  <a:pos x="403" y="230"/>
                </a:cxn>
                <a:cxn ang="0">
                  <a:pos x="369" y="230"/>
                </a:cxn>
                <a:cxn ang="0">
                  <a:pos x="340" y="219"/>
                </a:cxn>
                <a:cxn ang="0">
                  <a:pos x="327" y="230"/>
                </a:cxn>
                <a:cxn ang="0">
                  <a:pos x="357" y="238"/>
                </a:cxn>
                <a:cxn ang="0">
                  <a:pos x="382" y="249"/>
                </a:cxn>
                <a:cxn ang="0">
                  <a:pos x="412" y="258"/>
                </a:cxn>
              </a:cxnLst>
              <a:rect l="0" t="0" r="r" b="b"/>
              <a:pathLst>
                <a:path w="442" h="328">
                  <a:moveTo>
                    <a:pt x="412" y="258"/>
                  </a:moveTo>
                  <a:lnTo>
                    <a:pt x="398" y="288"/>
                  </a:lnTo>
                  <a:lnTo>
                    <a:pt x="387" y="300"/>
                  </a:lnTo>
                  <a:lnTo>
                    <a:pt x="366" y="327"/>
                  </a:lnTo>
                  <a:lnTo>
                    <a:pt x="327" y="319"/>
                  </a:lnTo>
                  <a:lnTo>
                    <a:pt x="303" y="304"/>
                  </a:lnTo>
                  <a:lnTo>
                    <a:pt x="286" y="312"/>
                  </a:lnTo>
                  <a:lnTo>
                    <a:pt x="223" y="308"/>
                  </a:lnTo>
                  <a:lnTo>
                    <a:pt x="223" y="285"/>
                  </a:lnTo>
                  <a:lnTo>
                    <a:pt x="193" y="265"/>
                  </a:lnTo>
                  <a:lnTo>
                    <a:pt x="180" y="249"/>
                  </a:lnTo>
                  <a:lnTo>
                    <a:pt x="198" y="234"/>
                  </a:lnTo>
                  <a:lnTo>
                    <a:pt x="198" y="222"/>
                  </a:lnTo>
                  <a:lnTo>
                    <a:pt x="198" y="210"/>
                  </a:lnTo>
                  <a:lnTo>
                    <a:pt x="231" y="207"/>
                  </a:lnTo>
                  <a:lnTo>
                    <a:pt x="235" y="191"/>
                  </a:lnTo>
                  <a:lnTo>
                    <a:pt x="223" y="175"/>
                  </a:lnTo>
                  <a:lnTo>
                    <a:pt x="206" y="175"/>
                  </a:lnTo>
                  <a:lnTo>
                    <a:pt x="193" y="195"/>
                  </a:lnTo>
                  <a:lnTo>
                    <a:pt x="164" y="187"/>
                  </a:lnTo>
                  <a:lnTo>
                    <a:pt x="155" y="171"/>
                  </a:lnTo>
                  <a:lnTo>
                    <a:pt x="135" y="164"/>
                  </a:lnTo>
                  <a:lnTo>
                    <a:pt x="138" y="121"/>
                  </a:lnTo>
                  <a:lnTo>
                    <a:pt x="135" y="117"/>
                  </a:lnTo>
                  <a:lnTo>
                    <a:pt x="117" y="117"/>
                  </a:lnTo>
                  <a:lnTo>
                    <a:pt x="101" y="109"/>
                  </a:lnTo>
                  <a:lnTo>
                    <a:pt x="67" y="97"/>
                  </a:lnTo>
                  <a:lnTo>
                    <a:pt x="46" y="78"/>
                  </a:lnTo>
                  <a:lnTo>
                    <a:pt x="0" y="63"/>
                  </a:lnTo>
                  <a:lnTo>
                    <a:pt x="4" y="43"/>
                  </a:lnTo>
                  <a:lnTo>
                    <a:pt x="20" y="35"/>
                  </a:lnTo>
                  <a:lnTo>
                    <a:pt x="54" y="63"/>
                  </a:lnTo>
                  <a:lnTo>
                    <a:pt x="67" y="63"/>
                  </a:lnTo>
                  <a:lnTo>
                    <a:pt x="97" y="58"/>
                  </a:lnTo>
                  <a:lnTo>
                    <a:pt x="114" y="47"/>
                  </a:lnTo>
                  <a:lnTo>
                    <a:pt x="138" y="66"/>
                  </a:lnTo>
                  <a:lnTo>
                    <a:pt x="146" y="47"/>
                  </a:lnTo>
                  <a:lnTo>
                    <a:pt x="151" y="39"/>
                  </a:lnTo>
                  <a:lnTo>
                    <a:pt x="172" y="27"/>
                  </a:lnTo>
                  <a:lnTo>
                    <a:pt x="177" y="4"/>
                  </a:lnTo>
                  <a:lnTo>
                    <a:pt x="198" y="0"/>
                  </a:lnTo>
                  <a:lnTo>
                    <a:pt x="248" y="31"/>
                  </a:lnTo>
                  <a:lnTo>
                    <a:pt x="281" y="47"/>
                  </a:lnTo>
                  <a:lnTo>
                    <a:pt x="353" y="152"/>
                  </a:lnTo>
                  <a:lnTo>
                    <a:pt x="349" y="164"/>
                  </a:lnTo>
                  <a:lnTo>
                    <a:pt x="395" y="183"/>
                  </a:lnTo>
                  <a:lnTo>
                    <a:pt x="407" y="202"/>
                  </a:lnTo>
                  <a:lnTo>
                    <a:pt x="429" y="210"/>
                  </a:lnTo>
                  <a:lnTo>
                    <a:pt x="441" y="230"/>
                  </a:lnTo>
                  <a:lnTo>
                    <a:pt x="424" y="238"/>
                  </a:lnTo>
                  <a:lnTo>
                    <a:pt x="403" y="230"/>
                  </a:lnTo>
                  <a:lnTo>
                    <a:pt x="369" y="230"/>
                  </a:lnTo>
                  <a:lnTo>
                    <a:pt x="340" y="219"/>
                  </a:lnTo>
                  <a:lnTo>
                    <a:pt x="327" y="230"/>
                  </a:lnTo>
                  <a:lnTo>
                    <a:pt x="357" y="238"/>
                  </a:lnTo>
                  <a:lnTo>
                    <a:pt x="382" y="249"/>
                  </a:lnTo>
                  <a:lnTo>
                    <a:pt x="412" y="258"/>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89" name="iŝ1îḍé">
              <a:extLst>
                <a:ext uri="{FF2B5EF4-FFF2-40B4-BE49-F238E27FC236}">
                  <a16:creationId xmlns:a16="http://schemas.microsoft.com/office/drawing/2014/main" xmlns="" id="{6B7853B2-1652-44E8-A1B4-7420F3657EAD}"/>
                </a:ext>
              </a:extLst>
            </p:cNvPr>
            <p:cNvSpPr/>
            <p:nvPr/>
          </p:nvSpPr>
          <p:spPr bwMode="auto">
            <a:xfrm>
              <a:off x="4987931" y="3840163"/>
              <a:ext cx="917576" cy="544511"/>
            </a:xfrm>
            <a:custGeom>
              <a:avLst/>
              <a:gdLst/>
              <a:ahLst/>
              <a:cxnLst>
                <a:cxn ang="0">
                  <a:pos x="83" y="324"/>
                </a:cxn>
                <a:cxn ang="0">
                  <a:pos x="154" y="308"/>
                </a:cxn>
                <a:cxn ang="0">
                  <a:pos x="157" y="277"/>
                </a:cxn>
                <a:cxn ang="0">
                  <a:pos x="259" y="273"/>
                </a:cxn>
                <a:cxn ang="0">
                  <a:pos x="309" y="300"/>
                </a:cxn>
                <a:cxn ang="0">
                  <a:pos x="351" y="281"/>
                </a:cxn>
                <a:cxn ang="0">
                  <a:pos x="368" y="300"/>
                </a:cxn>
                <a:cxn ang="0">
                  <a:pos x="397" y="269"/>
                </a:cxn>
                <a:cxn ang="0">
                  <a:pos x="409" y="308"/>
                </a:cxn>
                <a:cxn ang="0">
                  <a:pos x="435" y="324"/>
                </a:cxn>
                <a:cxn ang="0">
                  <a:pos x="484" y="297"/>
                </a:cxn>
                <a:cxn ang="0">
                  <a:pos x="569" y="249"/>
                </a:cxn>
                <a:cxn ang="0">
                  <a:pos x="560" y="171"/>
                </a:cxn>
                <a:cxn ang="0">
                  <a:pos x="569" y="144"/>
                </a:cxn>
                <a:cxn ang="0">
                  <a:pos x="514" y="121"/>
                </a:cxn>
                <a:cxn ang="0">
                  <a:pos x="476" y="121"/>
                </a:cxn>
                <a:cxn ang="0">
                  <a:pos x="421" y="102"/>
                </a:cxn>
                <a:cxn ang="0">
                  <a:pos x="388" y="70"/>
                </a:cxn>
                <a:cxn ang="0">
                  <a:pos x="359" y="66"/>
                </a:cxn>
                <a:cxn ang="0">
                  <a:pos x="292" y="66"/>
                </a:cxn>
                <a:cxn ang="0">
                  <a:pos x="176" y="0"/>
                </a:cxn>
                <a:cxn ang="0">
                  <a:pos x="146" y="8"/>
                </a:cxn>
                <a:cxn ang="0">
                  <a:pos x="74" y="8"/>
                </a:cxn>
                <a:cxn ang="0">
                  <a:pos x="83" y="35"/>
                </a:cxn>
                <a:cxn ang="0">
                  <a:pos x="116" y="43"/>
                </a:cxn>
                <a:cxn ang="0">
                  <a:pos x="78" y="66"/>
                </a:cxn>
                <a:cxn ang="0">
                  <a:pos x="78" y="98"/>
                </a:cxn>
                <a:cxn ang="0">
                  <a:pos x="100" y="129"/>
                </a:cxn>
                <a:cxn ang="0">
                  <a:pos x="125" y="191"/>
                </a:cxn>
                <a:cxn ang="0">
                  <a:pos x="108" y="203"/>
                </a:cxn>
                <a:cxn ang="0">
                  <a:pos x="16" y="238"/>
                </a:cxn>
                <a:cxn ang="0">
                  <a:pos x="11" y="269"/>
                </a:cxn>
                <a:cxn ang="0">
                  <a:pos x="28" y="304"/>
                </a:cxn>
              </a:cxnLst>
              <a:rect l="0" t="0" r="r" b="b"/>
              <a:pathLst>
                <a:path w="599" h="352">
                  <a:moveTo>
                    <a:pt x="70" y="351"/>
                  </a:moveTo>
                  <a:lnTo>
                    <a:pt x="83" y="324"/>
                  </a:lnTo>
                  <a:lnTo>
                    <a:pt x="121" y="297"/>
                  </a:lnTo>
                  <a:lnTo>
                    <a:pt x="154" y="308"/>
                  </a:lnTo>
                  <a:lnTo>
                    <a:pt x="176" y="297"/>
                  </a:lnTo>
                  <a:lnTo>
                    <a:pt x="157" y="277"/>
                  </a:lnTo>
                  <a:lnTo>
                    <a:pt x="168" y="265"/>
                  </a:lnTo>
                  <a:lnTo>
                    <a:pt x="259" y="273"/>
                  </a:lnTo>
                  <a:lnTo>
                    <a:pt x="292" y="293"/>
                  </a:lnTo>
                  <a:lnTo>
                    <a:pt x="309" y="300"/>
                  </a:lnTo>
                  <a:lnTo>
                    <a:pt x="330" y="285"/>
                  </a:lnTo>
                  <a:lnTo>
                    <a:pt x="351" y="281"/>
                  </a:lnTo>
                  <a:lnTo>
                    <a:pt x="355" y="300"/>
                  </a:lnTo>
                  <a:lnTo>
                    <a:pt x="368" y="300"/>
                  </a:lnTo>
                  <a:lnTo>
                    <a:pt x="377" y="288"/>
                  </a:lnTo>
                  <a:lnTo>
                    <a:pt x="397" y="269"/>
                  </a:lnTo>
                  <a:lnTo>
                    <a:pt x="409" y="281"/>
                  </a:lnTo>
                  <a:lnTo>
                    <a:pt x="409" y="308"/>
                  </a:lnTo>
                  <a:lnTo>
                    <a:pt x="418" y="320"/>
                  </a:lnTo>
                  <a:lnTo>
                    <a:pt x="435" y="324"/>
                  </a:lnTo>
                  <a:lnTo>
                    <a:pt x="456" y="304"/>
                  </a:lnTo>
                  <a:lnTo>
                    <a:pt x="484" y="297"/>
                  </a:lnTo>
                  <a:lnTo>
                    <a:pt x="539" y="246"/>
                  </a:lnTo>
                  <a:lnTo>
                    <a:pt x="569" y="249"/>
                  </a:lnTo>
                  <a:lnTo>
                    <a:pt x="598" y="238"/>
                  </a:lnTo>
                  <a:lnTo>
                    <a:pt x="560" y="171"/>
                  </a:lnTo>
                  <a:lnTo>
                    <a:pt x="573" y="152"/>
                  </a:lnTo>
                  <a:lnTo>
                    <a:pt x="569" y="144"/>
                  </a:lnTo>
                  <a:lnTo>
                    <a:pt x="547" y="137"/>
                  </a:lnTo>
                  <a:lnTo>
                    <a:pt x="514" y="121"/>
                  </a:lnTo>
                  <a:lnTo>
                    <a:pt x="497" y="109"/>
                  </a:lnTo>
                  <a:lnTo>
                    <a:pt x="476" y="121"/>
                  </a:lnTo>
                  <a:lnTo>
                    <a:pt x="451" y="102"/>
                  </a:lnTo>
                  <a:lnTo>
                    <a:pt x="421" y="102"/>
                  </a:lnTo>
                  <a:lnTo>
                    <a:pt x="397" y="90"/>
                  </a:lnTo>
                  <a:lnTo>
                    <a:pt x="388" y="70"/>
                  </a:lnTo>
                  <a:lnTo>
                    <a:pt x="377" y="59"/>
                  </a:lnTo>
                  <a:lnTo>
                    <a:pt x="359" y="66"/>
                  </a:lnTo>
                  <a:lnTo>
                    <a:pt x="343" y="59"/>
                  </a:lnTo>
                  <a:lnTo>
                    <a:pt x="292" y="66"/>
                  </a:lnTo>
                  <a:lnTo>
                    <a:pt x="238" y="54"/>
                  </a:lnTo>
                  <a:lnTo>
                    <a:pt x="176" y="0"/>
                  </a:lnTo>
                  <a:lnTo>
                    <a:pt x="154" y="15"/>
                  </a:lnTo>
                  <a:lnTo>
                    <a:pt x="146" y="8"/>
                  </a:lnTo>
                  <a:lnTo>
                    <a:pt x="133" y="8"/>
                  </a:lnTo>
                  <a:lnTo>
                    <a:pt x="74" y="8"/>
                  </a:lnTo>
                  <a:lnTo>
                    <a:pt x="66" y="15"/>
                  </a:lnTo>
                  <a:lnTo>
                    <a:pt x="83" y="35"/>
                  </a:lnTo>
                  <a:lnTo>
                    <a:pt x="100" y="39"/>
                  </a:lnTo>
                  <a:lnTo>
                    <a:pt x="116" y="43"/>
                  </a:lnTo>
                  <a:lnTo>
                    <a:pt x="108" y="54"/>
                  </a:lnTo>
                  <a:lnTo>
                    <a:pt x="78" y="66"/>
                  </a:lnTo>
                  <a:lnTo>
                    <a:pt x="74" y="90"/>
                  </a:lnTo>
                  <a:lnTo>
                    <a:pt x="78" y="98"/>
                  </a:lnTo>
                  <a:lnTo>
                    <a:pt x="83" y="125"/>
                  </a:lnTo>
                  <a:lnTo>
                    <a:pt x="100" y="129"/>
                  </a:lnTo>
                  <a:lnTo>
                    <a:pt x="121" y="148"/>
                  </a:lnTo>
                  <a:lnTo>
                    <a:pt x="125" y="191"/>
                  </a:lnTo>
                  <a:lnTo>
                    <a:pt x="121" y="207"/>
                  </a:lnTo>
                  <a:lnTo>
                    <a:pt x="108" y="203"/>
                  </a:lnTo>
                  <a:lnTo>
                    <a:pt x="74" y="230"/>
                  </a:lnTo>
                  <a:lnTo>
                    <a:pt x="16" y="238"/>
                  </a:lnTo>
                  <a:lnTo>
                    <a:pt x="0" y="254"/>
                  </a:lnTo>
                  <a:lnTo>
                    <a:pt x="11" y="269"/>
                  </a:lnTo>
                  <a:lnTo>
                    <a:pt x="16" y="300"/>
                  </a:lnTo>
                  <a:lnTo>
                    <a:pt x="28" y="304"/>
                  </a:lnTo>
                  <a:lnTo>
                    <a:pt x="70" y="351"/>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90" name="îṩliḑê">
              <a:extLst>
                <a:ext uri="{FF2B5EF4-FFF2-40B4-BE49-F238E27FC236}">
                  <a16:creationId xmlns:a16="http://schemas.microsoft.com/office/drawing/2014/main" xmlns="" id="{EABA0ED8-1467-4A7E-8522-27953FE85449}"/>
                </a:ext>
              </a:extLst>
            </p:cNvPr>
            <p:cNvSpPr/>
            <p:nvPr/>
          </p:nvSpPr>
          <p:spPr bwMode="auto">
            <a:xfrm>
              <a:off x="3717930" y="3760787"/>
              <a:ext cx="1466851" cy="1055688"/>
            </a:xfrm>
            <a:custGeom>
              <a:avLst/>
              <a:gdLst/>
              <a:ahLst/>
              <a:cxnLst>
                <a:cxn ang="0">
                  <a:pos x="373" y="59"/>
                </a:cxn>
                <a:cxn ang="0">
                  <a:pos x="355" y="20"/>
                </a:cxn>
                <a:cxn ang="0">
                  <a:pos x="418" y="0"/>
                </a:cxn>
                <a:cxn ang="0">
                  <a:pos x="431" y="39"/>
                </a:cxn>
                <a:cxn ang="0">
                  <a:pos x="486" y="86"/>
                </a:cxn>
                <a:cxn ang="0">
                  <a:pos x="516" y="86"/>
                </a:cxn>
                <a:cxn ang="0">
                  <a:pos x="541" y="129"/>
                </a:cxn>
                <a:cxn ang="0">
                  <a:pos x="604" y="121"/>
                </a:cxn>
                <a:cxn ang="0">
                  <a:pos x="628" y="102"/>
                </a:cxn>
                <a:cxn ang="0">
                  <a:pos x="648" y="121"/>
                </a:cxn>
                <a:cxn ang="0">
                  <a:pos x="711" y="114"/>
                </a:cxn>
                <a:cxn ang="0">
                  <a:pos x="725" y="133"/>
                </a:cxn>
                <a:cxn ang="0">
                  <a:pos x="796" y="156"/>
                </a:cxn>
                <a:cxn ang="0">
                  <a:pos x="876" y="168"/>
                </a:cxn>
                <a:cxn ang="0">
                  <a:pos x="917" y="176"/>
                </a:cxn>
                <a:cxn ang="0">
                  <a:pos x="955" y="200"/>
                </a:cxn>
                <a:cxn ang="0">
                  <a:pos x="955" y="258"/>
                </a:cxn>
                <a:cxn ang="0">
                  <a:pos x="908" y="281"/>
                </a:cxn>
                <a:cxn ang="0">
                  <a:pos x="834" y="305"/>
                </a:cxn>
                <a:cxn ang="0">
                  <a:pos x="850" y="351"/>
                </a:cxn>
                <a:cxn ang="0">
                  <a:pos x="905" y="402"/>
                </a:cxn>
                <a:cxn ang="0">
                  <a:pos x="879" y="480"/>
                </a:cxn>
                <a:cxn ang="0">
                  <a:pos x="834" y="429"/>
                </a:cxn>
                <a:cxn ang="0">
                  <a:pos x="816" y="410"/>
                </a:cxn>
                <a:cxn ang="0">
                  <a:pos x="766" y="402"/>
                </a:cxn>
                <a:cxn ang="0">
                  <a:pos x="730" y="437"/>
                </a:cxn>
                <a:cxn ang="0">
                  <a:pos x="699" y="457"/>
                </a:cxn>
                <a:cxn ang="0">
                  <a:pos x="654" y="449"/>
                </a:cxn>
                <a:cxn ang="0">
                  <a:pos x="628" y="485"/>
                </a:cxn>
                <a:cxn ang="0">
                  <a:pos x="683" y="524"/>
                </a:cxn>
                <a:cxn ang="0">
                  <a:pos x="604" y="531"/>
                </a:cxn>
                <a:cxn ang="0">
                  <a:pos x="577" y="508"/>
                </a:cxn>
                <a:cxn ang="0">
                  <a:pos x="528" y="515"/>
                </a:cxn>
                <a:cxn ang="0">
                  <a:pos x="516" y="480"/>
                </a:cxn>
                <a:cxn ang="0">
                  <a:pos x="489" y="461"/>
                </a:cxn>
                <a:cxn ang="0">
                  <a:pos x="486" y="488"/>
                </a:cxn>
                <a:cxn ang="0">
                  <a:pos x="457" y="512"/>
                </a:cxn>
                <a:cxn ang="0">
                  <a:pos x="410" y="582"/>
                </a:cxn>
                <a:cxn ang="0">
                  <a:pos x="398" y="664"/>
                </a:cxn>
                <a:cxn ang="0">
                  <a:pos x="335" y="680"/>
                </a:cxn>
                <a:cxn ang="0">
                  <a:pos x="247" y="543"/>
                </a:cxn>
                <a:cxn ang="0">
                  <a:pos x="196" y="519"/>
                </a:cxn>
                <a:cxn ang="0">
                  <a:pos x="201" y="485"/>
                </a:cxn>
                <a:cxn ang="0">
                  <a:pos x="154" y="488"/>
                </a:cxn>
                <a:cxn ang="0">
                  <a:pos x="113" y="422"/>
                </a:cxn>
                <a:cxn ang="0">
                  <a:pos x="105" y="297"/>
                </a:cxn>
                <a:cxn ang="0">
                  <a:pos x="99" y="234"/>
                </a:cxn>
                <a:cxn ang="0">
                  <a:pos x="0" y="114"/>
                </a:cxn>
                <a:cxn ang="0">
                  <a:pos x="12" y="82"/>
                </a:cxn>
                <a:cxn ang="0">
                  <a:pos x="151" y="86"/>
                </a:cxn>
                <a:cxn ang="0">
                  <a:pos x="193" y="94"/>
                </a:cxn>
                <a:cxn ang="0">
                  <a:pos x="264" y="125"/>
                </a:cxn>
                <a:cxn ang="0">
                  <a:pos x="272" y="90"/>
                </a:cxn>
                <a:cxn ang="0">
                  <a:pos x="319" y="94"/>
                </a:cxn>
                <a:cxn ang="0">
                  <a:pos x="360" y="86"/>
                </a:cxn>
              </a:cxnLst>
              <a:rect l="0" t="0" r="r" b="b"/>
              <a:pathLst>
                <a:path w="961" h="681">
                  <a:moveTo>
                    <a:pt x="360" y="86"/>
                  </a:moveTo>
                  <a:lnTo>
                    <a:pt x="373" y="59"/>
                  </a:lnTo>
                  <a:lnTo>
                    <a:pt x="360" y="43"/>
                  </a:lnTo>
                  <a:lnTo>
                    <a:pt x="355" y="20"/>
                  </a:lnTo>
                  <a:lnTo>
                    <a:pt x="406" y="0"/>
                  </a:lnTo>
                  <a:lnTo>
                    <a:pt x="418" y="0"/>
                  </a:lnTo>
                  <a:lnTo>
                    <a:pt x="426" y="16"/>
                  </a:lnTo>
                  <a:lnTo>
                    <a:pt x="431" y="39"/>
                  </a:lnTo>
                  <a:lnTo>
                    <a:pt x="457" y="55"/>
                  </a:lnTo>
                  <a:lnTo>
                    <a:pt x="486" y="86"/>
                  </a:lnTo>
                  <a:lnTo>
                    <a:pt x="506" y="75"/>
                  </a:lnTo>
                  <a:lnTo>
                    <a:pt x="516" y="86"/>
                  </a:lnTo>
                  <a:lnTo>
                    <a:pt x="520" y="114"/>
                  </a:lnTo>
                  <a:lnTo>
                    <a:pt x="541" y="129"/>
                  </a:lnTo>
                  <a:lnTo>
                    <a:pt x="594" y="133"/>
                  </a:lnTo>
                  <a:lnTo>
                    <a:pt x="604" y="121"/>
                  </a:lnTo>
                  <a:lnTo>
                    <a:pt x="599" y="110"/>
                  </a:lnTo>
                  <a:lnTo>
                    <a:pt x="628" y="102"/>
                  </a:lnTo>
                  <a:lnTo>
                    <a:pt x="645" y="105"/>
                  </a:lnTo>
                  <a:lnTo>
                    <a:pt x="648" y="121"/>
                  </a:lnTo>
                  <a:lnTo>
                    <a:pt x="662" y="125"/>
                  </a:lnTo>
                  <a:lnTo>
                    <a:pt x="711" y="114"/>
                  </a:lnTo>
                  <a:lnTo>
                    <a:pt x="725" y="117"/>
                  </a:lnTo>
                  <a:lnTo>
                    <a:pt x="725" y="133"/>
                  </a:lnTo>
                  <a:lnTo>
                    <a:pt x="750" y="137"/>
                  </a:lnTo>
                  <a:lnTo>
                    <a:pt x="796" y="156"/>
                  </a:lnTo>
                  <a:lnTo>
                    <a:pt x="821" y="149"/>
                  </a:lnTo>
                  <a:lnTo>
                    <a:pt x="876" y="168"/>
                  </a:lnTo>
                  <a:lnTo>
                    <a:pt x="887" y="183"/>
                  </a:lnTo>
                  <a:lnTo>
                    <a:pt x="917" y="176"/>
                  </a:lnTo>
                  <a:lnTo>
                    <a:pt x="934" y="180"/>
                  </a:lnTo>
                  <a:lnTo>
                    <a:pt x="955" y="200"/>
                  </a:lnTo>
                  <a:lnTo>
                    <a:pt x="960" y="242"/>
                  </a:lnTo>
                  <a:lnTo>
                    <a:pt x="955" y="258"/>
                  </a:lnTo>
                  <a:lnTo>
                    <a:pt x="942" y="254"/>
                  </a:lnTo>
                  <a:lnTo>
                    <a:pt x="908" y="281"/>
                  </a:lnTo>
                  <a:lnTo>
                    <a:pt x="850" y="290"/>
                  </a:lnTo>
                  <a:lnTo>
                    <a:pt x="834" y="305"/>
                  </a:lnTo>
                  <a:lnTo>
                    <a:pt x="845" y="320"/>
                  </a:lnTo>
                  <a:lnTo>
                    <a:pt x="850" y="351"/>
                  </a:lnTo>
                  <a:lnTo>
                    <a:pt x="863" y="356"/>
                  </a:lnTo>
                  <a:lnTo>
                    <a:pt x="905" y="402"/>
                  </a:lnTo>
                  <a:lnTo>
                    <a:pt x="908" y="465"/>
                  </a:lnTo>
                  <a:lnTo>
                    <a:pt x="879" y="480"/>
                  </a:lnTo>
                  <a:lnTo>
                    <a:pt x="859" y="461"/>
                  </a:lnTo>
                  <a:lnTo>
                    <a:pt x="834" y="429"/>
                  </a:lnTo>
                  <a:lnTo>
                    <a:pt x="834" y="414"/>
                  </a:lnTo>
                  <a:lnTo>
                    <a:pt x="816" y="410"/>
                  </a:lnTo>
                  <a:lnTo>
                    <a:pt x="800" y="418"/>
                  </a:lnTo>
                  <a:lnTo>
                    <a:pt x="766" y="402"/>
                  </a:lnTo>
                  <a:lnTo>
                    <a:pt x="754" y="434"/>
                  </a:lnTo>
                  <a:lnTo>
                    <a:pt x="730" y="437"/>
                  </a:lnTo>
                  <a:lnTo>
                    <a:pt x="708" y="465"/>
                  </a:lnTo>
                  <a:lnTo>
                    <a:pt x="699" y="457"/>
                  </a:lnTo>
                  <a:lnTo>
                    <a:pt x="678" y="465"/>
                  </a:lnTo>
                  <a:lnTo>
                    <a:pt x="654" y="449"/>
                  </a:lnTo>
                  <a:lnTo>
                    <a:pt x="628" y="473"/>
                  </a:lnTo>
                  <a:lnTo>
                    <a:pt x="628" y="485"/>
                  </a:lnTo>
                  <a:lnTo>
                    <a:pt x="675" y="508"/>
                  </a:lnTo>
                  <a:lnTo>
                    <a:pt x="683" y="524"/>
                  </a:lnTo>
                  <a:lnTo>
                    <a:pt x="654" y="535"/>
                  </a:lnTo>
                  <a:lnTo>
                    <a:pt x="604" y="531"/>
                  </a:lnTo>
                  <a:lnTo>
                    <a:pt x="599" y="515"/>
                  </a:lnTo>
                  <a:lnTo>
                    <a:pt x="577" y="508"/>
                  </a:lnTo>
                  <a:lnTo>
                    <a:pt x="549" y="524"/>
                  </a:lnTo>
                  <a:lnTo>
                    <a:pt x="528" y="515"/>
                  </a:lnTo>
                  <a:lnTo>
                    <a:pt x="528" y="492"/>
                  </a:lnTo>
                  <a:lnTo>
                    <a:pt x="516" y="480"/>
                  </a:lnTo>
                  <a:lnTo>
                    <a:pt x="516" y="469"/>
                  </a:lnTo>
                  <a:lnTo>
                    <a:pt x="489" y="461"/>
                  </a:lnTo>
                  <a:lnTo>
                    <a:pt x="481" y="469"/>
                  </a:lnTo>
                  <a:lnTo>
                    <a:pt x="486" y="488"/>
                  </a:lnTo>
                  <a:lnTo>
                    <a:pt x="461" y="496"/>
                  </a:lnTo>
                  <a:lnTo>
                    <a:pt x="457" y="512"/>
                  </a:lnTo>
                  <a:lnTo>
                    <a:pt x="461" y="527"/>
                  </a:lnTo>
                  <a:lnTo>
                    <a:pt x="410" y="582"/>
                  </a:lnTo>
                  <a:lnTo>
                    <a:pt x="418" y="644"/>
                  </a:lnTo>
                  <a:lnTo>
                    <a:pt x="398" y="664"/>
                  </a:lnTo>
                  <a:lnTo>
                    <a:pt x="385" y="652"/>
                  </a:lnTo>
                  <a:lnTo>
                    <a:pt x="335" y="680"/>
                  </a:lnTo>
                  <a:lnTo>
                    <a:pt x="319" y="668"/>
                  </a:lnTo>
                  <a:lnTo>
                    <a:pt x="247" y="543"/>
                  </a:lnTo>
                  <a:lnTo>
                    <a:pt x="217" y="524"/>
                  </a:lnTo>
                  <a:lnTo>
                    <a:pt x="196" y="519"/>
                  </a:lnTo>
                  <a:lnTo>
                    <a:pt x="188" y="504"/>
                  </a:lnTo>
                  <a:lnTo>
                    <a:pt x="201" y="485"/>
                  </a:lnTo>
                  <a:lnTo>
                    <a:pt x="180" y="469"/>
                  </a:lnTo>
                  <a:lnTo>
                    <a:pt x="154" y="488"/>
                  </a:lnTo>
                  <a:lnTo>
                    <a:pt x="130" y="492"/>
                  </a:lnTo>
                  <a:lnTo>
                    <a:pt x="113" y="422"/>
                  </a:lnTo>
                  <a:lnTo>
                    <a:pt x="109" y="407"/>
                  </a:lnTo>
                  <a:lnTo>
                    <a:pt x="105" y="297"/>
                  </a:lnTo>
                  <a:lnTo>
                    <a:pt x="83" y="242"/>
                  </a:lnTo>
                  <a:lnTo>
                    <a:pt x="99" y="234"/>
                  </a:lnTo>
                  <a:lnTo>
                    <a:pt x="54" y="153"/>
                  </a:lnTo>
                  <a:lnTo>
                    <a:pt x="0" y="114"/>
                  </a:lnTo>
                  <a:lnTo>
                    <a:pt x="4" y="90"/>
                  </a:lnTo>
                  <a:lnTo>
                    <a:pt x="12" y="82"/>
                  </a:lnTo>
                  <a:lnTo>
                    <a:pt x="96" y="70"/>
                  </a:lnTo>
                  <a:lnTo>
                    <a:pt x="151" y="86"/>
                  </a:lnTo>
                  <a:lnTo>
                    <a:pt x="180" y="75"/>
                  </a:lnTo>
                  <a:lnTo>
                    <a:pt x="193" y="94"/>
                  </a:lnTo>
                  <a:lnTo>
                    <a:pt x="234" y="133"/>
                  </a:lnTo>
                  <a:lnTo>
                    <a:pt x="264" y="125"/>
                  </a:lnTo>
                  <a:lnTo>
                    <a:pt x="264" y="102"/>
                  </a:lnTo>
                  <a:lnTo>
                    <a:pt x="272" y="90"/>
                  </a:lnTo>
                  <a:lnTo>
                    <a:pt x="305" y="78"/>
                  </a:lnTo>
                  <a:lnTo>
                    <a:pt x="319" y="94"/>
                  </a:lnTo>
                  <a:lnTo>
                    <a:pt x="335" y="82"/>
                  </a:lnTo>
                  <a:lnTo>
                    <a:pt x="360" y="86"/>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91" name="íşḻíḑê">
              <a:extLst>
                <a:ext uri="{FF2B5EF4-FFF2-40B4-BE49-F238E27FC236}">
                  <a16:creationId xmlns:a16="http://schemas.microsoft.com/office/drawing/2014/main" xmlns="" id="{E96F2678-AD60-4156-8F90-AF69BEBB4F2E}"/>
                </a:ext>
              </a:extLst>
            </p:cNvPr>
            <p:cNvSpPr/>
            <p:nvPr/>
          </p:nvSpPr>
          <p:spPr bwMode="auto">
            <a:xfrm>
              <a:off x="1571627" y="3359150"/>
              <a:ext cx="2320929" cy="1187449"/>
            </a:xfrm>
            <a:custGeom>
              <a:avLst/>
              <a:gdLst/>
              <a:ahLst/>
              <a:cxnLst>
                <a:cxn ang="0">
                  <a:pos x="921" y="730"/>
                </a:cxn>
                <a:cxn ang="0">
                  <a:pos x="947" y="757"/>
                </a:cxn>
                <a:cxn ang="0">
                  <a:pos x="1022" y="730"/>
                </a:cxn>
                <a:cxn ang="0">
                  <a:pos x="1068" y="699"/>
                </a:cxn>
                <a:cxn ang="0">
                  <a:pos x="1126" y="679"/>
                </a:cxn>
                <a:cxn ang="0">
                  <a:pos x="1189" y="660"/>
                </a:cxn>
                <a:cxn ang="0">
                  <a:pos x="1286" y="645"/>
                </a:cxn>
                <a:cxn ang="0">
                  <a:pos x="1290" y="679"/>
                </a:cxn>
                <a:cxn ang="0">
                  <a:pos x="1319" y="684"/>
                </a:cxn>
                <a:cxn ang="0">
                  <a:pos x="1303" y="726"/>
                </a:cxn>
                <a:cxn ang="0">
                  <a:pos x="1319" y="730"/>
                </a:cxn>
                <a:cxn ang="0">
                  <a:pos x="1403" y="726"/>
                </a:cxn>
                <a:cxn ang="0">
                  <a:pos x="1453" y="742"/>
                </a:cxn>
                <a:cxn ang="0">
                  <a:pos x="1474" y="750"/>
                </a:cxn>
                <a:cxn ang="0">
                  <a:pos x="1479" y="699"/>
                </a:cxn>
                <a:cxn ang="0">
                  <a:pos x="1513" y="664"/>
                </a:cxn>
                <a:cxn ang="0">
                  <a:pos x="1487" y="499"/>
                </a:cxn>
                <a:cxn ang="0">
                  <a:pos x="1458" y="410"/>
                </a:cxn>
                <a:cxn ang="0">
                  <a:pos x="1387" y="379"/>
                </a:cxn>
                <a:cxn ang="0">
                  <a:pos x="1340" y="460"/>
                </a:cxn>
                <a:cxn ang="0">
                  <a:pos x="1252" y="418"/>
                </a:cxn>
                <a:cxn ang="0">
                  <a:pos x="1094" y="362"/>
                </a:cxn>
                <a:cxn ang="0">
                  <a:pos x="1026" y="355"/>
                </a:cxn>
                <a:cxn ang="0">
                  <a:pos x="896" y="304"/>
                </a:cxn>
                <a:cxn ang="0">
                  <a:pos x="833" y="164"/>
                </a:cxn>
                <a:cxn ang="0">
                  <a:pos x="858" y="120"/>
                </a:cxn>
                <a:cxn ang="0">
                  <a:pos x="853" y="62"/>
                </a:cxn>
                <a:cxn ang="0">
                  <a:pos x="867" y="31"/>
                </a:cxn>
                <a:cxn ang="0">
                  <a:pos x="754" y="0"/>
                </a:cxn>
                <a:cxn ang="0">
                  <a:pos x="670" y="12"/>
                </a:cxn>
                <a:cxn ang="0">
                  <a:pos x="569" y="42"/>
                </a:cxn>
                <a:cxn ang="0">
                  <a:pos x="469" y="54"/>
                </a:cxn>
                <a:cxn ang="0">
                  <a:pos x="402" y="20"/>
                </a:cxn>
                <a:cxn ang="0">
                  <a:pos x="288" y="39"/>
                </a:cxn>
                <a:cxn ang="0">
                  <a:pos x="247" y="15"/>
                </a:cxn>
                <a:cxn ang="0">
                  <a:pos x="162" y="23"/>
                </a:cxn>
                <a:cxn ang="0">
                  <a:pos x="121" y="74"/>
                </a:cxn>
                <a:cxn ang="0">
                  <a:pos x="99" y="101"/>
                </a:cxn>
                <a:cxn ang="0">
                  <a:pos x="70" y="113"/>
                </a:cxn>
                <a:cxn ang="0">
                  <a:pos x="58" y="132"/>
                </a:cxn>
                <a:cxn ang="0">
                  <a:pos x="78" y="176"/>
                </a:cxn>
                <a:cxn ang="0">
                  <a:pos x="75" y="222"/>
                </a:cxn>
                <a:cxn ang="0">
                  <a:pos x="20" y="206"/>
                </a:cxn>
                <a:cxn ang="0">
                  <a:pos x="0" y="222"/>
                </a:cxn>
                <a:cxn ang="0">
                  <a:pos x="12" y="265"/>
                </a:cxn>
                <a:cxn ang="0">
                  <a:pos x="4" y="304"/>
                </a:cxn>
                <a:cxn ang="0">
                  <a:pos x="33" y="316"/>
                </a:cxn>
                <a:cxn ang="0">
                  <a:pos x="99" y="379"/>
                </a:cxn>
                <a:cxn ang="0">
                  <a:pos x="138" y="433"/>
                </a:cxn>
                <a:cxn ang="0">
                  <a:pos x="162" y="449"/>
                </a:cxn>
                <a:cxn ang="0">
                  <a:pos x="209" y="445"/>
                </a:cxn>
                <a:cxn ang="0">
                  <a:pos x="319" y="558"/>
                </a:cxn>
                <a:cxn ang="0">
                  <a:pos x="351" y="547"/>
                </a:cxn>
                <a:cxn ang="0">
                  <a:pos x="360" y="589"/>
                </a:cxn>
                <a:cxn ang="0">
                  <a:pos x="426" y="616"/>
                </a:cxn>
                <a:cxn ang="0">
                  <a:pos x="481" y="667"/>
                </a:cxn>
                <a:cxn ang="0">
                  <a:pos x="494" y="691"/>
                </a:cxn>
                <a:cxn ang="0">
                  <a:pos x="552" y="687"/>
                </a:cxn>
                <a:cxn ang="0">
                  <a:pos x="658" y="711"/>
                </a:cxn>
                <a:cxn ang="0">
                  <a:pos x="707" y="723"/>
                </a:cxn>
                <a:cxn ang="0">
                  <a:pos x="707" y="765"/>
                </a:cxn>
                <a:cxn ang="0">
                  <a:pos x="801" y="699"/>
                </a:cxn>
                <a:cxn ang="0">
                  <a:pos x="872" y="726"/>
                </a:cxn>
              </a:cxnLst>
              <a:rect l="0" t="0" r="r" b="b"/>
              <a:pathLst>
                <a:path w="1514" h="766">
                  <a:moveTo>
                    <a:pt x="872" y="726"/>
                  </a:moveTo>
                  <a:lnTo>
                    <a:pt x="921" y="730"/>
                  </a:lnTo>
                  <a:lnTo>
                    <a:pt x="938" y="753"/>
                  </a:lnTo>
                  <a:lnTo>
                    <a:pt x="947" y="757"/>
                  </a:lnTo>
                  <a:lnTo>
                    <a:pt x="1018" y="742"/>
                  </a:lnTo>
                  <a:lnTo>
                    <a:pt x="1022" y="730"/>
                  </a:lnTo>
                  <a:lnTo>
                    <a:pt x="1034" y="726"/>
                  </a:lnTo>
                  <a:lnTo>
                    <a:pt x="1068" y="699"/>
                  </a:lnTo>
                  <a:lnTo>
                    <a:pt x="1102" y="694"/>
                  </a:lnTo>
                  <a:lnTo>
                    <a:pt x="1126" y="679"/>
                  </a:lnTo>
                  <a:lnTo>
                    <a:pt x="1181" y="648"/>
                  </a:lnTo>
                  <a:lnTo>
                    <a:pt x="1189" y="660"/>
                  </a:lnTo>
                  <a:lnTo>
                    <a:pt x="1228" y="672"/>
                  </a:lnTo>
                  <a:lnTo>
                    <a:pt x="1286" y="645"/>
                  </a:lnTo>
                  <a:lnTo>
                    <a:pt x="1306" y="655"/>
                  </a:lnTo>
                  <a:lnTo>
                    <a:pt x="1290" y="679"/>
                  </a:lnTo>
                  <a:lnTo>
                    <a:pt x="1294" y="684"/>
                  </a:lnTo>
                  <a:lnTo>
                    <a:pt x="1319" y="684"/>
                  </a:lnTo>
                  <a:lnTo>
                    <a:pt x="1319" y="691"/>
                  </a:lnTo>
                  <a:lnTo>
                    <a:pt x="1303" y="726"/>
                  </a:lnTo>
                  <a:lnTo>
                    <a:pt x="1306" y="730"/>
                  </a:lnTo>
                  <a:lnTo>
                    <a:pt x="1319" y="730"/>
                  </a:lnTo>
                  <a:lnTo>
                    <a:pt x="1377" y="745"/>
                  </a:lnTo>
                  <a:lnTo>
                    <a:pt x="1403" y="726"/>
                  </a:lnTo>
                  <a:lnTo>
                    <a:pt x="1440" y="753"/>
                  </a:lnTo>
                  <a:lnTo>
                    <a:pt x="1453" y="742"/>
                  </a:lnTo>
                  <a:lnTo>
                    <a:pt x="1461" y="750"/>
                  </a:lnTo>
                  <a:lnTo>
                    <a:pt x="1474" y="750"/>
                  </a:lnTo>
                  <a:lnTo>
                    <a:pt x="1483" y="742"/>
                  </a:lnTo>
                  <a:lnTo>
                    <a:pt x="1479" y="699"/>
                  </a:lnTo>
                  <a:lnTo>
                    <a:pt x="1492" y="691"/>
                  </a:lnTo>
                  <a:lnTo>
                    <a:pt x="1513" y="664"/>
                  </a:lnTo>
                  <a:lnTo>
                    <a:pt x="1508" y="554"/>
                  </a:lnTo>
                  <a:lnTo>
                    <a:pt x="1487" y="499"/>
                  </a:lnTo>
                  <a:lnTo>
                    <a:pt x="1503" y="492"/>
                  </a:lnTo>
                  <a:lnTo>
                    <a:pt x="1458" y="410"/>
                  </a:lnTo>
                  <a:lnTo>
                    <a:pt x="1403" y="371"/>
                  </a:lnTo>
                  <a:lnTo>
                    <a:pt x="1387" y="379"/>
                  </a:lnTo>
                  <a:lnTo>
                    <a:pt x="1387" y="401"/>
                  </a:lnTo>
                  <a:lnTo>
                    <a:pt x="1340" y="460"/>
                  </a:lnTo>
                  <a:lnTo>
                    <a:pt x="1256" y="445"/>
                  </a:lnTo>
                  <a:lnTo>
                    <a:pt x="1252" y="418"/>
                  </a:lnTo>
                  <a:lnTo>
                    <a:pt x="1201" y="382"/>
                  </a:lnTo>
                  <a:lnTo>
                    <a:pt x="1094" y="362"/>
                  </a:lnTo>
                  <a:lnTo>
                    <a:pt x="1042" y="355"/>
                  </a:lnTo>
                  <a:lnTo>
                    <a:pt x="1026" y="355"/>
                  </a:lnTo>
                  <a:lnTo>
                    <a:pt x="984" y="323"/>
                  </a:lnTo>
                  <a:lnTo>
                    <a:pt x="896" y="304"/>
                  </a:lnTo>
                  <a:lnTo>
                    <a:pt x="837" y="195"/>
                  </a:lnTo>
                  <a:lnTo>
                    <a:pt x="833" y="164"/>
                  </a:lnTo>
                  <a:lnTo>
                    <a:pt x="858" y="156"/>
                  </a:lnTo>
                  <a:lnTo>
                    <a:pt x="858" y="120"/>
                  </a:lnTo>
                  <a:lnTo>
                    <a:pt x="875" y="78"/>
                  </a:lnTo>
                  <a:lnTo>
                    <a:pt x="853" y="62"/>
                  </a:lnTo>
                  <a:lnTo>
                    <a:pt x="884" y="39"/>
                  </a:lnTo>
                  <a:lnTo>
                    <a:pt x="867" y="31"/>
                  </a:lnTo>
                  <a:lnTo>
                    <a:pt x="825" y="31"/>
                  </a:lnTo>
                  <a:lnTo>
                    <a:pt x="754" y="0"/>
                  </a:lnTo>
                  <a:lnTo>
                    <a:pt x="707" y="0"/>
                  </a:lnTo>
                  <a:lnTo>
                    <a:pt x="670" y="12"/>
                  </a:lnTo>
                  <a:lnTo>
                    <a:pt x="632" y="12"/>
                  </a:lnTo>
                  <a:lnTo>
                    <a:pt x="569" y="42"/>
                  </a:lnTo>
                  <a:lnTo>
                    <a:pt x="519" y="35"/>
                  </a:lnTo>
                  <a:lnTo>
                    <a:pt x="469" y="54"/>
                  </a:lnTo>
                  <a:lnTo>
                    <a:pt x="426" y="39"/>
                  </a:lnTo>
                  <a:lnTo>
                    <a:pt x="402" y="20"/>
                  </a:lnTo>
                  <a:lnTo>
                    <a:pt x="335" y="12"/>
                  </a:lnTo>
                  <a:lnTo>
                    <a:pt x="288" y="39"/>
                  </a:lnTo>
                  <a:lnTo>
                    <a:pt x="264" y="27"/>
                  </a:lnTo>
                  <a:lnTo>
                    <a:pt x="247" y="15"/>
                  </a:lnTo>
                  <a:lnTo>
                    <a:pt x="196" y="3"/>
                  </a:lnTo>
                  <a:lnTo>
                    <a:pt x="162" y="23"/>
                  </a:lnTo>
                  <a:lnTo>
                    <a:pt x="151" y="59"/>
                  </a:lnTo>
                  <a:lnTo>
                    <a:pt x="121" y="74"/>
                  </a:lnTo>
                  <a:lnTo>
                    <a:pt x="117" y="93"/>
                  </a:lnTo>
                  <a:lnTo>
                    <a:pt x="99" y="101"/>
                  </a:lnTo>
                  <a:lnTo>
                    <a:pt x="78" y="98"/>
                  </a:lnTo>
                  <a:lnTo>
                    <a:pt x="70" y="113"/>
                  </a:lnTo>
                  <a:lnTo>
                    <a:pt x="67" y="132"/>
                  </a:lnTo>
                  <a:lnTo>
                    <a:pt x="58" y="132"/>
                  </a:lnTo>
                  <a:lnTo>
                    <a:pt x="54" y="156"/>
                  </a:lnTo>
                  <a:lnTo>
                    <a:pt x="78" y="176"/>
                  </a:lnTo>
                  <a:lnTo>
                    <a:pt x="83" y="211"/>
                  </a:lnTo>
                  <a:lnTo>
                    <a:pt x="75" y="222"/>
                  </a:lnTo>
                  <a:lnTo>
                    <a:pt x="37" y="226"/>
                  </a:lnTo>
                  <a:lnTo>
                    <a:pt x="20" y="206"/>
                  </a:lnTo>
                  <a:lnTo>
                    <a:pt x="0" y="211"/>
                  </a:lnTo>
                  <a:lnTo>
                    <a:pt x="0" y="222"/>
                  </a:lnTo>
                  <a:lnTo>
                    <a:pt x="8" y="250"/>
                  </a:lnTo>
                  <a:lnTo>
                    <a:pt x="12" y="265"/>
                  </a:lnTo>
                  <a:lnTo>
                    <a:pt x="12" y="289"/>
                  </a:lnTo>
                  <a:lnTo>
                    <a:pt x="4" y="304"/>
                  </a:lnTo>
                  <a:lnTo>
                    <a:pt x="8" y="316"/>
                  </a:lnTo>
                  <a:lnTo>
                    <a:pt x="33" y="316"/>
                  </a:lnTo>
                  <a:lnTo>
                    <a:pt x="46" y="340"/>
                  </a:lnTo>
                  <a:lnTo>
                    <a:pt x="99" y="379"/>
                  </a:lnTo>
                  <a:lnTo>
                    <a:pt x="99" y="391"/>
                  </a:lnTo>
                  <a:lnTo>
                    <a:pt x="138" y="433"/>
                  </a:lnTo>
                  <a:lnTo>
                    <a:pt x="151" y="445"/>
                  </a:lnTo>
                  <a:lnTo>
                    <a:pt x="162" y="449"/>
                  </a:lnTo>
                  <a:lnTo>
                    <a:pt x="188" y="430"/>
                  </a:lnTo>
                  <a:lnTo>
                    <a:pt x="209" y="445"/>
                  </a:lnTo>
                  <a:lnTo>
                    <a:pt x="300" y="519"/>
                  </a:lnTo>
                  <a:lnTo>
                    <a:pt x="319" y="558"/>
                  </a:lnTo>
                  <a:lnTo>
                    <a:pt x="339" y="558"/>
                  </a:lnTo>
                  <a:lnTo>
                    <a:pt x="351" y="547"/>
                  </a:lnTo>
                  <a:lnTo>
                    <a:pt x="360" y="554"/>
                  </a:lnTo>
                  <a:lnTo>
                    <a:pt x="360" y="589"/>
                  </a:lnTo>
                  <a:lnTo>
                    <a:pt x="414" y="616"/>
                  </a:lnTo>
                  <a:lnTo>
                    <a:pt x="426" y="616"/>
                  </a:lnTo>
                  <a:lnTo>
                    <a:pt x="434" y="645"/>
                  </a:lnTo>
                  <a:lnTo>
                    <a:pt x="481" y="667"/>
                  </a:lnTo>
                  <a:lnTo>
                    <a:pt x="486" y="684"/>
                  </a:lnTo>
                  <a:lnTo>
                    <a:pt x="494" y="691"/>
                  </a:lnTo>
                  <a:lnTo>
                    <a:pt x="532" y="687"/>
                  </a:lnTo>
                  <a:lnTo>
                    <a:pt x="552" y="687"/>
                  </a:lnTo>
                  <a:lnTo>
                    <a:pt x="587" y="711"/>
                  </a:lnTo>
                  <a:lnTo>
                    <a:pt x="658" y="711"/>
                  </a:lnTo>
                  <a:lnTo>
                    <a:pt x="699" y="706"/>
                  </a:lnTo>
                  <a:lnTo>
                    <a:pt x="707" y="723"/>
                  </a:lnTo>
                  <a:lnTo>
                    <a:pt x="699" y="753"/>
                  </a:lnTo>
                  <a:lnTo>
                    <a:pt x="707" y="765"/>
                  </a:lnTo>
                  <a:lnTo>
                    <a:pt x="749" y="734"/>
                  </a:lnTo>
                  <a:lnTo>
                    <a:pt x="801" y="699"/>
                  </a:lnTo>
                  <a:lnTo>
                    <a:pt x="837" y="706"/>
                  </a:lnTo>
                  <a:lnTo>
                    <a:pt x="872" y="726"/>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92" name="iṡḷíde">
              <a:extLst>
                <a:ext uri="{FF2B5EF4-FFF2-40B4-BE49-F238E27FC236}">
                  <a16:creationId xmlns:a16="http://schemas.microsoft.com/office/drawing/2014/main" xmlns="" id="{2B95810B-762E-432D-A3F3-807C1E909762}"/>
                </a:ext>
              </a:extLst>
            </p:cNvPr>
            <p:cNvSpPr/>
            <p:nvPr/>
          </p:nvSpPr>
          <p:spPr bwMode="auto">
            <a:xfrm>
              <a:off x="2846391" y="3062287"/>
              <a:ext cx="1504951" cy="1011236"/>
            </a:xfrm>
            <a:custGeom>
              <a:avLst/>
              <a:gdLst/>
              <a:ahLst/>
              <a:cxnLst>
                <a:cxn ang="0">
                  <a:pos x="80" y="242"/>
                </a:cxn>
                <a:cxn ang="0">
                  <a:pos x="125" y="215"/>
                </a:cxn>
                <a:cxn ang="0">
                  <a:pos x="109" y="204"/>
                </a:cxn>
                <a:cxn ang="0">
                  <a:pos x="138" y="176"/>
                </a:cxn>
                <a:cxn ang="0">
                  <a:pos x="101" y="106"/>
                </a:cxn>
                <a:cxn ang="0">
                  <a:pos x="122" y="43"/>
                </a:cxn>
                <a:cxn ang="0">
                  <a:pos x="323" y="0"/>
                </a:cxn>
                <a:cxn ang="0">
                  <a:pos x="440" y="24"/>
                </a:cxn>
                <a:cxn ang="0">
                  <a:pos x="512" y="63"/>
                </a:cxn>
                <a:cxn ang="0">
                  <a:pos x="575" y="36"/>
                </a:cxn>
                <a:cxn ang="0">
                  <a:pos x="662" y="28"/>
                </a:cxn>
                <a:cxn ang="0">
                  <a:pos x="772" y="55"/>
                </a:cxn>
                <a:cxn ang="0">
                  <a:pos x="838" y="129"/>
                </a:cxn>
                <a:cxn ang="0">
                  <a:pos x="901" y="149"/>
                </a:cxn>
                <a:cxn ang="0">
                  <a:pos x="965" y="251"/>
                </a:cxn>
                <a:cxn ang="0">
                  <a:pos x="977" y="320"/>
                </a:cxn>
                <a:cxn ang="0">
                  <a:pos x="944" y="371"/>
                </a:cxn>
                <a:cxn ang="0">
                  <a:pos x="906" y="402"/>
                </a:cxn>
                <a:cxn ang="0">
                  <a:pos x="890" y="449"/>
                </a:cxn>
                <a:cxn ang="0">
                  <a:pos x="848" y="426"/>
                </a:cxn>
                <a:cxn ang="0">
                  <a:pos x="851" y="461"/>
                </a:cxn>
                <a:cxn ang="0">
                  <a:pos x="914" y="493"/>
                </a:cxn>
                <a:cxn ang="0">
                  <a:pos x="944" y="508"/>
                </a:cxn>
                <a:cxn ang="0">
                  <a:pos x="906" y="532"/>
                </a:cxn>
                <a:cxn ang="0">
                  <a:pos x="876" y="527"/>
                </a:cxn>
                <a:cxn ang="0">
                  <a:pos x="835" y="551"/>
                </a:cxn>
                <a:cxn ang="0">
                  <a:pos x="805" y="583"/>
                </a:cxn>
                <a:cxn ang="0">
                  <a:pos x="750" y="524"/>
                </a:cxn>
                <a:cxn ang="0">
                  <a:pos x="667" y="520"/>
                </a:cxn>
                <a:cxn ang="0">
                  <a:pos x="575" y="539"/>
                </a:cxn>
                <a:cxn ang="0">
                  <a:pos x="553" y="571"/>
                </a:cxn>
                <a:cxn ang="0">
                  <a:pos x="508" y="652"/>
                </a:cxn>
                <a:cxn ang="0">
                  <a:pos x="418" y="610"/>
                </a:cxn>
                <a:cxn ang="0">
                  <a:pos x="260" y="554"/>
                </a:cxn>
                <a:cxn ang="0">
                  <a:pos x="193" y="547"/>
                </a:cxn>
                <a:cxn ang="0">
                  <a:pos x="62" y="496"/>
                </a:cxn>
                <a:cxn ang="0">
                  <a:pos x="0" y="356"/>
                </a:cxn>
                <a:cxn ang="0">
                  <a:pos x="25" y="312"/>
                </a:cxn>
                <a:cxn ang="0">
                  <a:pos x="20" y="254"/>
                </a:cxn>
              </a:cxnLst>
              <a:rect l="0" t="0" r="r" b="b"/>
              <a:pathLst>
                <a:path w="983" h="653">
                  <a:moveTo>
                    <a:pt x="51" y="231"/>
                  </a:moveTo>
                  <a:lnTo>
                    <a:pt x="80" y="242"/>
                  </a:lnTo>
                  <a:lnTo>
                    <a:pt x="135" y="227"/>
                  </a:lnTo>
                  <a:lnTo>
                    <a:pt x="125" y="215"/>
                  </a:lnTo>
                  <a:lnTo>
                    <a:pt x="114" y="215"/>
                  </a:lnTo>
                  <a:lnTo>
                    <a:pt x="109" y="204"/>
                  </a:lnTo>
                  <a:lnTo>
                    <a:pt x="114" y="188"/>
                  </a:lnTo>
                  <a:lnTo>
                    <a:pt x="138" y="176"/>
                  </a:lnTo>
                  <a:lnTo>
                    <a:pt x="155" y="149"/>
                  </a:lnTo>
                  <a:lnTo>
                    <a:pt x="101" y="106"/>
                  </a:lnTo>
                  <a:lnTo>
                    <a:pt x="96" y="63"/>
                  </a:lnTo>
                  <a:lnTo>
                    <a:pt x="122" y="43"/>
                  </a:lnTo>
                  <a:lnTo>
                    <a:pt x="311" y="9"/>
                  </a:lnTo>
                  <a:lnTo>
                    <a:pt x="323" y="0"/>
                  </a:lnTo>
                  <a:lnTo>
                    <a:pt x="347" y="4"/>
                  </a:lnTo>
                  <a:lnTo>
                    <a:pt x="440" y="24"/>
                  </a:lnTo>
                  <a:lnTo>
                    <a:pt x="470" y="39"/>
                  </a:lnTo>
                  <a:lnTo>
                    <a:pt x="512" y="63"/>
                  </a:lnTo>
                  <a:lnTo>
                    <a:pt x="536" y="59"/>
                  </a:lnTo>
                  <a:lnTo>
                    <a:pt x="575" y="36"/>
                  </a:lnTo>
                  <a:lnTo>
                    <a:pt x="629" y="43"/>
                  </a:lnTo>
                  <a:lnTo>
                    <a:pt x="662" y="28"/>
                  </a:lnTo>
                  <a:lnTo>
                    <a:pt x="733" y="71"/>
                  </a:lnTo>
                  <a:lnTo>
                    <a:pt x="772" y="55"/>
                  </a:lnTo>
                  <a:lnTo>
                    <a:pt x="793" y="102"/>
                  </a:lnTo>
                  <a:lnTo>
                    <a:pt x="838" y="129"/>
                  </a:lnTo>
                  <a:lnTo>
                    <a:pt x="876" y="161"/>
                  </a:lnTo>
                  <a:lnTo>
                    <a:pt x="901" y="149"/>
                  </a:lnTo>
                  <a:lnTo>
                    <a:pt x="953" y="212"/>
                  </a:lnTo>
                  <a:lnTo>
                    <a:pt x="965" y="251"/>
                  </a:lnTo>
                  <a:lnTo>
                    <a:pt x="982" y="273"/>
                  </a:lnTo>
                  <a:lnTo>
                    <a:pt x="977" y="320"/>
                  </a:lnTo>
                  <a:lnTo>
                    <a:pt x="935" y="351"/>
                  </a:lnTo>
                  <a:lnTo>
                    <a:pt x="944" y="371"/>
                  </a:lnTo>
                  <a:lnTo>
                    <a:pt x="927" y="387"/>
                  </a:lnTo>
                  <a:lnTo>
                    <a:pt x="906" y="402"/>
                  </a:lnTo>
                  <a:lnTo>
                    <a:pt x="906" y="434"/>
                  </a:lnTo>
                  <a:lnTo>
                    <a:pt x="890" y="449"/>
                  </a:lnTo>
                  <a:lnTo>
                    <a:pt x="868" y="442"/>
                  </a:lnTo>
                  <a:lnTo>
                    <a:pt x="848" y="426"/>
                  </a:lnTo>
                  <a:lnTo>
                    <a:pt x="838" y="446"/>
                  </a:lnTo>
                  <a:lnTo>
                    <a:pt x="851" y="461"/>
                  </a:lnTo>
                  <a:lnTo>
                    <a:pt x="880" y="465"/>
                  </a:lnTo>
                  <a:lnTo>
                    <a:pt x="914" y="493"/>
                  </a:lnTo>
                  <a:lnTo>
                    <a:pt x="931" y="493"/>
                  </a:lnTo>
                  <a:lnTo>
                    <a:pt x="944" y="508"/>
                  </a:lnTo>
                  <a:lnTo>
                    <a:pt x="931" y="535"/>
                  </a:lnTo>
                  <a:lnTo>
                    <a:pt x="906" y="532"/>
                  </a:lnTo>
                  <a:lnTo>
                    <a:pt x="890" y="544"/>
                  </a:lnTo>
                  <a:lnTo>
                    <a:pt x="876" y="527"/>
                  </a:lnTo>
                  <a:lnTo>
                    <a:pt x="843" y="539"/>
                  </a:lnTo>
                  <a:lnTo>
                    <a:pt x="835" y="551"/>
                  </a:lnTo>
                  <a:lnTo>
                    <a:pt x="835" y="574"/>
                  </a:lnTo>
                  <a:lnTo>
                    <a:pt x="805" y="583"/>
                  </a:lnTo>
                  <a:lnTo>
                    <a:pt x="764" y="544"/>
                  </a:lnTo>
                  <a:lnTo>
                    <a:pt x="750" y="524"/>
                  </a:lnTo>
                  <a:lnTo>
                    <a:pt x="722" y="535"/>
                  </a:lnTo>
                  <a:lnTo>
                    <a:pt x="667" y="520"/>
                  </a:lnTo>
                  <a:lnTo>
                    <a:pt x="583" y="532"/>
                  </a:lnTo>
                  <a:lnTo>
                    <a:pt x="575" y="539"/>
                  </a:lnTo>
                  <a:lnTo>
                    <a:pt x="571" y="563"/>
                  </a:lnTo>
                  <a:lnTo>
                    <a:pt x="553" y="571"/>
                  </a:lnTo>
                  <a:lnTo>
                    <a:pt x="553" y="593"/>
                  </a:lnTo>
                  <a:lnTo>
                    <a:pt x="508" y="652"/>
                  </a:lnTo>
                  <a:lnTo>
                    <a:pt x="423" y="637"/>
                  </a:lnTo>
                  <a:lnTo>
                    <a:pt x="418" y="610"/>
                  </a:lnTo>
                  <a:lnTo>
                    <a:pt x="369" y="574"/>
                  </a:lnTo>
                  <a:lnTo>
                    <a:pt x="260" y="554"/>
                  </a:lnTo>
                  <a:lnTo>
                    <a:pt x="209" y="547"/>
                  </a:lnTo>
                  <a:lnTo>
                    <a:pt x="193" y="547"/>
                  </a:lnTo>
                  <a:lnTo>
                    <a:pt x="151" y="515"/>
                  </a:lnTo>
                  <a:lnTo>
                    <a:pt x="62" y="496"/>
                  </a:lnTo>
                  <a:lnTo>
                    <a:pt x="4" y="387"/>
                  </a:lnTo>
                  <a:lnTo>
                    <a:pt x="0" y="356"/>
                  </a:lnTo>
                  <a:lnTo>
                    <a:pt x="25" y="348"/>
                  </a:lnTo>
                  <a:lnTo>
                    <a:pt x="25" y="312"/>
                  </a:lnTo>
                  <a:lnTo>
                    <a:pt x="42" y="270"/>
                  </a:lnTo>
                  <a:lnTo>
                    <a:pt x="20" y="254"/>
                  </a:lnTo>
                  <a:lnTo>
                    <a:pt x="51" y="231"/>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93" name="ïśľïḑê">
              <a:extLst>
                <a:ext uri="{FF2B5EF4-FFF2-40B4-BE49-F238E27FC236}">
                  <a16:creationId xmlns:a16="http://schemas.microsoft.com/office/drawing/2014/main" xmlns="" id="{BF7F1F83-1707-4F3F-BB12-44FEE6DCDD77}"/>
                </a:ext>
              </a:extLst>
            </p:cNvPr>
            <p:cNvSpPr/>
            <p:nvPr/>
          </p:nvSpPr>
          <p:spPr bwMode="auto">
            <a:xfrm>
              <a:off x="3365505" y="2657475"/>
              <a:ext cx="1624016" cy="1309687"/>
            </a:xfrm>
            <a:custGeom>
              <a:avLst/>
              <a:gdLst/>
              <a:ahLst/>
              <a:cxnLst>
                <a:cxn ang="0">
                  <a:pos x="0" y="156"/>
                </a:cxn>
                <a:cxn ang="0">
                  <a:pos x="37" y="117"/>
                </a:cxn>
                <a:cxn ang="0">
                  <a:pos x="162" y="55"/>
                </a:cxn>
                <a:cxn ang="0">
                  <a:pos x="193" y="12"/>
                </a:cxn>
                <a:cxn ang="0">
                  <a:pos x="217" y="0"/>
                </a:cxn>
                <a:cxn ang="0">
                  <a:pos x="267" y="27"/>
                </a:cxn>
                <a:cxn ang="0">
                  <a:pos x="272" y="114"/>
                </a:cxn>
                <a:cxn ang="0">
                  <a:pos x="335" y="183"/>
                </a:cxn>
                <a:cxn ang="0">
                  <a:pos x="440" y="161"/>
                </a:cxn>
                <a:cxn ang="0">
                  <a:pos x="469" y="180"/>
                </a:cxn>
                <a:cxn ang="0">
                  <a:pos x="423" y="227"/>
                </a:cxn>
                <a:cxn ang="0">
                  <a:pos x="473" y="273"/>
                </a:cxn>
                <a:cxn ang="0">
                  <a:pos x="494" y="281"/>
                </a:cxn>
                <a:cxn ang="0">
                  <a:pos x="519" y="317"/>
                </a:cxn>
                <a:cxn ang="0">
                  <a:pos x="620" y="317"/>
                </a:cxn>
                <a:cxn ang="0">
                  <a:pos x="709" y="285"/>
                </a:cxn>
                <a:cxn ang="0">
                  <a:pos x="717" y="336"/>
                </a:cxn>
                <a:cxn ang="0">
                  <a:pos x="691" y="368"/>
                </a:cxn>
                <a:cxn ang="0">
                  <a:pos x="687" y="414"/>
                </a:cxn>
                <a:cxn ang="0">
                  <a:pos x="750" y="437"/>
                </a:cxn>
                <a:cxn ang="0">
                  <a:pos x="817" y="547"/>
                </a:cxn>
                <a:cxn ang="0">
                  <a:pos x="851" y="590"/>
                </a:cxn>
                <a:cxn ang="0">
                  <a:pos x="884" y="613"/>
                </a:cxn>
                <a:cxn ang="0">
                  <a:pos x="892" y="586"/>
                </a:cxn>
                <a:cxn ang="0">
                  <a:pos x="927" y="551"/>
                </a:cxn>
                <a:cxn ang="0">
                  <a:pos x="892" y="523"/>
                </a:cxn>
                <a:cxn ang="0">
                  <a:pos x="914" y="457"/>
                </a:cxn>
                <a:cxn ang="0">
                  <a:pos x="947" y="461"/>
                </a:cxn>
                <a:cxn ang="0">
                  <a:pos x="1018" y="503"/>
                </a:cxn>
                <a:cxn ang="0">
                  <a:pos x="1061" y="542"/>
                </a:cxn>
                <a:cxn ang="0">
                  <a:pos x="1052" y="593"/>
                </a:cxn>
                <a:cxn ang="0">
                  <a:pos x="998" y="613"/>
                </a:cxn>
                <a:cxn ang="0">
                  <a:pos x="990" y="625"/>
                </a:cxn>
                <a:cxn ang="0">
                  <a:pos x="951" y="640"/>
                </a:cxn>
                <a:cxn ang="0">
                  <a:pos x="906" y="632"/>
                </a:cxn>
                <a:cxn ang="0">
                  <a:pos x="906" y="652"/>
                </a:cxn>
                <a:cxn ang="0">
                  <a:pos x="888" y="679"/>
                </a:cxn>
                <a:cxn ang="0">
                  <a:pos x="898" y="730"/>
                </a:cxn>
                <a:cxn ang="0">
                  <a:pos x="901" y="757"/>
                </a:cxn>
                <a:cxn ang="0">
                  <a:pos x="856" y="766"/>
                </a:cxn>
                <a:cxn ang="0">
                  <a:pos x="859" y="813"/>
                </a:cxn>
                <a:cxn ang="0">
                  <a:pos x="835" y="832"/>
                </a:cxn>
                <a:cxn ang="0">
                  <a:pos x="772" y="840"/>
                </a:cxn>
                <a:cxn ang="0">
                  <a:pos x="746" y="796"/>
                </a:cxn>
                <a:cxn ang="0">
                  <a:pos x="717" y="796"/>
                </a:cxn>
                <a:cxn ang="0">
                  <a:pos x="662" y="750"/>
                </a:cxn>
                <a:cxn ang="0">
                  <a:pos x="650" y="711"/>
                </a:cxn>
                <a:cxn ang="0">
                  <a:pos x="587" y="730"/>
                </a:cxn>
                <a:cxn ang="0">
                  <a:pos x="574" y="754"/>
                </a:cxn>
                <a:cxn ang="0">
                  <a:pos x="511" y="722"/>
                </a:cxn>
                <a:cxn ang="0">
                  <a:pos x="508" y="688"/>
                </a:cxn>
                <a:cxn ang="0">
                  <a:pos x="549" y="711"/>
                </a:cxn>
                <a:cxn ang="0">
                  <a:pos x="566" y="664"/>
                </a:cxn>
                <a:cxn ang="0">
                  <a:pos x="604" y="632"/>
                </a:cxn>
                <a:cxn ang="0">
                  <a:pos x="637" y="581"/>
                </a:cxn>
                <a:cxn ang="0">
                  <a:pos x="624" y="512"/>
                </a:cxn>
                <a:cxn ang="0">
                  <a:pos x="560" y="410"/>
                </a:cxn>
                <a:cxn ang="0">
                  <a:pos x="499" y="391"/>
                </a:cxn>
                <a:cxn ang="0">
                  <a:pos x="432" y="317"/>
                </a:cxn>
                <a:cxn ang="0">
                  <a:pos x="322" y="290"/>
                </a:cxn>
                <a:cxn ang="0">
                  <a:pos x="235" y="297"/>
                </a:cxn>
                <a:cxn ang="0">
                  <a:pos x="172" y="324"/>
                </a:cxn>
                <a:cxn ang="0">
                  <a:pos x="100" y="285"/>
                </a:cxn>
              </a:cxnLst>
              <a:rect l="0" t="0" r="r" b="b"/>
              <a:pathLst>
                <a:path w="1062" h="845">
                  <a:moveTo>
                    <a:pt x="8" y="266"/>
                  </a:moveTo>
                  <a:lnTo>
                    <a:pt x="0" y="156"/>
                  </a:lnTo>
                  <a:lnTo>
                    <a:pt x="4" y="133"/>
                  </a:lnTo>
                  <a:lnTo>
                    <a:pt x="37" y="117"/>
                  </a:lnTo>
                  <a:lnTo>
                    <a:pt x="88" y="82"/>
                  </a:lnTo>
                  <a:lnTo>
                    <a:pt x="162" y="55"/>
                  </a:lnTo>
                  <a:lnTo>
                    <a:pt x="193" y="39"/>
                  </a:lnTo>
                  <a:lnTo>
                    <a:pt x="193" y="12"/>
                  </a:lnTo>
                  <a:lnTo>
                    <a:pt x="204" y="0"/>
                  </a:lnTo>
                  <a:lnTo>
                    <a:pt x="217" y="0"/>
                  </a:lnTo>
                  <a:lnTo>
                    <a:pt x="267" y="8"/>
                  </a:lnTo>
                  <a:lnTo>
                    <a:pt x="267" y="27"/>
                  </a:lnTo>
                  <a:lnTo>
                    <a:pt x="276" y="59"/>
                  </a:lnTo>
                  <a:lnTo>
                    <a:pt x="272" y="114"/>
                  </a:lnTo>
                  <a:lnTo>
                    <a:pt x="314" y="172"/>
                  </a:lnTo>
                  <a:lnTo>
                    <a:pt x="335" y="183"/>
                  </a:lnTo>
                  <a:lnTo>
                    <a:pt x="369" y="161"/>
                  </a:lnTo>
                  <a:lnTo>
                    <a:pt x="440" y="161"/>
                  </a:lnTo>
                  <a:lnTo>
                    <a:pt x="461" y="164"/>
                  </a:lnTo>
                  <a:lnTo>
                    <a:pt x="469" y="180"/>
                  </a:lnTo>
                  <a:lnTo>
                    <a:pt x="461" y="195"/>
                  </a:lnTo>
                  <a:lnTo>
                    <a:pt x="423" y="227"/>
                  </a:lnTo>
                  <a:lnTo>
                    <a:pt x="426" y="242"/>
                  </a:lnTo>
                  <a:lnTo>
                    <a:pt x="473" y="273"/>
                  </a:lnTo>
                  <a:lnTo>
                    <a:pt x="489" y="273"/>
                  </a:lnTo>
                  <a:lnTo>
                    <a:pt x="494" y="281"/>
                  </a:lnTo>
                  <a:lnTo>
                    <a:pt x="489" y="293"/>
                  </a:lnTo>
                  <a:lnTo>
                    <a:pt x="519" y="317"/>
                  </a:lnTo>
                  <a:lnTo>
                    <a:pt x="587" y="324"/>
                  </a:lnTo>
                  <a:lnTo>
                    <a:pt x="620" y="317"/>
                  </a:lnTo>
                  <a:lnTo>
                    <a:pt x="658" y="281"/>
                  </a:lnTo>
                  <a:lnTo>
                    <a:pt x="709" y="285"/>
                  </a:lnTo>
                  <a:lnTo>
                    <a:pt x="730" y="312"/>
                  </a:lnTo>
                  <a:lnTo>
                    <a:pt x="717" y="336"/>
                  </a:lnTo>
                  <a:lnTo>
                    <a:pt x="721" y="351"/>
                  </a:lnTo>
                  <a:lnTo>
                    <a:pt x="691" y="368"/>
                  </a:lnTo>
                  <a:lnTo>
                    <a:pt x="683" y="383"/>
                  </a:lnTo>
                  <a:lnTo>
                    <a:pt x="687" y="414"/>
                  </a:lnTo>
                  <a:lnTo>
                    <a:pt x="733" y="442"/>
                  </a:lnTo>
                  <a:lnTo>
                    <a:pt x="750" y="437"/>
                  </a:lnTo>
                  <a:lnTo>
                    <a:pt x="804" y="500"/>
                  </a:lnTo>
                  <a:lnTo>
                    <a:pt x="817" y="547"/>
                  </a:lnTo>
                  <a:lnTo>
                    <a:pt x="813" y="571"/>
                  </a:lnTo>
                  <a:lnTo>
                    <a:pt x="851" y="590"/>
                  </a:lnTo>
                  <a:lnTo>
                    <a:pt x="851" y="605"/>
                  </a:lnTo>
                  <a:lnTo>
                    <a:pt x="884" y="613"/>
                  </a:lnTo>
                  <a:lnTo>
                    <a:pt x="892" y="613"/>
                  </a:lnTo>
                  <a:lnTo>
                    <a:pt x="892" y="586"/>
                  </a:lnTo>
                  <a:lnTo>
                    <a:pt x="922" y="581"/>
                  </a:lnTo>
                  <a:lnTo>
                    <a:pt x="927" y="551"/>
                  </a:lnTo>
                  <a:lnTo>
                    <a:pt x="909" y="535"/>
                  </a:lnTo>
                  <a:lnTo>
                    <a:pt x="892" y="523"/>
                  </a:lnTo>
                  <a:lnTo>
                    <a:pt x="901" y="465"/>
                  </a:lnTo>
                  <a:lnTo>
                    <a:pt x="914" y="457"/>
                  </a:lnTo>
                  <a:lnTo>
                    <a:pt x="939" y="465"/>
                  </a:lnTo>
                  <a:lnTo>
                    <a:pt x="947" y="461"/>
                  </a:lnTo>
                  <a:lnTo>
                    <a:pt x="955" y="473"/>
                  </a:lnTo>
                  <a:lnTo>
                    <a:pt x="1018" y="503"/>
                  </a:lnTo>
                  <a:lnTo>
                    <a:pt x="1052" y="523"/>
                  </a:lnTo>
                  <a:lnTo>
                    <a:pt x="1061" y="542"/>
                  </a:lnTo>
                  <a:lnTo>
                    <a:pt x="1040" y="566"/>
                  </a:lnTo>
                  <a:lnTo>
                    <a:pt x="1052" y="593"/>
                  </a:lnTo>
                  <a:lnTo>
                    <a:pt x="1044" y="610"/>
                  </a:lnTo>
                  <a:lnTo>
                    <a:pt x="998" y="613"/>
                  </a:lnTo>
                  <a:lnTo>
                    <a:pt x="990" y="617"/>
                  </a:lnTo>
                  <a:lnTo>
                    <a:pt x="990" y="625"/>
                  </a:lnTo>
                  <a:lnTo>
                    <a:pt x="990" y="637"/>
                  </a:lnTo>
                  <a:lnTo>
                    <a:pt x="951" y="640"/>
                  </a:lnTo>
                  <a:lnTo>
                    <a:pt x="935" y="632"/>
                  </a:lnTo>
                  <a:lnTo>
                    <a:pt x="906" y="632"/>
                  </a:lnTo>
                  <a:lnTo>
                    <a:pt x="901" y="637"/>
                  </a:lnTo>
                  <a:lnTo>
                    <a:pt x="906" y="652"/>
                  </a:lnTo>
                  <a:lnTo>
                    <a:pt x="892" y="664"/>
                  </a:lnTo>
                  <a:lnTo>
                    <a:pt x="888" y="679"/>
                  </a:lnTo>
                  <a:lnTo>
                    <a:pt x="914" y="699"/>
                  </a:lnTo>
                  <a:lnTo>
                    <a:pt x="898" y="730"/>
                  </a:lnTo>
                  <a:lnTo>
                    <a:pt x="906" y="750"/>
                  </a:lnTo>
                  <a:lnTo>
                    <a:pt x="901" y="757"/>
                  </a:lnTo>
                  <a:lnTo>
                    <a:pt x="876" y="757"/>
                  </a:lnTo>
                  <a:lnTo>
                    <a:pt x="856" y="766"/>
                  </a:lnTo>
                  <a:lnTo>
                    <a:pt x="872" y="785"/>
                  </a:lnTo>
                  <a:lnTo>
                    <a:pt x="859" y="813"/>
                  </a:lnTo>
                  <a:lnTo>
                    <a:pt x="830" y="820"/>
                  </a:lnTo>
                  <a:lnTo>
                    <a:pt x="835" y="832"/>
                  </a:lnTo>
                  <a:lnTo>
                    <a:pt x="825" y="844"/>
                  </a:lnTo>
                  <a:lnTo>
                    <a:pt x="772" y="840"/>
                  </a:lnTo>
                  <a:lnTo>
                    <a:pt x="750" y="824"/>
                  </a:lnTo>
                  <a:lnTo>
                    <a:pt x="746" y="796"/>
                  </a:lnTo>
                  <a:lnTo>
                    <a:pt x="738" y="785"/>
                  </a:lnTo>
                  <a:lnTo>
                    <a:pt x="717" y="796"/>
                  </a:lnTo>
                  <a:lnTo>
                    <a:pt x="687" y="766"/>
                  </a:lnTo>
                  <a:lnTo>
                    <a:pt x="662" y="750"/>
                  </a:lnTo>
                  <a:lnTo>
                    <a:pt x="658" y="727"/>
                  </a:lnTo>
                  <a:lnTo>
                    <a:pt x="650" y="711"/>
                  </a:lnTo>
                  <a:lnTo>
                    <a:pt x="637" y="711"/>
                  </a:lnTo>
                  <a:lnTo>
                    <a:pt x="587" y="730"/>
                  </a:lnTo>
                  <a:lnTo>
                    <a:pt x="591" y="754"/>
                  </a:lnTo>
                  <a:lnTo>
                    <a:pt x="574" y="754"/>
                  </a:lnTo>
                  <a:lnTo>
                    <a:pt x="540" y="727"/>
                  </a:lnTo>
                  <a:lnTo>
                    <a:pt x="511" y="722"/>
                  </a:lnTo>
                  <a:lnTo>
                    <a:pt x="499" y="707"/>
                  </a:lnTo>
                  <a:lnTo>
                    <a:pt x="508" y="688"/>
                  </a:lnTo>
                  <a:lnTo>
                    <a:pt x="528" y="703"/>
                  </a:lnTo>
                  <a:lnTo>
                    <a:pt x="549" y="711"/>
                  </a:lnTo>
                  <a:lnTo>
                    <a:pt x="566" y="695"/>
                  </a:lnTo>
                  <a:lnTo>
                    <a:pt x="566" y="664"/>
                  </a:lnTo>
                  <a:lnTo>
                    <a:pt x="587" y="649"/>
                  </a:lnTo>
                  <a:lnTo>
                    <a:pt x="604" y="632"/>
                  </a:lnTo>
                  <a:lnTo>
                    <a:pt x="595" y="613"/>
                  </a:lnTo>
                  <a:lnTo>
                    <a:pt x="637" y="581"/>
                  </a:lnTo>
                  <a:lnTo>
                    <a:pt x="642" y="535"/>
                  </a:lnTo>
                  <a:lnTo>
                    <a:pt x="624" y="512"/>
                  </a:lnTo>
                  <a:lnTo>
                    <a:pt x="612" y="473"/>
                  </a:lnTo>
                  <a:lnTo>
                    <a:pt x="560" y="410"/>
                  </a:lnTo>
                  <a:lnTo>
                    <a:pt x="536" y="422"/>
                  </a:lnTo>
                  <a:lnTo>
                    <a:pt x="499" y="391"/>
                  </a:lnTo>
                  <a:lnTo>
                    <a:pt x="453" y="363"/>
                  </a:lnTo>
                  <a:lnTo>
                    <a:pt x="432" y="317"/>
                  </a:lnTo>
                  <a:lnTo>
                    <a:pt x="393" y="332"/>
                  </a:lnTo>
                  <a:lnTo>
                    <a:pt x="322" y="290"/>
                  </a:lnTo>
                  <a:lnTo>
                    <a:pt x="288" y="305"/>
                  </a:lnTo>
                  <a:lnTo>
                    <a:pt x="235" y="297"/>
                  </a:lnTo>
                  <a:lnTo>
                    <a:pt x="196" y="320"/>
                  </a:lnTo>
                  <a:lnTo>
                    <a:pt x="172" y="324"/>
                  </a:lnTo>
                  <a:lnTo>
                    <a:pt x="130" y="300"/>
                  </a:lnTo>
                  <a:lnTo>
                    <a:pt x="100" y="285"/>
                  </a:lnTo>
                  <a:lnTo>
                    <a:pt x="8" y="266"/>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94" name="îṣlíḑè">
              <a:extLst>
                <a:ext uri="{FF2B5EF4-FFF2-40B4-BE49-F238E27FC236}">
                  <a16:creationId xmlns:a16="http://schemas.microsoft.com/office/drawing/2014/main" xmlns="" id="{351BD6AE-7E0E-47DE-8F2E-276F3BBD21EC}"/>
                </a:ext>
              </a:extLst>
            </p:cNvPr>
            <p:cNvSpPr/>
            <p:nvPr/>
          </p:nvSpPr>
          <p:spPr bwMode="auto">
            <a:xfrm>
              <a:off x="1293815" y="1725614"/>
              <a:ext cx="2389190" cy="1722436"/>
            </a:xfrm>
            <a:custGeom>
              <a:avLst/>
              <a:gdLst/>
              <a:ahLst/>
              <a:cxnLst>
                <a:cxn ang="0">
                  <a:pos x="1089" y="54"/>
                </a:cxn>
                <a:cxn ang="0">
                  <a:pos x="1131" y="117"/>
                </a:cxn>
                <a:cxn ang="0">
                  <a:pos x="1198" y="137"/>
                </a:cxn>
                <a:cxn ang="0">
                  <a:pos x="1235" y="277"/>
                </a:cxn>
                <a:cxn ang="0">
                  <a:pos x="1223" y="355"/>
                </a:cxn>
                <a:cxn ang="0">
                  <a:pos x="1475" y="453"/>
                </a:cxn>
                <a:cxn ang="0">
                  <a:pos x="1519" y="516"/>
                </a:cxn>
                <a:cxn ang="0">
                  <a:pos x="1550" y="614"/>
                </a:cxn>
                <a:cxn ang="0">
                  <a:pos x="1445" y="684"/>
                </a:cxn>
                <a:cxn ang="0">
                  <a:pos x="1357" y="758"/>
                </a:cxn>
                <a:cxn ang="0">
                  <a:pos x="1328" y="872"/>
                </a:cxn>
                <a:cxn ang="0">
                  <a:pos x="1118" y="970"/>
                </a:cxn>
                <a:cxn ang="0">
                  <a:pos x="1131" y="1051"/>
                </a:cxn>
                <a:cxn ang="0">
                  <a:pos x="1143" y="1079"/>
                </a:cxn>
                <a:cxn ang="0">
                  <a:pos x="1068" y="1095"/>
                </a:cxn>
                <a:cxn ang="0">
                  <a:pos x="938" y="1056"/>
                </a:cxn>
                <a:cxn ang="0">
                  <a:pos x="817" y="1068"/>
                </a:cxn>
                <a:cxn ang="0">
                  <a:pos x="653" y="1110"/>
                </a:cxn>
                <a:cxn ang="0">
                  <a:pos x="519" y="1068"/>
                </a:cxn>
                <a:cxn ang="0">
                  <a:pos x="430" y="1071"/>
                </a:cxn>
                <a:cxn ang="0">
                  <a:pos x="351" y="1048"/>
                </a:cxn>
                <a:cxn ang="0">
                  <a:pos x="217" y="1020"/>
                </a:cxn>
                <a:cxn ang="0">
                  <a:pos x="99" y="966"/>
                </a:cxn>
                <a:cxn ang="0">
                  <a:pos x="91" y="892"/>
                </a:cxn>
                <a:cxn ang="0">
                  <a:pos x="8" y="836"/>
                </a:cxn>
                <a:cxn ang="0">
                  <a:pos x="45" y="824"/>
                </a:cxn>
                <a:cxn ang="0">
                  <a:pos x="62" y="731"/>
                </a:cxn>
                <a:cxn ang="0">
                  <a:pos x="0" y="684"/>
                </a:cxn>
                <a:cxn ang="0">
                  <a:pos x="32" y="614"/>
                </a:cxn>
                <a:cxn ang="0">
                  <a:pos x="94" y="579"/>
                </a:cxn>
                <a:cxn ang="0">
                  <a:pos x="157" y="567"/>
                </a:cxn>
                <a:cxn ang="0">
                  <a:pos x="184" y="598"/>
                </a:cxn>
                <a:cxn ang="0">
                  <a:pos x="335" y="570"/>
                </a:cxn>
                <a:cxn ang="0">
                  <a:pos x="497" y="504"/>
                </a:cxn>
                <a:cxn ang="0">
                  <a:pos x="548" y="438"/>
                </a:cxn>
                <a:cxn ang="0">
                  <a:pos x="527" y="289"/>
                </a:cxn>
                <a:cxn ang="0">
                  <a:pos x="644" y="266"/>
                </a:cxn>
                <a:cxn ang="0">
                  <a:pos x="694" y="289"/>
                </a:cxn>
                <a:cxn ang="0">
                  <a:pos x="757" y="140"/>
                </a:cxn>
                <a:cxn ang="0">
                  <a:pos x="850" y="160"/>
                </a:cxn>
                <a:cxn ang="0">
                  <a:pos x="933" y="71"/>
                </a:cxn>
                <a:cxn ang="0">
                  <a:pos x="1005" y="31"/>
                </a:cxn>
                <a:cxn ang="0">
                  <a:pos x="1084" y="8"/>
                </a:cxn>
              </a:cxnLst>
              <a:rect l="0" t="0" r="r" b="b"/>
              <a:pathLst>
                <a:path w="1563" h="1111">
                  <a:moveTo>
                    <a:pt x="1084" y="8"/>
                  </a:moveTo>
                  <a:lnTo>
                    <a:pt x="1072" y="39"/>
                  </a:lnTo>
                  <a:lnTo>
                    <a:pt x="1089" y="54"/>
                  </a:lnTo>
                  <a:lnTo>
                    <a:pt x="1089" y="66"/>
                  </a:lnTo>
                  <a:lnTo>
                    <a:pt x="1122" y="93"/>
                  </a:lnTo>
                  <a:lnTo>
                    <a:pt x="1131" y="117"/>
                  </a:lnTo>
                  <a:lnTo>
                    <a:pt x="1172" y="121"/>
                  </a:lnTo>
                  <a:lnTo>
                    <a:pt x="1190" y="137"/>
                  </a:lnTo>
                  <a:lnTo>
                    <a:pt x="1198" y="137"/>
                  </a:lnTo>
                  <a:lnTo>
                    <a:pt x="1223" y="184"/>
                  </a:lnTo>
                  <a:lnTo>
                    <a:pt x="1247" y="242"/>
                  </a:lnTo>
                  <a:lnTo>
                    <a:pt x="1235" y="277"/>
                  </a:lnTo>
                  <a:lnTo>
                    <a:pt x="1239" y="289"/>
                  </a:lnTo>
                  <a:lnTo>
                    <a:pt x="1215" y="328"/>
                  </a:lnTo>
                  <a:lnTo>
                    <a:pt x="1223" y="355"/>
                  </a:lnTo>
                  <a:lnTo>
                    <a:pt x="1298" y="387"/>
                  </a:lnTo>
                  <a:lnTo>
                    <a:pt x="1385" y="399"/>
                  </a:lnTo>
                  <a:lnTo>
                    <a:pt x="1475" y="453"/>
                  </a:lnTo>
                  <a:lnTo>
                    <a:pt x="1499" y="465"/>
                  </a:lnTo>
                  <a:lnTo>
                    <a:pt x="1503" y="477"/>
                  </a:lnTo>
                  <a:lnTo>
                    <a:pt x="1519" y="516"/>
                  </a:lnTo>
                  <a:lnTo>
                    <a:pt x="1541" y="563"/>
                  </a:lnTo>
                  <a:lnTo>
                    <a:pt x="1562" y="602"/>
                  </a:lnTo>
                  <a:lnTo>
                    <a:pt x="1550" y="614"/>
                  </a:lnTo>
                  <a:lnTo>
                    <a:pt x="1550" y="641"/>
                  </a:lnTo>
                  <a:lnTo>
                    <a:pt x="1519" y="657"/>
                  </a:lnTo>
                  <a:lnTo>
                    <a:pt x="1445" y="684"/>
                  </a:lnTo>
                  <a:lnTo>
                    <a:pt x="1394" y="719"/>
                  </a:lnTo>
                  <a:lnTo>
                    <a:pt x="1361" y="735"/>
                  </a:lnTo>
                  <a:lnTo>
                    <a:pt x="1357" y="758"/>
                  </a:lnTo>
                  <a:lnTo>
                    <a:pt x="1365" y="868"/>
                  </a:lnTo>
                  <a:lnTo>
                    <a:pt x="1341" y="863"/>
                  </a:lnTo>
                  <a:lnTo>
                    <a:pt x="1328" y="872"/>
                  </a:lnTo>
                  <a:lnTo>
                    <a:pt x="1139" y="907"/>
                  </a:lnTo>
                  <a:lnTo>
                    <a:pt x="1113" y="926"/>
                  </a:lnTo>
                  <a:lnTo>
                    <a:pt x="1118" y="970"/>
                  </a:lnTo>
                  <a:lnTo>
                    <a:pt x="1172" y="1012"/>
                  </a:lnTo>
                  <a:lnTo>
                    <a:pt x="1155" y="1039"/>
                  </a:lnTo>
                  <a:lnTo>
                    <a:pt x="1131" y="1051"/>
                  </a:lnTo>
                  <a:lnTo>
                    <a:pt x="1127" y="1068"/>
                  </a:lnTo>
                  <a:lnTo>
                    <a:pt x="1131" y="1079"/>
                  </a:lnTo>
                  <a:lnTo>
                    <a:pt x="1143" y="1079"/>
                  </a:lnTo>
                  <a:lnTo>
                    <a:pt x="1152" y="1090"/>
                  </a:lnTo>
                  <a:lnTo>
                    <a:pt x="1097" y="1106"/>
                  </a:lnTo>
                  <a:lnTo>
                    <a:pt x="1068" y="1095"/>
                  </a:lnTo>
                  <a:lnTo>
                    <a:pt x="1050" y="1087"/>
                  </a:lnTo>
                  <a:lnTo>
                    <a:pt x="1009" y="1087"/>
                  </a:lnTo>
                  <a:lnTo>
                    <a:pt x="938" y="1056"/>
                  </a:lnTo>
                  <a:lnTo>
                    <a:pt x="891" y="1056"/>
                  </a:lnTo>
                  <a:lnTo>
                    <a:pt x="854" y="1068"/>
                  </a:lnTo>
                  <a:lnTo>
                    <a:pt x="817" y="1068"/>
                  </a:lnTo>
                  <a:lnTo>
                    <a:pt x="754" y="1098"/>
                  </a:lnTo>
                  <a:lnTo>
                    <a:pt x="702" y="1090"/>
                  </a:lnTo>
                  <a:lnTo>
                    <a:pt x="653" y="1110"/>
                  </a:lnTo>
                  <a:lnTo>
                    <a:pt x="611" y="1095"/>
                  </a:lnTo>
                  <a:lnTo>
                    <a:pt x="587" y="1075"/>
                  </a:lnTo>
                  <a:lnTo>
                    <a:pt x="519" y="1068"/>
                  </a:lnTo>
                  <a:lnTo>
                    <a:pt x="472" y="1095"/>
                  </a:lnTo>
                  <a:lnTo>
                    <a:pt x="448" y="1083"/>
                  </a:lnTo>
                  <a:lnTo>
                    <a:pt x="430" y="1071"/>
                  </a:lnTo>
                  <a:lnTo>
                    <a:pt x="381" y="1059"/>
                  </a:lnTo>
                  <a:lnTo>
                    <a:pt x="371" y="1051"/>
                  </a:lnTo>
                  <a:lnTo>
                    <a:pt x="351" y="1048"/>
                  </a:lnTo>
                  <a:lnTo>
                    <a:pt x="322" y="1005"/>
                  </a:lnTo>
                  <a:lnTo>
                    <a:pt x="292" y="997"/>
                  </a:lnTo>
                  <a:lnTo>
                    <a:pt x="217" y="1020"/>
                  </a:lnTo>
                  <a:lnTo>
                    <a:pt x="184" y="1012"/>
                  </a:lnTo>
                  <a:lnTo>
                    <a:pt x="116" y="970"/>
                  </a:lnTo>
                  <a:lnTo>
                    <a:pt x="99" y="966"/>
                  </a:lnTo>
                  <a:lnTo>
                    <a:pt x="83" y="938"/>
                  </a:lnTo>
                  <a:lnTo>
                    <a:pt x="94" y="907"/>
                  </a:lnTo>
                  <a:lnTo>
                    <a:pt x="91" y="892"/>
                  </a:lnTo>
                  <a:lnTo>
                    <a:pt x="66" y="875"/>
                  </a:lnTo>
                  <a:lnTo>
                    <a:pt x="58" y="860"/>
                  </a:lnTo>
                  <a:lnTo>
                    <a:pt x="8" y="836"/>
                  </a:lnTo>
                  <a:lnTo>
                    <a:pt x="8" y="829"/>
                  </a:lnTo>
                  <a:lnTo>
                    <a:pt x="32" y="817"/>
                  </a:lnTo>
                  <a:lnTo>
                    <a:pt x="45" y="824"/>
                  </a:lnTo>
                  <a:lnTo>
                    <a:pt x="62" y="813"/>
                  </a:lnTo>
                  <a:lnTo>
                    <a:pt x="58" y="766"/>
                  </a:lnTo>
                  <a:lnTo>
                    <a:pt x="62" y="731"/>
                  </a:lnTo>
                  <a:lnTo>
                    <a:pt x="28" y="699"/>
                  </a:lnTo>
                  <a:lnTo>
                    <a:pt x="8" y="704"/>
                  </a:lnTo>
                  <a:lnTo>
                    <a:pt x="0" y="684"/>
                  </a:lnTo>
                  <a:lnTo>
                    <a:pt x="11" y="660"/>
                  </a:lnTo>
                  <a:lnTo>
                    <a:pt x="3" y="641"/>
                  </a:lnTo>
                  <a:lnTo>
                    <a:pt x="32" y="614"/>
                  </a:lnTo>
                  <a:lnTo>
                    <a:pt x="32" y="598"/>
                  </a:lnTo>
                  <a:lnTo>
                    <a:pt x="66" y="582"/>
                  </a:lnTo>
                  <a:lnTo>
                    <a:pt x="94" y="579"/>
                  </a:lnTo>
                  <a:lnTo>
                    <a:pt x="121" y="567"/>
                  </a:lnTo>
                  <a:lnTo>
                    <a:pt x="141" y="575"/>
                  </a:lnTo>
                  <a:lnTo>
                    <a:pt x="157" y="567"/>
                  </a:lnTo>
                  <a:lnTo>
                    <a:pt x="167" y="570"/>
                  </a:lnTo>
                  <a:lnTo>
                    <a:pt x="167" y="590"/>
                  </a:lnTo>
                  <a:lnTo>
                    <a:pt x="184" y="598"/>
                  </a:lnTo>
                  <a:lnTo>
                    <a:pt x="217" y="594"/>
                  </a:lnTo>
                  <a:lnTo>
                    <a:pt x="255" y="555"/>
                  </a:lnTo>
                  <a:lnTo>
                    <a:pt x="335" y="570"/>
                  </a:lnTo>
                  <a:lnTo>
                    <a:pt x="371" y="543"/>
                  </a:lnTo>
                  <a:lnTo>
                    <a:pt x="489" y="520"/>
                  </a:lnTo>
                  <a:lnTo>
                    <a:pt x="497" y="504"/>
                  </a:lnTo>
                  <a:lnTo>
                    <a:pt x="505" y="465"/>
                  </a:lnTo>
                  <a:lnTo>
                    <a:pt x="540" y="438"/>
                  </a:lnTo>
                  <a:lnTo>
                    <a:pt x="548" y="438"/>
                  </a:lnTo>
                  <a:lnTo>
                    <a:pt x="552" y="325"/>
                  </a:lnTo>
                  <a:lnTo>
                    <a:pt x="556" y="301"/>
                  </a:lnTo>
                  <a:lnTo>
                    <a:pt x="527" y="289"/>
                  </a:lnTo>
                  <a:lnTo>
                    <a:pt x="524" y="281"/>
                  </a:lnTo>
                  <a:lnTo>
                    <a:pt x="556" y="274"/>
                  </a:lnTo>
                  <a:lnTo>
                    <a:pt x="644" y="266"/>
                  </a:lnTo>
                  <a:lnTo>
                    <a:pt x="657" y="281"/>
                  </a:lnTo>
                  <a:lnTo>
                    <a:pt x="686" y="289"/>
                  </a:lnTo>
                  <a:lnTo>
                    <a:pt x="694" y="289"/>
                  </a:lnTo>
                  <a:lnTo>
                    <a:pt x="707" y="277"/>
                  </a:lnTo>
                  <a:lnTo>
                    <a:pt x="691" y="262"/>
                  </a:lnTo>
                  <a:lnTo>
                    <a:pt x="757" y="140"/>
                  </a:lnTo>
                  <a:lnTo>
                    <a:pt x="765" y="133"/>
                  </a:lnTo>
                  <a:lnTo>
                    <a:pt x="825" y="160"/>
                  </a:lnTo>
                  <a:lnTo>
                    <a:pt x="850" y="160"/>
                  </a:lnTo>
                  <a:lnTo>
                    <a:pt x="862" y="176"/>
                  </a:lnTo>
                  <a:lnTo>
                    <a:pt x="922" y="156"/>
                  </a:lnTo>
                  <a:lnTo>
                    <a:pt x="933" y="71"/>
                  </a:lnTo>
                  <a:lnTo>
                    <a:pt x="958" y="54"/>
                  </a:lnTo>
                  <a:lnTo>
                    <a:pt x="988" y="54"/>
                  </a:lnTo>
                  <a:lnTo>
                    <a:pt x="1005" y="31"/>
                  </a:lnTo>
                  <a:lnTo>
                    <a:pt x="1013" y="8"/>
                  </a:lnTo>
                  <a:lnTo>
                    <a:pt x="1029" y="0"/>
                  </a:lnTo>
                  <a:lnTo>
                    <a:pt x="1084" y="8"/>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95" name="ïSlîdê">
              <a:extLst>
                <a:ext uri="{FF2B5EF4-FFF2-40B4-BE49-F238E27FC236}">
                  <a16:creationId xmlns:a16="http://schemas.microsoft.com/office/drawing/2014/main" xmlns="" id="{C3CA39E7-348E-4A76-AAB9-6139BE0F9EA1}"/>
                </a:ext>
              </a:extLst>
            </p:cNvPr>
            <p:cNvSpPr/>
            <p:nvPr/>
          </p:nvSpPr>
          <p:spPr bwMode="auto">
            <a:xfrm>
              <a:off x="4670431" y="3036889"/>
              <a:ext cx="588963" cy="1008061"/>
            </a:xfrm>
            <a:custGeom>
              <a:avLst/>
              <a:gdLst/>
              <a:ahLst/>
              <a:cxnLst>
                <a:cxn ang="0">
                  <a:pos x="317" y="386"/>
                </a:cxn>
                <a:cxn ang="0">
                  <a:pos x="309" y="219"/>
                </a:cxn>
                <a:cxn ang="0">
                  <a:pos x="334" y="164"/>
                </a:cxn>
                <a:cxn ang="0">
                  <a:pos x="334" y="86"/>
                </a:cxn>
                <a:cxn ang="0">
                  <a:pos x="350" y="35"/>
                </a:cxn>
                <a:cxn ang="0">
                  <a:pos x="338" y="0"/>
                </a:cxn>
                <a:cxn ang="0">
                  <a:pos x="279" y="20"/>
                </a:cxn>
                <a:cxn ang="0">
                  <a:pos x="259" y="66"/>
                </a:cxn>
                <a:cxn ang="0">
                  <a:pos x="238" y="82"/>
                </a:cxn>
                <a:cxn ang="0">
                  <a:pos x="163" y="164"/>
                </a:cxn>
                <a:cxn ang="0">
                  <a:pos x="108" y="164"/>
                </a:cxn>
                <a:cxn ang="0">
                  <a:pos x="91" y="215"/>
                </a:cxn>
                <a:cxn ang="0">
                  <a:pos x="163" y="257"/>
                </a:cxn>
                <a:cxn ang="0">
                  <a:pos x="204" y="296"/>
                </a:cxn>
                <a:cxn ang="0">
                  <a:pos x="196" y="347"/>
                </a:cxn>
                <a:cxn ang="0">
                  <a:pos x="141" y="367"/>
                </a:cxn>
                <a:cxn ang="0">
                  <a:pos x="133" y="379"/>
                </a:cxn>
                <a:cxn ang="0">
                  <a:pos x="94" y="394"/>
                </a:cxn>
                <a:cxn ang="0">
                  <a:pos x="50" y="386"/>
                </a:cxn>
                <a:cxn ang="0">
                  <a:pos x="50" y="406"/>
                </a:cxn>
                <a:cxn ang="0">
                  <a:pos x="33" y="433"/>
                </a:cxn>
                <a:cxn ang="0">
                  <a:pos x="42" y="484"/>
                </a:cxn>
                <a:cxn ang="0">
                  <a:pos x="45" y="511"/>
                </a:cxn>
                <a:cxn ang="0">
                  <a:pos x="0" y="520"/>
                </a:cxn>
                <a:cxn ang="0">
                  <a:pos x="3" y="567"/>
                </a:cxn>
                <a:cxn ang="0">
                  <a:pos x="23" y="586"/>
                </a:cxn>
                <a:cxn ang="0">
                  <a:pos x="86" y="579"/>
                </a:cxn>
                <a:cxn ang="0">
                  <a:pos x="100" y="598"/>
                </a:cxn>
                <a:cxn ang="0">
                  <a:pos x="171" y="621"/>
                </a:cxn>
                <a:cxn ang="0">
                  <a:pos x="251" y="633"/>
                </a:cxn>
                <a:cxn ang="0">
                  <a:pos x="293" y="640"/>
                </a:cxn>
                <a:cxn ang="0">
                  <a:pos x="283" y="606"/>
                </a:cxn>
                <a:cxn ang="0">
                  <a:pos x="317" y="570"/>
                </a:cxn>
                <a:cxn ang="0">
                  <a:pos x="309" y="555"/>
                </a:cxn>
                <a:cxn ang="0">
                  <a:pos x="275" y="531"/>
                </a:cxn>
                <a:cxn ang="0">
                  <a:pos x="342" y="523"/>
                </a:cxn>
                <a:cxn ang="0">
                  <a:pos x="364" y="531"/>
                </a:cxn>
                <a:cxn ang="0">
                  <a:pos x="385" y="496"/>
                </a:cxn>
                <a:cxn ang="0">
                  <a:pos x="330" y="410"/>
                </a:cxn>
              </a:cxnLst>
              <a:rect l="0" t="0" r="r" b="b"/>
              <a:pathLst>
                <a:path w="386" h="649">
                  <a:moveTo>
                    <a:pt x="330" y="410"/>
                  </a:moveTo>
                  <a:lnTo>
                    <a:pt x="317" y="386"/>
                  </a:lnTo>
                  <a:lnTo>
                    <a:pt x="334" y="328"/>
                  </a:lnTo>
                  <a:lnTo>
                    <a:pt x="309" y="219"/>
                  </a:lnTo>
                  <a:lnTo>
                    <a:pt x="330" y="188"/>
                  </a:lnTo>
                  <a:lnTo>
                    <a:pt x="334" y="164"/>
                  </a:lnTo>
                  <a:lnTo>
                    <a:pt x="314" y="117"/>
                  </a:lnTo>
                  <a:lnTo>
                    <a:pt x="334" y="86"/>
                  </a:lnTo>
                  <a:lnTo>
                    <a:pt x="338" y="54"/>
                  </a:lnTo>
                  <a:lnTo>
                    <a:pt x="350" y="35"/>
                  </a:lnTo>
                  <a:lnTo>
                    <a:pt x="346" y="8"/>
                  </a:lnTo>
                  <a:lnTo>
                    <a:pt x="338" y="0"/>
                  </a:lnTo>
                  <a:lnTo>
                    <a:pt x="322" y="15"/>
                  </a:lnTo>
                  <a:lnTo>
                    <a:pt x="279" y="20"/>
                  </a:lnTo>
                  <a:lnTo>
                    <a:pt x="259" y="47"/>
                  </a:lnTo>
                  <a:lnTo>
                    <a:pt x="259" y="66"/>
                  </a:lnTo>
                  <a:lnTo>
                    <a:pt x="254" y="78"/>
                  </a:lnTo>
                  <a:lnTo>
                    <a:pt x="238" y="82"/>
                  </a:lnTo>
                  <a:lnTo>
                    <a:pt x="171" y="171"/>
                  </a:lnTo>
                  <a:lnTo>
                    <a:pt x="163" y="164"/>
                  </a:lnTo>
                  <a:lnTo>
                    <a:pt x="146" y="161"/>
                  </a:lnTo>
                  <a:lnTo>
                    <a:pt x="108" y="164"/>
                  </a:lnTo>
                  <a:lnTo>
                    <a:pt x="94" y="180"/>
                  </a:lnTo>
                  <a:lnTo>
                    <a:pt x="91" y="215"/>
                  </a:lnTo>
                  <a:lnTo>
                    <a:pt x="100" y="227"/>
                  </a:lnTo>
                  <a:lnTo>
                    <a:pt x="163" y="257"/>
                  </a:lnTo>
                  <a:lnTo>
                    <a:pt x="196" y="277"/>
                  </a:lnTo>
                  <a:lnTo>
                    <a:pt x="204" y="296"/>
                  </a:lnTo>
                  <a:lnTo>
                    <a:pt x="183" y="320"/>
                  </a:lnTo>
                  <a:lnTo>
                    <a:pt x="196" y="347"/>
                  </a:lnTo>
                  <a:lnTo>
                    <a:pt x="188" y="364"/>
                  </a:lnTo>
                  <a:lnTo>
                    <a:pt x="141" y="367"/>
                  </a:lnTo>
                  <a:lnTo>
                    <a:pt x="133" y="371"/>
                  </a:lnTo>
                  <a:lnTo>
                    <a:pt x="133" y="379"/>
                  </a:lnTo>
                  <a:lnTo>
                    <a:pt x="133" y="391"/>
                  </a:lnTo>
                  <a:lnTo>
                    <a:pt x="94" y="394"/>
                  </a:lnTo>
                  <a:lnTo>
                    <a:pt x="78" y="386"/>
                  </a:lnTo>
                  <a:lnTo>
                    <a:pt x="50" y="386"/>
                  </a:lnTo>
                  <a:lnTo>
                    <a:pt x="45" y="391"/>
                  </a:lnTo>
                  <a:lnTo>
                    <a:pt x="50" y="406"/>
                  </a:lnTo>
                  <a:lnTo>
                    <a:pt x="37" y="418"/>
                  </a:lnTo>
                  <a:lnTo>
                    <a:pt x="33" y="433"/>
                  </a:lnTo>
                  <a:lnTo>
                    <a:pt x="58" y="453"/>
                  </a:lnTo>
                  <a:lnTo>
                    <a:pt x="42" y="484"/>
                  </a:lnTo>
                  <a:lnTo>
                    <a:pt x="50" y="504"/>
                  </a:lnTo>
                  <a:lnTo>
                    <a:pt x="45" y="511"/>
                  </a:lnTo>
                  <a:lnTo>
                    <a:pt x="20" y="511"/>
                  </a:lnTo>
                  <a:lnTo>
                    <a:pt x="0" y="520"/>
                  </a:lnTo>
                  <a:lnTo>
                    <a:pt x="15" y="539"/>
                  </a:lnTo>
                  <a:lnTo>
                    <a:pt x="3" y="567"/>
                  </a:lnTo>
                  <a:lnTo>
                    <a:pt x="20" y="570"/>
                  </a:lnTo>
                  <a:lnTo>
                    <a:pt x="23" y="586"/>
                  </a:lnTo>
                  <a:lnTo>
                    <a:pt x="37" y="589"/>
                  </a:lnTo>
                  <a:lnTo>
                    <a:pt x="86" y="579"/>
                  </a:lnTo>
                  <a:lnTo>
                    <a:pt x="100" y="582"/>
                  </a:lnTo>
                  <a:lnTo>
                    <a:pt x="100" y="598"/>
                  </a:lnTo>
                  <a:lnTo>
                    <a:pt x="125" y="601"/>
                  </a:lnTo>
                  <a:lnTo>
                    <a:pt x="171" y="621"/>
                  </a:lnTo>
                  <a:lnTo>
                    <a:pt x="196" y="613"/>
                  </a:lnTo>
                  <a:lnTo>
                    <a:pt x="251" y="633"/>
                  </a:lnTo>
                  <a:lnTo>
                    <a:pt x="262" y="648"/>
                  </a:lnTo>
                  <a:lnTo>
                    <a:pt x="293" y="640"/>
                  </a:lnTo>
                  <a:lnTo>
                    <a:pt x="287" y="613"/>
                  </a:lnTo>
                  <a:lnTo>
                    <a:pt x="283" y="606"/>
                  </a:lnTo>
                  <a:lnTo>
                    <a:pt x="287" y="582"/>
                  </a:lnTo>
                  <a:lnTo>
                    <a:pt x="317" y="570"/>
                  </a:lnTo>
                  <a:lnTo>
                    <a:pt x="325" y="559"/>
                  </a:lnTo>
                  <a:lnTo>
                    <a:pt x="309" y="555"/>
                  </a:lnTo>
                  <a:lnTo>
                    <a:pt x="293" y="550"/>
                  </a:lnTo>
                  <a:lnTo>
                    <a:pt x="275" y="531"/>
                  </a:lnTo>
                  <a:lnTo>
                    <a:pt x="283" y="523"/>
                  </a:lnTo>
                  <a:lnTo>
                    <a:pt x="342" y="523"/>
                  </a:lnTo>
                  <a:lnTo>
                    <a:pt x="356" y="523"/>
                  </a:lnTo>
                  <a:lnTo>
                    <a:pt x="364" y="531"/>
                  </a:lnTo>
                  <a:lnTo>
                    <a:pt x="385" y="516"/>
                  </a:lnTo>
                  <a:lnTo>
                    <a:pt x="385" y="496"/>
                  </a:lnTo>
                  <a:lnTo>
                    <a:pt x="330" y="418"/>
                  </a:lnTo>
                  <a:lnTo>
                    <a:pt x="330" y="410"/>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96" name="iSliḓè">
              <a:extLst>
                <a:ext uri="{FF2B5EF4-FFF2-40B4-BE49-F238E27FC236}">
                  <a16:creationId xmlns:a16="http://schemas.microsoft.com/office/drawing/2014/main" xmlns="" id="{775FE3F1-A742-4DCF-9787-553C4A05FFCE}"/>
                </a:ext>
              </a:extLst>
            </p:cNvPr>
            <p:cNvSpPr/>
            <p:nvPr/>
          </p:nvSpPr>
          <p:spPr bwMode="auto">
            <a:xfrm>
              <a:off x="5172081" y="3419475"/>
              <a:ext cx="706440" cy="608014"/>
            </a:xfrm>
            <a:custGeom>
              <a:avLst/>
              <a:gdLst/>
              <a:ahLst/>
              <a:cxnLst>
                <a:cxn ang="0">
                  <a:pos x="54" y="269"/>
                </a:cxn>
                <a:cxn ang="0">
                  <a:pos x="117" y="324"/>
                </a:cxn>
                <a:cxn ang="0">
                  <a:pos x="172" y="336"/>
                </a:cxn>
                <a:cxn ang="0">
                  <a:pos x="221" y="328"/>
                </a:cxn>
                <a:cxn ang="0">
                  <a:pos x="239" y="336"/>
                </a:cxn>
                <a:cxn ang="0">
                  <a:pos x="256" y="328"/>
                </a:cxn>
                <a:cxn ang="0">
                  <a:pos x="267" y="340"/>
                </a:cxn>
                <a:cxn ang="0">
                  <a:pos x="276" y="360"/>
                </a:cxn>
                <a:cxn ang="0">
                  <a:pos x="301" y="371"/>
                </a:cxn>
                <a:cxn ang="0">
                  <a:pos x="330" y="371"/>
                </a:cxn>
                <a:cxn ang="0">
                  <a:pos x="355" y="391"/>
                </a:cxn>
                <a:cxn ang="0">
                  <a:pos x="377" y="379"/>
                </a:cxn>
                <a:cxn ang="0">
                  <a:pos x="393" y="391"/>
                </a:cxn>
                <a:cxn ang="0">
                  <a:pos x="406" y="363"/>
                </a:cxn>
                <a:cxn ang="0">
                  <a:pos x="426" y="355"/>
                </a:cxn>
                <a:cxn ang="0">
                  <a:pos x="432" y="332"/>
                </a:cxn>
                <a:cxn ang="0">
                  <a:pos x="423" y="297"/>
                </a:cxn>
                <a:cxn ang="0">
                  <a:pos x="418" y="293"/>
                </a:cxn>
                <a:cxn ang="0">
                  <a:pos x="402" y="313"/>
                </a:cxn>
                <a:cxn ang="0">
                  <a:pos x="369" y="289"/>
                </a:cxn>
                <a:cxn ang="0">
                  <a:pos x="347" y="262"/>
                </a:cxn>
                <a:cxn ang="0">
                  <a:pos x="369" y="245"/>
                </a:cxn>
                <a:cxn ang="0">
                  <a:pos x="377" y="218"/>
                </a:cxn>
                <a:cxn ang="0">
                  <a:pos x="390" y="211"/>
                </a:cxn>
                <a:cxn ang="0">
                  <a:pos x="390" y="176"/>
                </a:cxn>
                <a:cxn ang="0">
                  <a:pos x="398" y="167"/>
                </a:cxn>
                <a:cxn ang="0">
                  <a:pos x="414" y="179"/>
                </a:cxn>
                <a:cxn ang="0">
                  <a:pos x="426" y="196"/>
                </a:cxn>
                <a:cxn ang="0">
                  <a:pos x="452" y="179"/>
                </a:cxn>
                <a:cxn ang="0">
                  <a:pos x="461" y="172"/>
                </a:cxn>
                <a:cxn ang="0">
                  <a:pos x="456" y="152"/>
                </a:cxn>
                <a:cxn ang="0">
                  <a:pos x="426" y="137"/>
                </a:cxn>
                <a:cxn ang="0">
                  <a:pos x="423" y="121"/>
                </a:cxn>
                <a:cxn ang="0">
                  <a:pos x="372" y="125"/>
                </a:cxn>
                <a:cxn ang="0">
                  <a:pos x="339" y="101"/>
                </a:cxn>
                <a:cxn ang="0">
                  <a:pos x="327" y="98"/>
                </a:cxn>
                <a:cxn ang="0">
                  <a:pos x="327" y="78"/>
                </a:cxn>
                <a:cxn ang="0">
                  <a:pos x="398" y="8"/>
                </a:cxn>
                <a:cxn ang="0">
                  <a:pos x="369" y="11"/>
                </a:cxn>
                <a:cxn ang="0">
                  <a:pos x="355" y="23"/>
                </a:cxn>
                <a:cxn ang="0">
                  <a:pos x="347" y="15"/>
                </a:cxn>
                <a:cxn ang="0">
                  <a:pos x="347" y="3"/>
                </a:cxn>
                <a:cxn ang="0">
                  <a:pos x="335" y="0"/>
                </a:cxn>
                <a:cxn ang="0">
                  <a:pos x="306" y="11"/>
                </a:cxn>
                <a:cxn ang="0">
                  <a:pos x="221" y="0"/>
                </a:cxn>
                <a:cxn ang="0">
                  <a:pos x="217" y="62"/>
                </a:cxn>
                <a:cxn ang="0">
                  <a:pos x="180" y="89"/>
                </a:cxn>
                <a:cxn ang="0">
                  <a:pos x="130" y="101"/>
                </a:cxn>
                <a:cxn ang="0">
                  <a:pos x="54" y="148"/>
                </a:cxn>
                <a:cxn ang="0">
                  <a:pos x="0" y="164"/>
                </a:cxn>
                <a:cxn ang="0">
                  <a:pos x="0" y="172"/>
                </a:cxn>
                <a:cxn ang="0">
                  <a:pos x="54" y="250"/>
                </a:cxn>
                <a:cxn ang="0">
                  <a:pos x="54" y="269"/>
                </a:cxn>
              </a:cxnLst>
              <a:rect l="0" t="0" r="r" b="b"/>
              <a:pathLst>
                <a:path w="462" h="392">
                  <a:moveTo>
                    <a:pt x="54" y="269"/>
                  </a:moveTo>
                  <a:lnTo>
                    <a:pt x="117" y="324"/>
                  </a:lnTo>
                  <a:lnTo>
                    <a:pt x="172" y="336"/>
                  </a:lnTo>
                  <a:lnTo>
                    <a:pt x="221" y="328"/>
                  </a:lnTo>
                  <a:lnTo>
                    <a:pt x="239" y="336"/>
                  </a:lnTo>
                  <a:lnTo>
                    <a:pt x="256" y="328"/>
                  </a:lnTo>
                  <a:lnTo>
                    <a:pt x="267" y="340"/>
                  </a:lnTo>
                  <a:lnTo>
                    <a:pt x="276" y="360"/>
                  </a:lnTo>
                  <a:lnTo>
                    <a:pt x="301" y="371"/>
                  </a:lnTo>
                  <a:lnTo>
                    <a:pt x="330" y="371"/>
                  </a:lnTo>
                  <a:lnTo>
                    <a:pt x="355" y="391"/>
                  </a:lnTo>
                  <a:lnTo>
                    <a:pt x="377" y="379"/>
                  </a:lnTo>
                  <a:lnTo>
                    <a:pt x="393" y="391"/>
                  </a:lnTo>
                  <a:lnTo>
                    <a:pt x="406" y="363"/>
                  </a:lnTo>
                  <a:lnTo>
                    <a:pt x="426" y="355"/>
                  </a:lnTo>
                  <a:lnTo>
                    <a:pt x="432" y="332"/>
                  </a:lnTo>
                  <a:lnTo>
                    <a:pt x="423" y="297"/>
                  </a:lnTo>
                  <a:lnTo>
                    <a:pt x="418" y="293"/>
                  </a:lnTo>
                  <a:lnTo>
                    <a:pt x="402" y="313"/>
                  </a:lnTo>
                  <a:lnTo>
                    <a:pt x="369" y="289"/>
                  </a:lnTo>
                  <a:lnTo>
                    <a:pt x="347" y="262"/>
                  </a:lnTo>
                  <a:lnTo>
                    <a:pt x="369" y="245"/>
                  </a:lnTo>
                  <a:lnTo>
                    <a:pt x="377" y="218"/>
                  </a:lnTo>
                  <a:lnTo>
                    <a:pt x="390" y="211"/>
                  </a:lnTo>
                  <a:lnTo>
                    <a:pt x="390" y="176"/>
                  </a:lnTo>
                  <a:lnTo>
                    <a:pt x="398" y="167"/>
                  </a:lnTo>
                  <a:lnTo>
                    <a:pt x="414" y="179"/>
                  </a:lnTo>
                  <a:lnTo>
                    <a:pt x="426" y="196"/>
                  </a:lnTo>
                  <a:lnTo>
                    <a:pt x="452" y="179"/>
                  </a:lnTo>
                  <a:lnTo>
                    <a:pt x="461" y="172"/>
                  </a:lnTo>
                  <a:lnTo>
                    <a:pt x="456" y="152"/>
                  </a:lnTo>
                  <a:lnTo>
                    <a:pt x="426" y="137"/>
                  </a:lnTo>
                  <a:lnTo>
                    <a:pt x="423" y="121"/>
                  </a:lnTo>
                  <a:lnTo>
                    <a:pt x="372" y="125"/>
                  </a:lnTo>
                  <a:lnTo>
                    <a:pt x="339" y="101"/>
                  </a:lnTo>
                  <a:lnTo>
                    <a:pt x="327" y="98"/>
                  </a:lnTo>
                  <a:lnTo>
                    <a:pt x="327" y="78"/>
                  </a:lnTo>
                  <a:lnTo>
                    <a:pt x="398" y="8"/>
                  </a:lnTo>
                  <a:lnTo>
                    <a:pt x="369" y="11"/>
                  </a:lnTo>
                  <a:lnTo>
                    <a:pt x="355" y="23"/>
                  </a:lnTo>
                  <a:lnTo>
                    <a:pt x="347" y="15"/>
                  </a:lnTo>
                  <a:lnTo>
                    <a:pt x="347" y="3"/>
                  </a:lnTo>
                  <a:lnTo>
                    <a:pt x="335" y="0"/>
                  </a:lnTo>
                  <a:lnTo>
                    <a:pt x="306" y="11"/>
                  </a:lnTo>
                  <a:lnTo>
                    <a:pt x="221" y="0"/>
                  </a:lnTo>
                  <a:lnTo>
                    <a:pt x="217" y="62"/>
                  </a:lnTo>
                  <a:lnTo>
                    <a:pt x="180" y="89"/>
                  </a:lnTo>
                  <a:lnTo>
                    <a:pt x="130" y="101"/>
                  </a:lnTo>
                  <a:lnTo>
                    <a:pt x="54" y="148"/>
                  </a:lnTo>
                  <a:lnTo>
                    <a:pt x="0" y="164"/>
                  </a:lnTo>
                  <a:lnTo>
                    <a:pt x="0" y="172"/>
                  </a:lnTo>
                  <a:lnTo>
                    <a:pt x="54" y="250"/>
                  </a:lnTo>
                  <a:lnTo>
                    <a:pt x="54" y="269"/>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97" name="ïṡļiḍê">
              <a:extLst>
                <a:ext uri="{FF2B5EF4-FFF2-40B4-BE49-F238E27FC236}">
                  <a16:creationId xmlns:a16="http://schemas.microsoft.com/office/drawing/2014/main" xmlns="" id="{88BE61EF-D8E5-4FFE-94ED-4ED85D875BF4}"/>
                </a:ext>
              </a:extLst>
            </p:cNvPr>
            <p:cNvSpPr/>
            <p:nvPr/>
          </p:nvSpPr>
          <p:spPr bwMode="auto">
            <a:xfrm>
              <a:off x="5141920" y="2878139"/>
              <a:ext cx="409576" cy="795337"/>
            </a:xfrm>
            <a:custGeom>
              <a:avLst/>
              <a:gdLst/>
              <a:ahLst/>
              <a:cxnLst>
                <a:cxn ang="0">
                  <a:pos x="20" y="515"/>
                </a:cxn>
                <a:cxn ang="0">
                  <a:pos x="75" y="499"/>
                </a:cxn>
                <a:cxn ang="0">
                  <a:pos x="150" y="452"/>
                </a:cxn>
                <a:cxn ang="0">
                  <a:pos x="200" y="440"/>
                </a:cxn>
                <a:cxn ang="0">
                  <a:pos x="238" y="413"/>
                </a:cxn>
                <a:cxn ang="0">
                  <a:pos x="243" y="351"/>
                </a:cxn>
                <a:cxn ang="0">
                  <a:pos x="224" y="332"/>
                </a:cxn>
                <a:cxn ang="0">
                  <a:pos x="229" y="312"/>
                </a:cxn>
                <a:cxn ang="0">
                  <a:pos x="243" y="293"/>
                </a:cxn>
                <a:cxn ang="0">
                  <a:pos x="246" y="269"/>
                </a:cxn>
                <a:cxn ang="0">
                  <a:pos x="259" y="249"/>
                </a:cxn>
                <a:cxn ang="0">
                  <a:pos x="238" y="210"/>
                </a:cxn>
                <a:cxn ang="0">
                  <a:pos x="213" y="183"/>
                </a:cxn>
                <a:cxn ang="0">
                  <a:pos x="224" y="132"/>
                </a:cxn>
                <a:cxn ang="0">
                  <a:pos x="263" y="113"/>
                </a:cxn>
                <a:cxn ang="0">
                  <a:pos x="267" y="81"/>
                </a:cxn>
                <a:cxn ang="0">
                  <a:pos x="255" y="54"/>
                </a:cxn>
                <a:cxn ang="0">
                  <a:pos x="255" y="20"/>
                </a:cxn>
                <a:cxn ang="0">
                  <a:pos x="229" y="0"/>
                </a:cxn>
                <a:cxn ang="0">
                  <a:pos x="180" y="23"/>
                </a:cxn>
                <a:cxn ang="0">
                  <a:pos x="172" y="15"/>
                </a:cxn>
                <a:cxn ang="0">
                  <a:pos x="141" y="35"/>
                </a:cxn>
                <a:cxn ang="0">
                  <a:pos x="120" y="35"/>
                </a:cxn>
                <a:cxn ang="0">
                  <a:pos x="75" y="93"/>
                </a:cxn>
                <a:cxn ang="0">
                  <a:pos x="62" y="93"/>
                </a:cxn>
                <a:cxn ang="0">
                  <a:pos x="37" y="113"/>
                </a:cxn>
                <a:cxn ang="0">
                  <a:pos x="42" y="140"/>
                </a:cxn>
                <a:cxn ang="0">
                  <a:pos x="28" y="159"/>
                </a:cxn>
                <a:cxn ang="0">
                  <a:pos x="25" y="191"/>
                </a:cxn>
                <a:cxn ang="0">
                  <a:pos x="4" y="222"/>
                </a:cxn>
                <a:cxn ang="0">
                  <a:pos x="25" y="269"/>
                </a:cxn>
                <a:cxn ang="0">
                  <a:pos x="20" y="293"/>
                </a:cxn>
                <a:cxn ang="0">
                  <a:pos x="0" y="324"/>
                </a:cxn>
                <a:cxn ang="0">
                  <a:pos x="25" y="433"/>
                </a:cxn>
                <a:cxn ang="0">
                  <a:pos x="7" y="491"/>
                </a:cxn>
                <a:cxn ang="0">
                  <a:pos x="20" y="515"/>
                </a:cxn>
              </a:cxnLst>
              <a:rect l="0" t="0" r="r" b="b"/>
              <a:pathLst>
                <a:path w="268" h="516">
                  <a:moveTo>
                    <a:pt x="20" y="515"/>
                  </a:moveTo>
                  <a:lnTo>
                    <a:pt x="75" y="499"/>
                  </a:lnTo>
                  <a:lnTo>
                    <a:pt x="150" y="452"/>
                  </a:lnTo>
                  <a:lnTo>
                    <a:pt x="200" y="440"/>
                  </a:lnTo>
                  <a:lnTo>
                    <a:pt x="238" y="413"/>
                  </a:lnTo>
                  <a:lnTo>
                    <a:pt x="243" y="351"/>
                  </a:lnTo>
                  <a:lnTo>
                    <a:pt x="224" y="332"/>
                  </a:lnTo>
                  <a:lnTo>
                    <a:pt x="229" y="312"/>
                  </a:lnTo>
                  <a:lnTo>
                    <a:pt x="243" y="293"/>
                  </a:lnTo>
                  <a:lnTo>
                    <a:pt x="246" y="269"/>
                  </a:lnTo>
                  <a:lnTo>
                    <a:pt x="259" y="249"/>
                  </a:lnTo>
                  <a:lnTo>
                    <a:pt x="238" y="210"/>
                  </a:lnTo>
                  <a:lnTo>
                    <a:pt x="213" y="183"/>
                  </a:lnTo>
                  <a:lnTo>
                    <a:pt x="224" y="132"/>
                  </a:lnTo>
                  <a:lnTo>
                    <a:pt x="263" y="113"/>
                  </a:lnTo>
                  <a:lnTo>
                    <a:pt x="267" y="81"/>
                  </a:lnTo>
                  <a:lnTo>
                    <a:pt x="255" y="54"/>
                  </a:lnTo>
                  <a:lnTo>
                    <a:pt x="255" y="20"/>
                  </a:lnTo>
                  <a:lnTo>
                    <a:pt x="229" y="0"/>
                  </a:lnTo>
                  <a:lnTo>
                    <a:pt x="180" y="23"/>
                  </a:lnTo>
                  <a:lnTo>
                    <a:pt x="172" y="15"/>
                  </a:lnTo>
                  <a:lnTo>
                    <a:pt x="141" y="35"/>
                  </a:lnTo>
                  <a:lnTo>
                    <a:pt x="120" y="35"/>
                  </a:lnTo>
                  <a:lnTo>
                    <a:pt x="75" y="93"/>
                  </a:lnTo>
                  <a:lnTo>
                    <a:pt x="62" y="93"/>
                  </a:lnTo>
                  <a:lnTo>
                    <a:pt x="37" y="113"/>
                  </a:lnTo>
                  <a:lnTo>
                    <a:pt x="42" y="140"/>
                  </a:lnTo>
                  <a:lnTo>
                    <a:pt x="28" y="159"/>
                  </a:lnTo>
                  <a:lnTo>
                    <a:pt x="25" y="191"/>
                  </a:lnTo>
                  <a:lnTo>
                    <a:pt x="4" y="222"/>
                  </a:lnTo>
                  <a:lnTo>
                    <a:pt x="25" y="269"/>
                  </a:lnTo>
                  <a:lnTo>
                    <a:pt x="20" y="293"/>
                  </a:lnTo>
                  <a:lnTo>
                    <a:pt x="0" y="324"/>
                  </a:lnTo>
                  <a:lnTo>
                    <a:pt x="25" y="433"/>
                  </a:lnTo>
                  <a:lnTo>
                    <a:pt x="7" y="491"/>
                  </a:lnTo>
                  <a:lnTo>
                    <a:pt x="20" y="515"/>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98" name="îšļiḓe">
              <a:extLst>
                <a:ext uri="{FF2B5EF4-FFF2-40B4-BE49-F238E27FC236}">
                  <a16:creationId xmlns:a16="http://schemas.microsoft.com/office/drawing/2014/main" xmlns="" id="{5B8D7306-1B26-47A6-9ED4-6C53989FBA6A}"/>
                </a:ext>
              </a:extLst>
            </p:cNvPr>
            <p:cNvSpPr/>
            <p:nvPr/>
          </p:nvSpPr>
          <p:spPr bwMode="auto">
            <a:xfrm>
              <a:off x="5675319" y="3116263"/>
              <a:ext cx="758826" cy="498474"/>
            </a:xfrm>
            <a:custGeom>
              <a:avLst/>
              <a:gdLst/>
              <a:ahLst/>
              <a:cxnLst>
                <a:cxn ang="0">
                  <a:pos x="108" y="312"/>
                </a:cxn>
                <a:cxn ang="0">
                  <a:pos x="113" y="293"/>
                </a:cxn>
                <a:cxn ang="0">
                  <a:pos x="129" y="284"/>
                </a:cxn>
                <a:cxn ang="0">
                  <a:pos x="162" y="312"/>
                </a:cxn>
                <a:cxn ang="0">
                  <a:pos x="174" y="312"/>
                </a:cxn>
                <a:cxn ang="0">
                  <a:pos x="204" y="308"/>
                </a:cxn>
                <a:cxn ang="0">
                  <a:pos x="221" y="296"/>
                </a:cxn>
                <a:cxn ang="0">
                  <a:pos x="245" y="316"/>
                </a:cxn>
                <a:cxn ang="0">
                  <a:pos x="254" y="296"/>
                </a:cxn>
                <a:cxn ang="0">
                  <a:pos x="259" y="289"/>
                </a:cxn>
                <a:cxn ang="0">
                  <a:pos x="279" y="277"/>
                </a:cxn>
                <a:cxn ang="0">
                  <a:pos x="284" y="254"/>
                </a:cxn>
                <a:cxn ang="0">
                  <a:pos x="305" y="249"/>
                </a:cxn>
                <a:cxn ang="0">
                  <a:pos x="358" y="164"/>
                </a:cxn>
                <a:cxn ang="0">
                  <a:pos x="350" y="149"/>
                </a:cxn>
                <a:cxn ang="0">
                  <a:pos x="358" y="137"/>
                </a:cxn>
                <a:cxn ang="0">
                  <a:pos x="371" y="140"/>
                </a:cxn>
                <a:cxn ang="0">
                  <a:pos x="388" y="132"/>
                </a:cxn>
                <a:cxn ang="0">
                  <a:pos x="401" y="113"/>
                </a:cxn>
                <a:cxn ang="0">
                  <a:pos x="446" y="74"/>
                </a:cxn>
                <a:cxn ang="0">
                  <a:pos x="481" y="62"/>
                </a:cxn>
                <a:cxn ang="0">
                  <a:pos x="497" y="47"/>
                </a:cxn>
                <a:cxn ang="0">
                  <a:pos x="493" y="15"/>
                </a:cxn>
                <a:cxn ang="0">
                  <a:pos x="473" y="12"/>
                </a:cxn>
                <a:cxn ang="0">
                  <a:pos x="418" y="20"/>
                </a:cxn>
                <a:cxn ang="0">
                  <a:pos x="379" y="0"/>
                </a:cxn>
                <a:cxn ang="0">
                  <a:pos x="355" y="3"/>
                </a:cxn>
                <a:cxn ang="0">
                  <a:pos x="300" y="74"/>
                </a:cxn>
                <a:cxn ang="0">
                  <a:pos x="284" y="81"/>
                </a:cxn>
                <a:cxn ang="0">
                  <a:pos x="245" y="66"/>
                </a:cxn>
                <a:cxn ang="0">
                  <a:pos x="245" y="51"/>
                </a:cxn>
                <a:cxn ang="0">
                  <a:pos x="237" y="20"/>
                </a:cxn>
                <a:cxn ang="0">
                  <a:pos x="217" y="8"/>
                </a:cxn>
                <a:cxn ang="0">
                  <a:pos x="183" y="15"/>
                </a:cxn>
                <a:cxn ang="0">
                  <a:pos x="166" y="3"/>
                </a:cxn>
                <a:cxn ang="0">
                  <a:pos x="133" y="39"/>
                </a:cxn>
                <a:cxn ang="0">
                  <a:pos x="103" y="47"/>
                </a:cxn>
                <a:cxn ang="0">
                  <a:pos x="58" y="86"/>
                </a:cxn>
                <a:cxn ang="0">
                  <a:pos x="12" y="168"/>
                </a:cxn>
                <a:cxn ang="0">
                  <a:pos x="23" y="188"/>
                </a:cxn>
                <a:cxn ang="0">
                  <a:pos x="20" y="199"/>
                </a:cxn>
                <a:cxn ang="0">
                  <a:pos x="20" y="210"/>
                </a:cxn>
                <a:cxn ang="0">
                  <a:pos x="28" y="218"/>
                </a:cxn>
                <a:cxn ang="0">
                  <a:pos x="42" y="206"/>
                </a:cxn>
                <a:cxn ang="0">
                  <a:pos x="70" y="203"/>
                </a:cxn>
                <a:cxn ang="0">
                  <a:pos x="0" y="273"/>
                </a:cxn>
                <a:cxn ang="0">
                  <a:pos x="0" y="293"/>
                </a:cxn>
                <a:cxn ang="0">
                  <a:pos x="12" y="296"/>
                </a:cxn>
                <a:cxn ang="0">
                  <a:pos x="45" y="320"/>
                </a:cxn>
                <a:cxn ang="0">
                  <a:pos x="95" y="316"/>
                </a:cxn>
                <a:cxn ang="0">
                  <a:pos x="108" y="312"/>
                </a:cxn>
              </a:cxnLst>
              <a:rect l="0" t="0" r="r" b="b"/>
              <a:pathLst>
                <a:path w="498" h="321">
                  <a:moveTo>
                    <a:pt x="108" y="312"/>
                  </a:moveTo>
                  <a:lnTo>
                    <a:pt x="113" y="293"/>
                  </a:lnTo>
                  <a:lnTo>
                    <a:pt x="129" y="284"/>
                  </a:lnTo>
                  <a:lnTo>
                    <a:pt x="162" y="312"/>
                  </a:lnTo>
                  <a:lnTo>
                    <a:pt x="174" y="312"/>
                  </a:lnTo>
                  <a:lnTo>
                    <a:pt x="204" y="308"/>
                  </a:lnTo>
                  <a:lnTo>
                    <a:pt x="221" y="296"/>
                  </a:lnTo>
                  <a:lnTo>
                    <a:pt x="245" y="316"/>
                  </a:lnTo>
                  <a:lnTo>
                    <a:pt x="254" y="296"/>
                  </a:lnTo>
                  <a:lnTo>
                    <a:pt x="259" y="289"/>
                  </a:lnTo>
                  <a:lnTo>
                    <a:pt x="279" y="277"/>
                  </a:lnTo>
                  <a:lnTo>
                    <a:pt x="284" y="254"/>
                  </a:lnTo>
                  <a:lnTo>
                    <a:pt x="305" y="249"/>
                  </a:lnTo>
                  <a:lnTo>
                    <a:pt x="358" y="164"/>
                  </a:lnTo>
                  <a:lnTo>
                    <a:pt x="350" y="149"/>
                  </a:lnTo>
                  <a:lnTo>
                    <a:pt x="358" y="137"/>
                  </a:lnTo>
                  <a:lnTo>
                    <a:pt x="371" y="140"/>
                  </a:lnTo>
                  <a:lnTo>
                    <a:pt x="388" y="132"/>
                  </a:lnTo>
                  <a:lnTo>
                    <a:pt x="401" y="113"/>
                  </a:lnTo>
                  <a:lnTo>
                    <a:pt x="446" y="74"/>
                  </a:lnTo>
                  <a:lnTo>
                    <a:pt x="481" y="62"/>
                  </a:lnTo>
                  <a:lnTo>
                    <a:pt x="497" y="47"/>
                  </a:lnTo>
                  <a:lnTo>
                    <a:pt x="493" y="15"/>
                  </a:lnTo>
                  <a:lnTo>
                    <a:pt x="473" y="12"/>
                  </a:lnTo>
                  <a:lnTo>
                    <a:pt x="418" y="20"/>
                  </a:lnTo>
                  <a:lnTo>
                    <a:pt x="379" y="0"/>
                  </a:lnTo>
                  <a:lnTo>
                    <a:pt x="355" y="3"/>
                  </a:lnTo>
                  <a:lnTo>
                    <a:pt x="300" y="74"/>
                  </a:lnTo>
                  <a:lnTo>
                    <a:pt x="284" y="81"/>
                  </a:lnTo>
                  <a:lnTo>
                    <a:pt x="245" y="66"/>
                  </a:lnTo>
                  <a:lnTo>
                    <a:pt x="245" y="51"/>
                  </a:lnTo>
                  <a:lnTo>
                    <a:pt x="237" y="20"/>
                  </a:lnTo>
                  <a:lnTo>
                    <a:pt x="217" y="8"/>
                  </a:lnTo>
                  <a:lnTo>
                    <a:pt x="183" y="15"/>
                  </a:lnTo>
                  <a:lnTo>
                    <a:pt x="166" y="3"/>
                  </a:lnTo>
                  <a:lnTo>
                    <a:pt x="133" y="39"/>
                  </a:lnTo>
                  <a:lnTo>
                    <a:pt x="103" y="47"/>
                  </a:lnTo>
                  <a:lnTo>
                    <a:pt x="58" y="86"/>
                  </a:lnTo>
                  <a:lnTo>
                    <a:pt x="12" y="168"/>
                  </a:lnTo>
                  <a:lnTo>
                    <a:pt x="23" y="188"/>
                  </a:lnTo>
                  <a:lnTo>
                    <a:pt x="20" y="199"/>
                  </a:lnTo>
                  <a:lnTo>
                    <a:pt x="20" y="210"/>
                  </a:lnTo>
                  <a:lnTo>
                    <a:pt x="28" y="218"/>
                  </a:lnTo>
                  <a:lnTo>
                    <a:pt x="42" y="206"/>
                  </a:lnTo>
                  <a:lnTo>
                    <a:pt x="70" y="203"/>
                  </a:lnTo>
                  <a:lnTo>
                    <a:pt x="0" y="273"/>
                  </a:lnTo>
                  <a:lnTo>
                    <a:pt x="0" y="293"/>
                  </a:lnTo>
                  <a:lnTo>
                    <a:pt x="12" y="296"/>
                  </a:lnTo>
                  <a:lnTo>
                    <a:pt x="45" y="320"/>
                  </a:lnTo>
                  <a:lnTo>
                    <a:pt x="95" y="316"/>
                  </a:lnTo>
                  <a:lnTo>
                    <a:pt x="108" y="312"/>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299" name="íṧḻíḍê">
              <a:extLst>
                <a:ext uri="{FF2B5EF4-FFF2-40B4-BE49-F238E27FC236}">
                  <a16:creationId xmlns:a16="http://schemas.microsoft.com/office/drawing/2014/main" xmlns="" id="{1A0E4644-08C6-4FDC-9001-37E1E2367C57}"/>
                </a:ext>
              </a:extLst>
            </p:cNvPr>
            <p:cNvSpPr/>
            <p:nvPr/>
          </p:nvSpPr>
          <p:spPr bwMode="auto">
            <a:xfrm>
              <a:off x="5449895" y="2570164"/>
              <a:ext cx="647700" cy="865186"/>
            </a:xfrm>
            <a:custGeom>
              <a:avLst/>
              <a:gdLst/>
              <a:ahLst/>
              <a:cxnLst>
                <a:cxn ang="0">
                  <a:pos x="168" y="540"/>
                </a:cxn>
                <a:cxn ang="0">
                  <a:pos x="201" y="437"/>
                </a:cxn>
                <a:cxn ang="0">
                  <a:pos x="278" y="391"/>
                </a:cxn>
                <a:cxn ang="0">
                  <a:pos x="298" y="347"/>
                </a:cxn>
                <a:cxn ang="0">
                  <a:pos x="264" y="332"/>
                </a:cxn>
                <a:cxn ang="0">
                  <a:pos x="223" y="313"/>
                </a:cxn>
                <a:cxn ang="0">
                  <a:pos x="201" y="257"/>
                </a:cxn>
                <a:cxn ang="0">
                  <a:pos x="164" y="262"/>
                </a:cxn>
                <a:cxn ang="0">
                  <a:pos x="122" y="254"/>
                </a:cxn>
                <a:cxn ang="0">
                  <a:pos x="152" y="199"/>
                </a:cxn>
                <a:cxn ang="0">
                  <a:pos x="185" y="140"/>
                </a:cxn>
                <a:cxn ang="0">
                  <a:pos x="243" y="164"/>
                </a:cxn>
                <a:cxn ang="0">
                  <a:pos x="264" y="203"/>
                </a:cxn>
                <a:cxn ang="0">
                  <a:pos x="268" y="234"/>
                </a:cxn>
                <a:cxn ang="0">
                  <a:pos x="303" y="269"/>
                </a:cxn>
                <a:cxn ang="0">
                  <a:pos x="382" y="250"/>
                </a:cxn>
                <a:cxn ang="0">
                  <a:pos x="420" y="183"/>
                </a:cxn>
                <a:cxn ang="0">
                  <a:pos x="374" y="152"/>
                </a:cxn>
                <a:cxn ang="0">
                  <a:pos x="353" y="98"/>
                </a:cxn>
                <a:cxn ang="0">
                  <a:pos x="278" y="62"/>
                </a:cxn>
                <a:cxn ang="0">
                  <a:pos x="235" y="0"/>
                </a:cxn>
                <a:cxn ang="0">
                  <a:pos x="185" y="35"/>
                </a:cxn>
                <a:cxn ang="0">
                  <a:pos x="185" y="62"/>
                </a:cxn>
                <a:cxn ang="0">
                  <a:pos x="135" y="78"/>
                </a:cxn>
                <a:cxn ang="0">
                  <a:pos x="109" y="86"/>
                </a:cxn>
                <a:cxn ang="0">
                  <a:pos x="62" y="98"/>
                </a:cxn>
                <a:cxn ang="0">
                  <a:pos x="51" y="62"/>
                </a:cxn>
                <a:cxn ang="0">
                  <a:pos x="9" y="113"/>
                </a:cxn>
                <a:cxn ang="0">
                  <a:pos x="25" y="195"/>
                </a:cxn>
                <a:cxn ang="0">
                  <a:pos x="51" y="250"/>
                </a:cxn>
                <a:cxn ang="0">
                  <a:pos x="59" y="308"/>
                </a:cxn>
                <a:cxn ang="0">
                  <a:pos x="9" y="379"/>
                </a:cxn>
                <a:cxn ang="0">
                  <a:pos x="54" y="445"/>
                </a:cxn>
                <a:cxn ang="0">
                  <a:pos x="38" y="489"/>
                </a:cxn>
                <a:cxn ang="0">
                  <a:pos x="20" y="528"/>
                </a:cxn>
                <a:cxn ang="0">
                  <a:pos x="122" y="558"/>
                </a:cxn>
                <a:cxn ang="0">
                  <a:pos x="164" y="550"/>
                </a:cxn>
              </a:cxnLst>
              <a:rect l="0" t="0" r="r" b="b"/>
              <a:pathLst>
                <a:path w="421" h="559">
                  <a:moveTo>
                    <a:pt x="164" y="550"/>
                  </a:moveTo>
                  <a:lnTo>
                    <a:pt x="168" y="540"/>
                  </a:lnTo>
                  <a:lnTo>
                    <a:pt x="156" y="520"/>
                  </a:lnTo>
                  <a:lnTo>
                    <a:pt x="201" y="437"/>
                  </a:lnTo>
                  <a:lnTo>
                    <a:pt x="248" y="398"/>
                  </a:lnTo>
                  <a:lnTo>
                    <a:pt x="278" y="391"/>
                  </a:lnTo>
                  <a:lnTo>
                    <a:pt x="311" y="355"/>
                  </a:lnTo>
                  <a:lnTo>
                    <a:pt x="298" y="347"/>
                  </a:lnTo>
                  <a:lnTo>
                    <a:pt x="286" y="320"/>
                  </a:lnTo>
                  <a:lnTo>
                    <a:pt x="264" y="332"/>
                  </a:lnTo>
                  <a:lnTo>
                    <a:pt x="223" y="320"/>
                  </a:lnTo>
                  <a:lnTo>
                    <a:pt x="223" y="313"/>
                  </a:lnTo>
                  <a:lnTo>
                    <a:pt x="223" y="250"/>
                  </a:lnTo>
                  <a:lnTo>
                    <a:pt x="201" y="257"/>
                  </a:lnTo>
                  <a:lnTo>
                    <a:pt x="188" y="269"/>
                  </a:lnTo>
                  <a:lnTo>
                    <a:pt x="164" y="262"/>
                  </a:lnTo>
                  <a:lnTo>
                    <a:pt x="125" y="269"/>
                  </a:lnTo>
                  <a:lnTo>
                    <a:pt x="122" y="254"/>
                  </a:lnTo>
                  <a:lnTo>
                    <a:pt x="125" y="227"/>
                  </a:lnTo>
                  <a:lnTo>
                    <a:pt x="152" y="199"/>
                  </a:lnTo>
                  <a:lnTo>
                    <a:pt x="160" y="164"/>
                  </a:lnTo>
                  <a:lnTo>
                    <a:pt x="185" y="140"/>
                  </a:lnTo>
                  <a:lnTo>
                    <a:pt x="231" y="164"/>
                  </a:lnTo>
                  <a:lnTo>
                    <a:pt x="243" y="164"/>
                  </a:lnTo>
                  <a:lnTo>
                    <a:pt x="251" y="195"/>
                  </a:lnTo>
                  <a:lnTo>
                    <a:pt x="264" y="203"/>
                  </a:lnTo>
                  <a:lnTo>
                    <a:pt x="273" y="223"/>
                  </a:lnTo>
                  <a:lnTo>
                    <a:pt x="268" y="234"/>
                  </a:lnTo>
                  <a:lnTo>
                    <a:pt x="298" y="254"/>
                  </a:lnTo>
                  <a:lnTo>
                    <a:pt x="303" y="269"/>
                  </a:lnTo>
                  <a:lnTo>
                    <a:pt x="323" y="277"/>
                  </a:lnTo>
                  <a:lnTo>
                    <a:pt x="382" y="250"/>
                  </a:lnTo>
                  <a:lnTo>
                    <a:pt x="382" y="230"/>
                  </a:lnTo>
                  <a:lnTo>
                    <a:pt x="420" y="183"/>
                  </a:lnTo>
                  <a:lnTo>
                    <a:pt x="395" y="152"/>
                  </a:lnTo>
                  <a:lnTo>
                    <a:pt x="374" y="152"/>
                  </a:lnTo>
                  <a:lnTo>
                    <a:pt x="341" y="129"/>
                  </a:lnTo>
                  <a:lnTo>
                    <a:pt x="353" y="98"/>
                  </a:lnTo>
                  <a:lnTo>
                    <a:pt x="303" y="93"/>
                  </a:lnTo>
                  <a:lnTo>
                    <a:pt x="278" y="62"/>
                  </a:lnTo>
                  <a:lnTo>
                    <a:pt x="282" y="42"/>
                  </a:lnTo>
                  <a:lnTo>
                    <a:pt x="235" y="0"/>
                  </a:lnTo>
                  <a:lnTo>
                    <a:pt x="210" y="12"/>
                  </a:lnTo>
                  <a:lnTo>
                    <a:pt x="185" y="35"/>
                  </a:lnTo>
                  <a:lnTo>
                    <a:pt x="193" y="51"/>
                  </a:lnTo>
                  <a:lnTo>
                    <a:pt x="185" y="62"/>
                  </a:lnTo>
                  <a:lnTo>
                    <a:pt x="152" y="62"/>
                  </a:lnTo>
                  <a:lnTo>
                    <a:pt x="135" y="78"/>
                  </a:lnTo>
                  <a:lnTo>
                    <a:pt x="122" y="71"/>
                  </a:lnTo>
                  <a:lnTo>
                    <a:pt x="109" y="86"/>
                  </a:lnTo>
                  <a:lnTo>
                    <a:pt x="75" y="110"/>
                  </a:lnTo>
                  <a:lnTo>
                    <a:pt x="62" y="98"/>
                  </a:lnTo>
                  <a:lnTo>
                    <a:pt x="62" y="66"/>
                  </a:lnTo>
                  <a:lnTo>
                    <a:pt x="51" y="62"/>
                  </a:lnTo>
                  <a:lnTo>
                    <a:pt x="30" y="71"/>
                  </a:lnTo>
                  <a:lnTo>
                    <a:pt x="9" y="113"/>
                  </a:lnTo>
                  <a:lnTo>
                    <a:pt x="0" y="156"/>
                  </a:lnTo>
                  <a:lnTo>
                    <a:pt x="25" y="195"/>
                  </a:lnTo>
                  <a:lnTo>
                    <a:pt x="51" y="215"/>
                  </a:lnTo>
                  <a:lnTo>
                    <a:pt x="51" y="250"/>
                  </a:lnTo>
                  <a:lnTo>
                    <a:pt x="62" y="277"/>
                  </a:lnTo>
                  <a:lnTo>
                    <a:pt x="59" y="308"/>
                  </a:lnTo>
                  <a:lnTo>
                    <a:pt x="20" y="328"/>
                  </a:lnTo>
                  <a:lnTo>
                    <a:pt x="9" y="379"/>
                  </a:lnTo>
                  <a:lnTo>
                    <a:pt x="34" y="406"/>
                  </a:lnTo>
                  <a:lnTo>
                    <a:pt x="54" y="445"/>
                  </a:lnTo>
                  <a:lnTo>
                    <a:pt x="42" y="465"/>
                  </a:lnTo>
                  <a:lnTo>
                    <a:pt x="38" y="489"/>
                  </a:lnTo>
                  <a:lnTo>
                    <a:pt x="25" y="508"/>
                  </a:lnTo>
                  <a:lnTo>
                    <a:pt x="20" y="528"/>
                  </a:lnTo>
                  <a:lnTo>
                    <a:pt x="38" y="547"/>
                  </a:lnTo>
                  <a:lnTo>
                    <a:pt x="122" y="558"/>
                  </a:lnTo>
                  <a:lnTo>
                    <a:pt x="152" y="547"/>
                  </a:lnTo>
                  <a:lnTo>
                    <a:pt x="164" y="550"/>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300" name="ïSľíḍé">
              <a:extLst>
                <a:ext uri="{FF2B5EF4-FFF2-40B4-BE49-F238E27FC236}">
                  <a16:creationId xmlns:a16="http://schemas.microsoft.com/office/drawing/2014/main" xmlns="" id="{85C90D80-3283-41A3-A3B8-DD7473411D17}"/>
                </a:ext>
              </a:extLst>
            </p:cNvPr>
            <p:cNvSpPr/>
            <p:nvPr/>
          </p:nvSpPr>
          <p:spPr bwMode="auto">
            <a:xfrm>
              <a:off x="5638807" y="2787651"/>
              <a:ext cx="200026" cy="201613"/>
            </a:xfrm>
            <a:custGeom>
              <a:avLst/>
              <a:gdLst/>
              <a:ahLst/>
              <a:cxnLst>
                <a:cxn ang="0">
                  <a:pos x="100" y="110"/>
                </a:cxn>
                <a:cxn ang="0">
                  <a:pos x="95" y="95"/>
                </a:cxn>
                <a:cxn ang="0">
                  <a:pos x="91" y="79"/>
                </a:cxn>
                <a:cxn ang="0">
                  <a:pos x="125" y="68"/>
                </a:cxn>
                <a:cxn ang="0">
                  <a:pos x="129" y="56"/>
                </a:cxn>
                <a:cxn ang="0">
                  <a:pos x="121" y="24"/>
                </a:cxn>
                <a:cxn ang="0">
                  <a:pos x="108" y="24"/>
                </a:cxn>
                <a:cxn ang="0">
                  <a:pos x="62" y="0"/>
                </a:cxn>
                <a:cxn ang="0">
                  <a:pos x="37" y="24"/>
                </a:cxn>
                <a:cxn ang="0">
                  <a:pos x="28" y="59"/>
                </a:cxn>
                <a:cxn ang="0">
                  <a:pos x="3" y="87"/>
                </a:cxn>
                <a:cxn ang="0">
                  <a:pos x="0" y="115"/>
                </a:cxn>
                <a:cxn ang="0">
                  <a:pos x="3" y="130"/>
                </a:cxn>
                <a:cxn ang="0">
                  <a:pos x="42" y="122"/>
                </a:cxn>
                <a:cxn ang="0">
                  <a:pos x="66" y="130"/>
                </a:cxn>
                <a:cxn ang="0">
                  <a:pos x="78" y="118"/>
                </a:cxn>
                <a:cxn ang="0">
                  <a:pos x="100" y="110"/>
                </a:cxn>
              </a:cxnLst>
              <a:rect l="0" t="0" r="r" b="b"/>
              <a:pathLst>
                <a:path w="130" h="131">
                  <a:moveTo>
                    <a:pt x="100" y="110"/>
                  </a:moveTo>
                  <a:lnTo>
                    <a:pt x="95" y="95"/>
                  </a:lnTo>
                  <a:lnTo>
                    <a:pt x="91" y="79"/>
                  </a:lnTo>
                  <a:lnTo>
                    <a:pt x="125" y="68"/>
                  </a:lnTo>
                  <a:lnTo>
                    <a:pt x="129" y="56"/>
                  </a:lnTo>
                  <a:lnTo>
                    <a:pt x="121" y="24"/>
                  </a:lnTo>
                  <a:lnTo>
                    <a:pt x="108" y="24"/>
                  </a:lnTo>
                  <a:lnTo>
                    <a:pt x="62" y="0"/>
                  </a:lnTo>
                  <a:lnTo>
                    <a:pt x="37" y="24"/>
                  </a:lnTo>
                  <a:lnTo>
                    <a:pt x="28" y="59"/>
                  </a:lnTo>
                  <a:lnTo>
                    <a:pt x="3" y="87"/>
                  </a:lnTo>
                  <a:lnTo>
                    <a:pt x="0" y="115"/>
                  </a:lnTo>
                  <a:lnTo>
                    <a:pt x="3" y="130"/>
                  </a:lnTo>
                  <a:lnTo>
                    <a:pt x="42" y="122"/>
                  </a:lnTo>
                  <a:lnTo>
                    <a:pt x="66" y="130"/>
                  </a:lnTo>
                  <a:lnTo>
                    <a:pt x="78" y="118"/>
                  </a:lnTo>
                  <a:lnTo>
                    <a:pt x="100" y="110"/>
                  </a:lnTo>
                </a:path>
              </a:pathLst>
            </a:custGeom>
            <a:grpFill/>
            <a:ln w="3175">
              <a:solidFill>
                <a:schemeClr val="bg1"/>
              </a:solidFill>
              <a:miter lim="800000"/>
              <a:headEnd/>
              <a:tailEnd/>
            </a:ln>
          </p:spPr>
          <p:txBody>
            <a:bodyPr wrap="square" lIns="90000" tIns="46800" rIns="90000" bIns="46800" anchor="ctr" anchorCtr="0">
              <a:normAutofit fontScale="62500" lnSpcReduction="20000"/>
            </a:bodyPr>
            <a:lstStyle/>
            <a:p>
              <a:pPr marL="171450" indent="-171450">
                <a:lnSpc>
                  <a:spcPct val="160000"/>
                </a:lnSpc>
                <a:buFont typeface="Arial" panose="020B0604020202020204" pitchFamily="34" charset="0"/>
                <a:buChar char="•"/>
              </a:pPr>
              <a:endParaRPr sz="1000"/>
            </a:p>
          </p:txBody>
        </p:sp>
        <p:sp>
          <p:nvSpPr>
            <p:cNvPr id="301" name="îŝlïde">
              <a:extLst>
                <a:ext uri="{FF2B5EF4-FFF2-40B4-BE49-F238E27FC236}">
                  <a16:creationId xmlns:a16="http://schemas.microsoft.com/office/drawing/2014/main" xmlns="" id="{D9347F5F-832D-44B7-A169-8A7FF1841441}"/>
                </a:ext>
              </a:extLst>
            </p:cNvPr>
            <p:cNvSpPr/>
            <p:nvPr/>
          </p:nvSpPr>
          <p:spPr bwMode="auto">
            <a:xfrm>
              <a:off x="4506919" y="3079751"/>
              <a:ext cx="330200" cy="528638"/>
            </a:xfrm>
            <a:custGeom>
              <a:avLst/>
              <a:gdLst/>
              <a:ahLst/>
              <a:cxnLst>
                <a:cxn ang="0">
                  <a:pos x="197" y="188"/>
                </a:cxn>
                <a:cxn ang="0">
                  <a:pos x="201" y="153"/>
                </a:cxn>
                <a:cxn ang="0">
                  <a:pos x="214" y="137"/>
                </a:cxn>
                <a:cxn ang="0">
                  <a:pos x="205" y="117"/>
                </a:cxn>
                <a:cxn ang="0">
                  <a:pos x="143" y="98"/>
                </a:cxn>
                <a:cxn ang="0">
                  <a:pos x="147" y="71"/>
                </a:cxn>
                <a:cxn ang="0">
                  <a:pos x="168" y="47"/>
                </a:cxn>
                <a:cxn ang="0">
                  <a:pos x="155" y="4"/>
                </a:cxn>
                <a:cxn ang="0">
                  <a:pos x="147" y="0"/>
                </a:cxn>
                <a:cxn ang="0">
                  <a:pos x="105" y="24"/>
                </a:cxn>
                <a:cxn ang="0">
                  <a:pos x="88" y="86"/>
                </a:cxn>
                <a:cxn ang="0">
                  <a:pos x="78" y="125"/>
                </a:cxn>
                <a:cxn ang="0">
                  <a:pos x="45" y="153"/>
                </a:cxn>
                <a:cxn ang="0">
                  <a:pos x="24" y="161"/>
                </a:cxn>
                <a:cxn ang="0">
                  <a:pos x="0" y="164"/>
                </a:cxn>
                <a:cxn ang="0">
                  <a:pos x="53" y="227"/>
                </a:cxn>
                <a:cxn ang="0">
                  <a:pos x="66" y="274"/>
                </a:cxn>
                <a:cxn ang="0">
                  <a:pos x="62" y="298"/>
                </a:cxn>
                <a:cxn ang="0">
                  <a:pos x="100" y="317"/>
                </a:cxn>
                <a:cxn ang="0">
                  <a:pos x="100" y="332"/>
                </a:cxn>
                <a:cxn ang="0">
                  <a:pos x="135" y="340"/>
                </a:cxn>
                <a:cxn ang="0">
                  <a:pos x="143" y="340"/>
                </a:cxn>
                <a:cxn ang="0">
                  <a:pos x="143" y="313"/>
                </a:cxn>
                <a:cxn ang="0">
                  <a:pos x="171" y="308"/>
                </a:cxn>
                <a:cxn ang="0">
                  <a:pos x="176" y="278"/>
                </a:cxn>
                <a:cxn ang="0">
                  <a:pos x="159" y="262"/>
                </a:cxn>
                <a:cxn ang="0">
                  <a:pos x="143" y="250"/>
                </a:cxn>
                <a:cxn ang="0">
                  <a:pos x="151" y="192"/>
                </a:cxn>
                <a:cxn ang="0">
                  <a:pos x="163" y="184"/>
                </a:cxn>
                <a:cxn ang="0">
                  <a:pos x="189" y="192"/>
                </a:cxn>
                <a:cxn ang="0">
                  <a:pos x="197" y="188"/>
                </a:cxn>
              </a:cxnLst>
              <a:rect l="0" t="0" r="r" b="b"/>
              <a:pathLst>
                <a:path w="215" h="341">
                  <a:moveTo>
                    <a:pt x="197" y="188"/>
                  </a:moveTo>
                  <a:lnTo>
                    <a:pt x="201" y="153"/>
                  </a:lnTo>
                  <a:lnTo>
                    <a:pt x="214" y="137"/>
                  </a:lnTo>
                  <a:lnTo>
                    <a:pt x="205" y="117"/>
                  </a:lnTo>
                  <a:lnTo>
                    <a:pt x="143" y="98"/>
                  </a:lnTo>
                  <a:lnTo>
                    <a:pt x="147" y="71"/>
                  </a:lnTo>
                  <a:lnTo>
                    <a:pt x="168" y="47"/>
                  </a:lnTo>
                  <a:lnTo>
                    <a:pt x="155" y="4"/>
                  </a:lnTo>
                  <a:lnTo>
                    <a:pt x="147" y="0"/>
                  </a:lnTo>
                  <a:lnTo>
                    <a:pt x="105" y="24"/>
                  </a:lnTo>
                  <a:lnTo>
                    <a:pt x="88" y="86"/>
                  </a:lnTo>
                  <a:lnTo>
                    <a:pt x="78" y="125"/>
                  </a:lnTo>
                  <a:lnTo>
                    <a:pt x="45" y="153"/>
                  </a:lnTo>
                  <a:lnTo>
                    <a:pt x="24" y="161"/>
                  </a:lnTo>
                  <a:lnTo>
                    <a:pt x="0" y="164"/>
                  </a:lnTo>
                  <a:lnTo>
                    <a:pt x="53" y="227"/>
                  </a:lnTo>
                  <a:lnTo>
                    <a:pt x="66" y="274"/>
                  </a:lnTo>
                  <a:lnTo>
                    <a:pt x="62" y="298"/>
                  </a:lnTo>
                  <a:lnTo>
                    <a:pt x="100" y="317"/>
                  </a:lnTo>
                  <a:lnTo>
                    <a:pt x="100" y="332"/>
                  </a:lnTo>
                  <a:lnTo>
                    <a:pt x="135" y="340"/>
                  </a:lnTo>
                  <a:lnTo>
                    <a:pt x="143" y="340"/>
                  </a:lnTo>
                  <a:lnTo>
                    <a:pt x="143" y="313"/>
                  </a:lnTo>
                  <a:lnTo>
                    <a:pt x="171" y="308"/>
                  </a:lnTo>
                  <a:lnTo>
                    <a:pt x="176" y="278"/>
                  </a:lnTo>
                  <a:lnTo>
                    <a:pt x="159" y="262"/>
                  </a:lnTo>
                  <a:lnTo>
                    <a:pt x="143" y="250"/>
                  </a:lnTo>
                  <a:lnTo>
                    <a:pt x="151" y="192"/>
                  </a:lnTo>
                  <a:lnTo>
                    <a:pt x="163" y="184"/>
                  </a:lnTo>
                  <a:lnTo>
                    <a:pt x="189" y="192"/>
                  </a:lnTo>
                  <a:lnTo>
                    <a:pt x="197" y="188"/>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302" name="ïşľïdè">
              <a:extLst>
                <a:ext uri="{FF2B5EF4-FFF2-40B4-BE49-F238E27FC236}">
                  <a16:creationId xmlns:a16="http://schemas.microsoft.com/office/drawing/2014/main" xmlns="" id="{07957EC5-6E01-43AC-B3C8-316D4E857952}"/>
                </a:ext>
              </a:extLst>
            </p:cNvPr>
            <p:cNvSpPr/>
            <p:nvPr/>
          </p:nvSpPr>
          <p:spPr bwMode="auto">
            <a:xfrm>
              <a:off x="3771906" y="1103313"/>
              <a:ext cx="2641602" cy="2239962"/>
            </a:xfrm>
            <a:custGeom>
              <a:avLst/>
              <a:gdLst/>
              <a:ahLst/>
              <a:cxnLst>
                <a:cxn ang="0">
                  <a:pos x="562" y="1398"/>
                </a:cxn>
                <a:cxn ang="0">
                  <a:pos x="638" y="1277"/>
                </a:cxn>
                <a:cxn ang="0">
                  <a:pos x="687" y="1390"/>
                </a:cxn>
                <a:cxn ang="0">
                  <a:pos x="758" y="1417"/>
                </a:cxn>
                <a:cxn ang="0">
                  <a:pos x="848" y="1292"/>
                </a:cxn>
                <a:cxn ang="0">
                  <a:pos x="935" y="1253"/>
                </a:cxn>
                <a:cxn ang="0">
                  <a:pos x="1040" y="1175"/>
                </a:cxn>
                <a:cxn ang="0">
                  <a:pos x="1103" y="1101"/>
                </a:cxn>
                <a:cxn ang="0">
                  <a:pos x="1166" y="1011"/>
                </a:cxn>
                <a:cxn ang="0">
                  <a:pos x="1224" y="1016"/>
                </a:cxn>
                <a:cxn ang="0">
                  <a:pos x="1297" y="996"/>
                </a:cxn>
                <a:cxn ang="0">
                  <a:pos x="1385" y="987"/>
                </a:cxn>
                <a:cxn ang="0">
                  <a:pos x="1468" y="1019"/>
                </a:cxn>
                <a:cxn ang="0">
                  <a:pos x="1514" y="987"/>
                </a:cxn>
                <a:cxn ang="0">
                  <a:pos x="1602" y="909"/>
                </a:cxn>
                <a:cxn ang="0">
                  <a:pos x="1678" y="870"/>
                </a:cxn>
                <a:cxn ang="0">
                  <a:pos x="1699" y="804"/>
                </a:cxn>
                <a:cxn ang="0">
                  <a:pos x="1606" y="757"/>
                </a:cxn>
                <a:cxn ang="0">
                  <a:pos x="1582" y="660"/>
                </a:cxn>
                <a:cxn ang="0">
                  <a:pos x="1610" y="628"/>
                </a:cxn>
                <a:cxn ang="0">
                  <a:pos x="1623" y="554"/>
                </a:cxn>
                <a:cxn ang="0">
                  <a:pos x="1623" y="535"/>
                </a:cxn>
                <a:cxn ang="0">
                  <a:pos x="1645" y="394"/>
                </a:cxn>
                <a:cxn ang="0">
                  <a:pos x="1678" y="410"/>
                </a:cxn>
                <a:cxn ang="0">
                  <a:pos x="1689" y="226"/>
                </a:cxn>
                <a:cxn ang="0">
                  <a:pos x="1577" y="148"/>
                </a:cxn>
                <a:cxn ang="0">
                  <a:pos x="1493" y="98"/>
                </a:cxn>
                <a:cxn ang="0">
                  <a:pos x="1413" y="74"/>
                </a:cxn>
                <a:cxn ang="0">
                  <a:pos x="1396" y="0"/>
                </a:cxn>
                <a:cxn ang="0">
                  <a:pos x="1364" y="74"/>
                </a:cxn>
                <a:cxn ang="0">
                  <a:pos x="1322" y="269"/>
                </a:cxn>
                <a:cxn ang="0">
                  <a:pos x="1207" y="352"/>
                </a:cxn>
                <a:cxn ang="0">
                  <a:pos x="1133" y="492"/>
                </a:cxn>
                <a:cxn ang="0">
                  <a:pos x="1250" y="515"/>
                </a:cxn>
                <a:cxn ang="0">
                  <a:pos x="1417" y="566"/>
                </a:cxn>
                <a:cxn ang="0">
                  <a:pos x="1301" y="613"/>
                </a:cxn>
                <a:cxn ang="0">
                  <a:pos x="1204" y="672"/>
                </a:cxn>
                <a:cxn ang="0">
                  <a:pos x="1078" y="777"/>
                </a:cxn>
                <a:cxn ang="0">
                  <a:pos x="931" y="796"/>
                </a:cxn>
                <a:cxn ang="0">
                  <a:pos x="898" y="929"/>
                </a:cxn>
                <a:cxn ang="0">
                  <a:pos x="671" y="1019"/>
                </a:cxn>
                <a:cxn ang="0">
                  <a:pos x="473" y="1077"/>
                </a:cxn>
                <a:cxn ang="0">
                  <a:pos x="172" y="1011"/>
                </a:cxn>
                <a:cxn ang="0">
                  <a:pos x="9" y="1058"/>
                </a:cxn>
                <a:cxn ang="0">
                  <a:pos x="101" y="1160"/>
                </a:cxn>
                <a:cxn ang="0">
                  <a:pos x="193" y="1195"/>
                </a:cxn>
                <a:cxn ang="0">
                  <a:pos x="222" y="1273"/>
                </a:cxn>
                <a:cxn ang="0">
                  <a:pos x="319" y="1324"/>
                </a:cxn>
                <a:cxn ang="0">
                  <a:pos x="462" y="1312"/>
                </a:cxn>
                <a:cxn ang="0">
                  <a:pos x="415" y="1382"/>
                </a:cxn>
              </a:cxnLst>
              <a:rect l="0" t="0" r="r" b="b"/>
              <a:pathLst>
                <a:path w="1725" h="1442">
                  <a:moveTo>
                    <a:pt x="483" y="1437"/>
                  </a:moveTo>
                  <a:lnTo>
                    <a:pt x="508" y="1433"/>
                  </a:lnTo>
                  <a:lnTo>
                    <a:pt x="528" y="1426"/>
                  </a:lnTo>
                  <a:lnTo>
                    <a:pt x="562" y="1398"/>
                  </a:lnTo>
                  <a:lnTo>
                    <a:pt x="571" y="1359"/>
                  </a:lnTo>
                  <a:lnTo>
                    <a:pt x="588" y="1297"/>
                  </a:lnTo>
                  <a:lnTo>
                    <a:pt x="630" y="1273"/>
                  </a:lnTo>
                  <a:lnTo>
                    <a:pt x="638" y="1277"/>
                  </a:lnTo>
                  <a:lnTo>
                    <a:pt x="651" y="1319"/>
                  </a:lnTo>
                  <a:lnTo>
                    <a:pt x="630" y="1343"/>
                  </a:lnTo>
                  <a:lnTo>
                    <a:pt x="625" y="1370"/>
                  </a:lnTo>
                  <a:lnTo>
                    <a:pt x="687" y="1390"/>
                  </a:lnTo>
                  <a:lnTo>
                    <a:pt x="697" y="1410"/>
                  </a:lnTo>
                  <a:lnTo>
                    <a:pt x="734" y="1406"/>
                  </a:lnTo>
                  <a:lnTo>
                    <a:pt x="750" y="1410"/>
                  </a:lnTo>
                  <a:lnTo>
                    <a:pt x="758" y="1417"/>
                  </a:lnTo>
                  <a:lnTo>
                    <a:pt x="826" y="1328"/>
                  </a:lnTo>
                  <a:lnTo>
                    <a:pt x="843" y="1324"/>
                  </a:lnTo>
                  <a:lnTo>
                    <a:pt x="848" y="1312"/>
                  </a:lnTo>
                  <a:lnTo>
                    <a:pt x="848" y="1292"/>
                  </a:lnTo>
                  <a:lnTo>
                    <a:pt x="868" y="1265"/>
                  </a:lnTo>
                  <a:lnTo>
                    <a:pt x="911" y="1261"/>
                  </a:lnTo>
                  <a:lnTo>
                    <a:pt x="927" y="1246"/>
                  </a:lnTo>
                  <a:lnTo>
                    <a:pt x="935" y="1253"/>
                  </a:lnTo>
                  <a:lnTo>
                    <a:pt x="960" y="1234"/>
                  </a:lnTo>
                  <a:lnTo>
                    <a:pt x="974" y="1234"/>
                  </a:lnTo>
                  <a:lnTo>
                    <a:pt x="1018" y="1175"/>
                  </a:lnTo>
                  <a:lnTo>
                    <a:pt x="1040" y="1175"/>
                  </a:lnTo>
                  <a:lnTo>
                    <a:pt x="1070" y="1156"/>
                  </a:lnTo>
                  <a:lnTo>
                    <a:pt x="1078" y="1163"/>
                  </a:lnTo>
                  <a:lnTo>
                    <a:pt x="1128" y="1140"/>
                  </a:lnTo>
                  <a:lnTo>
                    <a:pt x="1103" y="1101"/>
                  </a:lnTo>
                  <a:lnTo>
                    <a:pt x="1112" y="1058"/>
                  </a:lnTo>
                  <a:lnTo>
                    <a:pt x="1133" y="1016"/>
                  </a:lnTo>
                  <a:lnTo>
                    <a:pt x="1153" y="1007"/>
                  </a:lnTo>
                  <a:lnTo>
                    <a:pt x="1166" y="1011"/>
                  </a:lnTo>
                  <a:lnTo>
                    <a:pt x="1166" y="1043"/>
                  </a:lnTo>
                  <a:lnTo>
                    <a:pt x="1179" y="1055"/>
                  </a:lnTo>
                  <a:lnTo>
                    <a:pt x="1212" y="1031"/>
                  </a:lnTo>
                  <a:lnTo>
                    <a:pt x="1224" y="1016"/>
                  </a:lnTo>
                  <a:lnTo>
                    <a:pt x="1238" y="1023"/>
                  </a:lnTo>
                  <a:lnTo>
                    <a:pt x="1254" y="1007"/>
                  </a:lnTo>
                  <a:lnTo>
                    <a:pt x="1287" y="1007"/>
                  </a:lnTo>
                  <a:lnTo>
                    <a:pt x="1297" y="996"/>
                  </a:lnTo>
                  <a:lnTo>
                    <a:pt x="1287" y="980"/>
                  </a:lnTo>
                  <a:lnTo>
                    <a:pt x="1313" y="957"/>
                  </a:lnTo>
                  <a:lnTo>
                    <a:pt x="1338" y="945"/>
                  </a:lnTo>
                  <a:lnTo>
                    <a:pt x="1385" y="987"/>
                  </a:lnTo>
                  <a:lnTo>
                    <a:pt x="1380" y="1007"/>
                  </a:lnTo>
                  <a:lnTo>
                    <a:pt x="1405" y="1038"/>
                  </a:lnTo>
                  <a:lnTo>
                    <a:pt x="1456" y="1043"/>
                  </a:lnTo>
                  <a:lnTo>
                    <a:pt x="1468" y="1019"/>
                  </a:lnTo>
                  <a:lnTo>
                    <a:pt x="1456" y="953"/>
                  </a:lnTo>
                  <a:lnTo>
                    <a:pt x="1468" y="941"/>
                  </a:lnTo>
                  <a:lnTo>
                    <a:pt x="1489" y="957"/>
                  </a:lnTo>
                  <a:lnTo>
                    <a:pt x="1514" y="987"/>
                  </a:lnTo>
                  <a:lnTo>
                    <a:pt x="1547" y="938"/>
                  </a:lnTo>
                  <a:lnTo>
                    <a:pt x="1564" y="933"/>
                  </a:lnTo>
                  <a:lnTo>
                    <a:pt x="1590" y="909"/>
                  </a:lnTo>
                  <a:lnTo>
                    <a:pt x="1602" y="909"/>
                  </a:lnTo>
                  <a:lnTo>
                    <a:pt x="1623" y="890"/>
                  </a:lnTo>
                  <a:lnTo>
                    <a:pt x="1636" y="890"/>
                  </a:lnTo>
                  <a:lnTo>
                    <a:pt x="1648" y="870"/>
                  </a:lnTo>
                  <a:lnTo>
                    <a:pt x="1678" y="870"/>
                  </a:lnTo>
                  <a:lnTo>
                    <a:pt x="1707" y="843"/>
                  </a:lnTo>
                  <a:lnTo>
                    <a:pt x="1724" y="831"/>
                  </a:lnTo>
                  <a:lnTo>
                    <a:pt x="1724" y="816"/>
                  </a:lnTo>
                  <a:lnTo>
                    <a:pt x="1699" y="804"/>
                  </a:lnTo>
                  <a:lnTo>
                    <a:pt x="1699" y="777"/>
                  </a:lnTo>
                  <a:lnTo>
                    <a:pt x="1657" y="726"/>
                  </a:lnTo>
                  <a:lnTo>
                    <a:pt x="1618" y="765"/>
                  </a:lnTo>
                  <a:lnTo>
                    <a:pt x="1606" y="757"/>
                  </a:lnTo>
                  <a:lnTo>
                    <a:pt x="1602" y="734"/>
                  </a:lnTo>
                  <a:lnTo>
                    <a:pt x="1585" y="714"/>
                  </a:lnTo>
                  <a:lnTo>
                    <a:pt x="1582" y="687"/>
                  </a:lnTo>
                  <a:lnTo>
                    <a:pt x="1582" y="660"/>
                  </a:lnTo>
                  <a:lnTo>
                    <a:pt x="1555" y="640"/>
                  </a:lnTo>
                  <a:lnTo>
                    <a:pt x="1552" y="633"/>
                  </a:lnTo>
                  <a:lnTo>
                    <a:pt x="1561" y="616"/>
                  </a:lnTo>
                  <a:lnTo>
                    <a:pt x="1610" y="628"/>
                  </a:lnTo>
                  <a:lnTo>
                    <a:pt x="1615" y="605"/>
                  </a:lnTo>
                  <a:lnTo>
                    <a:pt x="1632" y="586"/>
                  </a:lnTo>
                  <a:lnTo>
                    <a:pt x="1618" y="574"/>
                  </a:lnTo>
                  <a:lnTo>
                    <a:pt x="1623" y="554"/>
                  </a:lnTo>
                  <a:lnTo>
                    <a:pt x="1648" y="543"/>
                  </a:lnTo>
                  <a:lnTo>
                    <a:pt x="1653" y="535"/>
                  </a:lnTo>
                  <a:lnTo>
                    <a:pt x="1648" y="527"/>
                  </a:lnTo>
                  <a:lnTo>
                    <a:pt x="1623" y="535"/>
                  </a:lnTo>
                  <a:lnTo>
                    <a:pt x="1574" y="503"/>
                  </a:lnTo>
                  <a:lnTo>
                    <a:pt x="1569" y="492"/>
                  </a:lnTo>
                  <a:lnTo>
                    <a:pt x="1594" y="464"/>
                  </a:lnTo>
                  <a:lnTo>
                    <a:pt x="1645" y="394"/>
                  </a:lnTo>
                  <a:lnTo>
                    <a:pt x="1648" y="386"/>
                  </a:lnTo>
                  <a:lnTo>
                    <a:pt x="1657" y="386"/>
                  </a:lnTo>
                  <a:lnTo>
                    <a:pt x="1673" y="406"/>
                  </a:lnTo>
                  <a:lnTo>
                    <a:pt x="1678" y="410"/>
                  </a:lnTo>
                  <a:lnTo>
                    <a:pt x="1678" y="320"/>
                  </a:lnTo>
                  <a:lnTo>
                    <a:pt x="1695" y="313"/>
                  </a:lnTo>
                  <a:lnTo>
                    <a:pt x="1695" y="281"/>
                  </a:lnTo>
                  <a:lnTo>
                    <a:pt x="1689" y="226"/>
                  </a:lnTo>
                  <a:lnTo>
                    <a:pt x="1711" y="148"/>
                  </a:lnTo>
                  <a:lnTo>
                    <a:pt x="1648" y="109"/>
                  </a:lnTo>
                  <a:lnTo>
                    <a:pt x="1602" y="144"/>
                  </a:lnTo>
                  <a:lnTo>
                    <a:pt x="1577" y="148"/>
                  </a:lnTo>
                  <a:lnTo>
                    <a:pt x="1569" y="160"/>
                  </a:lnTo>
                  <a:lnTo>
                    <a:pt x="1527" y="152"/>
                  </a:lnTo>
                  <a:lnTo>
                    <a:pt x="1506" y="132"/>
                  </a:lnTo>
                  <a:lnTo>
                    <a:pt x="1493" y="98"/>
                  </a:lnTo>
                  <a:lnTo>
                    <a:pt x="1498" y="86"/>
                  </a:lnTo>
                  <a:lnTo>
                    <a:pt x="1464" y="66"/>
                  </a:lnTo>
                  <a:lnTo>
                    <a:pt x="1448" y="93"/>
                  </a:lnTo>
                  <a:lnTo>
                    <a:pt x="1413" y="74"/>
                  </a:lnTo>
                  <a:lnTo>
                    <a:pt x="1405" y="69"/>
                  </a:lnTo>
                  <a:lnTo>
                    <a:pt x="1427" y="20"/>
                  </a:lnTo>
                  <a:lnTo>
                    <a:pt x="1409" y="0"/>
                  </a:lnTo>
                  <a:lnTo>
                    <a:pt x="1396" y="0"/>
                  </a:lnTo>
                  <a:lnTo>
                    <a:pt x="1359" y="23"/>
                  </a:lnTo>
                  <a:lnTo>
                    <a:pt x="1330" y="66"/>
                  </a:lnTo>
                  <a:lnTo>
                    <a:pt x="1342" y="69"/>
                  </a:lnTo>
                  <a:lnTo>
                    <a:pt x="1364" y="74"/>
                  </a:lnTo>
                  <a:lnTo>
                    <a:pt x="1380" y="117"/>
                  </a:lnTo>
                  <a:lnTo>
                    <a:pt x="1372" y="132"/>
                  </a:lnTo>
                  <a:lnTo>
                    <a:pt x="1354" y="160"/>
                  </a:lnTo>
                  <a:lnTo>
                    <a:pt x="1322" y="269"/>
                  </a:lnTo>
                  <a:lnTo>
                    <a:pt x="1333" y="289"/>
                  </a:lnTo>
                  <a:lnTo>
                    <a:pt x="1325" y="304"/>
                  </a:lnTo>
                  <a:lnTo>
                    <a:pt x="1250" y="355"/>
                  </a:lnTo>
                  <a:lnTo>
                    <a:pt x="1207" y="352"/>
                  </a:lnTo>
                  <a:lnTo>
                    <a:pt x="1187" y="343"/>
                  </a:lnTo>
                  <a:lnTo>
                    <a:pt x="1183" y="352"/>
                  </a:lnTo>
                  <a:lnTo>
                    <a:pt x="1149" y="476"/>
                  </a:lnTo>
                  <a:lnTo>
                    <a:pt x="1133" y="492"/>
                  </a:lnTo>
                  <a:lnTo>
                    <a:pt x="1141" y="511"/>
                  </a:lnTo>
                  <a:lnTo>
                    <a:pt x="1163" y="527"/>
                  </a:lnTo>
                  <a:lnTo>
                    <a:pt x="1196" y="511"/>
                  </a:lnTo>
                  <a:lnTo>
                    <a:pt x="1250" y="515"/>
                  </a:lnTo>
                  <a:lnTo>
                    <a:pt x="1267" y="492"/>
                  </a:lnTo>
                  <a:lnTo>
                    <a:pt x="1297" y="484"/>
                  </a:lnTo>
                  <a:lnTo>
                    <a:pt x="1350" y="503"/>
                  </a:lnTo>
                  <a:lnTo>
                    <a:pt x="1417" y="566"/>
                  </a:lnTo>
                  <a:lnTo>
                    <a:pt x="1417" y="582"/>
                  </a:lnTo>
                  <a:lnTo>
                    <a:pt x="1401" y="589"/>
                  </a:lnTo>
                  <a:lnTo>
                    <a:pt x="1325" y="594"/>
                  </a:lnTo>
                  <a:lnTo>
                    <a:pt x="1301" y="613"/>
                  </a:lnTo>
                  <a:lnTo>
                    <a:pt x="1279" y="609"/>
                  </a:lnTo>
                  <a:lnTo>
                    <a:pt x="1267" y="633"/>
                  </a:lnTo>
                  <a:lnTo>
                    <a:pt x="1229" y="636"/>
                  </a:lnTo>
                  <a:lnTo>
                    <a:pt x="1204" y="672"/>
                  </a:lnTo>
                  <a:lnTo>
                    <a:pt x="1199" y="694"/>
                  </a:lnTo>
                  <a:lnTo>
                    <a:pt x="1149" y="726"/>
                  </a:lnTo>
                  <a:lnTo>
                    <a:pt x="1116" y="730"/>
                  </a:lnTo>
                  <a:lnTo>
                    <a:pt x="1078" y="777"/>
                  </a:lnTo>
                  <a:lnTo>
                    <a:pt x="1045" y="796"/>
                  </a:lnTo>
                  <a:lnTo>
                    <a:pt x="977" y="781"/>
                  </a:lnTo>
                  <a:lnTo>
                    <a:pt x="955" y="773"/>
                  </a:lnTo>
                  <a:lnTo>
                    <a:pt x="931" y="796"/>
                  </a:lnTo>
                  <a:lnTo>
                    <a:pt x="919" y="840"/>
                  </a:lnTo>
                  <a:lnTo>
                    <a:pt x="955" y="890"/>
                  </a:lnTo>
                  <a:lnTo>
                    <a:pt x="931" y="914"/>
                  </a:lnTo>
                  <a:lnTo>
                    <a:pt x="898" y="929"/>
                  </a:lnTo>
                  <a:lnTo>
                    <a:pt x="851" y="987"/>
                  </a:lnTo>
                  <a:lnTo>
                    <a:pt x="788" y="1011"/>
                  </a:lnTo>
                  <a:lnTo>
                    <a:pt x="683" y="1023"/>
                  </a:lnTo>
                  <a:lnTo>
                    <a:pt x="671" y="1019"/>
                  </a:lnTo>
                  <a:lnTo>
                    <a:pt x="549" y="1066"/>
                  </a:lnTo>
                  <a:lnTo>
                    <a:pt x="494" y="1101"/>
                  </a:lnTo>
                  <a:lnTo>
                    <a:pt x="478" y="1094"/>
                  </a:lnTo>
                  <a:lnTo>
                    <a:pt x="473" y="1077"/>
                  </a:lnTo>
                  <a:lnTo>
                    <a:pt x="402" y="1074"/>
                  </a:lnTo>
                  <a:lnTo>
                    <a:pt x="319" y="1050"/>
                  </a:lnTo>
                  <a:lnTo>
                    <a:pt x="293" y="1023"/>
                  </a:lnTo>
                  <a:lnTo>
                    <a:pt x="172" y="1011"/>
                  </a:lnTo>
                  <a:lnTo>
                    <a:pt x="151" y="1019"/>
                  </a:lnTo>
                  <a:lnTo>
                    <a:pt x="0" y="1007"/>
                  </a:lnTo>
                  <a:lnTo>
                    <a:pt x="0" y="1026"/>
                  </a:lnTo>
                  <a:lnTo>
                    <a:pt x="9" y="1058"/>
                  </a:lnTo>
                  <a:lnTo>
                    <a:pt x="4" y="1113"/>
                  </a:lnTo>
                  <a:lnTo>
                    <a:pt x="46" y="1172"/>
                  </a:lnTo>
                  <a:lnTo>
                    <a:pt x="67" y="1183"/>
                  </a:lnTo>
                  <a:lnTo>
                    <a:pt x="101" y="1160"/>
                  </a:lnTo>
                  <a:lnTo>
                    <a:pt x="172" y="1160"/>
                  </a:lnTo>
                  <a:lnTo>
                    <a:pt x="193" y="1163"/>
                  </a:lnTo>
                  <a:lnTo>
                    <a:pt x="201" y="1179"/>
                  </a:lnTo>
                  <a:lnTo>
                    <a:pt x="193" y="1195"/>
                  </a:lnTo>
                  <a:lnTo>
                    <a:pt x="155" y="1226"/>
                  </a:lnTo>
                  <a:lnTo>
                    <a:pt x="159" y="1241"/>
                  </a:lnTo>
                  <a:lnTo>
                    <a:pt x="206" y="1273"/>
                  </a:lnTo>
                  <a:lnTo>
                    <a:pt x="222" y="1273"/>
                  </a:lnTo>
                  <a:lnTo>
                    <a:pt x="226" y="1280"/>
                  </a:lnTo>
                  <a:lnTo>
                    <a:pt x="222" y="1292"/>
                  </a:lnTo>
                  <a:lnTo>
                    <a:pt x="251" y="1316"/>
                  </a:lnTo>
                  <a:lnTo>
                    <a:pt x="319" y="1324"/>
                  </a:lnTo>
                  <a:lnTo>
                    <a:pt x="352" y="1316"/>
                  </a:lnTo>
                  <a:lnTo>
                    <a:pt x="390" y="1280"/>
                  </a:lnTo>
                  <a:lnTo>
                    <a:pt x="441" y="1285"/>
                  </a:lnTo>
                  <a:lnTo>
                    <a:pt x="462" y="1312"/>
                  </a:lnTo>
                  <a:lnTo>
                    <a:pt x="449" y="1336"/>
                  </a:lnTo>
                  <a:lnTo>
                    <a:pt x="453" y="1351"/>
                  </a:lnTo>
                  <a:lnTo>
                    <a:pt x="423" y="1367"/>
                  </a:lnTo>
                  <a:lnTo>
                    <a:pt x="415" y="1382"/>
                  </a:lnTo>
                  <a:lnTo>
                    <a:pt x="420" y="1414"/>
                  </a:lnTo>
                  <a:lnTo>
                    <a:pt x="465" y="1441"/>
                  </a:lnTo>
                  <a:lnTo>
                    <a:pt x="483" y="1437"/>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sp>
          <p:nvSpPr>
            <p:cNvPr id="303" name="íŝ1íďé">
              <a:extLst>
                <a:ext uri="{FF2B5EF4-FFF2-40B4-BE49-F238E27FC236}">
                  <a16:creationId xmlns:a16="http://schemas.microsoft.com/office/drawing/2014/main" xmlns="" id="{650A4E8E-36D4-4D9F-AEB9-E7DE15B11194}"/>
                </a:ext>
              </a:extLst>
            </p:cNvPr>
            <p:cNvSpPr/>
            <p:nvPr/>
          </p:nvSpPr>
          <p:spPr bwMode="auto">
            <a:xfrm>
              <a:off x="6426208" y="4791074"/>
              <a:ext cx="168275" cy="482601"/>
            </a:xfrm>
            <a:custGeom>
              <a:avLst/>
              <a:gdLst/>
              <a:ahLst/>
              <a:cxnLst>
                <a:cxn ang="0">
                  <a:pos x="59" y="0"/>
                </a:cxn>
                <a:cxn ang="0">
                  <a:pos x="36" y="55"/>
                </a:cxn>
                <a:cxn ang="0">
                  <a:pos x="21" y="78"/>
                </a:cxn>
                <a:cxn ang="0">
                  <a:pos x="6" y="101"/>
                </a:cxn>
                <a:cxn ang="0">
                  <a:pos x="6" y="125"/>
                </a:cxn>
                <a:cxn ang="0">
                  <a:pos x="0" y="148"/>
                </a:cxn>
                <a:cxn ang="0">
                  <a:pos x="0" y="179"/>
                </a:cxn>
                <a:cxn ang="0">
                  <a:pos x="0" y="211"/>
                </a:cxn>
                <a:cxn ang="0">
                  <a:pos x="0" y="234"/>
                </a:cxn>
                <a:cxn ang="0">
                  <a:pos x="0" y="257"/>
                </a:cxn>
                <a:cxn ang="0">
                  <a:pos x="21" y="281"/>
                </a:cxn>
                <a:cxn ang="0">
                  <a:pos x="36" y="304"/>
                </a:cxn>
                <a:cxn ang="0">
                  <a:pos x="59" y="312"/>
                </a:cxn>
                <a:cxn ang="0">
                  <a:pos x="66" y="289"/>
                </a:cxn>
                <a:cxn ang="0">
                  <a:pos x="66" y="265"/>
                </a:cxn>
                <a:cxn ang="0">
                  <a:pos x="81" y="242"/>
                </a:cxn>
                <a:cxn ang="0">
                  <a:pos x="96" y="218"/>
                </a:cxn>
                <a:cxn ang="0">
                  <a:pos x="111" y="195"/>
                </a:cxn>
                <a:cxn ang="0">
                  <a:pos x="111" y="172"/>
                </a:cxn>
                <a:cxn ang="0">
                  <a:pos x="111" y="148"/>
                </a:cxn>
                <a:cxn ang="0">
                  <a:pos x="111" y="125"/>
                </a:cxn>
                <a:cxn ang="0">
                  <a:pos x="111" y="101"/>
                </a:cxn>
                <a:cxn ang="0">
                  <a:pos x="111" y="78"/>
                </a:cxn>
                <a:cxn ang="0">
                  <a:pos x="111" y="55"/>
                </a:cxn>
                <a:cxn ang="0">
                  <a:pos x="89" y="39"/>
                </a:cxn>
                <a:cxn ang="0">
                  <a:pos x="81" y="8"/>
                </a:cxn>
                <a:cxn ang="0">
                  <a:pos x="59" y="0"/>
                </a:cxn>
              </a:cxnLst>
              <a:rect l="0" t="0" r="r" b="b"/>
              <a:pathLst>
                <a:path w="112" h="313">
                  <a:moveTo>
                    <a:pt x="59" y="0"/>
                  </a:moveTo>
                  <a:lnTo>
                    <a:pt x="36" y="55"/>
                  </a:lnTo>
                  <a:lnTo>
                    <a:pt x="21" y="78"/>
                  </a:lnTo>
                  <a:lnTo>
                    <a:pt x="6" y="101"/>
                  </a:lnTo>
                  <a:lnTo>
                    <a:pt x="6" y="125"/>
                  </a:lnTo>
                  <a:lnTo>
                    <a:pt x="0" y="148"/>
                  </a:lnTo>
                  <a:lnTo>
                    <a:pt x="0" y="179"/>
                  </a:lnTo>
                  <a:lnTo>
                    <a:pt x="0" y="211"/>
                  </a:lnTo>
                  <a:lnTo>
                    <a:pt x="0" y="234"/>
                  </a:lnTo>
                  <a:lnTo>
                    <a:pt x="0" y="257"/>
                  </a:lnTo>
                  <a:lnTo>
                    <a:pt x="21" y="281"/>
                  </a:lnTo>
                  <a:lnTo>
                    <a:pt x="36" y="304"/>
                  </a:lnTo>
                  <a:lnTo>
                    <a:pt x="59" y="312"/>
                  </a:lnTo>
                  <a:lnTo>
                    <a:pt x="66" y="289"/>
                  </a:lnTo>
                  <a:lnTo>
                    <a:pt x="66" y="265"/>
                  </a:lnTo>
                  <a:lnTo>
                    <a:pt x="81" y="242"/>
                  </a:lnTo>
                  <a:lnTo>
                    <a:pt x="96" y="218"/>
                  </a:lnTo>
                  <a:lnTo>
                    <a:pt x="111" y="195"/>
                  </a:lnTo>
                  <a:lnTo>
                    <a:pt x="111" y="172"/>
                  </a:lnTo>
                  <a:lnTo>
                    <a:pt x="111" y="148"/>
                  </a:lnTo>
                  <a:lnTo>
                    <a:pt x="111" y="125"/>
                  </a:lnTo>
                  <a:lnTo>
                    <a:pt x="111" y="101"/>
                  </a:lnTo>
                  <a:lnTo>
                    <a:pt x="111" y="78"/>
                  </a:lnTo>
                  <a:lnTo>
                    <a:pt x="111" y="55"/>
                  </a:lnTo>
                  <a:lnTo>
                    <a:pt x="89" y="39"/>
                  </a:lnTo>
                  <a:lnTo>
                    <a:pt x="81" y="8"/>
                  </a:lnTo>
                  <a:lnTo>
                    <a:pt x="59" y="0"/>
                  </a:lnTo>
                </a:path>
              </a:pathLst>
            </a:custGeom>
            <a:grpFill/>
            <a:ln w="3175">
              <a:solidFill>
                <a:schemeClr val="bg1"/>
              </a:solidFill>
              <a:miter lim="800000"/>
              <a:headEnd/>
              <a:tailEnd/>
            </a:ln>
          </p:spPr>
          <p:txBody>
            <a:bodyPr wrap="square" lIns="90000" tIns="46800" rIns="90000" bIns="46800" anchor="ctr" anchorCtr="0">
              <a:normAutofit/>
            </a:bodyPr>
            <a:lstStyle/>
            <a:p>
              <a:pPr marL="171450" indent="-171450">
                <a:lnSpc>
                  <a:spcPct val="160000"/>
                </a:lnSpc>
                <a:buFont typeface="Arial" panose="020B0604020202020204" pitchFamily="34" charset="0"/>
                <a:buChar char="•"/>
              </a:pPr>
              <a:endParaRPr sz="1000"/>
            </a:p>
          </p:txBody>
        </p:sp>
        <p:cxnSp>
          <p:nvCxnSpPr>
            <p:cNvPr id="304" name="直接箭头连接符 303">
              <a:extLst>
                <a:ext uri="{FF2B5EF4-FFF2-40B4-BE49-F238E27FC236}">
                  <a16:creationId xmlns:a16="http://schemas.microsoft.com/office/drawing/2014/main" xmlns="" id="{2991786B-7280-437D-898F-135DC4D3F4A7}"/>
                </a:ext>
              </a:extLst>
            </p:cNvPr>
            <p:cNvCxnSpPr>
              <a:cxnSpLocks noChangeShapeType="1"/>
            </p:cNvCxnSpPr>
            <p:nvPr/>
          </p:nvCxnSpPr>
          <p:spPr bwMode="auto">
            <a:xfrm>
              <a:off x="6540509" y="5268911"/>
              <a:ext cx="0" cy="0"/>
            </a:xfrm>
            <a:prstGeom prst="straightConnector1">
              <a:avLst/>
            </a:prstGeom>
            <a:grpFill/>
            <a:ln w="3175">
              <a:solidFill>
                <a:schemeClr val="bg1"/>
              </a:solidFill>
              <a:miter lim="800000"/>
              <a:headEnd/>
              <a:tailEnd/>
            </a:ln>
          </p:spPr>
        </p:cxnSp>
        <p:sp>
          <p:nvSpPr>
            <p:cNvPr id="305" name="ïşľiḋè">
              <a:extLst>
                <a:ext uri="{FF2B5EF4-FFF2-40B4-BE49-F238E27FC236}">
                  <a16:creationId xmlns:a16="http://schemas.microsoft.com/office/drawing/2014/main" xmlns="" id="{96BA5DFE-A2AF-449C-AC89-A1209C61DA24}"/>
                </a:ext>
              </a:extLst>
            </p:cNvPr>
            <p:cNvSpPr/>
            <p:nvPr/>
          </p:nvSpPr>
          <p:spPr bwMode="auto">
            <a:xfrm>
              <a:off x="5778500" y="2882900"/>
              <a:ext cx="179389" cy="203199"/>
            </a:xfrm>
            <a:custGeom>
              <a:avLst/>
              <a:gdLst/>
              <a:ahLst/>
              <a:cxnLst>
                <a:cxn ang="0">
                  <a:pos x="88" y="100"/>
                </a:cxn>
                <a:cxn ang="0">
                  <a:pos x="77" y="116"/>
                </a:cxn>
                <a:cxn ang="0">
                  <a:pos x="56" y="128"/>
                </a:cxn>
                <a:cxn ang="0">
                  <a:pos x="16" y="116"/>
                </a:cxn>
                <a:cxn ang="0">
                  <a:pos x="16" y="109"/>
                </a:cxn>
                <a:cxn ang="0">
                  <a:pos x="16" y="48"/>
                </a:cxn>
                <a:cxn ang="0">
                  <a:pos x="0" y="14"/>
                </a:cxn>
                <a:cxn ang="0">
                  <a:pos x="38" y="0"/>
                </a:cxn>
                <a:cxn ang="0">
                  <a:pos x="56" y="2"/>
                </a:cxn>
                <a:cxn ang="0">
                  <a:pos x="65" y="21"/>
                </a:cxn>
                <a:cxn ang="0">
                  <a:pos x="60" y="32"/>
                </a:cxn>
                <a:cxn ang="0">
                  <a:pos x="89" y="52"/>
                </a:cxn>
                <a:cxn ang="0">
                  <a:pos x="94" y="66"/>
                </a:cxn>
                <a:cxn ang="0">
                  <a:pos x="113" y="74"/>
                </a:cxn>
                <a:cxn ang="0">
                  <a:pos x="88" y="100"/>
                </a:cxn>
              </a:cxnLst>
              <a:rect l="0" t="0" r="r" b="b"/>
              <a:pathLst>
                <a:path w="113" h="128">
                  <a:moveTo>
                    <a:pt x="88" y="100"/>
                  </a:moveTo>
                  <a:lnTo>
                    <a:pt x="77" y="116"/>
                  </a:lnTo>
                  <a:lnTo>
                    <a:pt x="56" y="128"/>
                  </a:lnTo>
                  <a:lnTo>
                    <a:pt x="16" y="116"/>
                  </a:lnTo>
                  <a:lnTo>
                    <a:pt x="16" y="109"/>
                  </a:lnTo>
                  <a:lnTo>
                    <a:pt x="16" y="48"/>
                  </a:lnTo>
                  <a:lnTo>
                    <a:pt x="0" y="14"/>
                  </a:lnTo>
                  <a:lnTo>
                    <a:pt x="38" y="0"/>
                  </a:lnTo>
                  <a:lnTo>
                    <a:pt x="56" y="2"/>
                  </a:lnTo>
                  <a:lnTo>
                    <a:pt x="65" y="21"/>
                  </a:lnTo>
                  <a:lnTo>
                    <a:pt x="60" y="32"/>
                  </a:lnTo>
                  <a:lnTo>
                    <a:pt x="89" y="52"/>
                  </a:lnTo>
                  <a:lnTo>
                    <a:pt x="94" y="66"/>
                  </a:lnTo>
                  <a:lnTo>
                    <a:pt x="113" y="74"/>
                  </a:lnTo>
                  <a:lnTo>
                    <a:pt x="88" y="100"/>
                  </a:lnTo>
                </a:path>
              </a:pathLst>
            </a:custGeom>
            <a:grpFill/>
            <a:ln w="3175">
              <a:solidFill>
                <a:schemeClr val="bg1"/>
              </a:solidFill>
              <a:miter lim="800000"/>
              <a:headEnd/>
              <a:tailEnd/>
            </a:ln>
          </p:spPr>
          <p:txBody>
            <a:bodyPr wrap="square" lIns="90000" tIns="46800" rIns="90000" bIns="46800" anchor="ctr" anchorCtr="0">
              <a:normAutofit fontScale="62500" lnSpcReduction="20000"/>
            </a:bodyPr>
            <a:lstStyle/>
            <a:p>
              <a:pPr marL="171450" indent="-171450">
                <a:lnSpc>
                  <a:spcPct val="160000"/>
                </a:lnSpc>
                <a:buFont typeface="Arial" panose="020B0604020202020204" pitchFamily="34" charset="0"/>
                <a:buChar char="•"/>
              </a:pPr>
              <a:endParaRPr sz="1000"/>
            </a:p>
          </p:txBody>
        </p:sp>
      </p:grpSp>
      <p:sp>
        <p:nvSpPr>
          <p:cNvPr id="38" name="矩形 37">
            <a:extLst>
              <a:ext uri="{FF2B5EF4-FFF2-40B4-BE49-F238E27FC236}">
                <a16:creationId xmlns:a16="http://schemas.microsoft.com/office/drawing/2014/main" xmlns="" id="{F27D0AAD-5CEF-48E8-956F-7D43BF181567}"/>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39" name="文本框 38">
            <a:extLst>
              <a:ext uri="{FF2B5EF4-FFF2-40B4-BE49-F238E27FC236}">
                <a16:creationId xmlns:a16="http://schemas.microsoft.com/office/drawing/2014/main" xmlns="" id="{6485430E-1A45-4820-95D5-40D14CDCCB8D}"/>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22—</a:t>
            </a:r>
            <a:endParaRPr lang="zh-CN" altLang="en-US" sz="2000" b="1" dirty="0">
              <a:solidFill>
                <a:schemeClr val="accent3"/>
              </a:solidFill>
            </a:endParaRPr>
          </a:p>
        </p:txBody>
      </p:sp>
    </p:spTree>
    <p:extLst>
      <p:ext uri="{BB962C8B-B14F-4D97-AF65-F5344CB8AC3E}">
        <p14:creationId xmlns:p14="http://schemas.microsoft.com/office/powerpoint/2010/main" val="128889182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矢量图标</a:t>
            </a:r>
          </a:p>
        </p:txBody>
      </p:sp>
      <p:grpSp>
        <p:nvGrpSpPr>
          <p:cNvPr id="2" name="组合 1">
            <a:extLst>
              <a:ext uri="{FF2B5EF4-FFF2-40B4-BE49-F238E27FC236}">
                <a16:creationId xmlns:a16="http://schemas.microsoft.com/office/drawing/2014/main" xmlns="" id="{E5908643-5998-40C5-9962-E7CB7C734E7D}"/>
              </a:ext>
            </a:extLst>
          </p:cNvPr>
          <p:cNvGrpSpPr/>
          <p:nvPr/>
        </p:nvGrpSpPr>
        <p:grpSpPr>
          <a:xfrm>
            <a:off x="1369313" y="1898404"/>
            <a:ext cx="9453375" cy="3391392"/>
            <a:chOff x="1010400" y="1672615"/>
            <a:chExt cx="7106806" cy="2549562"/>
          </a:xfrm>
        </p:grpSpPr>
        <p:grpSp>
          <p:nvGrpSpPr>
            <p:cNvPr id="683" name="Google Shape;5193;p64">
              <a:extLst>
                <a:ext uri="{FF2B5EF4-FFF2-40B4-BE49-F238E27FC236}">
                  <a16:creationId xmlns:a16="http://schemas.microsoft.com/office/drawing/2014/main" xmlns="" id="{6BDB3C70-673A-4A54-A36E-D2C5F2ACE873}"/>
                </a:ext>
              </a:extLst>
            </p:cNvPr>
            <p:cNvGrpSpPr/>
            <p:nvPr/>
          </p:nvGrpSpPr>
          <p:grpSpPr>
            <a:xfrm>
              <a:off x="1012848" y="1674363"/>
              <a:ext cx="348568" cy="348541"/>
              <a:chOff x="-65131525" y="1914325"/>
              <a:chExt cx="316650" cy="316625"/>
            </a:xfrm>
            <a:solidFill>
              <a:schemeClr val="accent4"/>
            </a:solidFill>
          </p:grpSpPr>
          <p:sp>
            <p:nvSpPr>
              <p:cNvPr id="684" name="Google Shape;5194;p64">
                <a:extLst>
                  <a:ext uri="{FF2B5EF4-FFF2-40B4-BE49-F238E27FC236}">
                    <a16:creationId xmlns:a16="http://schemas.microsoft.com/office/drawing/2014/main" xmlns="" id="{CB96083B-EE64-4FB6-A8FD-8C5C1150687C}"/>
                  </a:ext>
                </a:extLst>
              </p:cNvPr>
              <p:cNvSpPr/>
              <p:nvPr/>
            </p:nvSpPr>
            <p:spPr>
              <a:xfrm>
                <a:off x="-65024400" y="1949750"/>
                <a:ext cx="103175" cy="247350"/>
              </a:xfrm>
              <a:custGeom>
                <a:avLst/>
                <a:gdLst/>
                <a:ahLst/>
                <a:cxnLst/>
                <a:rect l="l" t="t" r="r" b="b"/>
                <a:pathLst>
                  <a:path w="4127" h="9894" extrusionOk="0">
                    <a:moveTo>
                      <a:pt x="2048" y="1"/>
                    </a:moveTo>
                    <a:cubicBezTo>
                      <a:pt x="1859" y="1"/>
                      <a:pt x="1638" y="190"/>
                      <a:pt x="1638" y="379"/>
                    </a:cubicBezTo>
                    <a:lnTo>
                      <a:pt x="1638" y="851"/>
                    </a:lnTo>
                    <a:cubicBezTo>
                      <a:pt x="725" y="1040"/>
                      <a:pt x="0" y="1891"/>
                      <a:pt x="0" y="2868"/>
                    </a:cubicBezTo>
                    <a:cubicBezTo>
                      <a:pt x="0" y="3970"/>
                      <a:pt x="977" y="4632"/>
                      <a:pt x="1827" y="5262"/>
                    </a:cubicBezTo>
                    <a:cubicBezTo>
                      <a:pt x="2552" y="5829"/>
                      <a:pt x="3308" y="6333"/>
                      <a:pt x="3308" y="6995"/>
                    </a:cubicBezTo>
                    <a:cubicBezTo>
                      <a:pt x="3308" y="7656"/>
                      <a:pt x="2772" y="8255"/>
                      <a:pt x="2079" y="8255"/>
                    </a:cubicBezTo>
                    <a:cubicBezTo>
                      <a:pt x="1418" y="8255"/>
                      <a:pt x="851" y="7688"/>
                      <a:pt x="851" y="6995"/>
                    </a:cubicBezTo>
                    <a:cubicBezTo>
                      <a:pt x="851" y="6774"/>
                      <a:pt x="662" y="6617"/>
                      <a:pt x="441" y="6617"/>
                    </a:cubicBezTo>
                    <a:cubicBezTo>
                      <a:pt x="189" y="6617"/>
                      <a:pt x="32" y="6806"/>
                      <a:pt x="32" y="6995"/>
                    </a:cubicBezTo>
                    <a:cubicBezTo>
                      <a:pt x="32" y="7971"/>
                      <a:pt x="756" y="8854"/>
                      <a:pt x="1701" y="9011"/>
                    </a:cubicBezTo>
                    <a:lnTo>
                      <a:pt x="1701" y="9484"/>
                    </a:lnTo>
                    <a:cubicBezTo>
                      <a:pt x="1701" y="9704"/>
                      <a:pt x="1890" y="9893"/>
                      <a:pt x="2079" y="9893"/>
                    </a:cubicBezTo>
                    <a:cubicBezTo>
                      <a:pt x="2268" y="9893"/>
                      <a:pt x="2489" y="9704"/>
                      <a:pt x="2489" y="9484"/>
                    </a:cubicBezTo>
                    <a:lnTo>
                      <a:pt x="2489" y="9011"/>
                    </a:lnTo>
                    <a:cubicBezTo>
                      <a:pt x="3434" y="8791"/>
                      <a:pt x="4127" y="7971"/>
                      <a:pt x="4127" y="6995"/>
                    </a:cubicBezTo>
                    <a:cubicBezTo>
                      <a:pt x="4127" y="5892"/>
                      <a:pt x="3151" y="5231"/>
                      <a:pt x="2331" y="4600"/>
                    </a:cubicBezTo>
                    <a:cubicBezTo>
                      <a:pt x="1575" y="4033"/>
                      <a:pt x="819" y="3529"/>
                      <a:pt x="819" y="2868"/>
                    </a:cubicBezTo>
                    <a:cubicBezTo>
                      <a:pt x="788" y="2143"/>
                      <a:pt x="1386" y="1607"/>
                      <a:pt x="2048" y="1607"/>
                    </a:cubicBezTo>
                    <a:cubicBezTo>
                      <a:pt x="2709" y="1607"/>
                      <a:pt x="3277" y="2143"/>
                      <a:pt x="3277" y="2868"/>
                    </a:cubicBezTo>
                    <a:cubicBezTo>
                      <a:pt x="3277" y="3088"/>
                      <a:pt x="3466" y="3246"/>
                      <a:pt x="3686" y="3246"/>
                    </a:cubicBezTo>
                    <a:cubicBezTo>
                      <a:pt x="3938" y="3246"/>
                      <a:pt x="4096" y="3057"/>
                      <a:pt x="4096" y="2868"/>
                    </a:cubicBezTo>
                    <a:cubicBezTo>
                      <a:pt x="4096" y="1891"/>
                      <a:pt x="3371" y="1009"/>
                      <a:pt x="2426" y="851"/>
                    </a:cubicBezTo>
                    <a:lnTo>
                      <a:pt x="2426" y="379"/>
                    </a:lnTo>
                    <a:cubicBezTo>
                      <a:pt x="2426" y="158"/>
                      <a:pt x="2237" y="1"/>
                      <a:pt x="204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5195;p64">
                <a:extLst>
                  <a:ext uri="{FF2B5EF4-FFF2-40B4-BE49-F238E27FC236}">
                    <a16:creationId xmlns:a16="http://schemas.microsoft.com/office/drawing/2014/main" xmlns="" id="{A941CBF2-217B-4A92-9D55-E1A31C45AD4E}"/>
                  </a:ext>
                </a:extLst>
              </p:cNvPr>
              <p:cNvSpPr/>
              <p:nvPr/>
            </p:nvSpPr>
            <p:spPr>
              <a:xfrm>
                <a:off x="-65131525" y="1914325"/>
                <a:ext cx="316650" cy="316625"/>
              </a:xfrm>
              <a:custGeom>
                <a:avLst/>
                <a:gdLst/>
                <a:ahLst/>
                <a:cxnLst/>
                <a:rect l="l" t="t" r="r" b="b"/>
                <a:pathLst>
                  <a:path w="12666" h="12665" extrusionOk="0">
                    <a:moveTo>
                      <a:pt x="6333" y="819"/>
                    </a:moveTo>
                    <a:cubicBezTo>
                      <a:pt x="9357" y="819"/>
                      <a:pt x="11846" y="3308"/>
                      <a:pt x="11846" y="6332"/>
                    </a:cubicBezTo>
                    <a:cubicBezTo>
                      <a:pt x="11846" y="9357"/>
                      <a:pt x="9357" y="11846"/>
                      <a:pt x="6333" y="11846"/>
                    </a:cubicBezTo>
                    <a:cubicBezTo>
                      <a:pt x="3308" y="11846"/>
                      <a:pt x="819" y="9357"/>
                      <a:pt x="819" y="6332"/>
                    </a:cubicBezTo>
                    <a:cubicBezTo>
                      <a:pt x="819" y="3308"/>
                      <a:pt x="3308" y="819"/>
                      <a:pt x="6333" y="819"/>
                    </a:cubicBezTo>
                    <a:close/>
                    <a:moveTo>
                      <a:pt x="6333" y="0"/>
                    </a:moveTo>
                    <a:cubicBezTo>
                      <a:pt x="2836" y="0"/>
                      <a:pt x="0" y="2835"/>
                      <a:pt x="0" y="6332"/>
                    </a:cubicBezTo>
                    <a:cubicBezTo>
                      <a:pt x="0" y="9830"/>
                      <a:pt x="2836" y="12665"/>
                      <a:pt x="6333" y="12665"/>
                    </a:cubicBezTo>
                    <a:cubicBezTo>
                      <a:pt x="9830" y="12665"/>
                      <a:pt x="12665" y="9830"/>
                      <a:pt x="12665" y="6332"/>
                    </a:cubicBezTo>
                    <a:cubicBezTo>
                      <a:pt x="12665" y="2835"/>
                      <a:pt x="9830" y="0"/>
                      <a:pt x="633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6" name="Google Shape;5196;p64">
              <a:extLst>
                <a:ext uri="{FF2B5EF4-FFF2-40B4-BE49-F238E27FC236}">
                  <a16:creationId xmlns:a16="http://schemas.microsoft.com/office/drawing/2014/main" xmlns="" id="{0DD1D55F-0D09-43F4-87DD-DE2C94A5EE9B}"/>
                </a:ext>
              </a:extLst>
            </p:cNvPr>
            <p:cNvGrpSpPr/>
            <p:nvPr/>
          </p:nvGrpSpPr>
          <p:grpSpPr>
            <a:xfrm>
              <a:off x="1012848" y="2079072"/>
              <a:ext cx="348568" cy="348568"/>
              <a:chOff x="-65131525" y="2281350"/>
              <a:chExt cx="316650" cy="316650"/>
            </a:xfrm>
            <a:solidFill>
              <a:schemeClr val="accent4"/>
            </a:solidFill>
          </p:grpSpPr>
          <p:sp>
            <p:nvSpPr>
              <p:cNvPr id="687" name="Google Shape;5197;p64">
                <a:extLst>
                  <a:ext uri="{FF2B5EF4-FFF2-40B4-BE49-F238E27FC236}">
                    <a16:creationId xmlns:a16="http://schemas.microsoft.com/office/drawing/2014/main" xmlns="" id="{F9274C89-4618-497D-8820-692A5362ADB9}"/>
                  </a:ext>
                </a:extLst>
              </p:cNvPr>
              <p:cNvSpPr/>
              <p:nvPr/>
            </p:nvSpPr>
            <p:spPr>
              <a:xfrm>
                <a:off x="-65131525" y="2322300"/>
                <a:ext cx="275675" cy="275700"/>
              </a:xfrm>
              <a:custGeom>
                <a:avLst/>
                <a:gdLst/>
                <a:ahLst/>
                <a:cxnLst/>
                <a:rect l="l" t="t" r="r" b="b"/>
                <a:pathLst>
                  <a:path w="11027" h="11028" extrusionOk="0">
                    <a:moveTo>
                      <a:pt x="5073" y="820"/>
                    </a:moveTo>
                    <a:lnTo>
                      <a:pt x="5073" y="5514"/>
                    </a:lnTo>
                    <a:cubicBezTo>
                      <a:pt x="5073" y="5766"/>
                      <a:pt x="5262" y="5923"/>
                      <a:pt x="5482" y="5923"/>
                    </a:cubicBezTo>
                    <a:lnTo>
                      <a:pt x="10145" y="5923"/>
                    </a:lnTo>
                    <a:cubicBezTo>
                      <a:pt x="9956" y="8318"/>
                      <a:pt x="7940" y="10208"/>
                      <a:pt x="5482" y="10208"/>
                    </a:cubicBezTo>
                    <a:cubicBezTo>
                      <a:pt x="2867" y="10208"/>
                      <a:pt x="788" y="8129"/>
                      <a:pt x="788" y="5514"/>
                    </a:cubicBezTo>
                    <a:cubicBezTo>
                      <a:pt x="788" y="3088"/>
                      <a:pt x="2678" y="1072"/>
                      <a:pt x="5073" y="820"/>
                    </a:cubicBezTo>
                    <a:close/>
                    <a:moveTo>
                      <a:pt x="5514" y="0"/>
                    </a:moveTo>
                    <a:cubicBezTo>
                      <a:pt x="2458" y="0"/>
                      <a:pt x="0" y="2489"/>
                      <a:pt x="0" y="5514"/>
                    </a:cubicBezTo>
                    <a:cubicBezTo>
                      <a:pt x="0" y="8538"/>
                      <a:pt x="2458" y="11027"/>
                      <a:pt x="5514" y="11027"/>
                    </a:cubicBezTo>
                    <a:cubicBezTo>
                      <a:pt x="8538" y="11027"/>
                      <a:pt x="11027" y="8538"/>
                      <a:pt x="11027" y="5514"/>
                    </a:cubicBezTo>
                    <a:cubicBezTo>
                      <a:pt x="11027" y="5293"/>
                      <a:pt x="10807" y="5104"/>
                      <a:pt x="10618" y="5104"/>
                    </a:cubicBezTo>
                    <a:lnTo>
                      <a:pt x="5923" y="5104"/>
                    </a:lnTo>
                    <a:lnTo>
                      <a:pt x="5923" y="410"/>
                    </a:lnTo>
                    <a:cubicBezTo>
                      <a:pt x="5892" y="158"/>
                      <a:pt x="5734" y="0"/>
                      <a:pt x="551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5198;p64">
                <a:extLst>
                  <a:ext uri="{FF2B5EF4-FFF2-40B4-BE49-F238E27FC236}">
                    <a16:creationId xmlns:a16="http://schemas.microsoft.com/office/drawing/2014/main" xmlns="" id="{48ADF5FB-0707-4434-8439-FA8F02055EB9}"/>
                  </a:ext>
                </a:extLst>
              </p:cNvPr>
              <p:cNvSpPr/>
              <p:nvPr/>
            </p:nvSpPr>
            <p:spPr>
              <a:xfrm>
                <a:off x="-64963775" y="2281350"/>
                <a:ext cx="148900" cy="148875"/>
              </a:xfrm>
              <a:custGeom>
                <a:avLst/>
                <a:gdLst/>
                <a:ahLst/>
                <a:cxnLst/>
                <a:rect l="l" t="t" r="r" b="b"/>
                <a:pathLst>
                  <a:path w="5956" h="5955" extrusionOk="0">
                    <a:moveTo>
                      <a:pt x="852" y="819"/>
                    </a:moveTo>
                    <a:cubicBezTo>
                      <a:pt x="3088" y="1008"/>
                      <a:pt x="4884" y="2836"/>
                      <a:pt x="5105" y="5073"/>
                    </a:cubicBezTo>
                    <a:lnTo>
                      <a:pt x="852" y="5073"/>
                    </a:lnTo>
                    <a:lnTo>
                      <a:pt x="852" y="819"/>
                    </a:lnTo>
                    <a:close/>
                    <a:moveTo>
                      <a:pt x="442" y="0"/>
                    </a:moveTo>
                    <a:cubicBezTo>
                      <a:pt x="221" y="0"/>
                      <a:pt x="1" y="189"/>
                      <a:pt x="1" y="441"/>
                    </a:cubicBezTo>
                    <a:lnTo>
                      <a:pt x="1" y="5514"/>
                    </a:lnTo>
                    <a:cubicBezTo>
                      <a:pt x="1" y="5734"/>
                      <a:pt x="221" y="5955"/>
                      <a:pt x="442" y="5955"/>
                    </a:cubicBezTo>
                    <a:lnTo>
                      <a:pt x="5514" y="5955"/>
                    </a:lnTo>
                    <a:cubicBezTo>
                      <a:pt x="5766" y="5955"/>
                      <a:pt x="5955" y="5734"/>
                      <a:pt x="5955" y="5514"/>
                    </a:cubicBezTo>
                    <a:cubicBezTo>
                      <a:pt x="5955" y="2426"/>
                      <a:pt x="3466" y="0"/>
                      <a:pt x="44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89" name="Google Shape;5199;p64">
              <a:extLst>
                <a:ext uri="{FF2B5EF4-FFF2-40B4-BE49-F238E27FC236}">
                  <a16:creationId xmlns:a16="http://schemas.microsoft.com/office/drawing/2014/main" xmlns="" id="{1077DCDB-21CC-4317-B2C1-FFAE984D0FCF}"/>
                </a:ext>
              </a:extLst>
            </p:cNvPr>
            <p:cNvGrpSpPr/>
            <p:nvPr/>
          </p:nvGrpSpPr>
          <p:grpSpPr>
            <a:xfrm>
              <a:off x="1015889" y="2481800"/>
              <a:ext cx="342486" cy="349421"/>
              <a:chOff x="-65129950" y="2646800"/>
              <a:chExt cx="311125" cy="317425"/>
            </a:xfrm>
            <a:solidFill>
              <a:schemeClr val="accent4"/>
            </a:solidFill>
          </p:grpSpPr>
          <p:sp>
            <p:nvSpPr>
              <p:cNvPr id="690" name="Google Shape;5200;p64">
                <a:extLst>
                  <a:ext uri="{FF2B5EF4-FFF2-40B4-BE49-F238E27FC236}">
                    <a16:creationId xmlns:a16="http://schemas.microsoft.com/office/drawing/2014/main" xmlns="" id="{AA938341-2C3B-411E-BFD5-70062E509614}"/>
                  </a:ext>
                </a:extLst>
              </p:cNvPr>
              <p:cNvSpPr/>
              <p:nvPr/>
            </p:nvSpPr>
            <p:spPr>
              <a:xfrm>
                <a:off x="-65129950" y="2646800"/>
                <a:ext cx="311125" cy="317425"/>
              </a:xfrm>
              <a:custGeom>
                <a:avLst/>
                <a:gdLst/>
                <a:ahLst/>
                <a:cxnLst/>
                <a:rect l="l" t="t" r="r" b="b"/>
                <a:pathLst>
                  <a:path w="12445" h="12697" extrusionOk="0">
                    <a:moveTo>
                      <a:pt x="6648" y="851"/>
                    </a:moveTo>
                    <a:lnTo>
                      <a:pt x="6648" y="1954"/>
                    </a:lnTo>
                    <a:lnTo>
                      <a:pt x="5860" y="1954"/>
                    </a:lnTo>
                    <a:lnTo>
                      <a:pt x="5860" y="851"/>
                    </a:lnTo>
                    <a:close/>
                    <a:moveTo>
                      <a:pt x="1261" y="1954"/>
                    </a:moveTo>
                    <a:cubicBezTo>
                      <a:pt x="1355" y="1954"/>
                      <a:pt x="1450" y="1985"/>
                      <a:pt x="1544" y="2080"/>
                    </a:cubicBezTo>
                    <a:cubicBezTo>
                      <a:pt x="1733" y="2237"/>
                      <a:pt x="1733" y="2521"/>
                      <a:pt x="1576" y="2678"/>
                    </a:cubicBezTo>
                    <a:cubicBezTo>
                      <a:pt x="1497" y="2757"/>
                      <a:pt x="1387" y="2797"/>
                      <a:pt x="1276" y="2797"/>
                    </a:cubicBezTo>
                    <a:cubicBezTo>
                      <a:pt x="1166" y="2797"/>
                      <a:pt x="1056" y="2757"/>
                      <a:pt x="977" y="2678"/>
                    </a:cubicBezTo>
                    <a:cubicBezTo>
                      <a:pt x="819" y="2521"/>
                      <a:pt x="819" y="2237"/>
                      <a:pt x="977" y="2080"/>
                    </a:cubicBezTo>
                    <a:cubicBezTo>
                      <a:pt x="1072" y="1985"/>
                      <a:pt x="1198" y="1954"/>
                      <a:pt x="1261" y="1954"/>
                    </a:cubicBezTo>
                    <a:close/>
                    <a:moveTo>
                      <a:pt x="11216" y="1954"/>
                    </a:moveTo>
                    <a:cubicBezTo>
                      <a:pt x="11468" y="1954"/>
                      <a:pt x="11626" y="2143"/>
                      <a:pt x="11626" y="2395"/>
                    </a:cubicBezTo>
                    <a:cubicBezTo>
                      <a:pt x="11626" y="2615"/>
                      <a:pt x="11437" y="2836"/>
                      <a:pt x="11216" y="2836"/>
                    </a:cubicBezTo>
                    <a:cubicBezTo>
                      <a:pt x="11027" y="2836"/>
                      <a:pt x="10807" y="2615"/>
                      <a:pt x="10807" y="2395"/>
                    </a:cubicBezTo>
                    <a:cubicBezTo>
                      <a:pt x="10807" y="2143"/>
                      <a:pt x="10996" y="1954"/>
                      <a:pt x="11216" y="1954"/>
                    </a:cubicBezTo>
                    <a:close/>
                    <a:moveTo>
                      <a:pt x="6270" y="2773"/>
                    </a:moveTo>
                    <a:cubicBezTo>
                      <a:pt x="8759" y="2773"/>
                      <a:pt x="10807" y="4821"/>
                      <a:pt x="10807" y="7341"/>
                    </a:cubicBezTo>
                    <a:cubicBezTo>
                      <a:pt x="10807" y="9861"/>
                      <a:pt x="8759" y="11909"/>
                      <a:pt x="6270" y="11909"/>
                    </a:cubicBezTo>
                    <a:cubicBezTo>
                      <a:pt x="3781" y="11909"/>
                      <a:pt x="1733" y="9861"/>
                      <a:pt x="1733" y="7341"/>
                    </a:cubicBezTo>
                    <a:cubicBezTo>
                      <a:pt x="1733" y="4821"/>
                      <a:pt x="3781" y="2773"/>
                      <a:pt x="6270" y="2773"/>
                    </a:cubicBezTo>
                    <a:close/>
                    <a:moveTo>
                      <a:pt x="4663" y="0"/>
                    </a:moveTo>
                    <a:cubicBezTo>
                      <a:pt x="4411" y="0"/>
                      <a:pt x="4254" y="189"/>
                      <a:pt x="4254" y="410"/>
                    </a:cubicBezTo>
                    <a:cubicBezTo>
                      <a:pt x="4254" y="662"/>
                      <a:pt x="4474" y="851"/>
                      <a:pt x="4663" y="851"/>
                    </a:cubicBezTo>
                    <a:lnTo>
                      <a:pt x="5104" y="851"/>
                    </a:lnTo>
                    <a:lnTo>
                      <a:pt x="5104" y="2111"/>
                    </a:lnTo>
                    <a:cubicBezTo>
                      <a:pt x="4254" y="2300"/>
                      <a:pt x="3466" y="2710"/>
                      <a:pt x="2836" y="3245"/>
                    </a:cubicBezTo>
                    <a:lnTo>
                      <a:pt x="2489" y="2899"/>
                    </a:lnTo>
                    <a:cubicBezTo>
                      <a:pt x="2741" y="2426"/>
                      <a:pt x="2647" y="1891"/>
                      <a:pt x="2269" y="1481"/>
                    </a:cubicBezTo>
                    <a:cubicBezTo>
                      <a:pt x="2032" y="1245"/>
                      <a:pt x="1717" y="1127"/>
                      <a:pt x="1394" y="1127"/>
                    </a:cubicBezTo>
                    <a:cubicBezTo>
                      <a:pt x="1072" y="1127"/>
                      <a:pt x="741" y="1245"/>
                      <a:pt x="473" y="1481"/>
                    </a:cubicBezTo>
                    <a:cubicBezTo>
                      <a:pt x="0" y="1954"/>
                      <a:pt x="0" y="2741"/>
                      <a:pt x="473" y="3245"/>
                    </a:cubicBezTo>
                    <a:cubicBezTo>
                      <a:pt x="725" y="3498"/>
                      <a:pt x="1040" y="3624"/>
                      <a:pt x="1355" y="3624"/>
                    </a:cubicBezTo>
                    <a:cubicBezTo>
                      <a:pt x="1544" y="3624"/>
                      <a:pt x="1702" y="3561"/>
                      <a:pt x="1891" y="3498"/>
                    </a:cubicBezTo>
                    <a:lnTo>
                      <a:pt x="2269" y="3844"/>
                    </a:lnTo>
                    <a:cubicBezTo>
                      <a:pt x="1481" y="4789"/>
                      <a:pt x="946" y="6018"/>
                      <a:pt x="946" y="7341"/>
                    </a:cubicBezTo>
                    <a:cubicBezTo>
                      <a:pt x="946" y="10303"/>
                      <a:pt x="3371" y="12697"/>
                      <a:pt x="6301" y="12697"/>
                    </a:cubicBezTo>
                    <a:cubicBezTo>
                      <a:pt x="9263" y="12697"/>
                      <a:pt x="11657" y="10303"/>
                      <a:pt x="11657" y="7341"/>
                    </a:cubicBezTo>
                    <a:cubicBezTo>
                      <a:pt x="11657" y="6018"/>
                      <a:pt x="11185" y="4789"/>
                      <a:pt x="10365" y="3844"/>
                    </a:cubicBezTo>
                    <a:lnTo>
                      <a:pt x="10712" y="3498"/>
                    </a:lnTo>
                    <a:cubicBezTo>
                      <a:pt x="10838" y="3561"/>
                      <a:pt x="11027" y="3624"/>
                      <a:pt x="11216" y="3624"/>
                    </a:cubicBezTo>
                    <a:cubicBezTo>
                      <a:pt x="11909" y="3624"/>
                      <a:pt x="12445" y="3056"/>
                      <a:pt x="12445" y="2363"/>
                    </a:cubicBezTo>
                    <a:cubicBezTo>
                      <a:pt x="12445" y="1670"/>
                      <a:pt x="11909" y="1135"/>
                      <a:pt x="11216" y="1135"/>
                    </a:cubicBezTo>
                    <a:cubicBezTo>
                      <a:pt x="10555" y="1135"/>
                      <a:pt x="10019" y="1670"/>
                      <a:pt x="10019" y="2363"/>
                    </a:cubicBezTo>
                    <a:cubicBezTo>
                      <a:pt x="10019" y="2552"/>
                      <a:pt x="10050" y="2710"/>
                      <a:pt x="10113" y="2899"/>
                    </a:cubicBezTo>
                    <a:lnTo>
                      <a:pt x="9767" y="3245"/>
                    </a:lnTo>
                    <a:cubicBezTo>
                      <a:pt x="9137" y="2710"/>
                      <a:pt x="8349" y="2300"/>
                      <a:pt x="7530" y="2111"/>
                    </a:cubicBezTo>
                    <a:lnTo>
                      <a:pt x="7530" y="851"/>
                    </a:lnTo>
                    <a:lnTo>
                      <a:pt x="7971" y="851"/>
                    </a:lnTo>
                    <a:cubicBezTo>
                      <a:pt x="8192" y="851"/>
                      <a:pt x="8349" y="662"/>
                      <a:pt x="8349" y="410"/>
                    </a:cubicBezTo>
                    <a:cubicBezTo>
                      <a:pt x="8349" y="189"/>
                      <a:pt x="8160" y="0"/>
                      <a:pt x="797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5201;p64">
                <a:extLst>
                  <a:ext uri="{FF2B5EF4-FFF2-40B4-BE49-F238E27FC236}">
                    <a16:creationId xmlns:a16="http://schemas.microsoft.com/office/drawing/2014/main" xmlns="" id="{14CB107A-7D8C-497C-A944-38F214529F1A}"/>
                  </a:ext>
                </a:extLst>
              </p:cNvPr>
              <p:cNvSpPr/>
              <p:nvPr/>
            </p:nvSpPr>
            <p:spPr>
              <a:xfrm>
                <a:off x="-65066950" y="2738175"/>
                <a:ext cx="187475" cy="185100"/>
              </a:xfrm>
              <a:custGeom>
                <a:avLst/>
                <a:gdLst/>
                <a:ahLst/>
                <a:cxnLst/>
                <a:rect l="l" t="t" r="r" b="b"/>
                <a:pathLst>
                  <a:path w="7499" h="7404" extrusionOk="0">
                    <a:moveTo>
                      <a:pt x="3309" y="819"/>
                    </a:moveTo>
                    <a:lnTo>
                      <a:pt x="3309" y="3686"/>
                    </a:lnTo>
                    <a:cubicBezTo>
                      <a:pt x="3309" y="3938"/>
                      <a:pt x="3498" y="4127"/>
                      <a:pt x="3718" y="4127"/>
                    </a:cubicBezTo>
                    <a:lnTo>
                      <a:pt x="6612" y="4127"/>
                    </a:lnTo>
                    <a:cubicBezTo>
                      <a:pt x="6410" y="5529"/>
                      <a:pt x="5188" y="6585"/>
                      <a:pt x="3750" y="6585"/>
                    </a:cubicBezTo>
                    <a:cubicBezTo>
                      <a:pt x="2143" y="6585"/>
                      <a:pt x="820" y="5261"/>
                      <a:pt x="820" y="3686"/>
                    </a:cubicBezTo>
                    <a:cubicBezTo>
                      <a:pt x="820" y="2237"/>
                      <a:pt x="1891" y="1008"/>
                      <a:pt x="3309" y="819"/>
                    </a:cubicBezTo>
                    <a:close/>
                    <a:moveTo>
                      <a:pt x="3750" y="0"/>
                    </a:moveTo>
                    <a:cubicBezTo>
                      <a:pt x="1702" y="0"/>
                      <a:pt x="1" y="1638"/>
                      <a:pt x="1" y="3686"/>
                    </a:cubicBezTo>
                    <a:cubicBezTo>
                      <a:pt x="1" y="5734"/>
                      <a:pt x="1671" y="7404"/>
                      <a:pt x="3750" y="7404"/>
                    </a:cubicBezTo>
                    <a:cubicBezTo>
                      <a:pt x="5798" y="7404"/>
                      <a:pt x="7499" y="5734"/>
                      <a:pt x="7499" y="3686"/>
                    </a:cubicBezTo>
                    <a:cubicBezTo>
                      <a:pt x="7499" y="3466"/>
                      <a:pt x="7278" y="3277"/>
                      <a:pt x="7058" y="3277"/>
                    </a:cubicBezTo>
                    <a:lnTo>
                      <a:pt x="4128" y="3277"/>
                    </a:lnTo>
                    <a:lnTo>
                      <a:pt x="4128" y="378"/>
                    </a:lnTo>
                    <a:cubicBezTo>
                      <a:pt x="4128" y="158"/>
                      <a:pt x="3939" y="0"/>
                      <a:pt x="375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2" name="Google Shape;5202;p64">
              <a:extLst>
                <a:ext uri="{FF2B5EF4-FFF2-40B4-BE49-F238E27FC236}">
                  <a16:creationId xmlns:a16="http://schemas.microsoft.com/office/drawing/2014/main" xmlns="" id="{C21A3067-20A7-43B8-9220-DA3C68162571}"/>
                </a:ext>
              </a:extLst>
            </p:cNvPr>
            <p:cNvGrpSpPr/>
            <p:nvPr/>
          </p:nvGrpSpPr>
          <p:grpSpPr>
            <a:xfrm>
              <a:off x="3112739" y="1673042"/>
              <a:ext cx="351155" cy="351183"/>
              <a:chOff x="-63252250" y="1930850"/>
              <a:chExt cx="319000" cy="319025"/>
            </a:xfrm>
            <a:solidFill>
              <a:schemeClr val="accent4"/>
            </a:solidFill>
          </p:grpSpPr>
          <p:sp>
            <p:nvSpPr>
              <p:cNvPr id="693" name="Google Shape;5203;p64">
                <a:extLst>
                  <a:ext uri="{FF2B5EF4-FFF2-40B4-BE49-F238E27FC236}">
                    <a16:creationId xmlns:a16="http://schemas.microsoft.com/office/drawing/2014/main" xmlns="" id="{30F95536-7306-4DDE-A35F-FD2C3B96A41F}"/>
                  </a:ext>
                </a:extLst>
              </p:cNvPr>
              <p:cNvSpPr/>
              <p:nvPr/>
            </p:nvSpPr>
            <p:spPr>
              <a:xfrm>
                <a:off x="-63252250" y="1930850"/>
                <a:ext cx="319000" cy="319025"/>
              </a:xfrm>
              <a:custGeom>
                <a:avLst/>
                <a:gdLst/>
                <a:ahLst/>
                <a:cxnLst/>
                <a:rect l="l" t="t" r="r" b="b"/>
                <a:pathLst>
                  <a:path w="12760" h="12761" extrusionOk="0">
                    <a:moveTo>
                      <a:pt x="7026" y="914"/>
                    </a:moveTo>
                    <a:lnTo>
                      <a:pt x="7026" y="1954"/>
                    </a:lnTo>
                    <a:cubicBezTo>
                      <a:pt x="7026" y="2174"/>
                      <a:pt x="7120" y="2332"/>
                      <a:pt x="7341" y="2363"/>
                    </a:cubicBezTo>
                    <a:cubicBezTo>
                      <a:pt x="7813" y="2489"/>
                      <a:pt x="8286" y="2647"/>
                      <a:pt x="8664" y="2899"/>
                    </a:cubicBezTo>
                    <a:cubicBezTo>
                      <a:pt x="8733" y="2954"/>
                      <a:pt x="8820" y="2979"/>
                      <a:pt x="8905" y="2979"/>
                    </a:cubicBezTo>
                    <a:cubicBezTo>
                      <a:pt x="9012" y="2979"/>
                      <a:pt x="9115" y="2938"/>
                      <a:pt x="9168" y="2868"/>
                    </a:cubicBezTo>
                    <a:lnTo>
                      <a:pt x="9924" y="2111"/>
                    </a:lnTo>
                    <a:lnTo>
                      <a:pt x="10712" y="2899"/>
                    </a:lnTo>
                    <a:lnTo>
                      <a:pt x="9956" y="3655"/>
                    </a:lnTo>
                    <a:cubicBezTo>
                      <a:pt x="9861" y="3781"/>
                      <a:pt x="9798" y="4002"/>
                      <a:pt x="9924" y="4159"/>
                    </a:cubicBezTo>
                    <a:cubicBezTo>
                      <a:pt x="10208" y="4600"/>
                      <a:pt x="10397" y="5041"/>
                      <a:pt x="10460" y="5514"/>
                    </a:cubicBezTo>
                    <a:cubicBezTo>
                      <a:pt x="10523" y="5703"/>
                      <a:pt x="10680" y="5829"/>
                      <a:pt x="10869" y="5829"/>
                    </a:cubicBezTo>
                    <a:lnTo>
                      <a:pt x="11941" y="5829"/>
                    </a:lnTo>
                    <a:lnTo>
                      <a:pt x="11941" y="6932"/>
                    </a:lnTo>
                    <a:lnTo>
                      <a:pt x="10869" y="6932"/>
                    </a:lnTo>
                    <a:cubicBezTo>
                      <a:pt x="10680" y="6932"/>
                      <a:pt x="10523" y="7058"/>
                      <a:pt x="10460" y="7247"/>
                    </a:cubicBezTo>
                    <a:cubicBezTo>
                      <a:pt x="10365" y="7719"/>
                      <a:pt x="10208" y="8192"/>
                      <a:pt x="9924" y="8570"/>
                    </a:cubicBezTo>
                    <a:cubicBezTo>
                      <a:pt x="9798" y="8727"/>
                      <a:pt x="9861" y="8979"/>
                      <a:pt x="9956" y="9105"/>
                    </a:cubicBezTo>
                    <a:lnTo>
                      <a:pt x="10712" y="9830"/>
                    </a:lnTo>
                    <a:lnTo>
                      <a:pt x="9924" y="10618"/>
                    </a:lnTo>
                    <a:lnTo>
                      <a:pt x="9168" y="9893"/>
                    </a:lnTo>
                    <a:cubicBezTo>
                      <a:pt x="9111" y="9817"/>
                      <a:pt x="8996" y="9775"/>
                      <a:pt x="8879" y="9775"/>
                    </a:cubicBezTo>
                    <a:cubicBezTo>
                      <a:pt x="8803" y="9775"/>
                      <a:pt x="8726" y="9793"/>
                      <a:pt x="8664" y="9830"/>
                    </a:cubicBezTo>
                    <a:cubicBezTo>
                      <a:pt x="8223" y="10114"/>
                      <a:pt x="7813" y="10303"/>
                      <a:pt x="7341" y="10397"/>
                    </a:cubicBezTo>
                    <a:cubicBezTo>
                      <a:pt x="7120" y="10429"/>
                      <a:pt x="7026" y="10586"/>
                      <a:pt x="7026" y="10775"/>
                    </a:cubicBezTo>
                    <a:lnTo>
                      <a:pt x="7026" y="11846"/>
                    </a:lnTo>
                    <a:lnTo>
                      <a:pt x="5923" y="11846"/>
                    </a:lnTo>
                    <a:lnTo>
                      <a:pt x="5923" y="10775"/>
                    </a:lnTo>
                    <a:cubicBezTo>
                      <a:pt x="5923" y="10586"/>
                      <a:pt x="5797" y="10429"/>
                      <a:pt x="5577" y="10397"/>
                    </a:cubicBezTo>
                    <a:cubicBezTo>
                      <a:pt x="5135" y="10271"/>
                      <a:pt x="4663" y="10114"/>
                      <a:pt x="4253" y="9830"/>
                    </a:cubicBezTo>
                    <a:cubicBezTo>
                      <a:pt x="4191" y="9793"/>
                      <a:pt x="4119" y="9775"/>
                      <a:pt x="4047" y="9775"/>
                    </a:cubicBezTo>
                    <a:cubicBezTo>
                      <a:pt x="3937" y="9775"/>
                      <a:pt x="3826" y="9817"/>
                      <a:pt x="3749" y="9893"/>
                    </a:cubicBezTo>
                    <a:lnTo>
                      <a:pt x="2993" y="10618"/>
                    </a:lnTo>
                    <a:lnTo>
                      <a:pt x="2206" y="9830"/>
                    </a:lnTo>
                    <a:lnTo>
                      <a:pt x="2962" y="9105"/>
                    </a:lnTo>
                    <a:cubicBezTo>
                      <a:pt x="3088" y="8979"/>
                      <a:pt x="3119" y="8727"/>
                      <a:pt x="2993" y="8570"/>
                    </a:cubicBezTo>
                    <a:cubicBezTo>
                      <a:pt x="2710" y="8160"/>
                      <a:pt x="2521" y="7719"/>
                      <a:pt x="2458" y="7247"/>
                    </a:cubicBezTo>
                    <a:cubicBezTo>
                      <a:pt x="2395" y="7058"/>
                      <a:pt x="2237" y="6932"/>
                      <a:pt x="2048" y="6932"/>
                    </a:cubicBezTo>
                    <a:lnTo>
                      <a:pt x="977" y="6932"/>
                    </a:lnTo>
                    <a:lnTo>
                      <a:pt x="977" y="5829"/>
                    </a:lnTo>
                    <a:lnTo>
                      <a:pt x="2048" y="5829"/>
                    </a:lnTo>
                    <a:cubicBezTo>
                      <a:pt x="2237" y="5829"/>
                      <a:pt x="2395" y="5703"/>
                      <a:pt x="2458" y="5514"/>
                    </a:cubicBezTo>
                    <a:cubicBezTo>
                      <a:pt x="2552" y="5041"/>
                      <a:pt x="2710" y="4569"/>
                      <a:pt x="2993" y="4159"/>
                    </a:cubicBezTo>
                    <a:cubicBezTo>
                      <a:pt x="3119" y="4002"/>
                      <a:pt x="3088" y="3781"/>
                      <a:pt x="2962" y="3655"/>
                    </a:cubicBezTo>
                    <a:lnTo>
                      <a:pt x="2206" y="2899"/>
                    </a:lnTo>
                    <a:lnTo>
                      <a:pt x="2993" y="2111"/>
                    </a:lnTo>
                    <a:lnTo>
                      <a:pt x="3749" y="2868"/>
                    </a:lnTo>
                    <a:cubicBezTo>
                      <a:pt x="3820" y="2938"/>
                      <a:pt x="3921" y="2979"/>
                      <a:pt x="4023" y="2979"/>
                    </a:cubicBezTo>
                    <a:cubicBezTo>
                      <a:pt x="4103" y="2979"/>
                      <a:pt x="4184" y="2954"/>
                      <a:pt x="4253" y="2899"/>
                    </a:cubicBezTo>
                    <a:cubicBezTo>
                      <a:pt x="4694" y="2647"/>
                      <a:pt x="5135" y="2426"/>
                      <a:pt x="5577" y="2363"/>
                    </a:cubicBezTo>
                    <a:cubicBezTo>
                      <a:pt x="5797" y="2332"/>
                      <a:pt x="5923" y="2174"/>
                      <a:pt x="5923" y="1954"/>
                    </a:cubicBezTo>
                    <a:lnTo>
                      <a:pt x="5923" y="914"/>
                    </a:lnTo>
                    <a:close/>
                    <a:moveTo>
                      <a:pt x="5829" y="1"/>
                    </a:moveTo>
                    <a:cubicBezTo>
                      <a:pt x="5356" y="1"/>
                      <a:pt x="5009" y="347"/>
                      <a:pt x="5009" y="820"/>
                    </a:cubicBezTo>
                    <a:lnTo>
                      <a:pt x="5009" y="1576"/>
                    </a:lnTo>
                    <a:cubicBezTo>
                      <a:pt x="4631" y="1702"/>
                      <a:pt x="4285" y="1796"/>
                      <a:pt x="3970" y="2017"/>
                    </a:cubicBezTo>
                    <a:lnTo>
                      <a:pt x="3466" y="1481"/>
                    </a:lnTo>
                    <a:cubicBezTo>
                      <a:pt x="3308" y="1324"/>
                      <a:pt x="3103" y="1245"/>
                      <a:pt x="2891" y="1245"/>
                    </a:cubicBezTo>
                    <a:cubicBezTo>
                      <a:pt x="2678" y="1245"/>
                      <a:pt x="2458" y="1324"/>
                      <a:pt x="2269" y="1481"/>
                    </a:cubicBezTo>
                    <a:lnTo>
                      <a:pt x="1481" y="2269"/>
                    </a:lnTo>
                    <a:cubicBezTo>
                      <a:pt x="1166" y="2584"/>
                      <a:pt x="1166" y="3120"/>
                      <a:pt x="1481" y="3466"/>
                    </a:cubicBezTo>
                    <a:lnTo>
                      <a:pt x="2017" y="3970"/>
                    </a:lnTo>
                    <a:cubicBezTo>
                      <a:pt x="1796" y="4285"/>
                      <a:pt x="1701" y="4632"/>
                      <a:pt x="1575" y="5010"/>
                    </a:cubicBezTo>
                    <a:lnTo>
                      <a:pt x="819" y="5010"/>
                    </a:lnTo>
                    <a:cubicBezTo>
                      <a:pt x="347" y="5010"/>
                      <a:pt x="0" y="5356"/>
                      <a:pt x="0" y="5829"/>
                    </a:cubicBezTo>
                    <a:lnTo>
                      <a:pt x="0" y="6932"/>
                    </a:lnTo>
                    <a:cubicBezTo>
                      <a:pt x="0" y="7404"/>
                      <a:pt x="347" y="7751"/>
                      <a:pt x="819" y="7751"/>
                    </a:cubicBezTo>
                    <a:lnTo>
                      <a:pt x="1575" y="7751"/>
                    </a:lnTo>
                    <a:cubicBezTo>
                      <a:pt x="1701" y="8097"/>
                      <a:pt x="1796" y="8475"/>
                      <a:pt x="2017" y="8759"/>
                    </a:cubicBezTo>
                    <a:lnTo>
                      <a:pt x="1481" y="9295"/>
                    </a:lnTo>
                    <a:cubicBezTo>
                      <a:pt x="1166" y="9610"/>
                      <a:pt x="1166" y="10114"/>
                      <a:pt x="1481" y="10460"/>
                    </a:cubicBezTo>
                    <a:lnTo>
                      <a:pt x="2269" y="11248"/>
                    </a:lnTo>
                    <a:cubicBezTo>
                      <a:pt x="2426" y="11405"/>
                      <a:pt x="2639" y="11484"/>
                      <a:pt x="2855" y="11484"/>
                    </a:cubicBezTo>
                    <a:cubicBezTo>
                      <a:pt x="3072" y="11484"/>
                      <a:pt x="3292" y="11405"/>
                      <a:pt x="3466" y="11248"/>
                    </a:cubicBezTo>
                    <a:lnTo>
                      <a:pt x="3970" y="10744"/>
                    </a:lnTo>
                    <a:cubicBezTo>
                      <a:pt x="4285" y="10933"/>
                      <a:pt x="4631" y="11059"/>
                      <a:pt x="5009" y="11185"/>
                    </a:cubicBezTo>
                    <a:lnTo>
                      <a:pt x="5009" y="11909"/>
                    </a:lnTo>
                    <a:cubicBezTo>
                      <a:pt x="5009" y="12382"/>
                      <a:pt x="5356" y="12760"/>
                      <a:pt x="5829" y="12760"/>
                    </a:cubicBezTo>
                    <a:lnTo>
                      <a:pt x="6931" y="12760"/>
                    </a:lnTo>
                    <a:cubicBezTo>
                      <a:pt x="7404" y="12760"/>
                      <a:pt x="7750" y="12382"/>
                      <a:pt x="7750" y="11909"/>
                    </a:cubicBezTo>
                    <a:lnTo>
                      <a:pt x="7750" y="11185"/>
                    </a:lnTo>
                    <a:cubicBezTo>
                      <a:pt x="8097" y="11059"/>
                      <a:pt x="8475" y="10933"/>
                      <a:pt x="8790" y="10744"/>
                    </a:cubicBezTo>
                    <a:lnTo>
                      <a:pt x="9294" y="11248"/>
                    </a:lnTo>
                    <a:cubicBezTo>
                      <a:pt x="9452" y="11405"/>
                      <a:pt x="9656" y="11484"/>
                      <a:pt x="9865" y="11484"/>
                    </a:cubicBezTo>
                    <a:cubicBezTo>
                      <a:pt x="10074" y="11484"/>
                      <a:pt x="10287" y="11405"/>
                      <a:pt x="10460" y="11248"/>
                    </a:cubicBezTo>
                    <a:lnTo>
                      <a:pt x="11247" y="10460"/>
                    </a:lnTo>
                    <a:cubicBezTo>
                      <a:pt x="11563" y="10145"/>
                      <a:pt x="11563" y="9641"/>
                      <a:pt x="11247" y="9295"/>
                    </a:cubicBezTo>
                    <a:lnTo>
                      <a:pt x="10743" y="8759"/>
                    </a:lnTo>
                    <a:cubicBezTo>
                      <a:pt x="10932" y="8444"/>
                      <a:pt x="11058" y="8097"/>
                      <a:pt x="11184" y="7751"/>
                    </a:cubicBezTo>
                    <a:lnTo>
                      <a:pt x="11941" y="7751"/>
                    </a:lnTo>
                    <a:cubicBezTo>
                      <a:pt x="12413" y="7751"/>
                      <a:pt x="12760" y="7404"/>
                      <a:pt x="12760" y="6932"/>
                    </a:cubicBezTo>
                    <a:lnTo>
                      <a:pt x="12760" y="5829"/>
                    </a:lnTo>
                    <a:cubicBezTo>
                      <a:pt x="12760" y="5356"/>
                      <a:pt x="12350" y="5010"/>
                      <a:pt x="11941" y="5010"/>
                    </a:cubicBezTo>
                    <a:lnTo>
                      <a:pt x="11184" y="5010"/>
                    </a:lnTo>
                    <a:cubicBezTo>
                      <a:pt x="11058" y="4632"/>
                      <a:pt x="10932" y="4285"/>
                      <a:pt x="10743" y="3970"/>
                    </a:cubicBezTo>
                    <a:lnTo>
                      <a:pt x="11247" y="3466"/>
                    </a:lnTo>
                    <a:cubicBezTo>
                      <a:pt x="11563" y="3151"/>
                      <a:pt x="11563" y="2647"/>
                      <a:pt x="11247" y="2269"/>
                    </a:cubicBezTo>
                    <a:lnTo>
                      <a:pt x="10460" y="1481"/>
                    </a:lnTo>
                    <a:cubicBezTo>
                      <a:pt x="10302" y="1324"/>
                      <a:pt x="10098" y="1245"/>
                      <a:pt x="9889" y="1245"/>
                    </a:cubicBezTo>
                    <a:cubicBezTo>
                      <a:pt x="9680" y="1245"/>
                      <a:pt x="9467" y="1324"/>
                      <a:pt x="9294" y="1481"/>
                    </a:cubicBezTo>
                    <a:lnTo>
                      <a:pt x="8790" y="2017"/>
                    </a:lnTo>
                    <a:cubicBezTo>
                      <a:pt x="8475" y="1796"/>
                      <a:pt x="8097" y="1702"/>
                      <a:pt x="7750" y="1576"/>
                    </a:cubicBezTo>
                    <a:lnTo>
                      <a:pt x="7750" y="820"/>
                    </a:lnTo>
                    <a:cubicBezTo>
                      <a:pt x="7750" y="347"/>
                      <a:pt x="7404" y="1"/>
                      <a:pt x="69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5204;p64">
                <a:extLst>
                  <a:ext uri="{FF2B5EF4-FFF2-40B4-BE49-F238E27FC236}">
                    <a16:creationId xmlns:a16="http://schemas.microsoft.com/office/drawing/2014/main" xmlns="" id="{97F7A2BC-F876-4321-B9A9-6A457CC64F5C}"/>
                  </a:ext>
                </a:extLst>
              </p:cNvPr>
              <p:cNvSpPr/>
              <p:nvPr/>
            </p:nvSpPr>
            <p:spPr>
              <a:xfrm>
                <a:off x="-63160900" y="2021425"/>
                <a:ext cx="137850" cy="137850"/>
              </a:xfrm>
              <a:custGeom>
                <a:avLst/>
                <a:gdLst/>
                <a:ahLst/>
                <a:cxnLst/>
                <a:rect l="l" t="t" r="r" b="b"/>
                <a:pathLst>
                  <a:path w="5514" h="5514" extrusionOk="0">
                    <a:moveTo>
                      <a:pt x="2773" y="820"/>
                    </a:moveTo>
                    <a:cubicBezTo>
                      <a:pt x="3813" y="820"/>
                      <a:pt x="4695" y="1702"/>
                      <a:pt x="4695" y="2742"/>
                    </a:cubicBezTo>
                    <a:cubicBezTo>
                      <a:pt x="4695" y="3813"/>
                      <a:pt x="3813" y="4695"/>
                      <a:pt x="2773" y="4695"/>
                    </a:cubicBezTo>
                    <a:cubicBezTo>
                      <a:pt x="1702" y="4695"/>
                      <a:pt x="820" y="3813"/>
                      <a:pt x="820" y="2742"/>
                    </a:cubicBezTo>
                    <a:cubicBezTo>
                      <a:pt x="820" y="1702"/>
                      <a:pt x="1702" y="820"/>
                      <a:pt x="2773" y="820"/>
                    </a:cubicBezTo>
                    <a:close/>
                    <a:moveTo>
                      <a:pt x="2773" y="1"/>
                    </a:moveTo>
                    <a:cubicBezTo>
                      <a:pt x="1229" y="1"/>
                      <a:pt x="1" y="1198"/>
                      <a:pt x="1" y="2742"/>
                    </a:cubicBezTo>
                    <a:cubicBezTo>
                      <a:pt x="1" y="4285"/>
                      <a:pt x="1229" y="5514"/>
                      <a:pt x="2773" y="5514"/>
                    </a:cubicBezTo>
                    <a:cubicBezTo>
                      <a:pt x="4285" y="5514"/>
                      <a:pt x="5514" y="4285"/>
                      <a:pt x="5514" y="2742"/>
                    </a:cubicBezTo>
                    <a:cubicBezTo>
                      <a:pt x="5514" y="1229"/>
                      <a:pt x="4254" y="1"/>
                      <a:pt x="277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5" name="Google Shape;5205;p64">
              <a:extLst>
                <a:ext uri="{FF2B5EF4-FFF2-40B4-BE49-F238E27FC236}">
                  <a16:creationId xmlns:a16="http://schemas.microsoft.com/office/drawing/2014/main" xmlns="" id="{60AF7F3B-3307-404F-9E10-185DA340141C}"/>
                </a:ext>
              </a:extLst>
            </p:cNvPr>
            <p:cNvSpPr/>
            <p:nvPr/>
          </p:nvSpPr>
          <p:spPr>
            <a:xfrm>
              <a:off x="3109167" y="2078344"/>
              <a:ext cx="354375" cy="350164"/>
            </a:xfrm>
            <a:custGeom>
              <a:avLst/>
              <a:gdLst/>
              <a:ahLst/>
              <a:cxnLst/>
              <a:rect l="l" t="t" r="r" b="b"/>
              <a:pathLst>
                <a:path w="12877" h="12724" extrusionOk="0">
                  <a:moveTo>
                    <a:pt x="10492" y="1603"/>
                  </a:moveTo>
                  <a:lnTo>
                    <a:pt x="10429" y="1855"/>
                  </a:lnTo>
                  <a:cubicBezTo>
                    <a:pt x="10429" y="1981"/>
                    <a:pt x="10492" y="2138"/>
                    <a:pt x="10555" y="2201"/>
                  </a:cubicBezTo>
                  <a:cubicBezTo>
                    <a:pt x="10649" y="2296"/>
                    <a:pt x="10807" y="2327"/>
                    <a:pt x="10901" y="2327"/>
                  </a:cubicBezTo>
                  <a:lnTo>
                    <a:pt x="11153" y="2296"/>
                  </a:lnTo>
                  <a:lnTo>
                    <a:pt x="10492" y="2957"/>
                  </a:lnTo>
                  <a:lnTo>
                    <a:pt x="9736" y="3083"/>
                  </a:lnTo>
                  <a:lnTo>
                    <a:pt x="9799" y="2296"/>
                  </a:lnTo>
                  <a:lnTo>
                    <a:pt x="10492" y="1603"/>
                  </a:lnTo>
                  <a:close/>
                  <a:moveTo>
                    <a:pt x="6270" y="6108"/>
                  </a:moveTo>
                  <a:cubicBezTo>
                    <a:pt x="6396" y="6108"/>
                    <a:pt x="6459" y="6139"/>
                    <a:pt x="6554" y="6234"/>
                  </a:cubicBezTo>
                  <a:cubicBezTo>
                    <a:pt x="6617" y="6265"/>
                    <a:pt x="6648" y="6391"/>
                    <a:pt x="6648" y="6486"/>
                  </a:cubicBezTo>
                  <a:cubicBezTo>
                    <a:pt x="6648" y="6738"/>
                    <a:pt x="6459" y="6927"/>
                    <a:pt x="6270" y="6927"/>
                  </a:cubicBezTo>
                  <a:cubicBezTo>
                    <a:pt x="6081" y="6927"/>
                    <a:pt x="5861" y="6738"/>
                    <a:pt x="5861" y="6486"/>
                  </a:cubicBezTo>
                  <a:cubicBezTo>
                    <a:pt x="5861" y="6265"/>
                    <a:pt x="6081" y="6108"/>
                    <a:pt x="6270" y="6108"/>
                  </a:cubicBezTo>
                  <a:close/>
                  <a:moveTo>
                    <a:pt x="6176" y="4375"/>
                  </a:moveTo>
                  <a:cubicBezTo>
                    <a:pt x="6617" y="4375"/>
                    <a:pt x="7026" y="4501"/>
                    <a:pt x="7341" y="4722"/>
                  </a:cubicBezTo>
                  <a:lnTo>
                    <a:pt x="6743" y="5320"/>
                  </a:lnTo>
                  <a:cubicBezTo>
                    <a:pt x="6617" y="5289"/>
                    <a:pt x="6428" y="5226"/>
                    <a:pt x="6239" y="5226"/>
                  </a:cubicBezTo>
                  <a:cubicBezTo>
                    <a:pt x="5546" y="5226"/>
                    <a:pt x="5010" y="5793"/>
                    <a:pt x="5010" y="6454"/>
                  </a:cubicBezTo>
                  <a:cubicBezTo>
                    <a:pt x="5010" y="7116"/>
                    <a:pt x="5546" y="7715"/>
                    <a:pt x="6239" y="7715"/>
                  </a:cubicBezTo>
                  <a:cubicBezTo>
                    <a:pt x="6900" y="7715"/>
                    <a:pt x="7467" y="7147"/>
                    <a:pt x="7467" y="6454"/>
                  </a:cubicBezTo>
                  <a:cubicBezTo>
                    <a:pt x="7467" y="6265"/>
                    <a:pt x="7404" y="6108"/>
                    <a:pt x="7341" y="5887"/>
                  </a:cubicBezTo>
                  <a:lnTo>
                    <a:pt x="7908" y="5320"/>
                  </a:lnTo>
                  <a:cubicBezTo>
                    <a:pt x="8160" y="5635"/>
                    <a:pt x="8286" y="6013"/>
                    <a:pt x="8286" y="6454"/>
                  </a:cubicBezTo>
                  <a:cubicBezTo>
                    <a:pt x="8286" y="7588"/>
                    <a:pt x="7341" y="8534"/>
                    <a:pt x="6176" y="8534"/>
                  </a:cubicBezTo>
                  <a:cubicBezTo>
                    <a:pt x="5041" y="8534"/>
                    <a:pt x="4096" y="7588"/>
                    <a:pt x="4096" y="6454"/>
                  </a:cubicBezTo>
                  <a:cubicBezTo>
                    <a:pt x="4096" y="5320"/>
                    <a:pt x="5041" y="4375"/>
                    <a:pt x="6176" y="4375"/>
                  </a:cubicBezTo>
                  <a:close/>
                  <a:moveTo>
                    <a:pt x="6239" y="2800"/>
                  </a:moveTo>
                  <a:cubicBezTo>
                    <a:pt x="7089" y="2800"/>
                    <a:pt x="7908" y="3115"/>
                    <a:pt x="8539" y="3619"/>
                  </a:cubicBezTo>
                  <a:lnTo>
                    <a:pt x="7971" y="4217"/>
                  </a:lnTo>
                  <a:cubicBezTo>
                    <a:pt x="7499" y="3839"/>
                    <a:pt x="6869" y="3619"/>
                    <a:pt x="6239" y="3619"/>
                  </a:cubicBezTo>
                  <a:cubicBezTo>
                    <a:pt x="4600" y="3619"/>
                    <a:pt x="3309" y="4911"/>
                    <a:pt x="3309" y="6486"/>
                  </a:cubicBezTo>
                  <a:cubicBezTo>
                    <a:pt x="3309" y="8124"/>
                    <a:pt x="4632" y="9416"/>
                    <a:pt x="6239" y="9416"/>
                  </a:cubicBezTo>
                  <a:cubicBezTo>
                    <a:pt x="7845" y="9416"/>
                    <a:pt x="9137" y="8124"/>
                    <a:pt x="9137" y="6486"/>
                  </a:cubicBezTo>
                  <a:cubicBezTo>
                    <a:pt x="9137" y="5856"/>
                    <a:pt x="8948" y="5226"/>
                    <a:pt x="8539" y="4753"/>
                  </a:cubicBezTo>
                  <a:lnTo>
                    <a:pt x="9137" y="4154"/>
                  </a:lnTo>
                  <a:cubicBezTo>
                    <a:pt x="9641" y="4816"/>
                    <a:pt x="9956" y="5604"/>
                    <a:pt x="9956" y="6486"/>
                  </a:cubicBezTo>
                  <a:cubicBezTo>
                    <a:pt x="9956" y="8534"/>
                    <a:pt x="8318" y="10235"/>
                    <a:pt x="6239" y="10235"/>
                  </a:cubicBezTo>
                  <a:cubicBezTo>
                    <a:pt x="4191" y="10235"/>
                    <a:pt x="2490" y="8597"/>
                    <a:pt x="2490" y="6486"/>
                  </a:cubicBezTo>
                  <a:cubicBezTo>
                    <a:pt x="2490" y="4438"/>
                    <a:pt x="4128" y="2800"/>
                    <a:pt x="6239" y="2800"/>
                  </a:cubicBezTo>
                  <a:close/>
                  <a:moveTo>
                    <a:pt x="6270" y="1130"/>
                  </a:moveTo>
                  <a:cubicBezTo>
                    <a:pt x="7247" y="1130"/>
                    <a:pt x="8223" y="1414"/>
                    <a:pt x="9074" y="1918"/>
                  </a:cubicBezTo>
                  <a:cubicBezTo>
                    <a:pt x="9074" y="1949"/>
                    <a:pt x="9011" y="2012"/>
                    <a:pt x="9011" y="2044"/>
                  </a:cubicBezTo>
                  <a:lnTo>
                    <a:pt x="8917" y="2831"/>
                  </a:lnTo>
                  <a:cubicBezTo>
                    <a:pt x="8160" y="2296"/>
                    <a:pt x="7247" y="1981"/>
                    <a:pt x="6270" y="1981"/>
                  </a:cubicBezTo>
                  <a:cubicBezTo>
                    <a:pt x="3750" y="1981"/>
                    <a:pt x="1733" y="4028"/>
                    <a:pt x="1733" y="6486"/>
                  </a:cubicBezTo>
                  <a:cubicBezTo>
                    <a:pt x="1733" y="9006"/>
                    <a:pt x="3781" y="11054"/>
                    <a:pt x="6270" y="11054"/>
                  </a:cubicBezTo>
                  <a:cubicBezTo>
                    <a:pt x="8759" y="11054"/>
                    <a:pt x="10807" y="9006"/>
                    <a:pt x="10807" y="6486"/>
                  </a:cubicBezTo>
                  <a:cubicBezTo>
                    <a:pt x="10807" y="5509"/>
                    <a:pt x="10492" y="4596"/>
                    <a:pt x="9925" y="3871"/>
                  </a:cubicBezTo>
                  <a:lnTo>
                    <a:pt x="10712" y="3745"/>
                  </a:lnTo>
                  <a:cubicBezTo>
                    <a:pt x="10744" y="3745"/>
                    <a:pt x="10807" y="3745"/>
                    <a:pt x="10838" y="3713"/>
                  </a:cubicBezTo>
                  <a:cubicBezTo>
                    <a:pt x="11342" y="4533"/>
                    <a:pt x="11626" y="5478"/>
                    <a:pt x="11626" y="6486"/>
                  </a:cubicBezTo>
                  <a:cubicBezTo>
                    <a:pt x="11626" y="9447"/>
                    <a:pt x="9232" y="11873"/>
                    <a:pt x="6270" y="11873"/>
                  </a:cubicBezTo>
                  <a:cubicBezTo>
                    <a:pt x="3309" y="11873"/>
                    <a:pt x="914" y="9479"/>
                    <a:pt x="914" y="6486"/>
                  </a:cubicBezTo>
                  <a:cubicBezTo>
                    <a:pt x="914" y="3524"/>
                    <a:pt x="3309" y="1130"/>
                    <a:pt x="6270" y="1130"/>
                  </a:cubicBezTo>
                  <a:close/>
                  <a:moveTo>
                    <a:pt x="11030" y="0"/>
                  </a:moveTo>
                  <a:cubicBezTo>
                    <a:pt x="10930" y="0"/>
                    <a:pt x="10829" y="37"/>
                    <a:pt x="10744" y="122"/>
                  </a:cubicBezTo>
                  <a:lnTo>
                    <a:pt x="9610" y="1256"/>
                  </a:lnTo>
                  <a:cubicBezTo>
                    <a:pt x="8602" y="594"/>
                    <a:pt x="7467" y="279"/>
                    <a:pt x="6239" y="279"/>
                  </a:cubicBezTo>
                  <a:cubicBezTo>
                    <a:pt x="2805" y="279"/>
                    <a:pt x="1" y="3020"/>
                    <a:pt x="1" y="6486"/>
                  </a:cubicBezTo>
                  <a:cubicBezTo>
                    <a:pt x="1" y="9920"/>
                    <a:pt x="2773" y="12724"/>
                    <a:pt x="6239" y="12724"/>
                  </a:cubicBezTo>
                  <a:cubicBezTo>
                    <a:pt x="9641" y="12724"/>
                    <a:pt x="12445" y="9951"/>
                    <a:pt x="12445" y="6486"/>
                  </a:cubicBezTo>
                  <a:cubicBezTo>
                    <a:pt x="12445" y="5289"/>
                    <a:pt x="12099" y="4123"/>
                    <a:pt x="11468" y="3115"/>
                  </a:cubicBezTo>
                  <a:lnTo>
                    <a:pt x="12603" y="1981"/>
                  </a:lnTo>
                  <a:cubicBezTo>
                    <a:pt x="12877" y="1706"/>
                    <a:pt x="12650" y="1255"/>
                    <a:pt x="12292" y="1255"/>
                  </a:cubicBezTo>
                  <a:cubicBezTo>
                    <a:pt x="12280" y="1255"/>
                    <a:pt x="12268" y="1255"/>
                    <a:pt x="12256" y="1256"/>
                  </a:cubicBezTo>
                  <a:lnTo>
                    <a:pt x="11342" y="1382"/>
                  </a:lnTo>
                  <a:lnTo>
                    <a:pt x="11468" y="468"/>
                  </a:lnTo>
                  <a:cubicBezTo>
                    <a:pt x="11491" y="203"/>
                    <a:pt x="11265" y="0"/>
                    <a:pt x="1103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96" name="Google Shape;5206;p64">
              <a:extLst>
                <a:ext uri="{FF2B5EF4-FFF2-40B4-BE49-F238E27FC236}">
                  <a16:creationId xmlns:a16="http://schemas.microsoft.com/office/drawing/2014/main" xmlns="" id="{6A55DCE7-C6EB-482E-B3E7-F31C2465A839}"/>
                </a:ext>
              </a:extLst>
            </p:cNvPr>
            <p:cNvGrpSpPr/>
            <p:nvPr/>
          </p:nvGrpSpPr>
          <p:grpSpPr>
            <a:xfrm>
              <a:off x="3113606" y="2481359"/>
              <a:ext cx="349421" cy="350302"/>
              <a:chOff x="-63250675" y="2664125"/>
              <a:chExt cx="317425" cy="318225"/>
            </a:xfrm>
            <a:solidFill>
              <a:schemeClr val="accent4"/>
            </a:solidFill>
          </p:grpSpPr>
          <p:sp>
            <p:nvSpPr>
              <p:cNvPr id="697" name="Google Shape;5207;p64">
                <a:extLst>
                  <a:ext uri="{FF2B5EF4-FFF2-40B4-BE49-F238E27FC236}">
                    <a16:creationId xmlns:a16="http://schemas.microsoft.com/office/drawing/2014/main" xmlns="" id="{59DAE8A1-1ED2-4734-965C-D375787123BF}"/>
                  </a:ext>
                </a:extLst>
              </p:cNvPr>
              <p:cNvSpPr/>
              <p:nvPr/>
            </p:nvSpPr>
            <p:spPr>
              <a:xfrm>
                <a:off x="-63250675" y="2664125"/>
                <a:ext cx="317425" cy="318225"/>
              </a:xfrm>
              <a:custGeom>
                <a:avLst/>
                <a:gdLst/>
                <a:ahLst/>
                <a:cxnLst/>
                <a:rect l="l" t="t" r="r" b="b"/>
                <a:pathLst>
                  <a:path w="12697" h="12729" extrusionOk="0">
                    <a:moveTo>
                      <a:pt x="6364" y="2521"/>
                    </a:moveTo>
                    <a:cubicBezTo>
                      <a:pt x="8475" y="2521"/>
                      <a:pt x="10208" y="4254"/>
                      <a:pt x="10208" y="6396"/>
                    </a:cubicBezTo>
                    <a:cubicBezTo>
                      <a:pt x="10208" y="8507"/>
                      <a:pt x="8475" y="10240"/>
                      <a:pt x="6364" y="10240"/>
                    </a:cubicBezTo>
                    <a:cubicBezTo>
                      <a:pt x="4222" y="10240"/>
                      <a:pt x="2489" y="8507"/>
                      <a:pt x="2489" y="6396"/>
                    </a:cubicBezTo>
                    <a:cubicBezTo>
                      <a:pt x="2489" y="4254"/>
                      <a:pt x="4222" y="2521"/>
                      <a:pt x="6364" y="2521"/>
                    </a:cubicBezTo>
                    <a:close/>
                    <a:moveTo>
                      <a:pt x="6364" y="1"/>
                    </a:moveTo>
                    <a:cubicBezTo>
                      <a:pt x="6112" y="1"/>
                      <a:pt x="5923" y="190"/>
                      <a:pt x="5923" y="442"/>
                    </a:cubicBezTo>
                    <a:lnTo>
                      <a:pt x="5923" y="1702"/>
                    </a:lnTo>
                    <a:cubicBezTo>
                      <a:pt x="4946" y="1765"/>
                      <a:pt x="4033" y="2174"/>
                      <a:pt x="3308" y="2773"/>
                    </a:cubicBezTo>
                    <a:lnTo>
                      <a:pt x="2426" y="1859"/>
                    </a:lnTo>
                    <a:cubicBezTo>
                      <a:pt x="2347" y="1781"/>
                      <a:pt x="2237" y="1741"/>
                      <a:pt x="2127" y="1741"/>
                    </a:cubicBezTo>
                    <a:cubicBezTo>
                      <a:pt x="2017" y="1741"/>
                      <a:pt x="1906" y="1781"/>
                      <a:pt x="1827" y="1859"/>
                    </a:cubicBezTo>
                    <a:cubicBezTo>
                      <a:pt x="1670" y="2017"/>
                      <a:pt x="1670" y="2300"/>
                      <a:pt x="1827" y="2458"/>
                    </a:cubicBezTo>
                    <a:lnTo>
                      <a:pt x="2741" y="3340"/>
                    </a:lnTo>
                    <a:cubicBezTo>
                      <a:pt x="2143" y="4065"/>
                      <a:pt x="1733" y="4978"/>
                      <a:pt x="1670" y="5955"/>
                    </a:cubicBezTo>
                    <a:lnTo>
                      <a:pt x="410" y="5955"/>
                    </a:lnTo>
                    <a:cubicBezTo>
                      <a:pt x="158" y="5955"/>
                      <a:pt x="0" y="6144"/>
                      <a:pt x="0" y="6333"/>
                    </a:cubicBezTo>
                    <a:cubicBezTo>
                      <a:pt x="0" y="6585"/>
                      <a:pt x="221" y="6774"/>
                      <a:pt x="410" y="6774"/>
                    </a:cubicBezTo>
                    <a:lnTo>
                      <a:pt x="1670" y="6774"/>
                    </a:lnTo>
                    <a:cubicBezTo>
                      <a:pt x="1733" y="7751"/>
                      <a:pt x="2143" y="8664"/>
                      <a:pt x="2741" y="9389"/>
                    </a:cubicBezTo>
                    <a:lnTo>
                      <a:pt x="1827" y="10271"/>
                    </a:lnTo>
                    <a:cubicBezTo>
                      <a:pt x="1670" y="10429"/>
                      <a:pt x="1670" y="10712"/>
                      <a:pt x="1827" y="10870"/>
                    </a:cubicBezTo>
                    <a:cubicBezTo>
                      <a:pt x="1890" y="10964"/>
                      <a:pt x="2017" y="10996"/>
                      <a:pt x="2111" y="10996"/>
                    </a:cubicBezTo>
                    <a:cubicBezTo>
                      <a:pt x="2174" y="10996"/>
                      <a:pt x="2300" y="10964"/>
                      <a:pt x="2363" y="10870"/>
                    </a:cubicBezTo>
                    <a:lnTo>
                      <a:pt x="3277" y="9956"/>
                    </a:lnTo>
                    <a:cubicBezTo>
                      <a:pt x="4001" y="10555"/>
                      <a:pt x="4883" y="10964"/>
                      <a:pt x="5892" y="11027"/>
                    </a:cubicBezTo>
                    <a:lnTo>
                      <a:pt x="5892" y="12287"/>
                    </a:lnTo>
                    <a:cubicBezTo>
                      <a:pt x="5892" y="12508"/>
                      <a:pt x="6081" y="12729"/>
                      <a:pt x="6301" y="12729"/>
                    </a:cubicBezTo>
                    <a:cubicBezTo>
                      <a:pt x="6553" y="12729"/>
                      <a:pt x="6711" y="12508"/>
                      <a:pt x="6711" y="12287"/>
                    </a:cubicBezTo>
                    <a:lnTo>
                      <a:pt x="6711" y="11027"/>
                    </a:lnTo>
                    <a:cubicBezTo>
                      <a:pt x="7687" y="10964"/>
                      <a:pt x="8601" y="10555"/>
                      <a:pt x="9294" y="9956"/>
                    </a:cubicBezTo>
                    <a:lnTo>
                      <a:pt x="10208" y="10870"/>
                    </a:lnTo>
                    <a:cubicBezTo>
                      <a:pt x="10302" y="10964"/>
                      <a:pt x="10397" y="10996"/>
                      <a:pt x="10491" y="10996"/>
                    </a:cubicBezTo>
                    <a:cubicBezTo>
                      <a:pt x="10617" y="10996"/>
                      <a:pt x="10680" y="10964"/>
                      <a:pt x="10775" y="10870"/>
                    </a:cubicBezTo>
                    <a:cubicBezTo>
                      <a:pt x="10932" y="10712"/>
                      <a:pt x="10932" y="10429"/>
                      <a:pt x="10775" y="10271"/>
                    </a:cubicBezTo>
                    <a:lnTo>
                      <a:pt x="9861" y="9389"/>
                    </a:lnTo>
                    <a:cubicBezTo>
                      <a:pt x="10460" y="8664"/>
                      <a:pt x="10838" y="7751"/>
                      <a:pt x="10932" y="6774"/>
                    </a:cubicBezTo>
                    <a:lnTo>
                      <a:pt x="12193" y="6774"/>
                    </a:lnTo>
                    <a:cubicBezTo>
                      <a:pt x="12413" y="6774"/>
                      <a:pt x="12602" y="6585"/>
                      <a:pt x="12602" y="6333"/>
                    </a:cubicBezTo>
                    <a:cubicBezTo>
                      <a:pt x="12697" y="6144"/>
                      <a:pt x="12508" y="5955"/>
                      <a:pt x="12256" y="5955"/>
                    </a:cubicBezTo>
                    <a:lnTo>
                      <a:pt x="10995" y="5955"/>
                    </a:lnTo>
                    <a:cubicBezTo>
                      <a:pt x="10932" y="4978"/>
                      <a:pt x="10523" y="4065"/>
                      <a:pt x="9924" y="3340"/>
                    </a:cubicBezTo>
                    <a:lnTo>
                      <a:pt x="10838" y="2458"/>
                    </a:lnTo>
                    <a:cubicBezTo>
                      <a:pt x="10995" y="2300"/>
                      <a:pt x="10995" y="2017"/>
                      <a:pt x="10838" y="1859"/>
                    </a:cubicBezTo>
                    <a:cubicBezTo>
                      <a:pt x="10759" y="1781"/>
                      <a:pt x="10649" y="1741"/>
                      <a:pt x="10539" y="1741"/>
                    </a:cubicBezTo>
                    <a:cubicBezTo>
                      <a:pt x="10428" y="1741"/>
                      <a:pt x="10318" y="1781"/>
                      <a:pt x="10239" y="1859"/>
                    </a:cubicBezTo>
                    <a:lnTo>
                      <a:pt x="9357" y="2773"/>
                    </a:lnTo>
                    <a:cubicBezTo>
                      <a:pt x="8633" y="2174"/>
                      <a:pt x="7719" y="1765"/>
                      <a:pt x="6742" y="1702"/>
                    </a:cubicBezTo>
                    <a:lnTo>
                      <a:pt x="6742" y="442"/>
                    </a:lnTo>
                    <a:cubicBezTo>
                      <a:pt x="6742" y="190"/>
                      <a:pt x="6553" y="1"/>
                      <a:pt x="636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5208;p64">
                <a:extLst>
                  <a:ext uri="{FF2B5EF4-FFF2-40B4-BE49-F238E27FC236}">
                    <a16:creationId xmlns:a16="http://schemas.microsoft.com/office/drawing/2014/main" xmlns="" id="{613F5C82-2CE2-45AB-AC4F-317CE35BB2C0}"/>
                  </a:ext>
                </a:extLst>
              </p:cNvPr>
              <p:cNvSpPr/>
              <p:nvPr/>
            </p:nvSpPr>
            <p:spPr>
              <a:xfrm>
                <a:off x="-63167975" y="2747625"/>
                <a:ext cx="152025" cy="152025"/>
              </a:xfrm>
              <a:custGeom>
                <a:avLst/>
                <a:gdLst/>
                <a:ahLst/>
                <a:cxnLst/>
                <a:rect l="l" t="t" r="r" b="b"/>
                <a:pathLst>
                  <a:path w="6081" h="6081" extrusionOk="0">
                    <a:moveTo>
                      <a:pt x="2615" y="819"/>
                    </a:moveTo>
                    <a:lnTo>
                      <a:pt x="2615" y="1701"/>
                    </a:lnTo>
                    <a:cubicBezTo>
                      <a:pt x="2521" y="1733"/>
                      <a:pt x="2458" y="1733"/>
                      <a:pt x="2363" y="1764"/>
                    </a:cubicBezTo>
                    <a:lnTo>
                      <a:pt x="1796" y="1197"/>
                    </a:lnTo>
                    <a:cubicBezTo>
                      <a:pt x="2017" y="1040"/>
                      <a:pt x="2300" y="914"/>
                      <a:pt x="2615" y="819"/>
                    </a:cubicBezTo>
                    <a:close/>
                    <a:moveTo>
                      <a:pt x="3434" y="882"/>
                    </a:moveTo>
                    <a:cubicBezTo>
                      <a:pt x="3749" y="914"/>
                      <a:pt x="4033" y="1040"/>
                      <a:pt x="4253" y="1229"/>
                    </a:cubicBezTo>
                    <a:lnTo>
                      <a:pt x="3686" y="1827"/>
                    </a:lnTo>
                    <a:cubicBezTo>
                      <a:pt x="3592" y="1796"/>
                      <a:pt x="3529" y="1733"/>
                      <a:pt x="3434" y="1733"/>
                    </a:cubicBezTo>
                    <a:lnTo>
                      <a:pt x="3434" y="882"/>
                    </a:lnTo>
                    <a:close/>
                    <a:moveTo>
                      <a:pt x="1197" y="1796"/>
                    </a:moveTo>
                    <a:lnTo>
                      <a:pt x="1796" y="2363"/>
                    </a:lnTo>
                    <a:cubicBezTo>
                      <a:pt x="1733" y="2457"/>
                      <a:pt x="1701" y="2520"/>
                      <a:pt x="1701" y="2615"/>
                    </a:cubicBezTo>
                    <a:lnTo>
                      <a:pt x="851" y="2615"/>
                    </a:lnTo>
                    <a:cubicBezTo>
                      <a:pt x="914" y="2300"/>
                      <a:pt x="1040" y="2016"/>
                      <a:pt x="1197" y="1796"/>
                    </a:cubicBezTo>
                    <a:close/>
                    <a:moveTo>
                      <a:pt x="4852" y="1796"/>
                    </a:moveTo>
                    <a:cubicBezTo>
                      <a:pt x="5010" y="2016"/>
                      <a:pt x="5136" y="2300"/>
                      <a:pt x="5199" y="2615"/>
                    </a:cubicBezTo>
                    <a:lnTo>
                      <a:pt x="4348" y="2615"/>
                    </a:lnTo>
                    <a:cubicBezTo>
                      <a:pt x="4316" y="2520"/>
                      <a:pt x="4316" y="2457"/>
                      <a:pt x="4253" y="2363"/>
                    </a:cubicBezTo>
                    <a:lnTo>
                      <a:pt x="4852" y="1796"/>
                    </a:lnTo>
                    <a:close/>
                    <a:moveTo>
                      <a:pt x="3056" y="2457"/>
                    </a:moveTo>
                    <a:cubicBezTo>
                      <a:pt x="3214" y="2457"/>
                      <a:pt x="3308" y="2520"/>
                      <a:pt x="3434" y="2615"/>
                    </a:cubicBezTo>
                    <a:cubicBezTo>
                      <a:pt x="3560" y="2741"/>
                      <a:pt x="3592" y="2836"/>
                      <a:pt x="3592" y="2993"/>
                    </a:cubicBezTo>
                    <a:cubicBezTo>
                      <a:pt x="3592" y="3151"/>
                      <a:pt x="3529" y="3308"/>
                      <a:pt x="3434" y="3403"/>
                    </a:cubicBezTo>
                    <a:cubicBezTo>
                      <a:pt x="3308" y="3529"/>
                      <a:pt x="3214" y="3560"/>
                      <a:pt x="3056" y="3560"/>
                    </a:cubicBezTo>
                    <a:cubicBezTo>
                      <a:pt x="2899" y="3560"/>
                      <a:pt x="2773" y="3466"/>
                      <a:pt x="2647" y="3403"/>
                    </a:cubicBezTo>
                    <a:cubicBezTo>
                      <a:pt x="2521" y="3277"/>
                      <a:pt x="2489" y="3151"/>
                      <a:pt x="2489" y="2993"/>
                    </a:cubicBezTo>
                    <a:cubicBezTo>
                      <a:pt x="2489" y="2836"/>
                      <a:pt x="2584" y="2741"/>
                      <a:pt x="2647" y="2615"/>
                    </a:cubicBezTo>
                    <a:cubicBezTo>
                      <a:pt x="2773" y="2489"/>
                      <a:pt x="2899" y="2457"/>
                      <a:pt x="3056" y="2457"/>
                    </a:cubicBezTo>
                    <a:close/>
                    <a:moveTo>
                      <a:pt x="1733" y="3434"/>
                    </a:moveTo>
                    <a:cubicBezTo>
                      <a:pt x="1796" y="3529"/>
                      <a:pt x="1796" y="3592"/>
                      <a:pt x="1828" y="3686"/>
                    </a:cubicBezTo>
                    <a:lnTo>
                      <a:pt x="1229" y="4253"/>
                    </a:lnTo>
                    <a:cubicBezTo>
                      <a:pt x="1040" y="4033"/>
                      <a:pt x="914" y="3749"/>
                      <a:pt x="882" y="3434"/>
                    </a:cubicBezTo>
                    <a:close/>
                    <a:moveTo>
                      <a:pt x="5199" y="3434"/>
                    </a:moveTo>
                    <a:cubicBezTo>
                      <a:pt x="5136" y="3749"/>
                      <a:pt x="5010" y="4033"/>
                      <a:pt x="4852" y="4253"/>
                    </a:cubicBezTo>
                    <a:lnTo>
                      <a:pt x="4253" y="3686"/>
                    </a:lnTo>
                    <a:cubicBezTo>
                      <a:pt x="4316" y="3592"/>
                      <a:pt x="4348" y="3529"/>
                      <a:pt x="4348" y="3434"/>
                    </a:cubicBezTo>
                    <a:close/>
                    <a:moveTo>
                      <a:pt x="2363" y="4253"/>
                    </a:moveTo>
                    <a:cubicBezTo>
                      <a:pt x="2458" y="4316"/>
                      <a:pt x="2521" y="4348"/>
                      <a:pt x="2615" y="4348"/>
                    </a:cubicBezTo>
                    <a:lnTo>
                      <a:pt x="2615" y="5198"/>
                    </a:lnTo>
                    <a:cubicBezTo>
                      <a:pt x="2300" y="5167"/>
                      <a:pt x="2017" y="5041"/>
                      <a:pt x="1796" y="4852"/>
                    </a:cubicBezTo>
                    <a:lnTo>
                      <a:pt x="2363" y="4253"/>
                    </a:lnTo>
                    <a:close/>
                    <a:moveTo>
                      <a:pt x="3686" y="4253"/>
                    </a:moveTo>
                    <a:lnTo>
                      <a:pt x="4253" y="4852"/>
                    </a:lnTo>
                    <a:cubicBezTo>
                      <a:pt x="4033" y="5009"/>
                      <a:pt x="3749" y="5135"/>
                      <a:pt x="3434" y="5198"/>
                    </a:cubicBezTo>
                    <a:lnTo>
                      <a:pt x="3434" y="4348"/>
                    </a:lnTo>
                    <a:cubicBezTo>
                      <a:pt x="3529" y="4316"/>
                      <a:pt x="3592" y="4316"/>
                      <a:pt x="3686" y="4253"/>
                    </a:cubicBezTo>
                    <a:close/>
                    <a:moveTo>
                      <a:pt x="3056" y="0"/>
                    </a:moveTo>
                    <a:cubicBezTo>
                      <a:pt x="1355" y="0"/>
                      <a:pt x="0" y="1386"/>
                      <a:pt x="0" y="3056"/>
                    </a:cubicBezTo>
                    <a:cubicBezTo>
                      <a:pt x="0" y="3875"/>
                      <a:pt x="315" y="4631"/>
                      <a:pt x="882" y="5167"/>
                    </a:cubicBezTo>
                    <a:cubicBezTo>
                      <a:pt x="1229" y="5608"/>
                      <a:pt x="2111" y="6081"/>
                      <a:pt x="3056" y="6081"/>
                    </a:cubicBezTo>
                    <a:cubicBezTo>
                      <a:pt x="4694" y="6081"/>
                      <a:pt x="6081" y="4726"/>
                      <a:pt x="6081" y="3056"/>
                    </a:cubicBezTo>
                    <a:cubicBezTo>
                      <a:pt x="6081" y="1355"/>
                      <a:pt x="4694" y="0"/>
                      <a:pt x="30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99" name="Google Shape;5209;p64">
              <a:extLst>
                <a:ext uri="{FF2B5EF4-FFF2-40B4-BE49-F238E27FC236}">
                  <a16:creationId xmlns:a16="http://schemas.microsoft.com/office/drawing/2014/main" xmlns="" id="{9507CE8B-3D7C-4B9E-A9EE-A01206907666}"/>
                </a:ext>
              </a:extLst>
            </p:cNvPr>
            <p:cNvGrpSpPr/>
            <p:nvPr/>
          </p:nvGrpSpPr>
          <p:grpSpPr>
            <a:xfrm>
              <a:off x="5236493" y="1676729"/>
              <a:ext cx="345954" cy="343807"/>
              <a:chOff x="-61354075" y="1940500"/>
              <a:chExt cx="314275" cy="312325"/>
            </a:xfrm>
            <a:solidFill>
              <a:schemeClr val="accent4"/>
            </a:solidFill>
          </p:grpSpPr>
          <p:sp>
            <p:nvSpPr>
              <p:cNvPr id="700" name="Google Shape;5210;p64">
                <a:extLst>
                  <a:ext uri="{FF2B5EF4-FFF2-40B4-BE49-F238E27FC236}">
                    <a16:creationId xmlns:a16="http://schemas.microsoft.com/office/drawing/2014/main" xmlns="" id="{18324CE4-9C52-4F21-AC7D-31C7DAACBDA8}"/>
                  </a:ext>
                </a:extLst>
              </p:cNvPr>
              <p:cNvSpPr/>
              <p:nvPr/>
            </p:nvSpPr>
            <p:spPr>
              <a:xfrm>
                <a:off x="-61354075" y="1940500"/>
                <a:ext cx="314275" cy="312325"/>
              </a:xfrm>
              <a:custGeom>
                <a:avLst/>
                <a:gdLst/>
                <a:ahLst/>
                <a:cxnLst/>
                <a:rect l="l" t="t" r="r" b="b"/>
                <a:pathLst>
                  <a:path w="12571" h="12493" extrusionOk="0">
                    <a:moveTo>
                      <a:pt x="6270" y="1001"/>
                    </a:moveTo>
                    <a:lnTo>
                      <a:pt x="7687" y="2419"/>
                    </a:lnTo>
                    <a:cubicBezTo>
                      <a:pt x="7750" y="2482"/>
                      <a:pt x="7876" y="2513"/>
                      <a:pt x="7971" y="2513"/>
                    </a:cubicBezTo>
                    <a:lnTo>
                      <a:pt x="9956" y="2513"/>
                    </a:lnTo>
                    <a:lnTo>
                      <a:pt x="9956" y="4529"/>
                    </a:lnTo>
                    <a:cubicBezTo>
                      <a:pt x="9956" y="4655"/>
                      <a:pt x="10019" y="4718"/>
                      <a:pt x="10082" y="4813"/>
                    </a:cubicBezTo>
                    <a:lnTo>
                      <a:pt x="11499" y="6231"/>
                    </a:lnTo>
                    <a:lnTo>
                      <a:pt x="10082" y="7648"/>
                    </a:lnTo>
                    <a:cubicBezTo>
                      <a:pt x="10019" y="7711"/>
                      <a:pt x="9956" y="7837"/>
                      <a:pt x="9956" y="7900"/>
                    </a:cubicBezTo>
                    <a:lnTo>
                      <a:pt x="9956" y="9917"/>
                    </a:lnTo>
                    <a:lnTo>
                      <a:pt x="7971" y="9917"/>
                    </a:lnTo>
                    <a:cubicBezTo>
                      <a:pt x="7845" y="9917"/>
                      <a:pt x="7750" y="9948"/>
                      <a:pt x="7687" y="10043"/>
                    </a:cubicBezTo>
                    <a:lnTo>
                      <a:pt x="6270" y="11460"/>
                    </a:lnTo>
                    <a:lnTo>
                      <a:pt x="4852" y="10043"/>
                    </a:lnTo>
                    <a:cubicBezTo>
                      <a:pt x="4757" y="9948"/>
                      <a:pt x="4631" y="9917"/>
                      <a:pt x="4568" y="9917"/>
                    </a:cubicBezTo>
                    <a:lnTo>
                      <a:pt x="2552" y="9917"/>
                    </a:lnTo>
                    <a:lnTo>
                      <a:pt x="2552" y="7900"/>
                    </a:lnTo>
                    <a:cubicBezTo>
                      <a:pt x="2552" y="7806"/>
                      <a:pt x="2521" y="7711"/>
                      <a:pt x="2426" y="7648"/>
                    </a:cubicBezTo>
                    <a:lnTo>
                      <a:pt x="1008" y="6231"/>
                    </a:lnTo>
                    <a:lnTo>
                      <a:pt x="2426" y="4813"/>
                    </a:lnTo>
                    <a:cubicBezTo>
                      <a:pt x="2521" y="4718"/>
                      <a:pt x="2552" y="4624"/>
                      <a:pt x="2552" y="4529"/>
                    </a:cubicBezTo>
                    <a:lnTo>
                      <a:pt x="2552" y="2513"/>
                    </a:lnTo>
                    <a:lnTo>
                      <a:pt x="4568" y="2513"/>
                    </a:lnTo>
                    <a:cubicBezTo>
                      <a:pt x="4694" y="2513"/>
                      <a:pt x="4757" y="2482"/>
                      <a:pt x="4852" y="2419"/>
                    </a:cubicBezTo>
                    <a:lnTo>
                      <a:pt x="6270" y="1001"/>
                    </a:lnTo>
                    <a:close/>
                    <a:moveTo>
                      <a:pt x="6285" y="1"/>
                    </a:moveTo>
                    <a:cubicBezTo>
                      <a:pt x="6175" y="1"/>
                      <a:pt x="6065" y="40"/>
                      <a:pt x="5986" y="119"/>
                    </a:cubicBezTo>
                    <a:lnTo>
                      <a:pt x="4411" y="1694"/>
                    </a:lnTo>
                    <a:lnTo>
                      <a:pt x="2174" y="1694"/>
                    </a:lnTo>
                    <a:cubicBezTo>
                      <a:pt x="1922" y="1694"/>
                      <a:pt x="1733" y="1883"/>
                      <a:pt x="1733" y="2135"/>
                    </a:cubicBezTo>
                    <a:lnTo>
                      <a:pt x="1733" y="4372"/>
                    </a:lnTo>
                    <a:lnTo>
                      <a:pt x="158" y="5947"/>
                    </a:lnTo>
                    <a:cubicBezTo>
                      <a:pt x="0" y="6105"/>
                      <a:pt x="0" y="6388"/>
                      <a:pt x="158" y="6546"/>
                    </a:cubicBezTo>
                    <a:lnTo>
                      <a:pt x="1733" y="8121"/>
                    </a:lnTo>
                    <a:lnTo>
                      <a:pt x="1733" y="10358"/>
                    </a:lnTo>
                    <a:cubicBezTo>
                      <a:pt x="1733" y="10578"/>
                      <a:pt x="1922" y="10736"/>
                      <a:pt x="2174" y="10736"/>
                    </a:cubicBezTo>
                    <a:lnTo>
                      <a:pt x="4411" y="10736"/>
                    </a:lnTo>
                    <a:lnTo>
                      <a:pt x="5986" y="12374"/>
                    </a:lnTo>
                    <a:cubicBezTo>
                      <a:pt x="6065" y="12453"/>
                      <a:pt x="6175" y="12492"/>
                      <a:pt x="6285" y="12492"/>
                    </a:cubicBezTo>
                    <a:cubicBezTo>
                      <a:pt x="6396" y="12492"/>
                      <a:pt x="6506" y="12453"/>
                      <a:pt x="6585" y="12374"/>
                    </a:cubicBezTo>
                    <a:lnTo>
                      <a:pt x="8160" y="10736"/>
                    </a:lnTo>
                    <a:lnTo>
                      <a:pt x="10397" y="10736"/>
                    </a:lnTo>
                    <a:cubicBezTo>
                      <a:pt x="10617" y="10736"/>
                      <a:pt x="10775" y="10547"/>
                      <a:pt x="10775" y="10358"/>
                    </a:cubicBezTo>
                    <a:lnTo>
                      <a:pt x="10775" y="8121"/>
                    </a:lnTo>
                    <a:lnTo>
                      <a:pt x="12413" y="6546"/>
                    </a:lnTo>
                    <a:cubicBezTo>
                      <a:pt x="12571" y="6388"/>
                      <a:pt x="12571" y="6105"/>
                      <a:pt x="12413" y="5947"/>
                    </a:cubicBezTo>
                    <a:lnTo>
                      <a:pt x="10775" y="4372"/>
                    </a:lnTo>
                    <a:lnTo>
                      <a:pt x="10775" y="2135"/>
                    </a:lnTo>
                    <a:cubicBezTo>
                      <a:pt x="10775" y="1883"/>
                      <a:pt x="10586" y="1694"/>
                      <a:pt x="10397" y="1694"/>
                    </a:cubicBezTo>
                    <a:lnTo>
                      <a:pt x="8160" y="1694"/>
                    </a:lnTo>
                    <a:lnTo>
                      <a:pt x="6585" y="119"/>
                    </a:lnTo>
                    <a:cubicBezTo>
                      <a:pt x="6506" y="40"/>
                      <a:pt x="6396" y="1"/>
                      <a:pt x="628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5211;p64">
                <a:extLst>
                  <a:ext uri="{FF2B5EF4-FFF2-40B4-BE49-F238E27FC236}">
                    <a16:creationId xmlns:a16="http://schemas.microsoft.com/office/drawing/2014/main" xmlns="" id="{B1CD1AFD-D17D-449E-898A-D5AC2EBDCC6D}"/>
                  </a:ext>
                </a:extLst>
              </p:cNvPr>
              <p:cNvSpPr/>
              <p:nvPr/>
            </p:nvSpPr>
            <p:spPr>
              <a:xfrm>
                <a:off x="-61268225" y="2024575"/>
                <a:ext cx="60650" cy="61475"/>
              </a:xfrm>
              <a:custGeom>
                <a:avLst/>
                <a:gdLst/>
                <a:ahLst/>
                <a:cxnLst/>
                <a:rect l="l" t="t" r="r" b="b"/>
                <a:pathLst>
                  <a:path w="2426" h="2459" extrusionOk="0">
                    <a:moveTo>
                      <a:pt x="1197" y="820"/>
                    </a:moveTo>
                    <a:cubicBezTo>
                      <a:pt x="1449" y="820"/>
                      <a:pt x="1607" y="1009"/>
                      <a:pt x="1607" y="1261"/>
                    </a:cubicBezTo>
                    <a:cubicBezTo>
                      <a:pt x="1607" y="1481"/>
                      <a:pt x="1418" y="1639"/>
                      <a:pt x="1197" y="1639"/>
                    </a:cubicBezTo>
                    <a:cubicBezTo>
                      <a:pt x="1008" y="1639"/>
                      <a:pt x="819" y="1450"/>
                      <a:pt x="819" y="1261"/>
                    </a:cubicBezTo>
                    <a:cubicBezTo>
                      <a:pt x="788" y="977"/>
                      <a:pt x="977" y="820"/>
                      <a:pt x="1197" y="820"/>
                    </a:cubicBezTo>
                    <a:close/>
                    <a:moveTo>
                      <a:pt x="1197" y="1"/>
                    </a:moveTo>
                    <a:cubicBezTo>
                      <a:pt x="536" y="1"/>
                      <a:pt x="0" y="536"/>
                      <a:pt x="0" y="1261"/>
                    </a:cubicBezTo>
                    <a:cubicBezTo>
                      <a:pt x="0" y="1954"/>
                      <a:pt x="504" y="2458"/>
                      <a:pt x="1197" y="2458"/>
                    </a:cubicBezTo>
                    <a:cubicBezTo>
                      <a:pt x="1890" y="2458"/>
                      <a:pt x="2426" y="1922"/>
                      <a:pt x="2426" y="1261"/>
                    </a:cubicBezTo>
                    <a:cubicBezTo>
                      <a:pt x="2426" y="568"/>
                      <a:pt x="1890" y="1"/>
                      <a:pt x="119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5212;p64">
                <a:extLst>
                  <a:ext uri="{FF2B5EF4-FFF2-40B4-BE49-F238E27FC236}">
                    <a16:creationId xmlns:a16="http://schemas.microsoft.com/office/drawing/2014/main" xmlns="" id="{6239F785-6BB2-4C41-9C77-25082D541EF3}"/>
                  </a:ext>
                </a:extLst>
              </p:cNvPr>
              <p:cNvSpPr/>
              <p:nvPr/>
            </p:nvSpPr>
            <p:spPr>
              <a:xfrm>
                <a:off x="-61187100" y="2107275"/>
                <a:ext cx="61450" cy="61475"/>
              </a:xfrm>
              <a:custGeom>
                <a:avLst/>
                <a:gdLst/>
                <a:ahLst/>
                <a:cxnLst/>
                <a:rect l="l" t="t" r="r" b="b"/>
                <a:pathLst>
                  <a:path w="2458" h="2459" extrusionOk="0">
                    <a:moveTo>
                      <a:pt x="1229" y="788"/>
                    </a:moveTo>
                    <a:cubicBezTo>
                      <a:pt x="1512" y="820"/>
                      <a:pt x="1670" y="977"/>
                      <a:pt x="1670" y="1198"/>
                    </a:cubicBezTo>
                    <a:cubicBezTo>
                      <a:pt x="1670" y="1450"/>
                      <a:pt x="1481" y="1639"/>
                      <a:pt x="1229" y="1639"/>
                    </a:cubicBezTo>
                    <a:cubicBezTo>
                      <a:pt x="1008" y="1639"/>
                      <a:pt x="851" y="1450"/>
                      <a:pt x="851" y="1198"/>
                    </a:cubicBezTo>
                    <a:cubicBezTo>
                      <a:pt x="851" y="977"/>
                      <a:pt x="1040" y="788"/>
                      <a:pt x="1229" y="788"/>
                    </a:cubicBezTo>
                    <a:close/>
                    <a:moveTo>
                      <a:pt x="1229" y="1"/>
                    </a:moveTo>
                    <a:cubicBezTo>
                      <a:pt x="567" y="1"/>
                      <a:pt x="0" y="536"/>
                      <a:pt x="0" y="1198"/>
                    </a:cubicBezTo>
                    <a:cubicBezTo>
                      <a:pt x="0" y="1891"/>
                      <a:pt x="567" y="2458"/>
                      <a:pt x="1229" y="2458"/>
                    </a:cubicBezTo>
                    <a:cubicBezTo>
                      <a:pt x="1922" y="2458"/>
                      <a:pt x="2458" y="1922"/>
                      <a:pt x="2458" y="1198"/>
                    </a:cubicBezTo>
                    <a:cubicBezTo>
                      <a:pt x="2458" y="536"/>
                      <a:pt x="1922" y="1"/>
                      <a:pt x="122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5213;p64">
                <a:extLst>
                  <a:ext uri="{FF2B5EF4-FFF2-40B4-BE49-F238E27FC236}">
                    <a16:creationId xmlns:a16="http://schemas.microsoft.com/office/drawing/2014/main" xmlns="" id="{FF401A8F-3145-430D-BD44-DA838E2CDD9D}"/>
                  </a:ext>
                </a:extLst>
              </p:cNvPr>
              <p:cNvSpPr/>
              <p:nvPr/>
            </p:nvSpPr>
            <p:spPr>
              <a:xfrm>
                <a:off x="-61250125" y="2044475"/>
                <a:ext cx="105575" cy="103600"/>
              </a:xfrm>
              <a:custGeom>
                <a:avLst/>
                <a:gdLst/>
                <a:ahLst/>
                <a:cxnLst/>
                <a:rect l="l" t="t" r="r" b="b"/>
                <a:pathLst>
                  <a:path w="4223" h="4144" extrusionOk="0">
                    <a:moveTo>
                      <a:pt x="3766" y="0"/>
                    </a:moveTo>
                    <a:cubicBezTo>
                      <a:pt x="3655" y="0"/>
                      <a:pt x="3545" y="40"/>
                      <a:pt x="3466" y="118"/>
                    </a:cubicBezTo>
                    <a:lnTo>
                      <a:pt x="158" y="3426"/>
                    </a:lnTo>
                    <a:cubicBezTo>
                      <a:pt x="1" y="3615"/>
                      <a:pt x="1" y="3836"/>
                      <a:pt x="158" y="4025"/>
                    </a:cubicBezTo>
                    <a:cubicBezTo>
                      <a:pt x="237" y="4104"/>
                      <a:pt x="347" y="4143"/>
                      <a:pt x="458" y="4143"/>
                    </a:cubicBezTo>
                    <a:cubicBezTo>
                      <a:pt x="568" y="4143"/>
                      <a:pt x="678" y="4104"/>
                      <a:pt x="757" y="4025"/>
                    </a:cubicBezTo>
                    <a:lnTo>
                      <a:pt x="4065" y="717"/>
                    </a:lnTo>
                    <a:cubicBezTo>
                      <a:pt x="4222" y="559"/>
                      <a:pt x="4222" y="276"/>
                      <a:pt x="4065" y="118"/>
                    </a:cubicBezTo>
                    <a:cubicBezTo>
                      <a:pt x="3986" y="40"/>
                      <a:pt x="3876" y="0"/>
                      <a:pt x="376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4" name="Google Shape;5214;p64">
              <a:extLst>
                <a:ext uri="{FF2B5EF4-FFF2-40B4-BE49-F238E27FC236}">
                  <a16:creationId xmlns:a16="http://schemas.microsoft.com/office/drawing/2014/main" xmlns="" id="{6CB2B470-F0B8-4F0C-A9FD-A9757DD910CF}"/>
                </a:ext>
              </a:extLst>
            </p:cNvPr>
            <p:cNvGrpSpPr/>
            <p:nvPr/>
          </p:nvGrpSpPr>
          <p:grpSpPr>
            <a:xfrm>
              <a:off x="5235185" y="2093382"/>
              <a:ext cx="348568" cy="319948"/>
              <a:chOff x="-61354875" y="2322300"/>
              <a:chExt cx="316650" cy="290650"/>
            </a:xfrm>
            <a:solidFill>
              <a:schemeClr val="accent4"/>
            </a:solidFill>
          </p:grpSpPr>
          <p:sp>
            <p:nvSpPr>
              <p:cNvPr id="705" name="Google Shape;5215;p64">
                <a:extLst>
                  <a:ext uri="{FF2B5EF4-FFF2-40B4-BE49-F238E27FC236}">
                    <a16:creationId xmlns:a16="http://schemas.microsoft.com/office/drawing/2014/main" xmlns="" id="{E64AB41D-154C-4C5F-9248-4E9F3CB4BBE7}"/>
                  </a:ext>
                </a:extLst>
              </p:cNvPr>
              <p:cNvSpPr/>
              <p:nvPr/>
            </p:nvSpPr>
            <p:spPr>
              <a:xfrm>
                <a:off x="-61354875" y="2322300"/>
                <a:ext cx="316650" cy="290650"/>
              </a:xfrm>
              <a:custGeom>
                <a:avLst/>
                <a:gdLst/>
                <a:ahLst/>
                <a:cxnLst/>
                <a:rect l="l" t="t" r="r" b="b"/>
                <a:pathLst>
                  <a:path w="12666" h="11626" extrusionOk="0">
                    <a:moveTo>
                      <a:pt x="11405" y="788"/>
                    </a:moveTo>
                    <a:cubicBezTo>
                      <a:pt x="11657" y="788"/>
                      <a:pt x="11847" y="1009"/>
                      <a:pt x="11847" y="1229"/>
                    </a:cubicBezTo>
                    <a:lnTo>
                      <a:pt x="11847" y="10334"/>
                    </a:lnTo>
                    <a:cubicBezTo>
                      <a:pt x="11847" y="10555"/>
                      <a:pt x="11657" y="10775"/>
                      <a:pt x="11405" y="10775"/>
                    </a:cubicBezTo>
                    <a:lnTo>
                      <a:pt x="1198" y="10775"/>
                    </a:lnTo>
                    <a:cubicBezTo>
                      <a:pt x="977" y="10775"/>
                      <a:pt x="820" y="10555"/>
                      <a:pt x="820" y="10334"/>
                    </a:cubicBezTo>
                    <a:lnTo>
                      <a:pt x="820" y="1229"/>
                    </a:lnTo>
                    <a:cubicBezTo>
                      <a:pt x="820" y="1009"/>
                      <a:pt x="1009" y="788"/>
                      <a:pt x="1198" y="788"/>
                    </a:cubicBezTo>
                    <a:close/>
                    <a:moveTo>
                      <a:pt x="1198" y="0"/>
                    </a:moveTo>
                    <a:cubicBezTo>
                      <a:pt x="536" y="0"/>
                      <a:pt x="1" y="568"/>
                      <a:pt x="1" y="1261"/>
                    </a:cubicBezTo>
                    <a:lnTo>
                      <a:pt x="1" y="10366"/>
                    </a:lnTo>
                    <a:cubicBezTo>
                      <a:pt x="1" y="11027"/>
                      <a:pt x="536" y="11626"/>
                      <a:pt x="1198" y="11626"/>
                    </a:cubicBezTo>
                    <a:lnTo>
                      <a:pt x="11405" y="11626"/>
                    </a:lnTo>
                    <a:cubicBezTo>
                      <a:pt x="12067" y="11626"/>
                      <a:pt x="12666" y="11059"/>
                      <a:pt x="12666" y="10366"/>
                    </a:cubicBezTo>
                    <a:lnTo>
                      <a:pt x="12666" y="1261"/>
                    </a:lnTo>
                    <a:cubicBezTo>
                      <a:pt x="12666" y="568"/>
                      <a:pt x="12130" y="0"/>
                      <a:pt x="1140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6" name="Google Shape;5216;p64">
                <a:extLst>
                  <a:ext uri="{FF2B5EF4-FFF2-40B4-BE49-F238E27FC236}">
                    <a16:creationId xmlns:a16="http://schemas.microsoft.com/office/drawing/2014/main" xmlns="" id="{1F4A7F91-B6CD-4B3B-8DDB-F1B8792933C5}"/>
                  </a:ext>
                </a:extLst>
              </p:cNvPr>
              <p:cNvSpPr/>
              <p:nvPr/>
            </p:nvSpPr>
            <p:spPr>
              <a:xfrm>
                <a:off x="-61313925" y="2364050"/>
                <a:ext cx="234750" cy="206375"/>
              </a:xfrm>
              <a:custGeom>
                <a:avLst/>
                <a:gdLst/>
                <a:ahLst/>
                <a:cxnLst/>
                <a:rect l="l" t="t" r="r" b="b"/>
                <a:pathLst>
                  <a:path w="9390" h="8255" extrusionOk="0">
                    <a:moveTo>
                      <a:pt x="8539" y="819"/>
                    </a:moveTo>
                    <a:lnTo>
                      <a:pt x="8539" y="7435"/>
                    </a:lnTo>
                    <a:lnTo>
                      <a:pt x="820" y="7435"/>
                    </a:lnTo>
                    <a:lnTo>
                      <a:pt x="820" y="6207"/>
                    </a:lnTo>
                    <a:lnTo>
                      <a:pt x="1671" y="6207"/>
                    </a:lnTo>
                    <a:cubicBezTo>
                      <a:pt x="1891" y="6207"/>
                      <a:pt x="2080" y="6018"/>
                      <a:pt x="2080" y="5797"/>
                    </a:cubicBezTo>
                    <a:cubicBezTo>
                      <a:pt x="2080" y="5545"/>
                      <a:pt x="1891" y="5356"/>
                      <a:pt x="1671" y="5356"/>
                    </a:cubicBezTo>
                    <a:lnTo>
                      <a:pt x="820" y="5356"/>
                    </a:lnTo>
                    <a:lnTo>
                      <a:pt x="820" y="2867"/>
                    </a:lnTo>
                    <a:lnTo>
                      <a:pt x="1671" y="2867"/>
                    </a:lnTo>
                    <a:cubicBezTo>
                      <a:pt x="1891" y="2867"/>
                      <a:pt x="2080" y="2678"/>
                      <a:pt x="2080" y="2426"/>
                    </a:cubicBezTo>
                    <a:cubicBezTo>
                      <a:pt x="2080" y="2206"/>
                      <a:pt x="1891" y="2048"/>
                      <a:pt x="1671" y="2048"/>
                    </a:cubicBezTo>
                    <a:lnTo>
                      <a:pt x="820" y="2048"/>
                    </a:lnTo>
                    <a:lnTo>
                      <a:pt x="820" y="819"/>
                    </a:lnTo>
                    <a:close/>
                    <a:moveTo>
                      <a:pt x="410" y="0"/>
                    </a:moveTo>
                    <a:cubicBezTo>
                      <a:pt x="158" y="0"/>
                      <a:pt x="1" y="189"/>
                      <a:pt x="1" y="378"/>
                    </a:cubicBezTo>
                    <a:lnTo>
                      <a:pt x="1" y="7845"/>
                    </a:lnTo>
                    <a:cubicBezTo>
                      <a:pt x="1" y="8065"/>
                      <a:pt x="190" y="8255"/>
                      <a:pt x="410" y="8255"/>
                    </a:cubicBezTo>
                    <a:lnTo>
                      <a:pt x="8948" y="8255"/>
                    </a:lnTo>
                    <a:cubicBezTo>
                      <a:pt x="9169" y="8255"/>
                      <a:pt x="9326" y="8065"/>
                      <a:pt x="9326" y="7845"/>
                    </a:cubicBezTo>
                    <a:lnTo>
                      <a:pt x="9326" y="378"/>
                    </a:lnTo>
                    <a:cubicBezTo>
                      <a:pt x="9389" y="158"/>
                      <a:pt x="9169" y="0"/>
                      <a:pt x="894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7" name="Google Shape;5217;p64">
                <a:extLst>
                  <a:ext uri="{FF2B5EF4-FFF2-40B4-BE49-F238E27FC236}">
                    <a16:creationId xmlns:a16="http://schemas.microsoft.com/office/drawing/2014/main" xmlns="" id="{9A817BA9-6391-45E0-A88C-738F888B80E9}"/>
                  </a:ext>
                </a:extLst>
              </p:cNvPr>
              <p:cNvSpPr/>
              <p:nvPr/>
            </p:nvSpPr>
            <p:spPr>
              <a:xfrm>
                <a:off x="-61234375" y="2416225"/>
                <a:ext cx="104775" cy="102225"/>
              </a:xfrm>
              <a:custGeom>
                <a:avLst/>
                <a:gdLst/>
                <a:ahLst/>
                <a:cxnLst/>
                <a:rect l="l" t="t" r="r" b="b"/>
                <a:pathLst>
                  <a:path w="4191" h="4089" extrusionOk="0">
                    <a:moveTo>
                      <a:pt x="2175" y="1221"/>
                    </a:moveTo>
                    <a:cubicBezTo>
                      <a:pt x="2647" y="1221"/>
                      <a:pt x="2994" y="1568"/>
                      <a:pt x="2994" y="2040"/>
                    </a:cubicBezTo>
                    <a:cubicBezTo>
                      <a:pt x="2994" y="2513"/>
                      <a:pt x="2647" y="2859"/>
                      <a:pt x="2175" y="2859"/>
                    </a:cubicBezTo>
                    <a:cubicBezTo>
                      <a:pt x="1702" y="2859"/>
                      <a:pt x="1356" y="2513"/>
                      <a:pt x="1356" y="2040"/>
                    </a:cubicBezTo>
                    <a:cubicBezTo>
                      <a:pt x="1356" y="1568"/>
                      <a:pt x="1702" y="1221"/>
                      <a:pt x="2175" y="1221"/>
                    </a:cubicBezTo>
                    <a:close/>
                    <a:moveTo>
                      <a:pt x="458" y="0"/>
                    </a:moveTo>
                    <a:cubicBezTo>
                      <a:pt x="347" y="0"/>
                      <a:pt x="237" y="40"/>
                      <a:pt x="158" y="119"/>
                    </a:cubicBezTo>
                    <a:cubicBezTo>
                      <a:pt x="1" y="276"/>
                      <a:pt x="1" y="560"/>
                      <a:pt x="158" y="717"/>
                    </a:cubicBezTo>
                    <a:lnTo>
                      <a:pt x="694" y="1221"/>
                    </a:lnTo>
                    <a:cubicBezTo>
                      <a:pt x="536" y="1442"/>
                      <a:pt x="442" y="1757"/>
                      <a:pt x="442" y="2040"/>
                    </a:cubicBezTo>
                    <a:cubicBezTo>
                      <a:pt x="442" y="2324"/>
                      <a:pt x="536" y="2639"/>
                      <a:pt x="694" y="2859"/>
                    </a:cubicBezTo>
                    <a:lnTo>
                      <a:pt x="158" y="3395"/>
                    </a:lnTo>
                    <a:cubicBezTo>
                      <a:pt x="95" y="3553"/>
                      <a:pt x="95" y="3805"/>
                      <a:pt x="253" y="3962"/>
                    </a:cubicBezTo>
                    <a:cubicBezTo>
                      <a:pt x="316" y="4057"/>
                      <a:pt x="442" y="4088"/>
                      <a:pt x="536" y="4088"/>
                    </a:cubicBezTo>
                    <a:cubicBezTo>
                      <a:pt x="631" y="4088"/>
                      <a:pt x="726" y="4057"/>
                      <a:pt x="789" y="3962"/>
                    </a:cubicBezTo>
                    <a:lnTo>
                      <a:pt x="1324" y="3458"/>
                    </a:lnTo>
                    <a:cubicBezTo>
                      <a:pt x="1545" y="3616"/>
                      <a:pt x="1860" y="3710"/>
                      <a:pt x="2143" y="3710"/>
                    </a:cubicBezTo>
                    <a:cubicBezTo>
                      <a:pt x="2427" y="3710"/>
                      <a:pt x="2742" y="3616"/>
                      <a:pt x="2962" y="3458"/>
                    </a:cubicBezTo>
                    <a:lnTo>
                      <a:pt x="3498" y="3962"/>
                    </a:lnTo>
                    <a:cubicBezTo>
                      <a:pt x="3561" y="4057"/>
                      <a:pt x="3687" y="4088"/>
                      <a:pt x="3750" y="4088"/>
                    </a:cubicBezTo>
                    <a:cubicBezTo>
                      <a:pt x="3876" y="4088"/>
                      <a:pt x="3971" y="4057"/>
                      <a:pt x="4034" y="3962"/>
                    </a:cubicBezTo>
                    <a:cubicBezTo>
                      <a:pt x="4191" y="3805"/>
                      <a:pt x="4191" y="3553"/>
                      <a:pt x="4034" y="3395"/>
                    </a:cubicBezTo>
                    <a:lnTo>
                      <a:pt x="3529" y="2859"/>
                    </a:lnTo>
                    <a:cubicBezTo>
                      <a:pt x="3687" y="2639"/>
                      <a:pt x="3750" y="2324"/>
                      <a:pt x="3750" y="2040"/>
                    </a:cubicBezTo>
                    <a:cubicBezTo>
                      <a:pt x="3750" y="1757"/>
                      <a:pt x="3687" y="1442"/>
                      <a:pt x="3529" y="1221"/>
                    </a:cubicBezTo>
                    <a:lnTo>
                      <a:pt x="4034" y="717"/>
                    </a:lnTo>
                    <a:cubicBezTo>
                      <a:pt x="4191" y="560"/>
                      <a:pt x="4191" y="276"/>
                      <a:pt x="4034" y="119"/>
                    </a:cubicBezTo>
                    <a:cubicBezTo>
                      <a:pt x="3955" y="40"/>
                      <a:pt x="3845" y="0"/>
                      <a:pt x="3734" y="0"/>
                    </a:cubicBezTo>
                    <a:cubicBezTo>
                      <a:pt x="3624" y="0"/>
                      <a:pt x="3514" y="40"/>
                      <a:pt x="3435" y="119"/>
                    </a:cubicBezTo>
                    <a:lnTo>
                      <a:pt x="2931" y="623"/>
                    </a:lnTo>
                    <a:cubicBezTo>
                      <a:pt x="2679" y="465"/>
                      <a:pt x="2395" y="402"/>
                      <a:pt x="2112" y="402"/>
                    </a:cubicBezTo>
                    <a:cubicBezTo>
                      <a:pt x="1828" y="402"/>
                      <a:pt x="1513" y="465"/>
                      <a:pt x="1261" y="623"/>
                    </a:cubicBezTo>
                    <a:lnTo>
                      <a:pt x="757" y="119"/>
                    </a:lnTo>
                    <a:cubicBezTo>
                      <a:pt x="678" y="40"/>
                      <a:pt x="568" y="0"/>
                      <a:pt x="4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08" name="Google Shape;5218;p64">
              <a:extLst>
                <a:ext uri="{FF2B5EF4-FFF2-40B4-BE49-F238E27FC236}">
                  <a16:creationId xmlns:a16="http://schemas.microsoft.com/office/drawing/2014/main" xmlns="" id="{497EFD13-8E33-414D-BEC7-704353AF2DB9}"/>
                </a:ext>
              </a:extLst>
            </p:cNvPr>
            <p:cNvGrpSpPr/>
            <p:nvPr/>
          </p:nvGrpSpPr>
          <p:grpSpPr>
            <a:xfrm>
              <a:off x="5235185" y="2482226"/>
              <a:ext cx="348568" cy="348568"/>
              <a:chOff x="-61354875" y="2671225"/>
              <a:chExt cx="316650" cy="316650"/>
            </a:xfrm>
            <a:solidFill>
              <a:schemeClr val="accent4"/>
            </a:solidFill>
          </p:grpSpPr>
          <p:sp>
            <p:nvSpPr>
              <p:cNvPr id="709" name="Google Shape;5219;p64">
                <a:extLst>
                  <a:ext uri="{FF2B5EF4-FFF2-40B4-BE49-F238E27FC236}">
                    <a16:creationId xmlns:a16="http://schemas.microsoft.com/office/drawing/2014/main" xmlns="" id="{F7A1858B-E486-4EC3-BF04-2E070BC8EA01}"/>
                  </a:ext>
                </a:extLst>
              </p:cNvPr>
              <p:cNvSpPr/>
              <p:nvPr/>
            </p:nvSpPr>
            <p:spPr>
              <a:xfrm>
                <a:off x="-61354875" y="2671225"/>
                <a:ext cx="316650" cy="316650"/>
              </a:xfrm>
              <a:custGeom>
                <a:avLst/>
                <a:gdLst/>
                <a:ahLst/>
                <a:cxnLst/>
                <a:rect l="l" t="t" r="r" b="b"/>
                <a:pathLst>
                  <a:path w="12666" h="12666" extrusionOk="0">
                    <a:moveTo>
                      <a:pt x="11405" y="1701"/>
                    </a:moveTo>
                    <a:cubicBezTo>
                      <a:pt x="11657" y="1701"/>
                      <a:pt x="11847" y="1890"/>
                      <a:pt x="11847" y="2111"/>
                    </a:cubicBezTo>
                    <a:lnTo>
                      <a:pt x="11847" y="3340"/>
                    </a:lnTo>
                    <a:lnTo>
                      <a:pt x="820" y="3340"/>
                    </a:lnTo>
                    <a:lnTo>
                      <a:pt x="820" y="2111"/>
                    </a:lnTo>
                    <a:cubicBezTo>
                      <a:pt x="820" y="1890"/>
                      <a:pt x="1009" y="1701"/>
                      <a:pt x="1198" y="1701"/>
                    </a:cubicBezTo>
                    <a:lnTo>
                      <a:pt x="1639" y="1701"/>
                    </a:lnTo>
                    <a:lnTo>
                      <a:pt x="1639" y="2111"/>
                    </a:lnTo>
                    <a:cubicBezTo>
                      <a:pt x="1639" y="2363"/>
                      <a:pt x="1828" y="2552"/>
                      <a:pt x="2048" y="2552"/>
                    </a:cubicBezTo>
                    <a:cubicBezTo>
                      <a:pt x="2237" y="2552"/>
                      <a:pt x="2427" y="2363"/>
                      <a:pt x="2427" y="2111"/>
                    </a:cubicBezTo>
                    <a:lnTo>
                      <a:pt x="2427" y="1701"/>
                    </a:lnTo>
                    <a:lnTo>
                      <a:pt x="5892" y="1701"/>
                    </a:lnTo>
                    <a:lnTo>
                      <a:pt x="5892" y="2111"/>
                    </a:lnTo>
                    <a:cubicBezTo>
                      <a:pt x="5892" y="2363"/>
                      <a:pt x="6081" y="2552"/>
                      <a:pt x="6333" y="2552"/>
                    </a:cubicBezTo>
                    <a:cubicBezTo>
                      <a:pt x="6585" y="2552"/>
                      <a:pt x="6743" y="2363"/>
                      <a:pt x="6743" y="2111"/>
                    </a:cubicBezTo>
                    <a:lnTo>
                      <a:pt x="6743" y="1701"/>
                    </a:lnTo>
                    <a:lnTo>
                      <a:pt x="10208" y="1701"/>
                    </a:lnTo>
                    <a:lnTo>
                      <a:pt x="10208" y="2111"/>
                    </a:lnTo>
                    <a:cubicBezTo>
                      <a:pt x="10208" y="2363"/>
                      <a:pt x="10397" y="2552"/>
                      <a:pt x="10618" y="2552"/>
                    </a:cubicBezTo>
                    <a:cubicBezTo>
                      <a:pt x="10870" y="2552"/>
                      <a:pt x="11027" y="2363"/>
                      <a:pt x="11027" y="2111"/>
                    </a:cubicBezTo>
                    <a:lnTo>
                      <a:pt x="11027" y="1701"/>
                    </a:lnTo>
                    <a:close/>
                    <a:moveTo>
                      <a:pt x="11878" y="4159"/>
                    </a:moveTo>
                    <a:lnTo>
                      <a:pt x="11878" y="6112"/>
                    </a:lnTo>
                    <a:lnTo>
                      <a:pt x="11847" y="6112"/>
                    </a:lnTo>
                    <a:cubicBezTo>
                      <a:pt x="11090" y="5072"/>
                      <a:pt x="9862" y="4442"/>
                      <a:pt x="8538" y="4442"/>
                    </a:cubicBezTo>
                    <a:cubicBezTo>
                      <a:pt x="6239" y="4442"/>
                      <a:pt x="4411" y="6301"/>
                      <a:pt x="4411" y="8569"/>
                    </a:cubicBezTo>
                    <a:cubicBezTo>
                      <a:pt x="4411" y="9168"/>
                      <a:pt x="4506" y="9735"/>
                      <a:pt x="4758" y="10239"/>
                    </a:cubicBezTo>
                    <a:lnTo>
                      <a:pt x="1261" y="10239"/>
                    </a:lnTo>
                    <a:cubicBezTo>
                      <a:pt x="1009" y="10239"/>
                      <a:pt x="851" y="10050"/>
                      <a:pt x="851" y="9830"/>
                    </a:cubicBezTo>
                    <a:lnTo>
                      <a:pt x="851" y="4159"/>
                    </a:lnTo>
                    <a:close/>
                    <a:moveTo>
                      <a:pt x="8538" y="5261"/>
                    </a:moveTo>
                    <a:cubicBezTo>
                      <a:pt x="10334" y="5261"/>
                      <a:pt x="11847" y="6774"/>
                      <a:pt x="11847" y="8569"/>
                    </a:cubicBezTo>
                    <a:cubicBezTo>
                      <a:pt x="11847" y="10397"/>
                      <a:pt x="10334" y="11877"/>
                      <a:pt x="8538" y="11877"/>
                    </a:cubicBezTo>
                    <a:cubicBezTo>
                      <a:pt x="6711" y="11877"/>
                      <a:pt x="5230" y="10397"/>
                      <a:pt x="5230" y="8569"/>
                    </a:cubicBezTo>
                    <a:cubicBezTo>
                      <a:pt x="5230" y="6774"/>
                      <a:pt x="6743" y="5261"/>
                      <a:pt x="8538" y="5261"/>
                    </a:cubicBezTo>
                    <a:close/>
                    <a:moveTo>
                      <a:pt x="2048" y="0"/>
                    </a:moveTo>
                    <a:cubicBezTo>
                      <a:pt x="1828" y="0"/>
                      <a:pt x="1639" y="189"/>
                      <a:pt x="1639" y="441"/>
                    </a:cubicBezTo>
                    <a:lnTo>
                      <a:pt x="1639" y="851"/>
                    </a:lnTo>
                    <a:lnTo>
                      <a:pt x="1198" y="851"/>
                    </a:lnTo>
                    <a:cubicBezTo>
                      <a:pt x="536" y="851"/>
                      <a:pt x="1" y="1418"/>
                      <a:pt x="1" y="2079"/>
                    </a:cubicBezTo>
                    <a:lnTo>
                      <a:pt x="1" y="9798"/>
                    </a:lnTo>
                    <a:cubicBezTo>
                      <a:pt x="1" y="10460"/>
                      <a:pt x="536" y="11027"/>
                      <a:pt x="1198" y="11027"/>
                    </a:cubicBezTo>
                    <a:lnTo>
                      <a:pt x="5230" y="11027"/>
                    </a:lnTo>
                    <a:cubicBezTo>
                      <a:pt x="5987" y="12003"/>
                      <a:pt x="7184" y="12665"/>
                      <a:pt x="8538" y="12665"/>
                    </a:cubicBezTo>
                    <a:cubicBezTo>
                      <a:pt x="10807" y="12665"/>
                      <a:pt x="12666" y="10838"/>
                      <a:pt x="12666" y="8538"/>
                    </a:cubicBezTo>
                    <a:lnTo>
                      <a:pt x="12666" y="2079"/>
                    </a:lnTo>
                    <a:cubicBezTo>
                      <a:pt x="12666" y="1418"/>
                      <a:pt x="12130" y="851"/>
                      <a:pt x="11405" y="851"/>
                    </a:cubicBezTo>
                    <a:lnTo>
                      <a:pt x="11027" y="851"/>
                    </a:lnTo>
                    <a:lnTo>
                      <a:pt x="11027" y="441"/>
                    </a:lnTo>
                    <a:cubicBezTo>
                      <a:pt x="11027" y="189"/>
                      <a:pt x="10807" y="0"/>
                      <a:pt x="10618" y="0"/>
                    </a:cubicBezTo>
                    <a:cubicBezTo>
                      <a:pt x="10397" y="0"/>
                      <a:pt x="10177" y="189"/>
                      <a:pt x="10177" y="441"/>
                    </a:cubicBezTo>
                    <a:lnTo>
                      <a:pt x="10177" y="851"/>
                    </a:lnTo>
                    <a:lnTo>
                      <a:pt x="6711" y="851"/>
                    </a:lnTo>
                    <a:lnTo>
                      <a:pt x="6711" y="441"/>
                    </a:lnTo>
                    <a:cubicBezTo>
                      <a:pt x="6711" y="189"/>
                      <a:pt x="6522" y="0"/>
                      <a:pt x="6333" y="0"/>
                    </a:cubicBezTo>
                    <a:cubicBezTo>
                      <a:pt x="6081" y="0"/>
                      <a:pt x="5892" y="189"/>
                      <a:pt x="5892" y="441"/>
                    </a:cubicBezTo>
                    <a:lnTo>
                      <a:pt x="5892" y="851"/>
                    </a:lnTo>
                    <a:lnTo>
                      <a:pt x="2427" y="851"/>
                    </a:lnTo>
                    <a:lnTo>
                      <a:pt x="2427" y="441"/>
                    </a:lnTo>
                    <a:cubicBezTo>
                      <a:pt x="2427" y="189"/>
                      <a:pt x="2237" y="0"/>
                      <a:pt x="204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5220;p64">
                <a:extLst>
                  <a:ext uri="{FF2B5EF4-FFF2-40B4-BE49-F238E27FC236}">
                    <a16:creationId xmlns:a16="http://schemas.microsoft.com/office/drawing/2014/main" xmlns="" id="{A640ADDD-AD16-45B8-928C-A7AB9DEA3CDD}"/>
                  </a:ext>
                </a:extLst>
              </p:cNvPr>
              <p:cNvSpPr/>
              <p:nvPr/>
            </p:nvSpPr>
            <p:spPr>
              <a:xfrm>
                <a:off x="-61172925" y="2813775"/>
                <a:ext cx="62225" cy="145725"/>
              </a:xfrm>
              <a:custGeom>
                <a:avLst/>
                <a:gdLst/>
                <a:ahLst/>
                <a:cxnLst/>
                <a:rect l="l" t="t" r="r" b="b"/>
                <a:pathLst>
                  <a:path w="2489" h="5829" extrusionOk="0">
                    <a:moveTo>
                      <a:pt x="1260" y="0"/>
                    </a:moveTo>
                    <a:cubicBezTo>
                      <a:pt x="1008" y="0"/>
                      <a:pt x="819" y="190"/>
                      <a:pt x="819" y="410"/>
                    </a:cubicBezTo>
                    <a:lnTo>
                      <a:pt x="819" y="662"/>
                    </a:lnTo>
                    <a:cubicBezTo>
                      <a:pt x="347" y="820"/>
                      <a:pt x="0" y="1292"/>
                      <a:pt x="0" y="1859"/>
                    </a:cubicBezTo>
                    <a:cubicBezTo>
                      <a:pt x="0" y="2521"/>
                      <a:pt x="536" y="2899"/>
                      <a:pt x="977" y="3245"/>
                    </a:cubicBezTo>
                    <a:cubicBezTo>
                      <a:pt x="1292" y="3466"/>
                      <a:pt x="1639" y="3687"/>
                      <a:pt x="1639" y="3939"/>
                    </a:cubicBezTo>
                    <a:cubicBezTo>
                      <a:pt x="1639" y="4191"/>
                      <a:pt x="1450" y="4380"/>
                      <a:pt x="1260" y="4380"/>
                    </a:cubicBezTo>
                    <a:cubicBezTo>
                      <a:pt x="1008" y="4380"/>
                      <a:pt x="819" y="4191"/>
                      <a:pt x="819" y="3939"/>
                    </a:cubicBezTo>
                    <a:cubicBezTo>
                      <a:pt x="819" y="3718"/>
                      <a:pt x="630" y="3498"/>
                      <a:pt x="441" y="3498"/>
                    </a:cubicBezTo>
                    <a:cubicBezTo>
                      <a:pt x="189" y="3498"/>
                      <a:pt x="0" y="3718"/>
                      <a:pt x="0" y="3939"/>
                    </a:cubicBezTo>
                    <a:cubicBezTo>
                      <a:pt x="0" y="4506"/>
                      <a:pt x="347" y="4915"/>
                      <a:pt x="819" y="5136"/>
                    </a:cubicBezTo>
                    <a:lnTo>
                      <a:pt x="819" y="5388"/>
                    </a:lnTo>
                    <a:cubicBezTo>
                      <a:pt x="819" y="5640"/>
                      <a:pt x="1008" y="5829"/>
                      <a:pt x="1260" y="5829"/>
                    </a:cubicBezTo>
                    <a:cubicBezTo>
                      <a:pt x="1481" y="5829"/>
                      <a:pt x="1639" y="5640"/>
                      <a:pt x="1639" y="5388"/>
                    </a:cubicBezTo>
                    <a:lnTo>
                      <a:pt x="1639" y="5136"/>
                    </a:lnTo>
                    <a:cubicBezTo>
                      <a:pt x="2111" y="4978"/>
                      <a:pt x="2489" y="4506"/>
                      <a:pt x="2489" y="3939"/>
                    </a:cubicBezTo>
                    <a:cubicBezTo>
                      <a:pt x="2489" y="3277"/>
                      <a:pt x="1922" y="2867"/>
                      <a:pt x="1481" y="2552"/>
                    </a:cubicBezTo>
                    <a:cubicBezTo>
                      <a:pt x="1166" y="2332"/>
                      <a:pt x="819" y="2080"/>
                      <a:pt x="819" y="1859"/>
                    </a:cubicBezTo>
                    <a:cubicBezTo>
                      <a:pt x="819" y="1607"/>
                      <a:pt x="1008" y="1418"/>
                      <a:pt x="1260" y="1418"/>
                    </a:cubicBezTo>
                    <a:cubicBezTo>
                      <a:pt x="1513" y="1418"/>
                      <a:pt x="1639" y="1607"/>
                      <a:pt x="1639" y="1859"/>
                    </a:cubicBezTo>
                    <a:cubicBezTo>
                      <a:pt x="1639" y="2080"/>
                      <a:pt x="1859" y="2269"/>
                      <a:pt x="2048" y="2269"/>
                    </a:cubicBezTo>
                    <a:cubicBezTo>
                      <a:pt x="2300" y="2269"/>
                      <a:pt x="2489" y="2080"/>
                      <a:pt x="2489" y="1859"/>
                    </a:cubicBezTo>
                    <a:cubicBezTo>
                      <a:pt x="2489" y="1292"/>
                      <a:pt x="2143" y="883"/>
                      <a:pt x="1639" y="662"/>
                    </a:cubicBezTo>
                    <a:lnTo>
                      <a:pt x="1639" y="410"/>
                    </a:lnTo>
                    <a:cubicBezTo>
                      <a:pt x="1639" y="158"/>
                      <a:pt x="1450" y="0"/>
                      <a:pt x="126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5221;p64">
                <a:extLst>
                  <a:ext uri="{FF2B5EF4-FFF2-40B4-BE49-F238E27FC236}">
                    <a16:creationId xmlns:a16="http://schemas.microsoft.com/office/drawing/2014/main" xmlns="" id="{77396AFF-163D-4B78-A064-BBD2C5E72697}"/>
                  </a:ext>
                </a:extLst>
              </p:cNvPr>
              <p:cNvSpPr/>
              <p:nvPr/>
            </p:nvSpPr>
            <p:spPr>
              <a:xfrm>
                <a:off x="-61313925" y="2796450"/>
                <a:ext cx="40975" cy="20500"/>
              </a:xfrm>
              <a:custGeom>
                <a:avLst/>
                <a:gdLst/>
                <a:ahLst/>
                <a:cxnLst/>
                <a:rect l="l" t="t" r="r" b="b"/>
                <a:pathLst>
                  <a:path w="1639" h="820" extrusionOk="0">
                    <a:moveTo>
                      <a:pt x="410" y="0"/>
                    </a:moveTo>
                    <a:cubicBezTo>
                      <a:pt x="158" y="0"/>
                      <a:pt x="1" y="189"/>
                      <a:pt x="1" y="378"/>
                    </a:cubicBezTo>
                    <a:cubicBezTo>
                      <a:pt x="1" y="630"/>
                      <a:pt x="158" y="820"/>
                      <a:pt x="410" y="820"/>
                    </a:cubicBezTo>
                    <a:lnTo>
                      <a:pt x="1230" y="820"/>
                    </a:lnTo>
                    <a:cubicBezTo>
                      <a:pt x="1482" y="820"/>
                      <a:pt x="1639" y="630"/>
                      <a:pt x="1639" y="378"/>
                    </a:cubicBezTo>
                    <a:cubicBezTo>
                      <a:pt x="1639" y="158"/>
                      <a:pt x="1419" y="0"/>
                      <a:pt x="123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5222;p64">
                <a:extLst>
                  <a:ext uri="{FF2B5EF4-FFF2-40B4-BE49-F238E27FC236}">
                    <a16:creationId xmlns:a16="http://schemas.microsoft.com/office/drawing/2014/main" xmlns="" id="{21848D68-D4B5-4F7A-BB3F-A81A43CD1958}"/>
                  </a:ext>
                </a:extLst>
              </p:cNvPr>
              <p:cNvSpPr/>
              <p:nvPr/>
            </p:nvSpPr>
            <p:spPr>
              <a:xfrm>
                <a:off x="-61313925" y="2837400"/>
                <a:ext cx="40975" cy="20500"/>
              </a:xfrm>
              <a:custGeom>
                <a:avLst/>
                <a:gdLst/>
                <a:ahLst/>
                <a:cxnLst/>
                <a:rect l="l" t="t" r="r" b="b"/>
                <a:pathLst>
                  <a:path w="1639" h="820" extrusionOk="0">
                    <a:moveTo>
                      <a:pt x="410" y="1"/>
                    </a:moveTo>
                    <a:cubicBezTo>
                      <a:pt x="158" y="1"/>
                      <a:pt x="1" y="190"/>
                      <a:pt x="1" y="442"/>
                    </a:cubicBezTo>
                    <a:cubicBezTo>
                      <a:pt x="1" y="631"/>
                      <a:pt x="158" y="820"/>
                      <a:pt x="410" y="820"/>
                    </a:cubicBezTo>
                    <a:lnTo>
                      <a:pt x="1230" y="820"/>
                    </a:lnTo>
                    <a:cubicBezTo>
                      <a:pt x="1482" y="820"/>
                      <a:pt x="1639" y="631"/>
                      <a:pt x="1639" y="442"/>
                    </a:cubicBezTo>
                    <a:cubicBezTo>
                      <a:pt x="1639" y="190"/>
                      <a:pt x="1419" y="1"/>
                      <a:pt x="123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5223;p64">
                <a:extLst>
                  <a:ext uri="{FF2B5EF4-FFF2-40B4-BE49-F238E27FC236}">
                    <a16:creationId xmlns:a16="http://schemas.microsoft.com/office/drawing/2014/main" xmlns="" id="{B44BC659-95CF-46B7-BD12-BE17BBE3204E}"/>
                  </a:ext>
                </a:extLst>
              </p:cNvPr>
              <p:cNvSpPr/>
              <p:nvPr/>
            </p:nvSpPr>
            <p:spPr>
              <a:xfrm>
                <a:off x="-61313925" y="2877575"/>
                <a:ext cx="40975" cy="22075"/>
              </a:xfrm>
              <a:custGeom>
                <a:avLst/>
                <a:gdLst/>
                <a:ahLst/>
                <a:cxnLst/>
                <a:rect l="l" t="t" r="r" b="b"/>
                <a:pathLst>
                  <a:path w="1639" h="883" extrusionOk="0">
                    <a:moveTo>
                      <a:pt x="410" y="0"/>
                    </a:moveTo>
                    <a:cubicBezTo>
                      <a:pt x="158" y="0"/>
                      <a:pt x="1" y="221"/>
                      <a:pt x="1" y="441"/>
                    </a:cubicBezTo>
                    <a:cubicBezTo>
                      <a:pt x="1" y="693"/>
                      <a:pt x="158" y="883"/>
                      <a:pt x="410" y="883"/>
                    </a:cubicBezTo>
                    <a:lnTo>
                      <a:pt x="1230" y="883"/>
                    </a:lnTo>
                    <a:cubicBezTo>
                      <a:pt x="1482" y="883"/>
                      <a:pt x="1639" y="693"/>
                      <a:pt x="1639" y="441"/>
                    </a:cubicBezTo>
                    <a:cubicBezTo>
                      <a:pt x="1639" y="221"/>
                      <a:pt x="1419" y="0"/>
                      <a:pt x="123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4" name="Google Shape;5224;p64">
              <a:extLst>
                <a:ext uri="{FF2B5EF4-FFF2-40B4-BE49-F238E27FC236}">
                  <a16:creationId xmlns:a16="http://schemas.microsoft.com/office/drawing/2014/main" xmlns="" id="{E52E8738-9386-4462-A142-673B7AD7C15A}"/>
                </a:ext>
              </a:extLst>
            </p:cNvPr>
            <p:cNvGrpSpPr/>
            <p:nvPr/>
          </p:nvGrpSpPr>
          <p:grpSpPr>
            <a:xfrm>
              <a:off x="7343521" y="1672781"/>
              <a:ext cx="351155" cy="351706"/>
              <a:chOff x="-59502375" y="1904375"/>
              <a:chExt cx="319000" cy="319500"/>
            </a:xfrm>
            <a:solidFill>
              <a:schemeClr val="accent4"/>
            </a:solidFill>
          </p:grpSpPr>
          <p:sp>
            <p:nvSpPr>
              <p:cNvPr id="715" name="Google Shape;5225;p64">
                <a:extLst>
                  <a:ext uri="{FF2B5EF4-FFF2-40B4-BE49-F238E27FC236}">
                    <a16:creationId xmlns:a16="http://schemas.microsoft.com/office/drawing/2014/main" xmlns="" id="{E140AF7A-5D73-43AF-AB29-2A550D333BCD}"/>
                  </a:ext>
                </a:extLst>
              </p:cNvPr>
              <p:cNvSpPr/>
              <p:nvPr/>
            </p:nvSpPr>
            <p:spPr>
              <a:xfrm>
                <a:off x="-59455125" y="2097050"/>
                <a:ext cx="227650" cy="62225"/>
              </a:xfrm>
              <a:custGeom>
                <a:avLst/>
                <a:gdLst/>
                <a:ahLst/>
                <a:cxnLst/>
                <a:rect l="l" t="t" r="r" b="b"/>
                <a:pathLst>
                  <a:path w="9106" h="2489" extrusionOk="0">
                    <a:moveTo>
                      <a:pt x="1670" y="819"/>
                    </a:moveTo>
                    <a:lnTo>
                      <a:pt x="1670" y="1670"/>
                    </a:lnTo>
                    <a:lnTo>
                      <a:pt x="820" y="1670"/>
                    </a:lnTo>
                    <a:lnTo>
                      <a:pt x="820" y="819"/>
                    </a:lnTo>
                    <a:close/>
                    <a:moveTo>
                      <a:pt x="3309" y="819"/>
                    </a:moveTo>
                    <a:lnTo>
                      <a:pt x="3309" y="1670"/>
                    </a:lnTo>
                    <a:lnTo>
                      <a:pt x="2489" y="1670"/>
                    </a:lnTo>
                    <a:lnTo>
                      <a:pt x="2489" y="819"/>
                    </a:lnTo>
                    <a:close/>
                    <a:moveTo>
                      <a:pt x="4978" y="819"/>
                    </a:moveTo>
                    <a:lnTo>
                      <a:pt x="4978" y="1670"/>
                    </a:lnTo>
                    <a:lnTo>
                      <a:pt x="4128" y="1670"/>
                    </a:lnTo>
                    <a:lnTo>
                      <a:pt x="4128" y="819"/>
                    </a:lnTo>
                    <a:close/>
                    <a:moveTo>
                      <a:pt x="6617" y="819"/>
                    </a:moveTo>
                    <a:lnTo>
                      <a:pt x="6617" y="1670"/>
                    </a:lnTo>
                    <a:lnTo>
                      <a:pt x="5798" y="1670"/>
                    </a:lnTo>
                    <a:lnTo>
                      <a:pt x="5798" y="819"/>
                    </a:lnTo>
                    <a:close/>
                    <a:moveTo>
                      <a:pt x="8286" y="819"/>
                    </a:moveTo>
                    <a:lnTo>
                      <a:pt x="8286" y="1670"/>
                    </a:lnTo>
                    <a:lnTo>
                      <a:pt x="7436" y="1670"/>
                    </a:lnTo>
                    <a:lnTo>
                      <a:pt x="7436" y="819"/>
                    </a:lnTo>
                    <a:close/>
                    <a:moveTo>
                      <a:pt x="410" y="0"/>
                    </a:moveTo>
                    <a:cubicBezTo>
                      <a:pt x="158" y="0"/>
                      <a:pt x="1" y="189"/>
                      <a:pt x="1" y="410"/>
                    </a:cubicBezTo>
                    <a:lnTo>
                      <a:pt x="1" y="2048"/>
                    </a:lnTo>
                    <a:cubicBezTo>
                      <a:pt x="1" y="2300"/>
                      <a:pt x="190" y="2489"/>
                      <a:pt x="410" y="2489"/>
                    </a:cubicBezTo>
                    <a:lnTo>
                      <a:pt x="8664" y="2489"/>
                    </a:lnTo>
                    <a:cubicBezTo>
                      <a:pt x="8917" y="2489"/>
                      <a:pt x="9106" y="2300"/>
                      <a:pt x="9106" y="2048"/>
                    </a:cubicBezTo>
                    <a:lnTo>
                      <a:pt x="9106" y="410"/>
                    </a:lnTo>
                    <a:cubicBezTo>
                      <a:pt x="9106" y="158"/>
                      <a:pt x="8917" y="0"/>
                      <a:pt x="866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6" name="Google Shape;5226;p64">
                <a:extLst>
                  <a:ext uri="{FF2B5EF4-FFF2-40B4-BE49-F238E27FC236}">
                    <a16:creationId xmlns:a16="http://schemas.microsoft.com/office/drawing/2014/main" xmlns="" id="{EE9FA511-B7A7-44B9-964A-56C11FC7BE39}"/>
                  </a:ext>
                </a:extLst>
              </p:cNvPr>
              <p:cNvSpPr/>
              <p:nvPr/>
            </p:nvSpPr>
            <p:spPr>
              <a:xfrm>
                <a:off x="-59502375" y="1966300"/>
                <a:ext cx="319000" cy="257575"/>
              </a:xfrm>
              <a:custGeom>
                <a:avLst/>
                <a:gdLst/>
                <a:ahLst/>
                <a:cxnLst/>
                <a:rect l="l" t="t" r="r" b="b"/>
                <a:pathLst>
                  <a:path w="12760" h="10303" extrusionOk="0">
                    <a:moveTo>
                      <a:pt x="8633" y="1639"/>
                    </a:moveTo>
                    <a:lnTo>
                      <a:pt x="8633" y="3592"/>
                    </a:lnTo>
                    <a:lnTo>
                      <a:pt x="7814" y="3592"/>
                    </a:lnTo>
                    <a:lnTo>
                      <a:pt x="7814" y="1639"/>
                    </a:lnTo>
                    <a:close/>
                    <a:moveTo>
                      <a:pt x="11941" y="819"/>
                    </a:moveTo>
                    <a:lnTo>
                      <a:pt x="11941" y="3592"/>
                    </a:lnTo>
                    <a:lnTo>
                      <a:pt x="11122" y="3592"/>
                    </a:lnTo>
                    <a:lnTo>
                      <a:pt x="11122" y="819"/>
                    </a:lnTo>
                    <a:close/>
                    <a:moveTo>
                      <a:pt x="5041" y="3119"/>
                    </a:moveTo>
                    <a:lnTo>
                      <a:pt x="5041" y="3970"/>
                    </a:lnTo>
                    <a:cubicBezTo>
                      <a:pt x="5041" y="4222"/>
                      <a:pt x="5230" y="4411"/>
                      <a:pt x="5482" y="4411"/>
                    </a:cubicBezTo>
                    <a:lnTo>
                      <a:pt x="11941" y="4411"/>
                    </a:lnTo>
                    <a:lnTo>
                      <a:pt x="11941" y="9357"/>
                    </a:lnTo>
                    <a:lnTo>
                      <a:pt x="914" y="9357"/>
                    </a:lnTo>
                    <a:lnTo>
                      <a:pt x="914" y="4222"/>
                    </a:lnTo>
                    <a:lnTo>
                      <a:pt x="2552" y="3119"/>
                    </a:lnTo>
                    <a:lnTo>
                      <a:pt x="2552" y="3970"/>
                    </a:lnTo>
                    <a:cubicBezTo>
                      <a:pt x="2552" y="4207"/>
                      <a:pt x="2767" y="4373"/>
                      <a:pt x="2980" y="4373"/>
                    </a:cubicBezTo>
                    <a:cubicBezTo>
                      <a:pt x="3050" y="4373"/>
                      <a:pt x="3120" y="4355"/>
                      <a:pt x="3182" y="4316"/>
                    </a:cubicBezTo>
                    <a:lnTo>
                      <a:pt x="5041" y="3119"/>
                    </a:lnTo>
                    <a:close/>
                    <a:moveTo>
                      <a:pt x="10712" y="0"/>
                    </a:moveTo>
                    <a:cubicBezTo>
                      <a:pt x="10491" y="0"/>
                      <a:pt x="10334" y="189"/>
                      <a:pt x="10334" y="441"/>
                    </a:cubicBezTo>
                    <a:lnTo>
                      <a:pt x="10334" y="3592"/>
                    </a:lnTo>
                    <a:lnTo>
                      <a:pt x="9483" y="3592"/>
                    </a:lnTo>
                    <a:lnTo>
                      <a:pt x="9483" y="1261"/>
                    </a:lnTo>
                    <a:cubicBezTo>
                      <a:pt x="9483" y="1008"/>
                      <a:pt x="9294" y="819"/>
                      <a:pt x="9074" y="819"/>
                    </a:cubicBezTo>
                    <a:lnTo>
                      <a:pt x="7404" y="819"/>
                    </a:lnTo>
                    <a:cubicBezTo>
                      <a:pt x="7183" y="819"/>
                      <a:pt x="6963" y="1008"/>
                      <a:pt x="6963" y="1261"/>
                    </a:cubicBezTo>
                    <a:lnTo>
                      <a:pt x="6963" y="3592"/>
                    </a:lnTo>
                    <a:lnTo>
                      <a:pt x="5860" y="3592"/>
                    </a:lnTo>
                    <a:lnTo>
                      <a:pt x="5860" y="2363"/>
                    </a:lnTo>
                    <a:cubicBezTo>
                      <a:pt x="5860" y="2206"/>
                      <a:pt x="5797" y="2080"/>
                      <a:pt x="5640" y="2017"/>
                    </a:cubicBezTo>
                    <a:cubicBezTo>
                      <a:pt x="5581" y="1973"/>
                      <a:pt x="5509" y="1949"/>
                      <a:pt x="5436" y="1949"/>
                    </a:cubicBezTo>
                    <a:cubicBezTo>
                      <a:pt x="5352" y="1949"/>
                      <a:pt x="5266" y="1981"/>
                      <a:pt x="5199" y="2048"/>
                    </a:cubicBezTo>
                    <a:lnTo>
                      <a:pt x="3340" y="3245"/>
                    </a:lnTo>
                    <a:lnTo>
                      <a:pt x="3340" y="2395"/>
                    </a:lnTo>
                    <a:cubicBezTo>
                      <a:pt x="3340" y="2237"/>
                      <a:pt x="3277" y="2111"/>
                      <a:pt x="3119" y="2048"/>
                    </a:cubicBezTo>
                    <a:cubicBezTo>
                      <a:pt x="3061" y="2004"/>
                      <a:pt x="2989" y="1981"/>
                      <a:pt x="2916" y="1981"/>
                    </a:cubicBezTo>
                    <a:cubicBezTo>
                      <a:pt x="2831" y="1981"/>
                      <a:pt x="2746" y="2012"/>
                      <a:pt x="2678" y="2080"/>
                    </a:cubicBezTo>
                    <a:lnTo>
                      <a:pt x="189" y="3718"/>
                    </a:lnTo>
                    <a:cubicBezTo>
                      <a:pt x="95" y="3812"/>
                      <a:pt x="0" y="3938"/>
                      <a:pt x="0" y="4096"/>
                    </a:cubicBezTo>
                    <a:lnTo>
                      <a:pt x="0" y="9861"/>
                    </a:lnTo>
                    <a:cubicBezTo>
                      <a:pt x="0" y="10113"/>
                      <a:pt x="189" y="10302"/>
                      <a:pt x="441" y="10302"/>
                    </a:cubicBezTo>
                    <a:lnTo>
                      <a:pt x="12287" y="10302"/>
                    </a:lnTo>
                    <a:cubicBezTo>
                      <a:pt x="12539" y="10302"/>
                      <a:pt x="12697" y="10113"/>
                      <a:pt x="12697" y="9861"/>
                    </a:cubicBezTo>
                    <a:lnTo>
                      <a:pt x="12697" y="504"/>
                    </a:lnTo>
                    <a:cubicBezTo>
                      <a:pt x="12760" y="158"/>
                      <a:pt x="12602" y="0"/>
                      <a:pt x="1238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5227;p64">
                <a:extLst>
                  <a:ext uri="{FF2B5EF4-FFF2-40B4-BE49-F238E27FC236}">
                    <a16:creationId xmlns:a16="http://schemas.microsoft.com/office/drawing/2014/main" xmlns="" id="{34D276CA-D329-477B-9861-1ECA136D6126}"/>
                  </a:ext>
                </a:extLst>
              </p:cNvPr>
              <p:cNvSpPr/>
              <p:nvPr/>
            </p:nvSpPr>
            <p:spPr>
              <a:xfrm>
                <a:off x="-59322800" y="1904375"/>
                <a:ext cx="106350" cy="41175"/>
              </a:xfrm>
              <a:custGeom>
                <a:avLst/>
                <a:gdLst/>
                <a:ahLst/>
                <a:cxnLst/>
                <a:rect l="l" t="t" r="r" b="b"/>
                <a:pathLst>
                  <a:path w="4254" h="1647" extrusionOk="0">
                    <a:moveTo>
                      <a:pt x="1291" y="0"/>
                    </a:moveTo>
                    <a:cubicBezTo>
                      <a:pt x="890" y="0"/>
                      <a:pt x="485" y="181"/>
                      <a:pt x="158" y="556"/>
                    </a:cubicBezTo>
                    <a:cubicBezTo>
                      <a:pt x="0" y="713"/>
                      <a:pt x="32" y="965"/>
                      <a:pt x="189" y="1123"/>
                    </a:cubicBezTo>
                    <a:cubicBezTo>
                      <a:pt x="265" y="1198"/>
                      <a:pt x="369" y="1237"/>
                      <a:pt x="474" y="1237"/>
                    </a:cubicBezTo>
                    <a:cubicBezTo>
                      <a:pt x="589" y="1237"/>
                      <a:pt x="706" y="1190"/>
                      <a:pt x="788" y="1091"/>
                    </a:cubicBezTo>
                    <a:cubicBezTo>
                      <a:pt x="946" y="918"/>
                      <a:pt x="1119" y="831"/>
                      <a:pt x="1292" y="831"/>
                    </a:cubicBezTo>
                    <a:cubicBezTo>
                      <a:pt x="1465" y="831"/>
                      <a:pt x="1639" y="918"/>
                      <a:pt x="1796" y="1091"/>
                    </a:cubicBezTo>
                    <a:cubicBezTo>
                      <a:pt x="2115" y="1457"/>
                      <a:pt x="2530" y="1646"/>
                      <a:pt x="2948" y="1646"/>
                    </a:cubicBezTo>
                    <a:cubicBezTo>
                      <a:pt x="3357" y="1646"/>
                      <a:pt x="3769" y="1465"/>
                      <a:pt x="4096" y="1091"/>
                    </a:cubicBezTo>
                    <a:cubicBezTo>
                      <a:pt x="4254" y="902"/>
                      <a:pt x="4191" y="650"/>
                      <a:pt x="4033" y="493"/>
                    </a:cubicBezTo>
                    <a:cubicBezTo>
                      <a:pt x="3975" y="420"/>
                      <a:pt x="3885" y="381"/>
                      <a:pt x="3788" y="381"/>
                    </a:cubicBezTo>
                    <a:cubicBezTo>
                      <a:pt x="3674" y="381"/>
                      <a:pt x="3551" y="436"/>
                      <a:pt x="3466" y="556"/>
                    </a:cubicBezTo>
                    <a:cubicBezTo>
                      <a:pt x="3308" y="729"/>
                      <a:pt x="3127" y="815"/>
                      <a:pt x="2946" y="815"/>
                    </a:cubicBezTo>
                    <a:cubicBezTo>
                      <a:pt x="2765" y="815"/>
                      <a:pt x="2584" y="729"/>
                      <a:pt x="2426" y="556"/>
                    </a:cubicBezTo>
                    <a:cubicBezTo>
                      <a:pt x="2108" y="189"/>
                      <a:pt x="1701" y="0"/>
                      <a:pt x="129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18" name="Google Shape;5228;p64">
              <a:extLst>
                <a:ext uri="{FF2B5EF4-FFF2-40B4-BE49-F238E27FC236}">
                  <a16:creationId xmlns:a16="http://schemas.microsoft.com/office/drawing/2014/main" xmlns="" id="{30406A61-F7F3-4585-9947-81C26F5E424F}"/>
                </a:ext>
              </a:extLst>
            </p:cNvPr>
            <p:cNvGrpSpPr/>
            <p:nvPr/>
          </p:nvGrpSpPr>
          <p:grpSpPr>
            <a:xfrm>
              <a:off x="1435629" y="1675588"/>
              <a:ext cx="351155" cy="346092"/>
              <a:chOff x="-64774725" y="1916550"/>
              <a:chExt cx="319000" cy="314400"/>
            </a:xfrm>
            <a:solidFill>
              <a:schemeClr val="accent4"/>
            </a:solidFill>
          </p:grpSpPr>
          <p:sp>
            <p:nvSpPr>
              <p:cNvPr id="719" name="Google Shape;5229;p64">
                <a:extLst>
                  <a:ext uri="{FF2B5EF4-FFF2-40B4-BE49-F238E27FC236}">
                    <a16:creationId xmlns:a16="http://schemas.microsoft.com/office/drawing/2014/main" xmlns="" id="{CD4B6CC9-6B39-4E16-8192-8C8BDD784D3C}"/>
                  </a:ext>
                </a:extLst>
              </p:cNvPr>
              <p:cNvSpPr/>
              <p:nvPr/>
            </p:nvSpPr>
            <p:spPr>
              <a:xfrm>
                <a:off x="-64774725" y="1916550"/>
                <a:ext cx="319000" cy="314400"/>
              </a:xfrm>
              <a:custGeom>
                <a:avLst/>
                <a:gdLst/>
                <a:ahLst/>
                <a:cxnLst/>
                <a:rect l="l" t="t" r="r" b="b"/>
                <a:pathLst>
                  <a:path w="12760" h="12576" extrusionOk="0">
                    <a:moveTo>
                      <a:pt x="11436" y="856"/>
                    </a:moveTo>
                    <a:cubicBezTo>
                      <a:pt x="11562" y="856"/>
                      <a:pt x="11657" y="888"/>
                      <a:pt x="11783" y="951"/>
                    </a:cubicBezTo>
                    <a:cubicBezTo>
                      <a:pt x="11877" y="1077"/>
                      <a:pt x="11940" y="1203"/>
                      <a:pt x="11909" y="1329"/>
                    </a:cubicBezTo>
                    <a:cubicBezTo>
                      <a:pt x="11814" y="2431"/>
                      <a:pt x="11562" y="3440"/>
                      <a:pt x="11090" y="4416"/>
                    </a:cubicBezTo>
                    <a:lnTo>
                      <a:pt x="8317" y="1675"/>
                    </a:lnTo>
                    <a:cubicBezTo>
                      <a:pt x="9263" y="1234"/>
                      <a:pt x="10334" y="951"/>
                      <a:pt x="11436" y="856"/>
                    </a:cubicBezTo>
                    <a:close/>
                    <a:moveTo>
                      <a:pt x="3781" y="4542"/>
                    </a:moveTo>
                    <a:lnTo>
                      <a:pt x="3781" y="4542"/>
                    </a:lnTo>
                    <a:cubicBezTo>
                      <a:pt x="3529" y="4983"/>
                      <a:pt x="3245" y="5456"/>
                      <a:pt x="3056" y="5960"/>
                    </a:cubicBezTo>
                    <a:cubicBezTo>
                      <a:pt x="2878" y="5949"/>
                      <a:pt x="2699" y="5942"/>
                      <a:pt x="2522" y="5942"/>
                    </a:cubicBezTo>
                    <a:cubicBezTo>
                      <a:pt x="2167" y="5942"/>
                      <a:pt x="1817" y="5970"/>
                      <a:pt x="1481" y="6054"/>
                    </a:cubicBezTo>
                    <a:cubicBezTo>
                      <a:pt x="1544" y="5928"/>
                      <a:pt x="1670" y="5802"/>
                      <a:pt x="1733" y="5739"/>
                    </a:cubicBezTo>
                    <a:cubicBezTo>
                      <a:pt x="2331" y="5141"/>
                      <a:pt x="2993" y="4731"/>
                      <a:pt x="3781" y="4542"/>
                    </a:cubicBezTo>
                    <a:close/>
                    <a:moveTo>
                      <a:pt x="7561" y="2022"/>
                    </a:moveTo>
                    <a:lnTo>
                      <a:pt x="10680" y="5141"/>
                    </a:lnTo>
                    <a:cubicBezTo>
                      <a:pt x="9546" y="7157"/>
                      <a:pt x="7687" y="8669"/>
                      <a:pt x="5419" y="9331"/>
                    </a:cubicBezTo>
                    <a:lnTo>
                      <a:pt x="3403" y="7346"/>
                    </a:lnTo>
                    <a:cubicBezTo>
                      <a:pt x="4064" y="5109"/>
                      <a:pt x="5576" y="3219"/>
                      <a:pt x="7561" y="2022"/>
                    </a:cubicBezTo>
                    <a:close/>
                    <a:moveTo>
                      <a:pt x="2899" y="8008"/>
                    </a:moveTo>
                    <a:lnTo>
                      <a:pt x="4789" y="9898"/>
                    </a:lnTo>
                    <a:lnTo>
                      <a:pt x="4316" y="10623"/>
                    </a:lnTo>
                    <a:lnTo>
                      <a:pt x="2142" y="8449"/>
                    </a:lnTo>
                    <a:lnTo>
                      <a:pt x="2899" y="8008"/>
                    </a:lnTo>
                    <a:close/>
                    <a:moveTo>
                      <a:pt x="2363" y="9867"/>
                    </a:moveTo>
                    <a:lnTo>
                      <a:pt x="2899" y="10371"/>
                    </a:lnTo>
                    <a:cubicBezTo>
                      <a:pt x="2741" y="10497"/>
                      <a:pt x="2520" y="10654"/>
                      <a:pt x="2300" y="10780"/>
                    </a:cubicBezTo>
                    <a:cubicBezTo>
                      <a:pt x="1985" y="10969"/>
                      <a:pt x="1733" y="11095"/>
                      <a:pt x="1638" y="11127"/>
                    </a:cubicBezTo>
                    <a:cubicBezTo>
                      <a:pt x="1701" y="10969"/>
                      <a:pt x="1796" y="10780"/>
                      <a:pt x="1985" y="10465"/>
                    </a:cubicBezTo>
                    <a:cubicBezTo>
                      <a:pt x="2142" y="10213"/>
                      <a:pt x="2268" y="10024"/>
                      <a:pt x="2363" y="9867"/>
                    </a:cubicBezTo>
                    <a:close/>
                    <a:moveTo>
                      <a:pt x="8191" y="8984"/>
                    </a:moveTo>
                    <a:lnTo>
                      <a:pt x="8191" y="8984"/>
                    </a:lnTo>
                    <a:cubicBezTo>
                      <a:pt x="7971" y="9867"/>
                      <a:pt x="7467" y="10686"/>
                      <a:pt x="6711" y="11284"/>
                    </a:cubicBezTo>
                    <a:cubicBezTo>
                      <a:pt x="6837" y="10749"/>
                      <a:pt x="6837" y="10245"/>
                      <a:pt x="6774" y="9741"/>
                    </a:cubicBezTo>
                    <a:cubicBezTo>
                      <a:pt x="7309" y="9551"/>
                      <a:pt x="7782" y="9268"/>
                      <a:pt x="8191" y="8984"/>
                    </a:cubicBezTo>
                    <a:close/>
                    <a:moveTo>
                      <a:pt x="11509" y="1"/>
                    </a:moveTo>
                    <a:cubicBezTo>
                      <a:pt x="11474" y="1"/>
                      <a:pt x="11440" y="2"/>
                      <a:pt x="11405" y="6"/>
                    </a:cubicBezTo>
                    <a:cubicBezTo>
                      <a:pt x="10365" y="100"/>
                      <a:pt x="9389" y="321"/>
                      <a:pt x="8412" y="730"/>
                    </a:cubicBezTo>
                    <a:cubicBezTo>
                      <a:pt x="7498" y="1077"/>
                      <a:pt x="6616" y="1644"/>
                      <a:pt x="5797" y="2274"/>
                    </a:cubicBezTo>
                    <a:cubicBezTo>
                      <a:pt x="5324" y="2652"/>
                      <a:pt x="4852" y="3093"/>
                      <a:pt x="4474" y="3566"/>
                    </a:cubicBezTo>
                    <a:cubicBezTo>
                      <a:pt x="3245" y="3629"/>
                      <a:pt x="2048" y="4196"/>
                      <a:pt x="1166" y="5109"/>
                    </a:cubicBezTo>
                    <a:cubicBezTo>
                      <a:pt x="725" y="5519"/>
                      <a:pt x="378" y="6054"/>
                      <a:pt x="95" y="6590"/>
                    </a:cubicBezTo>
                    <a:cubicBezTo>
                      <a:pt x="0" y="6748"/>
                      <a:pt x="63" y="6937"/>
                      <a:pt x="158" y="7063"/>
                    </a:cubicBezTo>
                    <a:cubicBezTo>
                      <a:pt x="252" y="7157"/>
                      <a:pt x="378" y="7189"/>
                      <a:pt x="441" y="7189"/>
                    </a:cubicBezTo>
                    <a:cubicBezTo>
                      <a:pt x="536" y="7189"/>
                      <a:pt x="567" y="7189"/>
                      <a:pt x="630" y="7157"/>
                    </a:cubicBezTo>
                    <a:cubicBezTo>
                      <a:pt x="1198" y="6873"/>
                      <a:pt x="1842" y="6743"/>
                      <a:pt x="2471" y="6743"/>
                    </a:cubicBezTo>
                    <a:cubicBezTo>
                      <a:pt x="2540" y="6743"/>
                      <a:pt x="2609" y="6744"/>
                      <a:pt x="2678" y="6748"/>
                    </a:cubicBezTo>
                    <a:cubicBezTo>
                      <a:pt x="2647" y="6905"/>
                      <a:pt x="2615" y="7031"/>
                      <a:pt x="2584" y="7189"/>
                    </a:cubicBezTo>
                    <a:lnTo>
                      <a:pt x="1229" y="7976"/>
                    </a:lnTo>
                    <a:cubicBezTo>
                      <a:pt x="1008" y="8134"/>
                      <a:pt x="945" y="8449"/>
                      <a:pt x="1166" y="8606"/>
                    </a:cubicBezTo>
                    <a:lnTo>
                      <a:pt x="1733" y="9173"/>
                    </a:lnTo>
                    <a:cubicBezTo>
                      <a:pt x="1544" y="9425"/>
                      <a:pt x="1323" y="9772"/>
                      <a:pt x="1103" y="10119"/>
                    </a:cubicBezTo>
                    <a:cubicBezTo>
                      <a:pt x="945" y="10465"/>
                      <a:pt x="788" y="10717"/>
                      <a:pt x="725" y="10906"/>
                    </a:cubicBezTo>
                    <a:cubicBezTo>
                      <a:pt x="599" y="11316"/>
                      <a:pt x="630" y="11599"/>
                      <a:pt x="851" y="11788"/>
                    </a:cubicBezTo>
                    <a:cubicBezTo>
                      <a:pt x="981" y="11918"/>
                      <a:pt x="1144" y="11961"/>
                      <a:pt x="1320" y="11961"/>
                    </a:cubicBezTo>
                    <a:cubicBezTo>
                      <a:pt x="1443" y="11961"/>
                      <a:pt x="1572" y="11940"/>
                      <a:pt x="1701" y="11914"/>
                    </a:cubicBezTo>
                    <a:cubicBezTo>
                      <a:pt x="1953" y="11820"/>
                      <a:pt x="2174" y="11694"/>
                      <a:pt x="2489" y="11505"/>
                    </a:cubicBezTo>
                    <a:cubicBezTo>
                      <a:pt x="2836" y="11316"/>
                      <a:pt x="3151" y="11095"/>
                      <a:pt x="3434" y="10875"/>
                    </a:cubicBezTo>
                    <a:lnTo>
                      <a:pt x="4033" y="11473"/>
                    </a:lnTo>
                    <a:cubicBezTo>
                      <a:pt x="4116" y="11557"/>
                      <a:pt x="4225" y="11597"/>
                      <a:pt x="4330" y="11597"/>
                    </a:cubicBezTo>
                    <a:cubicBezTo>
                      <a:pt x="4464" y="11597"/>
                      <a:pt x="4593" y="11533"/>
                      <a:pt x="4663" y="11410"/>
                    </a:cubicBezTo>
                    <a:lnTo>
                      <a:pt x="5450" y="10056"/>
                    </a:lnTo>
                    <a:cubicBezTo>
                      <a:pt x="5608" y="10024"/>
                      <a:pt x="5734" y="9993"/>
                      <a:pt x="5892" y="9930"/>
                    </a:cubicBezTo>
                    <a:lnTo>
                      <a:pt x="5892" y="9930"/>
                    </a:lnTo>
                    <a:cubicBezTo>
                      <a:pt x="5923" y="10591"/>
                      <a:pt x="5797" y="11316"/>
                      <a:pt x="5482" y="11977"/>
                    </a:cubicBezTo>
                    <a:cubicBezTo>
                      <a:pt x="5419" y="12135"/>
                      <a:pt x="5450" y="12324"/>
                      <a:pt x="5576" y="12450"/>
                    </a:cubicBezTo>
                    <a:cubicBezTo>
                      <a:pt x="5639" y="12534"/>
                      <a:pt x="5759" y="12576"/>
                      <a:pt x="5878" y="12576"/>
                    </a:cubicBezTo>
                    <a:cubicBezTo>
                      <a:pt x="5937" y="12576"/>
                      <a:pt x="5997" y="12565"/>
                      <a:pt x="6049" y="12544"/>
                    </a:cubicBezTo>
                    <a:cubicBezTo>
                      <a:pt x="6585" y="12261"/>
                      <a:pt x="7089" y="11914"/>
                      <a:pt x="7530" y="11473"/>
                    </a:cubicBezTo>
                    <a:cubicBezTo>
                      <a:pt x="8443" y="10560"/>
                      <a:pt x="8979" y="9394"/>
                      <a:pt x="9074" y="8165"/>
                    </a:cubicBezTo>
                    <a:cubicBezTo>
                      <a:pt x="9546" y="7756"/>
                      <a:pt x="9987" y="7346"/>
                      <a:pt x="10365" y="6811"/>
                    </a:cubicBezTo>
                    <a:cubicBezTo>
                      <a:pt x="11027" y="5991"/>
                      <a:pt x="11562" y="5141"/>
                      <a:pt x="11940" y="4227"/>
                    </a:cubicBezTo>
                    <a:cubicBezTo>
                      <a:pt x="12350" y="3282"/>
                      <a:pt x="12571" y="2242"/>
                      <a:pt x="12665" y="1234"/>
                    </a:cubicBezTo>
                    <a:cubicBezTo>
                      <a:pt x="12760" y="1014"/>
                      <a:pt x="12665" y="636"/>
                      <a:pt x="12382" y="384"/>
                    </a:cubicBezTo>
                    <a:cubicBezTo>
                      <a:pt x="12126" y="128"/>
                      <a:pt x="11820" y="1"/>
                      <a:pt x="1150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5230;p64">
                <a:extLst>
                  <a:ext uri="{FF2B5EF4-FFF2-40B4-BE49-F238E27FC236}">
                    <a16:creationId xmlns:a16="http://schemas.microsoft.com/office/drawing/2014/main" xmlns="" id="{B29E1E65-A3D2-45FF-A5C2-29DC6AEFC41C}"/>
                  </a:ext>
                </a:extLst>
              </p:cNvPr>
              <p:cNvSpPr/>
              <p:nvPr/>
            </p:nvSpPr>
            <p:spPr>
              <a:xfrm>
                <a:off x="-64636900" y="2010600"/>
                <a:ext cx="89800" cy="82525"/>
              </a:xfrm>
              <a:custGeom>
                <a:avLst/>
                <a:gdLst/>
                <a:ahLst/>
                <a:cxnLst/>
                <a:rect l="l" t="t" r="r" b="b"/>
                <a:pathLst>
                  <a:path w="3592" h="3301" extrusionOk="0">
                    <a:moveTo>
                      <a:pt x="1828" y="827"/>
                    </a:moveTo>
                    <a:cubicBezTo>
                      <a:pt x="2048" y="827"/>
                      <a:pt x="2269" y="906"/>
                      <a:pt x="2426" y="1064"/>
                    </a:cubicBezTo>
                    <a:cubicBezTo>
                      <a:pt x="2741" y="1410"/>
                      <a:pt x="2741" y="1914"/>
                      <a:pt x="2426" y="2229"/>
                    </a:cubicBezTo>
                    <a:cubicBezTo>
                      <a:pt x="2269" y="2387"/>
                      <a:pt x="2048" y="2466"/>
                      <a:pt x="1828" y="2466"/>
                    </a:cubicBezTo>
                    <a:cubicBezTo>
                      <a:pt x="1607" y="2466"/>
                      <a:pt x="1387" y="2387"/>
                      <a:pt x="1229" y="2229"/>
                    </a:cubicBezTo>
                    <a:cubicBezTo>
                      <a:pt x="914" y="1914"/>
                      <a:pt x="914" y="1379"/>
                      <a:pt x="1229" y="1064"/>
                    </a:cubicBezTo>
                    <a:cubicBezTo>
                      <a:pt x="1387" y="906"/>
                      <a:pt x="1607" y="827"/>
                      <a:pt x="1828" y="827"/>
                    </a:cubicBezTo>
                    <a:close/>
                    <a:moveTo>
                      <a:pt x="1820" y="0"/>
                    </a:moveTo>
                    <a:cubicBezTo>
                      <a:pt x="1402" y="0"/>
                      <a:pt x="977" y="166"/>
                      <a:pt x="631" y="497"/>
                    </a:cubicBezTo>
                    <a:cubicBezTo>
                      <a:pt x="0" y="1127"/>
                      <a:pt x="0" y="2198"/>
                      <a:pt x="631" y="2828"/>
                    </a:cubicBezTo>
                    <a:cubicBezTo>
                      <a:pt x="946" y="3143"/>
                      <a:pt x="1371" y="3301"/>
                      <a:pt x="1796" y="3301"/>
                    </a:cubicBezTo>
                    <a:cubicBezTo>
                      <a:pt x="2222" y="3301"/>
                      <a:pt x="2647" y="3143"/>
                      <a:pt x="2962" y="2828"/>
                    </a:cubicBezTo>
                    <a:cubicBezTo>
                      <a:pt x="3592" y="2198"/>
                      <a:pt x="3592" y="1127"/>
                      <a:pt x="2962" y="497"/>
                    </a:cubicBezTo>
                    <a:cubicBezTo>
                      <a:pt x="2647" y="166"/>
                      <a:pt x="2237" y="0"/>
                      <a:pt x="182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1" name="Google Shape;5231;p64">
              <a:extLst>
                <a:ext uri="{FF2B5EF4-FFF2-40B4-BE49-F238E27FC236}">
                  <a16:creationId xmlns:a16="http://schemas.microsoft.com/office/drawing/2014/main" xmlns="" id="{20D3F0C1-D478-49DB-86EF-6472C07E7095}"/>
                </a:ext>
              </a:extLst>
            </p:cNvPr>
            <p:cNvGrpSpPr/>
            <p:nvPr/>
          </p:nvGrpSpPr>
          <p:grpSpPr>
            <a:xfrm>
              <a:off x="1436923" y="2077338"/>
              <a:ext cx="348568" cy="352036"/>
              <a:chOff x="-64764500" y="2280550"/>
              <a:chExt cx="316650" cy="319800"/>
            </a:xfrm>
            <a:solidFill>
              <a:schemeClr val="accent4"/>
            </a:solidFill>
          </p:grpSpPr>
          <p:sp>
            <p:nvSpPr>
              <p:cNvPr id="722" name="Google Shape;5232;p64">
                <a:extLst>
                  <a:ext uri="{FF2B5EF4-FFF2-40B4-BE49-F238E27FC236}">
                    <a16:creationId xmlns:a16="http://schemas.microsoft.com/office/drawing/2014/main" xmlns="" id="{F5DE9140-822B-45E2-9863-F2DCB6DD84FE}"/>
                  </a:ext>
                </a:extLst>
              </p:cNvPr>
              <p:cNvSpPr/>
              <p:nvPr/>
            </p:nvSpPr>
            <p:spPr>
              <a:xfrm>
                <a:off x="-64764500" y="2280550"/>
                <a:ext cx="316650" cy="319800"/>
              </a:xfrm>
              <a:custGeom>
                <a:avLst/>
                <a:gdLst/>
                <a:ahLst/>
                <a:cxnLst/>
                <a:rect l="l" t="t" r="r" b="b"/>
                <a:pathLst>
                  <a:path w="12666" h="12792" extrusionOk="0">
                    <a:moveTo>
                      <a:pt x="11405" y="820"/>
                    </a:moveTo>
                    <a:cubicBezTo>
                      <a:pt x="11657" y="820"/>
                      <a:pt x="11815" y="1009"/>
                      <a:pt x="11815" y="1261"/>
                    </a:cubicBezTo>
                    <a:cubicBezTo>
                      <a:pt x="11815" y="1481"/>
                      <a:pt x="11657" y="1670"/>
                      <a:pt x="11405" y="1670"/>
                    </a:cubicBezTo>
                    <a:lnTo>
                      <a:pt x="1229" y="1670"/>
                    </a:lnTo>
                    <a:cubicBezTo>
                      <a:pt x="977" y="1670"/>
                      <a:pt x="788" y="1481"/>
                      <a:pt x="788" y="1261"/>
                    </a:cubicBezTo>
                    <a:cubicBezTo>
                      <a:pt x="788" y="1009"/>
                      <a:pt x="977" y="820"/>
                      <a:pt x="1229" y="820"/>
                    </a:cubicBezTo>
                    <a:close/>
                    <a:moveTo>
                      <a:pt x="10996" y="2521"/>
                    </a:moveTo>
                    <a:lnTo>
                      <a:pt x="10996" y="8286"/>
                    </a:lnTo>
                    <a:lnTo>
                      <a:pt x="1607" y="8286"/>
                    </a:lnTo>
                    <a:lnTo>
                      <a:pt x="1607" y="2521"/>
                    </a:lnTo>
                    <a:close/>
                    <a:moveTo>
                      <a:pt x="6302" y="11027"/>
                    </a:moveTo>
                    <a:cubicBezTo>
                      <a:pt x="6554" y="11027"/>
                      <a:pt x="6743" y="11216"/>
                      <a:pt x="6743" y="11437"/>
                    </a:cubicBezTo>
                    <a:cubicBezTo>
                      <a:pt x="6743" y="11689"/>
                      <a:pt x="6522" y="11878"/>
                      <a:pt x="6302" y="11878"/>
                    </a:cubicBezTo>
                    <a:cubicBezTo>
                      <a:pt x="6050" y="11878"/>
                      <a:pt x="5892" y="11689"/>
                      <a:pt x="5892" y="11437"/>
                    </a:cubicBezTo>
                    <a:cubicBezTo>
                      <a:pt x="5892" y="11216"/>
                      <a:pt x="6113" y="11027"/>
                      <a:pt x="6302" y="11027"/>
                    </a:cubicBezTo>
                    <a:close/>
                    <a:moveTo>
                      <a:pt x="1229" y="1"/>
                    </a:moveTo>
                    <a:cubicBezTo>
                      <a:pt x="536" y="1"/>
                      <a:pt x="1" y="536"/>
                      <a:pt x="1" y="1261"/>
                    </a:cubicBezTo>
                    <a:cubicBezTo>
                      <a:pt x="1" y="1797"/>
                      <a:pt x="347" y="2238"/>
                      <a:pt x="820" y="2427"/>
                    </a:cubicBezTo>
                    <a:lnTo>
                      <a:pt x="820" y="8286"/>
                    </a:lnTo>
                    <a:lnTo>
                      <a:pt x="442" y="8286"/>
                    </a:lnTo>
                    <a:cubicBezTo>
                      <a:pt x="190" y="8286"/>
                      <a:pt x="32" y="8507"/>
                      <a:pt x="32" y="8728"/>
                    </a:cubicBezTo>
                    <a:cubicBezTo>
                      <a:pt x="32" y="8980"/>
                      <a:pt x="221" y="9169"/>
                      <a:pt x="442" y="9169"/>
                    </a:cubicBezTo>
                    <a:lnTo>
                      <a:pt x="5955" y="9169"/>
                    </a:lnTo>
                    <a:lnTo>
                      <a:pt x="5955" y="10334"/>
                    </a:lnTo>
                    <a:cubicBezTo>
                      <a:pt x="5483" y="10492"/>
                      <a:pt x="5104" y="10964"/>
                      <a:pt x="5104" y="11531"/>
                    </a:cubicBezTo>
                    <a:cubicBezTo>
                      <a:pt x="5104" y="12193"/>
                      <a:pt x="5672" y="12792"/>
                      <a:pt x="6333" y="12792"/>
                    </a:cubicBezTo>
                    <a:cubicBezTo>
                      <a:pt x="6995" y="12792"/>
                      <a:pt x="7593" y="12225"/>
                      <a:pt x="7593" y="11531"/>
                    </a:cubicBezTo>
                    <a:cubicBezTo>
                      <a:pt x="7593" y="10964"/>
                      <a:pt x="7247" y="10555"/>
                      <a:pt x="6774" y="10334"/>
                    </a:cubicBezTo>
                    <a:lnTo>
                      <a:pt x="6774" y="9169"/>
                    </a:lnTo>
                    <a:lnTo>
                      <a:pt x="12288" y="9169"/>
                    </a:lnTo>
                    <a:cubicBezTo>
                      <a:pt x="12508" y="9169"/>
                      <a:pt x="12666" y="8980"/>
                      <a:pt x="12666" y="8728"/>
                    </a:cubicBezTo>
                    <a:cubicBezTo>
                      <a:pt x="12666" y="8507"/>
                      <a:pt x="12477" y="8286"/>
                      <a:pt x="12288" y="8286"/>
                    </a:cubicBezTo>
                    <a:lnTo>
                      <a:pt x="11847" y="8286"/>
                    </a:lnTo>
                    <a:lnTo>
                      <a:pt x="11847" y="2427"/>
                    </a:lnTo>
                    <a:cubicBezTo>
                      <a:pt x="12319" y="2238"/>
                      <a:pt x="12634" y="1797"/>
                      <a:pt x="12634" y="1261"/>
                    </a:cubicBezTo>
                    <a:cubicBezTo>
                      <a:pt x="12634" y="568"/>
                      <a:pt x="12099" y="1"/>
                      <a:pt x="1140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5233;p64">
                <a:extLst>
                  <a:ext uri="{FF2B5EF4-FFF2-40B4-BE49-F238E27FC236}">
                    <a16:creationId xmlns:a16="http://schemas.microsoft.com/office/drawing/2014/main" xmlns="" id="{4C05A386-B6CD-4FEB-B682-345242B86C43}"/>
                  </a:ext>
                </a:extLst>
              </p:cNvPr>
              <p:cNvSpPr/>
              <p:nvPr/>
            </p:nvSpPr>
            <p:spPr>
              <a:xfrm>
                <a:off x="-64679425" y="2364825"/>
                <a:ext cx="146500" cy="102450"/>
              </a:xfrm>
              <a:custGeom>
                <a:avLst/>
                <a:gdLst/>
                <a:ahLst/>
                <a:cxnLst/>
                <a:rect l="l" t="t" r="r" b="b"/>
                <a:pathLst>
                  <a:path w="5860" h="4098" extrusionOk="0">
                    <a:moveTo>
                      <a:pt x="3749" y="1"/>
                    </a:moveTo>
                    <a:cubicBezTo>
                      <a:pt x="3529" y="1"/>
                      <a:pt x="3371" y="190"/>
                      <a:pt x="3371" y="442"/>
                    </a:cubicBezTo>
                    <a:cubicBezTo>
                      <a:pt x="3371" y="662"/>
                      <a:pt x="3560" y="820"/>
                      <a:pt x="3749" y="820"/>
                    </a:cubicBezTo>
                    <a:lnTo>
                      <a:pt x="4442" y="820"/>
                    </a:lnTo>
                    <a:lnTo>
                      <a:pt x="2930" y="2332"/>
                    </a:lnTo>
                    <a:lnTo>
                      <a:pt x="2395" y="1765"/>
                    </a:lnTo>
                    <a:cubicBezTo>
                      <a:pt x="2316" y="1686"/>
                      <a:pt x="2206" y="1647"/>
                      <a:pt x="2095" y="1647"/>
                    </a:cubicBezTo>
                    <a:cubicBezTo>
                      <a:pt x="1985" y="1647"/>
                      <a:pt x="1875" y="1686"/>
                      <a:pt x="1796" y="1765"/>
                    </a:cubicBezTo>
                    <a:lnTo>
                      <a:pt x="126" y="3435"/>
                    </a:lnTo>
                    <a:cubicBezTo>
                      <a:pt x="0" y="3592"/>
                      <a:pt x="0" y="3844"/>
                      <a:pt x="126" y="4033"/>
                    </a:cubicBezTo>
                    <a:cubicBezTo>
                      <a:pt x="195" y="4075"/>
                      <a:pt x="288" y="4098"/>
                      <a:pt x="384" y="4098"/>
                    </a:cubicBezTo>
                    <a:cubicBezTo>
                      <a:pt x="507" y="4098"/>
                      <a:pt x="636" y="4059"/>
                      <a:pt x="725" y="3970"/>
                    </a:cubicBezTo>
                    <a:lnTo>
                      <a:pt x="2111" y="2616"/>
                    </a:lnTo>
                    <a:lnTo>
                      <a:pt x="2647" y="3151"/>
                    </a:lnTo>
                    <a:cubicBezTo>
                      <a:pt x="2725" y="3230"/>
                      <a:pt x="2836" y="3269"/>
                      <a:pt x="2946" y="3269"/>
                    </a:cubicBezTo>
                    <a:cubicBezTo>
                      <a:pt x="3056" y="3269"/>
                      <a:pt x="3166" y="3230"/>
                      <a:pt x="3245" y="3151"/>
                    </a:cubicBezTo>
                    <a:lnTo>
                      <a:pt x="5009" y="1387"/>
                    </a:lnTo>
                    <a:lnTo>
                      <a:pt x="5009" y="2049"/>
                    </a:lnTo>
                    <a:cubicBezTo>
                      <a:pt x="5009" y="2269"/>
                      <a:pt x="5230" y="2490"/>
                      <a:pt x="5451" y="2490"/>
                    </a:cubicBezTo>
                    <a:cubicBezTo>
                      <a:pt x="5703" y="2490"/>
                      <a:pt x="5860" y="2269"/>
                      <a:pt x="5860" y="2049"/>
                    </a:cubicBezTo>
                    <a:lnTo>
                      <a:pt x="5860" y="410"/>
                    </a:lnTo>
                    <a:cubicBezTo>
                      <a:pt x="5860" y="158"/>
                      <a:pt x="5640" y="1"/>
                      <a:pt x="541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24" name="Google Shape;5234;p64">
              <a:extLst>
                <a:ext uri="{FF2B5EF4-FFF2-40B4-BE49-F238E27FC236}">
                  <a16:creationId xmlns:a16="http://schemas.microsoft.com/office/drawing/2014/main" xmlns="" id="{3E1D1591-2446-459E-9BBF-8C62E425B77A}"/>
                </a:ext>
              </a:extLst>
            </p:cNvPr>
            <p:cNvSpPr/>
            <p:nvPr/>
          </p:nvSpPr>
          <p:spPr>
            <a:xfrm>
              <a:off x="1457026" y="2482308"/>
              <a:ext cx="304344" cy="348568"/>
            </a:xfrm>
            <a:custGeom>
              <a:avLst/>
              <a:gdLst/>
              <a:ahLst/>
              <a:cxnLst/>
              <a:rect l="l" t="t" r="r" b="b"/>
              <a:pathLst>
                <a:path w="11059" h="12666" extrusionOk="0">
                  <a:moveTo>
                    <a:pt x="4285" y="789"/>
                  </a:moveTo>
                  <a:cubicBezTo>
                    <a:pt x="4758" y="789"/>
                    <a:pt x="5136" y="1135"/>
                    <a:pt x="5136" y="1608"/>
                  </a:cubicBezTo>
                  <a:lnTo>
                    <a:pt x="5136" y="4128"/>
                  </a:lnTo>
                  <a:cubicBezTo>
                    <a:pt x="4190" y="4317"/>
                    <a:pt x="3466" y="5168"/>
                    <a:pt x="3466" y="6144"/>
                  </a:cubicBezTo>
                  <a:cubicBezTo>
                    <a:pt x="3466" y="6365"/>
                    <a:pt x="3655" y="6585"/>
                    <a:pt x="3907" y="6585"/>
                  </a:cubicBezTo>
                  <a:cubicBezTo>
                    <a:pt x="4127" y="6585"/>
                    <a:pt x="4285" y="6365"/>
                    <a:pt x="4285" y="6144"/>
                  </a:cubicBezTo>
                  <a:cubicBezTo>
                    <a:pt x="4285" y="5577"/>
                    <a:pt x="4663" y="5168"/>
                    <a:pt x="5136" y="4947"/>
                  </a:cubicBezTo>
                  <a:lnTo>
                    <a:pt x="5136" y="8192"/>
                  </a:lnTo>
                  <a:cubicBezTo>
                    <a:pt x="5136" y="8665"/>
                    <a:pt x="4758" y="9011"/>
                    <a:pt x="4285" y="9011"/>
                  </a:cubicBezTo>
                  <a:cubicBezTo>
                    <a:pt x="3938" y="9011"/>
                    <a:pt x="3592" y="8791"/>
                    <a:pt x="3497" y="8381"/>
                  </a:cubicBezTo>
                  <a:cubicBezTo>
                    <a:pt x="3434" y="8318"/>
                    <a:pt x="3277" y="8192"/>
                    <a:pt x="3119" y="8192"/>
                  </a:cubicBezTo>
                  <a:cubicBezTo>
                    <a:pt x="2962" y="8192"/>
                    <a:pt x="2899" y="8255"/>
                    <a:pt x="2647" y="8255"/>
                  </a:cubicBezTo>
                  <a:cubicBezTo>
                    <a:pt x="1544" y="8255"/>
                    <a:pt x="1544" y="6617"/>
                    <a:pt x="2647" y="6617"/>
                  </a:cubicBezTo>
                  <a:cubicBezTo>
                    <a:pt x="2867" y="6617"/>
                    <a:pt x="3025" y="6428"/>
                    <a:pt x="3025" y="6176"/>
                  </a:cubicBezTo>
                  <a:cubicBezTo>
                    <a:pt x="3025" y="5955"/>
                    <a:pt x="2836" y="5735"/>
                    <a:pt x="2647" y="5735"/>
                  </a:cubicBezTo>
                  <a:cubicBezTo>
                    <a:pt x="2080" y="5735"/>
                    <a:pt x="1607" y="6018"/>
                    <a:pt x="1292" y="6428"/>
                  </a:cubicBezTo>
                  <a:cubicBezTo>
                    <a:pt x="1103" y="6270"/>
                    <a:pt x="977" y="6018"/>
                    <a:pt x="977" y="5735"/>
                  </a:cubicBezTo>
                  <a:cubicBezTo>
                    <a:pt x="977" y="5483"/>
                    <a:pt x="1103" y="5325"/>
                    <a:pt x="1166" y="5199"/>
                  </a:cubicBezTo>
                  <a:cubicBezTo>
                    <a:pt x="1323" y="5042"/>
                    <a:pt x="1323" y="4790"/>
                    <a:pt x="1166" y="4632"/>
                  </a:cubicBezTo>
                  <a:cubicBezTo>
                    <a:pt x="662" y="4097"/>
                    <a:pt x="1103" y="3277"/>
                    <a:pt x="1828" y="3277"/>
                  </a:cubicBezTo>
                  <a:cubicBezTo>
                    <a:pt x="2048" y="3277"/>
                    <a:pt x="2237" y="3340"/>
                    <a:pt x="2395" y="3498"/>
                  </a:cubicBezTo>
                  <a:cubicBezTo>
                    <a:pt x="2473" y="3577"/>
                    <a:pt x="2584" y="3616"/>
                    <a:pt x="2694" y="3616"/>
                  </a:cubicBezTo>
                  <a:cubicBezTo>
                    <a:pt x="2804" y="3616"/>
                    <a:pt x="2914" y="3577"/>
                    <a:pt x="2993" y="3498"/>
                  </a:cubicBezTo>
                  <a:cubicBezTo>
                    <a:pt x="3151" y="3340"/>
                    <a:pt x="3151" y="3057"/>
                    <a:pt x="2993" y="2899"/>
                  </a:cubicBezTo>
                  <a:cubicBezTo>
                    <a:pt x="2678" y="2584"/>
                    <a:pt x="2269" y="2427"/>
                    <a:pt x="1828" y="2427"/>
                  </a:cubicBezTo>
                  <a:cubicBezTo>
                    <a:pt x="1828" y="1954"/>
                    <a:pt x="2174" y="1608"/>
                    <a:pt x="2647" y="1608"/>
                  </a:cubicBezTo>
                  <a:cubicBezTo>
                    <a:pt x="2773" y="1608"/>
                    <a:pt x="2836" y="1639"/>
                    <a:pt x="2962" y="1702"/>
                  </a:cubicBezTo>
                  <a:cubicBezTo>
                    <a:pt x="3000" y="1713"/>
                    <a:pt x="3040" y="1718"/>
                    <a:pt x="3079" y="1718"/>
                  </a:cubicBezTo>
                  <a:cubicBezTo>
                    <a:pt x="3264" y="1718"/>
                    <a:pt x="3445" y="1601"/>
                    <a:pt x="3497" y="1419"/>
                  </a:cubicBezTo>
                  <a:cubicBezTo>
                    <a:pt x="3592" y="1072"/>
                    <a:pt x="3938" y="789"/>
                    <a:pt x="4285" y="789"/>
                  </a:cubicBezTo>
                  <a:close/>
                  <a:moveTo>
                    <a:pt x="6711" y="915"/>
                  </a:moveTo>
                  <a:cubicBezTo>
                    <a:pt x="7057" y="915"/>
                    <a:pt x="7404" y="1135"/>
                    <a:pt x="7498" y="1545"/>
                  </a:cubicBezTo>
                  <a:cubicBezTo>
                    <a:pt x="7547" y="1715"/>
                    <a:pt x="7708" y="1828"/>
                    <a:pt x="7880" y="1828"/>
                  </a:cubicBezTo>
                  <a:cubicBezTo>
                    <a:pt x="7931" y="1828"/>
                    <a:pt x="7983" y="1818"/>
                    <a:pt x="8034" y="1797"/>
                  </a:cubicBezTo>
                  <a:cubicBezTo>
                    <a:pt x="8160" y="1765"/>
                    <a:pt x="8223" y="1734"/>
                    <a:pt x="8349" y="1734"/>
                  </a:cubicBezTo>
                  <a:cubicBezTo>
                    <a:pt x="8822" y="1734"/>
                    <a:pt x="9168" y="2080"/>
                    <a:pt x="9168" y="2553"/>
                  </a:cubicBezTo>
                  <a:cubicBezTo>
                    <a:pt x="8759" y="2553"/>
                    <a:pt x="8318" y="2710"/>
                    <a:pt x="8003" y="3025"/>
                  </a:cubicBezTo>
                  <a:cubicBezTo>
                    <a:pt x="7845" y="3183"/>
                    <a:pt x="7845" y="3467"/>
                    <a:pt x="8003" y="3624"/>
                  </a:cubicBezTo>
                  <a:cubicBezTo>
                    <a:pt x="8081" y="3703"/>
                    <a:pt x="8192" y="3742"/>
                    <a:pt x="8302" y="3742"/>
                  </a:cubicBezTo>
                  <a:cubicBezTo>
                    <a:pt x="8412" y="3742"/>
                    <a:pt x="8522" y="3703"/>
                    <a:pt x="8601" y="3624"/>
                  </a:cubicBezTo>
                  <a:cubicBezTo>
                    <a:pt x="8759" y="3467"/>
                    <a:pt x="8948" y="3372"/>
                    <a:pt x="9168" y="3372"/>
                  </a:cubicBezTo>
                  <a:cubicBezTo>
                    <a:pt x="9893" y="3372"/>
                    <a:pt x="10271" y="4191"/>
                    <a:pt x="9798" y="4758"/>
                  </a:cubicBezTo>
                  <a:cubicBezTo>
                    <a:pt x="9735" y="4853"/>
                    <a:pt x="9735" y="5073"/>
                    <a:pt x="9830" y="5231"/>
                  </a:cubicBezTo>
                  <a:cubicBezTo>
                    <a:pt x="9956" y="5357"/>
                    <a:pt x="10050" y="5514"/>
                    <a:pt x="10050" y="5798"/>
                  </a:cubicBezTo>
                  <a:cubicBezTo>
                    <a:pt x="10050" y="6050"/>
                    <a:pt x="9924" y="6302"/>
                    <a:pt x="9735" y="6459"/>
                  </a:cubicBezTo>
                  <a:cubicBezTo>
                    <a:pt x="9420" y="6050"/>
                    <a:pt x="8948" y="5798"/>
                    <a:pt x="8381" y="5798"/>
                  </a:cubicBezTo>
                  <a:cubicBezTo>
                    <a:pt x="8160" y="5798"/>
                    <a:pt x="8003" y="5987"/>
                    <a:pt x="8003" y="6207"/>
                  </a:cubicBezTo>
                  <a:cubicBezTo>
                    <a:pt x="8003" y="6459"/>
                    <a:pt x="8192" y="6648"/>
                    <a:pt x="8381" y="6648"/>
                  </a:cubicBezTo>
                  <a:cubicBezTo>
                    <a:pt x="9483" y="6648"/>
                    <a:pt x="9483" y="8318"/>
                    <a:pt x="8381" y="8318"/>
                  </a:cubicBezTo>
                  <a:cubicBezTo>
                    <a:pt x="8255" y="8318"/>
                    <a:pt x="8192" y="8255"/>
                    <a:pt x="8066" y="8224"/>
                  </a:cubicBezTo>
                  <a:cubicBezTo>
                    <a:pt x="8021" y="8211"/>
                    <a:pt x="7976" y="8205"/>
                    <a:pt x="7931" y="8205"/>
                  </a:cubicBezTo>
                  <a:cubicBezTo>
                    <a:pt x="7752" y="8205"/>
                    <a:pt x="7580" y="8306"/>
                    <a:pt x="7530" y="8507"/>
                  </a:cubicBezTo>
                  <a:cubicBezTo>
                    <a:pt x="7435" y="8854"/>
                    <a:pt x="7089" y="9137"/>
                    <a:pt x="6742" y="9137"/>
                  </a:cubicBezTo>
                  <a:cubicBezTo>
                    <a:pt x="6270" y="9137"/>
                    <a:pt x="5892" y="8759"/>
                    <a:pt x="5892" y="8318"/>
                  </a:cubicBezTo>
                  <a:lnTo>
                    <a:pt x="5892" y="5073"/>
                  </a:lnTo>
                  <a:cubicBezTo>
                    <a:pt x="6364" y="5231"/>
                    <a:pt x="6742" y="5703"/>
                    <a:pt x="6742" y="6270"/>
                  </a:cubicBezTo>
                  <a:cubicBezTo>
                    <a:pt x="6742" y="6491"/>
                    <a:pt x="6931" y="6680"/>
                    <a:pt x="7120" y="6680"/>
                  </a:cubicBezTo>
                  <a:cubicBezTo>
                    <a:pt x="7341" y="6680"/>
                    <a:pt x="7530" y="6491"/>
                    <a:pt x="7530" y="6270"/>
                  </a:cubicBezTo>
                  <a:cubicBezTo>
                    <a:pt x="7530" y="5262"/>
                    <a:pt x="6805" y="4412"/>
                    <a:pt x="5860" y="4254"/>
                  </a:cubicBezTo>
                  <a:lnTo>
                    <a:pt x="5860" y="1734"/>
                  </a:lnTo>
                  <a:cubicBezTo>
                    <a:pt x="5860" y="1261"/>
                    <a:pt x="6207" y="915"/>
                    <a:pt x="6711" y="915"/>
                  </a:cubicBezTo>
                  <a:close/>
                  <a:moveTo>
                    <a:pt x="5514" y="9358"/>
                  </a:moveTo>
                  <a:cubicBezTo>
                    <a:pt x="5829" y="9736"/>
                    <a:pt x="6270" y="9925"/>
                    <a:pt x="6774" y="9925"/>
                  </a:cubicBezTo>
                  <a:lnTo>
                    <a:pt x="6774" y="10209"/>
                  </a:lnTo>
                  <a:lnTo>
                    <a:pt x="4285" y="10209"/>
                  </a:lnTo>
                  <a:lnTo>
                    <a:pt x="4285" y="9925"/>
                  </a:lnTo>
                  <a:cubicBezTo>
                    <a:pt x="4789" y="9925"/>
                    <a:pt x="5230" y="9673"/>
                    <a:pt x="5514" y="9358"/>
                  </a:cubicBezTo>
                  <a:close/>
                  <a:moveTo>
                    <a:pt x="6648" y="11028"/>
                  </a:moveTo>
                  <a:cubicBezTo>
                    <a:pt x="6522" y="11500"/>
                    <a:pt x="6049" y="11847"/>
                    <a:pt x="5514" y="11847"/>
                  </a:cubicBezTo>
                  <a:cubicBezTo>
                    <a:pt x="4978" y="11847"/>
                    <a:pt x="4537" y="11500"/>
                    <a:pt x="4316" y="11028"/>
                  </a:cubicBezTo>
                  <a:close/>
                  <a:moveTo>
                    <a:pt x="4285" y="1"/>
                  </a:moveTo>
                  <a:cubicBezTo>
                    <a:pt x="3686" y="1"/>
                    <a:pt x="3151" y="316"/>
                    <a:pt x="2867" y="820"/>
                  </a:cubicBezTo>
                  <a:cubicBezTo>
                    <a:pt x="2796" y="811"/>
                    <a:pt x="2724" y="806"/>
                    <a:pt x="2654" y="806"/>
                  </a:cubicBezTo>
                  <a:cubicBezTo>
                    <a:pt x="1762" y="806"/>
                    <a:pt x="977" y="1526"/>
                    <a:pt x="977" y="2490"/>
                  </a:cubicBezTo>
                  <a:lnTo>
                    <a:pt x="977" y="2679"/>
                  </a:lnTo>
                  <a:cubicBezTo>
                    <a:pt x="851" y="2742"/>
                    <a:pt x="756" y="2836"/>
                    <a:pt x="630" y="2962"/>
                  </a:cubicBezTo>
                  <a:cubicBezTo>
                    <a:pt x="63" y="3498"/>
                    <a:pt x="0" y="4286"/>
                    <a:pt x="347" y="4947"/>
                  </a:cubicBezTo>
                  <a:cubicBezTo>
                    <a:pt x="189" y="5199"/>
                    <a:pt x="126" y="5514"/>
                    <a:pt x="126" y="5766"/>
                  </a:cubicBezTo>
                  <a:cubicBezTo>
                    <a:pt x="126" y="6365"/>
                    <a:pt x="441" y="6932"/>
                    <a:pt x="945" y="7184"/>
                  </a:cubicBezTo>
                  <a:cubicBezTo>
                    <a:pt x="819" y="8192"/>
                    <a:pt x="1576" y="9043"/>
                    <a:pt x="2584" y="9043"/>
                  </a:cubicBezTo>
                  <a:lnTo>
                    <a:pt x="2836" y="9043"/>
                  </a:lnTo>
                  <a:cubicBezTo>
                    <a:pt x="2993" y="9326"/>
                    <a:pt x="3182" y="9515"/>
                    <a:pt x="3434" y="9673"/>
                  </a:cubicBezTo>
                  <a:lnTo>
                    <a:pt x="3434" y="10587"/>
                  </a:lnTo>
                  <a:cubicBezTo>
                    <a:pt x="3434" y="11721"/>
                    <a:pt x="4379" y="12666"/>
                    <a:pt x="5514" y="12666"/>
                  </a:cubicBezTo>
                  <a:cubicBezTo>
                    <a:pt x="6648" y="12666"/>
                    <a:pt x="7593" y="11721"/>
                    <a:pt x="7593" y="10587"/>
                  </a:cubicBezTo>
                  <a:lnTo>
                    <a:pt x="7593" y="9673"/>
                  </a:lnTo>
                  <a:cubicBezTo>
                    <a:pt x="7845" y="9515"/>
                    <a:pt x="8066" y="9326"/>
                    <a:pt x="8192" y="9043"/>
                  </a:cubicBezTo>
                  <a:lnTo>
                    <a:pt x="8444" y="9043"/>
                  </a:lnTo>
                  <a:cubicBezTo>
                    <a:pt x="9420" y="9043"/>
                    <a:pt x="10208" y="8129"/>
                    <a:pt x="10082" y="7153"/>
                  </a:cubicBezTo>
                  <a:cubicBezTo>
                    <a:pt x="10586" y="6869"/>
                    <a:pt x="10901" y="6333"/>
                    <a:pt x="10901" y="5735"/>
                  </a:cubicBezTo>
                  <a:cubicBezTo>
                    <a:pt x="10901" y="5451"/>
                    <a:pt x="10838" y="5136"/>
                    <a:pt x="10680" y="4916"/>
                  </a:cubicBezTo>
                  <a:cubicBezTo>
                    <a:pt x="11059" y="4317"/>
                    <a:pt x="10933" y="3498"/>
                    <a:pt x="10428" y="2962"/>
                  </a:cubicBezTo>
                  <a:cubicBezTo>
                    <a:pt x="10302" y="2836"/>
                    <a:pt x="10208" y="2742"/>
                    <a:pt x="10082" y="2679"/>
                  </a:cubicBezTo>
                  <a:lnTo>
                    <a:pt x="10082" y="2490"/>
                  </a:lnTo>
                  <a:cubicBezTo>
                    <a:pt x="10082" y="1576"/>
                    <a:pt x="9326" y="820"/>
                    <a:pt x="8444" y="820"/>
                  </a:cubicBezTo>
                  <a:lnTo>
                    <a:pt x="8192" y="820"/>
                  </a:lnTo>
                  <a:cubicBezTo>
                    <a:pt x="7908" y="316"/>
                    <a:pt x="7372" y="1"/>
                    <a:pt x="6774" y="1"/>
                  </a:cubicBezTo>
                  <a:cubicBezTo>
                    <a:pt x="6270" y="1"/>
                    <a:pt x="5829" y="222"/>
                    <a:pt x="5514" y="537"/>
                  </a:cubicBezTo>
                  <a:cubicBezTo>
                    <a:pt x="5199" y="190"/>
                    <a:pt x="4758" y="1"/>
                    <a:pt x="428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25" name="Google Shape;5235;p64">
              <a:extLst>
                <a:ext uri="{FF2B5EF4-FFF2-40B4-BE49-F238E27FC236}">
                  <a16:creationId xmlns:a16="http://schemas.microsoft.com/office/drawing/2014/main" xmlns="" id="{5615DFC0-24D6-4255-A9D8-4AA4DA4F4922}"/>
                </a:ext>
              </a:extLst>
            </p:cNvPr>
            <p:cNvGrpSpPr/>
            <p:nvPr/>
          </p:nvGrpSpPr>
          <p:grpSpPr>
            <a:xfrm>
              <a:off x="3542063" y="1710757"/>
              <a:ext cx="347688" cy="275750"/>
              <a:chOff x="-62882850" y="1999375"/>
              <a:chExt cx="315850" cy="250500"/>
            </a:xfrm>
            <a:solidFill>
              <a:schemeClr val="accent4"/>
            </a:solidFill>
          </p:grpSpPr>
          <p:sp>
            <p:nvSpPr>
              <p:cNvPr id="726" name="Google Shape;5236;p64">
                <a:extLst>
                  <a:ext uri="{FF2B5EF4-FFF2-40B4-BE49-F238E27FC236}">
                    <a16:creationId xmlns:a16="http://schemas.microsoft.com/office/drawing/2014/main" xmlns="" id="{5A51584D-ACB0-489B-956A-F474370B136C}"/>
                  </a:ext>
                </a:extLst>
              </p:cNvPr>
              <p:cNvSpPr/>
              <p:nvPr/>
            </p:nvSpPr>
            <p:spPr>
              <a:xfrm>
                <a:off x="-62882850" y="1999375"/>
                <a:ext cx="315850" cy="250500"/>
              </a:xfrm>
              <a:custGeom>
                <a:avLst/>
                <a:gdLst/>
                <a:ahLst/>
                <a:cxnLst/>
                <a:rect l="l" t="t" r="r" b="b"/>
                <a:pathLst>
                  <a:path w="12634" h="10020" extrusionOk="0">
                    <a:moveTo>
                      <a:pt x="10586" y="851"/>
                    </a:moveTo>
                    <a:cubicBezTo>
                      <a:pt x="10838" y="851"/>
                      <a:pt x="11027" y="1040"/>
                      <a:pt x="11027" y="1261"/>
                    </a:cubicBezTo>
                    <a:lnTo>
                      <a:pt x="11027" y="7499"/>
                    </a:lnTo>
                    <a:lnTo>
                      <a:pt x="1638" y="7499"/>
                    </a:lnTo>
                    <a:lnTo>
                      <a:pt x="1638" y="1261"/>
                    </a:lnTo>
                    <a:lnTo>
                      <a:pt x="1607" y="1261"/>
                    </a:lnTo>
                    <a:cubicBezTo>
                      <a:pt x="1607" y="1040"/>
                      <a:pt x="1796" y="851"/>
                      <a:pt x="2048" y="851"/>
                    </a:cubicBezTo>
                    <a:close/>
                    <a:moveTo>
                      <a:pt x="11814" y="8318"/>
                    </a:moveTo>
                    <a:lnTo>
                      <a:pt x="11814" y="8727"/>
                    </a:lnTo>
                    <a:cubicBezTo>
                      <a:pt x="11814" y="8948"/>
                      <a:pt x="11594" y="9137"/>
                      <a:pt x="11405" y="9137"/>
                    </a:cubicBezTo>
                    <a:lnTo>
                      <a:pt x="1197" y="9137"/>
                    </a:lnTo>
                    <a:cubicBezTo>
                      <a:pt x="977" y="9137"/>
                      <a:pt x="788" y="8948"/>
                      <a:pt x="788" y="8727"/>
                    </a:cubicBezTo>
                    <a:lnTo>
                      <a:pt x="788" y="8318"/>
                    </a:lnTo>
                    <a:close/>
                    <a:moveTo>
                      <a:pt x="2048" y="1"/>
                    </a:moveTo>
                    <a:cubicBezTo>
                      <a:pt x="1355" y="1"/>
                      <a:pt x="788" y="568"/>
                      <a:pt x="788" y="1261"/>
                    </a:cubicBezTo>
                    <a:lnTo>
                      <a:pt x="788" y="7499"/>
                    </a:lnTo>
                    <a:lnTo>
                      <a:pt x="378" y="7499"/>
                    </a:lnTo>
                    <a:cubicBezTo>
                      <a:pt x="158" y="7499"/>
                      <a:pt x="0" y="7688"/>
                      <a:pt x="0" y="7940"/>
                    </a:cubicBezTo>
                    <a:lnTo>
                      <a:pt x="0" y="8759"/>
                    </a:lnTo>
                    <a:cubicBezTo>
                      <a:pt x="0" y="9420"/>
                      <a:pt x="536" y="10019"/>
                      <a:pt x="1197" y="10019"/>
                    </a:cubicBezTo>
                    <a:lnTo>
                      <a:pt x="11405" y="10019"/>
                    </a:lnTo>
                    <a:cubicBezTo>
                      <a:pt x="12066" y="10019"/>
                      <a:pt x="12634" y="9452"/>
                      <a:pt x="12634" y="8759"/>
                    </a:cubicBezTo>
                    <a:lnTo>
                      <a:pt x="12634" y="7940"/>
                    </a:lnTo>
                    <a:cubicBezTo>
                      <a:pt x="12634" y="7656"/>
                      <a:pt x="12444" y="7499"/>
                      <a:pt x="12224" y="7499"/>
                    </a:cubicBezTo>
                    <a:lnTo>
                      <a:pt x="11814" y="7499"/>
                    </a:lnTo>
                    <a:lnTo>
                      <a:pt x="11814" y="1261"/>
                    </a:lnTo>
                    <a:cubicBezTo>
                      <a:pt x="11814" y="599"/>
                      <a:pt x="11247" y="1"/>
                      <a:pt x="1058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5237;p64">
                <a:extLst>
                  <a:ext uri="{FF2B5EF4-FFF2-40B4-BE49-F238E27FC236}">
                    <a16:creationId xmlns:a16="http://schemas.microsoft.com/office/drawing/2014/main" xmlns="" id="{0B37FB35-6870-43D4-9B1F-ED79DAB52FB1}"/>
                  </a:ext>
                </a:extLst>
              </p:cNvPr>
              <p:cNvSpPr/>
              <p:nvPr/>
            </p:nvSpPr>
            <p:spPr>
              <a:xfrm>
                <a:off x="-62806475" y="2062375"/>
                <a:ext cx="146525" cy="103800"/>
              </a:xfrm>
              <a:custGeom>
                <a:avLst/>
                <a:gdLst/>
                <a:ahLst/>
                <a:cxnLst/>
                <a:rect l="l" t="t" r="r" b="b"/>
                <a:pathLst>
                  <a:path w="5861" h="4152" extrusionOk="0">
                    <a:moveTo>
                      <a:pt x="3782" y="1"/>
                    </a:moveTo>
                    <a:cubicBezTo>
                      <a:pt x="3561" y="1"/>
                      <a:pt x="3341" y="221"/>
                      <a:pt x="3341" y="410"/>
                    </a:cubicBezTo>
                    <a:cubicBezTo>
                      <a:pt x="3341" y="631"/>
                      <a:pt x="3561" y="852"/>
                      <a:pt x="3782" y="852"/>
                    </a:cubicBezTo>
                    <a:lnTo>
                      <a:pt x="4443" y="852"/>
                    </a:lnTo>
                    <a:lnTo>
                      <a:pt x="2962" y="2332"/>
                    </a:lnTo>
                    <a:lnTo>
                      <a:pt x="2395" y="1765"/>
                    </a:lnTo>
                    <a:cubicBezTo>
                      <a:pt x="2332" y="1686"/>
                      <a:pt x="2230" y="1647"/>
                      <a:pt x="2124" y="1647"/>
                    </a:cubicBezTo>
                    <a:cubicBezTo>
                      <a:pt x="2017" y="1647"/>
                      <a:pt x="1907" y="1686"/>
                      <a:pt x="1828" y="1765"/>
                    </a:cubicBezTo>
                    <a:lnTo>
                      <a:pt x="159" y="3435"/>
                    </a:lnTo>
                    <a:cubicBezTo>
                      <a:pt x="1" y="3592"/>
                      <a:pt x="1" y="3876"/>
                      <a:pt x="159" y="4034"/>
                    </a:cubicBezTo>
                    <a:cubicBezTo>
                      <a:pt x="237" y="4112"/>
                      <a:pt x="348" y="4152"/>
                      <a:pt x="458" y="4152"/>
                    </a:cubicBezTo>
                    <a:cubicBezTo>
                      <a:pt x="568" y="4152"/>
                      <a:pt x="678" y="4112"/>
                      <a:pt x="757" y="4034"/>
                    </a:cubicBezTo>
                    <a:lnTo>
                      <a:pt x="2143" y="2647"/>
                    </a:lnTo>
                    <a:lnTo>
                      <a:pt x="2679" y="3183"/>
                    </a:lnTo>
                    <a:cubicBezTo>
                      <a:pt x="2758" y="3262"/>
                      <a:pt x="2868" y="3301"/>
                      <a:pt x="2978" y="3301"/>
                    </a:cubicBezTo>
                    <a:cubicBezTo>
                      <a:pt x="3088" y="3301"/>
                      <a:pt x="3199" y="3262"/>
                      <a:pt x="3278" y="3183"/>
                    </a:cubicBezTo>
                    <a:lnTo>
                      <a:pt x="5042" y="1419"/>
                    </a:lnTo>
                    <a:lnTo>
                      <a:pt x="5042" y="2080"/>
                    </a:lnTo>
                    <a:cubicBezTo>
                      <a:pt x="5042" y="2332"/>
                      <a:pt x="5231" y="2521"/>
                      <a:pt x="5451" y="2521"/>
                    </a:cubicBezTo>
                    <a:cubicBezTo>
                      <a:pt x="5640" y="2521"/>
                      <a:pt x="5861" y="2332"/>
                      <a:pt x="5861" y="2080"/>
                    </a:cubicBezTo>
                    <a:lnTo>
                      <a:pt x="5861" y="442"/>
                    </a:lnTo>
                    <a:cubicBezTo>
                      <a:pt x="5861" y="158"/>
                      <a:pt x="5672" y="1"/>
                      <a:pt x="545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28" name="Google Shape;5238;p64">
              <a:extLst>
                <a:ext uri="{FF2B5EF4-FFF2-40B4-BE49-F238E27FC236}">
                  <a16:creationId xmlns:a16="http://schemas.microsoft.com/office/drawing/2014/main" xmlns="" id="{2FC51B0C-A65D-41A8-9100-5A79AAD95087}"/>
                </a:ext>
              </a:extLst>
            </p:cNvPr>
            <p:cNvGrpSpPr/>
            <p:nvPr/>
          </p:nvGrpSpPr>
          <p:grpSpPr>
            <a:xfrm>
              <a:off x="3533821" y="2078631"/>
              <a:ext cx="364172" cy="349449"/>
              <a:chOff x="-62890750" y="2296300"/>
              <a:chExt cx="330825" cy="317450"/>
            </a:xfrm>
            <a:solidFill>
              <a:schemeClr val="accent4"/>
            </a:solidFill>
          </p:grpSpPr>
          <p:sp>
            <p:nvSpPr>
              <p:cNvPr id="729" name="Google Shape;5239;p64">
                <a:extLst>
                  <a:ext uri="{FF2B5EF4-FFF2-40B4-BE49-F238E27FC236}">
                    <a16:creationId xmlns:a16="http://schemas.microsoft.com/office/drawing/2014/main" xmlns="" id="{1A6026B0-B793-40E8-BEA1-E2D89634E2B2}"/>
                  </a:ext>
                </a:extLst>
              </p:cNvPr>
              <p:cNvSpPr/>
              <p:nvPr/>
            </p:nvSpPr>
            <p:spPr>
              <a:xfrm>
                <a:off x="-62890750" y="2296300"/>
                <a:ext cx="313500" cy="195375"/>
              </a:xfrm>
              <a:custGeom>
                <a:avLst/>
                <a:gdLst/>
                <a:ahLst/>
                <a:cxnLst/>
                <a:rect l="l" t="t" r="r" b="b"/>
                <a:pathLst>
                  <a:path w="12540" h="7815" extrusionOk="0">
                    <a:moveTo>
                      <a:pt x="11437" y="2080"/>
                    </a:moveTo>
                    <a:lnTo>
                      <a:pt x="11658" y="2931"/>
                    </a:lnTo>
                    <a:lnTo>
                      <a:pt x="10776" y="2742"/>
                    </a:lnTo>
                    <a:lnTo>
                      <a:pt x="11437" y="2080"/>
                    </a:lnTo>
                    <a:close/>
                    <a:moveTo>
                      <a:pt x="6617" y="1"/>
                    </a:moveTo>
                    <a:cubicBezTo>
                      <a:pt x="4916" y="1"/>
                      <a:pt x="3340" y="662"/>
                      <a:pt x="2112" y="1828"/>
                    </a:cubicBezTo>
                    <a:cubicBezTo>
                      <a:pt x="663" y="3277"/>
                      <a:pt x="1" y="5420"/>
                      <a:pt x="379" y="7467"/>
                    </a:cubicBezTo>
                    <a:cubicBezTo>
                      <a:pt x="442" y="7656"/>
                      <a:pt x="568" y="7814"/>
                      <a:pt x="789" y="7814"/>
                    </a:cubicBezTo>
                    <a:lnTo>
                      <a:pt x="852" y="7814"/>
                    </a:lnTo>
                    <a:cubicBezTo>
                      <a:pt x="1104" y="7783"/>
                      <a:pt x="1198" y="7562"/>
                      <a:pt x="1167" y="7341"/>
                    </a:cubicBezTo>
                    <a:cubicBezTo>
                      <a:pt x="852" y="5577"/>
                      <a:pt x="1419" y="3718"/>
                      <a:pt x="2710" y="2458"/>
                    </a:cubicBezTo>
                    <a:cubicBezTo>
                      <a:pt x="3719" y="1450"/>
                      <a:pt x="5136" y="851"/>
                      <a:pt x="6617" y="851"/>
                    </a:cubicBezTo>
                    <a:cubicBezTo>
                      <a:pt x="7940" y="851"/>
                      <a:pt x="9200" y="1324"/>
                      <a:pt x="10177" y="2206"/>
                    </a:cubicBezTo>
                    <a:lnTo>
                      <a:pt x="9610" y="2773"/>
                    </a:lnTo>
                    <a:cubicBezTo>
                      <a:pt x="9484" y="2899"/>
                      <a:pt x="9452" y="3057"/>
                      <a:pt x="9484" y="3183"/>
                    </a:cubicBezTo>
                    <a:cubicBezTo>
                      <a:pt x="9515" y="3340"/>
                      <a:pt x="9641" y="3403"/>
                      <a:pt x="9799" y="3466"/>
                    </a:cubicBezTo>
                    <a:lnTo>
                      <a:pt x="12036" y="3939"/>
                    </a:lnTo>
                    <a:lnTo>
                      <a:pt x="12130" y="3939"/>
                    </a:lnTo>
                    <a:cubicBezTo>
                      <a:pt x="12225" y="3939"/>
                      <a:pt x="12319" y="3876"/>
                      <a:pt x="12382" y="3813"/>
                    </a:cubicBezTo>
                    <a:cubicBezTo>
                      <a:pt x="12508" y="3687"/>
                      <a:pt x="12540" y="3561"/>
                      <a:pt x="12508" y="3403"/>
                    </a:cubicBezTo>
                    <a:lnTo>
                      <a:pt x="12036" y="1167"/>
                    </a:lnTo>
                    <a:cubicBezTo>
                      <a:pt x="12004" y="1009"/>
                      <a:pt x="11878" y="883"/>
                      <a:pt x="11752" y="851"/>
                    </a:cubicBezTo>
                    <a:cubicBezTo>
                      <a:pt x="11715" y="844"/>
                      <a:pt x="11678" y="840"/>
                      <a:pt x="11642" y="840"/>
                    </a:cubicBezTo>
                    <a:cubicBezTo>
                      <a:pt x="11526" y="840"/>
                      <a:pt x="11422" y="881"/>
                      <a:pt x="11374" y="977"/>
                    </a:cubicBezTo>
                    <a:lnTo>
                      <a:pt x="10776" y="1576"/>
                    </a:lnTo>
                    <a:cubicBezTo>
                      <a:pt x="9641" y="536"/>
                      <a:pt x="8129" y="1"/>
                      <a:pt x="661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5240;p64">
                <a:extLst>
                  <a:ext uri="{FF2B5EF4-FFF2-40B4-BE49-F238E27FC236}">
                    <a16:creationId xmlns:a16="http://schemas.microsoft.com/office/drawing/2014/main" xmlns="" id="{B9CFF9CC-3D85-4492-A656-2CCAF8E77DE1}"/>
                  </a:ext>
                </a:extLst>
              </p:cNvPr>
              <p:cNvSpPr/>
              <p:nvPr/>
            </p:nvSpPr>
            <p:spPr>
              <a:xfrm>
                <a:off x="-62874975" y="2417475"/>
                <a:ext cx="315050" cy="196275"/>
              </a:xfrm>
              <a:custGeom>
                <a:avLst/>
                <a:gdLst/>
                <a:ahLst/>
                <a:cxnLst/>
                <a:rect l="l" t="t" r="r" b="b"/>
                <a:pathLst>
                  <a:path w="12602" h="7851" extrusionOk="0">
                    <a:moveTo>
                      <a:pt x="977" y="4857"/>
                    </a:moveTo>
                    <a:lnTo>
                      <a:pt x="1827" y="5078"/>
                    </a:lnTo>
                    <a:lnTo>
                      <a:pt x="1166" y="5739"/>
                    </a:lnTo>
                    <a:lnTo>
                      <a:pt x="977" y="4857"/>
                    </a:lnTo>
                    <a:close/>
                    <a:moveTo>
                      <a:pt x="11779" y="1"/>
                    </a:moveTo>
                    <a:cubicBezTo>
                      <a:pt x="11759" y="1"/>
                      <a:pt x="11739" y="2"/>
                      <a:pt x="11720" y="6"/>
                    </a:cubicBezTo>
                    <a:cubicBezTo>
                      <a:pt x="11499" y="69"/>
                      <a:pt x="11373" y="289"/>
                      <a:pt x="11405" y="478"/>
                    </a:cubicBezTo>
                    <a:cubicBezTo>
                      <a:pt x="11720" y="2274"/>
                      <a:pt x="11184" y="4101"/>
                      <a:pt x="9861" y="5361"/>
                    </a:cubicBezTo>
                    <a:cubicBezTo>
                      <a:pt x="8853" y="6401"/>
                      <a:pt x="7435" y="7000"/>
                      <a:pt x="5986" y="7000"/>
                    </a:cubicBezTo>
                    <a:cubicBezTo>
                      <a:pt x="4631" y="7000"/>
                      <a:pt x="3371" y="6527"/>
                      <a:pt x="2394" y="5645"/>
                    </a:cubicBezTo>
                    <a:lnTo>
                      <a:pt x="2993" y="5046"/>
                    </a:lnTo>
                    <a:cubicBezTo>
                      <a:pt x="3088" y="4952"/>
                      <a:pt x="3151" y="4794"/>
                      <a:pt x="3088" y="4668"/>
                    </a:cubicBezTo>
                    <a:cubicBezTo>
                      <a:pt x="3056" y="4511"/>
                      <a:pt x="2962" y="4416"/>
                      <a:pt x="2772" y="4385"/>
                    </a:cubicBezTo>
                    <a:lnTo>
                      <a:pt x="536" y="3912"/>
                    </a:lnTo>
                    <a:cubicBezTo>
                      <a:pt x="506" y="3905"/>
                      <a:pt x="476" y="3901"/>
                      <a:pt x="446" y="3901"/>
                    </a:cubicBezTo>
                    <a:cubicBezTo>
                      <a:pt x="350" y="3901"/>
                      <a:pt x="254" y="3942"/>
                      <a:pt x="158" y="4038"/>
                    </a:cubicBezTo>
                    <a:cubicBezTo>
                      <a:pt x="32" y="4164"/>
                      <a:pt x="0" y="4290"/>
                      <a:pt x="32" y="4448"/>
                    </a:cubicBezTo>
                    <a:lnTo>
                      <a:pt x="504" y="6685"/>
                    </a:lnTo>
                    <a:cubicBezTo>
                      <a:pt x="536" y="6842"/>
                      <a:pt x="662" y="6937"/>
                      <a:pt x="788" y="7000"/>
                    </a:cubicBezTo>
                    <a:lnTo>
                      <a:pt x="882" y="7000"/>
                    </a:lnTo>
                    <a:cubicBezTo>
                      <a:pt x="1008" y="7000"/>
                      <a:pt x="1103" y="6968"/>
                      <a:pt x="1166" y="6874"/>
                    </a:cubicBezTo>
                    <a:lnTo>
                      <a:pt x="1764" y="6275"/>
                    </a:lnTo>
                    <a:cubicBezTo>
                      <a:pt x="2899" y="7315"/>
                      <a:pt x="4411" y="7850"/>
                      <a:pt x="5923" y="7850"/>
                    </a:cubicBezTo>
                    <a:cubicBezTo>
                      <a:pt x="7624" y="7850"/>
                      <a:pt x="9200" y="7189"/>
                      <a:pt x="10428" y="6023"/>
                    </a:cubicBezTo>
                    <a:cubicBezTo>
                      <a:pt x="11909" y="4511"/>
                      <a:pt x="12602" y="2400"/>
                      <a:pt x="12192" y="321"/>
                    </a:cubicBezTo>
                    <a:cubicBezTo>
                      <a:pt x="12164" y="123"/>
                      <a:pt x="11958" y="1"/>
                      <a:pt x="1177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5241;p64">
                <a:extLst>
                  <a:ext uri="{FF2B5EF4-FFF2-40B4-BE49-F238E27FC236}">
                    <a16:creationId xmlns:a16="http://schemas.microsoft.com/office/drawing/2014/main" xmlns="" id="{92A2C281-7851-4C4F-B388-C87AB237C201}"/>
                  </a:ext>
                </a:extLst>
              </p:cNvPr>
              <p:cNvSpPr/>
              <p:nvPr/>
            </p:nvSpPr>
            <p:spPr>
              <a:xfrm>
                <a:off x="-62822225" y="2357750"/>
                <a:ext cx="193000" cy="192975"/>
              </a:xfrm>
              <a:custGeom>
                <a:avLst/>
                <a:gdLst/>
                <a:ahLst/>
                <a:cxnLst/>
                <a:rect l="l" t="t" r="r" b="b"/>
                <a:pathLst>
                  <a:path w="7720" h="7719" extrusionOk="0">
                    <a:moveTo>
                      <a:pt x="2238" y="1323"/>
                    </a:moveTo>
                    <a:lnTo>
                      <a:pt x="2238" y="1323"/>
                    </a:lnTo>
                    <a:cubicBezTo>
                      <a:pt x="2143" y="1544"/>
                      <a:pt x="2049" y="1827"/>
                      <a:pt x="1986" y="2111"/>
                    </a:cubicBezTo>
                    <a:lnTo>
                      <a:pt x="1419" y="2111"/>
                    </a:lnTo>
                    <a:cubicBezTo>
                      <a:pt x="1671" y="1796"/>
                      <a:pt x="1923" y="1512"/>
                      <a:pt x="2238" y="1323"/>
                    </a:cubicBezTo>
                    <a:close/>
                    <a:moveTo>
                      <a:pt x="3466" y="1040"/>
                    </a:moveTo>
                    <a:lnTo>
                      <a:pt x="3466" y="2111"/>
                    </a:lnTo>
                    <a:lnTo>
                      <a:pt x="2836" y="2111"/>
                    </a:lnTo>
                    <a:cubicBezTo>
                      <a:pt x="2994" y="1575"/>
                      <a:pt x="3246" y="1229"/>
                      <a:pt x="3466" y="1040"/>
                    </a:cubicBezTo>
                    <a:close/>
                    <a:moveTo>
                      <a:pt x="4254" y="1040"/>
                    </a:moveTo>
                    <a:cubicBezTo>
                      <a:pt x="4538" y="1229"/>
                      <a:pt x="4727" y="1575"/>
                      <a:pt x="4884" y="2111"/>
                    </a:cubicBezTo>
                    <a:lnTo>
                      <a:pt x="4254" y="2111"/>
                    </a:lnTo>
                    <a:lnTo>
                      <a:pt x="4254" y="1040"/>
                    </a:lnTo>
                    <a:close/>
                    <a:moveTo>
                      <a:pt x="5483" y="1323"/>
                    </a:moveTo>
                    <a:lnTo>
                      <a:pt x="5483" y="1323"/>
                    </a:lnTo>
                    <a:cubicBezTo>
                      <a:pt x="5798" y="1512"/>
                      <a:pt x="6081" y="1796"/>
                      <a:pt x="6302" y="2111"/>
                    </a:cubicBezTo>
                    <a:lnTo>
                      <a:pt x="5766" y="2111"/>
                    </a:lnTo>
                    <a:cubicBezTo>
                      <a:pt x="5672" y="1827"/>
                      <a:pt x="5609" y="1544"/>
                      <a:pt x="5483" y="1323"/>
                    </a:cubicBezTo>
                    <a:close/>
                    <a:moveTo>
                      <a:pt x="1765" y="2930"/>
                    </a:moveTo>
                    <a:cubicBezTo>
                      <a:pt x="1734" y="3245"/>
                      <a:pt x="1702" y="3560"/>
                      <a:pt x="1702" y="3875"/>
                    </a:cubicBezTo>
                    <a:cubicBezTo>
                      <a:pt x="1702" y="4190"/>
                      <a:pt x="1734" y="4537"/>
                      <a:pt x="1765" y="4820"/>
                    </a:cubicBezTo>
                    <a:lnTo>
                      <a:pt x="978" y="4820"/>
                    </a:lnTo>
                    <a:cubicBezTo>
                      <a:pt x="883" y="4537"/>
                      <a:pt x="820" y="4222"/>
                      <a:pt x="820" y="3875"/>
                    </a:cubicBezTo>
                    <a:cubicBezTo>
                      <a:pt x="820" y="3497"/>
                      <a:pt x="883" y="3214"/>
                      <a:pt x="978" y="2930"/>
                    </a:cubicBezTo>
                    <a:close/>
                    <a:moveTo>
                      <a:pt x="5136" y="2930"/>
                    </a:moveTo>
                    <a:cubicBezTo>
                      <a:pt x="5168" y="3245"/>
                      <a:pt x="5199" y="3560"/>
                      <a:pt x="5199" y="3875"/>
                    </a:cubicBezTo>
                    <a:cubicBezTo>
                      <a:pt x="5199" y="4222"/>
                      <a:pt x="5168" y="4537"/>
                      <a:pt x="5136" y="4820"/>
                    </a:cubicBezTo>
                    <a:lnTo>
                      <a:pt x="4286" y="4820"/>
                    </a:lnTo>
                    <a:lnTo>
                      <a:pt x="4286" y="2930"/>
                    </a:lnTo>
                    <a:close/>
                    <a:moveTo>
                      <a:pt x="6743" y="2930"/>
                    </a:moveTo>
                    <a:cubicBezTo>
                      <a:pt x="6869" y="3245"/>
                      <a:pt x="6900" y="3560"/>
                      <a:pt x="6900" y="3875"/>
                    </a:cubicBezTo>
                    <a:cubicBezTo>
                      <a:pt x="6900" y="4222"/>
                      <a:pt x="6869" y="4537"/>
                      <a:pt x="6743" y="4820"/>
                    </a:cubicBezTo>
                    <a:lnTo>
                      <a:pt x="5955" y="4820"/>
                    </a:lnTo>
                    <a:cubicBezTo>
                      <a:pt x="5987" y="4505"/>
                      <a:pt x="6018" y="4190"/>
                      <a:pt x="6018" y="3875"/>
                    </a:cubicBezTo>
                    <a:cubicBezTo>
                      <a:pt x="6018" y="3560"/>
                      <a:pt x="5987" y="3214"/>
                      <a:pt x="5955" y="2930"/>
                    </a:cubicBezTo>
                    <a:close/>
                    <a:moveTo>
                      <a:pt x="3466" y="2930"/>
                    </a:moveTo>
                    <a:lnTo>
                      <a:pt x="3466" y="4852"/>
                    </a:lnTo>
                    <a:lnTo>
                      <a:pt x="2647" y="4852"/>
                    </a:lnTo>
                    <a:cubicBezTo>
                      <a:pt x="2553" y="4537"/>
                      <a:pt x="2553" y="4222"/>
                      <a:pt x="2553" y="3875"/>
                    </a:cubicBezTo>
                    <a:cubicBezTo>
                      <a:pt x="2553" y="3497"/>
                      <a:pt x="2616" y="3214"/>
                      <a:pt x="2647" y="2930"/>
                    </a:cubicBezTo>
                    <a:close/>
                    <a:moveTo>
                      <a:pt x="6302" y="5640"/>
                    </a:moveTo>
                    <a:cubicBezTo>
                      <a:pt x="6081" y="5955"/>
                      <a:pt x="5798" y="6238"/>
                      <a:pt x="5483" y="6427"/>
                    </a:cubicBezTo>
                    <a:cubicBezTo>
                      <a:pt x="5609" y="6207"/>
                      <a:pt x="5672" y="5923"/>
                      <a:pt x="5766" y="5640"/>
                    </a:cubicBezTo>
                    <a:close/>
                    <a:moveTo>
                      <a:pt x="1986" y="5671"/>
                    </a:moveTo>
                    <a:cubicBezTo>
                      <a:pt x="2049" y="5955"/>
                      <a:pt x="2143" y="6238"/>
                      <a:pt x="2238" y="6459"/>
                    </a:cubicBezTo>
                    <a:cubicBezTo>
                      <a:pt x="1923" y="6238"/>
                      <a:pt x="1671" y="5955"/>
                      <a:pt x="1419" y="5671"/>
                    </a:cubicBezTo>
                    <a:close/>
                    <a:moveTo>
                      <a:pt x="4916" y="5640"/>
                    </a:moveTo>
                    <a:cubicBezTo>
                      <a:pt x="4727" y="6144"/>
                      <a:pt x="4538" y="6522"/>
                      <a:pt x="4286" y="6711"/>
                    </a:cubicBezTo>
                    <a:lnTo>
                      <a:pt x="4286" y="5640"/>
                    </a:lnTo>
                    <a:close/>
                    <a:moveTo>
                      <a:pt x="3466" y="5671"/>
                    </a:moveTo>
                    <a:lnTo>
                      <a:pt x="3466" y="6742"/>
                    </a:lnTo>
                    <a:cubicBezTo>
                      <a:pt x="3246" y="6553"/>
                      <a:pt x="2994" y="6144"/>
                      <a:pt x="2836" y="5671"/>
                    </a:cubicBezTo>
                    <a:close/>
                    <a:moveTo>
                      <a:pt x="3876" y="0"/>
                    </a:moveTo>
                    <a:cubicBezTo>
                      <a:pt x="2301" y="0"/>
                      <a:pt x="915" y="945"/>
                      <a:pt x="316" y="2332"/>
                    </a:cubicBezTo>
                    <a:cubicBezTo>
                      <a:pt x="127" y="2804"/>
                      <a:pt x="1" y="3308"/>
                      <a:pt x="1" y="3875"/>
                    </a:cubicBezTo>
                    <a:cubicBezTo>
                      <a:pt x="1" y="4411"/>
                      <a:pt x="127" y="4946"/>
                      <a:pt x="316" y="5419"/>
                    </a:cubicBezTo>
                    <a:cubicBezTo>
                      <a:pt x="915" y="6774"/>
                      <a:pt x="2301" y="7719"/>
                      <a:pt x="3876" y="7719"/>
                    </a:cubicBezTo>
                    <a:cubicBezTo>
                      <a:pt x="5451" y="7719"/>
                      <a:pt x="6806" y="6774"/>
                      <a:pt x="7405" y="5419"/>
                    </a:cubicBezTo>
                    <a:cubicBezTo>
                      <a:pt x="7594" y="4946"/>
                      <a:pt x="7720" y="4411"/>
                      <a:pt x="7720" y="3875"/>
                    </a:cubicBezTo>
                    <a:cubicBezTo>
                      <a:pt x="7720" y="3308"/>
                      <a:pt x="7594" y="2804"/>
                      <a:pt x="7405" y="2332"/>
                    </a:cubicBezTo>
                    <a:cubicBezTo>
                      <a:pt x="6806" y="945"/>
                      <a:pt x="5451" y="0"/>
                      <a:pt x="387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32" name="Google Shape;5242;p64">
              <a:extLst>
                <a:ext uri="{FF2B5EF4-FFF2-40B4-BE49-F238E27FC236}">
                  <a16:creationId xmlns:a16="http://schemas.microsoft.com/office/drawing/2014/main" xmlns="" id="{32239831-8E63-49BD-9329-248B9336844D}"/>
                </a:ext>
              </a:extLst>
            </p:cNvPr>
            <p:cNvGrpSpPr/>
            <p:nvPr/>
          </p:nvGrpSpPr>
          <p:grpSpPr>
            <a:xfrm>
              <a:off x="3542063" y="2481799"/>
              <a:ext cx="347688" cy="349421"/>
              <a:chOff x="-62882850" y="2664925"/>
              <a:chExt cx="315850" cy="317425"/>
            </a:xfrm>
            <a:solidFill>
              <a:schemeClr val="accent4"/>
            </a:solidFill>
          </p:grpSpPr>
          <p:sp>
            <p:nvSpPr>
              <p:cNvPr id="733" name="Google Shape;5243;p64">
                <a:extLst>
                  <a:ext uri="{FF2B5EF4-FFF2-40B4-BE49-F238E27FC236}">
                    <a16:creationId xmlns:a16="http://schemas.microsoft.com/office/drawing/2014/main" xmlns="" id="{E93BDA4F-E45A-4576-B438-6E585C1F5C83}"/>
                  </a:ext>
                </a:extLst>
              </p:cNvPr>
              <p:cNvSpPr/>
              <p:nvPr/>
            </p:nvSpPr>
            <p:spPr>
              <a:xfrm>
                <a:off x="-62882850" y="2664925"/>
                <a:ext cx="315850" cy="317425"/>
              </a:xfrm>
              <a:custGeom>
                <a:avLst/>
                <a:gdLst/>
                <a:ahLst/>
                <a:cxnLst/>
                <a:rect l="l" t="t" r="r" b="b"/>
                <a:pathLst>
                  <a:path w="12634" h="12697" extrusionOk="0">
                    <a:moveTo>
                      <a:pt x="11405" y="851"/>
                    </a:moveTo>
                    <a:cubicBezTo>
                      <a:pt x="11657" y="851"/>
                      <a:pt x="11814" y="1040"/>
                      <a:pt x="11814" y="1260"/>
                    </a:cubicBezTo>
                    <a:lnTo>
                      <a:pt x="11814" y="7719"/>
                    </a:lnTo>
                    <a:lnTo>
                      <a:pt x="788" y="7719"/>
                    </a:lnTo>
                    <a:lnTo>
                      <a:pt x="788" y="1260"/>
                    </a:lnTo>
                    <a:cubicBezTo>
                      <a:pt x="788" y="1040"/>
                      <a:pt x="977" y="851"/>
                      <a:pt x="1197" y="851"/>
                    </a:cubicBezTo>
                    <a:close/>
                    <a:moveTo>
                      <a:pt x="11814" y="8506"/>
                    </a:moveTo>
                    <a:lnTo>
                      <a:pt x="11814" y="8947"/>
                    </a:lnTo>
                    <a:cubicBezTo>
                      <a:pt x="11814" y="9199"/>
                      <a:pt x="11594" y="9389"/>
                      <a:pt x="11405" y="9389"/>
                    </a:cubicBezTo>
                    <a:lnTo>
                      <a:pt x="1197" y="9389"/>
                    </a:lnTo>
                    <a:cubicBezTo>
                      <a:pt x="977" y="9389"/>
                      <a:pt x="788" y="9199"/>
                      <a:pt x="788" y="8947"/>
                    </a:cubicBezTo>
                    <a:lnTo>
                      <a:pt x="788" y="8506"/>
                    </a:lnTo>
                    <a:close/>
                    <a:moveTo>
                      <a:pt x="7782" y="10208"/>
                    </a:moveTo>
                    <a:lnTo>
                      <a:pt x="8349" y="11877"/>
                    </a:lnTo>
                    <a:lnTo>
                      <a:pt x="4253" y="11877"/>
                    </a:lnTo>
                    <a:lnTo>
                      <a:pt x="4789" y="10208"/>
                    </a:lnTo>
                    <a:close/>
                    <a:moveTo>
                      <a:pt x="1197" y="0"/>
                    </a:moveTo>
                    <a:cubicBezTo>
                      <a:pt x="536" y="0"/>
                      <a:pt x="0" y="567"/>
                      <a:pt x="0" y="1229"/>
                    </a:cubicBezTo>
                    <a:lnTo>
                      <a:pt x="0" y="8947"/>
                    </a:lnTo>
                    <a:cubicBezTo>
                      <a:pt x="0" y="9609"/>
                      <a:pt x="536" y="10176"/>
                      <a:pt x="1197" y="10176"/>
                    </a:cubicBezTo>
                    <a:lnTo>
                      <a:pt x="3938" y="10176"/>
                    </a:lnTo>
                    <a:lnTo>
                      <a:pt x="3371" y="11814"/>
                    </a:lnTo>
                    <a:lnTo>
                      <a:pt x="2867" y="11814"/>
                    </a:lnTo>
                    <a:cubicBezTo>
                      <a:pt x="2615" y="11814"/>
                      <a:pt x="2457" y="12003"/>
                      <a:pt x="2457" y="12255"/>
                    </a:cubicBezTo>
                    <a:cubicBezTo>
                      <a:pt x="2457" y="12476"/>
                      <a:pt x="2678" y="12697"/>
                      <a:pt x="2867" y="12697"/>
                    </a:cubicBezTo>
                    <a:lnTo>
                      <a:pt x="9767" y="12697"/>
                    </a:lnTo>
                    <a:cubicBezTo>
                      <a:pt x="9987" y="12697"/>
                      <a:pt x="10176" y="12476"/>
                      <a:pt x="10176" y="12255"/>
                    </a:cubicBezTo>
                    <a:cubicBezTo>
                      <a:pt x="10176" y="12003"/>
                      <a:pt x="9987" y="11814"/>
                      <a:pt x="9767" y="11814"/>
                    </a:cubicBezTo>
                    <a:lnTo>
                      <a:pt x="9231" y="11814"/>
                    </a:lnTo>
                    <a:lnTo>
                      <a:pt x="8695" y="10176"/>
                    </a:lnTo>
                    <a:lnTo>
                      <a:pt x="11405" y="10176"/>
                    </a:lnTo>
                    <a:cubicBezTo>
                      <a:pt x="12066" y="10176"/>
                      <a:pt x="12634" y="9609"/>
                      <a:pt x="12634" y="8947"/>
                    </a:cubicBezTo>
                    <a:lnTo>
                      <a:pt x="12634" y="1229"/>
                    </a:lnTo>
                    <a:cubicBezTo>
                      <a:pt x="12634" y="567"/>
                      <a:pt x="12066" y="0"/>
                      <a:pt x="1140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5244;p64">
                <a:extLst>
                  <a:ext uri="{FF2B5EF4-FFF2-40B4-BE49-F238E27FC236}">
                    <a16:creationId xmlns:a16="http://schemas.microsoft.com/office/drawing/2014/main" xmlns="" id="{BD94AA3B-8055-490E-BD7C-3BCCE159437C}"/>
                  </a:ext>
                </a:extLst>
              </p:cNvPr>
              <p:cNvSpPr/>
              <p:nvPr/>
            </p:nvSpPr>
            <p:spPr>
              <a:xfrm>
                <a:off x="-62756050" y="2702725"/>
                <a:ext cx="62225" cy="146525"/>
              </a:xfrm>
              <a:custGeom>
                <a:avLst/>
                <a:gdLst/>
                <a:ahLst/>
                <a:cxnLst/>
                <a:rect l="l" t="t" r="r" b="b"/>
                <a:pathLst>
                  <a:path w="2489" h="5861" extrusionOk="0">
                    <a:moveTo>
                      <a:pt x="1229" y="0"/>
                    </a:moveTo>
                    <a:cubicBezTo>
                      <a:pt x="977" y="0"/>
                      <a:pt x="819" y="189"/>
                      <a:pt x="819" y="441"/>
                    </a:cubicBezTo>
                    <a:lnTo>
                      <a:pt x="819" y="693"/>
                    </a:lnTo>
                    <a:cubicBezTo>
                      <a:pt x="347" y="851"/>
                      <a:pt x="0" y="1324"/>
                      <a:pt x="0" y="1891"/>
                    </a:cubicBezTo>
                    <a:cubicBezTo>
                      <a:pt x="0" y="2552"/>
                      <a:pt x="536" y="2962"/>
                      <a:pt x="977" y="3277"/>
                    </a:cubicBezTo>
                    <a:cubicBezTo>
                      <a:pt x="1292" y="3497"/>
                      <a:pt x="1639" y="3749"/>
                      <a:pt x="1639" y="3970"/>
                    </a:cubicBezTo>
                    <a:cubicBezTo>
                      <a:pt x="1639" y="4222"/>
                      <a:pt x="1450" y="4411"/>
                      <a:pt x="1229" y="4411"/>
                    </a:cubicBezTo>
                    <a:cubicBezTo>
                      <a:pt x="977" y="4411"/>
                      <a:pt x="819" y="4222"/>
                      <a:pt x="819" y="3970"/>
                    </a:cubicBezTo>
                    <a:cubicBezTo>
                      <a:pt x="819" y="3749"/>
                      <a:pt x="630" y="3529"/>
                      <a:pt x="441" y="3529"/>
                    </a:cubicBezTo>
                    <a:cubicBezTo>
                      <a:pt x="189" y="3529"/>
                      <a:pt x="0" y="3749"/>
                      <a:pt x="0" y="3970"/>
                    </a:cubicBezTo>
                    <a:cubicBezTo>
                      <a:pt x="0" y="4537"/>
                      <a:pt x="347" y="4947"/>
                      <a:pt x="819" y="5167"/>
                    </a:cubicBezTo>
                    <a:lnTo>
                      <a:pt x="819" y="5419"/>
                    </a:lnTo>
                    <a:cubicBezTo>
                      <a:pt x="819" y="5671"/>
                      <a:pt x="1008" y="5860"/>
                      <a:pt x="1229" y="5860"/>
                    </a:cubicBezTo>
                    <a:cubicBezTo>
                      <a:pt x="1450" y="5860"/>
                      <a:pt x="1639" y="5671"/>
                      <a:pt x="1639" y="5419"/>
                    </a:cubicBezTo>
                    <a:lnTo>
                      <a:pt x="1639" y="5167"/>
                    </a:lnTo>
                    <a:cubicBezTo>
                      <a:pt x="2111" y="5010"/>
                      <a:pt x="2489" y="4537"/>
                      <a:pt x="2489" y="3970"/>
                    </a:cubicBezTo>
                    <a:cubicBezTo>
                      <a:pt x="2489" y="3308"/>
                      <a:pt x="1922" y="2899"/>
                      <a:pt x="1481" y="2584"/>
                    </a:cubicBezTo>
                    <a:cubicBezTo>
                      <a:pt x="1166" y="2363"/>
                      <a:pt x="819" y="2111"/>
                      <a:pt x="819" y="1891"/>
                    </a:cubicBezTo>
                    <a:cubicBezTo>
                      <a:pt x="819" y="1639"/>
                      <a:pt x="977" y="1450"/>
                      <a:pt x="1229" y="1450"/>
                    </a:cubicBezTo>
                    <a:cubicBezTo>
                      <a:pt x="1450" y="1450"/>
                      <a:pt x="1639" y="1639"/>
                      <a:pt x="1639" y="1891"/>
                    </a:cubicBezTo>
                    <a:cubicBezTo>
                      <a:pt x="1639" y="2111"/>
                      <a:pt x="1859" y="2332"/>
                      <a:pt x="2048" y="2332"/>
                    </a:cubicBezTo>
                    <a:cubicBezTo>
                      <a:pt x="2237" y="2332"/>
                      <a:pt x="2489" y="2111"/>
                      <a:pt x="2489" y="1891"/>
                    </a:cubicBezTo>
                    <a:cubicBezTo>
                      <a:pt x="2489" y="1324"/>
                      <a:pt x="2143" y="914"/>
                      <a:pt x="1639" y="693"/>
                    </a:cubicBezTo>
                    <a:lnTo>
                      <a:pt x="1639" y="441"/>
                    </a:lnTo>
                    <a:cubicBezTo>
                      <a:pt x="1639" y="189"/>
                      <a:pt x="1450" y="0"/>
                      <a:pt x="122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35" name="Google Shape;5245;p64">
              <a:extLst>
                <a:ext uri="{FF2B5EF4-FFF2-40B4-BE49-F238E27FC236}">
                  <a16:creationId xmlns:a16="http://schemas.microsoft.com/office/drawing/2014/main" xmlns="" id="{A1950FE4-113B-4E64-95E0-EC15322B9C7E}"/>
                </a:ext>
              </a:extLst>
            </p:cNvPr>
            <p:cNvSpPr/>
            <p:nvPr/>
          </p:nvSpPr>
          <p:spPr>
            <a:xfrm>
              <a:off x="5656501" y="1675220"/>
              <a:ext cx="351183" cy="346945"/>
            </a:xfrm>
            <a:custGeom>
              <a:avLst/>
              <a:gdLst/>
              <a:ahLst/>
              <a:cxnLst/>
              <a:rect l="l" t="t" r="r" b="b"/>
              <a:pathLst>
                <a:path w="12761" h="12607" extrusionOk="0">
                  <a:moveTo>
                    <a:pt x="1860" y="2084"/>
                  </a:moveTo>
                  <a:lnTo>
                    <a:pt x="7373" y="2997"/>
                  </a:lnTo>
                  <a:lnTo>
                    <a:pt x="5861" y="4509"/>
                  </a:lnTo>
                  <a:lnTo>
                    <a:pt x="1261" y="2682"/>
                  </a:lnTo>
                  <a:lnTo>
                    <a:pt x="1860" y="2084"/>
                  </a:lnTo>
                  <a:close/>
                  <a:moveTo>
                    <a:pt x="11229" y="836"/>
                  </a:moveTo>
                  <a:cubicBezTo>
                    <a:pt x="11412" y="836"/>
                    <a:pt x="11578" y="881"/>
                    <a:pt x="11689" y="981"/>
                  </a:cubicBezTo>
                  <a:cubicBezTo>
                    <a:pt x="11847" y="1107"/>
                    <a:pt x="11878" y="1359"/>
                    <a:pt x="11847" y="1611"/>
                  </a:cubicBezTo>
                  <a:cubicBezTo>
                    <a:pt x="11815" y="1894"/>
                    <a:pt x="11658" y="2210"/>
                    <a:pt x="11500" y="2367"/>
                  </a:cubicBezTo>
                  <a:lnTo>
                    <a:pt x="7405" y="6463"/>
                  </a:lnTo>
                  <a:lnTo>
                    <a:pt x="5168" y="8700"/>
                  </a:lnTo>
                  <a:cubicBezTo>
                    <a:pt x="5073" y="8794"/>
                    <a:pt x="5010" y="8952"/>
                    <a:pt x="5042" y="9078"/>
                  </a:cubicBezTo>
                  <a:lnTo>
                    <a:pt x="5262" y="10306"/>
                  </a:lnTo>
                  <a:lnTo>
                    <a:pt x="4223" y="11377"/>
                  </a:lnTo>
                  <a:lnTo>
                    <a:pt x="3782" y="9204"/>
                  </a:lnTo>
                  <a:cubicBezTo>
                    <a:pt x="3750" y="9046"/>
                    <a:pt x="3624" y="8952"/>
                    <a:pt x="3466" y="8889"/>
                  </a:cubicBezTo>
                  <a:lnTo>
                    <a:pt x="1293" y="8479"/>
                  </a:lnTo>
                  <a:lnTo>
                    <a:pt x="2364" y="7408"/>
                  </a:lnTo>
                  <a:lnTo>
                    <a:pt x="3624" y="7628"/>
                  </a:lnTo>
                  <a:cubicBezTo>
                    <a:pt x="3659" y="7646"/>
                    <a:pt x="3697" y="7654"/>
                    <a:pt x="3734" y="7654"/>
                  </a:cubicBezTo>
                  <a:cubicBezTo>
                    <a:pt x="3831" y="7654"/>
                    <a:pt x="3925" y="7602"/>
                    <a:pt x="3971" y="7534"/>
                  </a:cubicBezTo>
                  <a:lnTo>
                    <a:pt x="6207" y="5266"/>
                  </a:lnTo>
                  <a:lnTo>
                    <a:pt x="10272" y="1233"/>
                  </a:lnTo>
                  <a:cubicBezTo>
                    <a:pt x="10496" y="988"/>
                    <a:pt x="10892" y="836"/>
                    <a:pt x="11229" y="836"/>
                  </a:cubicBezTo>
                  <a:close/>
                  <a:moveTo>
                    <a:pt x="9641" y="5360"/>
                  </a:moveTo>
                  <a:lnTo>
                    <a:pt x="10587" y="10873"/>
                  </a:lnTo>
                  <a:lnTo>
                    <a:pt x="9988" y="11472"/>
                  </a:lnTo>
                  <a:lnTo>
                    <a:pt x="8161" y="6872"/>
                  </a:lnTo>
                  <a:lnTo>
                    <a:pt x="9641" y="5360"/>
                  </a:lnTo>
                  <a:close/>
                  <a:moveTo>
                    <a:pt x="11241" y="1"/>
                  </a:moveTo>
                  <a:cubicBezTo>
                    <a:pt x="10688" y="1"/>
                    <a:pt x="10104" y="248"/>
                    <a:pt x="9736" y="634"/>
                  </a:cubicBezTo>
                  <a:lnTo>
                    <a:pt x="8066" y="2304"/>
                  </a:lnTo>
                  <a:lnTo>
                    <a:pt x="1765" y="1233"/>
                  </a:lnTo>
                  <a:cubicBezTo>
                    <a:pt x="1742" y="1227"/>
                    <a:pt x="1718" y="1225"/>
                    <a:pt x="1693" y="1225"/>
                  </a:cubicBezTo>
                  <a:cubicBezTo>
                    <a:pt x="1585" y="1225"/>
                    <a:pt x="1470" y="1276"/>
                    <a:pt x="1419" y="1327"/>
                  </a:cubicBezTo>
                  <a:lnTo>
                    <a:pt x="221" y="2525"/>
                  </a:lnTo>
                  <a:cubicBezTo>
                    <a:pt x="158" y="2588"/>
                    <a:pt x="64" y="2745"/>
                    <a:pt x="127" y="2903"/>
                  </a:cubicBezTo>
                  <a:cubicBezTo>
                    <a:pt x="158" y="3029"/>
                    <a:pt x="221" y="3155"/>
                    <a:pt x="348" y="3218"/>
                  </a:cubicBezTo>
                  <a:lnTo>
                    <a:pt x="5199" y="5171"/>
                  </a:lnTo>
                  <a:lnTo>
                    <a:pt x="3561" y="6809"/>
                  </a:lnTo>
                  <a:lnTo>
                    <a:pt x="2301" y="6589"/>
                  </a:lnTo>
                  <a:cubicBezTo>
                    <a:pt x="2267" y="6572"/>
                    <a:pt x="2231" y="6564"/>
                    <a:pt x="2195" y="6564"/>
                  </a:cubicBezTo>
                  <a:cubicBezTo>
                    <a:pt x="2095" y="6564"/>
                    <a:pt x="1992" y="6622"/>
                    <a:pt x="1923" y="6715"/>
                  </a:cubicBezTo>
                  <a:lnTo>
                    <a:pt x="158" y="8479"/>
                  </a:lnTo>
                  <a:cubicBezTo>
                    <a:pt x="32" y="8605"/>
                    <a:pt x="1" y="8731"/>
                    <a:pt x="32" y="8857"/>
                  </a:cubicBezTo>
                  <a:cubicBezTo>
                    <a:pt x="95" y="9015"/>
                    <a:pt x="190" y="9109"/>
                    <a:pt x="348" y="9141"/>
                  </a:cubicBezTo>
                  <a:lnTo>
                    <a:pt x="2994" y="9645"/>
                  </a:lnTo>
                  <a:lnTo>
                    <a:pt x="3498" y="12291"/>
                  </a:lnTo>
                  <a:cubicBezTo>
                    <a:pt x="3561" y="12449"/>
                    <a:pt x="3656" y="12575"/>
                    <a:pt x="3782" y="12606"/>
                  </a:cubicBezTo>
                  <a:lnTo>
                    <a:pt x="3908" y="12606"/>
                  </a:lnTo>
                  <a:cubicBezTo>
                    <a:pt x="4034" y="12606"/>
                    <a:pt x="4097" y="12575"/>
                    <a:pt x="4191" y="12480"/>
                  </a:cubicBezTo>
                  <a:lnTo>
                    <a:pt x="5955" y="10716"/>
                  </a:lnTo>
                  <a:cubicBezTo>
                    <a:pt x="6018" y="10653"/>
                    <a:pt x="6113" y="10464"/>
                    <a:pt x="6081" y="10369"/>
                  </a:cubicBezTo>
                  <a:lnTo>
                    <a:pt x="5829" y="9109"/>
                  </a:lnTo>
                  <a:lnTo>
                    <a:pt x="7499" y="7439"/>
                  </a:lnTo>
                  <a:lnTo>
                    <a:pt x="9421" y="12291"/>
                  </a:lnTo>
                  <a:cubicBezTo>
                    <a:pt x="9452" y="12417"/>
                    <a:pt x="9578" y="12543"/>
                    <a:pt x="9736" y="12543"/>
                  </a:cubicBezTo>
                  <a:lnTo>
                    <a:pt x="9799" y="12543"/>
                  </a:lnTo>
                  <a:cubicBezTo>
                    <a:pt x="9925" y="12543"/>
                    <a:pt x="9988" y="12480"/>
                    <a:pt x="10083" y="12417"/>
                  </a:cubicBezTo>
                  <a:lnTo>
                    <a:pt x="11248" y="11220"/>
                  </a:lnTo>
                  <a:cubicBezTo>
                    <a:pt x="11343" y="11157"/>
                    <a:pt x="11374" y="10999"/>
                    <a:pt x="11374" y="10873"/>
                  </a:cubicBezTo>
                  <a:lnTo>
                    <a:pt x="10303" y="4572"/>
                  </a:lnTo>
                  <a:lnTo>
                    <a:pt x="11973" y="2903"/>
                  </a:lnTo>
                  <a:cubicBezTo>
                    <a:pt x="12288" y="2588"/>
                    <a:pt x="12477" y="2178"/>
                    <a:pt x="12571" y="1705"/>
                  </a:cubicBezTo>
                  <a:cubicBezTo>
                    <a:pt x="12760" y="1201"/>
                    <a:pt x="12603" y="729"/>
                    <a:pt x="12288" y="414"/>
                  </a:cubicBezTo>
                  <a:cubicBezTo>
                    <a:pt x="12013" y="126"/>
                    <a:pt x="11635" y="1"/>
                    <a:pt x="1124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36" name="Google Shape;5246;p64">
              <a:extLst>
                <a:ext uri="{FF2B5EF4-FFF2-40B4-BE49-F238E27FC236}">
                  <a16:creationId xmlns:a16="http://schemas.microsoft.com/office/drawing/2014/main" xmlns="" id="{9FE7FF71-1D16-4F07-BB0F-718E27D07BB0}"/>
                </a:ext>
              </a:extLst>
            </p:cNvPr>
            <p:cNvGrpSpPr/>
            <p:nvPr/>
          </p:nvGrpSpPr>
          <p:grpSpPr>
            <a:xfrm>
              <a:off x="5659701" y="2082099"/>
              <a:ext cx="348568" cy="342514"/>
              <a:chOff x="-60988625" y="2310475"/>
              <a:chExt cx="316650" cy="311150"/>
            </a:xfrm>
            <a:solidFill>
              <a:schemeClr val="accent4"/>
            </a:solidFill>
          </p:grpSpPr>
          <p:sp>
            <p:nvSpPr>
              <p:cNvPr id="737" name="Google Shape;5247;p64">
                <a:extLst>
                  <a:ext uri="{FF2B5EF4-FFF2-40B4-BE49-F238E27FC236}">
                    <a16:creationId xmlns:a16="http://schemas.microsoft.com/office/drawing/2014/main" xmlns="" id="{0F2A66A4-83D7-49F9-B564-67CAACB29827}"/>
                  </a:ext>
                </a:extLst>
              </p:cNvPr>
              <p:cNvSpPr/>
              <p:nvPr/>
            </p:nvSpPr>
            <p:spPr>
              <a:xfrm>
                <a:off x="-60988625" y="2310475"/>
                <a:ext cx="311125" cy="311150"/>
              </a:xfrm>
              <a:custGeom>
                <a:avLst/>
                <a:gdLst/>
                <a:ahLst/>
                <a:cxnLst/>
                <a:rect l="l" t="t" r="r" b="b"/>
                <a:pathLst>
                  <a:path w="12445" h="12446" extrusionOk="0">
                    <a:moveTo>
                      <a:pt x="7877" y="883"/>
                    </a:moveTo>
                    <a:cubicBezTo>
                      <a:pt x="8097" y="883"/>
                      <a:pt x="8318" y="1072"/>
                      <a:pt x="8318" y="1324"/>
                    </a:cubicBezTo>
                    <a:lnTo>
                      <a:pt x="8318" y="10398"/>
                    </a:lnTo>
                    <a:cubicBezTo>
                      <a:pt x="8318" y="10870"/>
                      <a:pt x="8444" y="11311"/>
                      <a:pt x="8727" y="11626"/>
                    </a:cubicBezTo>
                    <a:lnTo>
                      <a:pt x="2111" y="11626"/>
                    </a:lnTo>
                    <a:cubicBezTo>
                      <a:pt x="1450" y="11626"/>
                      <a:pt x="851" y="11091"/>
                      <a:pt x="851" y="10398"/>
                    </a:cubicBezTo>
                    <a:lnTo>
                      <a:pt x="851" y="1324"/>
                    </a:lnTo>
                    <a:lnTo>
                      <a:pt x="820" y="1324"/>
                    </a:lnTo>
                    <a:cubicBezTo>
                      <a:pt x="820" y="1072"/>
                      <a:pt x="1009" y="883"/>
                      <a:pt x="1261" y="883"/>
                    </a:cubicBezTo>
                    <a:close/>
                    <a:moveTo>
                      <a:pt x="11500" y="10807"/>
                    </a:moveTo>
                    <a:cubicBezTo>
                      <a:pt x="11342" y="11280"/>
                      <a:pt x="10870" y="11626"/>
                      <a:pt x="10303" y="11626"/>
                    </a:cubicBezTo>
                    <a:cubicBezTo>
                      <a:pt x="9767" y="11626"/>
                      <a:pt x="9326" y="11280"/>
                      <a:pt x="9137" y="10807"/>
                    </a:cubicBezTo>
                    <a:close/>
                    <a:moveTo>
                      <a:pt x="1261" y="1"/>
                    </a:moveTo>
                    <a:cubicBezTo>
                      <a:pt x="568" y="1"/>
                      <a:pt x="32" y="568"/>
                      <a:pt x="32" y="1230"/>
                    </a:cubicBezTo>
                    <a:lnTo>
                      <a:pt x="32" y="10334"/>
                    </a:lnTo>
                    <a:cubicBezTo>
                      <a:pt x="0" y="11563"/>
                      <a:pt x="946" y="12445"/>
                      <a:pt x="2080" y="12445"/>
                    </a:cubicBezTo>
                    <a:lnTo>
                      <a:pt x="10334" y="12445"/>
                    </a:lnTo>
                    <a:cubicBezTo>
                      <a:pt x="11500" y="12445"/>
                      <a:pt x="12445" y="11500"/>
                      <a:pt x="12445" y="10366"/>
                    </a:cubicBezTo>
                    <a:cubicBezTo>
                      <a:pt x="12445" y="10145"/>
                      <a:pt x="12224" y="9925"/>
                      <a:pt x="12004" y="9925"/>
                    </a:cubicBezTo>
                    <a:lnTo>
                      <a:pt x="9074" y="9925"/>
                    </a:lnTo>
                    <a:lnTo>
                      <a:pt x="9074" y="1230"/>
                    </a:lnTo>
                    <a:cubicBezTo>
                      <a:pt x="9074" y="568"/>
                      <a:pt x="8538" y="1"/>
                      <a:pt x="787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5248;p64">
                <a:extLst>
                  <a:ext uri="{FF2B5EF4-FFF2-40B4-BE49-F238E27FC236}">
                    <a16:creationId xmlns:a16="http://schemas.microsoft.com/office/drawing/2014/main" xmlns="" id="{B2797E66-07FE-424B-AEF3-0167A71593E8}"/>
                  </a:ext>
                </a:extLst>
              </p:cNvPr>
              <p:cNvSpPr/>
              <p:nvPr/>
            </p:nvSpPr>
            <p:spPr>
              <a:xfrm>
                <a:off x="-60947675" y="2353025"/>
                <a:ext cx="145725" cy="20500"/>
              </a:xfrm>
              <a:custGeom>
                <a:avLst/>
                <a:gdLst/>
                <a:ahLst/>
                <a:cxnLst/>
                <a:rect l="l" t="t" r="r" b="b"/>
                <a:pathLst>
                  <a:path w="5829" h="820" extrusionOk="0">
                    <a:moveTo>
                      <a:pt x="442" y="0"/>
                    </a:moveTo>
                    <a:cubicBezTo>
                      <a:pt x="190" y="0"/>
                      <a:pt x="1" y="189"/>
                      <a:pt x="1" y="441"/>
                    </a:cubicBezTo>
                    <a:cubicBezTo>
                      <a:pt x="1" y="630"/>
                      <a:pt x="190" y="819"/>
                      <a:pt x="442" y="819"/>
                    </a:cubicBezTo>
                    <a:lnTo>
                      <a:pt x="5388" y="819"/>
                    </a:lnTo>
                    <a:cubicBezTo>
                      <a:pt x="5640" y="819"/>
                      <a:pt x="5829" y="630"/>
                      <a:pt x="5829" y="441"/>
                    </a:cubicBezTo>
                    <a:cubicBezTo>
                      <a:pt x="5829" y="189"/>
                      <a:pt x="5640" y="0"/>
                      <a:pt x="538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5249;p64">
                <a:extLst>
                  <a:ext uri="{FF2B5EF4-FFF2-40B4-BE49-F238E27FC236}">
                    <a16:creationId xmlns:a16="http://schemas.microsoft.com/office/drawing/2014/main" xmlns="" id="{B076504F-5241-4E50-BBDB-9B3CB5E87313}"/>
                  </a:ext>
                </a:extLst>
              </p:cNvPr>
              <p:cNvSpPr/>
              <p:nvPr/>
            </p:nvSpPr>
            <p:spPr>
              <a:xfrm>
                <a:off x="-60947675" y="2415250"/>
                <a:ext cx="145725" cy="20500"/>
              </a:xfrm>
              <a:custGeom>
                <a:avLst/>
                <a:gdLst/>
                <a:ahLst/>
                <a:cxnLst/>
                <a:rect l="l" t="t" r="r" b="b"/>
                <a:pathLst>
                  <a:path w="5829" h="820" extrusionOk="0">
                    <a:moveTo>
                      <a:pt x="442" y="0"/>
                    </a:moveTo>
                    <a:cubicBezTo>
                      <a:pt x="190" y="0"/>
                      <a:pt x="1" y="189"/>
                      <a:pt x="1" y="378"/>
                    </a:cubicBezTo>
                    <a:cubicBezTo>
                      <a:pt x="1" y="630"/>
                      <a:pt x="190" y="819"/>
                      <a:pt x="442" y="819"/>
                    </a:cubicBezTo>
                    <a:lnTo>
                      <a:pt x="5388" y="819"/>
                    </a:lnTo>
                    <a:cubicBezTo>
                      <a:pt x="5640" y="819"/>
                      <a:pt x="5829" y="630"/>
                      <a:pt x="5829" y="378"/>
                    </a:cubicBezTo>
                    <a:cubicBezTo>
                      <a:pt x="5829" y="158"/>
                      <a:pt x="5640" y="0"/>
                      <a:pt x="538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5250;p64">
                <a:extLst>
                  <a:ext uri="{FF2B5EF4-FFF2-40B4-BE49-F238E27FC236}">
                    <a16:creationId xmlns:a16="http://schemas.microsoft.com/office/drawing/2014/main" xmlns="" id="{27076026-2E96-416C-916B-E5D8DAA14F9A}"/>
                  </a:ext>
                </a:extLst>
              </p:cNvPr>
              <p:cNvSpPr/>
              <p:nvPr/>
            </p:nvSpPr>
            <p:spPr>
              <a:xfrm>
                <a:off x="-60947675" y="2475875"/>
                <a:ext cx="145725" cy="22100"/>
              </a:xfrm>
              <a:custGeom>
                <a:avLst/>
                <a:gdLst/>
                <a:ahLst/>
                <a:cxnLst/>
                <a:rect l="l" t="t" r="r" b="b"/>
                <a:pathLst>
                  <a:path w="5829" h="884" extrusionOk="0">
                    <a:moveTo>
                      <a:pt x="442" y="1"/>
                    </a:moveTo>
                    <a:cubicBezTo>
                      <a:pt x="190" y="1"/>
                      <a:pt x="1" y="221"/>
                      <a:pt x="1" y="442"/>
                    </a:cubicBezTo>
                    <a:cubicBezTo>
                      <a:pt x="1" y="694"/>
                      <a:pt x="190" y="883"/>
                      <a:pt x="442" y="883"/>
                    </a:cubicBezTo>
                    <a:lnTo>
                      <a:pt x="5388" y="883"/>
                    </a:lnTo>
                    <a:cubicBezTo>
                      <a:pt x="5640" y="883"/>
                      <a:pt x="5829" y="694"/>
                      <a:pt x="5829" y="442"/>
                    </a:cubicBezTo>
                    <a:cubicBezTo>
                      <a:pt x="5829" y="221"/>
                      <a:pt x="5640" y="1"/>
                      <a:pt x="538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5251;p64">
                <a:extLst>
                  <a:ext uri="{FF2B5EF4-FFF2-40B4-BE49-F238E27FC236}">
                    <a16:creationId xmlns:a16="http://schemas.microsoft.com/office/drawing/2014/main" xmlns="" id="{372C6784-3CE8-477B-A376-46C52237C871}"/>
                  </a:ext>
                </a:extLst>
              </p:cNvPr>
              <p:cNvSpPr/>
              <p:nvPr/>
            </p:nvSpPr>
            <p:spPr>
              <a:xfrm>
                <a:off x="-60947675" y="2538100"/>
                <a:ext cx="145725" cy="22075"/>
              </a:xfrm>
              <a:custGeom>
                <a:avLst/>
                <a:gdLst/>
                <a:ahLst/>
                <a:cxnLst/>
                <a:rect l="l" t="t" r="r" b="b"/>
                <a:pathLst>
                  <a:path w="5829" h="883" extrusionOk="0">
                    <a:moveTo>
                      <a:pt x="442" y="1"/>
                    </a:moveTo>
                    <a:cubicBezTo>
                      <a:pt x="190" y="1"/>
                      <a:pt x="1" y="190"/>
                      <a:pt x="1" y="442"/>
                    </a:cubicBezTo>
                    <a:cubicBezTo>
                      <a:pt x="1" y="662"/>
                      <a:pt x="190" y="883"/>
                      <a:pt x="442" y="883"/>
                    </a:cubicBezTo>
                    <a:lnTo>
                      <a:pt x="5388" y="883"/>
                    </a:lnTo>
                    <a:cubicBezTo>
                      <a:pt x="5640" y="883"/>
                      <a:pt x="5829" y="662"/>
                      <a:pt x="5829" y="442"/>
                    </a:cubicBezTo>
                    <a:cubicBezTo>
                      <a:pt x="5829" y="190"/>
                      <a:pt x="5640" y="1"/>
                      <a:pt x="538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5252;p64">
                <a:extLst>
                  <a:ext uri="{FF2B5EF4-FFF2-40B4-BE49-F238E27FC236}">
                    <a16:creationId xmlns:a16="http://schemas.microsoft.com/office/drawing/2014/main" xmlns="" id="{6B9E50FD-918B-4AA0-977F-DAB6CCBC6F6C}"/>
                  </a:ext>
                </a:extLst>
              </p:cNvPr>
              <p:cNvSpPr/>
              <p:nvPr/>
            </p:nvSpPr>
            <p:spPr>
              <a:xfrm>
                <a:off x="-60740525" y="2312050"/>
                <a:ext cx="68550" cy="233950"/>
              </a:xfrm>
              <a:custGeom>
                <a:avLst/>
                <a:gdLst/>
                <a:ahLst/>
                <a:cxnLst/>
                <a:rect l="l" t="t" r="r" b="b"/>
                <a:pathLst>
                  <a:path w="2742" h="9358" extrusionOk="0">
                    <a:moveTo>
                      <a:pt x="1796" y="789"/>
                    </a:moveTo>
                    <a:cubicBezTo>
                      <a:pt x="1891" y="789"/>
                      <a:pt x="1922" y="852"/>
                      <a:pt x="1922" y="946"/>
                    </a:cubicBezTo>
                    <a:lnTo>
                      <a:pt x="1922" y="1639"/>
                    </a:lnTo>
                    <a:lnTo>
                      <a:pt x="820" y="1639"/>
                    </a:lnTo>
                    <a:lnTo>
                      <a:pt x="820" y="946"/>
                    </a:lnTo>
                    <a:cubicBezTo>
                      <a:pt x="820" y="852"/>
                      <a:pt x="883" y="789"/>
                      <a:pt x="977" y="789"/>
                    </a:cubicBezTo>
                    <a:close/>
                    <a:moveTo>
                      <a:pt x="1922" y="2458"/>
                    </a:moveTo>
                    <a:lnTo>
                      <a:pt x="1922" y="6617"/>
                    </a:lnTo>
                    <a:lnTo>
                      <a:pt x="820" y="6617"/>
                    </a:lnTo>
                    <a:lnTo>
                      <a:pt x="820" y="2458"/>
                    </a:lnTo>
                    <a:close/>
                    <a:moveTo>
                      <a:pt x="1639" y="7436"/>
                    </a:moveTo>
                    <a:lnTo>
                      <a:pt x="1355" y="8035"/>
                    </a:lnTo>
                    <a:lnTo>
                      <a:pt x="1040" y="7436"/>
                    </a:lnTo>
                    <a:close/>
                    <a:moveTo>
                      <a:pt x="977" y="1"/>
                    </a:moveTo>
                    <a:cubicBezTo>
                      <a:pt x="410" y="1"/>
                      <a:pt x="1" y="410"/>
                      <a:pt x="1" y="946"/>
                    </a:cubicBezTo>
                    <a:lnTo>
                      <a:pt x="1" y="6995"/>
                    </a:lnTo>
                    <a:cubicBezTo>
                      <a:pt x="1" y="7090"/>
                      <a:pt x="1" y="7121"/>
                      <a:pt x="32" y="7184"/>
                    </a:cubicBezTo>
                    <a:lnTo>
                      <a:pt x="1009" y="9137"/>
                    </a:lnTo>
                    <a:cubicBezTo>
                      <a:pt x="1103" y="9295"/>
                      <a:pt x="1198" y="9358"/>
                      <a:pt x="1355" y="9358"/>
                    </a:cubicBezTo>
                    <a:cubicBezTo>
                      <a:pt x="1513" y="9358"/>
                      <a:pt x="1670" y="9295"/>
                      <a:pt x="1733" y="9137"/>
                    </a:cubicBezTo>
                    <a:lnTo>
                      <a:pt x="2678" y="7184"/>
                    </a:lnTo>
                    <a:cubicBezTo>
                      <a:pt x="2710" y="7153"/>
                      <a:pt x="2710" y="7090"/>
                      <a:pt x="2710" y="6995"/>
                    </a:cubicBezTo>
                    <a:lnTo>
                      <a:pt x="2710" y="946"/>
                    </a:lnTo>
                    <a:cubicBezTo>
                      <a:pt x="2741" y="410"/>
                      <a:pt x="2300" y="1"/>
                      <a:pt x="179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3" name="Google Shape;5253;p64">
              <a:extLst>
                <a:ext uri="{FF2B5EF4-FFF2-40B4-BE49-F238E27FC236}">
                  <a16:creationId xmlns:a16="http://schemas.microsoft.com/office/drawing/2014/main" xmlns="" id="{88947C9D-1C4F-4872-B119-27F3A8D7AE35}"/>
                </a:ext>
              </a:extLst>
            </p:cNvPr>
            <p:cNvGrpSpPr/>
            <p:nvPr/>
          </p:nvGrpSpPr>
          <p:grpSpPr>
            <a:xfrm>
              <a:off x="5660141" y="2481029"/>
              <a:ext cx="347688" cy="350963"/>
              <a:chOff x="-60987050" y="2671400"/>
              <a:chExt cx="315850" cy="318825"/>
            </a:xfrm>
            <a:solidFill>
              <a:schemeClr val="accent4"/>
            </a:solidFill>
          </p:grpSpPr>
          <p:sp>
            <p:nvSpPr>
              <p:cNvPr id="744" name="Google Shape;5254;p64">
                <a:extLst>
                  <a:ext uri="{FF2B5EF4-FFF2-40B4-BE49-F238E27FC236}">
                    <a16:creationId xmlns:a16="http://schemas.microsoft.com/office/drawing/2014/main" xmlns="" id="{634AEAEC-014D-4250-ADF4-9EE6AEEF8F85}"/>
                  </a:ext>
                </a:extLst>
              </p:cNvPr>
              <p:cNvSpPr/>
              <p:nvPr/>
            </p:nvSpPr>
            <p:spPr>
              <a:xfrm>
                <a:off x="-60987050" y="2671400"/>
                <a:ext cx="315850" cy="318825"/>
              </a:xfrm>
              <a:custGeom>
                <a:avLst/>
                <a:gdLst/>
                <a:ahLst/>
                <a:cxnLst/>
                <a:rect l="l" t="t" r="r" b="b"/>
                <a:pathLst>
                  <a:path w="12634" h="12753" extrusionOk="0">
                    <a:moveTo>
                      <a:pt x="6270" y="844"/>
                    </a:moveTo>
                    <a:lnTo>
                      <a:pt x="11783" y="3175"/>
                    </a:lnTo>
                    <a:lnTo>
                      <a:pt x="11783" y="4152"/>
                    </a:lnTo>
                    <a:lnTo>
                      <a:pt x="757" y="4152"/>
                    </a:lnTo>
                    <a:lnTo>
                      <a:pt x="757" y="3175"/>
                    </a:lnTo>
                    <a:lnTo>
                      <a:pt x="6270" y="844"/>
                    </a:lnTo>
                    <a:close/>
                    <a:moveTo>
                      <a:pt x="2552" y="5002"/>
                    </a:moveTo>
                    <a:lnTo>
                      <a:pt x="2552" y="10232"/>
                    </a:lnTo>
                    <a:lnTo>
                      <a:pt x="1733" y="10232"/>
                    </a:lnTo>
                    <a:lnTo>
                      <a:pt x="1733" y="5002"/>
                    </a:lnTo>
                    <a:close/>
                    <a:moveTo>
                      <a:pt x="5041" y="5002"/>
                    </a:moveTo>
                    <a:lnTo>
                      <a:pt x="5041" y="10232"/>
                    </a:lnTo>
                    <a:lnTo>
                      <a:pt x="3403" y="10232"/>
                    </a:lnTo>
                    <a:lnTo>
                      <a:pt x="3403" y="5002"/>
                    </a:lnTo>
                    <a:close/>
                    <a:moveTo>
                      <a:pt x="6711" y="5002"/>
                    </a:moveTo>
                    <a:lnTo>
                      <a:pt x="6711" y="10232"/>
                    </a:lnTo>
                    <a:lnTo>
                      <a:pt x="5860" y="10232"/>
                    </a:lnTo>
                    <a:lnTo>
                      <a:pt x="5860" y="5002"/>
                    </a:lnTo>
                    <a:close/>
                    <a:moveTo>
                      <a:pt x="9168" y="5002"/>
                    </a:moveTo>
                    <a:lnTo>
                      <a:pt x="9168" y="10232"/>
                    </a:lnTo>
                    <a:lnTo>
                      <a:pt x="7530" y="10232"/>
                    </a:lnTo>
                    <a:lnTo>
                      <a:pt x="7530" y="5002"/>
                    </a:lnTo>
                    <a:close/>
                    <a:moveTo>
                      <a:pt x="10838" y="5002"/>
                    </a:moveTo>
                    <a:lnTo>
                      <a:pt x="10838" y="10232"/>
                    </a:lnTo>
                    <a:lnTo>
                      <a:pt x="10019" y="10232"/>
                    </a:lnTo>
                    <a:lnTo>
                      <a:pt x="10019" y="5002"/>
                    </a:lnTo>
                    <a:close/>
                    <a:moveTo>
                      <a:pt x="11374" y="11020"/>
                    </a:moveTo>
                    <a:cubicBezTo>
                      <a:pt x="11594" y="11051"/>
                      <a:pt x="11783" y="11209"/>
                      <a:pt x="11783" y="11461"/>
                    </a:cubicBezTo>
                    <a:lnTo>
                      <a:pt x="11783" y="11870"/>
                    </a:lnTo>
                    <a:lnTo>
                      <a:pt x="757" y="11870"/>
                    </a:lnTo>
                    <a:lnTo>
                      <a:pt x="757" y="11461"/>
                    </a:lnTo>
                    <a:cubicBezTo>
                      <a:pt x="757" y="11209"/>
                      <a:pt x="946" y="11020"/>
                      <a:pt x="1198" y="11020"/>
                    </a:cubicBezTo>
                    <a:close/>
                    <a:moveTo>
                      <a:pt x="6290" y="1"/>
                    </a:moveTo>
                    <a:cubicBezTo>
                      <a:pt x="6238" y="1"/>
                      <a:pt x="6191" y="9"/>
                      <a:pt x="6144" y="25"/>
                    </a:cubicBezTo>
                    <a:lnTo>
                      <a:pt x="252" y="2514"/>
                    </a:lnTo>
                    <a:cubicBezTo>
                      <a:pt x="95" y="2577"/>
                      <a:pt x="0" y="2703"/>
                      <a:pt x="0" y="2892"/>
                    </a:cubicBezTo>
                    <a:lnTo>
                      <a:pt x="0" y="4561"/>
                    </a:lnTo>
                    <a:cubicBezTo>
                      <a:pt x="0" y="4782"/>
                      <a:pt x="189" y="5002"/>
                      <a:pt x="410" y="5002"/>
                    </a:cubicBezTo>
                    <a:lnTo>
                      <a:pt x="946" y="5002"/>
                    </a:lnTo>
                    <a:lnTo>
                      <a:pt x="946" y="10264"/>
                    </a:lnTo>
                    <a:cubicBezTo>
                      <a:pt x="410" y="10390"/>
                      <a:pt x="0" y="10894"/>
                      <a:pt x="0" y="11492"/>
                    </a:cubicBezTo>
                    <a:lnTo>
                      <a:pt x="0" y="12311"/>
                    </a:lnTo>
                    <a:cubicBezTo>
                      <a:pt x="0" y="12532"/>
                      <a:pt x="189" y="12753"/>
                      <a:pt x="410" y="12753"/>
                    </a:cubicBezTo>
                    <a:lnTo>
                      <a:pt x="12256" y="12753"/>
                    </a:lnTo>
                    <a:cubicBezTo>
                      <a:pt x="12476" y="12753"/>
                      <a:pt x="12634" y="12532"/>
                      <a:pt x="12634" y="12311"/>
                    </a:cubicBezTo>
                    <a:lnTo>
                      <a:pt x="12634" y="11492"/>
                    </a:lnTo>
                    <a:cubicBezTo>
                      <a:pt x="12634" y="10894"/>
                      <a:pt x="12256" y="10390"/>
                      <a:pt x="11689" y="10264"/>
                    </a:cubicBezTo>
                    <a:lnTo>
                      <a:pt x="11689" y="5002"/>
                    </a:lnTo>
                    <a:lnTo>
                      <a:pt x="12256" y="5002"/>
                    </a:lnTo>
                    <a:cubicBezTo>
                      <a:pt x="12476" y="5002"/>
                      <a:pt x="12634" y="4782"/>
                      <a:pt x="12634" y="4561"/>
                    </a:cubicBezTo>
                    <a:lnTo>
                      <a:pt x="12634" y="2892"/>
                    </a:lnTo>
                    <a:cubicBezTo>
                      <a:pt x="12602" y="2734"/>
                      <a:pt x="12539" y="2577"/>
                      <a:pt x="12382" y="2514"/>
                    </a:cubicBezTo>
                    <a:lnTo>
                      <a:pt x="6459" y="25"/>
                    </a:lnTo>
                    <a:cubicBezTo>
                      <a:pt x="6396" y="9"/>
                      <a:pt x="6341" y="1"/>
                      <a:pt x="629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5255;p64">
                <a:extLst>
                  <a:ext uri="{FF2B5EF4-FFF2-40B4-BE49-F238E27FC236}">
                    <a16:creationId xmlns:a16="http://schemas.microsoft.com/office/drawing/2014/main" xmlns="" id="{D4F69DC9-A3DA-450E-BD63-C25265FF9F98}"/>
                  </a:ext>
                </a:extLst>
              </p:cNvPr>
              <p:cNvSpPr/>
              <p:nvPr/>
            </p:nvSpPr>
            <p:spPr>
              <a:xfrm>
                <a:off x="-60839775" y="2731075"/>
                <a:ext cx="19725" cy="19725"/>
              </a:xfrm>
              <a:custGeom>
                <a:avLst/>
                <a:gdLst/>
                <a:ahLst/>
                <a:cxnLst/>
                <a:rect l="l" t="t" r="r" b="b"/>
                <a:pathLst>
                  <a:path w="789" h="789" extrusionOk="0">
                    <a:moveTo>
                      <a:pt x="379" y="0"/>
                    </a:moveTo>
                    <a:cubicBezTo>
                      <a:pt x="158" y="0"/>
                      <a:pt x="1" y="190"/>
                      <a:pt x="1" y="379"/>
                    </a:cubicBezTo>
                    <a:cubicBezTo>
                      <a:pt x="1" y="599"/>
                      <a:pt x="158" y="788"/>
                      <a:pt x="379" y="788"/>
                    </a:cubicBezTo>
                    <a:cubicBezTo>
                      <a:pt x="599" y="788"/>
                      <a:pt x="789" y="599"/>
                      <a:pt x="789" y="379"/>
                    </a:cubicBezTo>
                    <a:cubicBezTo>
                      <a:pt x="789" y="190"/>
                      <a:pt x="599" y="0"/>
                      <a:pt x="37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6" name="Google Shape;5256;p64">
              <a:extLst>
                <a:ext uri="{FF2B5EF4-FFF2-40B4-BE49-F238E27FC236}">
                  <a16:creationId xmlns:a16="http://schemas.microsoft.com/office/drawing/2014/main" xmlns="" id="{FC7AF935-4FF7-4B42-9379-81308C60A63A}"/>
                </a:ext>
              </a:extLst>
            </p:cNvPr>
            <p:cNvGrpSpPr/>
            <p:nvPr/>
          </p:nvGrpSpPr>
          <p:grpSpPr>
            <a:xfrm>
              <a:off x="7343520" y="2082980"/>
              <a:ext cx="351155" cy="340753"/>
              <a:chOff x="-59481900" y="2290800"/>
              <a:chExt cx="319000" cy="309550"/>
            </a:xfrm>
            <a:solidFill>
              <a:schemeClr val="accent4"/>
            </a:solidFill>
          </p:grpSpPr>
          <p:sp>
            <p:nvSpPr>
              <p:cNvPr id="747" name="Google Shape;5257;p64">
                <a:extLst>
                  <a:ext uri="{FF2B5EF4-FFF2-40B4-BE49-F238E27FC236}">
                    <a16:creationId xmlns:a16="http://schemas.microsoft.com/office/drawing/2014/main" xmlns="" id="{989491F9-C44A-43CB-A620-1BC547C8A6CB}"/>
                  </a:ext>
                </a:extLst>
              </p:cNvPr>
              <p:cNvSpPr/>
              <p:nvPr/>
            </p:nvSpPr>
            <p:spPr>
              <a:xfrm>
                <a:off x="-59481900" y="2290800"/>
                <a:ext cx="319000" cy="309550"/>
              </a:xfrm>
              <a:custGeom>
                <a:avLst/>
                <a:gdLst/>
                <a:ahLst/>
                <a:cxnLst/>
                <a:rect l="l" t="t" r="r" b="b"/>
                <a:pathLst>
                  <a:path w="12760" h="12382" extrusionOk="0">
                    <a:moveTo>
                      <a:pt x="6427" y="851"/>
                    </a:moveTo>
                    <a:cubicBezTo>
                      <a:pt x="6900" y="851"/>
                      <a:pt x="7247" y="1197"/>
                      <a:pt x="7247" y="1670"/>
                    </a:cubicBezTo>
                    <a:lnTo>
                      <a:pt x="7247" y="4159"/>
                    </a:lnTo>
                    <a:lnTo>
                      <a:pt x="5608" y="4159"/>
                    </a:lnTo>
                    <a:lnTo>
                      <a:pt x="5608" y="1670"/>
                    </a:lnTo>
                    <a:cubicBezTo>
                      <a:pt x="5608" y="1197"/>
                      <a:pt x="5955" y="851"/>
                      <a:pt x="6427" y="851"/>
                    </a:cubicBezTo>
                    <a:close/>
                    <a:moveTo>
                      <a:pt x="11594" y="3308"/>
                    </a:moveTo>
                    <a:cubicBezTo>
                      <a:pt x="11846" y="3308"/>
                      <a:pt x="12004" y="3529"/>
                      <a:pt x="12004" y="3749"/>
                    </a:cubicBezTo>
                    <a:lnTo>
                      <a:pt x="12004" y="11185"/>
                    </a:lnTo>
                    <a:lnTo>
                      <a:pt x="11941" y="11185"/>
                    </a:lnTo>
                    <a:cubicBezTo>
                      <a:pt x="11941" y="11437"/>
                      <a:pt x="11752" y="11594"/>
                      <a:pt x="11563" y="11594"/>
                    </a:cubicBezTo>
                    <a:lnTo>
                      <a:pt x="1355" y="11594"/>
                    </a:lnTo>
                    <a:cubicBezTo>
                      <a:pt x="1103" y="11594"/>
                      <a:pt x="914" y="11405"/>
                      <a:pt x="914" y="11185"/>
                    </a:cubicBezTo>
                    <a:lnTo>
                      <a:pt x="914" y="3749"/>
                    </a:lnTo>
                    <a:cubicBezTo>
                      <a:pt x="914" y="3529"/>
                      <a:pt x="1103" y="3308"/>
                      <a:pt x="1355" y="3308"/>
                    </a:cubicBezTo>
                    <a:lnTo>
                      <a:pt x="4821" y="3308"/>
                    </a:lnTo>
                    <a:lnTo>
                      <a:pt x="4821" y="4568"/>
                    </a:lnTo>
                    <a:cubicBezTo>
                      <a:pt x="4821" y="4821"/>
                      <a:pt x="5010" y="5010"/>
                      <a:pt x="5199" y="5010"/>
                    </a:cubicBezTo>
                    <a:lnTo>
                      <a:pt x="7688" y="5010"/>
                    </a:lnTo>
                    <a:cubicBezTo>
                      <a:pt x="7940" y="5010"/>
                      <a:pt x="8129" y="4821"/>
                      <a:pt x="8129" y="4568"/>
                    </a:cubicBezTo>
                    <a:lnTo>
                      <a:pt x="8129" y="3308"/>
                    </a:lnTo>
                    <a:close/>
                    <a:moveTo>
                      <a:pt x="6396" y="0"/>
                    </a:moveTo>
                    <a:cubicBezTo>
                      <a:pt x="5482" y="0"/>
                      <a:pt x="4726" y="756"/>
                      <a:pt x="4726" y="1670"/>
                    </a:cubicBezTo>
                    <a:lnTo>
                      <a:pt x="4726" y="2489"/>
                    </a:lnTo>
                    <a:lnTo>
                      <a:pt x="1261" y="2489"/>
                    </a:lnTo>
                    <a:cubicBezTo>
                      <a:pt x="599" y="2489"/>
                      <a:pt x="0" y="3056"/>
                      <a:pt x="0" y="3718"/>
                    </a:cubicBezTo>
                    <a:lnTo>
                      <a:pt x="0" y="11153"/>
                    </a:lnTo>
                    <a:cubicBezTo>
                      <a:pt x="0" y="11815"/>
                      <a:pt x="568" y="12382"/>
                      <a:pt x="1261" y="12382"/>
                    </a:cubicBezTo>
                    <a:lnTo>
                      <a:pt x="11468" y="12382"/>
                    </a:lnTo>
                    <a:cubicBezTo>
                      <a:pt x="12130" y="12382"/>
                      <a:pt x="12697" y="11815"/>
                      <a:pt x="12697" y="11153"/>
                    </a:cubicBezTo>
                    <a:lnTo>
                      <a:pt x="12697" y="3749"/>
                    </a:lnTo>
                    <a:cubicBezTo>
                      <a:pt x="12760" y="3025"/>
                      <a:pt x="12193" y="2489"/>
                      <a:pt x="11500" y="2489"/>
                    </a:cubicBezTo>
                    <a:lnTo>
                      <a:pt x="8034" y="2489"/>
                    </a:lnTo>
                    <a:lnTo>
                      <a:pt x="8034" y="1670"/>
                    </a:lnTo>
                    <a:cubicBezTo>
                      <a:pt x="8034" y="756"/>
                      <a:pt x="7310" y="0"/>
                      <a:pt x="63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5258;p64">
                <a:extLst>
                  <a:ext uri="{FF2B5EF4-FFF2-40B4-BE49-F238E27FC236}">
                    <a16:creationId xmlns:a16="http://schemas.microsoft.com/office/drawing/2014/main" xmlns="" id="{96B2849E-0957-4E70-82A7-D27BF90A1579}"/>
                  </a:ext>
                </a:extLst>
              </p:cNvPr>
              <p:cNvSpPr/>
              <p:nvPr/>
            </p:nvSpPr>
            <p:spPr>
              <a:xfrm>
                <a:off x="-59287350" y="2456200"/>
                <a:ext cx="83500" cy="21275"/>
              </a:xfrm>
              <a:custGeom>
                <a:avLst/>
                <a:gdLst/>
                <a:ahLst/>
                <a:cxnLst/>
                <a:rect l="l" t="t" r="r" b="b"/>
                <a:pathLst>
                  <a:path w="3340" h="851" extrusionOk="0">
                    <a:moveTo>
                      <a:pt x="410" y="0"/>
                    </a:moveTo>
                    <a:cubicBezTo>
                      <a:pt x="189" y="0"/>
                      <a:pt x="0" y="221"/>
                      <a:pt x="0" y="441"/>
                    </a:cubicBezTo>
                    <a:cubicBezTo>
                      <a:pt x="0" y="693"/>
                      <a:pt x="189" y="851"/>
                      <a:pt x="410" y="851"/>
                    </a:cubicBezTo>
                    <a:lnTo>
                      <a:pt x="2899" y="851"/>
                    </a:lnTo>
                    <a:cubicBezTo>
                      <a:pt x="3151" y="851"/>
                      <a:pt x="3308" y="630"/>
                      <a:pt x="3308" y="441"/>
                    </a:cubicBezTo>
                    <a:cubicBezTo>
                      <a:pt x="3340" y="221"/>
                      <a:pt x="3151" y="0"/>
                      <a:pt x="289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5259;p64">
                <a:extLst>
                  <a:ext uri="{FF2B5EF4-FFF2-40B4-BE49-F238E27FC236}">
                    <a16:creationId xmlns:a16="http://schemas.microsoft.com/office/drawing/2014/main" xmlns="" id="{77B83D32-3AC3-4EDA-AC6A-5568C6D97C6D}"/>
                  </a:ext>
                </a:extLst>
              </p:cNvPr>
              <p:cNvSpPr/>
              <p:nvPr/>
            </p:nvSpPr>
            <p:spPr>
              <a:xfrm>
                <a:off x="-59287350" y="2497950"/>
                <a:ext cx="83500" cy="21275"/>
              </a:xfrm>
              <a:custGeom>
                <a:avLst/>
                <a:gdLst/>
                <a:ahLst/>
                <a:cxnLst/>
                <a:rect l="l" t="t" r="r" b="b"/>
                <a:pathLst>
                  <a:path w="3340" h="851" extrusionOk="0">
                    <a:moveTo>
                      <a:pt x="410" y="0"/>
                    </a:moveTo>
                    <a:cubicBezTo>
                      <a:pt x="189" y="0"/>
                      <a:pt x="0" y="189"/>
                      <a:pt x="0" y="441"/>
                    </a:cubicBezTo>
                    <a:cubicBezTo>
                      <a:pt x="0" y="662"/>
                      <a:pt x="189" y="851"/>
                      <a:pt x="410" y="851"/>
                    </a:cubicBezTo>
                    <a:lnTo>
                      <a:pt x="2899" y="851"/>
                    </a:lnTo>
                    <a:cubicBezTo>
                      <a:pt x="3151" y="851"/>
                      <a:pt x="3308" y="662"/>
                      <a:pt x="3308" y="441"/>
                    </a:cubicBezTo>
                    <a:cubicBezTo>
                      <a:pt x="3340" y="189"/>
                      <a:pt x="3151" y="0"/>
                      <a:pt x="289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5260;p64">
                <a:extLst>
                  <a:ext uri="{FF2B5EF4-FFF2-40B4-BE49-F238E27FC236}">
                    <a16:creationId xmlns:a16="http://schemas.microsoft.com/office/drawing/2014/main" xmlns="" id="{DD993E85-EF0C-4179-A208-2172E5C9FAF7}"/>
                  </a:ext>
                </a:extLst>
              </p:cNvPr>
              <p:cNvSpPr/>
              <p:nvPr/>
            </p:nvSpPr>
            <p:spPr>
              <a:xfrm>
                <a:off x="-59287350" y="2538900"/>
                <a:ext cx="82700" cy="22075"/>
              </a:xfrm>
              <a:custGeom>
                <a:avLst/>
                <a:gdLst/>
                <a:ahLst/>
                <a:cxnLst/>
                <a:rect l="l" t="t" r="r" b="b"/>
                <a:pathLst>
                  <a:path w="3308" h="883" extrusionOk="0">
                    <a:moveTo>
                      <a:pt x="410" y="0"/>
                    </a:moveTo>
                    <a:cubicBezTo>
                      <a:pt x="189" y="0"/>
                      <a:pt x="0" y="221"/>
                      <a:pt x="0" y="441"/>
                    </a:cubicBezTo>
                    <a:cubicBezTo>
                      <a:pt x="0" y="662"/>
                      <a:pt x="189" y="882"/>
                      <a:pt x="410" y="882"/>
                    </a:cubicBezTo>
                    <a:lnTo>
                      <a:pt x="2899" y="882"/>
                    </a:lnTo>
                    <a:cubicBezTo>
                      <a:pt x="3151" y="882"/>
                      <a:pt x="3308" y="662"/>
                      <a:pt x="3308" y="441"/>
                    </a:cubicBezTo>
                    <a:cubicBezTo>
                      <a:pt x="3308" y="221"/>
                      <a:pt x="3151" y="0"/>
                      <a:pt x="289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5261;p64">
                <a:extLst>
                  <a:ext uri="{FF2B5EF4-FFF2-40B4-BE49-F238E27FC236}">
                    <a16:creationId xmlns:a16="http://schemas.microsoft.com/office/drawing/2014/main" xmlns="" id="{D7FC0F4C-4E1E-4160-9429-D7A60E63F22B}"/>
                  </a:ext>
                </a:extLst>
              </p:cNvPr>
              <p:cNvSpPr/>
              <p:nvPr/>
            </p:nvSpPr>
            <p:spPr>
              <a:xfrm>
                <a:off x="-59439375" y="2425425"/>
                <a:ext cx="125250" cy="134750"/>
              </a:xfrm>
              <a:custGeom>
                <a:avLst/>
                <a:gdLst/>
                <a:ahLst/>
                <a:cxnLst/>
                <a:rect l="l" t="t" r="r" b="b"/>
                <a:pathLst>
                  <a:path w="5010" h="5390" extrusionOk="0">
                    <a:moveTo>
                      <a:pt x="2518" y="855"/>
                    </a:moveTo>
                    <a:cubicBezTo>
                      <a:pt x="2722" y="855"/>
                      <a:pt x="2928" y="925"/>
                      <a:pt x="3088" y="1074"/>
                    </a:cubicBezTo>
                    <a:cubicBezTo>
                      <a:pt x="3277" y="1294"/>
                      <a:pt x="3340" y="1609"/>
                      <a:pt x="3277" y="1924"/>
                    </a:cubicBezTo>
                    <a:cubicBezTo>
                      <a:pt x="3183" y="2176"/>
                      <a:pt x="2994" y="2428"/>
                      <a:pt x="2710" y="2460"/>
                    </a:cubicBezTo>
                    <a:cubicBezTo>
                      <a:pt x="2626" y="2485"/>
                      <a:pt x="2546" y="2497"/>
                      <a:pt x="2469" y="2497"/>
                    </a:cubicBezTo>
                    <a:cubicBezTo>
                      <a:pt x="2260" y="2497"/>
                      <a:pt x="2076" y="2409"/>
                      <a:pt x="1891" y="2271"/>
                    </a:cubicBezTo>
                    <a:cubicBezTo>
                      <a:pt x="1702" y="2019"/>
                      <a:pt x="1607" y="1704"/>
                      <a:pt x="1702" y="1452"/>
                    </a:cubicBezTo>
                    <a:cubicBezTo>
                      <a:pt x="1802" y="1070"/>
                      <a:pt x="2158" y="855"/>
                      <a:pt x="2518" y="855"/>
                    </a:cubicBezTo>
                    <a:close/>
                    <a:moveTo>
                      <a:pt x="2521" y="3342"/>
                    </a:moveTo>
                    <a:cubicBezTo>
                      <a:pt x="3309" y="3342"/>
                      <a:pt x="3939" y="3846"/>
                      <a:pt x="4159" y="4539"/>
                    </a:cubicBezTo>
                    <a:lnTo>
                      <a:pt x="914" y="4539"/>
                    </a:lnTo>
                    <a:cubicBezTo>
                      <a:pt x="1103" y="3846"/>
                      <a:pt x="1733" y="3342"/>
                      <a:pt x="2521" y="3342"/>
                    </a:cubicBezTo>
                    <a:close/>
                    <a:moveTo>
                      <a:pt x="2473" y="0"/>
                    </a:moveTo>
                    <a:cubicBezTo>
                      <a:pt x="1781" y="0"/>
                      <a:pt x="1110" y="436"/>
                      <a:pt x="914" y="1200"/>
                    </a:cubicBezTo>
                    <a:cubicBezTo>
                      <a:pt x="757" y="1798"/>
                      <a:pt x="914" y="2334"/>
                      <a:pt x="1292" y="2775"/>
                    </a:cubicBezTo>
                    <a:cubicBezTo>
                      <a:pt x="568" y="3216"/>
                      <a:pt x="1" y="4004"/>
                      <a:pt x="1" y="4949"/>
                    </a:cubicBezTo>
                    <a:cubicBezTo>
                      <a:pt x="1" y="5169"/>
                      <a:pt x="190" y="5390"/>
                      <a:pt x="410" y="5390"/>
                    </a:cubicBezTo>
                    <a:lnTo>
                      <a:pt x="4537" y="5390"/>
                    </a:lnTo>
                    <a:cubicBezTo>
                      <a:pt x="4758" y="5390"/>
                      <a:pt x="4978" y="5169"/>
                      <a:pt x="4978" y="4949"/>
                    </a:cubicBezTo>
                    <a:cubicBezTo>
                      <a:pt x="5010" y="4035"/>
                      <a:pt x="4506" y="3216"/>
                      <a:pt x="3718" y="2807"/>
                    </a:cubicBezTo>
                    <a:cubicBezTo>
                      <a:pt x="3907" y="2618"/>
                      <a:pt x="4033" y="2397"/>
                      <a:pt x="4096" y="2113"/>
                    </a:cubicBezTo>
                    <a:cubicBezTo>
                      <a:pt x="4254" y="1515"/>
                      <a:pt x="4096" y="916"/>
                      <a:pt x="3655" y="507"/>
                    </a:cubicBezTo>
                    <a:cubicBezTo>
                      <a:pt x="3322" y="161"/>
                      <a:pt x="2894" y="0"/>
                      <a:pt x="24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5262;p64">
                <a:extLst>
                  <a:ext uri="{FF2B5EF4-FFF2-40B4-BE49-F238E27FC236}">
                    <a16:creationId xmlns:a16="http://schemas.microsoft.com/office/drawing/2014/main" xmlns="" id="{934DE552-2AEA-47E1-A826-8D740F7678BD}"/>
                  </a:ext>
                </a:extLst>
              </p:cNvPr>
              <p:cNvSpPr/>
              <p:nvPr/>
            </p:nvSpPr>
            <p:spPr>
              <a:xfrm>
                <a:off x="-59327525" y="2325450"/>
                <a:ext cx="13400" cy="13425"/>
              </a:xfrm>
              <a:custGeom>
                <a:avLst/>
                <a:gdLst/>
                <a:ahLst/>
                <a:cxnLst/>
                <a:rect l="l" t="t" r="r" b="b"/>
                <a:pathLst>
                  <a:path w="536" h="537" extrusionOk="0">
                    <a:moveTo>
                      <a:pt x="252" y="1"/>
                    </a:moveTo>
                    <a:cubicBezTo>
                      <a:pt x="95" y="1"/>
                      <a:pt x="0" y="127"/>
                      <a:pt x="0" y="284"/>
                    </a:cubicBezTo>
                    <a:cubicBezTo>
                      <a:pt x="0" y="442"/>
                      <a:pt x="95" y="536"/>
                      <a:pt x="252" y="536"/>
                    </a:cubicBezTo>
                    <a:cubicBezTo>
                      <a:pt x="410" y="536"/>
                      <a:pt x="536" y="442"/>
                      <a:pt x="536" y="284"/>
                    </a:cubicBezTo>
                    <a:cubicBezTo>
                      <a:pt x="536" y="127"/>
                      <a:pt x="410" y="1"/>
                      <a:pt x="25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3" name="Google Shape;5263;p64">
              <a:extLst>
                <a:ext uri="{FF2B5EF4-FFF2-40B4-BE49-F238E27FC236}">
                  <a16:creationId xmlns:a16="http://schemas.microsoft.com/office/drawing/2014/main" xmlns="" id="{16F2DE1D-4B50-4BAD-8270-CD7087A89969}"/>
                </a:ext>
              </a:extLst>
            </p:cNvPr>
            <p:cNvGrpSpPr/>
            <p:nvPr/>
          </p:nvGrpSpPr>
          <p:grpSpPr>
            <a:xfrm>
              <a:off x="1857395" y="1674005"/>
              <a:ext cx="351155" cy="349256"/>
              <a:chOff x="-64401400" y="1914475"/>
              <a:chExt cx="319000" cy="317275"/>
            </a:xfrm>
            <a:solidFill>
              <a:schemeClr val="accent4"/>
            </a:solidFill>
          </p:grpSpPr>
          <p:sp>
            <p:nvSpPr>
              <p:cNvPr id="754" name="Google Shape;5264;p64">
                <a:extLst>
                  <a:ext uri="{FF2B5EF4-FFF2-40B4-BE49-F238E27FC236}">
                    <a16:creationId xmlns:a16="http://schemas.microsoft.com/office/drawing/2014/main" xmlns="" id="{F510AE74-4F8A-450B-A52D-BE61DFFCE7CC}"/>
                  </a:ext>
                </a:extLst>
              </p:cNvPr>
              <p:cNvSpPr/>
              <p:nvPr/>
            </p:nvSpPr>
            <p:spPr>
              <a:xfrm>
                <a:off x="-64401400" y="1914475"/>
                <a:ext cx="319000" cy="317275"/>
              </a:xfrm>
              <a:custGeom>
                <a:avLst/>
                <a:gdLst/>
                <a:ahLst/>
                <a:cxnLst/>
                <a:rect l="l" t="t" r="r" b="b"/>
                <a:pathLst>
                  <a:path w="12760" h="12691" extrusionOk="0">
                    <a:moveTo>
                      <a:pt x="4726" y="1317"/>
                    </a:moveTo>
                    <a:lnTo>
                      <a:pt x="4726" y="2703"/>
                    </a:lnTo>
                    <a:cubicBezTo>
                      <a:pt x="4663" y="2735"/>
                      <a:pt x="4600" y="2829"/>
                      <a:pt x="4569" y="2861"/>
                    </a:cubicBezTo>
                    <a:lnTo>
                      <a:pt x="4065" y="3554"/>
                    </a:lnTo>
                    <a:cubicBezTo>
                      <a:pt x="3970" y="3176"/>
                      <a:pt x="3907" y="2703"/>
                      <a:pt x="3907" y="2388"/>
                    </a:cubicBezTo>
                    <a:cubicBezTo>
                      <a:pt x="3876" y="1947"/>
                      <a:pt x="3970" y="1632"/>
                      <a:pt x="4222" y="1475"/>
                    </a:cubicBezTo>
                    <a:cubicBezTo>
                      <a:pt x="4348" y="1349"/>
                      <a:pt x="4537" y="1317"/>
                      <a:pt x="4726" y="1317"/>
                    </a:cubicBezTo>
                    <a:close/>
                    <a:moveTo>
                      <a:pt x="7046" y="813"/>
                    </a:moveTo>
                    <a:cubicBezTo>
                      <a:pt x="7507" y="813"/>
                      <a:pt x="7937" y="916"/>
                      <a:pt x="8286" y="1128"/>
                    </a:cubicBezTo>
                    <a:cubicBezTo>
                      <a:pt x="8759" y="1412"/>
                      <a:pt x="8979" y="1821"/>
                      <a:pt x="8948" y="2420"/>
                    </a:cubicBezTo>
                    <a:cubicBezTo>
                      <a:pt x="8948" y="2703"/>
                      <a:pt x="8853" y="3113"/>
                      <a:pt x="8790" y="3554"/>
                    </a:cubicBezTo>
                    <a:lnTo>
                      <a:pt x="8286" y="2861"/>
                    </a:lnTo>
                    <a:cubicBezTo>
                      <a:pt x="8066" y="2609"/>
                      <a:pt x="7814" y="2451"/>
                      <a:pt x="7499" y="2451"/>
                    </a:cubicBezTo>
                    <a:lnTo>
                      <a:pt x="5514" y="2451"/>
                    </a:lnTo>
                    <a:lnTo>
                      <a:pt x="5514" y="1160"/>
                    </a:lnTo>
                    <a:cubicBezTo>
                      <a:pt x="6020" y="931"/>
                      <a:pt x="6551" y="813"/>
                      <a:pt x="7046" y="813"/>
                    </a:cubicBezTo>
                    <a:close/>
                    <a:moveTo>
                      <a:pt x="7530" y="3334"/>
                    </a:moveTo>
                    <a:cubicBezTo>
                      <a:pt x="7562" y="3334"/>
                      <a:pt x="7593" y="3365"/>
                      <a:pt x="7656" y="3365"/>
                    </a:cubicBezTo>
                    <a:lnTo>
                      <a:pt x="8601" y="4657"/>
                    </a:lnTo>
                    <a:cubicBezTo>
                      <a:pt x="8444" y="5917"/>
                      <a:pt x="7688" y="7177"/>
                      <a:pt x="6427" y="7177"/>
                    </a:cubicBezTo>
                    <a:cubicBezTo>
                      <a:pt x="5167" y="7177"/>
                      <a:pt x="4411" y="5980"/>
                      <a:pt x="4254" y="4657"/>
                    </a:cubicBezTo>
                    <a:lnTo>
                      <a:pt x="5199" y="3365"/>
                    </a:lnTo>
                    <a:cubicBezTo>
                      <a:pt x="5230" y="3334"/>
                      <a:pt x="5293" y="3334"/>
                      <a:pt x="5325" y="3334"/>
                    </a:cubicBezTo>
                    <a:close/>
                    <a:moveTo>
                      <a:pt x="5199" y="7681"/>
                    </a:moveTo>
                    <a:cubicBezTo>
                      <a:pt x="5608" y="7902"/>
                      <a:pt x="5986" y="8028"/>
                      <a:pt x="6427" y="8028"/>
                    </a:cubicBezTo>
                    <a:cubicBezTo>
                      <a:pt x="6869" y="8028"/>
                      <a:pt x="7310" y="7902"/>
                      <a:pt x="7688" y="7713"/>
                    </a:cubicBezTo>
                    <a:lnTo>
                      <a:pt x="7688" y="7807"/>
                    </a:lnTo>
                    <a:cubicBezTo>
                      <a:pt x="7688" y="8028"/>
                      <a:pt x="7719" y="8185"/>
                      <a:pt x="7814" y="8343"/>
                    </a:cubicBezTo>
                    <a:lnTo>
                      <a:pt x="6427" y="9634"/>
                    </a:lnTo>
                    <a:lnTo>
                      <a:pt x="5073" y="8280"/>
                    </a:lnTo>
                    <a:cubicBezTo>
                      <a:pt x="5167" y="8122"/>
                      <a:pt x="5199" y="7965"/>
                      <a:pt x="5199" y="7776"/>
                    </a:cubicBezTo>
                    <a:lnTo>
                      <a:pt x="5199" y="7681"/>
                    </a:lnTo>
                    <a:close/>
                    <a:moveTo>
                      <a:pt x="4537" y="8878"/>
                    </a:moveTo>
                    <a:lnTo>
                      <a:pt x="5829" y="10170"/>
                    </a:lnTo>
                    <a:lnTo>
                      <a:pt x="5230" y="10769"/>
                    </a:lnTo>
                    <a:lnTo>
                      <a:pt x="4065" y="9036"/>
                    </a:lnTo>
                    <a:cubicBezTo>
                      <a:pt x="4222" y="9036"/>
                      <a:pt x="4380" y="9004"/>
                      <a:pt x="4537" y="8878"/>
                    </a:cubicBezTo>
                    <a:close/>
                    <a:moveTo>
                      <a:pt x="8318" y="8878"/>
                    </a:moveTo>
                    <a:cubicBezTo>
                      <a:pt x="8475" y="8973"/>
                      <a:pt x="8633" y="9036"/>
                      <a:pt x="8790" y="9036"/>
                    </a:cubicBezTo>
                    <a:lnTo>
                      <a:pt x="7593" y="10769"/>
                    </a:lnTo>
                    <a:lnTo>
                      <a:pt x="7026" y="10170"/>
                    </a:lnTo>
                    <a:lnTo>
                      <a:pt x="8318" y="8878"/>
                    </a:lnTo>
                    <a:close/>
                    <a:moveTo>
                      <a:pt x="10460" y="9067"/>
                    </a:moveTo>
                    <a:cubicBezTo>
                      <a:pt x="11279" y="9067"/>
                      <a:pt x="11941" y="9760"/>
                      <a:pt x="11941" y="10580"/>
                    </a:cubicBezTo>
                    <a:lnTo>
                      <a:pt x="11941" y="11840"/>
                    </a:lnTo>
                    <a:lnTo>
                      <a:pt x="7814" y="11840"/>
                    </a:lnTo>
                    <a:cubicBezTo>
                      <a:pt x="7908" y="11808"/>
                      <a:pt x="8003" y="11745"/>
                      <a:pt x="8034" y="11682"/>
                    </a:cubicBezTo>
                    <a:lnTo>
                      <a:pt x="9798" y="9067"/>
                    </a:lnTo>
                    <a:close/>
                    <a:moveTo>
                      <a:pt x="3088" y="9067"/>
                    </a:moveTo>
                    <a:lnTo>
                      <a:pt x="4852" y="11651"/>
                    </a:lnTo>
                    <a:cubicBezTo>
                      <a:pt x="4915" y="11745"/>
                      <a:pt x="5041" y="11808"/>
                      <a:pt x="5167" y="11840"/>
                    </a:cubicBezTo>
                    <a:lnTo>
                      <a:pt x="5199" y="11840"/>
                    </a:lnTo>
                    <a:cubicBezTo>
                      <a:pt x="5325" y="11840"/>
                      <a:pt x="5419" y="11808"/>
                      <a:pt x="5482" y="11714"/>
                    </a:cubicBezTo>
                    <a:lnTo>
                      <a:pt x="6427" y="10769"/>
                    </a:lnTo>
                    <a:lnTo>
                      <a:pt x="7404" y="11745"/>
                    </a:lnTo>
                    <a:cubicBezTo>
                      <a:pt x="7436" y="11777"/>
                      <a:pt x="7530" y="11840"/>
                      <a:pt x="7593" y="11871"/>
                    </a:cubicBezTo>
                    <a:lnTo>
                      <a:pt x="914" y="11871"/>
                    </a:lnTo>
                    <a:lnTo>
                      <a:pt x="914" y="11840"/>
                    </a:lnTo>
                    <a:lnTo>
                      <a:pt x="914" y="10580"/>
                    </a:lnTo>
                    <a:cubicBezTo>
                      <a:pt x="914" y="9760"/>
                      <a:pt x="1576" y="9067"/>
                      <a:pt x="2395" y="9067"/>
                    </a:cubicBezTo>
                    <a:close/>
                    <a:moveTo>
                      <a:pt x="7043" y="1"/>
                    </a:moveTo>
                    <a:cubicBezTo>
                      <a:pt x="6380" y="1"/>
                      <a:pt x="5673" y="166"/>
                      <a:pt x="5010" y="498"/>
                    </a:cubicBezTo>
                    <a:cubicBezTo>
                      <a:pt x="4898" y="477"/>
                      <a:pt x="4788" y="467"/>
                      <a:pt x="4680" y="467"/>
                    </a:cubicBezTo>
                    <a:cubicBezTo>
                      <a:pt x="4300" y="467"/>
                      <a:pt x="3942" y="592"/>
                      <a:pt x="3624" y="813"/>
                    </a:cubicBezTo>
                    <a:cubicBezTo>
                      <a:pt x="3308" y="1034"/>
                      <a:pt x="2962" y="1506"/>
                      <a:pt x="2962" y="2388"/>
                    </a:cubicBezTo>
                    <a:cubicBezTo>
                      <a:pt x="2962" y="3144"/>
                      <a:pt x="3277" y="4405"/>
                      <a:pt x="3340" y="4625"/>
                    </a:cubicBezTo>
                    <a:cubicBezTo>
                      <a:pt x="3466" y="5570"/>
                      <a:pt x="3781" y="6389"/>
                      <a:pt x="4285" y="6988"/>
                    </a:cubicBezTo>
                    <a:lnTo>
                      <a:pt x="4285" y="7744"/>
                    </a:lnTo>
                    <a:cubicBezTo>
                      <a:pt x="4285" y="8028"/>
                      <a:pt x="4065" y="8248"/>
                      <a:pt x="3781" y="8248"/>
                    </a:cubicBezTo>
                    <a:lnTo>
                      <a:pt x="2332" y="8248"/>
                    </a:lnTo>
                    <a:cubicBezTo>
                      <a:pt x="1072" y="8248"/>
                      <a:pt x="0" y="9288"/>
                      <a:pt x="0" y="10580"/>
                    </a:cubicBezTo>
                    <a:lnTo>
                      <a:pt x="0" y="12281"/>
                    </a:lnTo>
                    <a:cubicBezTo>
                      <a:pt x="0" y="12501"/>
                      <a:pt x="189" y="12690"/>
                      <a:pt x="410" y="12690"/>
                    </a:cubicBezTo>
                    <a:lnTo>
                      <a:pt x="12256" y="12690"/>
                    </a:lnTo>
                    <a:cubicBezTo>
                      <a:pt x="12508" y="12690"/>
                      <a:pt x="12697" y="12501"/>
                      <a:pt x="12697" y="12281"/>
                    </a:cubicBezTo>
                    <a:lnTo>
                      <a:pt x="12697" y="10580"/>
                    </a:lnTo>
                    <a:cubicBezTo>
                      <a:pt x="12760" y="9319"/>
                      <a:pt x="11689" y="8248"/>
                      <a:pt x="10429" y="8248"/>
                    </a:cubicBezTo>
                    <a:lnTo>
                      <a:pt x="8979" y="8248"/>
                    </a:lnTo>
                    <a:cubicBezTo>
                      <a:pt x="8696" y="8248"/>
                      <a:pt x="8475" y="8028"/>
                      <a:pt x="8475" y="7744"/>
                    </a:cubicBezTo>
                    <a:lnTo>
                      <a:pt x="8475" y="6957"/>
                    </a:lnTo>
                    <a:cubicBezTo>
                      <a:pt x="8979" y="6358"/>
                      <a:pt x="9294" y="5539"/>
                      <a:pt x="9389" y="4625"/>
                    </a:cubicBezTo>
                    <a:cubicBezTo>
                      <a:pt x="9546" y="4121"/>
                      <a:pt x="9735" y="3050"/>
                      <a:pt x="9767" y="2420"/>
                    </a:cubicBezTo>
                    <a:cubicBezTo>
                      <a:pt x="9767" y="1538"/>
                      <a:pt x="9420" y="845"/>
                      <a:pt x="8664" y="404"/>
                    </a:cubicBezTo>
                    <a:cubicBezTo>
                      <a:pt x="8202" y="135"/>
                      <a:pt x="7640" y="1"/>
                      <a:pt x="704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5265;p64">
                <a:extLst>
                  <a:ext uri="{FF2B5EF4-FFF2-40B4-BE49-F238E27FC236}">
                    <a16:creationId xmlns:a16="http://schemas.microsoft.com/office/drawing/2014/main" xmlns="" id="{44B6D4F8-4B2C-4D4E-9517-0F128AF263F3}"/>
                  </a:ext>
                </a:extLst>
              </p:cNvPr>
              <p:cNvSpPr/>
              <p:nvPr/>
            </p:nvSpPr>
            <p:spPr>
              <a:xfrm>
                <a:off x="-64172200" y="2175800"/>
                <a:ext cx="48850" cy="22075"/>
              </a:xfrm>
              <a:custGeom>
                <a:avLst/>
                <a:gdLst/>
                <a:ahLst/>
                <a:cxnLst/>
                <a:rect l="l" t="t" r="r" b="b"/>
                <a:pathLst>
                  <a:path w="1954" h="883" extrusionOk="0">
                    <a:moveTo>
                      <a:pt x="410" y="1"/>
                    </a:moveTo>
                    <a:cubicBezTo>
                      <a:pt x="158" y="1"/>
                      <a:pt x="0" y="190"/>
                      <a:pt x="0" y="442"/>
                    </a:cubicBezTo>
                    <a:cubicBezTo>
                      <a:pt x="0" y="662"/>
                      <a:pt x="221" y="883"/>
                      <a:pt x="410" y="883"/>
                    </a:cubicBezTo>
                    <a:lnTo>
                      <a:pt x="1513" y="883"/>
                    </a:lnTo>
                    <a:cubicBezTo>
                      <a:pt x="1765" y="883"/>
                      <a:pt x="1891" y="662"/>
                      <a:pt x="1891" y="442"/>
                    </a:cubicBezTo>
                    <a:cubicBezTo>
                      <a:pt x="1954" y="190"/>
                      <a:pt x="1733" y="1"/>
                      <a:pt x="151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5266;p64">
                <a:extLst>
                  <a:ext uri="{FF2B5EF4-FFF2-40B4-BE49-F238E27FC236}">
                    <a16:creationId xmlns:a16="http://schemas.microsoft.com/office/drawing/2014/main" xmlns="" id="{19A1CD55-6E18-490C-9EFC-347A32C9524B}"/>
                  </a:ext>
                </a:extLst>
              </p:cNvPr>
              <p:cNvSpPr/>
              <p:nvPr/>
            </p:nvSpPr>
            <p:spPr>
              <a:xfrm>
                <a:off x="-64212375" y="2210450"/>
                <a:ext cx="5525" cy="25"/>
              </a:xfrm>
              <a:custGeom>
                <a:avLst/>
                <a:gdLst/>
                <a:ahLst/>
                <a:cxnLst/>
                <a:rect l="l" t="t" r="r" b="b"/>
                <a:pathLst>
                  <a:path w="221" h="1" extrusionOk="0">
                    <a:moveTo>
                      <a:pt x="1" y="1"/>
                    </a:moveTo>
                    <a:lnTo>
                      <a:pt x="221" y="1"/>
                    </a:lnTo>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7" name="Google Shape;5267;p64">
              <a:extLst>
                <a:ext uri="{FF2B5EF4-FFF2-40B4-BE49-F238E27FC236}">
                  <a16:creationId xmlns:a16="http://schemas.microsoft.com/office/drawing/2014/main" xmlns="" id="{2CD1F78B-4F4F-4D55-A6C4-490101D1B088}"/>
                </a:ext>
              </a:extLst>
            </p:cNvPr>
            <p:cNvGrpSpPr/>
            <p:nvPr/>
          </p:nvGrpSpPr>
          <p:grpSpPr>
            <a:xfrm>
              <a:off x="1918957" y="2079430"/>
              <a:ext cx="228031" cy="347853"/>
              <a:chOff x="-64343900" y="2282125"/>
              <a:chExt cx="207150" cy="316000"/>
            </a:xfrm>
            <a:solidFill>
              <a:schemeClr val="accent4"/>
            </a:solidFill>
          </p:grpSpPr>
          <p:sp>
            <p:nvSpPr>
              <p:cNvPr id="758" name="Google Shape;5268;p64">
                <a:extLst>
                  <a:ext uri="{FF2B5EF4-FFF2-40B4-BE49-F238E27FC236}">
                    <a16:creationId xmlns:a16="http://schemas.microsoft.com/office/drawing/2014/main" xmlns="" id="{9B356B2A-8350-4A11-908C-805B80EEABC4}"/>
                  </a:ext>
                </a:extLst>
              </p:cNvPr>
              <p:cNvSpPr/>
              <p:nvPr/>
            </p:nvSpPr>
            <p:spPr>
              <a:xfrm>
                <a:off x="-64270650" y="2310475"/>
                <a:ext cx="61450" cy="147325"/>
              </a:xfrm>
              <a:custGeom>
                <a:avLst/>
                <a:gdLst/>
                <a:ahLst/>
                <a:cxnLst/>
                <a:rect l="l" t="t" r="r" b="b"/>
                <a:pathLst>
                  <a:path w="2458" h="5893" extrusionOk="0">
                    <a:moveTo>
                      <a:pt x="1229" y="1"/>
                    </a:moveTo>
                    <a:cubicBezTo>
                      <a:pt x="1008" y="1"/>
                      <a:pt x="851" y="221"/>
                      <a:pt x="851" y="442"/>
                    </a:cubicBezTo>
                    <a:lnTo>
                      <a:pt x="851" y="726"/>
                    </a:lnTo>
                    <a:cubicBezTo>
                      <a:pt x="378" y="883"/>
                      <a:pt x="0" y="1356"/>
                      <a:pt x="0" y="1891"/>
                    </a:cubicBezTo>
                    <a:cubicBezTo>
                      <a:pt x="0" y="2584"/>
                      <a:pt x="567" y="2962"/>
                      <a:pt x="1008" y="3277"/>
                    </a:cubicBezTo>
                    <a:cubicBezTo>
                      <a:pt x="1323" y="3529"/>
                      <a:pt x="1670" y="3750"/>
                      <a:pt x="1670" y="4002"/>
                    </a:cubicBezTo>
                    <a:cubicBezTo>
                      <a:pt x="1670" y="4223"/>
                      <a:pt x="1481" y="4412"/>
                      <a:pt x="1229" y="4412"/>
                    </a:cubicBezTo>
                    <a:cubicBezTo>
                      <a:pt x="1008" y="4412"/>
                      <a:pt x="851" y="4223"/>
                      <a:pt x="851" y="4002"/>
                    </a:cubicBezTo>
                    <a:cubicBezTo>
                      <a:pt x="851" y="3750"/>
                      <a:pt x="630" y="3592"/>
                      <a:pt x="441" y="3592"/>
                    </a:cubicBezTo>
                    <a:cubicBezTo>
                      <a:pt x="221" y="3592"/>
                      <a:pt x="0" y="3781"/>
                      <a:pt x="0" y="4002"/>
                    </a:cubicBezTo>
                    <a:cubicBezTo>
                      <a:pt x="0" y="4538"/>
                      <a:pt x="378" y="4979"/>
                      <a:pt x="851" y="5168"/>
                    </a:cubicBezTo>
                    <a:lnTo>
                      <a:pt x="851" y="5451"/>
                    </a:lnTo>
                    <a:cubicBezTo>
                      <a:pt x="851" y="5672"/>
                      <a:pt x="1040" y="5892"/>
                      <a:pt x="1229" y="5892"/>
                    </a:cubicBezTo>
                    <a:cubicBezTo>
                      <a:pt x="1481" y="5829"/>
                      <a:pt x="1639" y="5640"/>
                      <a:pt x="1639" y="5451"/>
                    </a:cubicBezTo>
                    <a:lnTo>
                      <a:pt x="1639" y="5168"/>
                    </a:lnTo>
                    <a:cubicBezTo>
                      <a:pt x="2111" y="5010"/>
                      <a:pt x="2458" y="4538"/>
                      <a:pt x="2458" y="4002"/>
                    </a:cubicBezTo>
                    <a:cubicBezTo>
                      <a:pt x="2458" y="3309"/>
                      <a:pt x="1891" y="2931"/>
                      <a:pt x="1481" y="2616"/>
                    </a:cubicBezTo>
                    <a:cubicBezTo>
                      <a:pt x="1166" y="2364"/>
                      <a:pt x="788" y="2143"/>
                      <a:pt x="788" y="1891"/>
                    </a:cubicBezTo>
                    <a:cubicBezTo>
                      <a:pt x="788" y="1671"/>
                      <a:pt x="1008" y="1513"/>
                      <a:pt x="1197" y="1513"/>
                    </a:cubicBezTo>
                    <a:cubicBezTo>
                      <a:pt x="1418" y="1513"/>
                      <a:pt x="1639" y="1702"/>
                      <a:pt x="1639" y="1891"/>
                    </a:cubicBezTo>
                    <a:cubicBezTo>
                      <a:pt x="1639" y="2143"/>
                      <a:pt x="1828" y="2332"/>
                      <a:pt x="2017" y="2332"/>
                    </a:cubicBezTo>
                    <a:cubicBezTo>
                      <a:pt x="2269" y="2332"/>
                      <a:pt x="2458" y="2143"/>
                      <a:pt x="2458" y="1891"/>
                    </a:cubicBezTo>
                    <a:cubicBezTo>
                      <a:pt x="2458" y="1356"/>
                      <a:pt x="2111" y="915"/>
                      <a:pt x="1639" y="726"/>
                    </a:cubicBezTo>
                    <a:lnTo>
                      <a:pt x="1639" y="442"/>
                    </a:lnTo>
                    <a:cubicBezTo>
                      <a:pt x="1639" y="221"/>
                      <a:pt x="1418" y="1"/>
                      <a:pt x="122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5269;p64">
                <a:extLst>
                  <a:ext uri="{FF2B5EF4-FFF2-40B4-BE49-F238E27FC236}">
                    <a16:creationId xmlns:a16="http://schemas.microsoft.com/office/drawing/2014/main" xmlns="" id="{1E9F5FE4-F820-4DD0-A1C2-CD4F9424EDD2}"/>
                  </a:ext>
                </a:extLst>
              </p:cNvPr>
              <p:cNvSpPr/>
              <p:nvPr/>
            </p:nvSpPr>
            <p:spPr>
              <a:xfrm>
                <a:off x="-64343900" y="2282125"/>
                <a:ext cx="207150" cy="316000"/>
              </a:xfrm>
              <a:custGeom>
                <a:avLst/>
                <a:gdLst/>
                <a:ahLst/>
                <a:cxnLst/>
                <a:rect l="l" t="t" r="r" b="b"/>
                <a:pathLst>
                  <a:path w="8286" h="12640" extrusionOk="0">
                    <a:moveTo>
                      <a:pt x="4159" y="788"/>
                    </a:moveTo>
                    <a:cubicBezTo>
                      <a:pt x="5986" y="788"/>
                      <a:pt x="7467" y="2301"/>
                      <a:pt x="7467" y="4096"/>
                    </a:cubicBezTo>
                    <a:cubicBezTo>
                      <a:pt x="7467" y="5924"/>
                      <a:pt x="5986" y="7404"/>
                      <a:pt x="4159" y="7404"/>
                    </a:cubicBezTo>
                    <a:cubicBezTo>
                      <a:pt x="2300" y="7404"/>
                      <a:pt x="851" y="5924"/>
                      <a:pt x="851" y="4096"/>
                    </a:cubicBezTo>
                    <a:cubicBezTo>
                      <a:pt x="851" y="2301"/>
                      <a:pt x="2363" y="788"/>
                      <a:pt x="4159" y="788"/>
                    </a:cubicBezTo>
                    <a:close/>
                    <a:moveTo>
                      <a:pt x="851" y="8917"/>
                    </a:moveTo>
                    <a:cubicBezTo>
                      <a:pt x="1513" y="8980"/>
                      <a:pt x="2206" y="9295"/>
                      <a:pt x="2773" y="9862"/>
                    </a:cubicBezTo>
                    <a:cubicBezTo>
                      <a:pt x="3340" y="10429"/>
                      <a:pt x="3655" y="11122"/>
                      <a:pt x="3718" y="11784"/>
                    </a:cubicBezTo>
                    <a:cubicBezTo>
                      <a:pt x="3056" y="11689"/>
                      <a:pt x="2395" y="11374"/>
                      <a:pt x="1796" y="10838"/>
                    </a:cubicBezTo>
                    <a:cubicBezTo>
                      <a:pt x="1261" y="10271"/>
                      <a:pt x="945" y="9578"/>
                      <a:pt x="851" y="8917"/>
                    </a:cubicBezTo>
                    <a:close/>
                    <a:moveTo>
                      <a:pt x="7467" y="8917"/>
                    </a:moveTo>
                    <a:lnTo>
                      <a:pt x="7467" y="8917"/>
                    </a:lnTo>
                    <a:cubicBezTo>
                      <a:pt x="7404" y="9578"/>
                      <a:pt x="7089" y="10240"/>
                      <a:pt x="6522" y="10838"/>
                    </a:cubicBezTo>
                    <a:cubicBezTo>
                      <a:pt x="5923" y="11374"/>
                      <a:pt x="5262" y="11689"/>
                      <a:pt x="4600" y="11784"/>
                    </a:cubicBezTo>
                    <a:cubicBezTo>
                      <a:pt x="4663" y="11122"/>
                      <a:pt x="4947" y="10429"/>
                      <a:pt x="5545" y="9862"/>
                    </a:cubicBezTo>
                    <a:cubicBezTo>
                      <a:pt x="6081" y="9295"/>
                      <a:pt x="6805" y="8980"/>
                      <a:pt x="7467" y="8917"/>
                    </a:cubicBezTo>
                    <a:close/>
                    <a:moveTo>
                      <a:pt x="4159" y="1"/>
                    </a:moveTo>
                    <a:cubicBezTo>
                      <a:pt x="1891" y="1"/>
                      <a:pt x="32" y="1860"/>
                      <a:pt x="32" y="4128"/>
                    </a:cubicBezTo>
                    <a:cubicBezTo>
                      <a:pt x="32" y="6270"/>
                      <a:pt x="1670" y="8034"/>
                      <a:pt x="3781" y="8223"/>
                    </a:cubicBezTo>
                    <a:lnTo>
                      <a:pt x="3781" y="9736"/>
                    </a:lnTo>
                    <a:cubicBezTo>
                      <a:pt x="3623" y="9578"/>
                      <a:pt x="3497" y="9421"/>
                      <a:pt x="3371" y="9295"/>
                    </a:cubicBezTo>
                    <a:cubicBezTo>
                      <a:pt x="2584" y="8507"/>
                      <a:pt x="1576" y="8066"/>
                      <a:pt x="410" y="8066"/>
                    </a:cubicBezTo>
                    <a:cubicBezTo>
                      <a:pt x="189" y="8066"/>
                      <a:pt x="32" y="8287"/>
                      <a:pt x="32" y="8476"/>
                    </a:cubicBezTo>
                    <a:cubicBezTo>
                      <a:pt x="0" y="9578"/>
                      <a:pt x="410" y="10649"/>
                      <a:pt x="1261" y="11437"/>
                    </a:cubicBezTo>
                    <a:cubicBezTo>
                      <a:pt x="2048" y="12225"/>
                      <a:pt x="3056" y="12634"/>
                      <a:pt x="4096" y="12634"/>
                    </a:cubicBezTo>
                    <a:lnTo>
                      <a:pt x="4159" y="12634"/>
                    </a:lnTo>
                    <a:cubicBezTo>
                      <a:pt x="4225" y="12638"/>
                      <a:pt x="4290" y="12640"/>
                      <a:pt x="4355" y="12640"/>
                    </a:cubicBezTo>
                    <a:cubicBezTo>
                      <a:pt x="5385" y="12640"/>
                      <a:pt x="6348" y="12178"/>
                      <a:pt x="7089" y="11437"/>
                    </a:cubicBezTo>
                    <a:cubicBezTo>
                      <a:pt x="7877" y="10649"/>
                      <a:pt x="8286" y="9610"/>
                      <a:pt x="8286" y="8476"/>
                    </a:cubicBezTo>
                    <a:cubicBezTo>
                      <a:pt x="8286" y="8223"/>
                      <a:pt x="8097" y="8066"/>
                      <a:pt x="7908" y="8066"/>
                    </a:cubicBezTo>
                    <a:cubicBezTo>
                      <a:pt x="7872" y="8065"/>
                      <a:pt x="7837" y="8064"/>
                      <a:pt x="7801" y="8064"/>
                    </a:cubicBezTo>
                    <a:cubicBezTo>
                      <a:pt x="6709" y="8064"/>
                      <a:pt x="5709" y="8532"/>
                      <a:pt x="4947" y="9295"/>
                    </a:cubicBezTo>
                    <a:cubicBezTo>
                      <a:pt x="4821" y="9452"/>
                      <a:pt x="4663" y="9578"/>
                      <a:pt x="4569" y="9736"/>
                    </a:cubicBezTo>
                    <a:lnTo>
                      <a:pt x="4569" y="8223"/>
                    </a:lnTo>
                    <a:cubicBezTo>
                      <a:pt x="6648" y="8034"/>
                      <a:pt x="8286" y="6270"/>
                      <a:pt x="8286" y="4128"/>
                    </a:cubicBezTo>
                    <a:cubicBezTo>
                      <a:pt x="8286" y="1860"/>
                      <a:pt x="6459" y="1"/>
                      <a:pt x="415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0" name="Google Shape;5270;p64">
              <a:extLst>
                <a:ext uri="{FF2B5EF4-FFF2-40B4-BE49-F238E27FC236}">
                  <a16:creationId xmlns:a16="http://schemas.microsoft.com/office/drawing/2014/main" xmlns="" id="{69E84185-16B5-4A52-92BD-12008062F28A}"/>
                </a:ext>
              </a:extLst>
            </p:cNvPr>
            <p:cNvSpPr/>
            <p:nvPr/>
          </p:nvSpPr>
          <p:spPr>
            <a:xfrm>
              <a:off x="1856263" y="2480574"/>
              <a:ext cx="349421" cy="352036"/>
            </a:xfrm>
            <a:custGeom>
              <a:avLst/>
              <a:gdLst/>
              <a:ahLst/>
              <a:cxnLst/>
              <a:rect l="l" t="t" r="r" b="b"/>
              <a:pathLst>
                <a:path w="12697" h="12792" extrusionOk="0">
                  <a:moveTo>
                    <a:pt x="7310" y="3435"/>
                  </a:moveTo>
                  <a:cubicBezTo>
                    <a:pt x="7404" y="3435"/>
                    <a:pt x="7467" y="3498"/>
                    <a:pt x="7436" y="3624"/>
                  </a:cubicBezTo>
                  <a:cubicBezTo>
                    <a:pt x="7310" y="3939"/>
                    <a:pt x="7247" y="4223"/>
                    <a:pt x="7215" y="4538"/>
                  </a:cubicBezTo>
                  <a:lnTo>
                    <a:pt x="5419" y="4538"/>
                  </a:lnTo>
                  <a:cubicBezTo>
                    <a:pt x="5388" y="4223"/>
                    <a:pt x="5293" y="3908"/>
                    <a:pt x="5199" y="3624"/>
                  </a:cubicBezTo>
                  <a:cubicBezTo>
                    <a:pt x="5167" y="3498"/>
                    <a:pt x="5230" y="3435"/>
                    <a:pt x="5325" y="3435"/>
                  </a:cubicBezTo>
                  <a:close/>
                  <a:moveTo>
                    <a:pt x="7121" y="5357"/>
                  </a:moveTo>
                  <a:cubicBezTo>
                    <a:pt x="7089" y="6428"/>
                    <a:pt x="7310" y="7436"/>
                    <a:pt x="7845" y="8381"/>
                  </a:cubicBezTo>
                  <a:lnTo>
                    <a:pt x="8003" y="8665"/>
                  </a:lnTo>
                  <a:lnTo>
                    <a:pt x="4726" y="8665"/>
                  </a:lnTo>
                  <a:lnTo>
                    <a:pt x="4852" y="8381"/>
                  </a:lnTo>
                  <a:cubicBezTo>
                    <a:pt x="5356" y="7436"/>
                    <a:pt x="5577" y="6396"/>
                    <a:pt x="5545" y="5357"/>
                  </a:cubicBezTo>
                  <a:close/>
                  <a:moveTo>
                    <a:pt x="8381" y="9484"/>
                  </a:moveTo>
                  <a:cubicBezTo>
                    <a:pt x="8633" y="9484"/>
                    <a:pt x="8790" y="9704"/>
                    <a:pt x="8790" y="9925"/>
                  </a:cubicBezTo>
                  <a:lnTo>
                    <a:pt x="8790" y="10335"/>
                  </a:lnTo>
                  <a:lnTo>
                    <a:pt x="3813" y="10335"/>
                  </a:lnTo>
                  <a:lnTo>
                    <a:pt x="3813" y="9925"/>
                  </a:lnTo>
                  <a:lnTo>
                    <a:pt x="3844" y="9925"/>
                  </a:lnTo>
                  <a:cubicBezTo>
                    <a:pt x="3844" y="9704"/>
                    <a:pt x="4065" y="9484"/>
                    <a:pt x="4254" y="9484"/>
                  </a:cubicBezTo>
                  <a:close/>
                  <a:moveTo>
                    <a:pt x="9200" y="11154"/>
                  </a:moveTo>
                  <a:cubicBezTo>
                    <a:pt x="9452" y="11154"/>
                    <a:pt x="9609" y="11343"/>
                    <a:pt x="9609" y="11595"/>
                  </a:cubicBezTo>
                  <a:lnTo>
                    <a:pt x="9609" y="12004"/>
                  </a:lnTo>
                  <a:lnTo>
                    <a:pt x="2993" y="12004"/>
                  </a:lnTo>
                  <a:lnTo>
                    <a:pt x="2993" y="11595"/>
                  </a:lnTo>
                  <a:lnTo>
                    <a:pt x="3025" y="11595"/>
                  </a:lnTo>
                  <a:cubicBezTo>
                    <a:pt x="3025" y="11343"/>
                    <a:pt x="3214" y="11154"/>
                    <a:pt x="3435" y="11154"/>
                  </a:cubicBezTo>
                  <a:close/>
                  <a:moveTo>
                    <a:pt x="6333" y="1"/>
                  </a:moveTo>
                  <a:cubicBezTo>
                    <a:pt x="6144" y="1"/>
                    <a:pt x="5955" y="190"/>
                    <a:pt x="5955" y="442"/>
                  </a:cubicBezTo>
                  <a:lnTo>
                    <a:pt x="5955" y="883"/>
                  </a:lnTo>
                  <a:lnTo>
                    <a:pt x="5514" y="883"/>
                  </a:lnTo>
                  <a:cubicBezTo>
                    <a:pt x="5262" y="883"/>
                    <a:pt x="5104" y="1072"/>
                    <a:pt x="5104" y="1261"/>
                  </a:cubicBezTo>
                  <a:cubicBezTo>
                    <a:pt x="5104" y="1513"/>
                    <a:pt x="5325" y="1702"/>
                    <a:pt x="5514" y="1702"/>
                  </a:cubicBezTo>
                  <a:lnTo>
                    <a:pt x="5955" y="1702"/>
                  </a:lnTo>
                  <a:lnTo>
                    <a:pt x="5955" y="2521"/>
                  </a:lnTo>
                  <a:lnTo>
                    <a:pt x="5356" y="2521"/>
                  </a:lnTo>
                  <a:cubicBezTo>
                    <a:pt x="4695" y="2521"/>
                    <a:pt x="4222" y="3183"/>
                    <a:pt x="4443" y="3813"/>
                  </a:cubicBezTo>
                  <a:cubicBezTo>
                    <a:pt x="4537" y="4034"/>
                    <a:pt x="4569" y="4254"/>
                    <a:pt x="4632" y="4443"/>
                  </a:cubicBezTo>
                  <a:lnTo>
                    <a:pt x="4285" y="4443"/>
                  </a:lnTo>
                  <a:cubicBezTo>
                    <a:pt x="4065" y="4443"/>
                    <a:pt x="3907" y="4664"/>
                    <a:pt x="3907" y="4884"/>
                  </a:cubicBezTo>
                  <a:cubicBezTo>
                    <a:pt x="3907" y="5136"/>
                    <a:pt x="4096" y="5325"/>
                    <a:pt x="4285" y="5325"/>
                  </a:cubicBezTo>
                  <a:lnTo>
                    <a:pt x="4726" y="5325"/>
                  </a:lnTo>
                  <a:cubicBezTo>
                    <a:pt x="4821" y="6901"/>
                    <a:pt x="4191" y="7846"/>
                    <a:pt x="3718" y="8791"/>
                  </a:cubicBezTo>
                  <a:cubicBezTo>
                    <a:pt x="3308" y="8980"/>
                    <a:pt x="3025" y="9421"/>
                    <a:pt x="3025" y="9893"/>
                  </a:cubicBezTo>
                  <a:lnTo>
                    <a:pt x="3025" y="10366"/>
                  </a:lnTo>
                  <a:cubicBezTo>
                    <a:pt x="2552" y="10524"/>
                    <a:pt x="2206" y="10996"/>
                    <a:pt x="2206" y="11532"/>
                  </a:cubicBezTo>
                  <a:lnTo>
                    <a:pt x="2206" y="11973"/>
                  </a:lnTo>
                  <a:lnTo>
                    <a:pt x="442" y="11973"/>
                  </a:lnTo>
                  <a:cubicBezTo>
                    <a:pt x="189" y="11973"/>
                    <a:pt x="0" y="12162"/>
                    <a:pt x="0" y="12382"/>
                  </a:cubicBezTo>
                  <a:cubicBezTo>
                    <a:pt x="0" y="12603"/>
                    <a:pt x="158" y="12792"/>
                    <a:pt x="379" y="12792"/>
                  </a:cubicBezTo>
                  <a:lnTo>
                    <a:pt x="12256" y="12792"/>
                  </a:lnTo>
                  <a:cubicBezTo>
                    <a:pt x="12476" y="12792"/>
                    <a:pt x="12697" y="12603"/>
                    <a:pt x="12697" y="12382"/>
                  </a:cubicBezTo>
                  <a:cubicBezTo>
                    <a:pt x="12697" y="12130"/>
                    <a:pt x="12476" y="11973"/>
                    <a:pt x="12256" y="11973"/>
                  </a:cubicBezTo>
                  <a:lnTo>
                    <a:pt x="10460" y="11973"/>
                  </a:lnTo>
                  <a:lnTo>
                    <a:pt x="10460" y="11532"/>
                  </a:lnTo>
                  <a:cubicBezTo>
                    <a:pt x="10460" y="10996"/>
                    <a:pt x="10114" y="10555"/>
                    <a:pt x="9641" y="10366"/>
                  </a:cubicBezTo>
                  <a:lnTo>
                    <a:pt x="9641" y="9893"/>
                  </a:lnTo>
                  <a:cubicBezTo>
                    <a:pt x="9641" y="9421"/>
                    <a:pt x="9357" y="8980"/>
                    <a:pt x="8979" y="8791"/>
                  </a:cubicBezTo>
                  <a:cubicBezTo>
                    <a:pt x="8507" y="7877"/>
                    <a:pt x="7877" y="6932"/>
                    <a:pt x="7940" y="5325"/>
                  </a:cubicBezTo>
                  <a:lnTo>
                    <a:pt x="8381" y="5325"/>
                  </a:lnTo>
                  <a:cubicBezTo>
                    <a:pt x="8633" y="5325"/>
                    <a:pt x="8790" y="5136"/>
                    <a:pt x="8790" y="4884"/>
                  </a:cubicBezTo>
                  <a:cubicBezTo>
                    <a:pt x="8790" y="4664"/>
                    <a:pt x="8570" y="4443"/>
                    <a:pt x="8381" y="4443"/>
                  </a:cubicBezTo>
                  <a:lnTo>
                    <a:pt x="8034" y="4443"/>
                  </a:lnTo>
                  <a:cubicBezTo>
                    <a:pt x="8066" y="4254"/>
                    <a:pt x="8160" y="4034"/>
                    <a:pt x="8223" y="3813"/>
                  </a:cubicBezTo>
                  <a:cubicBezTo>
                    <a:pt x="8475" y="3183"/>
                    <a:pt x="8003" y="2521"/>
                    <a:pt x="7310" y="2521"/>
                  </a:cubicBezTo>
                  <a:lnTo>
                    <a:pt x="6743" y="2521"/>
                  </a:lnTo>
                  <a:lnTo>
                    <a:pt x="6743" y="1702"/>
                  </a:lnTo>
                  <a:lnTo>
                    <a:pt x="7184" y="1702"/>
                  </a:lnTo>
                  <a:cubicBezTo>
                    <a:pt x="7404" y="1702"/>
                    <a:pt x="7562" y="1513"/>
                    <a:pt x="7562" y="1261"/>
                  </a:cubicBezTo>
                  <a:cubicBezTo>
                    <a:pt x="7562" y="1041"/>
                    <a:pt x="7373" y="883"/>
                    <a:pt x="7184" y="883"/>
                  </a:cubicBezTo>
                  <a:lnTo>
                    <a:pt x="6743" y="883"/>
                  </a:lnTo>
                  <a:lnTo>
                    <a:pt x="6743" y="442"/>
                  </a:lnTo>
                  <a:cubicBezTo>
                    <a:pt x="6743" y="190"/>
                    <a:pt x="6522" y="1"/>
                    <a:pt x="633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61" name="Google Shape;5271;p64">
              <a:extLst>
                <a:ext uri="{FF2B5EF4-FFF2-40B4-BE49-F238E27FC236}">
                  <a16:creationId xmlns:a16="http://schemas.microsoft.com/office/drawing/2014/main" xmlns="" id="{72982243-D918-4F6A-BBD0-3C3DA81EC295}"/>
                </a:ext>
              </a:extLst>
            </p:cNvPr>
            <p:cNvGrpSpPr/>
            <p:nvPr/>
          </p:nvGrpSpPr>
          <p:grpSpPr>
            <a:xfrm>
              <a:off x="3994027" y="1674252"/>
              <a:ext cx="303463" cy="348761"/>
              <a:chOff x="-62496925" y="1931475"/>
              <a:chExt cx="275675" cy="316825"/>
            </a:xfrm>
            <a:solidFill>
              <a:schemeClr val="accent4"/>
            </a:solidFill>
          </p:grpSpPr>
          <p:sp>
            <p:nvSpPr>
              <p:cNvPr id="762" name="Google Shape;5272;p64">
                <a:extLst>
                  <a:ext uri="{FF2B5EF4-FFF2-40B4-BE49-F238E27FC236}">
                    <a16:creationId xmlns:a16="http://schemas.microsoft.com/office/drawing/2014/main" xmlns="" id="{E5D68BB6-AC25-4620-BEE6-AF3ECAB88ACA}"/>
                  </a:ext>
                </a:extLst>
              </p:cNvPr>
              <p:cNvSpPr/>
              <p:nvPr/>
            </p:nvSpPr>
            <p:spPr>
              <a:xfrm>
                <a:off x="-62496925" y="1931475"/>
                <a:ext cx="275675" cy="316825"/>
              </a:xfrm>
              <a:custGeom>
                <a:avLst/>
                <a:gdLst/>
                <a:ahLst/>
                <a:cxnLst/>
                <a:rect l="l" t="t" r="r" b="b"/>
                <a:pathLst>
                  <a:path w="11027" h="12673" extrusionOk="0">
                    <a:moveTo>
                      <a:pt x="5514" y="1047"/>
                    </a:moveTo>
                    <a:cubicBezTo>
                      <a:pt x="6238" y="1519"/>
                      <a:pt x="7215" y="1834"/>
                      <a:pt x="8003" y="1834"/>
                    </a:cubicBezTo>
                    <a:cubicBezTo>
                      <a:pt x="8538" y="1834"/>
                      <a:pt x="9294" y="1708"/>
                      <a:pt x="10208" y="1204"/>
                    </a:cubicBezTo>
                    <a:lnTo>
                      <a:pt x="10208" y="5237"/>
                    </a:lnTo>
                    <a:cubicBezTo>
                      <a:pt x="10177" y="8198"/>
                      <a:pt x="8349" y="10845"/>
                      <a:pt x="5514" y="11821"/>
                    </a:cubicBezTo>
                    <a:cubicBezTo>
                      <a:pt x="2710" y="10845"/>
                      <a:pt x="820" y="8198"/>
                      <a:pt x="820" y="5237"/>
                    </a:cubicBezTo>
                    <a:lnTo>
                      <a:pt x="820" y="1204"/>
                    </a:lnTo>
                    <a:cubicBezTo>
                      <a:pt x="1513" y="1582"/>
                      <a:pt x="2269" y="1834"/>
                      <a:pt x="3025" y="1834"/>
                    </a:cubicBezTo>
                    <a:cubicBezTo>
                      <a:pt x="3844" y="1834"/>
                      <a:pt x="4758" y="1551"/>
                      <a:pt x="5514" y="1047"/>
                    </a:cubicBezTo>
                    <a:close/>
                    <a:moveTo>
                      <a:pt x="10654" y="1"/>
                    </a:moveTo>
                    <a:cubicBezTo>
                      <a:pt x="10567" y="1"/>
                      <a:pt x="10476" y="33"/>
                      <a:pt x="10397" y="102"/>
                    </a:cubicBezTo>
                    <a:cubicBezTo>
                      <a:pt x="9389" y="826"/>
                      <a:pt x="8538" y="952"/>
                      <a:pt x="8034" y="952"/>
                    </a:cubicBezTo>
                    <a:cubicBezTo>
                      <a:pt x="7310" y="952"/>
                      <a:pt x="6396" y="637"/>
                      <a:pt x="5766" y="165"/>
                    </a:cubicBezTo>
                    <a:cubicBezTo>
                      <a:pt x="5703" y="102"/>
                      <a:pt x="5616" y="70"/>
                      <a:pt x="5526" y="70"/>
                    </a:cubicBezTo>
                    <a:cubicBezTo>
                      <a:pt x="5435" y="70"/>
                      <a:pt x="5341" y="102"/>
                      <a:pt x="5262" y="165"/>
                    </a:cubicBezTo>
                    <a:cubicBezTo>
                      <a:pt x="4632" y="637"/>
                      <a:pt x="3781" y="952"/>
                      <a:pt x="3025" y="952"/>
                    </a:cubicBezTo>
                    <a:cubicBezTo>
                      <a:pt x="2237" y="952"/>
                      <a:pt x="1450" y="637"/>
                      <a:pt x="662" y="102"/>
                    </a:cubicBezTo>
                    <a:cubicBezTo>
                      <a:pt x="582" y="40"/>
                      <a:pt x="495" y="13"/>
                      <a:pt x="411" y="13"/>
                    </a:cubicBezTo>
                    <a:cubicBezTo>
                      <a:pt x="196" y="13"/>
                      <a:pt x="0" y="190"/>
                      <a:pt x="0" y="417"/>
                    </a:cubicBezTo>
                    <a:lnTo>
                      <a:pt x="0" y="5237"/>
                    </a:lnTo>
                    <a:cubicBezTo>
                      <a:pt x="0" y="8608"/>
                      <a:pt x="2080" y="11601"/>
                      <a:pt x="5388" y="12641"/>
                    </a:cubicBezTo>
                    <a:cubicBezTo>
                      <a:pt x="5419" y="12641"/>
                      <a:pt x="5451" y="12672"/>
                      <a:pt x="5514" y="12672"/>
                    </a:cubicBezTo>
                    <a:cubicBezTo>
                      <a:pt x="5545" y="12672"/>
                      <a:pt x="5577" y="12672"/>
                      <a:pt x="5640" y="12641"/>
                    </a:cubicBezTo>
                    <a:cubicBezTo>
                      <a:pt x="8979" y="11538"/>
                      <a:pt x="11027" y="8513"/>
                      <a:pt x="11027" y="5237"/>
                    </a:cubicBezTo>
                    <a:lnTo>
                      <a:pt x="11027" y="417"/>
                    </a:lnTo>
                    <a:cubicBezTo>
                      <a:pt x="11027" y="157"/>
                      <a:pt x="10848" y="1"/>
                      <a:pt x="1065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5273;p64">
                <a:extLst>
                  <a:ext uri="{FF2B5EF4-FFF2-40B4-BE49-F238E27FC236}">
                    <a16:creationId xmlns:a16="http://schemas.microsoft.com/office/drawing/2014/main" xmlns="" id="{B6156235-563C-487E-AC7E-80F2827BDB71}"/>
                  </a:ext>
                </a:extLst>
              </p:cNvPr>
              <p:cNvSpPr/>
              <p:nvPr/>
            </p:nvSpPr>
            <p:spPr>
              <a:xfrm>
                <a:off x="-62390600" y="2016700"/>
                <a:ext cx="63025" cy="146525"/>
              </a:xfrm>
              <a:custGeom>
                <a:avLst/>
                <a:gdLst/>
                <a:ahLst/>
                <a:cxnLst/>
                <a:rect l="l" t="t" r="r" b="b"/>
                <a:pathLst>
                  <a:path w="2521" h="5861" extrusionOk="0">
                    <a:moveTo>
                      <a:pt x="1261" y="1"/>
                    </a:moveTo>
                    <a:cubicBezTo>
                      <a:pt x="1009" y="1"/>
                      <a:pt x="820" y="190"/>
                      <a:pt x="820" y="410"/>
                    </a:cubicBezTo>
                    <a:lnTo>
                      <a:pt x="820" y="694"/>
                    </a:lnTo>
                    <a:cubicBezTo>
                      <a:pt x="347" y="851"/>
                      <a:pt x="1" y="1324"/>
                      <a:pt x="1" y="1891"/>
                    </a:cubicBezTo>
                    <a:cubicBezTo>
                      <a:pt x="1" y="2553"/>
                      <a:pt x="536" y="2931"/>
                      <a:pt x="977" y="3246"/>
                    </a:cubicBezTo>
                    <a:cubicBezTo>
                      <a:pt x="1292" y="3498"/>
                      <a:pt x="1639" y="3718"/>
                      <a:pt x="1639" y="3970"/>
                    </a:cubicBezTo>
                    <a:cubicBezTo>
                      <a:pt x="1639" y="4191"/>
                      <a:pt x="1450" y="4411"/>
                      <a:pt x="1261" y="4411"/>
                    </a:cubicBezTo>
                    <a:cubicBezTo>
                      <a:pt x="1040" y="4411"/>
                      <a:pt x="820" y="4191"/>
                      <a:pt x="820" y="3970"/>
                    </a:cubicBezTo>
                    <a:cubicBezTo>
                      <a:pt x="820" y="3718"/>
                      <a:pt x="631" y="3561"/>
                      <a:pt x="410" y="3561"/>
                    </a:cubicBezTo>
                    <a:cubicBezTo>
                      <a:pt x="221" y="3561"/>
                      <a:pt x="32" y="3781"/>
                      <a:pt x="32" y="3970"/>
                    </a:cubicBezTo>
                    <a:cubicBezTo>
                      <a:pt x="32" y="4506"/>
                      <a:pt x="379" y="4947"/>
                      <a:pt x="851" y="5136"/>
                    </a:cubicBezTo>
                    <a:lnTo>
                      <a:pt x="851" y="5419"/>
                    </a:lnTo>
                    <a:cubicBezTo>
                      <a:pt x="851" y="5671"/>
                      <a:pt x="1040" y="5861"/>
                      <a:pt x="1292" y="5861"/>
                    </a:cubicBezTo>
                    <a:cubicBezTo>
                      <a:pt x="1513" y="5861"/>
                      <a:pt x="1670" y="5671"/>
                      <a:pt x="1670" y="5419"/>
                    </a:cubicBezTo>
                    <a:lnTo>
                      <a:pt x="1670" y="5136"/>
                    </a:lnTo>
                    <a:cubicBezTo>
                      <a:pt x="2143" y="4978"/>
                      <a:pt x="2521" y="4506"/>
                      <a:pt x="2521" y="3970"/>
                    </a:cubicBezTo>
                    <a:cubicBezTo>
                      <a:pt x="2521" y="3309"/>
                      <a:pt x="1954" y="2899"/>
                      <a:pt x="1513" y="2584"/>
                    </a:cubicBezTo>
                    <a:cubicBezTo>
                      <a:pt x="1198" y="2363"/>
                      <a:pt x="851" y="2111"/>
                      <a:pt x="851" y="1891"/>
                    </a:cubicBezTo>
                    <a:cubicBezTo>
                      <a:pt x="851" y="1670"/>
                      <a:pt x="1040" y="1481"/>
                      <a:pt x="1261" y="1481"/>
                    </a:cubicBezTo>
                    <a:cubicBezTo>
                      <a:pt x="1481" y="1481"/>
                      <a:pt x="1639" y="1670"/>
                      <a:pt x="1639" y="1891"/>
                    </a:cubicBezTo>
                    <a:cubicBezTo>
                      <a:pt x="1639" y="2111"/>
                      <a:pt x="1828" y="2300"/>
                      <a:pt x="2080" y="2300"/>
                    </a:cubicBezTo>
                    <a:cubicBezTo>
                      <a:pt x="2300" y="2300"/>
                      <a:pt x="2458" y="2111"/>
                      <a:pt x="2458" y="1891"/>
                    </a:cubicBezTo>
                    <a:cubicBezTo>
                      <a:pt x="2458" y="1324"/>
                      <a:pt x="2111" y="883"/>
                      <a:pt x="1639" y="694"/>
                    </a:cubicBezTo>
                    <a:lnTo>
                      <a:pt x="1639" y="410"/>
                    </a:lnTo>
                    <a:cubicBezTo>
                      <a:pt x="1639" y="190"/>
                      <a:pt x="1450" y="1"/>
                      <a:pt x="126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4" name="Google Shape;5274;p64">
              <a:extLst>
                <a:ext uri="{FF2B5EF4-FFF2-40B4-BE49-F238E27FC236}">
                  <a16:creationId xmlns:a16="http://schemas.microsoft.com/office/drawing/2014/main" xmlns="" id="{F7F43CF4-22E8-4EA0-A6C5-653F3E895DC7}"/>
                </a:ext>
              </a:extLst>
            </p:cNvPr>
            <p:cNvGrpSpPr/>
            <p:nvPr/>
          </p:nvGrpSpPr>
          <p:grpSpPr>
            <a:xfrm>
              <a:off x="3971901" y="2078521"/>
              <a:ext cx="347715" cy="349669"/>
              <a:chOff x="-62516625" y="2297875"/>
              <a:chExt cx="315875" cy="317650"/>
            </a:xfrm>
            <a:solidFill>
              <a:schemeClr val="accent4"/>
            </a:solidFill>
          </p:grpSpPr>
          <p:sp>
            <p:nvSpPr>
              <p:cNvPr id="765" name="Google Shape;5275;p64">
                <a:extLst>
                  <a:ext uri="{FF2B5EF4-FFF2-40B4-BE49-F238E27FC236}">
                    <a16:creationId xmlns:a16="http://schemas.microsoft.com/office/drawing/2014/main" xmlns="" id="{8EF6A6F3-60B6-4795-8CBD-43293E69E49C}"/>
                  </a:ext>
                </a:extLst>
              </p:cNvPr>
              <p:cNvSpPr/>
              <p:nvPr/>
            </p:nvSpPr>
            <p:spPr>
              <a:xfrm>
                <a:off x="-62516625" y="2297875"/>
                <a:ext cx="315875" cy="317650"/>
              </a:xfrm>
              <a:custGeom>
                <a:avLst/>
                <a:gdLst/>
                <a:ahLst/>
                <a:cxnLst/>
                <a:rect l="l" t="t" r="r" b="b"/>
                <a:pathLst>
                  <a:path w="12635" h="12706" extrusionOk="0">
                    <a:moveTo>
                      <a:pt x="4632" y="3309"/>
                    </a:moveTo>
                    <a:cubicBezTo>
                      <a:pt x="5388" y="3309"/>
                      <a:pt x="6018" y="3939"/>
                      <a:pt x="6018" y="4695"/>
                    </a:cubicBezTo>
                    <a:cubicBezTo>
                      <a:pt x="6018" y="4916"/>
                      <a:pt x="5924" y="5168"/>
                      <a:pt x="5829" y="5388"/>
                    </a:cubicBezTo>
                    <a:lnTo>
                      <a:pt x="5357" y="5861"/>
                    </a:lnTo>
                    <a:cubicBezTo>
                      <a:pt x="5136" y="5987"/>
                      <a:pt x="4916" y="6081"/>
                      <a:pt x="4632" y="6081"/>
                    </a:cubicBezTo>
                    <a:cubicBezTo>
                      <a:pt x="3876" y="6081"/>
                      <a:pt x="3246" y="5451"/>
                      <a:pt x="3246" y="4695"/>
                    </a:cubicBezTo>
                    <a:cubicBezTo>
                      <a:pt x="3246" y="3939"/>
                      <a:pt x="3876" y="3309"/>
                      <a:pt x="4632" y="3309"/>
                    </a:cubicBezTo>
                    <a:close/>
                    <a:moveTo>
                      <a:pt x="4632" y="820"/>
                    </a:moveTo>
                    <a:cubicBezTo>
                      <a:pt x="6617" y="820"/>
                      <a:pt x="8287" y="2364"/>
                      <a:pt x="8444" y="4285"/>
                    </a:cubicBezTo>
                    <a:lnTo>
                      <a:pt x="8444" y="4412"/>
                    </a:lnTo>
                    <a:cubicBezTo>
                      <a:pt x="7877" y="4412"/>
                      <a:pt x="7310" y="4538"/>
                      <a:pt x="6806" y="4758"/>
                    </a:cubicBezTo>
                    <a:lnTo>
                      <a:pt x="6806" y="4695"/>
                    </a:lnTo>
                    <a:cubicBezTo>
                      <a:pt x="6806" y="3466"/>
                      <a:pt x="5829" y="2490"/>
                      <a:pt x="4601" y="2490"/>
                    </a:cubicBezTo>
                    <a:cubicBezTo>
                      <a:pt x="3372" y="2490"/>
                      <a:pt x="2395" y="3466"/>
                      <a:pt x="2395" y="4695"/>
                    </a:cubicBezTo>
                    <a:cubicBezTo>
                      <a:pt x="2395" y="5924"/>
                      <a:pt x="3372" y="6900"/>
                      <a:pt x="4601" y="6900"/>
                    </a:cubicBezTo>
                    <a:lnTo>
                      <a:pt x="4664" y="6900"/>
                    </a:lnTo>
                    <a:cubicBezTo>
                      <a:pt x="4443" y="7404"/>
                      <a:pt x="4317" y="7972"/>
                      <a:pt x="4317" y="8539"/>
                    </a:cubicBezTo>
                    <a:cubicBezTo>
                      <a:pt x="4317" y="9421"/>
                      <a:pt x="4601" y="10240"/>
                      <a:pt x="5073" y="10902"/>
                    </a:cubicBezTo>
                    <a:lnTo>
                      <a:pt x="4601" y="11532"/>
                    </a:lnTo>
                    <a:lnTo>
                      <a:pt x="1513" y="7026"/>
                    </a:lnTo>
                    <a:cubicBezTo>
                      <a:pt x="1009" y="6333"/>
                      <a:pt x="725" y="5546"/>
                      <a:pt x="725" y="4695"/>
                    </a:cubicBezTo>
                    <a:cubicBezTo>
                      <a:pt x="788" y="2553"/>
                      <a:pt x="2521" y="820"/>
                      <a:pt x="4632" y="820"/>
                    </a:cubicBezTo>
                    <a:close/>
                    <a:moveTo>
                      <a:pt x="8507" y="5231"/>
                    </a:moveTo>
                    <a:cubicBezTo>
                      <a:pt x="10334" y="5231"/>
                      <a:pt x="11815" y="6743"/>
                      <a:pt x="11815" y="8539"/>
                    </a:cubicBezTo>
                    <a:cubicBezTo>
                      <a:pt x="11815" y="10366"/>
                      <a:pt x="10303" y="11847"/>
                      <a:pt x="8507" y="11847"/>
                    </a:cubicBezTo>
                    <a:cubicBezTo>
                      <a:pt x="6680" y="11847"/>
                      <a:pt x="5199" y="10366"/>
                      <a:pt x="5199" y="8539"/>
                    </a:cubicBezTo>
                    <a:cubicBezTo>
                      <a:pt x="5199" y="6743"/>
                      <a:pt x="6680" y="5231"/>
                      <a:pt x="8507" y="5231"/>
                    </a:cubicBezTo>
                    <a:close/>
                    <a:moveTo>
                      <a:pt x="4664" y="1"/>
                    </a:moveTo>
                    <a:cubicBezTo>
                      <a:pt x="2080" y="1"/>
                      <a:pt x="1" y="2080"/>
                      <a:pt x="1" y="4695"/>
                    </a:cubicBezTo>
                    <a:cubicBezTo>
                      <a:pt x="1" y="5703"/>
                      <a:pt x="316" y="6711"/>
                      <a:pt x="946" y="7499"/>
                    </a:cubicBezTo>
                    <a:lnTo>
                      <a:pt x="4317" y="12540"/>
                    </a:lnTo>
                    <a:cubicBezTo>
                      <a:pt x="4396" y="12650"/>
                      <a:pt x="4522" y="12705"/>
                      <a:pt x="4648" y="12705"/>
                    </a:cubicBezTo>
                    <a:cubicBezTo>
                      <a:pt x="4774" y="12705"/>
                      <a:pt x="4900" y="12650"/>
                      <a:pt x="4979" y="12540"/>
                    </a:cubicBezTo>
                    <a:lnTo>
                      <a:pt x="5672" y="11532"/>
                    </a:lnTo>
                    <a:cubicBezTo>
                      <a:pt x="6396" y="12256"/>
                      <a:pt x="7404" y="12697"/>
                      <a:pt x="8507" y="12697"/>
                    </a:cubicBezTo>
                    <a:cubicBezTo>
                      <a:pt x="10776" y="12697"/>
                      <a:pt x="12634" y="10838"/>
                      <a:pt x="12634" y="8539"/>
                    </a:cubicBezTo>
                    <a:cubicBezTo>
                      <a:pt x="12634" y="6554"/>
                      <a:pt x="11217" y="4884"/>
                      <a:pt x="9326" y="4506"/>
                    </a:cubicBezTo>
                    <a:lnTo>
                      <a:pt x="9326" y="4222"/>
                    </a:lnTo>
                    <a:cubicBezTo>
                      <a:pt x="9074" y="1891"/>
                      <a:pt x="7121" y="1"/>
                      <a:pt x="466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5276;p64">
                <a:extLst>
                  <a:ext uri="{FF2B5EF4-FFF2-40B4-BE49-F238E27FC236}">
                    <a16:creationId xmlns:a16="http://schemas.microsoft.com/office/drawing/2014/main" xmlns="" id="{92A9C01F-3D9B-4425-982D-3F9EC60325C9}"/>
                  </a:ext>
                </a:extLst>
              </p:cNvPr>
              <p:cNvSpPr/>
              <p:nvPr/>
            </p:nvSpPr>
            <p:spPr>
              <a:xfrm>
                <a:off x="-62335475" y="2438075"/>
                <a:ext cx="62250" cy="145750"/>
              </a:xfrm>
              <a:custGeom>
                <a:avLst/>
                <a:gdLst/>
                <a:ahLst/>
                <a:cxnLst/>
                <a:rect l="l" t="t" r="r" b="b"/>
                <a:pathLst>
                  <a:path w="2490" h="5830" extrusionOk="0">
                    <a:moveTo>
                      <a:pt x="1261" y="1"/>
                    </a:moveTo>
                    <a:cubicBezTo>
                      <a:pt x="1009" y="1"/>
                      <a:pt x="820" y="190"/>
                      <a:pt x="820" y="410"/>
                    </a:cubicBezTo>
                    <a:lnTo>
                      <a:pt x="820" y="694"/>
                    </a:lnTo>
                    <a:cubicBezTo>
                      <a:pt x="348" y="851"/>
                      <a:pt x="1" y="1324"/>
                      <a:pt x="1" y="1891"/>
                    </a:cubicBezTo>
                    <a:cubicBezTo>
                      <a:pt x="1" y="2553"/>
                      <a:pt x="537" y="2931"/>
                      <a:pt x="978" y="3246"/>
                    </a:cubicBezTo>
                    <a:cubicBezTo>
                      <a:pt x="1293" y="3498"/>
                      <a:pt x="1639" y="3718"/>
                      <a:pt x="1639" y="3970"/>
                    </a:cubicBezTo>
                    <a:cubicBezTo>
                      <a:pt x="1671" y="4191"/>
                      <a:pt x="1482" y="4411"/>
                      <a:pt x="1261" y="4411"/>
                    </a:cubicBezTo>
                    <a:cubicBezTo>
                      <a:pt x="1009" y="4411"/>
                      <a:pt x="820" y="4191"/>
                      <a:pt x="820" y="3970"/>
                    </a:cubicBezTo>
                    <a:cubicBezTo>
                      <a:pt x="820" y="3718"/>
                      <a:pt x="631" y="3529"/>
                      <a:pt x="411" y="3529"/>
                    </a:cubicBezTo>
                    <a:cubicBezTo>
                      <a:pt x="190" y="3529"/>
                      <a:pt x="1" y="3718"/>
                      <a:pt x="1" y="3970"/>
                    </a:cubicBezTo>
                    <a:cubicBezTo>
                      <a:pt x="1" y="4506"/>
                      <a:pt x="348" y="4947"/>
                      <a:pt x="820" y="5136"/>
                    </a:cubicBezTo>
                    <a:lnTo>
                      <a:pt x="820" y="5420"/>
                    </a:lnTo>
                    <a:cubicBezTo>
                      <a:pt x="820" y="5672"/>
                      <a:pt x="1009" y="5829"/>
                      <a:pt x="1261" y="5829"/>
                    </a:cubicBezTo>
                    <a:cubicBezTo>
                      <a:pt x="1482" y="5829"/>
                      <a:pt x="1639" y="5609"/>
                      <a:pt x="1639" y="5420"/>
                    </a:cubicBezTo>
                    <a:lnTo>
                      <a:pt x="1639" y="5136"/>
                    </a:lnTo>
                    <a:cubicBezTo>
                      <a:pt x="2112" y="4978"/>
                      <a:pt x="2458" y="4506"/>
                      <a:pt x="2458" y="3970"/>
                    </a:cubicBezTo>
                    <a:cubicBezTo>
                      <a:pt x="2458" y="3309"/>
                      <a:pt x="1923" y="2899"/>
                      <a:pt x="1482" y="2584"/>
                    </a:cubicBezTo>
                    <a:cubicBezTo>
                      <a:pt x="1167" y="2364"/>
                      <a:pt x="820" y="2112"/>
                      <a:pt x="820" y="1891"/>
                    </a:cubicBezTo>
                    <a:cubicBezTo>
                      <a:pt x="820" y="1639"/>
                      <a:pt x="1009" y="1450"/>
                      <a:pt x="1261" y="1450"/>
                    </a:cubicBezTo>
                    <a:cubicBezTo>
                      <a:pt x="1482" y="1450"/>
                      <a:pt x="1639" y="1639"/>
                      <a:pt x="1639" y="1891"/>
                    </a:cubicBezTo>
                    <a:cubicBezTo>
                      <a:pt x="1639" y="2112"/>
                      <a:pt x="1860" y="2301"/>
                      <a:pt x="2049" y="2301"/>
                    </a:cubicBezTo>
                    <a:cubicBezTo>
                      <a:pt x="2269" y="2301"/>
                      <a:pt x="2490" y="2112"/>
                      <a:pt x="2490" y="1891"/>
                    </a:cubicBezTo>
                    <a:cubicBezTo>
                      <a:pt x="2490" y="1324"/>
                      <a:pt x="2112" y="883"/>
                      <a:pt x="1639" y="694"/>
                    </a:cubicBezTo>
                    <a:lnTo>
                      <a:pt x="1639" y="410"/>
                    </a:lnTo>
                    <a:cubicBezTo>
                      <a:pt x="1639" y="190"/>
                      <a:pt x="1450" y="1"/>
                      <a:pt x="126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7" name="Google Shape;5277;p64">
              <a:extLst>
                <a:ext uri="{FF2B5EF4-FFF2-40B4-BE49-F238E27FC236}">
                  <a16:creationId xmlns:a16="http://schemas.microsoft.com/office/drawing/2014/main" xmlns="" id="{CDD32B36-9C00-49E3-9B6F-F5F113E2B73E}"/>
                </a:ext>
              </a:extLst>
            </p:cNvPr>
            <p:cNvGrpSpPr/>
            <p:nvPr/>
          </p:nvGrpSpPr>
          <p:grpSpPr>
            <a:xfrm>
              <a:off x="3970608" y="2497389"/>
              <a:ext cx="350302" cy="318241"/>
              <a:chOff x="-62518200" y="2692475"/>
              <a:chExt cx="318225" cy="289100"/>
            </a:xfrm>
            <a:solidFill>
              <a:schemeClr val="accent4"/>
            </a:solidFill>
          </p:grpSpPr>
          <p:sp>
            <p:nvSpPr>
              <p:cNvPr id="768" name="Google Shape;5278;p64">
                <a:extLst>
                  <a:ext uri="{FF2B5EF4-FFF2-40B4-BE49-F238E27FC236}">
                    <a16:creationId xmlns:a16="http://schemas.microsoft.com/office/drawing/2014/main" xmlns="" id="{A84BD4B4-6594-4559-AB5D-F999C7653AC5}"/>
                  </a:ext>
                </a:extLst>
              </p:cNvPr>
              <p:cNvSpPr/>
              <p:nvPr/>
            </p:nvSpPr>
            <p:spPr>
              <a:xfrm>
                <a:off x="-62518200" y="2692475"/>
                <a:ext cx="318225" cy="289100"/>
              </a:xfrm>
              <a:custGeom>
                <a:avLst/>
                <a:gdLst/>
                <a:ahLst/>
                <a:cxnLst/>
                <a:rect l="l" t="t" r="r" b="b"/>
                <a:pathLst>
                  <a:path w="12729" h="11564" extrusionOk="0">
                    <a:moveTo>
                      <a:pt x="3750" y="851"/>
                    </a:moveTo>
                    <a:cubicBezTo>
                      <a:pt x="5420" y="851"/>
                      <a:pt x="6617" y="1513"/>
                      <a:pt x="6617" y="2112"/>
                    </a:cubicBezTo>
                    <a:cubicBezTo>
                      <a:pt x="6617" y="2679"/>
                      <a:pt x="5420" y="3309"/>
                      <a:pt x="3750" y="3309"/>
                    </a:cubicBezTo>
                    <a:cubicBezTo>
                      <a:pt x="2206" y="3309"/>
                      <a:pt x="851" y="2679"/>
                      <a:pt x="851" y="2112"/>
                    </a:cubicBezTo>
                    <a:cubicBezTo>
                      <a:pt x="851" y="1481"/>
                      <a:pt x="2112" y="851"/>
                      <a:pt x="3750" y="851"/>
                    </a:cubicBezTo>
                    <a:close/>
                    <a:moveTo>
                      <a:pt x="6617" y="3403"/>
                    </a:moveTo>
                    <a:lnTo>
                      <a:pt x="6617" y="3781"/>
                    </a:lnTo>
                    <a:cubicBezTo>
                      <a:pt x="5829" y="4222"/>
                      <a:pt x="5199" y="4884"/>
                      <a:pt x="4821" y="5672"/>
                    </a:cubicBezTo>
                    <a:cubicBezTo>
                      <a:pt x="4475" y="5766"/>
                      <a:pt x="4096" y="5766"/>
                      <a:pt x="3750" y="5766"/>
                    </a:cubicBezTo>
                    <a:cubicBezTo>
                      <a:pt x="2206" y="5766"/>
                      <a:pt x="851" y="5136"/>
                      <a:pt x="851" y="4506"/>
                    </a:cubicBezTo>
                    <a:lnTo>
                      <a:pt x="851" y="3403"/>
                    </a:lnTo>
                    <a:cubicBezTo>
                      <a:pt x="1639" y="3939"/>
                      <a:pt x="2742" y="4159"/>
                      <a:pt x="3750" y="4159"/>
                    </a:cubicBezTo>
                    <a:cubicBezTo>
                      <a:pt x="4727" y="4159"/>
                      <a:pt x="5829" y="3939"/>
                      <a:pt x="6617" y="3403"/>
                    </a:cubicBezTo>
                    <a:close/>
                    <a:moveTo>
                      <a:pt x="883" y="5913"/>
                    </a:moveTo>
                    <a:cubicBezTo>
                      <a:pt x="1396" y="6254"/>
                      <a:pt x="2361" y="6617"/>
                      <a:pt x="3750" y="6617"/>
                    </a:cubicBezTo>
                    <a:cubicBezTo>
                      <a:pt x="4033" y="6617"/>
                      <a:pt x="4254" y="6617"/>
                      <a:pt x="4538" y="6585"/>
                    </a:cubicBezTo>
                    <a:lnTo>
                      <a:pt x="4538" y="6585"/>
                    </a:lnTo>
                    <a:cubicBezTo>
                      <a:pt x="4475" y="6869"/>
                      <a:pt x="4475" y="7184"/>
                      <a:pt x="4475" y="7467"/>
                    </a:cubicBezTo>
                    <a:cubicBezTo>
                      <a:pt x="4475" y="7719"/>
                      <a:pt x="4506" y="7971"/>
                      <a:pt x="4538" y="8255"/>
                    </a:cubicBezTo>
                    <a:cubicBezTo>
                      <a:pt x="4317" y="8287"/>
                      <a:pt x="4033" y="8287"/>
                      <a:pt x="3781" y="8287"/>
                    </a:cubicBezTo>
                    <a:cubicBezTo>
                      <a:pt x="2269" y="8287"/>
                      <a:pt x="883" y="7656"/>
                      <a:pt x="883" y="7026"/>
                    </a:cubicBezTo>
                    <a:lnTo>
                      <a:pt x="883" y="5913"/>
                    </a:lnTo>
                    <a:close/>
                    <a:moveTo>
                      <a:pt x="851" y="8350"/>
                    </a:moveTo>
                    <a:cubicBezTo>
                      <a:pt x="1639" y="8917"/>
                      <a:pt x="2773" y="9106"/>
                      <a:pt x="3750" y="9106"/>
                    </a:cubicBezTo>
                    <a:cubicBezTo>
                      <a:pt x="4096" y="9106"/>
                      <a:pt x="4412" y="9074"/>
                      <a:pt x="4727" y="9043"/>
                    </a:cubicBezTo>
                    <a:cubicBezTo>
                      <a:pt x="4979" y="9547"/>
                      <a:pt x="5294" y="10019"/>
                      <a:pt x="5672" y="10397"/>
                    </a:cubicBezTo>
                    <a:cubicBezTo>
                      <a:pt x="5136" y="10649"/>
                      <a:pt x="4475" y="10775"/>
                      <a:pt x="3750" y="10775"/>
                    </a:cubicBezTo>
                    <a:cubicBezTo>
                      <a:pt x="2112" y="10775"/>
                      <a:pt x="851" y="10082"/>
                      <a:pt x="851" y="9547"/>
                    </a:cubicBezTo>
                    <a:lnTo>
                      <a:pt x="851" y="8350"/>
                    </a:lnTo>
                    <a:close/>
                    <a:moveTo>
                      <a:pt x="8570" y="4159"/>
                    </a:moveTo>
                    <a:cubicBezTo>
                      <a:pt x="10366" y="4159"/>
                      <a:pt x="11878" y="5640"/>
                      <a:pt x="11878" y="7467"/>
                    </a:cubicBezTo>
                    <a:cubicBezTo>
                      <a:pt x="11878" y="9263"/>
                      <a:pt x="10366" y="10775"/>
                      <a:pt x="8570" y="10775"/>
                    </a:cubicBezTo>
                    <a:cubicBezTo>
                      <a:pt x="6743" y="10775"/>
                      <a:pt x="5262" y="9263"/>
                      <a:pt x="5262" y="7467"/>
                    </a:cubicBezTo>
                    <a:cubicBezTo>
                      <a:pt x="5262" y="5609"/>
                      <a:pt x="6743" y="4159"/>
                      <a:pt x="8570" y="4159"/>
                    </a:cubicBezTo>
                    <a:close/>
                    <a:moveTo>
                      <a:pt x="3781" y="1"/>
                    </a:moveTo>
                    <a:cubicBezTo>
                      <a:pt x="1797" y="1"/>
                      <a:pt x="64" y="851"/>
                      <a:pt x="64" y="2112"/>
                    </a:cubicBezTo>
                    <a:lnTo>
                      <a:pt x="64" y="9547"/>
                    </a:lnTo>
                    <a:cubicBezTo>
                      <a:pt x="1" y="10082"/>
                      <a:pt x="442" y="10649"/>
                      <a:pt x="1230" y="11027"/>
                    </a:cubicBezTo>
                    <a:cubicBezTo>
                      <a:pt x="1891" y="11405"/>
                      <a:pt x="2805" y="11563"/>
                      <a:pt x="3750" y="11563"/>
                    </a:cubicBezTo>
                    <a:cubicBezTo>
                      <a:pt x="4790" y="11563"/>
                      <a:pt x="5735" y="11311"/>
                      <a:pt x="6428" y="10964"/>
                    </a:cubicBezTo>
                    <a:cubicBezTo>
                      <a:pt x="7058" y="11342"/>
                      <a:pt x="7814" y="11563"/>
                      <a:pt x="8602" y="11563"/>
                    </a:cubicBezTo>
                    <a:cubicBezTo>
                      <a:pt x="10870" y="11563"/>
                      <a:pt x="12729" y="9704"/>
                      <a:pt x="12729" y="7404"/>
                    </a:cubicBezTo>
                    <a:cubicBezTo>
                      <a:pt x="12729" y="5136"/>
                      <a:pt x="10870" y="3277"/>
                      <a:pt x="8602" y="3277"/>
                    </a:cubicBezTo>
                    <a:cubicBezTo>
                      <a:pt x="8192" y="3277"/>
                      <a:pt x="7846" y="3309"/>
                      <a:pt x="7499" y="3435"/>
                    </a:cubicBezTo>
                    <a:lnTo>
                      <a:pt x="7499" y="2049"/>
                    </a:lnTo>
                    <a:cubicBezTo>
                      <a:pt x="7499" y="1481"/>
                      <a:pt x="7058" y="914"/>
                      <a:pt x="6302" y="536"/>
                    </a:cubicBezTo>
                    <a:cubicBezTo>
                      <a:pt x="5640" y="158"/>
                      <a:pt x="4727" y="1"/>
                      <a:pt x="37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5279;p64">
                <a:extLst>
                  <a:ext uri="{FF2B5EF4-FFF2-40B4-BE49-F238E27FC236}">
                    <a16:creationId xmlns:a16="http://schemas.microsoft.com/office/drawing/2014/main" xmlns="" id="{49234095-BF86-4D03-92DB-8DBF81FFCC2D}"/>
                  </a:ext>
                </a:extLst>
              </p:cNvPr>
              <p:cNvSpPr/>
              <p:nvPr/>
            </p:nvSpPr>
            <p:spPr>
              <a:xfrm>
                <a:off x="-62335475" y="2804325"/>
                <a:ext cx="62250" cy="146525"/>
              </a:xfrm>
              <a:custGeom>
                <a:avLst/>
                <a:gdLst/>
                <a:ahLst/>
                <a:cxnLst/>
                <a:rect l="l" t="t" r="r" b="b"/>
                <a:pathLst>
                  <a:path w="2490" h="5861" extrusionOk="0">
                    <a:moveTo>
                      <a:pt x="1261" y="0"/>
                    </a:moveTo>
                    <a:cubicBezTo>
                      <a:pt x="1009" y="0"/>
                      <a:pt x="820" y="189"/>
                      <a:pt x="820" y="410"/>
                    </a:cubicBezTo>
                    <a:lnTo>
                      <a:pt x="820" y="694"/>
                    </a:lnTo>
                    <a:cubicBezTo>
                      <a:pt x="348" y="851"/>
                      <a:pt x="1" y="1324"/>
                      <a:pt x="1" y="1891"/>
                    </a:cubicBezTo>
                    <a:cubicBezTo>
                      <a:pt x="1" y="2552"/>
                      <a:pt x="537" y="2930"/>
                      <a:pt x="978" y="3245"/>
                    </a:cubicBezTo>
                    <a:cubicBezTo>
                      <a:pt x="1293" y="3497"/>
                      <a:pt x="1639" y="3718"/>
                      <a:pt x="1639" y="3970"/>
                    </a:cubicBezTo>
                    <a:cubicBezTo>
                      <a:pt x="1671" y="4254"/>
                      <a:pt x="1482" y="4411"/>
                      <a:pt x="1261" y="4411"/>
                    </a:cubicBezTo>
                    <a:cubicBezTo>
                      <a:pt x="1009" y="4411"/>
                      <a:pt x="820" y="4191"/>
                      <a:pt x="820" y="3970"/>
                    </a:cubicBezTo>
                    <a:cubicBezTo>
                      <a:pt x="820" y="3718"/>
                      <a:pt x="631" y="3529"/>
                      <a:pt x="411" y="3529"/>
                    </a:cubicBezTo>
                    <a:cubicBezTo>
                      <a:pt x="190" y="3529"/>
                      <a:pt x="1" y="3718"/>
                      <a:pt x="1" y="3970"/>
                    </a:cubicBezTo>
                    <a:cubicBezTo>
                      <a:pt x="1" y="4506"/>
                      <a:pt x="348" y="4947"/>
                      <a:pt x="820" y="5136"/>
                    </a:cubicBezTo>
                    <a:lnTo>
                      <a:pt x="820" y="5419"/>
                    </a:lnTo>
                    <a:cubicBezTo>
                      <a:pt x="820" y="5671"/>
                      <a:pt x="1009" y="5860"/>
                      <a:pt x="1261" y="5860"/>
                    </a:cubicBezTo>
                    <a:cubicBezTo>
                      <a:pt x="1482" y="5860"/>
                      <a:pt x="1639" y="5671"/>
                      <a:pt x="1639" y="5419"/>
                    </a:cubicBezTo>
                    <a:lnTo>
                      <a:pt x="1639" y="5136"/>
                    </a:lnTo>
                    <a:cubicBezTo>
                      <a:pt x="2112" y="4978"/>
                      <a:pt x="2458" y="4506"/>
                      <a:pt x="2458" y="3970"/>
                    </a:cubicBezTo>
                    <a:cubicBezTo>
                      <a:pt x="2458" y="3308"/>
                      <a:pt x="1923" y="2899"/>
                      <a:pt x="1482" y="2584"/>
                    </a:cubicBezTo>
                    <a:cubicBezTo>
                      <a:pt x="1167" y="2363"/>
                      <a:pt x="820" y="2111"/>
                      <a:pt x="820" y="1891"/>
                    </a:cubicBezTo>
                    <a:cubicBezTo>
                      <a:pt x="820" y="1639"/>
                      <a:pt x="1009" y="1450"/>
                      <a:pt x="1261" y="1450"/>
                    </a:cubicBezTo>
                    <a:cubicBezTo>
                      <a:pt x="1482" y="1450"/>
                      <a:pt x="1639" y="1639"/>
                      <a:pt x="1639" y="1891"/>
                    </a:cubicBezTo>
                    <a:cubicBezTo>
                      <a:pt x="1639" y="2111"/>
                      <a:pt x="1860" y="2300"/>
                      <a:pt x="2049" y="2300"/>
                    </a:cubicBezTo>
                    <a:cubicBezTo>
                      <a:pt x="2269" y="2300"/>
                      <a:pt x="2490" y="2111"/>
                      <a:pt x="2490" y="1891"/>
                    </a:cubicBezTo>
                    <a:cubicBezTo>
                      <a:pt x="2490" y="1324"/>
                      <a:pt x="2112" y="883"/>
                      <a:pt x="1639" y="694"/>
                    </a:cubicBezTo>
                    <a:lnTo>
                      <a:pt x="1639" y="410"/>
                    </a:lnTo>
                    <a:cubicBezTo>
                      <a:pt x="1639" y="189"/>
                      <a:pt x="1450" y="0"/>
                      <a:pt x="126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0" name="Google Shape;5280;p64">
              <a:extLst>
                <a:ext uri="{FF2B5EF4-FFF2-40B4-BE49-F238E27FC236}">
                  <a16:creationId xmlns:a16="http://schemas.microsoft.com/office/drawing/2014/main" xmlns="" id="{0A832D93-074C-4E2B-982E-B21BDDA4FBDF}"/>
                </a:ext>
              </a:extLst>
            </p:cNvPr>
            <p:cNvGrpSpPr/>
            <p:nvPr/>
          </p:nvGrpSpPr>
          <p:grpSpPr>
            <a:xfrm>
              <a:off x="6103002" y="1674789"/>
              <a:ext cx="294822" cy="347688"/>
              <a:chOff x="-60597975" y="1939525"/>
              <a:chExt cx="267825" cy="315850"/>
            </a:xfrm>
            <a:solidFill>
              <a:schemeClr val="accent4"/>
            </a:solidFill>
          </p:grpSpPr>
          <p:sp>
            <p:nvSpPr>
              <p:cNvPr id="771" name="Google Shape;5281;p64">
                <a:extLst>
                  <a:ext uri="{FF2B5EF4-FFF2-40B4-BE49-F238E27FC236}">
                    <a16:creationId xmlns:a16="http://schemas.microsoft.com/office/drawing/2014/main" xmlns="" id="{D5368DC6-8553-4DE0-95F1-61BEF7A1BFC8}"/>
                  </a:ext>
                </a:extLst>
              </p:cNvPr>
              <p:cNvSpPr/>
              <p:nvPr/>
            </p:nvSpPr>
            <p:spPr>
              <a:xfrm>
                <a:off x="-60597975" y="1939525"/>
                <a:ext cx="267825" cy="315850"/>
              </a:xfrm>
              <a:custGeom>
                <a:avLst/>
                <a:gdLst/>
                <a:ahLst/>
                <a:cxnLst/>
                <a:rect l="l" t="t" r="r" b="b"/>
                <a:pathLst>
                  <a:path w="10713" h="12634" extrusionOk="0">
                    <a:moveTo>
                      <a:pt x="7436" y="788"/>
                    </a:moveTo>
                    <a:lnTo>
                      <a:pt x="7436" y="1859"/>
                    </a:lnTo>
                    <a:cubicBezTo>
                      <a:pt x="7310" y="1733"/>
                      <a:pt x="7247" y="1607"/>
                      <a:pt x="6995" y="1607"/>
                    </a:cubicBezTo>
                    <a:cubicBezTo>
                      <a:pt x="6806" y="1607"/>
                      <a:pt x="6743" y="1733"/>
                      <a:pt x="6617" y="1859"/>
                    </a:cubicBezTo>
                    <a:lnTo>
                      <a:pt x="6617" y="788"/>
                    </a:lnTo>
                    <a:close/>
                    <a:moveTo>
                      <a:pt x="9515" y="788"/>
                    </a:moveTo>
                    <a:cubicBezTo>
                      <a:pt x="9767" y="788"/>
                      <a:pt x="9925" y="977"/>
                      <a:pt x="9925" y="1197"/>
                    </a:cubicBezTo>
                    <a:lnTo>
                      <a:pt x="9925" y="4222"/>
                    </a:lnTo>
                    <a:lnTo>
                      <a:pt x="2490" y="4222"/>
                    </a:lnTo>
                    <a:lnTo>
                      <a:pt x="2490" y="788"/>
                    </a:lnTo>
                    <a:lnTo>
                      <a:pt x="5798" y="788"/>
                    </a:lnTo>
                    <a:lnTo>
                      <a:pt x="5798" y="2867"/>
                    </a:lnTo>
                    <a:cubicBezTo>
                      <a:pt x="5798" y="3119"/>
                      <a:pt x="5980" y="3287"/>
                      <a:pt x="6185" y="3287"/>
                    </a:cubicBezTo>
                    <a:cubicBezTo>
                      <a:pt x="6288" y="3287"/>
                      <a:pt x="6396" y="3245"/>
                      <a:pt x="6491" y="3151"/>
                    </a:cubicBezTo>
                    <a:lnTo>
                      <a:pt x="7058" y="2615"/>
                    </a:lnTo>
                    <a:lnTo>
                      <a:pt x="7594" y="3151"/>
                    </a:lnTo>
                    <a:cubicBezTo>
                      <a:pt x="7688" y="3245"/>
                      <a:pt x="7800" y="3287"/>
                      <a:pt x="7907" y="3287"/>
                    </a:cubicBezTo>
                    <a:cubicBezTo>
                      <a:pt x="8122" y="3287"/>
                      <a:pt x="8318" y="3119"/>
                      <a:pt x="8318" y="2867"/>
                    </a:cubicBezTo>
                    <a:lnTo>
                      <a:pt x="8318" y="788"/>
                    </a:lnTo>
                    <a:close/>
                    <a:moveTo>
                      <a:pt x="9925" y="5041"/>
                    </a:moveTo>
                    <a:lnTo>
                      <a:pt x="9925" y="8349"/>
                    </a:lnTo>
                    <a:lnTo>
                      <a:pt x="2490" y="8349"/>
                    </a:lnTo>
                    <a:lnTo>
                      <a:pt x="2490" y="5041"/>
                    </a:lnTo>
                    <a:close/>
                    <a:moveTo>
                      <a:pt x="9925" y="9168"/>
                    </a:moveTo>
                    <a:lnTo>
                      <a:pt x="9925" y="11373"/>
                    </a:lnTo>
                    <a:cubicBezTo>
                      <a:pt x="9925" y="11625"/>
                      <a:pt x="9736" y="11783"/>
                      <a:pt x="9515" y="11783"/>
                    </a:cubicBezTo>
                    <a:lnTo>
                      <a:pt x="2490" y="11783"/>
                    </a:lnTo>
                    <a:lnTo>
                      <a:pt x="2490" y="9168"/>
                    </a:lnTo>
                    <a:close/>
                    <a:moveTo>
                      <a:pt x="1639" y="788"/>
                    </a:moveTo>
                    <a:lnTo>
                      <a:pt x="1639" y="11814"/>
                    </a:lnTo>
                    <a:lnTo>
                      <a:pt x="820" y="11814"/>
                    </a:lnTo>
                    <a:lnTo>
                      <a:pt x="820" y="788"/>
                    </a:lnTo>
                    <a:close/>
                    <a:moveTo>
                      <a:pt x="379" y="0"/>
                    </a:moveTo>
                    <a:cubicBezTo>
                      <a:pt x="158" y="0"/>
                      <a:pt x="1" y="189"/>
                      <a:pt x="1" y="410"/>
                    </a:cubicBezTo>
                    <a:lnTo>
                      <a:pt x="1" y="12256"/>
                    </a:lnTo>
                    <a:cubicBezTo>
                      <a:pt x="1" y="12445"/>
                      <a:pt x="190" y="12634"/>
                      <a:pt x="379" y="12634"/>
                    </a:cubicBezTo>
                    <a:lnTo>
                      <a:pt x="9484" y="12634"/>
                    </a:lnTo>
                    <a:cubicBezTo>
                      <a:pt x="10146" y="12634"/>
                      <a:pt x="10713" y="12098"/>
                      <a:pt x="10713" y="11436"/>
                    </a:cubicBezTo>
                    <a:lnTo>
                      <a:pt x="10713" y="1229"/>
                    </a:lnTo>
                    <a:cubicBezTo>
                      <a:pt x="10713" y="567"/>
                      <a:pt x="10177" y="0"/>
                      <a:pt x="948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5282;p64">
                <a:extLst>
                  <a:ext uri="{FF2B5EF4-FFF2-40B4-BE49-F238E27FC236}">
                    <a16:creationId xmlns:a16="http://schemas.microsoft.com/office/drawing/2014/main" xmlns="" id="{32AF7A29-6B80-4B48-B3E2-9FD42A462496}"/>
                  </a:ext>
                </a:extLst>
              </p:cNvPr>
              <p:cNvSpPr/>
              <p:nvPr/>
            </p:nvSpPr>
            <p:spPr>
              <a:xfrm>
                <a:off x="-60494775" y="2097050"/>
                <a:ext cx="103175" cy="20500"/>
              </a:xfrm>
              <a:custGeom>
                <a:avLst/>
                <a:gdLst/>
                <a:ahLst/>
                <a:cxnLst/>
                <a:rect l="l" t="t" r="r" b="b"/>
                <a:pathLst>
                  <a:path w="4127" h="820" extrusionOk="0">
                    <a:moveTo>
                      <a:pt x="410" y="0"/>
                    </a:moveTo>
                    <a:cubicBezTo>
                      <a:pt x="158" y="0"/>
                      <a:pt x="0" y="189"/>
                      <a:pt x="0" y="410"/>
                    </a:cubicBezTo>
                    <a:cubicBezTo>
                      <a:pt x="0" y="630"/>
                      <a:pt x="189" y="819"/>
                      <a:pt x="410" y="819"/>
                    </a:cubicBezTo>
                    <a:lnTo>
                      <a:pt x="3718" y="819"/>
                    </a:lnTo>
                    <a:cubicBezTo>
                      <a:pt x="3938" y="819"/>
                      <a:pt x="4127" y="630"/>
                      <a:pt x="4127" y="410"/>
                    </a:cubicBezTo>
                    <a:cubicBezTo>
                      <a:pt x="4127" y="158"/>
                      <a:pt x="3938" y="0"/>
                      <a:pt x="371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3" name="Google Shape;5283;p64">
              <a:extLst>
                <a:ext uri="{FF2B5EF4-FFF2-40B4-BE49-F238E27FC236}">
                  <a16:creationId xmlns:a16="http://schemas.microsoft.com/office/drawing/2014/main" xmlns="" id="{E2B79DF1-B623-4E11-AF11-60D5714D0350}"/>
                </a:ext>
              </a:extLst>
            </p:cNvPr>
            <p:cNvGrpSpPr/>
            <p:nvPr/>
          </p:nvGrpSpPr>
          <p:grpSpPr>
            <a:xfrm>
              <a:off x="6074836" y="2077998"/>
              <a:ext cx="351155" cy="350715"/>
              <a:chOff x="-60620800" y="2304600"/>
              <a:chExt cx="319000" cy="318600"/>
            </a:xfrm>
            <a:solidFill>
              <a:schemeClr val="accent4"/>
            </a:solidFill>
          </p:grpSpPr>
          <p:sp>
            <p:nvSpPr>
              <p:cNvPr id="774" name="Google Shape;5284;p64">
                <a:extLst>
                  <a:ext uri="{FF2B5EF4-FFF2-40B4-BE49-F238E27FC236}">
                    <a16:creationId xmlns:a16="http://schemas.microsoft.com/office/drawing/2014/main" xmlns="" id="{6F176D67-948D-4DFA-8E86-362BBD2D0E29}"/>
                  </a:ext>
                </a:extLst>
              </p:cNvPr>
              <p:cNvSpPr/>
              <p:nvPr/>
            </p:nvSpPr>
            <p:spPr>
              <a:xfrm>
                <a:off x="-60620800" y="2304600"/>
                <a:ext cx="319000" cy="318600"/>
              </a:xfrm>
              <a:custGeom>
                <a:avLst/>
                <a:gdLst/>
                <a:ahLst/>
                <a:cxnLst/>
                <a:rect l="l" t="t" r="r" b="b"/>
                <a:pathLst>
                  <a:path w="12760" h="12744" extrusionOk="0">
                    <a:moveTo>
                      <a:pt x="10939" y="845"/>
                    </a:moveTo>
                    <a:cubicBezTo>
                      <a:pt x="10969" y="845"/>
                      <a:pt x="11001" y="853"/>
                      <a:pt x="11027" y="866"/>
                    </a:cubicBezTo>
                    <a:lnTo>
                      <a:pt x="11752" y="1276"/>
                    </a:lnTo>
                    <a:cubicBezTo>
                      <a:pt x="11783" y="1339"/>
                      <a:pt x="11815" y="1433"/>
                      <a:pt x="11783" y="1465"/>
                    </a:cubicBezTo>
                    <a:lnTo>
                      <a:pt x="11437" y="2063"/>
                    </a:lnTo>
                    <a:lnTo>
                      <a:pt x="10491" y="1496"/>
                    </a:lnTo>
                    <a:lnTo>
                      <a:pt x="10838" y="898"/>
                    </a:lnTo>
                    <a:cubicBezTo>
                      <a:pt x="10856" y="861"/>
                      <a:pt x="10897" y="845"/>
                      <a:pt x="10939" y="845"/>
                    </a:cubicBezTo>
                    <a:close/>
                    <a:moveTo>
                      <a:pt x="10050" y="2252"/>
                    </a:moveTo>
                    <a:lnTo>
                      <a:pt x="10995" y="2819"/>
                    </a:lnTo>
                    <a:lnTo>
                      <a:pt x="8916" y="6379"/>
                    </a:lnTo>
                    <a:lnTo>
                      <a:pt x="7971" y="5844"/>
                    </a:lnTo>
                    <a:lnTo>
                      <a:pt x="10050" y="2252"/>
                    </a:lnTo>
                    <a:close/>
                    <a:moveTo>
                      <a:pt x="7813" y="6663"/>
                    </a:moveTo>
                    <a:lnTo>
                      <a:pt x="8318" y="6978"/>
                    </a:lnTo>
                    <a:lnTo>
                      <a:pt x="7782" y="7324"/>
                    </a:lnTo>
                    <a:lnTo>
                      <a:pt x="7813" y="6663"/>
                    </a:lnTo>
                    <a:close/>
                    <a:moveTo>
                      <a:pt x="11342" y="5245"/>
                    </a:moveTo>
                    <a:cubicBezTo>
                      <a:pt x="11594" y="5245"/>
                      <a:pt x="11752" y="5434"/>
                      <a:pt x="11752" y="5686"/>
                    </a:cubicBezTo>
                    <a:lnTo>
                      <a:pt x="11752" y="11483"/>
                    </a:lnTo>
                    <a:cubicBezTo>
                      <a:pt x="11752" y="11704"/>
                      <a:pt x="11531" y="11893"/>
                      <a:pt x="11342" y="11893"/>
                    </a:cubicBezTo>
                    <a:lnTo>
                      <a:pt x="1197" y="11893"/>
                    </a:lnTo>
                    <a:cubicBezTo>
                      <a:pt x="945" y="11893"/>
                      <a:pt x="788" y="11704"/>
                      <a:pt x="788" y="11483"/>
                    </a:cubicBezTo>
                    <a:lnTo>
                      <a:pt x="788" y="5686"/>
                    </a:lnTo>
                    <a:cubicBezTo>
                      <a:pt x="788" y="5434"/>
                      <a:pt x="977" y="5245"/>
                      <a:pt x="1197" y="5245"/>
                    </a:cubicBezTo>
                    <a:lnTo>
                      <a:pt x="7372" y="5245"/>
                    </a:lnTo>
                    <a:lnTo>
                      <a:pt x="7057" y="5749"/>
                    </a:lnTo>
                    <a:cubicBezTo>
                      <a:pt x="7026" y="5812"/>
                      <a:pt x="7026" y="5875"/>
                      <a:pt x="7026" y="5970"/>
                    </a:cubicBezTo>
                    <a:lnTo>
                      <a:pt x="6900" y="7734"/>
                    </a:lnTo>
                    <a:lnTo>
                      <a:pt x="5545" y="7734"/>
                    </a:lnTo>
                    <a:cubicBezTo>
                      <a:pt x="5325" y="7734"/>
                      <a:pt x="5167" y="7923"/>
                      <a:pt x="5167" y="8175"/>
                    </a:cubicBezTo>
                    <a:cubicBezTo>
                      <a:pt x="5167" y="8396"/>
                      <a:pt x="5356" y="8585"/>
                      <a:pt x="5545" y="8585"/>
                    </a:cubicBezTo>
                    <a:lnTo>
                      <a:pt x="10523" y="8585"/>
                    </a:lnTo>
                    <a:cubicBezTo>
                      <a:pt x="10743" y="8585"/>
                      <a:pt x="10964" y="8396"/>
                      <a:pt x="10964" y="8175"/>
                    </a:cubicBezTo>
                    <a:cubicBezTo>
                      <a:pt x="10964" y="7923"/>
                      <a:pt x="10743" y="7734"/>
                      <a:pt x="10523" y="7734"/>
                    </a:cubicBezTo>
                    <a:lnTo>
                      <a:pt x="8633" y="7734"/>
                    </a:lnTo>
                    <a:lnTo>
                      <a:pt x="9294" y="7293"/>
                    </a:lnTo>
                    <a:cubicBezTo>
                      <a:pt x="9326" y="7261"/>
                      <a:pt x="9420" y="7230"/>
                      <a:pt x="9420" y="7135"/>
                    </a:cubicBezTo>
                    <a:lnTo>
                      <a:pt x="10523" y="5245"/>
                    </a:lnTo>
                    <a:close/>
                    <a:moveTo>
                      <a:pt x="10933" y="0"/>
                    </a:moveTo>
                    <a:cubicBezTo>
                      <a:pt x="10599" y="0"/>
                      <a:pt x="10280" y="175"/>
                      <a:pt x="10113" y="488"/>
                    </a:cubicBezTo>
                    <a:lnTo>
                      <a:pt x="9578" y="1433"/>
                    </a:lnTo>
                    <a:lnTo>
                      <a:pt x="7877" y="4395"/>
                    </a:lnTo>
                    <a:lnTo>
                      <a:pt x="1229" y="4395"/>
                    </a:lnTo>
                    <a:cubicBezTo>
                      <a:pt x="567" y="4395"/>
                      <a:pt x="0" y="4930"/>
                      <a:pt x="0" y="5592"/>
                    </a:cubicBezTo>
                    <a:lnTo>
                      <a:pt x="0" y="11483"/>
                    </a:lnTo>
                    <a:cubicBezTo>
                      <a:pt x="0" y="12145"/>
                      <a:pt x="567" y="12743"/>
                      <a:pt x="1229" y="12743"/>
                    </a:cubicBezTo>
                    <a:lnTo>
                      <a:pt x="11374" y="12743"/>
                    </a:lnTo>
                    <a:cubicBezTo>
                      <a:pt x="12067" y="12743"/>
                      <a:pt x="12602" y="12176"/>
                      <a:pt x="12602" y="11483"/>
                    </a:cubicBezTo>
                    <a:lnTo>
                      <a:pt x="12602" y="5686"/>
                    </a:lnTo>
                    <a:cubicBezTo>
                      <a:pt x="12602" y="5025"/>
                      <a:pt x="12067" y="4458"/>
                      <a:pt x="11374" y="4458"/>
                    </a:cubicBezTo>
                    <a:lnTo>
                      <a:pt x="11027" y="4458"/>
                    </a:lnTo>
                    <a:lnTo>
                      <a:pt x="12508" y="1937"/>
                    </a:lnTo>
                    <a:cubicBezTo>
                      <a:pt x="12760" y="1433"/>
                      <a:pt x="12602" y="835"/>
                      <a:pt x="12130" y="551"/>
                    </a:cubicBezTo>
                    <a:lnTo>
                      <a:pt x="11437" y="141"/>
                    </a:lnTo>
                    <a:cubicBezTo>
                      <a:pt x="11277" y="46"/>
                      <a:pt x="11103" y="0"/>
                      <a:pt x="1093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5285;p64">
                <a:extLst>
                  <a:ext uri="{FF2B5EF4-FFF2-40B4-BE49-F238E27FC236}">
                    <a16:creationId xmlns:a16="http://schemas.microsoft.com/office/drawing/2014/main" xmlns="" id="{113BCF1B-8CDB-47B6-B6E0-6E27529B496B}"/>
                  </a:ext>
                </a:extLst>
              </p:cNvPr>
              <p:cNvSpPr/>
              <p:nvPr/>
            </p:nvSpPr>
            <p:spPr>
              <a:xfrm>
                <a:off x="-60491625" y="2560150"/>
                <a:ext cx="144925" cy="20525"/>
              </a:xfrm>
              <a:custGeom>
                <a:avLst/>
                <a:gdLst/>
                <a:ahLst/>
                <a:cxnLst/>
                <a:rect l="l" t="t" r="r" b="b"/>
                <a:pathLst>
                  <a:path w="5797" h="821" extrusionOk="0">
                    <a:moveTo>
                      <a:pt x="378" y="1"/>
                    </a:moveTo>
                    <a:cubicBezTo>
                      <a:pt x="158" y="1"/>
                      <a:pt x="0" y="190"/>
                      <a:pt x="0" y="411"/>
                    </a:cubicBezTo>
                    <a:cubicBezTo>
                      <a:pt x="0" y="663"/>
                      <a:pt x="189" y="820"/>
                      <a:pt x="378" y="820"/>
                    </a:cubicBezTo>
                    <a:lnTo>
                      <a:pt x="5356" y="820"/>
                    </a:lnTo>
                    <a:cubicBezTo>
                      <a:pt x="5576" y="820"/>
                      <a:pt x="5797" y="631"/>
                      <a:pt x="5797" y="411"/>
                    </a:cubicBezTo>
                    <a:cubicBezTo>
                      <a:pt x="5797" y="190"/>
                      <a:pt x="5576" y="1"/>
                      <a:pt x="53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5286;p64">
                <a:extLst>
                  <a:ext uri="{FF2B5EF4-FFF2-40B4-BE49-F238E27FC236}">
                    <a16:creationId xmlns:a16="http://schemas.microsoft.com/office/drawing/2014/main" xmlns="" id="{1C66A6FD-ADAF-40F6-83EE-96A31ED324A7}"/>
                  </a:ext>
                </a:extLst>
              </p:cNvPr>
              <p:cNvSpPr/>
              <p:nvPr/>
            </p:nvSpPr>
            <p:spPr>
              <a:xfrm>
                <a:off x="-60573550" y="2445950"/>
                <a:ext cx="62250" cy="146525"/>
              </a:xfrm>
              <a:custGeom>
                <a:avLst/>
                <a:gdLst/>
                <a:ahLst/>
                <a:cxnLst/>
                <a:rect l="l" t="t" r="r" b="b"/>
                <a:pathLst>
                  <a:path w="2490" h="5861" extrusionOk="0">
                    <a:moveTo>
                      <a:pt x="1229" y="1"/>
                    </a:moveTo>
                    <a:cubicBezTo>
                      <a:pt x="977" y="1"/>
                      <a:pt x="820" y="190"/>
                      <a:pt x="820" y="410"/>
                    </a:cubicBezTo>
                    <a:lnTo>
                      <a:pt x="820" y="694"/>
                    </a:lnTo>
                    <a:cubicBezTo>
                      <a:pt x="347" y="851"/>
                      <a:pt x="1" y="1324"/>
                      <a:pt x="1" y="1891"/>
                    </a:cubicBezTo>
                    <a:cubicBezTo>
                      <a:pt x="1" y="2553"/>
                      <a:pt x="568" y="2931"/>
                      <a:pt x="977" y="3246"/>
                    </a:cubicBezTo>
                    <a:cubicBezTo>
                      <a:pt x="1292" y="3498"/>
                      <a:pt x="1670" y="3718"/>
                      <a:pt x="1670" y="3970"/>
                    </a:cubicBezTo>
                    <a:cubicBezTo>
                      <a:pt x="1670" y="4191"/>
                      <a:pt x="1450" y="4348"/>
                      <a:pt x="1229" y="4348"/>
                    </a:cubicBezTo>
                    <a:cubicBezTo>
                      <a:pt x="977" y="4348"/>
                      <a:pt x="820" y="4159"/>
                      <a:pt x="820" y="3970"/>
                    </a:cubicBezTo>
                    <a:cubicBezTo>
                      <a:pt x="820" y="3718"/>
                      <a:pt x="631" y="3529"/>
                      <a:pt x="442" y="3529"/>
                    </a:cubicBezTo>
                    <a:cubicBezTo>
                      <a:pt x="190" y="3529"/>
                      <a:pt x="1" y="3718"/>
                      <a:pt x="1" y="3970"/>
                    </a:cubicBezTo>
                    <a:cubicBezTo>
                      <a:pt x="1" y="4506"/>
                      <a:pt x="347" y="4947"/>
                      <a:pt x="820" y="5136"/>
                    </a:cubicBezTo>
                    <a:lnTo>
                      <a:pt x="820" y="5420"/>
                    </a:lnTo>
                    <a:cubicBezTo>
                      <a:pt x="820" y="5672"/>
                      <a:pt x="1040" y="5861"/>
                      <a:pt x="1229" y="5861"/>
                    </a:cubicBezTo>
                    <a:cubicBezTo>
                      <a:pt x="1450" y="5861"/>
                      <a:pt x="1670" y="5672"/>
                      <a:pt x="1670" y="5420"/>
                    </a:cubicBezTo>
                    <a:lnTo>
                      <a:pt x="1670" y="5136"/>
                    </a:lnTo>
                    <a:cubicBezTo>
                      <a:pt x="2143" y="4979"/>
                      <a:pt x="2489" y="4506"/>
                      <a:pt x="2489" y="3970"/>
                    </a:cubicBezTo>
                    <a:cubicBezTo>
                      <a:pt x="2489" y="3309"/>
                      <a:pt x="1922" y="2899"/>
                      <a:pt x="1513" y="2584"/>
                    </a:cubicBezTo>
                    <a:cubicBezTo>
                      <a:pt x="1198" y="2364"/>
                      <a:pt x="820" y="2112"/>
                      <a:pt x="820" y="1891"/>
                    </a:cubicBezTo>
                    <a:cubicBezTo>
                      <a:pt x="788" y="1639"/>
                      <a:pt x="977" y="1450"/>
                      <a:pt x="1229" y="1450"/>
                    </a:cubicBezTo>
                    <a:cubicBezTo>
                      <a:pt x="1450" y="1450"/>
                      <a:pt x="1670" y="1639"/>
                      <a:pt x="1670" y="1891"/>
                    </a:cubicBezTo>
                    <a:cubicBezTo>
                      <a:pt x="1670" y="2112"/>
                      <a:pt x="1859" y="2269"/>
                      <a:pt x="2048" y="2269"/>
                    </a:cubicBezTo>
                    <a:cubicBezTo>
                      <a:pt x="2300" y="2269"/>
                      <a:pt x="2489" y="2080"/>
                      <a:pt x="2489" y="1891"/>
                    </a:cubicBezTo>
                    <a:cubicBezTo>
                      <a:pt x="2489" y="1324"/>
                      <a:pt x="2143" y="883"/>
                      <a:pt x="1670" y="694"/>
                    </a:cubicBezTo>
                    <a:lnTo>
                      <a:pt x="1670" y="410"/>
                    </a:lnTo>
                    <a:cubicBezTo>
                      <a:pt x="1670" y="190"/>
                      <a:pt x="1450" y="1"/>
                      <a:pt x="122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7" name="Google Shape;5287;p64">
              <a:extLst>
                <a:ext uri="{FF2B5EF4-FFF2-40B4-BE49-F238E27FC236}">
                  <a16:creationId xmlns:a16="http://schemas.microsoft.com/office/drawing/2014/main" xmlns="" id="{979D627D-C0AF-49E7-8E9A-E9B40D8A6354}"/>
                </a:ext>
              </a:extLst>
            </p:cNvPr>
            <p:cNvGrpSpPr/>
            <p:nvPr/>
          </p:nvGrpSpPr>
          <p:grpSpPr>
            <a:xfrm>
              <a:off x="6076129" y="2531638"/>
              <a:ext cx="348568" cy="249744"/>
              <a:chOff x="-60621600" y="2716100"/>
              <a:chExt cx="316650" cy="226875"/>
            </a:xfrm>
            <a:solidFill>
              <a:schemeClr val="accent4"/>
            </a:solidFill>
          </p:grpSpPr>
          <p:sp>
            <p:nvSpPr>
              <p:cNvPr id="778" name="Google Shape;5288;p64">
                <a:extLst>
                  <a:ext uri="{FF2B5EF4-FFF2-40B4-BE49-F238E27FC236}">
                    <a16:creationId xmlns:a16="http://schemas.microsoft.com/office/drawing/2014/main" xmlns="" id="{04ED90AB-C335-442B-84CC-B3D8B3C580FB}"/>
                  </a:ext>
                </a:extLst>
              </p:cNvPr>
              <p:cNvSpPr/>
              <p:nvPr/>
            </p:nvSpPr>
            <p:spPr>
              <a:xfrm>
                <a:off x="-60621600" y="2716100"/>
                <a:ext cx="316650" cy="226875"/>
              </a:xfrm>
              <a:custGeom>
                <a:avLst/>
                <a:gdLst/>
                <a:ahLst/>
                <a:cxnLst/>
                <a:rect l="l" t="t" r="r" b="b"/>
                <a:pathLst>
                  <a:path w="12666" h="9075" extrusionOk="0">
                    <a:moveTo>
                      <a:pt x="11374" y="789"/>
                    </a:moveTo>
                    <a:cubicBezTo>
                      <a:pt x="11626" y="789"/>
                      <a:pt x="11815" y="1009"/>
                      <a:pt x="11815" y="1230"/>
                    </a:cubicBezTo>
                    <a:lnTo>
                      <a:pt x="11815" y="1671"/>
                    </a:lnTo>
                    <a:lnTo>
                      <a:pt x="788" y="1671"/>
                    </a:lnTo>
                    <a:lnTo>
                      <a:pt x="788" y="1230"/>
                    </a:lnTo>
                    <a:cubicBezTo>
                      <a:pt x="788" y="1009"/>
                      <a:pt x="977" y="789"/>
                      <a:pt x="1166" y="789"/>
                    </a:cubicBezTo>
                    <a:close/>
                    <a:moveTo>
                      <a:pt x="11815" y="2490"/>
                    </a:moveTo>
                    <a:lnTo>
                      <a:pt x="11815" y="7877"/>
                    </a:lnTo>
                    <a:cubicBezTo>
                      <a:pt x="11815" y="8129"/>
                      <a:pt x="11626" y="8318"/>
                      <a:pt x="11374" y="8318"/>
                    </a:cubicBezTo>
                    <a:lnTo>
                      <a:pt x="1166" y="8318"/>
                    </a:lnTo>
                    <a:cubicBezTo>
                      <a:pt x="946" y="8318"/>
                      <a:pt x="788" y="8129"/>
                      <a:pt x="788" y="7877"/>
                    </a:cubicBezTo>
                    <a:lnTo>
                      <a:pt x="788" y="2490"/>
                    </a:lnTo>
                    <a:close/>
                    <a:moveTo>
                      <a:pt x="1229" y="1"/>
                    </a:moveTo>
                    <a:cubicBezTo>
                      <a:pt x="536" y="1"/>
                      <a:pt x="1" y="568"/>
                      <a:pt x="1" y="1230"/>
                    </a:cubicBezTo>
                    <a:lnTo>
                      <a:pt x="1" y="7846"/>
                    </a:lnTo>
                    <a:cubicBezTo>
                      <a:pt x="1" y="8507"/>
                      <a:pt x="536" y="9074"/>
                      <a:pt x="1229" y="9074"/>
                    </a:cubicBezTo>
                    <a:lnTo>
                      <a:pt x="11406" y="9074"/>
                    </a:lnTo>
                    <a:cubicBezTo>
                      <a:pt x="12099" y="9074"/>
                      <a:pt x="12666" y="8507"/>
                      <a:pt x="12666" y="7846"/>
                    </a:cubicBezTo>
                    <a:lnTo>
                      <a:pt x="12666" y="1230"/>
                    </a:lnTo>
                    <a:cubicBezTo>
                      <a:pt x="12634" y="568"/>
                      <a:pt x="12099" y="1"/>
                      <a:pt x="1140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5289;p64">
                <a:extLst>
                  <a:ext uri="{FF2B5EF4-FFF2-40B4-BE49-F238E27FC236}">
                    <a16:creationId xmlns:a16="http://schemas.microsoft.com/office/drawing/2014/main" xmlns="" id="{0E7FDE5E-F6CE-4325-8815-209EA727D947}"/>
                  </a:ext>
                </a:extLst>
              </p:cNvPr>
              <p:cNvSpPr/>
              <p:nvPr/>
            </p:nvSpPr>
            <p:spPr>
              <a:xfrm>
                <a:off x="-60546775" y="2798025"/>
                <a:ext cx="166225" cy="104775"/>
              </a:xfrm>
              <a:custGeom>
                <a:avLst/>
                <a:gdLst/>
                <a:ahLst/>
                <a:cxnLst/>
                <a:rect l="l" t="t" r="r" b="b"/>
                <a:pathLst>
                  <a:path w="6649" h="4191" extrusionOk="0">
                    <a:moveTo>
                      <a:pt x="2080" y="883"/>
                    </a:moveTo>
                    <a:cubicBezTo>
                      <a:pt x="2332" y="883"/>
                      <a:pt x="2553" y="946"/>
                      <a:pt x="2805" y="1072"/>
                    </a:cubicBezTo>
                    <a:cubicBezTo>
                      <a:pt x="2647" y="1387"/>
                      <a:pt x="2521" y="1733"/>
                      <a:pt x="2521" y="2080"/>
                    </a:cubicBezTo>
                    <a:cubicBezTo>
                      <a:pt x="2521" y="2489"/>
                      <a:pt x="2647" y="2804"/>
                      <a:pt x="2805" y="3119"/>
                    </a:cubicBezTo>
                    <a:cubicBezTo>
                      <a:pt x="2584" y="3245"/>
                      <a:pt x="2364" y="3308"/>
                      <a:pt x="2080" y="3308"/>
                    </a:cubicBezTo>
                    <a:cubicBezTo>
                      <a:pt x="1418" y="3308"/>
                      <a:pt x="820" y="2741"/>
                      <a:pt x="820" y="2048"/>
                    </a:cubicBezTo>
                    <a:cubicBezTo>
                      <a:pt x="820" y="1418"/>
                      <a:pt x="1418" y="883"/>
                      <a:pt x="2080" y="883"/>
                    </a:cubicBezTo>
                    <a:close/>
                    <a:moveTo>
                      <a:pt x="4569" y="883"/>
                    </a:moveTo>
                    <a:cubicBezTo>
                      <a:pt x="5231" y="883"/>
                      <a:pt x="5798" y="1418"/>
                      <a:pt x="5798" y="2080"/>
                    </a:cubicBezTo>
                    <a:cubicBezTo>
                      <a:pt x="5798" y="2741"/>
                      <a:pt x="5231" y="3340"/>
                      <a:pt x="4569" y="3340"/>
                    </a:cubicBezTo>
                    <a:cubicBezTo>
                      <a:pt x="3907" y="3340"/>
                      <a:pt x="3340" y="2804"/>
                      <a:pt x="3340" y="2080"/>
                    </a:cubicBezTo>
                    <a:cubicBezTo>
                      <a:pt x="3309" y="1418"/>
                      <a:pt x="3907" y="883"/>
                      <a:pt x="4569" y="883"/>
                    </a:cubicBezTo>
                    <a:close/>
                    <a:moveTo>
                      <a:pt x="2080" y="0"/>
                    </a:moveTo>
                    <a:cubicBezTo>
                      <a:pt x="946" y="0"/>
                      <a:pt x="1" y="946"/>
                      <a:pt x="1" y="2080"/>
                    </a:cubicBezTo>
                    <a:cubicBezTo>
                      <a:pt x="1" y="3245"/>
                      <a:pt x="946" y="4191"/>
                      <a:pt x="2080" y="4191"/>
                    </a:cubicBezTo>
                    <a:cubicBezTo>
                      <a:pt x="2521" y="4191"/>
                      <a:pt x="2962" y="4033"/>
                      <a:pt x="3340" y="3749"/>
                    </a:cubicBezTo>
                    <a:cubicBezTo>
                      <a:pt x="3687" y="4033"/>
                      <a:pt x="4128" y="4191"/>
                      <a:pt x="4569" y="4191"/>
                    </a:cubicBezTo>
                    <a:cubicBezTo>
                      <a:pt x="5703" y="4191"/>
                      <a:pt x="6648" y="3245"/>
                      <a:pt x="6648" y="2080"/>
                    </a:cubicBezTo>
                    <a:cubicBezTo>
                      <a:pt x="6648" y="946"/>
                      <a:pt x="5703" y="0"/>
                      <a:pt x="4569" y="0"/>
                    </a:cubicBezTo>
                    <a:cubicBezTo>
                      <a:pt x="4096" y="0"/>
                      <a:pt x="3655" y="158"/>
                      <a:pt x="3340" y="441"/>
                    </a:cubicBezTo>
                    <a:cubicBezTo>
                      <a:pt x="2994" y="158"/>
                      <a:pt x="2553" y="0"/>
                      <a:pt x="208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0" name="Google Shape;5290;p64">
              <a:extLst>
                <a:ext uri="{FF2B5EF4-FFF2-40B4-BE49-F238E27FC236}">
                  <a16:creationId xmlns:a16="http://schemas.microsoft.com/office/drawing/2014/main" xmlns="" id="{C3533C7B-A1B3-443B-ADC9-28502E550B8C}"/>
                </a:ext>
              </a:extLst>
            </p:cNvPr>
            <p:cNvGrpSpPr/>
            <p:nvPr/>
          </p:nvGrpSpPr>
          <p:grpSpPr>
            <a:xfrm>
              <a:off x="7348722" y="2482240"/>
              <a:ext cx="340753" cy="348541"/>
              <a:chOff x="-59475600" y="2658625"/>
              <a:chExt cx="309550" cy="316625"/>
            </a:xfrm>
            <a:solidFill>
              <a:schemeClr val="accent4"/>
            </a:solidFill>
          </p:grpSpPr>
          <p:sp>
            <p:nvSpPr>
              <p:cNvPr id="781" name="Google Shape;5291;p64">
                <a:extLst>
                  <a:ext uri="{FF2B5EF4-FFF2-40B4-BE49-F238E27FC236}">
                    <a16:creationId xmlns:a16="http://schemas.microsoft.com/office/drawing/2014/main" xmlns="" id="{1E48CE71-FA37-4B27-A42B-4ED01C80CD7A}"/>
                  </a:ext>
                </a:extLst>
              </p:cNvPr>
              <p:cNvSpPr/>
              <p:nvPr/>
            </p:nvSpPr>
            <p:spPr>
              <a:xfrm>
                <a:off x="-59427550" y="2913025"/>
                <a:ext cx="19700" cy="19700"/>
              </a:xfrm>
              <a:custGeom>
                <a:avLst/>
                <a:gdLst/>
                <a:ahLst/>
                <a:cxnLst/>
                <a:rect l="l" t="t" r="r" b="b"/>
                <a:pathLst>
                  <a:path w="788" h="788" extrusionOk="0">
                    <a:moveTo>
                      <a:pt x="410" y="0"/>
                    </a:moveTo>
                    <a:cubicBezTo>
                      <a:pt x="189" y="0"/>
                      <a:pt x="0" y="189"/>
                      <a:pt x="0" y="410"/>
                    </a:cubicBezTo>
                    <a:cubicBezTo>
                      <a:pt x="0" y="630"/>
                      <a:pt x="189" y="788"/>
                      <a:pt x="410" y="788"/>
                    </a:cubicBezTo>
                    <a:cubicBezTo>
                      <a:pt x="630" y="788"/>
                      <a:pt x="788" y="630"/>
                      <a:pt x="788" y="410"/>
                    </a:cubicBezTo>
                    <a:cubicBezTo>
                      <a:pt x="788" y="189"/>
                      <a:pt x="630" y="0"/>
                      <a:pt x="41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5292;p64">
                <a:extLst>
                  <a:ext uri="{FF2B5EF4-FFF2-40B4-BE49-F238E27FC236}">
                    <a16:creationId xmlns:a16="http://schemas.microsoft.com/office/drawing/2014/main" xmlns="" id="{8B8780EE-0C49-4569-A1EB-38DB583FFDFB}"/>
                  </a:ext>
                </a:extLst>
              </p:cNvPr>
              <p:cNvSpPr/>
              <p:nvPr/>
            </p:nvSpPr>
            <p:spPr>
              <a:xfrm>
                <a:off x="-59428350" y="2699575"/>
                <a:ext cx="20500" cy="152825"/>
              </a:xfrm>
              <a:custGeom>
                <a:avLst/>
                <a:gdLst/>
                <a:ahLst/>
                <a:cxnLst/>
                <a:rect l="l" t="t" r="r" b="b"/>
                <a:pathLst>
                  <a:path w="820" h="6113" extrusionOk="0">
                    <a:moveTo>
                      <a:pt x="442" y="0"/>
                    </a:moveTo>
                    <a:cubicBezTo>
                      <a:pt x="190" y="0"/>
                      <a:pt x="1" y="189"/>
                      <a:pt x="1" y="441"/>
                    </a:cubicBezTo>
                    <a:lnTo>
                      <a:pt x="1" y="5671"/>
                    </a:lnTo>
                    <a:cubicBezTo>
                      <a:pt x="1" y="5923"/>
                      <a:pt x="190" y="6112"/>
                      <a:pt x="442" y="6112"/>
                    </a:cubicBezTo>
                    <a:cubicBezTo>
                      <a:pt x="662" y="6112"/>
                      <a:pt x="820" y="5923"/>
                      <a:pt x="820" y="5671"/>
                    </a:cubicBezTo>
                    <a:lnTo>
                      <a:pt x="820" y="410"/>
                    </a:lnTo>
                    <a:cubicBezTo>
                      <a:pt x="820" y="158"/>
                      <a:pt x="631" y="0"/>
                      <a:pt x="44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5293;p64">
                <a:extLst>
                  <a:ext uri="{FF2B5EF4-FFF2-40B4-BE49-F238E27FC236}">
                    <a16:creationId xmlns:a16="http://schemas.microsoft.com/office/drawing/2014/main" xmlns="" id="{86624501-E668-44BD-AE53-E85E0CC6484D}"/>
                  </a:ext>
                </a:extLst>
              </p:cNvPr>
              <p:cNvSpPr/>
              <p:nvPr/>
            </p:nvSpPr>
            <p:spPr>
              <a:xfrm>
                <a:off x="-59330675" y="2913025"/>
                <a:ext cx="19700" cy="19700"/>
              </a:xfrm>
              <a:custGeom>
                <a:avLst/>
                <a:gdLst/>
                <a:ahLst/>
                <a:cxnLst/>
                <a:rect l="l" t="t" r="r" b="b"/>
                <a:pathLst>
                  <a:path w="788" h="788" extrusionOk="0">
                    <a:moveTo>
                      <a:pt x="378" y="0"/>
                    </a:moveTo>
                    <a:cubicBezTo>
                      <a:pt x="158" y="0"/>
                      <a:pt x="0" y="189"/>
                      <a:pt x="0" y="410"/>
                    </a:cubicBezTo>
                    <a:cubicBezTo>
                      <a:pt x="0" y="630"/>
                      <a:pt x="158" y="788"/>
                      <a:pt x="378" y="788"/>
                    </a:cubicBezTo>
                    <a:cubicBezTo>
                      <a:pt x="599" y="788"/>
                      <a:pt x="788" y="630"/>
                      <a:pt x="788" y="410"/>
                    </a:cubicBezTo>
                    <a:cubicBezTo>
                      <a:pt x="788" y="189"/>
                      <a:pt x="599" y="0"/>
                      <a:pt x="3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5294;p64">
                <a:extLst>
                  <a:ext uri="{FF2B5EF4-FFF2-40B4-BE49-F238E27FC236}">
                    <a16:creationId xmlns:a16="http://schemas.microsoft.com/office/drawing/2014/main" xmlns="" id="{B03D0628-65C2-4DDE-8D63-BFAFDEC5F3DC}"/>
                  </a:ext>
                </a:extLst>
              </p:cNvPr>
              <p:cNvSpPr/>
              <p:nvPr/>
            </p:nvSpPr>
            <p:spPr>
              <a:xfrm>
                <a:off x="-59330675" y="2699575"/>
                <a:ext cx="20500" cy="152825"/>
              </a:xfrm>
              <a:custGeom>
                <a:avLst/>
                <a:gdLst/>
                <a:ahLst/>
                <a:cxnLst/>
                <a:rect l="l" t="t" r="r" b="b"/>
                <a:pathLst>
                  <a:path w="820" h="6113" extrusionOk="0">
                    <a:moveTo>
                      <a:pt x="378" y="0"/>
                    </a:moveTo>
                    <a:cubicBezTo>
                      <a:pt x="158" y="0"/>
                      <a:pt x="0" y="189"/>
                      <a:pt x="0" y="441"/>
                    </a:cubicBezTo>
                    <a:lnTo>
                      <a:pt x="0" y="5671"/>
                    </a:lnTo>
                    <a:cubicBezTo>
                      <a:pt x="0" y="5923"/>
                      <a:pt x="189" y="6112"/>
                      <a:pt x="378" y="6112"/>
                    </a:cubicBezTo>
                    <a:cubicBezTo>
                      <a:pt x="630" y="6112"/>
                      <a:pt x="820" y="5923"/>
                      <a:pt x="820" y="5671"/>
                    </a:cubicBezTo>
                    <a:lnTo>
                      <a:pt x="820" y="410"/>
                    </a:lnTo>
                    <a:cubicBezTo>
                      <a:pt x="788" y="158"/>
                      <a:pt x="567" y="0"/>
                      <a:pt x="3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5295;p64">
                <a:extLst>
                  <a:ext uri="{FF2B5EF4-FFF2-40B4-BE49-F238E27FC236}">
                    <a16:creationId xmlns:a16="http://schemas.microsoft.com/office/drawing/2014/main" xmlns="" id="{A4BBF597-E670-4845-9F52-5B232BECFB2A}"/>
                  </a:ext>
                </a:extLst>
              </p:cNvPr>
              <p:cNvSpPr/>
              <p:nvPr/>
            </p:nvSpPr>
            <p:spPr>
              <a:xfrm>
                <a:off x="-59475600" y="2658625"/>
                <a:ext cx="309550" cy="316625"/>
              </a:xfrm>
              <a:custGeom>
                <a:avLst/>
                <a:gdLst/>
                <a:ahLst/>
                <a:cxnLst/>
                <a:rect l="l" t="t" r="r" b="b"/>
                <a:pathLst>
                  <a:path w="12382" h="12665" extrusionOk="0">
                    <a:moveTo>
                      <a:pt x="3372" y="788"/>
                    </a:moveTo>
                    <a:cubicBezTo>
                      <a:pt x="3624" y="788"/>
                      <a:pt x="3813" y="977"/>
                      <a:pt x="3813" y="1197"/>
                    </a:cubicBezTo>
                    <a:lnTo>
                      <a:pt x="3813" y="8538"/>
                    </a:lnTo>
                    <a:lnTo>
                      <a:pt x="788" y="8538"/>
                    </a:lnTo>
                    <a:lnTo>
                      <a:pt x="788" y="1197"/>
                    </a:lnTo>
                    <a:cubicBezTo>
                      <a:pt x="788" y="977"/>
                      <a:pt x="977" y="788"/>
                      <a:pt x="1166" y="788"/>
                    </a:cubicBezTo>
                    <a:close/>
                    <a:moveTo>
                      <a:pt x="7278" y="788"/>
                    </a:moveTo>
                    <a:cubicBezTo>
                      <a:pt x="7530" y="788"/>
                      <a:pt x="7688" y="977"/>
                      <a:pt x="7688" y="1197"/>
                    </a:cubicBezTo>
                    <a:lnTo>
                      <a:pt x="7688" y="8538"/>
                    </a:lnTo>
                    <a:lnTo>
                      <a:pt x="4632" y="8538"/>
                    </a:lnTo>
                    <a:lnTo>
                      <a:pt x="4632" y="1197"/>
                    </a:lnTo>
                    <a:cubicBezTo>
                      <a:pt x="4632" y="977"/>
                      <a:pt x="4852" y="788"/>
                      <a:pt x="5073" y="788"/>
                    </a:cubicBezTo>
                    <a:close/>
                    <a:moveTo>
                      <a:pt x="11122" y="788"/>
                    </a:moveTo>
                    <a:cubicBezTo>
                      <a:pt x="11342" y="788"/>
                      <a:pt x="11500" y="977"/>
                      <a:pt x="11500" y="1197"/>
                    </a:cubicBezTo>
                    <a:lnTo>
                      <a:pt x="11500" y="8538"/>
                    </a:lnTo>
                    <a:lnTo>
                      <a:pt x="8507" y="8538"/>
                    </a:lnTo>
                    <a:lnTo>
                      <a:pt x="8507" y="1197"/>
                    </a:lnTo>
                    <a:cubicBezTo>
                      <a:pt x="8507" y="977"/>
                      <a:pt x="8696" y="788"/>
                      <a:pt x="8885" y="788"/>
                    </a:cubicBezTo>
                    <a:close/>
                    <a:moveTo>
                      <a:pt x="3813" y="9325"/>
                    </a:moveTo>
                    <a:lnTo>
                      <a:pt x="3813" y="11405"/>
                    </a:lnTo>
                    <a:cubicBezTo>
                      <a:pt x="3813" y="11657"/>
                      <a:pt x="3624" y="11846"/>
                      <a:pt x="3372" y="11846"/>
                    </a:cubicBezTo>
                    <a:lnTo>
                      <a:pt x="1166" y="11846"/>
                    </a:lnTo>
                    <a:cubicBezTo>
                      <a:pt x="946" y="11846"/>
                      <a:pt x="788" y="11657"/>
                      <a:pt x="788" y="11405"/>
                    </a:cubicBezTo>
                    <a:lnTo>
                      <a:pt x="788" y="9325"/>
                    </a:lnTo>
                    <a:close/>
                    <a:moveTo>
                      <a:pt x="7688" y="9325"/>
                    </a:moveTo>
                    <a:lnTo>
                      <a:pt x="7688" y="11405"/>
                    </a:lnTo>
                    <a:cubicBezTo>
                      <a:pt x="7688" y="11657"/>
                      <a:pt x="7467" y="11846"/>
                      <a:pt x="7278" y="11846"/>
                    </a:cubicBezTo>
                    <a:lnTo>
                      <a:pt x="5073" y="11846"/>
                    </a:lnTo>
                    <a:cubicBezTo>
                      <a:pt x="4852" y="11846"/>
                      <a:pt x="4632" y="11657"/>
                      <a:pt x="4632" y="11405"/>
                    </a:cubicBezTo>
                    <a:lnTo>
                      <a:pt x="4632" y="9325"/>
                    </a:lnTo>
                    <a:close/>
                    <a:moveTo>
                      <a:pt x="11563" y="9325"/>
                    </a:moveTo>
                    <a:lnTo>
                      <a:pt x="11563" y="11405"/>
                    </a:lnTo>
                    <a:lnTo>
                      <a:pt x="11531" y="11405"/>
                    </a:lnTo>
                    <a:cubicBezTo>
                      <a:pt x="11531" y="11657"/>
                      <a:pt x="11342" y="11846"/>
                      <a:pt x="11153" y="11846"/>
                    </a:cubicBezTo>
                    <a:lnTo>
                      <a:pt x="8948" y="11846"/>
                    </a:lnTo>
                    <a:cubicBezTo>
                      <a:pt x="8696" y="11846"/>
                      <a:pt x="8538" y="11657"/>
                      <a:pt x="8538" y="11405"/>
                    </a:cubicBezTo>
                    <a:lnTo>
                      <a:pt x="8538" y="9325"/>
                    </a:lnTo>
                    <a:close/>
                    <a:moveTo>
                      <a:pt x="1229" y="0"/>
                    </a:moveTo>
                    <a:cubicBezTo>
                      <a:pt x="536" y="0"/>
                      <a:pt x="0" y="536"/>
                      <a:pt x="0" y="1197"/>
                    </a:cubicBezTo>
                    <a:lnTo>
                      <a:pt x="0" y="11405"/>
                    </a:lnTo>
                    <a:cubicBezTo>
                      <a:pt x="0" y="12066"/>
                      <a:pt x="536" y="12665"/>
                      <a:pt x="1229" y="12665"/>
                    </a:cubicBezTo>
                    <a:lnTo>
                      <a:pt x="3435" y="12665"/>
                    </a:lnTo>
                    <a:cubicBezTo>
                      <a:pt x="3750" y="12665"/>
                      <a:pt x="4002" y="12539"/>
                      <a:pt x="4254" y="12350"/>
                    </a:cubicBezTo>
                    <a:cubicBezTo>
                      <a:pt x="4474" y="12539"/>
                      <a:pt x="4758" y="12665"/>
                      <a:pt x="5073" y="12665"/>
                    </a:cubicBezTo>
                    <a:lnTo>
                      <a:pt x="7278" y="12665"/>
                    </a:lnTo>
                    <a:cubicBezTo>
                      <a:pt x="7593" y="12665"/>
                      <a:pt x="7877" y="12539"/>
                      <a:pt x="8097" y="12350"/>
                    </a:cubicBezTo>
                    <a:cubicBezTo>
                      <a:pt x="8349" y="12539"/>
                      <a:pt x="8633" y="12665"/>
                      <a:pt x="8948" y="12665"/>
                    </a:cubicBezTo>
                    <a:lnTo>
                      <a:pt x="11153" y="12665"/>
                    </a:lnTo>
                    <a:cubicBezTo>
                      <a:pt x="11815" y="12665"/>
                      <a:pt x="12382" y="12129"/>
                      <a:pt x="12382" y="11405"/>
                    </a:cubicBezTo>
                    <a:lnTo>
                      <a:pt x="12382" y="1197"/>
                    </a:lnTo>
                    <a:cubicBezTo>
                      <a:pt x="12350" y="536"/>
                      <a:pt x="11815" y="0"/>
                      <a:pt x="11153" y="0"/>
                    </a:cubicBezTo>
                    <a:lnTo>
                      <a:pt x="8948" y="0"/>
                    </a:lnTo>
                    <a:cubicBezTo>
                      <a:pt x="8633" y="0"/>
                      <a:pt x="8349" y="95"/>
                      <a:pt x="8097" y="315"/>
                    </a:cubicBezTo>
                    <a:cubicBezTo>
                      <a:pt x="7877" y="95"/>
                      <a:pt x="7593" y="0"/>
                      <a:pt x="7278" y="0"/>
                    </a:cubicBezTo>
                    <a:lnTo>
                      <a:pt x="5073" y="0"/>
                    </a:lnTo>
                    <a:cubicBezTo>
                      <a:pt x="4758" y="0"/>
                      <a:pt x="4474" y="95"/>
                      <a:pt x="4254" y="315"/>
                    </a:cubicBezTo>
                    <a:cubicBezTo>
                      <a:pt x="4002" y="95"/>
                      <a:pt x="3750" y="0"/>
                      <a:pt x="343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5296;p64">
                <a:extLst>
                  <a:ext uri="{FF2B5EF4-FFF2-40B4-BE49-F238E27FC236}">
                    <a16:creationId xmlns:a16="http://schemas.microsoft.com/office/drawing/2014/main" xmlns="" id="{F641CFC3-16F1-4C98-A275-D30217807028}"/>
                  </a:ext>
                </a:extLst>
              </p:cNvPr>
              <p:cNvSpPr/>
              <p:nvPr/>
            </p:nvSpPr>
            <p:spPr>
              <a:xfrm>
                <a:off x="-59234600" y="2913025"/>
                <a:ext cx="19725" cy="19700"/>
              </a:xfrm>
              <a:custGeom>
                <a:avLst/>
                <a:gdLst/>
                <a:ahLst/>
                <a:cxnLst/>
                <a:rect l="l" t="t" r="r" b="b"/>
                <a:pathLst>
                  <a:path w="789" h="788" extrusionOk="0">
                    <a:moveTo>
                      <a:pt x="411" y="0"/>
                    </a:moveTo>
                    <a:cubicBezTo>
                      <a:pt x="190" y="0"/>
                      <a:pt x="1" y="189"/>
                      <a:pt x="1" y="410"/>
                    </a:cubicBezTo>
                    <a:cubicBezTo>
                      <a:pt x="1" y="630"/>
                      <a:pt x="190" y="788"/>
                      <a:pt x="411" y="788"/>
                    </a:cubicBezTo>
                    <a:cubicBezTo>
                      <a:pt x="631" y="788"/>
                      <a:pt x="789" y="630"/>
                      <a:pt x="789" y="410"/>
                    </a:cubicBezTo>
                    <a:cubicBezTo>
                      <a:pt x="789" y="189"/>
                      <a:pt x="631" y="0"/>
                      <a:pt x="41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5297;p64">
                <a:extLst>
                  <a:ext uri="{FF2B5EF4-FFF2-40B4-BE49-F238E27FC236}">
                    <a16:creationId xmlns:a16="http://schemas.microsoft.com/office/drawing/2014/main" xmlns="" id="{58FF9155-C7E2-4BF7-AC48-5A15DDD56CB9}"/>
                  </a:ext>
                </a:extLst>
              </p:cNvPr>
              <p:cNvSpPr/>
              <p:nvPr/>
            </p:nvSpPr>
            <p:spPr>
              <a:xfrm>
                <a:off x="-59235375" y="2699575"/>
                <a:ext cx="20500" cy="152825"/>
              </a:xfrm>
              <a:custGeom>
                <a:avLst/>
                <a:gdLst/>
                <a:ahLst/>
                <a:cxnLst/>
                <a:rect l="l" t="t" r="r" b="b"/>
                <a:pathLst>
                  <a:path w="820" h="6113" extrusionOk="0">
                    <a:moveTo>
                      <a:pt x="442" y="0"/>
                    </a:moveTo>
                    <a:cubicBezTo>
                      <a:pt x="190" y="0"/>
                      <a:pt x="0" y="189"/>
                      <a:pt x="0" y="441"/>
                    </a:cubicBezTo>
                    <a:lnTo>
                      <a:pt x="0" y="5671"/>
                    </a:lnTo>
                    <a:cubicBezTo>
                      <a:pt x="0" y="5923"/>
                      <a:pt x="190" y="6112"/>
                      <a:pt x="442" y="6112"/>
                    </a:cubicBezTo>
                    <a:cubicBezTo>
                      <a:pt x="662" y="6112"/>
                      <a:pt x="820" y="5923"/>
                      <a:pt x="820" y="5671"/>
                    </a:cubicBezTo>
                    <a:lnTo>
                      <a:pt x="820" y="410"/>
                    </a:lnTo>
                    <a:cubicBezTo>
                      <a:pt x="820" y="158"/>
                      <a:pt x="631" y="0"/>
                      <a:pt x="44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88" name="Google Shape;5298;p64">
              <a:extLst>
                <a:ext uri="{FF2B5EF4-FFF2-40B4-BE49-F238E27FC236}">
                  <a16:creationId xmlns:a16="http://schemas.microsoft.com/office/drawing/2014/main" xmlns="" id="{2283516F-F025-4D90-9F8F-2D0648586EAE}"/>
                </a:ext>
              </a:extLst>
            </p:cNvPr>
            <p:cNvSpPr/>
            <p:nvPr/>
          </p:nvSpPr>
          <p:spPr>
            <a:xfrm>
              <a:off x="2274374" y="1674849"/>
              <a:ext cx="347715" cy="347688"/>
            </a:xfrm>
            <a:custGeom>
              <a:avLst/>
              <a:gdLst/>
              <a:ahLst/>
              <a:cxnLst/>
              <a:rect l="l" t="t" r="r" b="b"/>
              <a:pathLst>
                <a:path w="12635" h="12634" extrusionOk="0">
                  <a:moveTo>
                    <a:pt x="6302" y="2741"/>
                  </a:moveTo>
                  <a:cubicBezTo>
                    <a:pt x="6774" y="2741"/>
                    <a:pt x="7152" y="3087"/>
                    <a:pt x="7152" y="3560"/>
                  </a:cubicBezTo>
                  <a:cubicBezTo>
                    <a:pt x="7152" y="4033"/>
                    <a:pt x="6774" y="4411"/>
                    <a:pt x="6302" y="4411"/>
                  </a:cubicBezTo>
                  <a:cubicBezTo>
                    <a:pt x="5861" y="4411"/>
                    <a:pt x="5483" y="4033"/>
                    <a:pt x="5483" y="3560"/>
                  </a:cubicBezTo>
                  <a:cubicBezTo>
                    <a:pt x="5483" y="3087"/>
                    <a:pt x="5829" y="2741"/>
                    <a:pt x="6302" y="2741"/>
                  </a:cubicBezTo>
                  <a:close/>
                  <a:moveTo>
                    <a:pt x="11910" y="819"/>
                  </a:moveTo>
                  <a:lnTo>
                    <a:pt x="11910" y="5230"/>
                  </a:lnTo>
                  <a:lnTo>
                    <a:pt x="8161" y="5230"/>
                  </a:lnTo>
                  <a:cubicBezTo>
                    <a:pt x="7972" y="5041"/>
                    <a:pt x="7751" y="4820"/>
                    <a:pt x="7530" y="4726"/>
                  </a:cubicBezTo>
                  <a:cubicBezTo>
                    <a:pt x="7814" y="4411"/>
                    <a:pt x="8003" y="4001"/>
                    <a:pt x="8003" y="3560"/>
                  </a:cubicBezTo>
                  <a:cubicBezTo>
                    <a:pt x="8003" y="2678"/>
                    <a:pt x="7247" y="1922"/>
                    <a:pt x="6333" y="1922"/>
                  </a:cubicBezTo>
                  <a:cubicBezTo>
                    <a:pt x="5451" y="1922"/>
                    <a:pt x="4695" y="2678"/>
                    <a:pt x="4695" y="3560"/>
                  </a:cubicBezTo>
                  <a:cubicBezTo>
                    <a:pt x="4695" y="4001"/>
                    <a:pt x="4853" y="4411"/>
                    <a:pt x="5168" y="4726"/>
                  </a:cubicBezTo>
                  <a:cubicBezTo>
                    <a:pt x="4916" y="4820"/>
                    <a:pt x="4695" y="5041"/>
                    <a:pt x="4537" y="5230"/>
                  </a:cubicBezTo>
                  <a:lnTo>
                    <a:pt x="883" y="5230"/>
                  </a:lnTo>
                  <a:lnTo>
                    <a:pt x="883" y="819"/>
                  </a:lnTo>
                  <a:close/>
                  <a:moveTo>
                    <a:pt x="6302" y="5230"/>
                  </a:moveTo>
                  <a:cubicBezTo>
                    <a:pt x="7215" y="5230"/>
                    <a:pt x="7972" y="5986"/>
                    <a:pt x="7972" y="6868"/>
                  </a:cubicBezTo>
                  <a:lnTo>
                    <a:pt x="4664" y="6868"/>
                  </a:lnTo>
                  <a:cubicBezTo>
                    <a:pt x="4664" y="5986"/>
                    <a:pt x="5388" y="5230"/>
                    <a:pt x="6302" y="5230"/>
                  </a:cubicBezTo>
                  <a:close/>
                  <a:moveTo>
                    <a:pt x="8287" y="7719"/>
                  </a:moveTo>
                  <a:lnTo>
                    <a:pt x="7593" y="11846"/>
                  </a:lnTo>
                  <a:lnTo>
                    <a:pt x="5010" y="11846"/>
                  </a:lnTo>
                  <a:lnTo>
                    <a:pt x="4285" y="7719"/>
                  </a:lnTo>
                  <a:close/>
                  <a:moveTo>
                    <a:pt x="410" y="0"/>
                  </a:moveTo>
                  <a:cubicBezTo>
                    <a:pt x="158" y="0"/>
                    <a:pt x="1" y="189"/>
                    <a:pt x="1" y="378"/>
                  </a:cubicBezTo>
                  <a:lnTo>
                    <a:pt x="1" y="5608"/>
                  </a:lnTo>
                  <a:cubicBezTo>
                    <a:pt x="1" y="5860"/>
                    <a:pt x="190" y="6017"/>
                    <a:pt x="410" y="6017"/>
                  </a:cubicBezTo>
                  <a:lnTo>
                    <a:pt x="3970" y="6017"/>
                  </a:lnTo>
                  <a:cubicBezTo>
                    <a:pt x="3907" y="6301"/>
                    <a:pt x="3813" y="6553"/>
                    <a:pt x="3813" y="6837"/>
                  </a:cubicBezTo>
                  <a:lnTo>
                    <a:pt x="2994" y="6837"/>
                  </a:lnTo>
                  <a:cubicBezTo>
                    <a:pt x="2773" y="6837"/>
                    <a:pt x="2616" y="7026"/>
                    <a:pt x="2616" y="7246"/>
                  </a:cubicBezTo>
                  <a:cubicBezTo>
                    <a:pt x="2616" y="7467"/>
                    <a:pt x="2805" y="7656"/>
                    <a:pt x="2994" y="7656"/>
                  </a:cubicBezTo>
                  <a:lnTo>
                    <a:pt x="3466" y="7656"/>
                  </a:lnTo>
                  <a:lnTo>
                    <a:pt x="4254" y="12255"/>
                  </a:lnTo>
                  <a:cubicBezTo>
                    <a:pt x="4285" y="12476"/>
                    <a:pt x="4443" y="12633"/>
                    <a:pt x="4664" y="12633"/>
                  </a:cubicBezTo>
                  <a:lnTo>
                    <a:pt x="7972" y="12633"/>
                  </a:lnTo>
                  <a:cubicBezTo>
                    <a:pt x="8161" y="12633"/>
                    <a:pt x="8350" y="12476"/>
                    <a:pt x="8350" y="12255"/>
                  </a:cubicBezTo>
                  <a:lnTo>
                    <a:pt x="9137" y="7656"/>
                  </a:lnTo>
                  <a:lnTo>
                    <a:pt x="9610" y="7656"/>
                  </a:lnTo>
                  <a:cubicBezTo>
                    <a:pt x="9862" y="7656"/>
                    <a:pt x="10019" y="7467"/>
                    <a:pt x="10019" y="7215"/>
                  </a:cubicBezTo>
                  <a:cubicBezTo>
                    <a:pt x="10019" y="6994"/>
                    <a:pt x="9799" y="6837"/>
                    <a:pt x="9610" y="6837"/>
                  </a:cubicBezTo>
                  <a:lnTo>
                    <a:pt x="8791" y="6837"/>
                  </a:lnTo>
                  <a:cubicBezTo>
                    <a:pt x="8791" y="6553"/>
                    <a:pt x="8759" y="6269"/>
                    <a:pt x="8633" y="6017"/>
                  </a:cubicBezTo>
                  <a:lnTo>
                    <a:pt x="12225" y="6017"/>
                  </a:lnTo>
                  <a:cubicBezTo>
                    <a:pt x="12445" y="6017"/>
                    <a:pt x="12603" y="5797"/>
                    <a:pt x="12603" y="5608"/>
                  </a:cubicBezTo>
                  <a:lnTo>
                    <a:pt x="12603" y="378"/>
                  </a:lnTo>
                  <a:cubicBezTo>
                    <a:pt x="12634" y="189"/>
                    <a:pt x="12445" y="0"/>
                    <a:pt x="1225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5299;p64">
              <a:extLst>
                <a:ext uri="{FF2B5EF4-FFF2-40B4-BE49-F238E27FC236}">
                  <a16:creationId xmlns:a16="http://schemas.microsoft.com/office/drawing/2014/main" xmlns="" id="{01C4E79C-F525-4B23-ABA5-575AF3E59C2A}"/>
                </a:ext>
              </a:extLst>
            </p:cNvPr>
            <p:cNvSpPr/>
            <p:nvPr/>
          </p:nvSpPr>
          <p:spPr>
            <a:xfrm>
              <a:off x="2300395" y="2077835"/>
              <a:ext cx="295675" cy="351183"/>
            </a:xfrm>
            <a:custGeom>
              <a:avLst/>
              <a:gdLst/>
              <a:ahLst/>
              <a:cxnLst/>
              <a:rect l="l" t="t" r="r" b="b"/>
              <a:pathLst>
                <a:path w="10744" h="12761" extrusionOk="0">
                  <a:moveTo>
                    <a:pt x="5419" y="820"/>
                  </a:moveTo>
                  <a:cubicBezTo>
                    <a:pt x="6585" y="820"/>
                    <a:pt x="7530" y="1765"/>
                    <a:pt x="7530" y="2899"/>
                  </a:cubicBezTo>
                  <a:cubicBezTo>
                    <a:pt x="7530" y="3655"/>
                    <a:pt x="7121" y="4317"/>
                    <a:pt x="6490" y="4663"/>
                  </a:cubicBezTo>
                  <a:cubicBezTo>
                    <a:pt x="6364" y="4758"/>
                    <a:pt x="6301" y="4884"/>
                    <a:pt x="6301" y="5042"/>
                  </a:cubicBezTo>
                  <a:lnTo>
                    <a:pt x="6301" y="7436"/>
                  </a:lnTo>
                  <a:lnTo>
                    <a:pt x="4632" y="7436"/>
                  </a:lnTo>
                  <a:lnTo>
                    <a:pt x="4632" y="5042"/>
                  </a:lnTo>
                  <a:cubicBezTo>
                    <a:pt x="4632" y="4884"/>
                    <a:pt x="4569" y="4758"/>
                    <a:pt x="4443" y="4663"/>
                  </a:cubicBezTo>
                  <a:cubicBezTo>
                    <a:pt x="3687" y="4317"/>
                    <a:pt x="3340" y="3655"/>
                    <a:pt x="3340" y="2899"/>
                  </a:cubicBezTo>
                  <a:cubicBezTo>
                    <a:pt x="3340" y="1765"/>
                    <a:pt x="4285" y="820"/>
                    <a:pt x="5419" y="820"/>
                  </a:cubicBezTo>
                  <a:close/>
                  <a:moveTo>
                    <a:pt x="8696" y="8286"/>
                  </a:moveTo>
                  <a:cubicBezTo>
                    <a:pt x="9357" y="8286"/>
                    <a:pt x="9924" y="8854"/>
                    <a:pt x="9924" y="9547"/>
                  </a:cubicBezTo>
                  <a:lnTo>
                    <a:pt x="9924" y="10271"/>
                  </a:lnTo>
                  <a:lnTo>
                    <a:pt x="820" y="10271"/>
                  </a:lnTo>
                  <a:lnTo>
                    <a:pt x="820" y="9547"/>
                  </a:lnTo>
                  <a:cubicBezTo>
                    <a:pt x="820" y="8885"/>
                    <a:pt x="1387" y="8286"/>
                    <a:pt x="2048" y="8286"/>
                  </a:cubicBezTo>
                  <a:close/>
                  <a:moveTo>
                    <a:pt x="9137" y="11059"/>
                  </a:moveTo>
                  <a:lnTo>
                    <a:pt x="9137" y="11878"/>
                  </a:lnTo>
                  <a:lnTo>
                    <a:pt x="1702" y="11878"/>
                  </a:lnTo>
                  <a:lnTo>
                    <a:pt x="1702" y="11059"/>
                  </a:lnTo>
                  <a:close/>
                  <a:moveTo>
                    <a:pt x="5325" y="1"/>
                  </a:moveTo>
                  <a:cubicBezTo>
                    <a:pt x="3718" y="1"/>
                    <a:pt x="2458" y="1292"/>
                    <a:pt x="2458" y="2899"/>
                  </a:cubicBezTo>
                  <a:cubicBezTo>
                    <a:pt x="2458" y="3403"/>
                    <a:pt x="2615" y="3939"/>
                    <a:pt x="2836" y="4348"/>
                  </a:cubicBezTo>
                  <a:cubicBezTo>
                    <a:pt x="3025" y="4726"/>
                    <a:pt x="3340" y="5010"/>
                    <a:pt x="3655" y="5262"/>
                  </a:cubicBezTo>
                  <a:lnTo>
                    <a:pt x="3655" y="7467"/>
                  </a:lnTo>
                  <a:lnTo>
                    <a:pt x="2080" y="7467"/>
                  </a:lnTo>
                  <a:cubicBezTo>
                    <a:pt x="946" y="7467"/>
                    <a:pt x="0" y="8413"/>
                    <a:pt x="0" y="9547"/>
                  </a:cubicBezTo>
                  <a:lnTo>
                    <a:pt x="0" y="10649"/>
                  </a:lnTo>
                  <a:cubicBezTo>
                    <a:pt x="0" y="10901"/>
                    <a:pt x="189" y="11059"/>
                    <a:pt x="441" y="11059"/>
                  </a:cubicBezTo>
                  <a:lnTo>
                    <a:pt x="820" y="11059"/>
                  </a:lnTo>
                  <a:lnTo>
                    <a:pt x="820" y="12319"/>
                  </a:lnTo>
                  <a:cubicBezTo>
                    <a:pt x="820" y="12540"/>
                    <a:pt x="1009" y="12760"/>
                    <a:pt x="1229" y="12760"/>
                  </a:cubicBezTo>
                  <a:lnTo>
                    <a:pt x="9483" y="12760"/>
                  </a:lnTo>
                  <a:cubicBezTo>
                    <a:pt x="9735" y="12760"/>
                    <a:pt x="9924" y="12540"/>
                    <a:pt x="9924" y="12319"/>
                  </a:cubicBezTo>
                  <a:lnTo>
                    <a:pt x="9924" y="11059"/>
                  </a:lnTo>
                  <a:lnTo>
                    <a:pt x="10303" y="11059"/>
                  </a:lnTo>
                  <a:cubicBezTo>
                    <a:pt x="10555" y="11059"/>
                    <a:pt x="10744" y="10870"/>
                    <a:pt x="10744" y="10649"/>
                  </a:cubicBezTo>
                  <a:lnTo>
                    <a:pt x="10744" y="9547"/>
                  </a:lnTo>
                  <a:cubicBezTo>
                    <a:pt x="10744" y="8413"/>
                    <a:pt x="9798" y="7467"/>
                    <a:pt x="8664" y="7467"/>
                  </a:cubicBezTo>
                  <a:lnTo>
                    <a:pt x="7026" y="7467"/>
                  </a:lnTo>
                  <a:lnTo>
                    <a:pt x="7026" y="5262"/>
                  </a:lnTo>
                  <a:cubicBezTo>
                    <a:pt x="7373" y="5042"/>
                    <a:pt x="7656" y="4726"/>
                    <a:pt x="7845" y="4348"/>
                  </a:cubicBezTo>
                  <a:cubicBezTo>
                    <a:pt x="8129" y="3939"/>
                    <a:pt x="8223" y="3403"/>
                    <a:pt x="8223" y="2899"/>
                  </a:cubicBezTo>
                  <a:cubicBezTo>
                    <a:pt x="8223" y="1292"/>
                    <a:pt x="6932" y="1"/>
                    <a:pt x="532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90" name="Google Shape;5300;p64">
              <a:extLst>
                <a:ext uri="{FF2B5EF4-FFF2-40B4-BE49-F238E27FC236}">
                  <a16:creationId xmlns:a16="http://schemas.microsoft.com/office/drawing/2014/main" xmlns="" id="{05F92FEC-5004-4563-92EF-52A72DB6F657}"/>
                </a:ext>
              </a:extLst>
            </p:cNvPr>
            <p:cNvGrpSpPr/>
            <p:nvPr/>
          </p:nvGrpSpPr>
          <p:grpSpPr>
            <a:xfrm>
              <a:off x="2324934" y="2481800"/>
              <a:ext cx="250570" cy="349421"/>
              <a:chOff x="-63987100" y="2646800"/>
              <a:chExt cx="227625" cy="317425"/>
            </a:xfrm>
            <a:solidFill>
              <a:schemeClr val="accent4"/>
            </a:solidFill>
          </p:grpSpPr>
          <p:sp>
            <p:nvSpPr>
              <p:cNvPr id="791" name="Google Shape;5301;p64">
                <a:extLst>
                  <a:ext uri="{FF2B5EF4-FFF2-40B4-BE49-F238E27FC236}">
                    <a16:creationId xmlns:a16="http://schemas.microsoft.com/office/drawing/2014/main" xmlns="" id="{0DED8541-7F6E-448C-8756-7C2326BCA1BB}"/>
                  </a:ext>
                </a:extLst>
              </p:cNvPr>
              <p:cNvSpPr/>
              <p:nvPr/>
            </p:nvSpPr>
            <p:spPr>
              <a:xfrm>
                <a:off x="-63987100" y="2646800"/>
                <a:ext cx="227625" cy="317425"/>
              </a:xfrm>
              <a:custGeom>
                <a:avLst/>
                <a:gdLst/>
                <a:ahLst/>
                <a:cxnLst/>
                <a:rect l="l" t="t" r="r" b="b"/>
                <a:pathLst>
                  <a:path w="9105" h="12697" extrusionOk="0">
                    <a:moveTo>
                      <a:pt x="7467" y="851"/>
                    </a:moveTo>
                    <a:lnTo>
                      <a:pt x="7467" y="2426"/>
                    </a:lnTo>
                    <a:cubicBezTo>
                      <a:pt x="7152" y="2300"/>
                      <a:pt x="6711" y="2237"/>
                      <a:pt x="6238" y="2237"/>
                    </a:cubicBezTo>
                    <a:cubicBezTo>
                      <a:pt x="5198" y="2237"/>
                      <a:pt x="4411" y="2678"/>
                      <a:pt x="4379" y="2710"/>
                    </a:cubicBezTo>
                    <a:cubicBezTo>
                      <a:pt x="4379" y="2710"/>
                      <a:pt x="3718" y="3056"/>
                      <a:pt x="2930" y="3056"/>
                    </a:cubicBezTo>
                    <a:cubicBezTo>
                      <a:pt x="2426" y="3056"/>
                      <a:pt x="1953" y="2899"/>
                      <a:pt x="1701" y="2773"/>
                    </a:cubicBezTo>
                    <a:lnTo>
                      <a:pt x="1701" y="851"/>
                    </a:lnTo>
                    <a:close/>
                    <a:moveTo>
                      <a:pt x="6207" y="3088"/>
                    </a:moveTo>
                    <a:cubicBezTo>
                      <a:pt x="6711" y="3088"/>
                      <a:pt x="7183" y="3245"/>
                      <a:pt x="7404" y="3371"/>
                    </a:cubicBezTo>
                    <a:cubicBezTo>
                      <a:pt x="7309" y="4789"/>
                      <a:pt x="6049" y="5986"/>
                      <a:pt x="4537" y="5986"/>
                    </a:cubicBezTo>
                    <a:cubicBezTo>
                      <a:pt x="3151" y="5986"/>
                      <a:pt x="2016" y="5041"/>
                      <a:pt x="1701" y="3718"/>
                    </a:cubicBezTo>
                    <a:lnTo>
                      <a:pt x="1701" y="3718"/>
                    </a:lnTo>
                    <a:cubicBezTo>
                      <a:pt x="2016" y="3844"/>
                      <a:pt x="2426" y="3939"/>
                      <a:pt x="2899" y="3939"/>
                    </a:cubicBezTo>
                    <a:cubicBezTo>
                      <a:pt x="3907" y="3939"/>
                      <a:pt x="4694" y="3498"/>
                      <a:pt x="4726" y="3466"/>
                    </a:cubicBezTo>
                    <a:cubicBezTo>
                      <a:pt x="4726" y="3466"/>
                      <a:pt x="5419" y="3088"/>
                      <a:pt x="6207" y="3088"/>
                    </a:cubicBezTo>
                    <a:close/>
                    <a:moveTo>
                      <a:pt x="4537" y="10240"/>
                    </a:moveTo>
                    <a:cubicBezTo>
                      <a:pt x="5135" y="10240"/>
                      <a:pt x="5639" y="10933"/>
                      <a:pt x="5765" y="11878"/>
                    </a:cubicBezTo>
                    <a:lnTo>
                      <a:pt x="3308" y="11878"/>
                    </a:lnTo>
                    <a:cubicBezTo>
                      <a:pt x="3434" y="10933"/>
                      <a:pt x="3938" y="10240"/>
                      <a:pt x="4537" y="10240"/>
                    </a:cubicBezTo>
                    <a:close/>
                    <a:moveTo>
                      <a:pt x="4505" y="6774"/>
                    </a:moveTo>
                    <a:cubicBezTo>
                      <a:pt x="6144" y="6806"/>
                      <a:pt x="7467" y="8066"/>
                      <a:pt x="7467" y="9672"/>
                    </a:cubicBezTo>
                    <a:lnTo>
                      <a:pt x="7467" y="11878"/>
                    </a:lnTo>
                    <a:lnTo>
                      <a:pt x="6585" y="11878"/>
                    </a:lnTo>
                    <a:cubicBezTo>
                      <a:pt x="6553" y="11279"/>
                      <a:pt x="6364" y="10744"/>
                      <a:pt x="6049" y="10303"/>
                    </a:cubicBezTo>
                    <a:cubicBezTo>
                      <a:pt x="5639" y="9704"/>
                      <a:pt x="5104" y="9389"/>
                      <a:pt x="4537" y="9389"/>
                    </a:cubicBezTo>
                    <a:cubicBezTo>
                      <a:pt x="3938" y="9389"/>
                      <a:pt x="3434" y="9704"/>
                      <a:pt x="3056" y="10303"/>
                    </a:cubicBezTo>
                    <a:cubicBezTo>
                      <a:pt x="2772" y="10744"/>
                      <a:pt x="2583" y="11279"/>
                      <a:pt x="2489" y="11878"/>
                    </a:cubicBezTo>
                    <a:lnTo>
                      <a:pt x="1638" y="11878"/>
                    </a:lnTo>
                    <a:lnTo>
                      <a:pt x="1638" y="9672"/>
                    </a:lnTo>
                    <a:cubicBezTo>
                      <a:pt x="1638" y="8066"/>
                      <a:pt x="2930" y="6774"/>
                      <a:pt x="4505" y="6774"/>
                    </a:cubicBezTo>
                    <a:close/>
                    <a:moveTo>
                      <a:pt x="410" y="0"/>
                    </a:moveTo>
                    <a:cubicBezTo>
                      <a:pt x="158" y="0"/>
                      <a:pt x="0" y="189"/>
                      <a:pt x="0" y="410"/>
                    </a:cubicBezTo>
                    <a:cubicBezTo>
                      <a:pt x="0" y="662"/>
                      <a:pt x="221" y="851"/>
                      <a:pt x="410" y="851"/>
                    </a:cubicBezTo>
                    <a:lnTo>
                      <a:pt x="851" y="851"/>
                    </a:lnTo>
                    <a:lnTo>
                      <a:pt x="851" y="3056"/>
                    </a:lnTo>
                    <a:cubicBezTo>
                      <a:pt x="851" y="4506"/>
                      <a:pt x="1670" y="5734"/>
                      <a:pt x="2867" y="6364"/>
                    </a:cubicBezTo>
                    <a:cubicBezTo>
                      <a:pt x="1670" y="6995"/>
                      <a:pt x="851" y="8223"/>
                      <a:pt x="851" y="9672"/>
                    </a:cubicBezTo>
                    <a:lnTo>
                      <a:pt x="851" y="11878"/>
                    </a:lnTo>
                    <a:lnTo>
                      <a:pt x="410" y="11878"/>
                    </a:lnTo>
                    <a:cubicBezTo>
                      <a:pt x="158" y="11878"/>
                      <a:pt x="0" y="12067"/>
                      <a:pt x="0" y="12287"/>
                    </a:cubicBezTo>
                    <a:cubicBezTo>
                      <a:pt x="0" y="12508"/>
                      <a:pt x="221" y="12697"/>
                      <a:pt x="410" y="12697"/>
                    </a:cubicBezTo>
                    <a:lnTo>
                      <a:pt x="8664" y="12697"/>
                    </a:lnTo>
                    <a:cubicBezTo>
                      <a:pt x="8916" y="12697"/>
                      <a:pt x="9105" y="12508"/>
                      <a:pt x="9105" y="12287"/>
                    </a:cubicBezTo>
                    <a:cubicBezTo>
                      <a:pt x="9105" y="12035"/>
                      <a:pt x="8916" y="11878"/>
                      <a:pt x="8664" y="11878"/>
                    </a:cubicBezTo>
                    <a:lnTo>
                      <a:pt x="8286" y="11878"/>
                    </a:lnTo>
                    <a:lnTo>
                      <a:pt x="8286" y="9672"/>
                    </a:lnTo>
                    <a:cubicBezTo>
                      <a:pt x="8286" y="8223"/>
                      <a:pt x="7467" y="6995"/>
                      <a:pt x="6270" y="6364"/>
                    </a:cubicBezTo>
                    <a:cubicBezTo>
                      <a:pt x="7467" y="5734"/>
                      <a:pt x="8286" y="4506"/>
                      <a:pt x="8286" y="3056"/>
                    </a:cubicBezTo>
                    <a:lnTo>
                      <a:pt x="8286" y="851"/>
                    </a:lnTo>
                    <a:lnTo>
                      <a:pt x="8664" y="851"/>
                    </a:lnTo>
                    <a:cubicBezTo>
                      <a:pt x="8916" y="851"/>
                      <a:pt x="9105" y="662"/>
                      <a:pt x="9105" y="410"/>
                    </a:cubicBezTo>
                    <a:cubicBezTo>
                      <a:pt x="9105" y="189"/>
                      <a:pt x="8916" y="0"/>
                      <a:pt x="866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5302;p64">
                <a:extLst>
                  <a:ext uri="{FF2B5EF4-FFF2-40B4-BE49-F238E27FC236}">
                    <a16:creationId xmlns:a16="http://schemas.microsoft.com/office/drawing/2014/main" xmlns="" id="{ED54DFED-FC04-40EF-BF95-2C96AD8F8B71}"/>
                  </a:ext>
                </a:extLst>
              </p:cNvPr>
              <p:cNvSpPr/>
              <p:nvPr/>
            </p:nvSpPr>
            <p:spPr>
              <a:xfrm>
                <a:off x="-63883150" y="2826375"/>
                <a:ext cx="20500" cy="41775"/>
              </a:xfrm>
              <a:custGeom>
                <a:avLst/>
                <a:gdLst/>
                <a:ahLst/>
                <a:cxnLst/>
                <a:rect l="l" t="t" r="r" b="b"/>
                <a:pathLst>
                  <a:path w="820" h="1671" extrusionOk="0">
                    <a:moveTo>
                      <a:pt x="379" y="1"/>
                    </a:moveTo>
                    <a:cubicBezTo>
                      <a:pt x="158" y="1"/>
                      <a:pt x="1" y="221"/>
                      <a:pt x="1" y="442"/>
                    </a:cubicBezTo>
                    <a:lnTo>
                      <a:pt x="1" y="1261"/>
                    </a:lnTo>
                    <a:cubicBezTo>
                      <a:pt x="1" y="1513"/>
                      <a:pt x="190" y="1670"/>
                      <a:pt x="379" y="1670"/>
                    </a:cubicBezTo>
                    <a:cubicBezTo>
                      <a:pt x="631" y="1670"/>
                      <a:pt x="820" y="1481"/>
                      <a:pt x="820" y="1261"/>
                    </a:cubicBezTo>
                    <a:lnTo>
                      <a:pt x="820" y="442"/>
                    </a:lnTo>
                    <a:cubicBezTo>
                      <a:pt x="820" y="221"/>
                      <a:pt x="631" y="1"/>
                      <a:pt x="37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3" name="Google Shape;5303;p64">
              <a:extLst>
                <a:ext uri="{FF2B5EF4-FFF2-40B4-BE49-F238E27FC236}">
                  <a16:creationId xmlns:a16="http://schemas.microsoft.com/office/drawing/2014/main" xmlns="" id="{76AB74D6-D30A-42C5-AB45-6568C6D9D7AE}"/>
                </a:ext>
              </a:extLst>
            </p:cNvPr>
            <p:cNvGrpSpPr/>
            <p:nvPr/>
          </p:nvGrpSpPr>
          <p:grpSpPr>
            <a:xfrm>
              <a:off x="4393267" y="1672615"/>
              <a:ext cx="340753" cy="352036"/>
              <a:chOff x="-62148000" y="1930075"/>
              <a:chExt cx="309550" cy="319800"/>
            </a:xfrm>
            <a:solidFill>
              <a:schemeClr val="accent4"/>
            </a:solidFill>
          </p:grpSpPr>
          <p:sp>
            <p:nvSpPr>
              <p:cNvPr id="794" name="Google Shape;5304;p64">
                <a:extLst>
                  <a:ext uri="{FF2B5EF4-FFF2-40B4-BE49-F238E27FC236}">
                    <a16:creationId xmlns:a16="http://schemas.microsoft.com/office/drawing/2014/main" xmlns="" id="{8CD891CB-DBDE-4DB5-A3A9-D0CCFBD124DE}"/>
                  </a:ext>
                </a:extLst>
              </p:cNvPr>
              <p:cNvSpPr/>
              <p:nvPr/>
            </p:nvSpPr>
            <p:spPr>
              <a:xfrm>
                <a:off x="-62148000" y="1930075"/>
                <a:ext cx="309550" cy="319800"/>
              </a:xfrm>
              <a:custGeom>
                <a:avLst/>
                <a:gdLst/>
                <a:ahLst/>
                <a:cxnLst/>
                <a:rect l="l" t="t" r="r" b="b"/>
                <a:pathLst>
                  <a:path w="12382" h="12792" extrusionOk="0">
                    <a:moveTo>
                      <a:pt x="11594" y="1670"/>
                    </a:moveTo>
                    <a:lnTo>
                      <a:pt x="11594" y="2899"/>
                    </a:lnTo>
                    <a:cubicBezTo>
                      <a:pt x="11594" y="3970"/>
                      <a:pt x="10775" y="4883"/>
                      <a:pt x="9735" y="4946"/>
                    </a:cubicBezTo>
                    <a:cubicBezTo>
                      <a:pt x="9861" y="4631"/>
                      <a:pt x="9924" y="4190"/>
                      <a:pt x="9924" y="3781"/>
                    </a:cubicBezTo>
                    <a:lnTo>
                      <a:pt x="9924" y="1670"/>
                    </a:lnTo>
                    <a:close/>
                    <a:moveTo>
                      <a:pt x="2489" y="1733"/>
                    </a:moveTo>
                    <a:lnTo>
                      <a:pt x="2489" y="3812"/>
                    </a:lnTo>
                    <a:cubicBezTo>
                      <a:pt x="2489" y="4253"/>
                      <a:pt x="2584" y="4631"/>
                      <a:pt x="2678" y="5041"/>
                    </a:cubicBezTo>
                    <a:cubicBezTo>
                      <a:pt x="1638" y="4915"/>
                      <a:pt x="851" y="4033"/>
                      <a:pt x="851" y="2993"/>
                    </a:cubicBezTo>
                    <a:lnTo>
                      <a:pt x="851" y="1733"/>
                    </a:lnTo>
                    <a:close/>
                    <a:moveTo>
                      <a:pt x="9105" y="882"/>
                    </a:moveTo>
                    <a:lnTo>
                      <a:pt x="9105" y="3812"/>
                    </a:lnTo>
                    <a:cubicBezTo>
                      <a:pt x="9105" y="5419"/>
                      <a:pt x="7813" y="6679"/>
                      <a:pt x="6207" y="6679"/>
                    </a:cubicBezTo>
                    <a:cubicBezTo>
                      <a:pt x="4600" y="6679"/>
                      <a:pt x="3308" y="5387"/>
                      <a:pt x="3308" y="3812"/>
                    </a:cubicBezTo>
                    <a:lnTo>
                      <a:pt x="3308" y="882"/>
                    </a:lnTo>
                    <a:close/>
                    <a:moveTo>
                      <a:pt x="6648" y="7467"/>
                    </a:moveTo>
                    <a:lnTo>
                      <a:pt x="6648" y="8601"/>
                    </a:lnTo>
                    <a:lnTo>
                      <a:pt x="5797" y="8601"/>
                    </a:lnTo>
                    <a:lnTo>
                      <a:pt x="5797" y="7467"/>
                    </a:lnTo>
                    <a:cubicBezTo>
                      <a:pt x="5923" y="7467"/>
                      <a:pt x="6081" y="7498"/>
                      <a:pt x="6207" y="7498"/>
                    </a:cubicBezTo>
                    <a:cubicBezTo>
                      <a:pt x="6301" y="7498"/>
                      <a:pt x="6459" y="7498"/>
                      <a:pt x="6648" y="7467"/>
                    </a:cubicBezTo>
                    <a:close/>
                    <a:moveTo>
                      <a:pt x="7057" y="9389"/>
                    </a:moveTo>
                    <a:cubicBezTo>
                      <a:pt x="7309" y="9389"/>
                      <a:pt x="7498" y="9609"/>
                      <a:pt x="7498" y="9830"/>
                    </a:cubicBezTo>
                    <a:lnTo>
                      <a:pt x="7498" y="10271"/>
                    </a:lnTo>
                    <a:lnTo>
                      <a:pt x="5009" y="10271"/>
                    </a:lnTo>
                    <a:lnTo>
                      <a:pt x="5009" y="9830"/>
                    </a:lnTo>
                    <a:lnTo>
                      <a:pt x="4978" y="9830"/>
                    </a:lnTo>
                    <a:cubicBezTo>
                      <a:pt x="4978" y="9609"/>
                      <a:pt x="5167" y="9389"/>
                      <a:pt x="5419" y="9389"/>
                    </a:cubicBezTo>
                    <a:close/>
                    <a:moveTo>
                      <a:pt x="8727" y="11090"/>
                    </a:moveTo>
                    <a:cubicBezTo>
                      <a:pt x="8948" y="11090"/>
                      <a:pt x="9105" y="11279"/>
                      <a:pt x="9105" y="11499"/>
                    </a:cubicBezTo>
                    <a:lnTo>
                      <a:pt x="9105" y="11909"/>
                    </a:lnTo>
                    <a:lnTo>
                      <a:pt x="3308" y="11909"/>
                    </a:lnTo>
                    <a:lnTo>
                      <a:pt x="3308" y="11499"/>
                    </a:lnTo>
                    <a:cubicBezTo>
                      <a:pt x="3308" y="11247"/>
                      <a:pt x="3529" y="11090"/>
                      <a:pt x="3718" y="11090"/>
                    </a:cubicBezTo>
                    <a:close/>
                    <a:moveTo>
                      <a:pt x="2899" y="0"/>
                    </a:moveTo>
                    <a:cubicBezTo>
                      <a:pt x="2647" y="0"/>
                      <a:pt x="2489" y="189"/>
                      <a:pt x="2489" y="410"/>
                    </a:cubicBezTo>
                    <a:lnTo>
                      <a:pt x="2489" y="819"/>
                    </a:lnTo>
                    <a:lnTo>
                      <a:pt x="410" y="819"/>
                    </a:lnTo>
                    <a:cubicBezTo>
                      <a:pt x="221" y="882"/>
                      <a:pt x="0" y="1040"/>
                      <a:pt x="0" y="1292"/>
                    </a:cubicBezTo>
                    <a:lnTo>
                      <a:pt x="0" y="2930"/>
                    </a:lnTo>
                    <a:cubicBezTo>
                      <a:pt x="0" y="4568"/>
                      <a:pt x="1323" y="5860"/>
                      <a:pt x="2930" y="5860"/>
                    </a:cubicBezTo>
                    <a:lnTo>
                      <a:pt x="3119" y="5860"/>
                    </a:lnTo>
                    <a:cubicBezTo>
                      <a:pt x="3560" y="6522"/>
                      <a:pt x="4222" y="7026"/>
                      <a:pt x="4978" y="7309"/>
                    </a:cubicBezTo>
                    <a:lnTo>
                      <a:pt x="4978" y="8695"/>
                    </a:lnTo>
                    <a:cubicBezTo>
                      <a:pt x="4505" y="8853"/>
                      <a:pt x="4159" y="9326"/>
                      <a:pt x="4159" y="9861"/>
                    </a:cubicBezTo>
                    <a:lnTo>
                      <a:pt x="4159" y="10302"/>
                    </a:lnTo>
                    <a:lnTo>
                      <a:pt x="3749" y="10302"/>
                    </a:lnTo>
                    <a:cubicBezTo>
                      <a:pt x="3088" y="10302"/>
                      <a:pt x="2521" y="10869"/>
                      <a:pt x="2521" y="11531"/>
                    </a:cubicBezTo>
                    <a:lnTo>
                      <a:pt x="2521" y="12350"/>
                    </a:lnTo>
                    <a:cubicBezTo>
                      <a:pt x="2521" y="12571"/>
                      <a:pt x="2741" y="12791"/>
                      <a:pt x="2930" y="12791"/>
                    </a:cubicBezTo>
                    <a:lnTo>
                      <a:pt x="9546" y="12791"/>
                    </a:lnTo>
                    <a:cubicBezTo>
                      <a:pt x="9767" y="12791"/>
                      <a:pt x="9924" y="12571"/>
                      <a:pt x="9924" y="12350"/>
                    </a:cubicBezTo>
                    <a:lnTo>
                      <a:pt x="9924" y="11499"/>
                    </a:lnTo>
                    <a:cubicBezTo>
                      <a:pt x="9924" y="10806"/>
                      <a:pt x="9389" y="10271"/>
                      <a:pt x="8727" y="10271"/>
                    </a:cubicBezTo>
                    <a:lnTo>
                      <a:pt x="8286" y="10271"/>
                    </a:lnTo>
                    <a:lnTo>
                      <a:pt x="8286" y="9830"/>
                    </a:lnTo>
                    <a:cubicBezTo>
                      <a:pt x="8286" y="9294"/>
                      <a:pt x="7939" y="8853"/>
                      <a:pt x="7467" y="8664"/>
                    </a:cubicBezTo>
                    <a:lnTo>
                      <a:pt x="7467" y="7278"/>
                    </a:lnTo>
                    <a:cubicBezTo>
                      <a:pt x="8191" y="6994"/>
                      <a:pt x="8885" y="6490"/>
                      <a:pt x="9294" y="5828"/>
                    </a:cubicBezTo>
                    <a:lnTo>
                      <a:pt x="9515" y="5828"/>
                    </a:lnTo>
                    <a:cubicBezTo>
                      <a:pt x="11121" y="5828"/>
                      <a:pt x="12382" y="4505"/>
                      <a:pt x="12382" y="2899"/>
                    </a:cubicBezTo>
                    <a:lnTo>
                      <a:pt x="12382" y="1260"/>
                    </a:lnTo>
                    <a:cubicBezTo>
                      <a:pt x="12382" y="1008"/>
                      <a:pt x="12193" y="819"/>
                      <a:pt x="11972" y="819"/>
                    </a:cubicBezTo>
                    <a:lnTo>
                      <a:pt x="9893" y="819"/>
                    </a:lnTo>
                    <a:lnTo>
                      <a:pt x="9893" y="410"/>
                    </a:lnTo>
                    <a:cubicBezTo>
                      <a:pt x="9893" y="189"/>
                      <a:pt x="9704" y="0"/>
                      <a:pt x="951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5305;p64">
                <a:extLst>
                  <a:ext uri="{FF2B5EF4-FFF2-40B4-BE49-F238E27FC236}">
                    <a16:creationId xmlns:a16="http://schemas.microsoft.com/office/drawing/2014/main" xmlns="" id="{DD1D7EB6-40BE-48C2-BF9C-A6B0F258425A}"/>
                  </a:ext>
                </a:extLst>
              </p:cNvPr>
              <p:cNvSpPr/>
              <p:nvPr/>
            </p:nvSpPr>
            <p:spPr>
              <a:xfrm>
                <a:off x="-62044825" y="1972200"/>
                <a:ext cx="107125" cy="97700"/>
              </a:xfrm>
              <a:custGeom>
                <a:avLst/>
                <a:gdLst/>
                <a:ahLst/>
                <a:cxnLst/>
                <a:rect l="l" t="t" r="r" b="b"/>
                <a:pathLst>
                  <a:path w="4285" h="3908" extrusionOk="0">
                    <a:moveTo>
                      <a:pt x="2111" y="1308"/>
                    </a:moveTo>
                    <a:lnTo>
                      <a:pt x="2237" y="1560"/>
                    </a:lnTo>
                    <a:cubicBezTo>
                      <a:pt x="2300" y="1686"/>
                      <a:pt x="2395" y="1781"/>
                      <a:pt x="2552" y="1812"/>
                    </a:cubicBezTo>
                    <a:lnTo>
                      <a:pt x="2867" y="1844"/>
                    </a:lnTo>
                    <a:lnTo>
                      <a:pt x="2615" y="2033"/>
                    </a:lnTo>
                    <a:cubicBezTo>
                      <a:pt x="2552" y="2127"/>
                      <a:pt x="2458" y="2285"/>
                      <a:pt x="2521" y="2411"/>
                    </a:cubicBezTo>
                    <a:lnTo>
                      <a:pt x="2552" y="2726"/>
                    </a:lnTo>
                    <a:lnTo>
                      <a:pt x="2269" y="2568"/>
                    </a:lnTo>
                    <a:cubicBezTo>
                      <a:pt x="2206" y="2505"/>
                      <a:pt x="2143" y="2505"/>
                      <a:pt x="2080" y="2505"/>
                    </a:cubicBezTo>
                    <a:cubicBezTo>
                      <a:pt x="1985" y="2505"/>
                      <a:pt x="1954" y="2505"/>
                      <a:pt x="1891" y="2568"/>
                    </a:cubicBezTo>
                    <a:lnTo>
                      <a:pt x="1607" y="2726"/>
                    </a:lnTo>
                    <a:lnTo>
                      <a:pt x="1639" y="2411"/>
                    </a:lnTo>
                    <a:cubicBezTo>
                      <a:pt x="1670" y="2285"/>
                      <a:pt x="1607" y="2127"/>
                      <a:pt x="1513" y="2033"/>
                    </a:cubicBezTo>
                    <a:lnTo>
                      <a:pt x="1292" y="1844"/>
                    </a:lnTo>
                    <a:lnTo>
                      <a:pt x="1670" y="1812"/>
                    </a:lnTo>
                    <a:cubicBezTo>
                      <a:pt x="1796" y="1812"/>
                      <a:pt x="1922" y="1686"/>
                      <a:pt x="1985" y="1560"/>
                    </a:cubicBezTo>
                    <a:lnTo>
                      <a:pt x="2111" y="1308"/>
                    </a:lnTo>
                    <a:close/>
                    <a:moveTo>
                      <a:pt x="2143" y="1"/>
                    </a:moveTo>
                    <a:cubicBezTo>
                      <a:pt x="1993" y="1"/>
                      <a:pt x="1843" y="79"/>
                      <a:pt x="1765" y="237"/>
                    </a:cubicBezTo>
                    <a:lnTo>
                      <a:pt x="1355" y="1056"/>
                    </a:lnTo>
                    <a:lnTo>
                      <a:pt x="473" y="1182"/>
                    </a:lnTo>
                    <a:cubicBezTo>
                      <a:pt x="95" y="1214"/>
                      <a:pt x="0" y="1655"/>
                      <a:pt x="221" y="1875"/>
                    </a:cubicBezTo>
                    <a:lnTo>
                      <a:pt x="851" y="2505"/>
                    </a:lnTo>
                    <a:lnTo>
                      <a:pt x="693" y="3419"/>
                    </a:lnTo>
                    <a:cubicBezTo>
                      <a:pt x="668" y="3693"/>
                      <a:pt x="880" y="3908"/>
                      <a:pt x="1110" y="3908"/>
                    </a:cubicBezTo>
                    <a:cubicBezTo>
                      <a:pt x="1171" y="3908"/>
                      <a:pt x="1233" y="3893"/>
                      <a:pt x="1292" y="3860"/>
                    </a:cubicBezTo>
                    <a:lnTo>
                      <a:pt x="2111" y="3419"/>
                    </a:lnTo>
                    <a:lnTo>
                      <a:pt x="2930" y="3860"/>
                    </a:lnTo>
                    <a:cubicBezTo>
                      <a:pt x="2992" y="3891"/>
                      <a:pt x="3056" y="3905"/>
                      <a:pt x="3119" y="3905"/>
                    </a:cubicBezTo>
                    <a:cubicBezTo>
                      <a:pt x="3376" y="3905"/>
                      <a:pt x="3605" y="3672"/>
                      <a:pt x="3529" y="3419"/>
                    </a:cubicBezTo>
                    <a:lnTo>
                      <a:pt x="3371" y="2505"/>
                    </a:lnTo>
                    <a:lnTo>
                      <a:pt x="4033" y="1875"/>
                    </a:lnTo>
                    <a:cubicBezTo>
                      <a:pt x="4285" y="1655"/>
                      <a:pt x="4159" y="1214"/>
                      <a:pt x="3812" y="1182"/>
                    </a:cubicBezTo>
                    <a:lnTo>
                      <a:pt x="2899" y="1056"/>
                    </a:lnTo>
                    <a:lnTo>
                      <a:pt x="2521" y="237"/>
                    </a:lnTo>
                    <a:cubicBezTo>
                      <a:pt x="2442" y="79"/>
                      <a:pt x="2292" y="1"/>
                      <a:pt x="214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6" name="Google Shape;5306;p64">
              <a:extLst>
                <a:ext uri="{FF2B5EF4-FFF2-40B4-BE49-F238E27FC236}">
                  <a16:creationId xmlns:a16="http://schemas.microsoft.com/office/drawing/2014/main" xmlns="" id="{AAB17761-3302-4374-BD1E-243EF6F9A577}"/>
                </a:ext>
              </a:extLst>
            </p:cNvPr>
            <p:cNvGrpSpPr/>
            <p:nvPr/>
          </p:nvGrpSpPr>
          <p:grpSpPr>
            <a:xfrm>
              <a:off x="4390667" y="2079498"/>
              <a:ext cx="345954" cy="347715"/>
              <a:chOff x="-62150375" y="2297875"/>
              <a:chExt cx="314275" cy="315875"/>
            </a:xfrm>
            <a:solidFill>
              <a:schemeClr val="accent4"/>
            </a:solidFill>
          </p:grpSpPr>
          <p:sp>
            <p:nvSpPr>
              <p:cNvPr id="797" name="Google Shape;5307;p64">
                <a:extLst>
                  <a:ext uri="{FF2B5EF4-FFF2-40B4-BE49-F238E27FC236}">
                    <a16:creationId xmlns:a16="http://schemas.microsoft.com/office/drawing/2014/main" xmlns="" id="{A7899C58-7D44-4D37-B791-8C1BABF1021F}"/>
                  </a:ext>
                </a:extLst>
              </p:cNvPr>
              <p:cNvSpPr/>
              <p:nvPr/>
            </p:nvSpPr>
            <p:spPr>
              <a:xfrm>
                <a:off x="-61994425" y="2297875"/>
                <a:ext cx="64600" cy="69925"/>
              </a:xfrm>
              <a:custGeom>
                <a:avLst/>
                <a:gdLst/>
                <a:ahLst/>
                <a:cxnLst/>
                <a:rect l="l" t="t" r="r" b="b"/>
                <a:pathLst>
                  <a:path w="2584" h="2797" extrusionOk="0">
                    <a:moveTo>
                      <a:pt x="1324" y="1"/>
                    </a:moveTo>
                    <a:cubicBezTo>
                      <a:pt x="1072" y="1"/>
                      <a:pt x="883" y="190"/>
                      <a:pt x="883" y="442"/>
                    </a:cubicBezTo>
                    <a:lnTo>
                      <a:pt x="883" y="1387"/>
                    </a:lnTo>
                    <a:lnTo>
                      <a:pt x="757" y="1261"/>
                    </a:lnTo>
                    <a:cubicBezTo>
                      <a:pt x="678" y="1182"/>
                      <a:pt x="568" y="1143"/>
                      <a:pt x="457" y="1143"/>
                    </a:cubicBezTo>
                    <a:cubicBezTo>
                      <a:pt x="347" y="1143"/>
                      <a:pt x="237" y="1182"/>
                      <a:pt x="158" y="1261"/>
                    </a:cubicBezTo>
                    <a:cubicBezTo>
                      <a:pt x="1" y="1419"/>
                      <a:pt x="1" y="1702"/>
                      <a:pt x="158" y="1860"/>
                    </a:cubicBezTo>
                    <a:lnTo>
                      <a:pt x="1009" y="2679"/>
                    </a:lnTo>
                    <a:cubicBezTo>
                      <a:pt x="1088" y="2758"/>
                      <a:pt x="1190" y="2797"/>
                      <a:pt x="1292" y="2797"/>
                    </a:cubicBezTo>
                    <a:cubicBezTo>
                      <a:pt x="1395" y="2797"/>
                      <a:pt x="1497" y="2758"/>
                      <a:pt x="1576" y="2679"/>
                    </a:cubicBezTo>
                    <a:lnTo>
                      <a:pt x="2426" y="1860"/>
                    </a:lnTo>
                    <a:cubicBezTo>
                      <a:pt x="2584" y="1702"/>
                      <a:pt x="2584" y="1419"/>
                      <a:pt x="2426" y="1261"/>
                    </a:cubicBezTo>
                    <a:cubicBezTo>
                      <a:pt x="2348" y="1182"/>
                      <a:pt x="2237" y="1143"/>
                      <a:pt x="2127" y="1143"/>
                    </a:cubicBezTo>
                    <a:cubicBezTo>
                      <a:pt x="2017" y="1143"/>
                      <a:pt x="1907" y="1182"/>
                      <a:pt x="1828" y="1261"/>
                    </a:cubicBezTo>
                    <a:lnTo>
                      <a:pt x="1702" y="1387"/>
                    </a:lnTo>
                    <a:lnTo>
                      <a:pt x="1702" y="442"/>
                    </a:lnTo>
                    <a:cubicBezTo>
                      <a:pt x="1733" y="190"/>
                      <a:pt x="1544" y="1"/>
                      <a:pt x="132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5308;p64">
                <a:extLst>
                  <a:ext uri="{FF2B5EF4-FFF2-40B4-BE49-F238E27FC236}">
                    <a16:creationId xmlns:a16="http://schemas.microsoft.com/office/drawing/2014/main" xmlns="" id="{93CF717E-ADBF-461B-ACD8-D8C06823E158}"/>
                  </a:ext>
                </a:extLst>
              </p:cNvPr>
              <p:cNvSpPr/>
              <p:nvPr/>
            </p:nvSpPr>
            <p:spPr>
              <a:xfrm>
                <a:off x="-62150375" y="2338050"/>
                <a:ext cx="314275" cy="275700"/>
              </a:xfrm>
              <a:custGeom>
                <a:avLst/>
                <a:gdLst/>
                <a:ahLst/>
                <a:cxnLst/>
                <a:rect l="l" t="t" r="r" b="b"/>
                <a:pathLst>
                  <a:path w="12571" h="11028" extrusionOk="0">
                    <a:moveTo>
                      <a:pt x="11752" y="2805"/>
                    </a:moveTo>
                    <a:lnTo>
                      <a:pt x="11059" y="6932"/>
                    </a:lnTo>
                    <a:lnTo>
                      <a:pt x="3970" y="6932"/>
                    </a:lnTo>
                    <a:lnTo>
                      <a:pt x="3183" y="2805"/>
                    </a:lnTo>
                    <a:close/>
                    <a:moveTo>
                      <a:pt x="5199" y="9421"/>
                    </a:moveTo>
                    <a:cubicBezTo>
                      <a:pt x="5388" y="9452"/>
                      <a:pt x="5514" y="9610"/>
                      <a:pt x="5514" y="9830"/>
                    </a:cubicBezTo>
                    <a:cubicBezTo>
                      <a:pt x="5514" y="10051"/>
                      <a:pt x="5293" y="10240"/>
                      <a:pt x="5073" y="10240"/>
                    </a:cubicBezTo>
                    <a:cubicBezTo>
                      <a:pt x="4821" y="10240"/>
                      <a:pt x="4663" y="10051"/>
                      <a:pt x="4663" y="9830"/>
                    </a:cubicBezTo>
                    <a:cubicBezTo>
                      <a:pt x="4663" y="9610"/>
                      <a:pt x="4789" y="9452"/>
                      <a:pt x="4978" y="9421"/>
                    </a:cubicBezTo>
                    <a:close/>
                    <a:moveTo>
                      <a:pt x="9830" y="9421"/>
                    </a:moveTo>
                    <a:cubicBezTo>
                      <a:pt x="10019" y="9452"/>
                      <a:pt x="10145" y="9610"/>
                      <a:pt x="10145" y="9830"/>
                    </a:cubicBezTo>
                    <a:cubicBezTo>
                      <a:pt x="10145" y="10051"/>
                      <a:pt x="9956" y="10240"/>
                      <a:pt x="9704" y="10240"/>
                    </a:cubicBezTo>
                    <a:cubicBezTo>
                      <a:pt x="9484" y="10240"/>
                      <a:pt x="9326" y="10051"/>
                      <a:pt x="9326" y="9830"/>
                    </a:cubicBezTo>
                    <a:cubicBezTo>
                      <a:pt x="9358" y="9610"/>
                      <a:pt x="9484" y="9452"/>
                      <a:pt x="9673" y="9421"/>
                    </a:cubicBezTo>
                    <a:close/>
                    <a:moveTo>
                      <a:pt x="284" y="1"/>
                    </a:moveTo>
                    <a:cubicBezTo>
                      <a:pt x="190" y="64"/>
                      <a:pt x="1" y="253"/>
                      <a:pt x="1" y="473"/>
                    </a:cubicBezTo>
                    <a:cubicBezTo>
                      <a:pt x="1" y="725"/>
                      <a:pt x="190" y="883"/>
                      <a:pt x="379" y="883"/>
                    </a:cubicBezTo>
                    <a:lnTo>
                      <a:pt x="1954" y="883"/>
                    </a:lnTo>
                    <a:lnTo>
                      <a:pt x="3151" y="7058"/>
                    </a:lnTo>
                    <a:cubicBezTo>
                      <a:pt x="2710" y="7247"/>
                      <a:pt x="2427" y="7688"/>
                      <a:pt x="2427" y="8192"/>
                    </a:cubicBezTo>
                    <a:cubicBezTo>
                      <a:pt x="2427" y="8885"/>
                      <a:pt x="2994" y="9421"/>
                      <a:pt x="3655" y="9421"/>
                    </a:cubicBezTo>
                    <a:lnTo>
                      <a:pt x="3844" y="9421"/>
                    </a:lnTo>
                    <a:cubicBezTo>
                      <a:pt x="3813" y="9547"/>
                      <a:pt x="3781" y="9704"/>
                      <a:pt x="3781" y="9830"/>
                    </a:cubicBezTo>
                    <a:cubicBezTo>
                      <a:pt x="3781" y="10492"/>
                      <a:pt x="4317" y="11027"/>
                      <a:pt x="5010" y="11027"/>
                    </a:cubicBezTo>
                    <a:cubicBezTo>
                      <a:pt x="5672" y="11027"/>
                      <a:pt x="6207" y="10492"/>
                      <a:pt x="6207" y="9830"/>
                    </a:cubicBezTo>
                    <a:cubicBezTo>
                      <a:pt x="6207" y="9673"/>
                      <a:pt x="6176" y="9547"/>
                      <a:pt x="6144" y="9421"/>
                    </a:cubicBezTo>
                    <a:lnTo>
                      <a:pt x="8475" y="9421"/>
                    </a:lnTo>
                    <a:cubicBezTo>
                      <a:pt x="8412" y="9547"/>
                      <a:pt x="8381" y="9704"/>
                      <a:pt x="8381" y="9830"/>
                    </a:cubicBezTo>
                    <a:cubicBezTo>
                      <a:pt x="8381" y="10492"/>
                      <a:pt x="8948" y="11027"/>
                      <a:pt x="9610" y="11027"/>
                    </a:cubicBezTo>
                    <a:cubicBezTo>
                      <a:pt x="10271" y="11027"/>
                      <a:pt x="10870" y="10492"/>
                      <a:pt x="10870" y="9830"/>
                    </a:cubicBezTo>
                    <a:cubicBezTo>
                      <a:pt x="10870" y="9673"/>
                      <a:pt x="10838" y="9547"/>
                      <a:pt x="10775" y="9421"/>
                    </a:cubicBezTo>
                    <a:lnTo>
                      <a:pt x="11405" y="9421"/>
                    </a:lnTo>
                    <a:cubicBezTo>
                      <a:pt x="11657" y="9421"/>
                      <a:pt x="11815" y="9231"/>
                      <a:pt x="11815" y="9042"/>
                    </a:cubicBezTo>
                    <a:cubicBezTo>
                      <a:pt x="11815" y="8822"/>
                      <a:pt x="11626" y="8601"/>
                      <a:pt x="11405" y="8601"/>
                    </a:cubicBezTo>
                    <a:lnTo>
                      <a:pt x="3529" y="8601"/>
                    </a:lnTo>
                    <a:cubicBezTo>
                      <a:pt x="3309" y="8601"/>
                      <a:pt x="3151" y="8412"/>
                      <a:pt x="3151" y="8160"/>
                    </a:cubicBezTo>
                    <a:cubicBezTo>
                      <a:pt x="3151" y="7940"/>
                      <a:pt x="3340" y="7719"/>
                      <a:pt x="3529" y="7719"/>
                    </a:cubicBezTo>
                    <a:lnTo>
                      <a:pt x="11311" y="7719"/>
                    </a:lnTo>
                    <a:cubicBezTo>
                      <a:pt x="11500" y="7719"/>
                      <a:pt x="11689" y="7562"/>
                      <a:pt x="11689" y="7373"/>
                    </a:cubicBezTo>
                    <a:lnTo>
                      <a:pt x="12508" y="2426"/>
                    </a:lnTo>
                    <a:cubicBezTo>
                      <a:pt x="12571" y="2174"/>
                      <a:pt x="12351" y="1954"/>
                      <a:pt x="12130" y="1954"/>
                    </a:cubicBezTo>
                    <a:lnTo>
                      <a:pt x="2899" y="1954"/>
                    </a:lnTo>
                    <a:lnTo>
                      <a:pt x="2584" y="379"/>
                    </a:lnTo>
                    <a:cubicBezTo>
                      <a:pt x="2553" y="158"/>
                      <a:pt x="2395" y="1"/>
                      <a:pt x="220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5309;p64">
                <a:extLst>
                  <a:ext uri="{FF2B5EF4-FFF2-40B4-BE49-F238E27FC236}">
                    <a16:creationId xmlns:a16="http://schemas.microsoft.com/office/drawing/2014/main" xmlns="" id="{806486BB-7162-449E-8467-7F29238D2651}"/>
                  </a:ext>
                </a:extLst>
              </p:cNvPr>
              <p:cNvSpPr/>
              <p:nvPr/>
            </p:nvSpPr>
            <p:spPr>
              <a:xfrm>
                <a:off x="-61972375" y="2430200"/>
                <a:ext cx="20500" cy="60675"/>
              </a:xfrm>
              <a:custGeom>
                <a:avLst/>
                <a:gdLst/>
                <a:ahLst/>
                <a:cxnLst/>
                <a:rect l="l" t="t" r="r" b="b"/>
                <a:pathLst>
                  <a:path w="820" h="2427" extrusionOk="0">
                    <a:moveTo>
                      <a:pt x="442" y="1"/>
                    </a:moveTo>
                    <a:cubicBezTo>
                      <a:pt x="190" y="1"/>
                      <a:pt x="1" y="190"/>
                      <a:pt x="1" y="379"/>
                    </a:cubicBezTo>
                    <a:lnTo>
                      <a:pt x="1" y="2048"/>
                    </a:lnTo>
                    <a:cubicBezTo>
                      <a:pt x="32" y="2269"/>
                      <a:pt x="221" y="2427"/>
                      <a:pt x="442" y="2427"/>
                    </a:cubicBezTo>
                    <a:cubicBezTo>
                      <a:pt x="662" y="2427"/>
                      <a:pt x="820" y="2237"/>
                      <a:pt x="820" y="2048"/>
                    </a:cubicBezTo>
                    <a:lnTo>
                      <a:pt x="820" y="379"/>
                    </a:lnTo>
                    <a:cubicBezTo>
                      <a:pt x="820" y="158"/>
                      <a:pt x="631" y="1"/>
                      <a:pt x="44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5310;p64">
                <a:extLst>
                  <a:ext uri="{FF2B5EF4-FFF2-40B4-BE49-F238E27FC236}">
                    <a16:creationId xmlns:a16="http://schemas.microsoft.com/office/drawing/2014/main" xmlns="" id="{D2E7F57D-AB71-4356-9228-005BD7F4728F}"/>
                  </a:ext>
                </a:extLst>
              </p:cNvPr>
              <p:cNvSpPr/>
              <p:nvPr/>
            </p:nvSpPr>
            <p:spPr>
              <a:xfrm>
                <a:off x="-61909350" y="2430200"/>
                <a:ext cx="19700" cy="60675"/>
              </a:xfrm>
              <a:custGeom>
                <a:avLst/>
                <a:gdLst/>
                <a:ahLst/>
                <a:cxnLst/>
                <a:rect l="l" t="t" r="r" b="b"/>
                <a:pathLst>
                  <a:path w="788" h="2427" extrusionOk="0">
                    <a:moveTo>
                      <a:pt x="378" y="1"/>
                    </a:moveTo>
                    <a:cubicBezTo>
                      <a:pt x="189" y="1"/>
                      <a:pt x="0" y="190"/>
                      <a:pt x="0" y="379"/>
                    </a:cubicBezTo>
                    <a:lnTo>
                      <a:pt x="0" y="2048"/>
                    </a:lnTo>
                    <a:cubicBezTo>
                      <a:pt x="0" y="2269"/>
                      <a:pt x="189" y="2427"/>
                      <a:pt x="378" y="2427"/>
                    </a:cubicBezTo>
                    <a:cubicBezTo>
                      <a:pt x="630" y="2427"/>
                      <a:pt x="788" y="2237"/>
                      <a:pt x="788" y="2048"/>
                    </a:cubicBezTo>
                    <a:lnTo>
                      <a:pt x="788" y="379"/>
                    </a:lnTo>
                    <a:cubicBezTo>
                      <a:pt x="788" y="158"/>
                      <a:pt x="599" y="1"/>
                      <a:pt x="37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5311;p64">
                <a:extLst>
                  <a:ext uri="{FF2B5EF4-FFF2-40B4-BE49-F238E27FC236}">
                    <a16:creationId xmlns:a16="http://schemas.microsoft.com/office/drawing/2014/main" xmlns="" id="{42A6A864-C139-4DCF-A4A8-B194B5056BD1}"/>
                  </a:ext>
                </a:extLst>
              </p:cNvPr>
              <p:cNvSpPr/>
              <p:nvPr/>
            </p:nvSpPr>
            <p:spPr>
              <a:xfrm>
                <a:off x="-62033800" y="2430200"/>
                <a:ext cx="21275" cy="60675"/>
              </a:xfrm>
              <a:custGeom>
                <a:avLst/>
                <a:gdLst/>
                <a:ahLst/>
                <a:cxnLst/>
                <a:rect l="l" t="t" r="r" b="b"/>
                <a:pathLst>
                  <a:path w="851" h="2427" extrusionOk="0">
                    <a:moveTo>
                      <a:pt x="410" y="1"/>
                    </a:moveTo>
                    <a:cubicBezTo>
                      <a:pt x="158" y="1"/>
                      <a:pt x="0" y="190"/>
                      <a:pt x="0" y="379"/>
                    </a:cubicBezTo>
                    <a:lnTo>
                      <a:pt x="0" y="2048"/>
                    </a:lnTo>
                    <a:cubicBezTo>
                      <a:pt x="0" y="2269"/>
                      <a:pt x="221" y="2427"/>
                      <a:pt x="410" y="2427"/>
                    </a:cubicBezTo>
                    <a:cubicBezTo>
                      <a:pt x="630" y="2427"/>
                      <a:pt x="851" y="2237"/>
                      <a:pt x="851" y="2048"/>
                    </a:cubicBezTo>
                    <a:lnTo>
                      <a:pt x="851" y="379"/>
                    </a:lnTo>
                    <a:cubicBezTo>
                      <a:pt x="851" y="158"/>
                      <a:pt x="630" y="1"/>
                      <a:pt x="41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2" name="Google Shape;5312;p64">
              <a:extLst>
                <a:ext uri="{FF2B5EF4-FFF2-40B4-BE49-F238E27FC236}">
                  <a16:creationId xmlns:a16="http://schemas.microsoft.com/office/drawing/2014/main" xmlns="" id="{6A672E2E-8890-4E5F-A1C4-2186C6C4CDE5}"/>
                </a:ext>
              </a:extLst>
            </p:cNvPr>
            <p:cNvGrpSpPr/>
            <p:nvPr/>
          </p:nvGrpSpPr>
          <p:grpSpPr>
            <a:xfrm>
              <a:off x="4389359" y="2481359"/>
              <a:ext cx="348568" cy="350302"/>
              <a:chOff x="-62150375" y="2664925"/>
              <a:chExt cx="316650" cy="318225"/>
            </a:xfrm>
            <a:solidFill>
              <a:schemeClr val="accent4"/>
            </a:solidFill>
          </p:grpSpPr>
          <p:sp>
            <p:nvSpPr>
              <p:cNvPr id="803" name="Google Shape;5313;p64">
                <a:extLst>
                  <a:ext uri="{FF2B5EF4-FFF2-40B4-BE49-F238E27FC236}">
                    <a16:creationId xmlns:a16="http://schemas.microsoft.com/office/drawing/2014/main" xmlns="" id="{C924E846-479B-4325-8E2D-FFA0D7C63389}"/>
                  </a:ext>
                </a:extLst>
              </p:cNvPr>
              <p:cNvSpPr/>
              <p:nvPr/>
            </p:nvSpPr>
            <p:spPr>
              <a:xfrm>
                <a:off x="-62150375" y="2961850"/>
                <a:ext cx="316650" cy="21300"/>
              </a:xfrm>
              <a:custGeom>
                <a:avLst/>
                <a:gdLst/>
                <a:ahLst/>
                <a:cxnLst/>
                <a:rect l="l" t="t" r="r" b="b"/>
                <a:pathLst>
                  <a:path w="12666" h="852" extrusionOk="0">
                    <a:moveTo>
                      <a:pt x="379" y="0"/>
                    </a:moveTo>
                    <a:cubicBezTo>
                      <a:pt x="158" y="0"/>
                      <a:pt x="1" y="189"/>
                      <a:pt x="1" y="410"/>
                    </a:cubicBezTo>
                    <a:cubicBezTo>
                      <a:pt x="1" y="662"/>
                      <a:pt x="190" y="851"/>
                      <a:pt x="379" y="851"/>
                    </a:cubicBezTo>
                    <a:lnTo>
                      <a:pt x="12225" y="851"/>
                    </a:lnTo>
                    <a:cubicBezTo>
                      <a:pt x="12477" y="851"/>
                      <a:pt x="12634" y="662"/>
                      <a:pt x="12634" y="410"/>
                    </a:cubicBezTo>
                    <a:cubicBezTo>
                      <a:pt x="12666" y="158"/>
                      <a:pt x="12477" y="0"/>
                      <a:pt x="1222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5314;p64">
                <a:extLst>
                  <a:ext uri="{FF2B5EF4-FFF2-40B4-BE49-F238E27FC236}">
                    <a16:creationId xmlns:a16="http://schemas.microsoft.com/office/drawing/2014/main" xmlns="" id="{B2FB7F3D-1742-47D9-8B7B-B09A32AEF4FC}"/>
                  </a:ext>
                </a:extLst>
              </p:cNvPr>
              <p:cNvSpPr/>
              <p:nvPr/>
            </p:nvSpPr>
            <p:spPr>
              <a:xfrm>
                <a:off x="-62150375" y="2838200"/>
                <a:ext cx="82725" cy="102400"/>
              </a:xfrm>
              <a:custGeom>
                <a:avLst/>
                <a:gdLst/>
                <a:ahLst/>
                <a:cxnLst/>
                <a:rect l="l" t="t" r="r" b="b"/>
                <a:pathLst>
                  <a:path w="3309" h="4096" extrusionOk="0">
                    <a:moveTo>
                      <a:pt x="2363" y="756"/>
                    </a:moveTo>
                    <a:cubicBezTo>
                      <a:pt x="2427" y="756"/>
                      <a:pt x="2521" y="851"/>
                      <a:pt x="2521" y="914"/>
                    </a:cubicBezTo>
                    <a:lnTo>
                      <a:pt x="2521" y="3119"/>
                    </a:lnTo>
                    <a:cubicBezTo>
                      <a:pt x="2521" y="3214"/>
                      <a:pt x="2427" y="3245"/>
                      <a:pt x="2363" y="3245"/>
                    </a:cubicBezTo>
                    <a:lnTo>
                      <a:pt x="977" y="3245"/>
                    </a:lnTo>
                    <a:cubicBezTo>
                      <a:pt x="883" y="3245"/>
                      <a:pt x="820" y="3151"/>
                      <a:pt x="820" y="3119"/>
                    </a:cubicBezTo>
                    <a:lnTo>
                      <a:pt x="820" y="914"/>
                    </a:lnTo>
                    <a:cubicBezTo>
                      <a:pt x="820" y="851"/>
                      <a:pt x="883" y="756"/>
                      <a:pt x="977" y="756"/>
                    </a:cubicBezTo>
                    <a:close/>
                    <a:moveTo>
                      <a:pt x="946" y="0"/>
                    </a:moveTo>
                    <a:cubicBezTo>
                      <a:pt x="379" y="0"/>
                      <a:pt x="1" y="441"/>
                      <a:pt x="1" y="945"/>
                    </a:cubicBezTo>
                    <a:lnTo>
                      <a:pt x="1" y="3151"/>
                    </a:lnTo>
                    <a:cubicBezTo>
                      <a:pt x="1" y="3686"/>
                      <a:pt x="410" y="4096"/>
                      <a:pt x="946" y="4096"/>
                    </a:cubicBezTo>
                    <a:lnTo>
                      <a:pt x="2300" y="4096"/>
                    </a:lnTo>
                    <a:cubicBezTo>
                      <a:pt x="2868" y="4096"/>
                      <a:pt x="3309" y="3686"/>
                      <a:pt x="3309" y="3151"/>
                    </a:cubicBezTo>
                    <a:lnTo>
                      <a:pt x="3309" y="945"/>
                    </a:lnTo>
                    <a:cubicBezTo>
                      <a:pt x="3309" y="410"/>
                      <a:pt x="2868" y="0"/>
                      <a:pt x="230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5315;p64">
                <a:extLst>
                  <a:ext uri="{FF2B5EF4-FFF2-40B4-BE49-F238E27FC236}">
                    <a16:creationId xmlns:a16="http://schemas.microsoft.com/office/drawing/2014/main" xmlns="" id="{C776CC7C-A331-4509-B4CF-E3DDA1688904}"/>
                  </a:ext>
                </a:extLst>
              </p:cNvPr>
              <p:cNvSpPr/>
              <p:nvPr/>
            </p:nvSpPr>
            <p:spPr>
              <a:xfrm>
                <a:off x="-62033800" y="2664925"/>
                <a:ext cx="82725" cy="274900"/>
              </a:xfrm>
              <a:custGeom>
                <a:avLst/>
                <a:gdLst/>
                <a:ahLst/>
                <a:cxnLst/>
                <a:rect l="l" t="t" r="r" b="b"/>
                <a:pathLst>
                  <a:path w="3309" h="10996" extrusionOk="0">
                    <a:moveTo>
                      <a:pt x="2332" y="788"/>
                    </a:moveTo>
                    <a:cubicBezTo>
                      <a:pt x="2426" y="851"/>
                      <a:pt x="2489" y="882"/>
                      <a:pt x="2489" y="945"/>
                    </a:cubicBezTo>
                    <a:lnTo>
                      <a:pt x="2489" y="10050"/>
                    </a:lnTo>
                    <a:cubicBezTo>
                      <a:pt x="2489" y="10145"/>
                      <a:pt x="2426" y="10176"/>
                      <a:pt x="2332" y="10176"/>
                    </a:cubicBezTo>
                    <a:lnTo>
                      <a:pt x="946" y="10176"/>
                    </a:lnTo>
                    <a:cubicBezTo>
                      <a:pt x="882" y="10176"/>
                      <a:pt x="851" y="10082"/>
                      <a:pt x="851" y="10050"/>
                    </a:cubicBezTo>
                    <a:lnTo>
                      <a:pt x="851" y="945"/>
                    </a:lnTo>
                    <a:cubicBezTo>
                      <a:pt x="851" y="882"/>
                      <a:pt x="914" y="788"/>
                      <a:pt x="946" y="788"/>
                    </a:cubicBezTo>
                    <a:close/>
                    <a:moveTo>
                      <a:pt x="946" y="0"/>
                    </a:moveTo>
                    <a:cubicBezTo>
                      <a:pt x="410" y="0"/>
                      <a:pt x="0" y="441"/>
                      <a:pt x="0" y="945"/>
                    </a:cubicBezTo>
                    <a:lnTo>
                      <a:pt x="0" y="10050"/>
                    </a:lnTo>
                    <a:cubicBezTo>
                      <a:pt x="0" y="10617"/>
                      <a:pt x="441" y="10995"/>
                      <a:pt x="946" y="10995"/>
                    </a:cubicBezTo>
                    <a:lnTo>
                      <a:pt x="2332" y="10995"/>
                    </a:lnTo>
                    <a:cubicBezTo>
                      <a:pt x="2899" y="10995"/>
                      <a:pt x="3308" y="10554"/>
                      <a:pt x="3308" y="10050"/>
                    </a:cubicBezTo>
                    <a:lnTo>
                      <a:pt x="3308" y="945"/>
                    </a:lnTo>
                    <a:cubicBezTo>
                      <a:pt x="3308" y="410"/>
                      <a:pt x="2899" y="0"/>
                      <a:pt x="233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5316;p64">
                <a:extLst>
                  <a:ext uri="{FF2B5EF4-FFF2-40B4-BE49-F238E27FC236}">
                    <a16:creationId xmlns:a16="http://schemas.microsoft.com/office/drawing/2014/main" xmlns="" id="{B79FE750-B38D-444A-8F7A-0DFB8B8FAB36}"/>
                  </a:ext>
                </a:extLst>
              </p:cNvPr>
              <p:cNvSpPr/>
              <p:nvPr/>
            </p:nvSpPr>
            <p:spPr>
              <a:xfrm>
                <a:off x="-61917225" y="2754700"/>
                <a:ext cx="83500" cy="185900"/>
              </a:xfrm>
              <a:custGeom>
                <a:avLst/>
                <a:gdLst/>
                <a:ahLst/>
                <a:cxnLst/>
                <a:rect l="l" t="t" r="r" b="b"/>
                <a:pathLst>
                  <a:path w="3340" h="7436" extrusionOk="0">
                    <a:moveTo>
                      <a:pt x="2394" y="788"/>
                    </a:moveTo>
                    <a:cubicBezTo>
                      <a:pt x="2489" y="788"/>
                      <a:pt x="2520" y="883"/>
                      <a:pt x="2520" y="946"/>
                    </a:cubicBezTo>
                    <a:lnTo>
                      <a:pt x="2520" y="6459"/>
                    </a:lnTo>
                    <a:cubicBezTo>
                      <a:pt x="2520" y="6554"/>
                      <a:pt x="2426" y="6585"/>
                      <a:pt x="2394" y="6585"/>
                    </a:cubicBezTo>
                    <a:lnTo>
                      <a:pt x="1008" y="6585"/>
                    </a:lnTo>
                    <a:cubicBezTo>
                      <a:pt x="945" y="6585"/>
                      <a:pt x="851" y="6491"/>
                      <a:pt x="851" y="6459"/>
                    </a:cubicBezTo>
                    <a:lnTo>
                      <a:pt x="851" y="946"/>
                    </a:lnTo>
                    <a:cubicBezTo>
                      <a:pt x="851" y="883"/>
                      <a:pt x="945" y="788"/>
                      <a:pt x="1008" y="788"/>
                    </a:cubicBezTo>
                    <a:close/>
                    <a:moveTo>
                      <a:pt x="977" y="1"/>
                    </a:moveTo>
                    <a:cubicBezTo>
                      <a:pt x="441" y="1"/>
                      <a:pt x="0" y="442"/>
                      <a:pt x="0" y="977"/>
                    </a:cubicBezTo>
                    <a:lnTo>
                      <a:pt x="0" y="6491"/>
                    </a:lnTo>
                    <a:cubicBezTo>
                      <a:pt x="0" y="7058"/>
                      <a:pt x="441" y="7436"/>
                      <a:pt x="977" y="7436"/>
                    </a:cubicBezTo>
                    <a:lnTo>
                      <a:pt x="2363" y="7436"/>
                    </a:lnTo>
                    <a:cubicBezTo>
                      <a:pt x="2899" y="7436"/>
                      <a:pt x="3308" y="7026"/>
                      <a:pt x="3308" y="6491"/>
                    </a:cubicBezTo>
                    <a:lnTo>
                      <a:pt x="3308" y="977"/>
                    </a:lnTo>
                    <a:cubicBezTo>
                      <a:pt x="3340" y="442"/>
                      <a:pt x="2899" y="1"/>
                      <a:pt x="236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7" name="Google Shape;5317;p64">
              <a:extLst>
                <a:ext uri="{FF2B5EF4-FFF2-40B4-BE49-F238E27FC236}">
                  <a16:creationId xmlns:a16="http://schemas.microsoft.com/office/drawing/2014/main" xmlns="" id="{B3C135D6-95D6-4B63-B496-00A00E706137}"/>
                </a:ext>
              </a:extLst>
            </p:cNvPr>
            <p:cNvGrpSpPr/>
            <p:nvPr/>
          </p:nvGrpSpPr>
          <p:grpSpPr>
            <a:xfrm>
              <a:off x="6499777" y="1673096"/>
              <a:ext cx="349421" cy="351073"/>
              <a:chOff x="-60254550" y="1938025"/>
              <a:chExt cx="317425" cy="318925"/>
            </a:xfrm>
            <a:solidFill>
              <a:schemeClr val="accent4"/>
            </a:solidFill>
          </p:grpSpPr>
          <p:sp>
            <p:nvSpPr>
              <p:cNvPr id="808" name="Google Shape;5318;p64">
                <a:extLst>
                  <a:ext uri="{FF2B5EF4-FFF2-40B4-BE49-F238E27FC236}">
                    <a16:creationId xmlns:a16="http://schemas.microsoft.com/office/drawing/2014/main" xmlns="" id="{69672FF0-DA35-47D9-863B-E1F1C95853B8}"/>
                  </a:ext>
                </a:extLst>
              </p:cNvPr>
              <p:cNvSpPr/>
              <p:nvPr/>
            </p:nvSpPr>
            <p:spPr>
              <a:xfrm>
                <a:off x="-60254550" y="2049000"/>
                <a:ext cx="317425" cy="207950"/>
              </a:xfrm>
              <a:custGeom>
                <a:avLst/>
                <a:gdLst/>
                <a:ahLst/>
                <a:cxnLst/>
                <a:rect l="l" t="t" r="r" b="b"/>
                <a:pathLst>
                  <a:path w="12697" h="8318" extrusionOk="0">
                    <a:moveTo>
                      <a:pt x="10428" y="1639"/>
                    </a:moveTo>
                    <a:cubicBezTo>
                      <a:pt x="11184" y="1639"/>
                      <a:pt x="11814" y="2269"/>
                      <a:pt x="11814" y="3025"/>
                    </a:cubicBezTo>
                    <a:cubicBezTo>
                      <a:pt x="11814" y="3781"/>
                      <a:pt x="11184" y="4411"/>
                      <a:pt x="10428" y="4411"/>
                    </a:cubicBezTo>
                    <a:lnTo>
                      <a:pt x="9767" y="4411"/>
                    </a:lnTo>
                    <a:cubicBezTo>
                      <a:pt x="9861" y="4033"/>
                      <a:pt x="9893" y="3686"/>
                      <a:pt x="9893" y="3308"/>
                    </a:cubicBezTo>
                    <a:lnTo>
                      <a:pt x="9893" y="1639"/>
                    </a:lnTo>
                    <a:close/>
                    <a:moveTo>
                      <a:pt x="9073" y="819"/>
                    </a:moveTo>
                    <a:lnTo>
                      <a:pt x="9073" y="3308"/>
                    </a:lnTo>
                    <a:cubicBezTo>
                      <a:pt x="9073" y="5577"/>
                      <a:pt x="7215" y="7435"/>
                      <a:pt x="4915" y="7435"/>
                    </a:cubicBezTo>
                    <a:cubicBezTo>
                      <a:pt x="2646" y="7435"/>
                      <a:pt x="788" y="5577"/>
                      <a:pt x="788" y="3308"/>
                    </a:cubicBezTo>
                    <a:lnTo>
                      <a:pt x="788" y="819"/>
                    </a:lnTo>
                    <a:close/>
                    <a:moveTo>
                      <a:pt x="410" y="0"/>
                    </a:moveTo>
                    <a:cubicBezTo>
                      <a:pt x="158" y="0"/>
                      <a:pt x="0" y="189"/>
                      <a:pt x="0" y="441"/>
                    </a:cubicBezTo>
                    <a:lnTo>
                      <a:pt x="0" y="3308"/>
                    </a:lnTo>
                    <a:cubicBezTo>
                      <a:pt x="0" y="5041"/>
                      <a:pt x="882" y="6522"/>
                      <a:pt x="2205" y="7435"/>
                    </a:cubicBezTo>
                    <a:lnTo>
                      <a:pt x="410" y="7435"/>
                    </a:lnTo>
                    <a:cubicBezTo>
                      <a:pt x="158" y="7435"/>
                      <a:pt x="0" y="7624"/>
                      <a:pt x="0" y="7877"/>
                    </a:cubicBezTo>
                    <a:cubicBezTo>
                      <a:pt x="0" y="8097"/>
                      <a:pt x="189" y="8318"/>
                      <a:pt x="410" y="8318"/>
                    </a:cubicBezTo>
                    <a:lnTo>
                      <a:pt x="9483" y="8318"/>
                    </a:lnTo>
                    <a:cubicBezTo>
                      <a:pt x="9735" y="8318"/>
                      <a:pt x="9893" y="8097"/>
                      <a:pt x="9893" y="7877"/>
                    </a:cubicBezTo>
                    <a:cubicBezTo>
                      <a:pt x="9893" y="7624"/>
                      <a:pt x="9704" y="7435"/>
                      <a:pt x="9483" y="7435"/>
                    </a:cubicBezTo>
                    <a:lnTo>
                      <a:pt x="7687" y="7435"/>
                    </a:lnTo>
                    <a:cubicBezTo>
                      <a:pt x="8506" y="6900"/>
                      <a:pt x="9137" y="6144"/>
                      <a:pt x="9546" y="5230"/>
                    </a:cubicBezTo>
                    <a:lnTo>
                      <a:pt x="10491" y="5230"/>
                    </a:lnTo>
                    <a:cubicBezTo>
                      <a:pt x="11688" y="5230"/>
                      <a:pt x="12697" y="4253"/>
                      <a:pt x="12697" y="3025"/>
                    </a:cubicBezTo>
                    <a:cubicBezTo>
                      <a:pt x="12697" y="1796"/>
                      <a:pt x="11657" y="819"/>
                      <a:pt x="10428" y="819"/>
                    </a:cubicBezTo>
                    <a:lnTo>
                      <a:pt x="9893" y="819"/>
                    </a:lnTo>
                    <a:lnTo>
                      <a:pt x="9893" y="441"/>
                    </a:lnTo>
                    <a:cubicBezTo>
                      <a:pt x="9893" y="189"/>
                      <a:pt x="9704" y="0"/>
                      <a:pt x="948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5319;p64">
                <a:extLst>
                  <a:ext uri="{FF2B5EF4-FFF2-40B4-BE49-F238E27FC236}">
                    <a16:creationId xmlns:a16="http://schemas.microsoft.com/office/drawing/2014/main" xmlns="" id="{0BBC2B4F-73E0-437D-9DC0-52EA11CA0588}"/>
                  </a:ext>
                </a:extLst>
              </p:cNvPr>
              <p:cNvSpPr/>
              <p:nvPr/>
            </p:nvSpPr>
            <p:spPr>
              <a:xfrm>
                <a:off x="-60219125" y="1938025"/>
                <a:ext cx="51225" cy="103625"/>
              </a:xfrm>
              <a:custGeom>
                <a:avLst/>
                <a:gdLst/>
                <a:ahLst/>
                <a:cxnLst/>
                <a:rect l="l" t="t" r="r" b="b"/>
                <a:pathLst>
                  <a:path w="2049" h="4145" extrusionOk="0">
                    <a:moveTo>
                      <a:pt x="1068" y="0"/>
                    </a:moveTo>
                    <a:cubicBezTo>
                      <a:pt x="947" y="0"/>
                      <a:pt x="819" y="61"/>
                      <a:pt x="725" y="155"/>
                    </a:cubicBezTo>
                    <a:cubicBezTo>
                      <a:pt x="568" y="312"/>
                      <a:pt x="568" y="564"/>
                      <a:pt x="757" y="722"/>
                    </a:cubicBezTo>
                    <a:cubicBezTo>
                      <a:pt x="1103" y="1100"/>
                      <a:pt x="1103" y="1446"/>
                      <a:pt x="757" y="1761"/>
                    </a:cubicBezTo>
                    <a:cubicBezTo>
                      <a:pt x="32" y="2392"/>
                      <a:pt x="1" y="3368"/>
                      <a:pt x="757" y="4030"/>
                    </a:cubicBezTo>
                    <a:cubicBezTo>
                      <a:pt x="832" y="4105"/>
                      <a:pt x="936" y="4144"/>
                      <a:pt x="1041" y="4144"/>
                    </a:cubicBezTo>
                    <a:cubicBezTo>
                      <a:pt x="1156" y="4144"/>
                      <a:pt x="1273" y="4097"/>
                      <a:pt x="1356" y="3998"/>
                    </a:cubicBezTo>
                    <a:cubicBezTo>
                      <a:pt x="1513" y="3841"/>
                      <a:pt x="1513" y="3557"/>
                      <a:pt x="1292" y="3400"/>
                    </a:cubicBezTo>
                    <a:cubicBezTo>
                      <a:pt x="946" y="3085"/>
                      <a:pt x="946" y="2707"/>
                      <a:pt x="1292" y="2392"/>
                    </a:cubicBezTo>
                    <a:cubicBezTo>
                      <a:pt x="2017" y="1761"/>
                      <a:pt x="2049" y="785"/>
                      <a:pt x="1292" y="92"/>
                    </a:cubicBezTo>
                    <a:cubicBezTo>
                      <a:pt x="1229" y="28"/>
                      <a:pt x="1150" y="0"/>
                      <a:pt x="106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5320;p64">
                <a:extLst>
                  <a:ext uri="{FF2B5EF4-FFF2-40B4-BE49-F238E27FC236}">
                    <a16:creationId xmlns:a16="http://schemas.microsoft.com/office/drawing/2014/main" xmlns="" id="{B78BA30D-1B93-4540-9B25-F1F1B116D0B7}"/>
                  </a:ext>
                </a:extLst>
              </p:cNvPr>
              <p:cNvSpPr/>
              <p:nvPr/>
            </p:nvSpPr>
            <p:spPr>
              <a:xfrm>
                <a:off x="-60156900" y="1938025"/>
                <a:ext cx="51225" cy="103625"/>
              </a:xfrm>
              <a:custGeom>
                <a:avLst/>
                <a:gdLst/>
                <a:ahLst/>
                <a:cxnLst/>
                <a:rect l="l" t="t" r="r" b="b"/>
                <a:pathLst>
                  <a:path w="2049" h="4145" extrusionOk="0">
                    <a:moveTo>
                      <a:pt x="1057" y="0"/>
                    </a:moveTo>
                    <a:cubicBezTo>
                      <a:pt x="926" y="0"/>
                      <a:pt x="788" y="61"/>
                      <a:pt x="694" y="155"/>
                    </a:cubicBezTo>
                    <a:cubicBezTo>
                      <a:pt x="536" y="312"/>
                      <a:pt x="536" y="564"/>
                      <a:pt x="757" y="722"/>
                    </a:cubicBezTo>
                    <a:cubicBezTo>
                      <a:pt x="1103" y="1100"/>
                      <a:pt x="1103" y="1446"/>
                      <a:pt x="757" y="1761"/>
                    </a:cubicBezTo>
                    <a:cubicBezTo>
                      <a:pt x="32" y="2392"/>
                      <a:pt x="1" y="3368"/>
                      <a:pt x="757" y="4030"/>
                    </a:cubicBezTo>
                    <a:cubicBezTo>
                      <a:pt x="832" y="4105"/>
                      <a:pt x="929" y="4144"/>
                      <a:pt x="1026" y="4144"/>
                    </a:cubicBezTo>
                    <a:cubicBezTo>
                      <a:pt x="1133" y="4144"/>
                      <a:pt x="1242" y="4097"/>
                      <a:pt x="1324" y="3998"/>
                    </a:cubicBezTo>
                    <a:cubicBezTo>
                      <a:pt x="1859" y="3463"/>
                      <a:pt x="473" y="3179"/>
                      <a:pt x="1292" y="2392"/>
                    </a:cubicBezTo>
                    <a:cubicBezTo>
                      <a:pt x="2017" y="1761"/>
                      <a:pt x="2049" y="785"/>
                      <a:pt x="1292" y="92"/>
                    </a:cubicBezTo>
                    <a:cubicBezTo>
                      <a:pt x="1229" y="28"/>
                      <a:pt x="1145" y="0"/>
                      <a:pt x="10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5321;p64">
                <a:extLst>
                  <a:ext uri="{FF2B5EF4-FFF2-40B4-BE49-F238E27FC236}">
                    <a16:creationId xmlns:a16="http://schemas.microsoft.com/office/drawing/2014/main" xmlns="" id="{A3E10B91-C8A8-44C8-BD55-575611C25923}"/>
                  </a:ext>
                </a:extLst>
              </p:cNvPr>
              <p:cNvSpPr/>
              <p:nvPr/>
            </p:nvSpPr>
            <p:spPr>
              <a:xfrm>
                <a:off x="-60094675" y="1938025"/>
                <a:ext cx="51225" cy="103625"/>
              </a:xfrm>
              <a:custGeom>
                <a:avLst/>
                <a:gdLst/>
                <a:ahLst/>
                <a:cxnLst/>
                <a:rect l="l" t="t" r="r" b="b"/>
                <a:pathLst>
                  <a:path w="2049" h="4145" extrusionOk="0">
                    <a:moveTo>
                      <a:pt x="1056" y="0"/>
                    </a:moveTo>
                    <a:cubicBezTo>
                      <a:pt x="926" y="0"/>
                      <a:pt x="788" y="61"/>
                      <a:pt x="694" y="155"/>
                    </a:cubicBezTo>
                    <a:cubicBezTo>
                      <a:pt x="536" y="312"/>
                      <a:pt x="536" y="564"/>
                      <a:pt x="725" y="722"/>
                    </a:cubicBezTo>
                    <a:cubicBezTo>
                      <a:pt x="1103" y="1100"/>
                      <a:pt x="1103" y="1446"/>
                      <a:pt x="725" y="1761"/>
                    </a:cubicBezTo>
                    <a:cubicBezTo>
                      <a:pt x="32" y="2392"/>
                      <a:pt x="1" y="3368"/>
                      <a:pt x="725" y="4030"/>
                    </a:cubicBezTo>
                    <a:cubicBezTo>
                      <a:pt x="800" y="4105"/>
                      <a:pt x="904" y="4144"/>
                      <a:pt x="1009" y="4144"/>
                    </a:cubicBezTo>
                    <a:cubicBezTo>
                      <a:pt x="1125" y="4144"/>
                      <a:pt x="1241" y="4097"/>
                      <a:pt x="1324" y="3998"/>
                    </a:cubicBezTo>
                    <a:cubicBezTo>
                      <a:pt x="1481" y="3841"/>
                      <a:pt x="1481" y="3557"/>
                      <a:pt x="1292" y="3400"/>
                    </a:cubicBezTo>
                    <a:cubicBezTo>
                      <a:pt x="946" y="3085"/>
                      <a:pt x="946" y="2707"/>
                      <a:pt x="1292" y="2392"/>
                    </a:cubicBezTo>
                    <a:cubicBezTo>
                      <a:pt x="1985" y="1761"/>
                      <a:pt x="2048" y="785"/>
                      <a:pt x="1292" y="92"/>
                    </a:cubicBezTo>
                    <a:cubicBezTo>
                      <a:pt x="1229" y="28"/>
                      <a:pt x="1145" y="0"/>
                      <a:pt x="10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2" name="Google Shape;5322;p64">
              <a:extLst>
                <a:ext uri="{FF2B5EF4-FFF2-40B4-BE49-F238E27FC236}">
                  <a16:creationId xmlns:a16="http://schemas.microsoft.com/office/drawing/2014/main" xmlns="" id="{796D5A69-199B-4608-BE9F-59A6C18EDF85}"/>
                </a:ext>
              </a:extLst>
            </p:cNvPr>
            <p:cNvGrpSpPr/>
            <p:nvPr/>
          </p:nvGrpSpPr>
          <p:grpSpPr>
            <a:xfrm>
              <a:off x="6479471" y="2079003"/>
              <a:ext cx="348923" cy="348706"/>
              <a:chOff x="6479471" y="2079003"/>
              <a:chExt cx="348923" cy="348706"/>
            </a:xfrm>
            <a:solidFill>
              <a:schemeClr val="accent4"/>
            </a:solidFill>
          </p:grpSpPr>
          <p:sp>
            <p:nvSpPr>
              <p:cNvPr id="813" name="Google Shape;5323;p64">
                <a:extLst>
                  <a:ext uri="{FF2B5EF4-FFF2-40B4-BE49-F238E27FC236}">
                    <a16:creationId xmlns:a16="http://schemas.microsoft.com/office/drawing/2014/main" xmlns="" id="{0A137C51-69D5-4581-A818-8F9FAD36CF59}"/>
                  </a:ext>
                </a:extLst>
              </p:cNvPr>
              <p:cNvSpPr/>
              <p:nvPr/>
            </p:nvSpPr>
            <p:spPr>
              <a:xfrm>
                <a:off x="6479471" y="2200291"/>
                <a:ext cx="38170" cy="22566"/>
              </a:xfrm>
              <a:custGeom>
                <a:avLst/>
                <a:gdLst/>
                <a:ahLst/>
                <a:cxnLst/>
                <a:rect l="l" t="t" r="r" b="b"/>
                <a:pathLst>
                  <a:path w="1387" h="820" extrusionOk="0">
                    <a:moveTo>
                      <a:pt x="379" y="0"/>
                    </a:moveTo>
                    <a:cubicBezTo>
                      <a:pt x="158" y="0"/>
                      <a:pt x="1" y="189"/>
                      <a:pt x="1" y="378"/>
                    </a:cubicBezTo>
                    <a:cubicBezTo>
                      <a:pt x="1" y="630"/>
                      <a:pt x="190" y="819"/>
                      <a:pt x="379" y="819"/>
                    </a:cubicBezTo>
                    <a:lnTo>
                      <a:pt x="946" y="819"/>
                    </a:lnTo>
                    <a:cubicBezTo>
                      <a:pt x="1166" y="819"/>
                      <a:pt x="1387" y="630"/>
                      <a:pt x="1387" y="378"/>
                    </a:cubicBezTo>
                    <a:cubicBezTo>
                      <a:pt x="1387" y="189"/>
                      <a:pt x="1166" y="0"/>
                      <a:pt x="94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4" name="Google Shape;5324;p64">
                <a:extLst>
                  <a:ext uri="{FF2B5EF4-FFF2-40B4-BE49-F238E27FC236}">
                    <a16:creationId xmlns:a16="http://schemas.microsoft.com/office/drawing/2014/main" xmlns="" id="{940BBE77-D164-4CA2-8480-D27A8ED27321}"/>
                  </a:ext>
                </a:extLst>
              </p:cNvPr>
              <p:cNvGrpSpPr/>
              <p:nvPr/>
            </p:nvGrpSpPr>
            <p:grpSpPr>
              <a:xfrm>
                <a:off x="6520582" y="2079003"/>
                <a:ext cx="307811" cy="348706"/>
                <a:chOff x="-60218325" y="2304850"/>
                <a:chExt cx="279625" cy="316775"/>
              </a:xfrm>
              <a:grpFill/>
            </p:grpSpPr>
            <p:sp>
              <p:nvSpPr>
                <p:cNvPr id="815" name="Google Shape;5325;p64">
                  <a:extLst>
                    <a:ext uri="{FF2B5EF4-FFF2-40B4-BE49-F238E27FC236}">
                      <a16:creationId xmlns:a16="http://schemas.microsoft.com/office/drawing/2014/main" xmlns="" id="{0CA69576-4234-48BE-9757-37E813935B12}"/>
                    </a:ext>
                  </a:extLst>
                </p:cNvPr>
                <p:cNvSpPr/>
                <p:nvPr/>
              </p:nvSpPr>
              <p:spPr>
                <a:xfrm>
                  <a:off x="-60218325" y="2304850"/>
                  <a:ext cx="235525" cy="316775"/>
                </a:xfrm>
                <a:custGeom>
                  <a:avLst/>
                  <a:gdLst/>
                  <a:ahLst/>
                  <a:cxnLst/>
                  <a:rect l="l" t="t" r="r" b="b"/>
                  <a:pathLst>
                    <a:path w="9421" h="12671" extrusionOk="0">
                      <a:moveTo>
                        <a:pt x="4884" y="825"/>
                      </a:moveTo>
                      <a:cubicBezTo>
                        <a:pt x="6994" y="825"/>
                        <a:pt x="8633" y="2463"/>
                        <a:pt x="8633" y="4542"/>
                      </a:cubicBezTo>
                      <a:cubicBezTo>
                        <a:pt x="8570" y="6023"/>
                        <a:pt x="7688" y="7378"/>
                        <a:pt x="6364" y="7945"/>
                      </a:cubicBezTo>
                      <a:cubicBezTo>
                        <a:pt x="6207" y="8039"/>
                        <a:pt x="6112" y="8165"/>
                        <a:pt x="6112" y="8354"/>
                      </a:cubicBezTo>
                      <a:lnTo>
                        <a:pt x="6112" y="8543"/>
                      </a:lnTo>
                      <a:lnTo>
                        <a:pt x="3623" y="8543"/>
                      </a:lnTo>
                      <a:lnTo>
                        <a:pt x="3623" y="8354"/>
                      </a:lnTo>
                      <a:cubicBezTo>
                        <a:pt x="3623" y="8197"/>
                        <a:pt x="3560" y="8039"/>
                        <a:pt x="3403" y="7945"/>
                      </a:cubicBezTo>
                      <a:cubicBezTo>
                        <a:pt x="1828" y="7251"/>
                        <a:pt x="914" y="5582"/>
                        <a:pt x="1229" y="3880"/>
                      </a:cubicBezTo>
                      <a:cubicBezTo>
                        <a:pt x="1481" y="2431"/>
                        <a:pt x="2647" y="1203"/>
                        <a:pt x="4096" y="888"/>
                      </a:cubicBezTo>
                      <a:cubicBezTo>
                        <a:pt x="4379" y="856"/>
                        <a:pt x="4663" y="825"/>
                        <a:pt x="4884" y="825"/>
                      </a:cubicBezTo>
                      <a:close/>
                      <a:moveTo>
                        <a:pt x="6081" y="9362"/>
                      </a:moveTo>
                      <a:lnTo>
                        <a:pt x="6081" y="10213"/>
                      </a:lnTo>
                      <a:lnTo>
                        <a:pt x="3592" y="10213"/>
                      </a:lnTo>
                      <a:lnTo>
                        <a:pt x="3592" y="9362"/>
                      </a:lnTo>
                      <a:close/>
                      <a:moveTo>
                        <a:pt x="5986" y="11032"/>
                      </a:moveTo>
                      <a:cubicBezTo>
                        <a:pt x="5829" y="11505"/>
                        <a:pt x="5419" y="11851"/>
                        <a:pt x="4852" y="11851"/>
                      </a:cubicBezTo>
                      <a:cubicBezTo>
                        <a:pt x="4316" y="11851"/>
                        <a:pt x="3875" y="11505"/>
                        <a:pt x="3686" y="11032"/>
                      </a:cubicBezTo>
                      <a:close/>
                      <a:moveTo>
                        <a:pt x="4842" y="0"/>
                      </a:moveTo>
                      <a:cubicBezTo>
                        <a:pt x="4526" y="0"/>
                        <a:pt x="4202" y="32"/>
                        <a:pt x="3875" y="100"/>
                      </a:cubicBezTo>
                      <a:cubicBezTo>
                        <a:pt x="2111" y="509"/>
                        <a:pt x="693" y="1959"/>
                        <a:pt x="378" y="3723"/>
                      </a:cubicBezTo>
                      <a:cubicBezTo>
                        <a:pt x="0" y="5834"/>
                        <a:pt x="1071" y="7724"/>
                        <a:pt x="2773" y="8575"/>
                      </a:cubicBezTo>
                      <a:lnTo>
                        <a:pt x="2773" y="10591"/>
                      </a:lnTo>
                      <a:cubicBezTo>
                        <a:pt x="2773" y="11725"/>
                        <a:pt x="3718" y="12670"/>
                        <a:pt x="4852" y="12670"/>
                      </a:cubicBezTo>
                      <a:cubicBezTo>
                        <a:pt x="5986" y="12670"/>
                        <a:pt x="6963" y="11725"/>
                        <a:pt x="6963" y="10591"/>
                      </a:cubicBezTo>
                      <a:lnTo>
                        <a:pt x="6963" y="8575"/>
                      </a:lnTo>
                      <a:cubicBezTo>
                        <a:pt x="8444" y="7787"/>
                        <a:pt x="9420" y="6243"/>
                        <a:pt x="9420" y="4511"/>
                      </a:cubicBezTo>
                      <a:cubicBezTo>
                        <a:pt x="9392" y="1995"/>
                        <a:pt x="7331" y="0"/>
                        <a:pt x="484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5326;p64">
                  <a:extLst>
                    <a:ext uri="{FF2B5EF4-FFF2-40B4-BE49-F238E27FC236}">
                      <a16:creationId xmlns:a16="http://schemas.microsoft.com/office/drawing/2014/main" xmlns="" id="{C9BD2949-23F8-44BB-820C-514E079ED89F}"/>
                    </a:ext>
                  </a:extLst>
                </p:cNvPr>
                <p:cNvSpPr/>
                <p:nvPr/>
              </p:nvSpPr>
              <p:spPr>
                <a:xfrm>
                  <a:off x="-60127750" y="2347500"/>
                  <a:ext cx="62250" cy="145750"/>
                </a:xfrm>
                <a:custGeom>
                  <a:avLst/>
                  <a:gdLst/>
                  <a:ahLst/>
                  <a:cxnLst/>
                  <a:rect l="l" t="t" r="r" b="b"/>
                  <a:pathLst>
                    <a:path w="2490" h="5830" extrusionOk="0">
                      <a:moveTo>
                        <a:pt x="1229" y="1"/>
                      </a:moveTo>
                      <a:cubicBezTo>
                        <a:pt x="1009" y="1"/>
                        <a:pt x="851" y="190"/>
                        <a:pt x="851" y="379"/>
                      </a:cubicBezTo>
                      <a:lnTo>
                        <a:pt x="851" y="662"/>
                      </a:lnTo>
                      <a:cubicBezTo>
                        <a:pt x="378" y="820"/>
                        <a:pt x="0" y="1292"/>
                        <a:pt x="0" y="1828"/>
                      </a:cubicBezTo>
                      <a:cubicBezTo>
                        <a:pt x="0" y="2521"/>
                        <a:pt x="567" y="2899"/>
                        <a:pt x="1009" y="3214"/>
                      </a:cubicBezTo>
                      <a:cubicBezTo>
                        <a:pt x="1324" y="3466"/>
                        <a:pt x="1670" y="3687"/>
                        <a:pt x="1670" y="3939"/>
                      </a:cubicBezTo>
                      <a:cubicBezTo>
                        <a:pt x="1670" y="4159"/>
                        <a:pt x="1481" y="4348"/>
                        <a:pt x="1229" y="4348"/>
                      </a:cubicBezTo>
                      <a:cubicBezTo>
                        <a:pt x="1009" y="4348"/>
                        <a:pt x="851" y="4159"/>
                        <a:pt x="851" y="3939"/>
                      </a:cubicBezTo>
                      <a:cubicBezTo>
                        <a:pt x="851" y="3687"/>
                        <a:pt x="630" y="3498"/>
                        <a:pt x="441" y="3498"/>
                      </a:cubicBezTo>
                      <a:cubicBezTo>
                        <a:pt x="221" y="3498"/>
                        <a:pt x="0" y="3687"/>
                        <a:pt x="0" y="3939"/>
                      </a:cubicBezTo>
                      <a:cubicBezTo>
                        <a:pt x="0" y="4474"/>
                        <a:pt x="378" y="4915"/>
                        <a:pt x="851" y="5104"/>
                      </a:cubicBezTo>
                      <a:lnTo>
                        <a:pt x="851" y="5388"/>
                      </a:lnTo>
                      <a:cubicBezTo>
                        <a:pt x="851" y="5608"/>
                        <a:pt x="1040" y="5829"/>
                        <a:pt x="1229" y="5829"/>
                      </a:cubicBezTo>
                      <a:cubicBezTo>
                        <a:pt x="1481" y="5829"/>
                        <a:pt x="1670" y="5608"/>
                        <a:pt x="1670" y="5388"/>
                      </a:cubicBezTo>
                      <a:lnTo>
                        <a:pt x="1670" y="5104"/>
                      </a:lnTo>
                      <a:cubicBezTo>
                        <a:pt x="2143" y="4947"/>
                        <a:pt x="2489" y="4474"/>
                        <a:pt x="2489" y="3939"/>
                      </a:cubicBezTo>
                      <a:cubicBezTo>
                        <a:pt x="2489" y="3246"/>
                        <a:pt x="1954" y="2868"/>
                        <a:pt x="1513" y="2553"/>
                      </a:cubicBezTo>
                      <a:cubicBezTo>
                        <a:pt x="1198" y="2300"/>
                        <a:pt x="851" y="2080"/>
                        <a:pt x="851" y="1828"/>
                      </a:cubicBezTo>
                      <a:cubicBezTo>
                        <a:pt x="788" y="1607"/>
                        <a:pt x="1009" y="1418"/>
                        <a:pt x="1229" y="1418"/>
                      </a:cubicBezTo>
                      <a:cubicBezTo>
                        <a:pt x="1481" y="1418"/>
                        <a:pt x="1670" y="1607"/>
                        <a:pt x="1670" y="1828"/>
                      </a:cubicBezTo>
                      <a:cubicBezTo>
                        <a:pt x="1670" y="2080"/>
                        <a:pt x="1859" y="2269"/>
                        <a:pt x="2048" y="2269"/>
                      </a:cubicBezTo>
                      <a:cubicBezTo>
                        <a:pt x="2300" y="2269"/>
                        <a:pt x="2489" y="2080"/>
                        <a:pt x="2489" y="1828"/>
                      </a:cubicBezTo>
                      <a:cubicBezTo>
                        <a:pt x="2489" y="1292"/>
                        <a:pt x="2143" y="851"/>
                        <a:pt x="1670" y="662"/>
                      </a:cubicBezTo>
                      <a:lnTo>
                        <a:pt x="1670" y="379"/>
                      </a:lnTo>
                      <a:cubicBezTo>
                        <a:pt x="1670" y="158"/>
                        <a:pt x="1481" y="1"/>
                        <a:pt x="122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5327;p64">
                  <a:extLst>
                    <a:ext uri="{FF2B5EF4-FFF2-40B4-BE49-F238E27FC236}">
                      <a16:creationId xmlns:a16="http://schemas.microsoft.com/office/drawing/2014/main" xmlns="" id="{5EA6DB3C-5C67-44BE-B992-2087ED5483A6}"/>
                    </a:ext>
                  </a:extLst>
                </p:cNvPr>
                <p:cNvSpPr/>
                <p:nvPr/>
              </p:nvSpPr>
              <p:spPr>
                <a:xfrm>
                  <a:off x="-60212825" y="2510750"/>
                  <a:ext cx="32325" cy="30325"/>
                </a:xfrm>
                <a:custGeom>
                  <a:avLst/>
                  <a:gdLst/>
                  <a:ahLst/>
                  <a:cxnLst/>
                  <a:rect l="l" t="t" r="r" b="b"/>
                  <a:pathLst>
                    <a:path w="1293" h="1213" extrusionOk="0">
                      <a:moveTo>
                        <a:pt x="836" y="0"/>
                      </a:moveTo>
                      <a:cubicBezTo>
                        <a:pt x="725" y="0"/>
                        <a:pt x="615" y="39"/>
                        <a:pt x="536" y="118"/>
                      </a:cubicBezTo>
                      <a:lnTo>
                        <a:pt x="158" y="496"/>
                      </a:lnTo>
                      <a:cubicBezTo>
                        <a:pt x="1" y="654"/>
                        <a:pt x="1" y="906"/>
                        <a:pt x="158" y="1095"/>
                      </a:cubicBezTo>
                      <a:cubicBezTo>
                        <a:pt x="237" y="1174"/>
                        <a:pt x="340" y="1213"/>
                        <a:pt x="442" y="1213"/>
                      </a:cubicBezTo>
                      <a:cubicBezTo>
                        <a:pt x="544" y="1213"/>
                        <a:pt x="647" y="1174"/>
                        <a:pt x="725" y="1095"/>
                      </a:cubicBezTo>
                      <a:lnTo>
                        <a:pt x="1135" y="717"/>
                      </a:lnTo>
                      <a:cubicBezTo>
                        <a:pt x="1293" y="559"/>
                        <a:pt x="1293" y="276"/>
                        <a:pt x="1135" y="118"/>
                      </a:cubicBezTo>
                      <a:cubicBezTo>
                        <a:pt x="1056" y="39"/>
                        <a:pt x="946" y="0"/>
                        <a:pt x="8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5328;p64">
                  <a:extLst>
                    <a:ext uri="{FF2B5EF4-FFF2-40B4-BE49-F238E27FC236}">
                      <a16:creationId xmlns:a16="http://schemas.microsoft.com/office/drawing/2014/main" xmlns="" id="{4774A4AB-2F12-41AF-A6AB-AC5B660A504B}"/>
                    </a:ext>
                  </a:extLst>
                </p:cNvPr>
                <p:cNvSpPr/>
                <p:nvPr/>
              </p:nvSpPr>
              <p:spPr>
                <a:xfrm>
                  <a:off x="-60012750" y="2310675"/>
                  <a:ext cx="32300" cy="30350"/>
                </a:xfrm>
                <a:custGeom>
                  <a:avLst/>
                  <a:gdLst/>
                  <a:ahLst/>
                  <a:cxnLst/>
                  <a:rect l="l" t="t" r="r" b="b"/>
                  <a:pathLst>
                    <a:path w="1292" h="1214" extrusionOk="0">
                      <a:moveTo>
                        <a:pt x="835" y="1"/>
                      </a:moveTo>
                      <a:cubicBezTo>
                        <a:pt x="725" y="1"/>
                        <a:pt x="614" y="40"/>
                        <a:pt x="536" y="119"/>
                      </a:cubicBezTo>
                      <a:lnTo>
                        <a:pt x="126" y="528"/>
                      </a:lnTo>
                      <a:cubicBezTo>
                        <a:pt x="0" y="686"/>
                        <a:pt x="0" y="938"/>
                        <a:pt x="126" y="1096"/>
                      </a:cubicBezTo>
                      <a:cubicBezTo>
                        <a:pt x="205" y="1174"/>
                        <a:pt x="315" y="1214"/>
                        <a:pt x="425" y="1214"/>
                      </a:cubicBezTo>
                      <a:cubicBezTo>
                        <a:pt x="536" y="1214"/>
                        <a:pt x="646" y="1174"/>
                        <a:pt x="725" y="1096"/>
                      </a:cubicBezTo>
                      <a:lnTo>
                        <a:pt x="1134" y="718"/>
                      </a:lnTo>
                      <a:cubicBezTo>
                        <a:pt x="1292" y="560"/>
                        <a:pt x="1292" y="276"/>
                        <a:pt x="1134" y="119"/>
                      </a:cubicBezTo>
                      <a:cubicBezTo>
                        <a:pt x="1056" y="40"/>
                        <a:pt x="945" y="1"/>
                        <a:pt x="83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5329;p64">
                  <a:extLst>
                    <a:ext uri="{FF2B5EF4-FFF2-40B4-BE49-F238E27FC236}">
                      <a16:creationId xmlns:a16="http://schemas.microsoft.com/office/drawing/2014/main" xmlns="" id="{1011C84B-7892-4E47-B0B8-BE679DA6FCED}"/>
                    </a:ext>
                  </a:extLst>
                </p:cNvPr>
                <p:cNvSpPr/>
                <p:nvPr/>
              </p:nvSpPr>
              <p:spPr>
                <a:xfrm>
                  <a:off x="-60012750" y="2510750"/>
                  <a:ext cx="32300" cy="30325"/>
                </a:xfrm>
                <a:custGeom>
                  <a:avLst/>
                  <a:gdLst/>
                  <a:ahLst/>
                  <a:cxnLst/>
                  <a:rect l="l" t="t" r="r" b="b"/>
                  <a:pathLst>
                    <a:path w="1292" h="1213" extrusionOk="0">
                      <a:moveTo>
                        <a:pt x="425" y="0"/>
                      </a:moveTo>
                      <a:cubicBezTo>
                        <a:pt x="315" y="0"/>
                        <a:pt x="205" y="39"/>
                        <a:pt x="126" y="118"/>
                      </a:cubicBezTo>
                      <a:cubicBezTo>
                        <a:pt x="0" y="276"/>
                        <a:pt x="0" y="559"/>
                        <a:pt x="126" y="717"/>
                      </a:cubicBezTo>
                      <a:lnTo>
                        <a:pt x="536" y="1095"/>
                      </a:lnTo>
                      <a:cubicBezTo>
                        <a:pt x="614" y="1174"/>
                        <a:pt x="725" y="1213"/>
                        <a:pt x="835" y="1213"/>
                      </a:cubicBezTo>
                      <a:cubicBezTo>
                        <a:pt x="945" y="1213"/>
                        <a:pt x="1056" y="1174"/>
                        <a:pt x="1134" y="1095"/>
                      </a:cubicBezTo>
                      <a:cubicBezTo>
                        <a:pt x="1292" y="937"/>
                        <a:pt x="1292" y="654"/>
                        <a:pt x="1134" y="496"/>
                      </a:cubicBezTo>
                      <a:lnTo>
                        <a:pt x="725" y="118"/>
                      </a:lnTo>
                      <a:cubicBezTo>
                        <a:pt x="646" y="39"/>
                        <a:pt x="536" y="0"/>
                        <a:pt x="42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5330;p64">
                  <a:extLst>
                    <a:ext uri="{FF2B5EF4-FFF2-40B4-BE49-F238E27FC236}">
                      <a16:creationId xmlns:a16="http://schemas.microsoft.com/office/drawing/2014/main" xmlns="" id="{64CCB7BF-2137-476B-95D0-4963E07FFB29}"/>
                    </a:ext>
                  </a:extLst>
                </p:cNvPr>
                <p:cNvSpPr/>
                <p:nvPr/>
              </p:nvSpPr>
              <p:spPr>
                <a:xfrm>
                  <a:off x="-60212825" y="2310675"/>
                  <a:ext cx="32325" cy="30350"/>
                </a:xfrm>
                <a:custGeom>
                  <a:avLst/>
                  <a:gdLst/>
                  <a:ahLst/>
                  <a:cxnLst/>
                  <a:rect l="l" t="t" r="r" b="b"/>
                  <a:pathLst>
                    <a:path w="1293" h="1214" extrusionOk="0">
                      <a:moveTo>
                        <a:pt x="442" y="1"/>
                      </a:moveTo>
                      <a:cubicBezTo>
                        <a:pt x="340" y="1"/>
                        <a:pt x="237" y="40"/>
                        <a:pt x="158" y="119"/>
                      </a:cubicBezTo>
                      <a:cubicBezTo>
                        <a:pt x="1" y="276"/>
                        <a:pt x="1" y="560"/>
                        <a:pt x="158" y="718"/>
                      </a:cubicBezTo>
                      <a:lnTo>
                        <a:pt x="536" y="1096"/>
                      </a:lnTo>
                      <a:cubicBezTo>
                        <a:pt x="615" y="1174"/>
                        <a:pt x="725" y="1214"/>
                        <a:pt x="836" y="1214"/>
                      </a:cubicBezTo>
                      <a:cubicBezTo>
                        <a:pt x="946" y="1214"/>
                        <a:pt x="1056" y="1174"/>
                        <a:pt x="1135" y="1096"/>
                      </a:cubicBezTo>
                      <a:cubicBezTo>
                        <a:pt x="1293" y="938"/>
                        <a:pt x="1293" y="686"/>
                        <a:pt x="1135" y="528"/>
                      </a:cubicBezTo>
                      <a:lnTo>
                        <a:pt x="725" y="119"/>
                      </a:lnTo>
                      <a:cubicBezTo>
                        <a:pt x="647" y="40"/>
                        <a:pt x="544" y="1"/>
                        <a:pt x="44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5331;p64">
                  <a:extLst>
                    <a:ext uri="{FF2B5EF4-FFF2-40B4-BE49-F238E27FC236}">
                      <a16:creationId xmlns:a16="http://schemas.microsoft.com/office/drawing/2014/main" xmlns="" id="{53A948C1-7F28-4655-AEC2-5902BBB50622}"/>
                    </a:ext>
                  </a:extLst>
                </p:cNvPr>
                <p:cNvSpPr/>
                <p:nvPr/>
              </p:nvSpPr>
              <p:spPr>
                <a:xfrm>
                  <a:off x="-59974175" y="2415250"/>
                  <a:ext cx="35475" cy="20500"/>
                </a:xfrm>
                <a:custGeom>
                  <a:avLst/>
                  <a:gdLst/>
                  <a:ahLst/>
                  <a:cxnLst/>
                  <a:rect l="l" t="t" r="r" b="b"/>
                  <a:pathLst>
                    <a:path w="1419" h="820" extrusionOk="0">
                      <a:moveTo>
                        <a:pt x="442" y="0"/>
                      </a:moveTo>
                      <a:cubicBezTo>
                        <a:pt x="221" y="0"/>
                        <a:pt x="1" y="189"/>
                        <a:pt x="1" y="378"/>
                      </a:cubicBezTo>
                      <a:cubicBezTo>
                        <a:pt x="1" y="630"/>
                        <a:pt x="221" y="819"/>
                        <a:pt x="442" y="819"/>
                      </a:cubicBezTo>
                      <a:lnTo>
                        <a:pt x="1009" y="819"/>
                      </a:lnTo>
                      <a:cubicBezTo>
                        <a:pt x="1230" y="819"/>
                        <a:pt x="1387" y="630"/>
                        <a:pt x="1387" y="378"/>
                      </a:cubicBezTo>
                      <a:cubicBezTo>
                        <a:pt x="1419" y="189"/>
                        <a:pt x="1230" y="0"/>
                        <a:pt x="100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2" name="Google Shape;5332;p64">
              <a:extLst>
                <a:ext uri="{FF2B5EF4-FFF2-40B4-BE49-F238E27FC236}">
                  <a16:creationId xmlns:a16="http://schemas.microsoft.com/office/drawing/2014/main" xmlns="" id="{48847E65-F5FA-46FE-9A96-641175304E9A}"/>
                </a:ext>
              </a:extLst>
            </p:cNvPr>
            <p:cNvGrpSpPr/>
            <p:nvPr/>
          </p:nvGrpSpPr>
          <p:grpSpPr>
            <a:xfrm>
              <a:off x="6526651" y="2480932"/>
              <a:ext cx="295675" cy="351155"/>
              <a:chOff x="-60232500" y="2671225"/>
              <a:chExt cx="268600" cy="319000"/>
            </a:xfrm>
            <a:solidFill>
              <a:schemeClr val="accent4"/>
            </a:solidFill>
          </p:grpSpPr>
          <p:sp>
            <p:nvSpPr>
              <p:cNvPr id="823" name="Google Shape;5333;p64">
                <a:extLst>
                  <a:ext uri="{FF2B5EF4-FFF2-40B4-BE49-F238E27FC236}">
                    <a16:creationId xmlns:a16="http://schemas.microsoft.com/office/drawing/2014/main" xmlns="" id="{24968140-8169-4192-BFA4-B750064D6C6B}"/>
                  </a:ext>
                </a:extLst>
              </p:cNvPr>
              <p:cNvSpPr/>
              <p:nvPr/>
            </p:nvSpPr>
            <p:spPr>
              <a:xfrm>
                <a:off x="-60222275" y="2843700"/>
                <a:ext cx="63025" cy="146525"/>
              </a:xfrm>
              <a:custGeom>
                <a:avLst/>
                <a:gdLst/>
                <a:ahLst/>
                <a:cxnLst/>
                <a:rect l="l" t="t" r="r" b="b"/>
                <a:pathLst>
                  <a:path w="2521" h="5861" extrusionOk="0">
                    <a:moveTo>
                      <a:pt x="1261" y="1"/>
                    </a:moveTo>
                    <a:cubicBezTo>
                      <a:pt x="1040" y="1"/>
                      <a:pt x="851" y="190"/>
                      <a:pt x="851" y="410"/>
                    </a:cubicBezTo>
                    <a:lnTo>
                      <a:pt x="851" y="694"/>
                    </a:lnTo>
                    <a:cubicBezTo>
                      <a:pt x="379" y="851"/>
                      <a:pt x="1" y="1324"/>
                      <a:pt x="1" y="1891"/>
                    </a:cubicBezTo>
                    <a:cubicBezTo>
                      <a:pt x="1" y="2553"/>
                      <a:pt x="568" y="2931"/>
                      <a:pt x="1009" y="3246"/>
                    </a:cubicBezTo>
                    <a:cubicBezTo>
                      <a:pt x="1324" y="3498"/>
                      <a:pt x="1671" y="3718"/>
                      <a:pt x="1671" y="3970"/>
                    </a:cubicBezTo>
                    <a:cubicBezTo>
                      <a:pt x="1671" y="4191"/>
                      <a:pt x="1482" y="4348"/>
                      <a:pt x="1261" y="4348"/>
                    </a:cubicBezTo>
                    <a:cubicBezTo>
                      <a:pt x="1072" y="4348"/>
                      <a:pt x="851" y="4159"/>
                      <a:pt x="851" y="3970"/>
                    </a:cubicBezTo>
                    <a:cubicBezTo>
                      <a:pt x="851" y="3718"/>
                      <a:pt x="631" y="3529"/>
                      <a:pt x="442" y="3529"/>
                    </a:cubicBezTo>
                    <a:cubicBezTo>
                      <a:pt x="253" y="3529"/>
                      <a:pt x="64" y="3718"/>
                      <a:pt x="64" y="3970"/>
                    </a:cubicBezTo>
                    <a:cubicBezTo>
                      <a:pt x="64" y="4506"/>
                      <a:pt x="410" y="4947"/>
                      <a:pt x="883" y="5136"/>
                    </a:cubicBezTo>
                    <a:lnTo>
                      <a:pt x="883" y="5419"/>
                    </a:lnTo>
                    <a:cubicBezTo>
                      <a:pt x="883" y="5672"/>
                      <a:pt x="1072" y="5861"/>
                      <a:pt x="1324" y="5861"/>
                    </a:cubicBezTo>
                    <a:cubicBezTo>
                      <a:pt x="1545" y="5861"/>
                      <a:pt x="1702" y="5672"/>
                      <a:pt x="1702" y="5419"/>
                    </a:cubicBezTo>
                    <a:lnTo>
                      <a:pt x="1702" y="5136"/>
                    </a:lnTo>
                    <a:cubicBezTo>
                      <a:pt x="2175" y="4978"/>
                      <a:pt x="2521" y="4506"/>
                      <a:pt x="2521" y="3970"/>
                    </a:cubicBezTo>
                    <a:cubicBezTo>
                      <a:pt x="2521" y="3309"/>
                      <a:pt x="1986" y="2899"/>
                      <a:pt x="1545" y="2584"/>
                    </a:cubicBezTo>
                    <a:cubicBezTo>
                      <a:pt x="1229" y="2364"/>
                      <a:pt x="883" y="2111"/>
                      <a:pt x="883" y="1891"/>
                    </a:cubicBezTo>
                    <a:cubicBezTo>
                      <a:pt x="883" y="1639"/>
                      <a:pt x="1072" y="1450"/>
                      <a:pt x="1261" y="1450"/>
                    </a:cubicBezTo>
                    <a:cubicBezTo>
                      <a:pt x="1513" y="1450"/>
                      <a:pt x="1671" y="1639"/>
                      <a:pt x="1671" y="1891"/>
                    </a:cubicBezTo>
                    <a:cubicBezTo>
                      <a:pt x="1671" y="2111"/>
                      <a:pt x="1860" y="2269"/>
                      <a:pt x="2112" y="2269"/>
                    </a:cubicBezTo>
                    <a:cubicBezTo>
                      <a:pt x="2332" y="2269"/>
                      <a:pt x="2490" y="2080"/>
                      <a:pt x="2490" y="1891"/>
                    </a:cubicBezTo>
                    <a:cubicBezTo>
                      <a:pt x="2490" y="1324"/>
                      <a:pt x="2143" y="883"/>
                      <a:pt x="1671" y="694"/>
                    </a:cubicBezTo>
                    <a:lnTo>
                      <a:pt x="1671" y="410"/>
                    </a:lnTo>
                    <a:cubicBezTo>
                      <a:pt x="1671" y="190"/>
                      <a:pt x="1482" y="1"/>
                      <a:pt x="126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5334;p64">
                <a:extLst>
                  <a:ext uri="{FF2B5EF4-FFF2-40B4-BE49-F238E27FC236}">
                    <a16:creationId xmlns:a16="http://schemas.microsoft.com/office/drawing/2014/main" xmlns="" id="{998DBBA6-CEB6-46FB-B840-BF17589B5B82}"/>
                  </a:ext>
                </a:extLst>
              </p:cNvPr>
              <p:cNvSpPr/>
              <p:nvPr/>
            </p:nvSpPr>
            <p:spPr>
              <a:xfrm>
                <a:off x="-60232500" y="2671225"/>
                <a:ext cx="268600" cy="318225"/>
              </a:xfrm>
              <a:custGeom>
                <a:avLst/>
                <a:gdLst/>
                <a:ahLst/>
                <a:cxnLst/>
                <a:rect l="l" t="t" r="r" b="b"/>
                <a:pathLst>
                  <a:path w="10744" h="12729" extrusionOk="0">
                    <a:moveTo>
                      <a:pt x="5419" y="1701"/>
                    </a:moveTo>
                    <a:cubicBezTo>
                      <a:pt x="7561" y="1701"/>
                      <a:pt x="9357" y="3151"/>
                      <a:pt x="9830" y="5167"/>
                    </a:cubicBezTo>
                    <a:cubicBezTo>
                      <a:pt x="9641" y="5041"/>
                      <a:pt x="9389" y="5009"/>
                      <a:pt x="9137" y="5009"/>
                    </a:cubicBezTo>
                    <a:cubicBezTo>
                      <a:pt x="8601" y="5009"/>
                      <a:pt x="8191" y="5230"/>
                      <a:pt x="7908" y="5545"/>
                    </a:cubicBezTo>
                    <a:cubicBezTo>
                      <a:pt x="7593" y="5198"/>
                      <a:pt x="7152" y="5009"/>
                      <a:pt x="6679" y="5009"/>
                    </a:cubicBezTo>
                    <a:cubicBezTo>
                      <a:pt x="6175" y="5009"/>
                      <a:pt x="5734" y="5230"/>
                      <a:pt x="5419" y="5545"/>
                    </a:cubicBezTo>
                    <a:cubicBezTo>
                      <a:pt x="5104" y="5198"/>
                      <a:pt x="4663" y="5009"/>
                      <a:pt x="4190" y="5009"/>
                    </a:cubicBezTo>
                    <a:cubicBezTo>
                      <a:pt x="3686" y="5009"/>
                      <a:pt x="3245" y="5230"/>
                      <a:pt x="2993" y="5545"/>
                    </a:cubicBezTo>
                    <a:cubicBezTo>
                      <a:pt x="2678" y="5198"/>
                      <a:pt x="2237" y="5009"/>
                      <a:pt x="1764" y="5009"/>
                    </a:cubicBezTo>
                    <a:cubicBezTo>
                      <a:pt x="1512" y="5009"/>
                      <a:pt x="1292" y="5041"/>
                      <a:pt x="1040" y="5167"/>
                    </a:cubicBezTo>
                    <a:cubicBezTo>
                      <a:pt x="1481" y="3151"/>
                      <a:pt x="3308" y="1701"/>
                      <a:pt x="5419" y="1701"/>
                    </a:cubicBezTo>
                    <a:close/>
                    <a:moveTo>
                      <a:pt x="5356" y="0"/>
                    </a:moveTo>
                    <a:cubicBezTo>
                      <a:pt x="5104" y="0"/>
                      <a:pt x="4946" y="189"/>
                      <a:pt x="4946" y="441"/>
                    </a:cubicBezTo>
                    <a:lnTo>
                      <a:pt x="4946" y="851"/>
                    </a:lnTo>
                    <a:cubicBezTo>
                      <a:pt x="2206" y="1071"/>
                      <a:pt x="0" y="3371"/>
                      <a:pt x="0" y="6207"/>
                    </a:cubicBezTo>
                    <a:lnTo>
                      <a:pt x="0" y="6648"/>
                    </a:lnTo>
                    <a:lnTo>
                      <a:pt x="32" y="6648"/>
                    </a:lnTo>
                    <a:cubicBezTo>
                      <a:pt x="32" y="6900"/>
                      <a:pt x="221" y="7089"/>
                      <a:pt x="473" y="7089"/>
                    </a:cubicBezTo>
                    <a:cubicBezTo>
                      <a:pt x="693" y="7089"/>
                      <a:pt x="851" y="6900"/>
                      <a:pt x="851" y="6648"/>
                    </a:cubicBezTo>
                    <a:cubicBezTo>
                      <a:pt x="851" y="6175"/>
                      <a:pt x="1197" y="5829"/>
                      <a:pt x="1701" y="5829"/>
                    </a:cubicBezTo>
                    <a:cubicBezTo>
                      <a:pt x="2143" y="5829"/>
                      <a:pt x="2521" y="6175"/>
                      <a:pt x="2521" y="6648"/>
                    </a:cubicBezTo>
                    <a:cubicBezTo>
                      <a:pt x="2521" y="6900"/>
                      <a:pt x="2710" y="7089"/>
                      <a:pt x="2899" y="7089"/>
                    </a:cubicBezTo>
                    <a:cubicBezTo>
                      <a:pt x="3119" y="7089"/>
                      <a:pt x="3308" y="6900"/>
                      <a:pt x="3308" y="6648"/>
                    </a:cubicBezTo>
                    <a:cubicBezTo>
                      <a:pt x="3308" y="6175"/>
                      <a:pt x="3655" y="5829"/>
                      <a:pt x="4127" y="5829"/>
                    </a:cubicBezTo>
                    <a:cubicBezTo>
                      <a:pt x="4600" y="5829"/>
                      <a:pt x="4946" y="6175"/>
                      <a:pt x="4946" y="6648"/>
                    </a:cubicBezTo>
                    <a:lnTo>
                      <a:pt x="4946" y="11499"/>
                    </a:lnTo>
                    <a:cubicBezTo>
                      <a:pt x="4946" y="12161"/>
                      <a:pt x="5514" y="12728"/>
                      <a:pt x="6175" y="12728"/>
                    </a:cubicBezTo>
                    <a:cubicBezTo>
                      <a:pt x="6837" y="12728"/>
                      <a:pt x="7404" y="12161"/>
                      <a:pt x="7404" y="11499"/>
                    </a:cubicBezTo>
                    <a:lnTo>
                      <a:pt x="7404" y="10680"/>
                    </a:lnTo>
                    <a:cubicBezTo>
                      <a:pt x="7404" y="10428"/>
                      <a:pt x="7215" y="10239"/>
                      <a:pt x="6994" y="10239"/>
                    </a:cubicBezTo>
                    <a:cubicBezTo>
                      <a:pt x="6805" y="10239"/>
                      <a:pt x="6616" y="10428"/>
                      <a:pt x="6616" y="10680"/>
                    </a:cubicBezTo>
                    <a:lnTo>
                      <a:pt x="6616" y="11499"/>
                    </a:lnTo>
                    <a:cubicBezTo>
                      <a:pt x="6616" y="11720"/>
                      <a:pt x="6427" y="11940"/>
                      <a:pt x="6175" y="11940"/>
                    </a:cubicBezTo>
                    <a:cubicBezTo>
                      <a:pt x="5955" y="11940"/>
                      <a:pt x="5797" y="11720"/>
                      <a:pt x="5797" y="11499"/>
                    </a:cubicBezTo>
                    <a:lnTo>
                      <a:pt x="5797" y="6648"/>
                    </a:lnTo>
                    <a:cubicBezTo>
                      <a:pt x="5797" y="6175"/>
                      <a:pt x="6144" y="5829"/>
                      <a:pt x="6616" y="5829"/>
                    </a:cubicBezTo>
                    <a:cubicBezTo>
                      <a:pt x="7089" y="5829"/>
                      <a:pt x="7435" y="6175"/>
                      <a:pt x="7435" y="6648"/>
                    </a:cubicBezTo>
                    <a:cubicBezTo>
                      <a:pt x="7435" y="6900"/>
                      <a:pt x="7624" y="7089"/>
                      <a:pt x="7876" y="7089"/>
                    </a:cubicBezTo>
                    <a:cubicBezTo>
                      <a:pt x="8097" y="7089"/>
                      <a:pt x="8255" y="6900"/>
                      <a:pt x="8255" y="6648"/>
                    </a:cubicBezTo>
                    <a:cubicBezTo>
                      <a:pt x="8255" y="6175"/>
                      <a:pt x="8633" y="5829"/>
                      <a:pt x="9105" y="5829"/>
                    </a:cubicBezTo>
                    <a:cubicBezTo>
                      <a:pt x="9578" y="5829"/>
                      <a:pt x="9924" y="6175"/>
                      <a:pt x="9924" y="6648"/>
                    </a:cubicBezTo>
                    <a:cubicBezTo>
                      <a:pt x="9924" y="6900"/>
                      <a:pt x="10113" y="7089"/>
                      <a:pt x="10302" y="7089"/>
                    </a:cubicBezTo>
                    <a:cubicBezTo>
                      <a:pt x="10554" y="7089"/>
                      <a:pt x="10743" y="6900"/>
                      <a:pt x="10743" y="6648"/>
                    </a:cubicBezTo>
                    <a:lnTo>
                      <a:pt x="10743" y="6207"/>
                    </a:lnTo>
                    <a:cubicBezTo>
                      <a:pt x="10743" y="3371"/>
                      <a:pt x="8538" y="1071"/>
                      <a:pt x="5797" y="851"/>
                    </a:cubicBezTo>
                    <a:lnTo>
                      <a:pt x="5797" y="441"/>
                    </a:lnTo>
                    <a:cubicBezTo>
                      <a:pt x="5797" y="189"/>
                      <a:pt x="5577" y="0"/>
                      <a:pt x="53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5" name="Google Shape;5335;p64">
              <a:extLst>
                <a:ext uri="{FF2B5EF4-FFF2-40B4-BE49-F238E27FC236}">
                  <a16:creationId xmlns:a16="http://schemas.microsoft.com/office/drawing/2014/main" xmlns="" id="{2ED36AEE-04EC-41AA-ACEC-45CE04B10E46}"/>
                </a:ext>
              </a:extLst>
            </p:cNvPr>
            <p:cNvGrpSpPr/>
            <p:nvPr/>
          </p:nvGrpSpPr>
          <p:grpSpPr>
            <a:xfrm>
              <a:off x="7768638" y="1673056"/>
              <a:ext cx="347715" cy="351155"/>
              <a:chOff x="-59100700" y="1911950"/>
              <a:chExt cx="315875" cy="319000"/>
            </a:xfrm>
            <a:solidFill>
              <a:schemeClr val="accent4"/>
            </a:solidFill>
          </p:grpSpPr>
          <p:sp>
            <p:nvSpPr>
              <p:cNvPr id="826" name="Google Shape;5336;p64">
                <a:extLst>
                  <a:ext uri="{FF2B5EF4-FFF2-40B4-BE49-F238E27FC236}">
                    <a16:creationId xmlns:a16="http://schemas.microsoft.com/office/drawing/2014/main" xmlns="" id="{807B8E1A-3039-4EE6-9EA4-A468327F1470}"/>
                  </a:ext>
                </a:extLst>
              </p:cNvPr>
              <p:cNvSpPr/>
              <p:nvPr/>
            </p:nvSpPr>
            <p:spPr>
              <a:xfrm>
                <a:off x="-59015625" y="1993850"/>
                <a:ext cx="20500" cy="20525"/>
              </a:xfrm>
              <a:custGeom>
                <a:avLst/>
                <a:gdLst/>
                <a:ahLst/>
                <a:cxnLst/>
                <a:rect l="l" t="t" r="r" b="b"/>
                <a:pathLst>
                  <a:path w="820" h="821" extrusionOk="0">
                    <a:moveTo>
                      <a:pt x="189" y="1"/>
                    </a:moveTo>
                    <a:cubicBezTo>
                      <a:pt x="63" y="1"/>
                      <a:pt x="0" y="64"/>
                      <a:pt x="0" y="190"/>
                    </a:cubicBezTo>
                    <a:lnTo>
                      <a:pt x="0" y="631"/>
                    </a:lnTo>
                    <a:cubicBezTo>
                      <a:pt x="0" y="757"/>
                      <a:pt x="95" y="820"/>
                      <a:pt x="189" y="820"/>
                    </a:cubicBezTo>
                    <a:lnTo>
                      <a:pt x="630" y="820"/>
                    </a:lnTo>
                    <a:cubicBezTo>
                      <a:pt x="725" y="820"/>
                      <a:pt x="820" y="757"/>
                      <a:pt x="820" y="631"/>
                    </a:cubicBezTo>
                    <a:lnTo>
                      <a:pt x="820" y="190"/>
                    </a:lnTo>
                    <a:cubicBezTo>
                      <a:pt x="820" y="64"/>
                      <a:pt x="725" y="1"/>
                      <a:pt x="63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5337;p64">
                <a:extLst>
                  <a:ext uri="{FF2B5EF4-FFF2-40B4-BE49-F238E27FC236}">
                    <a16:creationId xmlns:a16="http://schemas.microsoft.com/office/drawing/2014/main" xmlns="" id="{3099B21D-D1C9-4A66-825C-549690FC501D}"/>
                  </a:ext>
                </a:extLst>
              </p:cNvPr>
              <p:cNvSpPr/>
              <p:nvPr/>
            </p:nvSpPr>
            <p:spPr>
              <a:xfrm>
                <a:off x="-58954200" y="1993850"/>
                <a:ext cx="21300" cy="20525"/>
              </a:xfrm>
              <a:custGeom>
                <a:avLst/>
                <a:gdLst/>
                <a:ahLst/>
                <a:cxnLst/>
                <a:rect l="l" t="t" r="r" b="b"/>
                <a:pathLst>
                  <a:path w="852" h="821" extrusionOk="0">
                    <a:moveTo>
                      <a:pt x="221" y="1"/>
                    </a:moveTo>
                    <a:cubicBezTo>
                      <a:pt x="95" y="1"/>
                      <a:pt x="1" y="64"/>
                      <a:pt x="1" y="190"/>
                    </a:cubicBezTo>
                    <a:lnTo>
                      <a:pt x="1" y="631"/>
                    </a:lnTo>
                    <a:cubicBezTo>
                      <a:pt x="1" y="757"/>
                      <a:pt x="127" y="820"/>
                      <a:pt x="221" y="820"/>
                    </a:cubicBezTo>
                    <a:lnTo>
                      <a:pt x="631" y="820"/>
                    </a:lnTo>
                    <a:cubicBezTo>
                      <a:pt x="757" y="820"/>
                      <a:pt x="851" y="757"/>
                      <a:pt x="851" y="631"/>
                    </a:cubicBezTo>
                    <a:lnTo>
                      <a:pt x="851" y="190"/>
                    </a:lnTo>
                    <a:cubicBezTo>
                      <a:pt x="851" y="64"/>
                      <a:pt x="757" y="1"/>
                      <a:pt x="6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5338;p64">
                <a:extLst>
                  <a:ext uri="{FF2B5EF4-FFF2-40B4-BE49-F238E27FC236}">
                    <a16:creationId xmlns:a16="http://schemas.microsoft.com/office/drawing/2014/main" xmlns="" id="{B16F049B-B9B3-42CF-8E85-323CDEEFF6CD}"/>
                  </a:ext>
                </a:extLst>
              </p:cNvPr>
              <p:cNvSpPr/>
              <p:nvPr/>
            </p:nvSpPr>
            <p:spPr>
              <a:xfrm>
                <a:off x="-58891975" y="1993850"/>
                <a:ext cx="21300" cy="20525"/>
              </a:xfrm>
              <a:custGeom>
                <a:avLst/>
                <a:gdLst/>
                <a:ahLst/>
                <a:cxnLst/>
                <a:rect l="l" t="t" r="r" b="b"/>
                <a:pathLst>
                  <a:path w="852" h="821" extrusionOk="0">
                    <a:moveTo>
                      <a:pt x="190" y="1"/>
                    </a:moveTo>
                    <a:cubicBezTo>
                      <a:pt x="95" y="1"/>
                      <a:pt x="1" y="64"/>
                      <a:pt x="1" y="190"/>
                    </a:cubicBezTo>
                    <a:lnTo>
                      <a:pt x="1" y="631"/>
                    </a:lnTo>
                    <a:cubicBezTo>
                      <a:pt x="1" y="757"/>
                      <a:pt x="127" y="820"/>
                      <a:pt x="190" y="820"/>
                    </a:cubicBezTo>
                    <a:lnTo>
                      <a:pt x="631" y="820"/>
                    </a:lnTo>
                    <a:cubicBezTo>
                      <a:pt x="757" y="820"/>
                      <a:pt x="851" y="757"/>
                      <a:pt x="851" y="631"/>
                    </a:cubicBezTo>
                    <a:lnTo>
                      <a:pt x="851" y="190"/>
                    </a:lnTo>
                    <a:cubicBezTo>
                      <a:pt x="851" y="64"/>
                      <a:pt x="757" y="1"/>
                      <a:pt x="6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5339;p64">
                <a:extLst>
                  <a:ext uri="{FF2B5EF4-FFF2-40B4-BE49-F238E27FC236}">
                    <a16:creationId xmlns:a16="http://schemas.microsoft.com/office/drawing/2014/main" xmlns="" id="{DD274D9E-C4E9-46E3-8EBA-FD2C4BFCDB19}"/>
                  </a:ext>
                </a:extLst>
              </p:cNvPr>
              <p:cNvSpPr/>
              <p:nvPr/>
            </p:nvSpPr>
            <p:spPr>
              <a:xfrm>
                <a:off x="-59015625" y="2034825"/>
                <a:ext cx="20500" cy="21275"/>
              </a:xfrm>
              <a:custGeom>
                <a:avLst/>
                <a:gdLst/>
                <a:ahLst/>
                <a:cxnLst/>
                <a:rect l="l" t="t" r="r" b="b"/>
                <a:pathLst>
                  <a:path w="820" h="851" extrusionOk="0">
                    <a:moveTo>
                      <a:pt x="189" y="0"/>
                    </a:moveTo>
                    <a:cubicBezTo>
                      <a:pt x="63" y="0"/>
                      <a:pt x="0" y="95"/>
                      <a:pt x="0" y="221"/>
                    </a:cubicBezTo>
                    <a:lnTo>
                      <a:pt x="0" y="630"/>
                    </a:lnTo>
                    <a:cubicBezTo>
                      <a:pt x="0" y="756"/>
                      <a:pt x="95" y="851"/>
                      <a:pt x="189" y="851"/>
                    </a:cubicBezTo>
                    <a:lnTo>
                      <a:pt x="630" y="851"/>
                    </a:lnTo>
                    <a:cubicBezTo>
                      <a:pt x="725" y="851"/>
                      <a:pt x="820" y="756"/>
                      <a:pt x="820" y="630"/>
                    </a:cubicBezTo>
                    <a:lnTo>
                      <a:pt x="820" y="221"/>
                    </a:lnTo>
                    <a:cubicBezTo>
                      <a:pt x="820" y="95"/>
                      <a:pt x="725" y="0"/>
                      <a:pt x="63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5340;p64">
                <a:extLst>
                  <a:ext uri="{FF2B5EF4-FFF2-40B4-BE49-F238E27FC236}">
                    <a16:creationId xmlns:a16="http://schemas.microsoft.com/office/drawing/2014/main" xmlns="" id="{5338F910-E7FA-4C57-82A8-7D2FE26862E3}"/>
                  </a:ext>
                </a:extLst>
              </p:cNvPr>
              <p:cNvSpPr/>
              <p:nvPr/>
            </p:nvSpPr>
            <p:spPr>
              <a:xfrm>
                <a:off x="-58954200" y="2034825"/>
                <a:ext cx="21300" cy="21275"/>
              </a:xfrm>
              <a:custGeom>
                <a:avLst/>
                <a:gdLst/>
                <a:ahLst/>
                <a:cxnLst/>
                <a:rect l="l" t="t" r="r" b="b"/>
                <a:pathLst>
                  <a:path w="852" h="851" extrusionOk="0">
                    <a:moveTo>
                      <a:pt x="221" y="0"/>
                    </a:moveTo>
                    <a:cubicBezTo>
                      <a:pt x="95" y="0"/>
                      <a:pt x="1" y="95"/>
                      <a:pt x="1" y="221"/>
                    </a:cubicBezTo>
                    <a:lnTo>
                      <a:pt x="1" y="630"/>
                    </a:lnTo>
                    <a:cubicBezTo>
                      <a:pt x="1" y="756"/>
                      <a:pt x="127" y="851"/>
                      <a:pt x="221" y="851"/>
                    </a:cubicBezTo>
                    <a:lnTo>
                      <a:pt x="631" y="851"/>
                    </a:lnTo>
                    <a:cubicBezTo>
                      <a:pt x="757" y="851"/>
                      <a:pt x="851" y="756"/>
                      <a:pt x="851" y="630"/>
                    </a:cubicBezTo>
                    <a:lnTo>
                      <a:pt x="851" y="221"/>
                    </a:lnTo>
                    <a:cubicBezTo>
                      <a:pt x="851" y="95"/>
                      <a:pt x="757" y="0"/>
                      <a:pt x="63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5341;p64">
                <a:extLst>
                  <a:ext uri="{FF2B5EF4-FFF2-40B4-BE49-F238E27FC236}">
                    <a16:creationId xmlns:a16="http://schemas.microsoft.com/office/drawing/2014/main" xmlns="" id="{429360B5-CD5A-4746-9453-2FB2789D3CC5}"/>
                  </a:ext>
                </a:extLst>
              </p:cNvPr>
              <p:cNvSpPr/>
              <p:nvPr/>
            </p:nvSpPr>
            <p:spPr>
              <a:xfrm>
                <a:off x="-58891975" y="2034825"/>
                <a:ext cx="21300" cy="21275"/>
              </a:xfrm>
              <a:custGeom>
                <a:avLst/>
                <a:gdLst/>
                <a:ahLst/>
                <a:cxnLst/>
                <a:rect l="l" t="t" r="r" b="b"/>
                <a:pathLst>
                  <a:path w="852" h="851" extrusionOk="0">
                    <a:moveTo>
                      <a:pt x="190" y="0"/>
                    </a:moveTo>
                    <a:cubicBezTo>
                      <a:pt x="95" y="0"/>
                      <a:pt x="1" y="95"/>
                      <a:pt x="1" y="221"/>
                    </a:cubicBezTo>
                    <a:lnTo>
                      <a:pt x="1" y="630"/>
                    </a:lnTo>
                    <a:cubicBezTo>
                      <a:pt x="1" y="756"/>
                      <a:pt x="127" y="851"/>
                      <a:pt x="190" y="851"/>
                    </a:cubicBezTo>
                    <a:lnTo>
                      <a:pt x="631" y="851"/>
                    </a:lnTo>
                    <a:cubicBezTo>
                      <a:pt x="757" y="851"/>
                      <a:pt x="851" y="756"/>
                      <a:pt x="851" y="630"/>
                    </a:cubicBezTo>
                    <a:lnTo>
                      <a:pt x="851" y="221"/>
                    </a:lnTo>
                    <a:cubicBezTo>
                      <a:pt x="851" y="95"/>
                      <a:pt x="757" y="0"/>
                      <a:pt x="63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5342;p64">
                <a:extLst>
                  <a:ext uri="{FF2B5EF4-FFF2-40B4-BE49-F238E27FC236}">
                    <a16:creationId xmlns:a16="http://schemas.microsoft.com/office/drawing/2014/main" xmlns="" id="{1879EEEE-72D7-450A-83D4-87BA7EC3E390}"/>
                  </a:ext>
                </a:extLst>
              </p:cNvPr>
              <p:cNvSpPr/>
              <p:nvPr/>
            </p:nvSpPr>
            <p:spPr>
              <a:xfrm>
                <a:off x="-59015625" y="2076550"/>
                <a:ext cx="20500" cy="20525"/>
              </a:xfrm>
              <a:custGeom>
                <a:avLst/>
                <a:gdLst/>
                <a:ahLst/>
                <a:cxnLst/>
                <a:rect l="l" t="t" r="r" b="b"/>
                <a:pathLst>
                  <a:path w="820" h="821" extrusionOk="0">
                    <a:moveTo>
                      <a:pt x="189" y="1"/>
                    </a:moveTo>
                    <a:cubicBezTo>
                      <a:pt x="63" y="1"/>
                      <a:pt x="0" y="64"/>
                      <a:pt x="0" y="190"/>
                    </a:cubicBezTo>
                    <a:lnTo>
                      <a:pt x="0" y="631"/>
                    </a:lnTo>
                    <a:cubicBezTo>
                      <a:pt x="0" y="757"/>
                      <a:pt x="95" y="820"/>
                      <a:pt x="189" y="820"/>
                    </a:cubicBezTo>
                    <a:lnTo>
                      <a:pt x="630" y="820"/>
                    </a:lnTo>
                    <a:cubicBezTo>
                      <a:pt x="725" y="820"/>
                      <a:pt x="820" y="757"/>
                      <a:pt x="820" y="631"/>
                    </a:cubicBezTo>
                    <a:lnTo>
                      <a:pt x="820" y="190"/>
                    </a:lnTo>
                    <a:cubicBezTo>
                      <a:pt x="820" y="64"/>
                      <a:pt x="725" y="1"/>
                      <a:pt x="63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 name="Google Shape;5343;p64">
                <a:extLst>
                  <a:ext uri="{FF2B5EF4-FFF2-40B4-BE49-F238E27FC236}">
                    <a16:creationId xmlns:a16="http://schemas.microsoft.com/office/drawing/2014/main" xmlns="" id="{835052DC-6A95-4E9F-AC54-4C674422A97F}"/>
                  </a:ext>
                </a:extLst>
              </p:cNvPr>
              <p:cNvSpPr/>
              <p:nvPr/>
            </p:nvSpPr>
            <p:spPr>
              <a:xfrm>
                <a:off x="-58954200" y="2076550"/>
                <a:ext cx="21300" cy="20525"/>
              </a:xfrm>
              <a:custGeom>
                <a:avLst/>
                <a:gdLst/>
                <a:ahLst/>
                <a:cxnLst/>
                <a:rect l="l" t="t" r="r" b="b"/>
                <a:pathLst>
                  <a:path w="852" h="821" extrusionOk="0">
                    <a:moveTo>
                      <a:pt x="221" y="1"/>
                    </a:moveTo>
                    <a:cubicBezTo>
                      <a:pt x="95" y="1"/>
                      <a:pt x="1" y="64"/>
                      <a:pt x="1" y="190"/>
                    </a:cubicBezTo>
                    <a:lnTo>
                      <a:pt x="1" y="631"/>
                    </a:lnTo>
                    <a:cubicBezTo>
                      <a:pt x="1" y="757"/>
                      <a:pt x="127" y="820"/>
                      <a:pt x="221" y="820"/>
                    </a:cubicBezTo>
                    <a:lnTo>
                      <a:pt x="631" y="820"/>
                    </a:lnTo>
                    <a:cubicBezTo>
                      <a:pt x="757" y="820"/>
                      <a:pt x="851" y="757"/>
                      <a:pt x="851" y="631"/>
                    </a:cubicBezTo>
                    <a:lnTo>
                      <a:pt x="851" y="190"/>
                    </a:lnTo>
                    <a:cubicBezTo>
                      <a:pt x="851" y="64"/>
                      <a:pt x="757" y="1"/>
                      <a:pt x="6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5344;p64">
                <a:extLst>
                  <a:ext uri="{FF2B5EF4-FFF2-40B4-BE49-F238E27FC236}">
                    <a16:creationId xmlns:a16="http://schemas.microsoft.com/office/drawing/2014/main" xmlns="" id="{2C85D86E-4ABB-42BE-BCE7-F03AD78DF002}"/>
                  </a:ext>
                </a:extLst>
              </p:cNvPr>
              <p:cNvSpPr/>
              <p:nvPr/>
            </p:nvSpPr>
            <p:spPr>
              <a:xfrm>
                <a:off x="-58891975" y="2076550"/>
                <a:ext cx="21300" cy="20525"/>
              </a:xfrm>
              <a:custGeom>
                <a:avLst/>
                <a:gdLst/>
                <a:ahLst/>
                <a:cxnLst/>
                <a:rect l="l" t="t" r="r" b="b"/>
                <a:pathLst>
                  <a:path w="852" h="821" extrusionOk="0">
                    <a:moveTo>
                      <a:pt x="190" y="1"/>
                    </a:moveTo>
                    <a:cubicBezTo>
                      <a:pt x="95" y="1"/>
                      <a:pt x="1" y="64"/>
                      <a:pt x="1" y="190"/>
                    </a:cubicBezTo>
                    <a:lnTo>
                      <a:pt x="1" y="631"/>
                    </a:lnTo>
                    <a:cubicBezTo>
                      <a:pt x="1" y="757"/>
                      <a:pt x="127" y="820"/>
                      <a:pt x="190" y="820"/>
                    </a:cubicBezTo>
                    <a:lnTo>
                      <a:pt x="631" y="820"/>
                    </a:lnTo>
                    <a:cubicBezTo>
                      <a:pt x="757" y="820"/>
                      <a:pt x="851" y="757"/>
                      <a:pt x="851" y="631"/>
                    </a:cubicBezTo>
                    <a:lnTo>
                      <a:pt x="851" y="190"/>
                    </a:lnTo>
                    <a:cubicBezTo>
                      <a:pt x="851" y="64"/>
                      <a:pt x="757" y="1"/>
                      <a:pt x="6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 name="Google Shape;5345;p64">
                <a:extLst>
                  <a:ext uri="{FF2B5EF4-FFF2-40B4-BE49-F238E27FC236}">
                    <a16:creationId xmlns:a16="http://schemas.microsoft.com/office/drawing/2014/main" xmlns="" id="{A529DE0D-F8E9-46C2-9730-555B1943AB68}"/>
                  </a:ext>
                </a:extLst>
              </p:cNvPr>
              <p:cNvSpPr/>
              <p:nvPr/>
            </p:nvSpPr>
            <p:spPr>
              <a:xfrm>
                <a:off x="-59100700" y="1911950"/>
                <a:ext cx="315875" cy="319000"/>
              </a:xfrm>
              <a:custGeom>
                <a:avLst/>
                <a:gdLst/>
                <a:ahLst/>
                <a:cxnLst/>
                <a:rect l="l" t="t" r="r" b="b"/>
                <a:pathLst>
                  <a:path w="12635" h="12760" extrusionOk="0">
                    <a:moveTo>
                      <a:pt x="9169" y="788"/>
                    </a:moveTo>
                    <a:lnTo>
                      <a:pt x="9169" y="1607"/>
                    </a:lnTo>
                    <a:lnTo>
                      <a:pt x="3403" y="1607"/>
                    </a:lnTo>
                    <a:lnTo>
                      <a:pt x="3403" y="788"/>
                    </a:lnTo>
                    <a:close/>
                    <a:moveTo>
                      <a:pt x="1734" y="9074"/>
                    </a:moveTo>
                    <a:lnTo>
                      <a:pt x="1734" y="11815"/>
                    </a:lnTo>
                    <a:lnTo>
                      <a:pt x="788" y="11815"/>
                    </a:lnTo>
                    <a:lnTo>
                      <a:pt x="788" y="9074"/>
                    </a:lnTo>
                    <a:close/>
                    <a:moveTo>
                      <a:pt x="5861" y="9074"/>
                    </a:moveTo>
                    <a:lnTo>
                      <a:pt x="5861" y="11815"/>
                    </a:lnTo>
                    <a:lnTo>
                      <a:pt x="4223" y="11815"/>
                    </a:lnTo>
                    <a:lnTo>
                      <a:pt x="4223" y="9074"/>
                    </a:lnTo>
                    <a:close/>
                    <a:moveTo>
                      <a:pt x="8350" y="9074"/>
                    </a:moveTo>
                    <a:lnTo>
                      <a:pt x="8350" y="11815"/>
                    </a:lnTo>
                    <a:lnTo>
                      <a:pt x="6711" y="11815"/>
                    </a:lnTo>
                    <a:lnTo>
                      <a:pt x="6711" y="9074"/>
                    </a:lnTo>
                    <a:close/>
                    <a:moveTo>
                      <a:pt x="10051" y="2458"/>
                    </a:moveTo>
                    <a:lnTo>
                      <a:pt x="10051" y="11815"/>
                    </a:lnTo>
                    <a:lnTo>
                      <a:pt x="9169" y="11815"/>
                    </a:lnTo>
                    <a:lnTo>
                      <a:pt x="9169" y="8664"/>
                    </a:lnTo>
                    <a:cubicBezTo>
                      <a:pt x="9169" y="8444"/>
                      <a:pt x="8980" y="8223"/>
                      <a:pt x="8791" y="8223"/>
                    </a:cubicBezTo>
                    <a:lnTo>
                      <a:pt x="3813" y="8223"/>
                    </a:lnTo>
                    <a:cubicBezTo>
                      <a:pt x="3592" y="8223"/>
                      <a:pt x="3435" y="8444"/>
                      <a:pt x="3435" y="8664"/>
                    </a:cubicBezTo>
                    <a:lnTo>
                      <a:pt x="3435" y="11815"/>
                    </a:lnTo>
                    <a:lnTo>
                      <a:pt x="2616" y="11815"/>
                    </a:lnTo>
                    <a:lnTo>
                      <a:pt x="2616" y="2458"/>
                    </a:lnTo>
                    <a:close/>
                    <a:moveTo>
                      <a:pt x="11815" y="9074"/>
                    </a:moveTo>
                    <a:lnTo>
                      <a:pt x="11815" y="11815"/>
                    </a:lnTo>
                    <a:lnTo>
                      <a:pt x="10839" y="11815"/>
                    </a:lnTo>
                    <a:lnTo>
                      <a:pt x="10839" y="9074"/>
                    </a:lnTo>
                    <a:close/>
                    <a:moveTo>
                      <a:pt x="2994" y="0"/>
                    </a:moveTo>
                    <a:cubicBezTo>
                      <a:pt x="2773" y="0"/>
                      <a:pt x="2616" y="190"/>
                      <a:pt x="2616" y="410"/>
                    </a:cubicBezTo>
                    <a:lnTo>
                      <a:pt x="2616" y="1670"/>
                    </a:lnTo>
                    <a:lnTo>
                      <a:pt x="2206" y="1670"/>
                    </a:lnTo>
                    <a:cubicBezTo>
                      <a:pt x="1986" y="1670"/>
                      <a:pt x="1765" y="1859"/>
                      <a:pt x="1765" y="2080"/>
                    </a:cubicBezTo>
                    <a:lnTo>
                      <a:pt x="1765" y="8318"/>
                    </a:lnTo>
                    <a:lnTo>
                      <a:pt x="410" y="8318"/>
                    </a:lnTo>
                    <a:cubicBezTo>
                      <a:pt x="158" y="8318"/>
                      <a:pt x="1" y="8507"/>
                      <a:pt x="1" y="8727"/>
                    </a:cubicBezTo>
                    <a:lnTo>
                      <a:pt x="1" y="12319"/>
                    </a:lnTo>
                    <a:cubicBezTo>
                      <a:pt x="1" y="12571"/>
                      <a:pt x="190" y="12760"/>
                      <a:pt x="410" y="12760"/>
                    </a:cubicBezTo>
                    <a:lnTo>
                      <a:pt x="12256" y="12760"/>
                    </a:lnTo>
                    <a:cubicBezTo>
                      <a:pt x="12477" y="12760"/>
                      <a:pt x="12634" y="12571"/>
                      <a:pt x="12634" y="12319"/>
                    </a:cubicBezTo>
                    <a:lnTo>
                      <a:pt x="12634" y="8664"/>
                    </a:lnTo>
                    <a:cubicBezTo>
                      <a:pt x="12634" y="8444"/>
                      <a:pt x="12445" y="8223"/>
                      <a:pt x="12225" y="8223"/>
                    </a:cubicBezTo>
                    <a:lnTo>
                      <a:pt x="10839" y="8223"/>
                    </a:lnTo>
                    <a:lnTo>
                      <a:pt x="10839" y="2017"/>
                    </a:lnTo>
                    <a:cubicBezTo>
                      <a:pt x="10839" y="1765"/>
                      <a:pt x="10650" y="1576"/>
                      <a:pt x="10429" y="1576"/>
                    </a:cubicBezTo>
                    <a:lnTo>
                      <a:pt x="10019" y="1576"/>
                    </a:lnTo>
                    <a:lnTo>
                      <a:pt x="10019" y="410"/>
                    </a:lnTo>
                    <a:cubicBezTo>
                      <a:pt x="10019" y="158"/>
                      <a:pt x="9799" y="0"/>
                      <a:pt x="961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6" name="Google Shape;5346;p64">
              <a:extLst>
                <a:ext uri="{FF2B5EF4-FFF2-40B4-BE49-F238E27FC236}">
                  <a16:creationId xmlns:a16="http://schemas.microsoft.com/office/drawing/2014/main" xmlns="" id="{AFB36764-E891-47B6-997E-EBFF430D3ACD}"/>
                </a:ext>
              </a:extLst>
            </p:cNvPr>
            <p:cNvGrpSpPr/>
            <p:nvPr/>
          </p:nvGrpSpPr>
          <p:grpSpPr>
            <a:xfrm>
              <a:off x="2694871" y="1674459"/>
              <a:ext cx="361558" cy="348348"/>
              <a:chOff x="-63665750" y="1914325"/>
              <a:chExt cx="328450" cy="316450"/>
            </a:xfrm>
            <a:solidFill>
              <a:schemeClr val="accent4"/>
            </a:solidFill>
          </p:grpSpPr>
          <p:sp>
            <p:nvSpPr>
              <p:cNvPr id="837" name="Google Shape;5347;p64">
                <a:extLst>
                  <a:ext uri="{FF2B5EF4-FFF2-40B4-BE49-F238E27FC236}">
                    <a16:creationId xmlns:a16="http://schemas.microsoft.com/office/drawing/2014/main" xmlns="" id="{93B47BA7-A9CD-4295-A48F-1A6974E159B8}"/>
                  </a:ext>
                </a:extLst>
              </p:cNvPr>
              <p:cNvSpPr/>
              <p:nvPr/>
            </p:nvSpPr>
            <p:spPr>
              <a:xfrm>
                <a:off x="-63665750" y="1914325"/>
                <a:ext cx="328450" cy="316450"/>
              </a:xfrm>
              <a:custGeom>
                <a:avLst/>
                <a:gdLst/>
                <a:ahLst/>
                <a:cxnLst/>
                <a:rect l="l" t="t" r="r" b="b"/>
                <a:pathLst>
                  <a:path w="13138" h="12658" extrusionOk="0">
                    <a:moveTo>
                      <a:pt x="8144" y="835"/>
                    </a:moveTo>
                    <a:cubicBezTo>
                      <a:pt x="9097" y="835"/>
                      <a:pt x="10050" y="1197"/>
                      <a:pt x="10775" y="1922"/>
                    </a:cubicBezTo>
                    <a:cubicBezTo>
                      <a:pt x="12256" y="3371"/>
                      <a:pt x="12256" y="5734"/>
                      <a:pt x="10775" y="7183"/>
                    </a:cubicBezTo>
                    <a:cubicBezTo>
                      <a:pt x="10050" y="7908"/>
                      <a:pt x="9097" y="8270"/>
                      <a:pt x="8144" y="8270"/>
                    </a:cubicBezTo>
                    <a:cubicBezTo>
                      <a:pt x="7191" y="8270"/>
                      <a:pt x="6238" y="7908"/>
                      <a:pt x="5513" y="7183"/>
                    </a:cubicBezTo>
                    <a:cubicBezTo>
                      <a:pt x="4064" y="5734"/>
                      <a:pt x="4064" y="3371"/>
                      <a:pt x="5513" y="1922"/>
                    </a:cubicBezTo>
                    <a:cubicBezTo>
                      <a:pt x="6238" y="1197"/>
                      <a:pt x="7191" y="835"/>
                      <a:pt x="8144" y="835"/>
                    </a:cubicBezTo>
                    <a:close/>
                    <a:moveTo>
                      <a:pt x="3466" y="8632"/>
                    </a:moveTo>
                    <a:lnTo>
                      <a:pt x="4064" y="9231"/>
                    </a:lnTo>
                    <a:lnTo>
                      <a:pt x="1607" y="11688"/>
                    </a:lnTo>
                    <a:lnTo>
                      <a:pt x="1008" y="11090"/>
                    </a:lnTo>
                    <a:lnTo>
                      <a:pt x="3466" y="8632"/>
                    </a:lnTo>
                    <a:close/>
                    <a:moveTo>
                      <a:pt x="8172" y="0"/>
                    </a:moveTo>
                    <a:cubicBezTo>
                      <a:pt x="7010" y="0"/>
                      <a:pt x="5844" y="441"/>
                      <a:pt x="4946" y="1323"/>
                    </a:cubicBezTo>
                    <a:cubicBezTo>
                      <a:pt x="3277" y="3024"/>
                      <a:pt x="3182" y="5671"/>
                      <a:pt x="4694" y="7467"/>
                    </a:cubicBezTo>
                    <a:lnTo>
                      <a:pt x="4096" y="8065"/>
                    </a:lnTo>
                    <a:lnTo>
                      <a:pt x="3214" y="7183"/>
                    </a:lnTo>
                    <a:cubicBezTo>
                      <a:pt x="3151" y="7104"/>
                      <a:pt x="3048" y="7065"/>
                      <a:pt x="2942" y="7065"/>
                    </a:cubicBezTo>
                    <a:cubicBezTo>
                      <a:pt x="2836" y="7065"/>
                      <a:pt x="2725" y="7104"/>
                      <a:pt x="2646" y="7183"/>
                    </a:cubicBezTo>
                    <a:cubicBezTo>
                      <a:pt x="2489" y="7341"/>
                      <a:pt x="2489" y="7624"/>
                      <a:pt x="2646" y="7782"/>
                    </a:cubicBezTo>
                    <a:lnTo>
                      <a:pt x="2899" y="8065"/>
                    </a:lnTo>
                    <a:lnTo>
                      <a:pt x="158" y="10806"/>
                    </a:lnTo>
                    <a:cubicBezTo>
                      <a:pt x="0" y="10964"/>
                      <a:pt x="0" y="11247"/>
                      <a:pt x="158" y="11405"/>
                    </a:cubicBezTo>
                    <a:lnTo>
                      <a:pt x="1292" y="12539"/>
                    </a:lnTo>
                    <a:cubicBezTo>
                      <a:pt x="1371" y="12618"/>
                      <a:pt x="1481" y="12657"/>
                      <a:pt x="1591" y="12657"/>
                    </a:cubicBezTo>
                    <a:cubicBezTo>
                      <a:pt x="1701" y="12657"/>
                      <a:pt x="1812" y="12618"/>
                      <a:pt x="1890" y="12539"/>
                    </a:cubicBezTo>
                    <a:lnTo>
                      <a:pt x="4631" y="9798"/>
                    </a:lnTo>
                    <a:lnTo>
                      <a:pt x="4915" y="10050"/>
                    </a:lnTo>
                    <a:cubicBezTo>
                      <a:pt x="4994" y="10129"/>
                      <a:pt x="5104" y="10168"/>
                      <a:pt x="5214" y="10168"/>
                    </a:cubicBezTo>
                    <a:cubicBezTo>
                      <a:pt x="5324" y="10168"/>
                      <a:pt x="5435" y="10129"/>
                      <a:pt x="5513" y="10050"/>
                    </a:cubicBezTo>
                    <a:cubicBezTo>
                      <a:pt x="5671" y="9893"/>
                      <a:pt x="5671" y="9640"/>
                      <a:pt x="5513" y="9483"/>
                    </a:cubicBezTo>
                    <a:lnTo>
                      <a:pt x="4631" y="8601"/>
                    </a:lnTo>
                    <a:lnTo>
                      <a:pt x="5230" y="8034"/>
                    </a:lnTo>
                    <a:cubicBezTo>
                      <a:pt x="6059" y="8730"/>
                      <a:pt x="7090" y="9078"/>
                      <a:pt x="8127" y="9078"/>
                    </a:cubicBezTo>
                    <a:cubicBezTo>
                      <a:pt x="9296" y="9078"/>
                      <a:pt x="10472" y="8635"/>
                      <a:pt x="11373" y="7750"/>
                    </a:cubicBezTo>
                    <a:cubicBezTo>
                      <a:pt x="13138" y="5986"/>
                      <a:pt x="13138" y="3087"/>
                      <a:pt x="11373" y="1323"/>
                    </a:cubicBezTo>
                    <a:cubicBezTo>
                      <a:pt x="10491" y="441"/>
                      <a:pt x="9333" y="0"/>
                      <a:pt x="81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5348;p64">
                <a:extLst>
                  <a:ext uri="{FF2B5EF4-FFF2-40B4-BE49-F238E27FC236}">
                    <a16:creationId xmlns:a16="http://schemas.microsoft.com/office/drawing/2014/main" xmlns="" id="{32EDB2E4-8507-438E-8003-477D565FFF06}"/>
                  </a:ext>
                </a:extLst>
              </p:cNvPr>
              <p:cNvSpPr/>
              <p:nvPr/>
            </p:nvSpPr>
            <p:spPr>
              <a:xfrm>
                <a:off x="-63524775" y="1955275"/>
                <a:ext cx="123675" cy="134700"/>
              </a:xfrm>
              <a:custGeom>
                <a:avLst/>
                <a:gdLst/>
                <a:ahLst/>
                <a:cxnLst/>
                <a:rect l="l" t="t" r="r" b="b"/>
                <a:pathLst>
                  <a:path w="4947" h="5388" extrusionOk="0">
                    <a:moveTo>
                      <a:pt x="2458" y="882"/>
                    </a:moveTo>
                    <a:cubicBezTo>
                      <a:pt x="2930" y="882"/>
                      <a:pt x="3308" y="1229"/>
                      <a:pt x="3308" y="1702"/>
                    </a:cubicBezTo>
                    <a:cubicBezTo>
                      <a:pt x="3308" y="2174"/>
                      <a:pt x="2962" y="2521"/>
                      <a:pt x="2458" y="2521"/>
                    </a:cubicBezTo>
                    <a:cubicBezTo>
                      <a:pt x="1985" y="2521"/>
                      <a:pt x="1639" y="2174"/>
                      <a:pt x="1639" y="1702"/>
                    </a:cubicBezTo>
                    <a:cubicBezTo>
                      <a:pt x="1639" y="1229"/>
                      <a:pt x="2048" y="882"/>
                      <a:pt x="2458" y="882"/>
                    </a:cubicBezTo>
                    <a:close/>
                    <a:moveTo>
                      <a:pt x="2458" y="3340"/>
                    </a:moveTo>
                    <a:cubicBezTo>
                      <a:pt x="3245" y="3340"/>
                      <a:pt x="3876" y="3875"/>
                      <a:pt x="4096" y="4600"/>
                    </a:cubicBezTo>
                    <a:lnTo>
                      <a:pt x="883" y="4600"/>
                    </a:lnTo>
                    <a:cubicBezTo>
                      <a:pt x="1040" y="3875"/>
                      <a:pt x="1733" y="3340"/>
                      <a:pt x="2458" y="3340"/>
                    </a:cubicBezTo>
                    <a:close/>
                    <a:moveTo>
                      <a:pt x="2458" y="0"/>
                    </a:moveTo>
                    <a:cubicBezTo>
                      <a:pt x="1576" y="0"/>
                      <a:pt x="820" y="756"/>
                      <a:pt x="820" y="1670"/>
                    </a:cubicBezTo>
                    <a:cubicBezTo>
                      <a:pt x="820" y="2080"/>
                      <a:pt x="977" y="2489"/>
                      <a:pt x="1292" y="2804"/>
                    </a:cubicBezTo>
                    <a:cubicBezTo>
                      <a:pt x="536" y="3245"/>
                      <a:pt x="0" y="4033"/>
                      <a:pt x="0" y="4978"/>
                    </a:cubicBezTo>
                    <a:cubicBezTo>
                      <a:pt x="0" y="5230"/>
                      <a:pt x="189" y="5388"/>
                      <a:pt x="410" y="5388"/>
                    </a:cubicBezTo>
                    <a:lnTo>
                      <a:pt x="4569" y="5388"/>
                    </a:lnTo>
                    <a:cubicBezTo>
                      <a:pt x="4789" y="5388"/>
                      <a:pt x="4947" y="5199"/>
                      <a:pt x="4947" y="4978"/>
                    </a:cubicBezTo>
                    <a:cubicBezTo>
                      <a:pt x="4947" y="4033"/>
                      <a:pt x="4443" y="3245"/>
                      <a:pt x="3655" y="2804"/>
                    </a:cubicBezTo>
                    <a:cubicBezTo>
                      <a:pt x="3939" y="2489"/>
                      <a:pt x="4128" y="2080"/>
                      <a:pt x="4128" y="1670"/>
                    </a:cubicBezTo>
                    <a:cubicBezTo>
                      <a:pt x="4128" y="756"/>
                      <a:pt x="3371" y="0"/>
                      <a:pt x="24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 name="Google Shape;5349;p64">
              <a:extLst>
                <a:ext uri="{FF2B5EF4-FFF2-40B4-BE49-F238E27FC236}">
                  <a16:creationId xmlns:a16="http://schemas.microsoft.com/office/drawing/2014/main" xmlns="" id="{776B37D6-0A3C-4ED0-B2E3-C57F8364EAB7}"/>
                </a:ext>
              </a:extLst>
            </p:cNvPr>
            <p:cNvGrpSpPr/>
            <p:nvPr/>
          </p:nvGrpSpPr>
          <p:grpSpPr>
            <a:xfrm>
              <a:off x="2699632" y="2077985"/>
              <a:ext cx="352036" cy="350742"/>
              <a:chOff x="-63666550" y="2278975"/>
              <a:chExt cx="319800" cy="318625"/>
            </a:xfrm>
            <a:solidFill>
              <a:schemeClr val="accent4"/>
            </a:solidFill>
          </p:grpSpPr>
          <p:sp>
            <p:nvSpPr>
              <p:cNvPr id="840" name="Google Shape;5350;p64">
                <a:extLst>
                  <a:ext uri="{FF2B5EF4-FFF2-40B4-BE49-F238E27FC236}">
                    <a16:creationId xmlns:a16="http://schemas.microsoft.com/office/drawing/2014/main" xmlns="" id="{5DE9A4B1-869E-4D8F-9C22-DC7653FD9AC5}"/>
                  </a:ext>
                </a:extLst>
              </p:cNvPr>
              <p:cNvSpPr/>
              <p:nvPr/>
            </p:nvSpPr>
            <p:spPr>
              <a:xfrm>
                <a:off x="-63481450" y="2309700"/>
                <a:ext cx="62225" cy="146525"/>
              </a:xfrm>
              <a:custGeom>
                <a:avLst/>
                <a:gdLst/>
                <a:ahLst/>
                <a:cxnLst/>
                <a:rect l="l" t="t" r="r" b="b"/>
                <a:pathLst>
                  <a:path w="2489" h="5861" extrusionOk="0">
                    <a:moveTo>
                      <a:pt x="1229" y="0"/>
                    </a:moveTo>
                    <a:cubicBezTo>
                      <a:pt x="977" y="0"/>
                      <a:pt x="819" y="189"/>
                      <a:pt x="819" y="441"/>
                    </a:cubicBezTo>
                    <a:lnTo>
                      <a:pt x="819" y="694"/>
                    </a:lnTo>
                    <a:cubicBezTo>
                      <a:pt x="347" y="883"/>
                      <a:pt x="0" y="1324"/>
                      <a:pt x="0" y="1891"/>
                    </a:cubicBezTo>
                    <a:cubicBezTo>
                      <a:pt x="0" y="2552"/>
                      <a:pt x="536" y="2962"/>
                      <a:pt x="977" y="3277"/>
                    </a:cubicBezTo>
                    <a:cubicBezTo>
                      <a:pt x="1292" y="3497"/>
                      <a:pt x="1638" y="3749"/>
                      <a:pt x="1638" y="3970"/>
                    </a:cubicBezTo>
                    <a:cubicBezTo>
                      <a:pt x="1607" y="4254"/>
                      <a:pt x="1418" y="4411"/>
                      <a:pt x="1197" y="4411"/>
                    </a:cubicBezTo>
                    <a:cubicBezTo>
                      <a:pt x="977" y="4411"/>
                      <a:pt x="819" y="4222"/>
                      <a:pt x="819" y="3970"/>
                    </a:cubicBezTo>
                    <a:cubicBezTo>
                      <a:pt x="819" y="3749"/>
                      <a:pt x="630" y="3560"/>
                      <a:pt x="410" y="3560"/>
                    </a:cubicBezTo>
                    <a:cubicBezTo>
                      <a:pt x="189" y="3560"/>
                      <a:pt x="0" y="3749"/>
                      <a:pt x="0" y="3970"/>
                    </a:cubicBezTo>
                    <a:cubicBezTo>
                      <a:pt x="0" y="4537"/>
                      <a:pt x="347" y="4978"/>
                      <a:pt x="819" y="5167"/>
                    </a:cubicBezTo>
                    <a:lnTo>
                      <a:pt x="819" y="5419"/>
                    </a:lnTo>
                    <a:cubicBezTo>
                      <a:pt x="819" y="5671"/>
                      <a:pt x="1008" y="5860"/>
                      <a:pt x="1197" y="5860"/>
                    </a:cubicBezTo>
                    <a:cubicBezTo>
                      <a:pt x="1449" y="5860"/>
                      <a:pt x="1638" y="5671"/>
                      <a:pt x="1638" y="5419"/>
                    </a:cubicBezTo>
                    <a:lnTo>
                      <a:pt x="1638" y="5167"/>
                    </a:lnTo>
                    <a:cubicBezTo>
                      <a:pt x="2111" y="5010"/>
                      <a:pt x="2489" y="4537"/>
                      <a:pt x="2489" y="3970"/>
                    </a:cubicBezTo>
                    <a:cubicBezTo>
                      <a:pt x="2489" y="3308"/>
                      <a:pt x="1922" y="2930"/>
                      <a:pt x="1481" y="2615"/>
                    </a:cubicBezTo>
                    <a:cubicBezTo>
                      <a:pt x="1166" y="2363"/>
                      <a:pt x="819" y="2143"/>
                      <a:pt x="819" y="1891"/>
                    </a:cubicBezTo>
                    <a:cubicBezTo>
                      <a:pt x="819" y="1670"/>
                      <a:pt x="1008" y="1450"/>
                      <a:pt x="1229" y="1450"/>
                    </a:cubicBezTo>
                    <a:cubicBezTo>
                      <a:pt x="1449" y="1450"/>
                      <a:pt x="1638" y="1670"/>
                      <a:pt x="1638" y="1891"/>
                    </a:cubicBezTo>
                    <a:cubicBezTo>
                      <a:pt x="1638" y="2111"/>
                      <a:pt x="1859" y="2332"/>
                      <a:pt x="2048" y="2332"/>
                    </a:cubicBezTo>
                    <a:cubicBezTo>
                      <a:pt x="2269" y="2332"/>
                      <a:pt x="2489" y="2111"/>
                      <a:pt x="2489" y="1891"/>
                    </a:cubicBezTo>
                    <a:cubicBezTo>
                      <a:pt x="2489" y="1324"/>
                      <a:pt x="2111" y="914"/>
                      <a:pt x="1638" y="694"/>
                    </a:cubicBezTo>
                    <a:lnTo>
                      <a:pt x="1638" y="441"/>
                    </a:lnTo>
                    <a:cubicBezTo>
                      <a:pt x="1638" y="189"/>
                      <a:pt x="1449" y="0"/>
                      <a:pt x="122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 name="Google Shape;5351;p64">
                <a:extLst>
                  <a:ext uri="{FF2B5EF4-FFF2-40B4-BE49-F238E27FC236}">
                    <a16:creationId xmlns:a16="http://schemas.microsoft.com/office/drawing/2014/main" xmlns="" id="{6C8CA8B3-DC6F-46EB-84D2-7A035A0F8AAA}"/>
                  </a:ext>
                </a:extLst>
              </p:cNvPr>
              <p:cNvSpPr/>
              <p:nvPr/>
            </p:nvSpPr>
            <p:spPr>
              <a:xfrm>
                <a:off x="-63666550" y="2278975"/>
                <a:ext cx="319800" cy="318625"/>
              </a:xfrm>
              <a:custGeom>
                <a:avLst/>
                <a:gdLst/>
                <a:ahLst/>
                <a:cxnLst/>
                <a:rect l="l" t="t" r="r" b="b"/>
                <a:pathLst>
                  <a:path w="12792" h="12745" extrusionOk="0">
                    <a:moveTo>
                      <a:pt x="8601" y="914"/>
                    </a:moveTo>
                    <a:cubicBezTo>
                      <a:pt x="10429" y="914"/>
                      <a:pt x="11909" y="2427"/>
                      <a:pt x="11909" y="4222"/>
                    </a:cubicBezTo>
                    <a:cubicBezTo>
                      <a:pt x="11909" y="6050"/>
                      <a:pt x="10429" y="7530"/>
                      <a:pt x="8601" y="7530"/>
                    </a:cubicBezTo>
                    <a:cubicBezTo>
                      <a:pt x="7971" y="7530"/>
                      <a:pt x="7404" y="7373"/>
                      <a:pt x="6869" y="7026"/>
                    </a:cubicBezTo>
                    <a:lnTo>
                      <a:pt x="7089" y="6270"/>
                    </a:lnTo>
                    <a:cubicBezTo>
                      <a:pt x="7144" y="5997"/>
                      <a:pt x="6938" y="5748"/>
                      <a:pt x="6677" y="5748"/>
                    </a:cubicBezTo>
                    <a:cubicBezTo>
                      <a:pt x="6637" y="5748"/>
                      <a:pt x="6596" y="5754"/>
                      <a:pt x="6554" y="5766"/>
                    </a:cubicBezTo>
                    <a:lnTo>
                      <a:pt x="5829" y="5955"/>
                    </a:lnTo>
                    <a:cubicBezTo>
                      <a:pt x="5514" y="5451"/>
                      <a:pt x="5293" y="4852"/>
                      <a:pt x="5293" y="4222"/>
                    </a:cubicBezTo>
                    <a:cubicBezTo>
                      <a:pt x="5293" y="2364"/>
                      <a:pt x="6774" y="914"/>
                      <a:pt x="8601" y="914"/>
                    </a:cubicBezTo>
                    <a:close/>
                    <a:moveTo>
                      <a:pt x="6050" y="6711"/>
                    </a:moveTo>
                    <a:lnTo>
                      <a:pt x="5041" y="10303"/>
                    </a:lnTo>
                    <a:lnTo>
                      <a:pt x="4789" y="9421"/>
                    </a:lnTo>
                    <a:cubicBezTo>
                      <a:pt x="4749" y="9221"/>
                      <a:pt x="4571" y="9098"/>
                      <a:pt x="4389" y="9098"/>
                    </a:cubicBezTo>
                    <a:cubicBezTo>
                      <a:pt x="4284" y="9098"/>
                      <a:pt x="4177" y="9139"/>
                      <a:pt x="4096" y="9232"/>
                    </a:cubicBezTo>
                    <a:lnTo>
                      <a:pt x="1418" y="11910"/>
                    </a:lnTo>
                    <a:lnTo>
                      <a:pt x="820" y="11311"/>
                    </a:lnTo>
                    <a:lnTo>
                      <a:pt x="3529" y="8665"/>
                    </a:lnTo>
                    <a:cubicBezTo>
                      <a:pt x="3781" y="8444"/>
                      <a:pt x="3655" y="8034"/>
                      <a:pt x="3340" y="7971"/>
                    </a:cubicBezTo>
                    <a:lnTo>
                      <a:pt x="2458" y="7719"/>
                    </a:lnTo>
                    <a:lnTo>
                      <a:pt x="6050" y="6711"/>
                    </a:lnTo>
                    <a:close/>
                    <a:moveTo>
                      <a:pt x="8664" y="1"/>
                    </a:moveTo>
                    <a:cubicBezTo>
                      <a:pt x="6365" y="1"/>
                      <a:pt x="4506" y="1860"/>
                      <a:pt x="4506" y="4159"/>
                    </a:cubicBezTo>
                    <a:cubicBezTo>
                      <a:pt x="4506" y="4852"/>
                      <a:pt x="4663" y="5514"/>
                      <a:pt x="5041" y="6113"/>
                    </a:cubicBezTo>
                    <a:lnTo>
                      <a:pt x="820" y="7341"/>
                    </a:lnTo>
                    <a:cubicBezTo>
                      <a:pt x="631" y="7373"/>
                      <a:pt x="505" y="7562"/>
                      <a:pt x="505" y="7719"/>
                    </a:cubicBezTo>
                    <a:cubicBezTo>
                      <a:pt x="505" y="7940"/>
                      <a:pt x="631" y="8097"/>
                      <a:pt x="820" y="8129"/>
                    </a:cubicBezTo>
                    <a:lnTo>
                      <a:pt x="2458" y="8570"/>
                    </a:lnTo>
                    <a:lnTo>
                      <a:pt x="316" y="10712"/>
                    </a:lnTo>
                    <a:cubicBezTo>
                      <a:pt x="1" y="11027"/>
                      <a:pt x="1" y="11563"/>
                      <a:pt x="316" y="11910"/>
                    </a:cubicBezTo>
                    <a:lnTo>
                      <a:pt x="883" y="12508"/>
                    </a:lnTo>
                    <a:cubicBezTo>
                      <a:pt x="1040" y="12666"/>
                      <a:pt x="1253" y="12744"/>
                      <a:pt x="1469" y="12744"/>
                    </a:cubicBezTo>
                    <a:cubicBezTo>
                      <a:pt x="1686" y="12744"/>
                      <a:pt x="1907" y="12666"/>
                      <a:pt x="2080" y="12508"/>
                    </a:cubicBezTo>
                    <a:lnTo>
                      <a:pt x="4254" y="10334"/>
                    </a:lnTo>
                    <a:lnTo>
                      <a:pt x="4663" y="11973"/>
                    </a:lnTo>
                    <a:cubicBezTo>
                      <a:pt x="4727" y="12181"/>
                      <a:pt x="4906" y="12292"/>
                      <a:pt x="5078" y="12292"/>
                    </a:cubicBezTo>
                    <a:cubicBezTo>
                      <a:pt x="5244" y="12292"/>
                      <a:pt x="5405" y="12189"/>
                      <a:pt x="5451" y="11973"/>
                    </a:cubicBezTo>
                    <a:lnTo>
                      <a:pt x="6680" y="7782"/>
                    </a:lnTo>
                    <a:cubicBezTo>
                      <a:pt x="7278" y="8097"/>
                      <a:pt x="7940" y="8286"/>
                      <a:pt x="8664" y="8286"/>
                    </a:cubicBezTo>
                    <a:cubicBezTo>
                      <a:pt x="10933" y="8286"/>
                      <a:pt x="12792" y="6428"/>
                      <a:pt x="12792" y="4159"/>
                    </a:cubicBezTo>
                    <a:cubicBezTo>
                      <a:pt x="12792" y="1860"/>
                      <a:pt x="10933" y="1"/>
                      <a:pt x="866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 name="Google Shape;5352;p64">
              <a:extLst>
                <a:ext uri="{FF2B5EF4-FFF2-40B4-BE49-F238E27FC236}">
                  <a16:creationId xmlns:a16="http://schemas.microsoft.com/office/drawing/2014/main" xmlns="" id="{8C26636A-B167-4666-B31D-252202D7DFBB}"/>
                </a:ext>
              </a:extLst>
            </p:cNvPr>
            <p:cNvGrpSpPr/>
            <p:nvPr/>
          </p:nvGrpSpPr>
          <p:grpSpPr>
            <a:xfrm>
              <a:off x="2697031" y="2481690"/>
              <a:ext cx="357237" cy="349642"/>
              <a:chOff x="-63669700" y="2646600"/>
              <a:chExt cx="324525" cy="317625"/>
            </a:xfrm>
            <a:solidFill>
              <a:schemeClr val="accent4"/>
            </a:solidFill>
          </p:grpSpPr>
          <p:sp>
            <p:nvSpPr>
              <p:cNvPr id="843" name="Google Shape;5353;p64">
                <a:extLst>
                  <a:ext uri="{FF2B5EF4-FFF2-40B4-BE49-F238E27FC236}">
                    <a16:creationId xmlns:a16="http://schemas.microsoft.com/office/drawing/2014/main" xmlns="" id="{9E83DFF2-9423-4A48-808A-75A108217901}"/>
                  </a:ext>
                </a:extLst>
              </p:cNvPr>
              <p:cNvSpPr/>
              <p:nvPr/>
            </p:nvSpPr>
            <p:spPr>
              <a:xfrm>
                <a:off x="-63669700" y="2646600"/>
                <a:ext cx="324525" cy="317550"/>
              </a:xfrm>
              <a:custGeom>
                <a:avLst/>
                <a:gdLst/>
                <a:ahLst/>
                <a:cxnLst/>
                <a:rect l="l" t="t" r="r" b="b"/>
                <a:pathLst>
                  <a:path w="12981" h="12702" extrusionOk="0">
                    <a:moveTo>
                      <a:pt x="6947" y="867"/>
                    </a:moveTo>
                    <a:cubicBezTo>
                      <a:pt x="7058" y="867"/>
                      <a:pt x="7168" y="906"/>
                      <a:pt x="7247" y="985"/>
                    </a:cubicBezTo>
                    <a:cubicBezTo>
                      <a:pt x="7404" y="1143"/>
                      <a:pt x="7404" y="1426"/>
                      <a:pt x="7247" y="1584"/>
                    </a:cubicBezTo>
                    <a:lnTo>
                      <a:pt x="5199" y="3632"/>
                    </a:lnTo>
                    <a:cubicBezTo>
                      <a:pt x="5120" y="3710"/>
                      <a:pt x="5010" y="3750"/>
                      <a:pt x="4900" y="3750"/>
                    </a:cubicBezTo>
                    <a:cubicBezTo>
                      <a:pt x="4789" y="3750"/>
                      <a:pt x="4679" y="3710"/>
                      <a:pt x="4600" y="3632"/>
                    </a:cubicBezTo>
                    <a:cubicBezTo>
                      <a:pt x="4443" y="3474"/>
                      <a:pt x="4443" y="3190"/>
                      <a:pt x="4600" y="3033"/>
                    </a:cubicBezTo>
                    <a:lnTo>
                      <a:pt x="6648" y="985"/>
                    </a:lnTo>
                    <a:cubicBezTo>
                      <a:pt x="6727" y="906"/>
                      <a:pt x="6837" y="867"/>
                      <a:pt x="6947" y="867"/>
                    </a:cubicBezTo>
                    <a:close/>
                    <a:moveTo>
                      <a:pt x="7530" y="2434"/>
                    </a:moveTo>
                    <a:lnTo>
                      <a:pt x="10429" y="5364"/>
                    </a:lnTo>
                    <a:lnTo>
                      <a:pt x="8979" y="6814"/>
                    </a:lnTo>
                    <a:lnTo>
                      <a:pt x="6050" y="3884"/>
                    </a:lnTo>
                    <a:lnTo>
                      <a:pt x="7530" y="2434"/>
                    </a:lnTo>
                    <a:close/>
                    <a:moveTo>
                      <a:pt x="6648" y="5679"/>
                    </a:moveTo>
                    <a:lnTo>
                      <a:pt x="7247" y="6246"/>
                    </a:lnTo>
                    <a:lnTo>
                      <a:pt x="5482" y="8042"/>
                    </a:lnTo>
                    <a:lnTo>
                      <a:pt x="4884" y="7444"/>
                    </a:lnTo>
                    <a:lnTo>
                      <a:pt x="6648" y="5679"/>
                    </a:lnTo>
                    <a:close/>
                    <a:moveTo>
                      <a:pt x="11642" y="5561"/>
                    </a:moveTo>
                    <a:cubicBezTo>
                      <a:pt x="11752" y="5561"/>
                      <a:pt x="11862" y="5601"/>
                      <a:pt x="11941" y="5679"/>
                    </a:cubicBezTo>
                    <a:cubicBezTo>
                      <a:pt x="12098" y="5837"/>
                      <a:pt x="12098" y="6089"/>
                      <a:pt x="11941" y="6246"/>
                    </a:cubicBezTo>
                    <a:lnTo>
                      <a:pt x="9893" y="8294"/>
                    </a:lnTo>
                    <a:cubicBezTo>
                      <a:pt x="9814" y="8373"/>
                      <a:pt x="9704" y="8412"/>
                      <a:pt x="9594" y="8412"/>
                    </a:cubicBezTo>
                    <a:cubicBezTo>
                      <a:pt x="9484" y="8412"/>
                      <a:pt x="9373" y="8373"/>
                      <a:pt x="9295" y="8294"/>
                    </a:cubicBezTo>
                    <a:cubicBezTo>
                      <a:pt x="9137" y="8137"/>
                      <a:pt x="9137" y="7885"/>
                      <a:pt x="9295" y="7727"/>
                    </a:cubicBezTo>
                    <a:lnTo>
                      <a:pt x="11342" y="5679"/>
                    </a:lnTo>
                    <a:cubicBezTo>
                      <a:pt x="11421" y="5601"/>
                      <a:pt x="11531" y="5561"/>
                      <a:pt x="11642" y="5561"/>
                    </a:cubicBezTo>
                    <a:close/>
                    <a:moveTo>
                      <a:pt x="4065" y="7664"/>
                    </a:moveTo>
                    <a:lnTo>
                      <a:pt x="5230" y="8861"/>
                    </a:lnTo>
                    <a:lnTo>
                      <a:pt x="2426" y="11665"/>
                    </a:lnTo>
                    <a:cubicBezTo>
                      <a:pt x="2269" y="11823"/>
                      <a:pt x="2064" y="11902"/>
                      <a:pt x="1855" y="11902"/>
                    </a:cubicBezTo>
                    <a:cubicBezTo>
                      <a:pt x="1647" y="11902"/>
                      <a:pt x="1434" y="11823"/>
                      <a:pt x="1261" y="11665"/>
                    </a:cubicBezTo>
                    <a:cubicBezTo>
                      <a:pt x="914" y="11350"/>
                      <a:pt x="914" y="10783"/>
                      <a:pt x="1261" y="10468"/>
                    </a:cubicBezTo>
                    <a:lnTo>
                      <a:pt x="4065" y="7664"/>
                    </a:lnTo>
                    <a:close/>
                    <a:moveTo>
                      <a:pt x="6971" y="1"/>
                    </a:moveTo>
                    <a:cubicBezTo>
                      <a:pt x="6648" y="1"/>
                      <a:pt x="6317" y="119"/>
                      <a:pt x="6050" y="355"/>
                    </a:cubicBezTo>
                    <a:lnTo>
                      <a:pt x="4002" y="2403"/>
                    </a:lnTo>
                    <a:cubicBezTo>
                      <a:pt x="3529" y="2875"/>
                      <a:pt x="3529" y="3663"/>
                      <a:pt x="4002" y="4167"/>
                    </a:cubicBezTo>
                    <a:cubicBezTo>
                      <a:pt x="4258" y="4424"/>
                      <a:pt x="4564" y="4544"/>
                      <a:pt x="4874" y="4544"/>
                    </a:cubicBezTo>
                    <a:cubicBezTo>
                      <a:pt x="5058" y="4544"/>
                      <a:pt x="5243" y="4501"/>
                      <a:pt x="5419" y="4419"/>
                    </a:cubicBezTo>
                    <a:lnTo>
                      <a:pt x="6081" y="5018"/>
                    </a:lnTo>
                    <a:lnTo>
                      <a:pt x="4285" y="6814"/>
                    </a:lnTo>
                    <a:cubicBezTo>
                      <a:pt x="4206" y="6735"/>
                      <a:pt x="4096" y="6695"/>
                      <a:pt x="3990" y="6695"/>
                    </a:cubicBezTo>
                    <a:cubicBezTo>
                      <a:pt x="3884" y="6695"/>
                      <a:pt x="3781" y="6735"/>
                      <a:pt x="3718" y="6814"/>
                    </a:cubicBezTo>
                    <a:lnTo>
                      <a:pt x="631" y="9869"/>
                    </a:lnTo>
                    <a:cubicBezTo>
                      <a:pt x="1" y="10500"/>
                      <a:pt x="1" y="11571"/>
                      <a:pt x="631" y="12201"/>
                    </a:cubicBezTo>
                    <a:cubicBezTo>
                      <a:pt x="965" y="12536"/>
                      <a:pt x="1405" y="12701"/>
                      <a:pt x="1840" y="12701"/>
                    </a:cubicBezTo>
                    <a:cubicBezTo>
                      <a:pt x="2264" y="12701"/>
                      <a:pt x="2682" y="12544"/>
                      <a:pt x="2994" y="12232"/>
                    </a:cubicBezTo>
                    <a:lnTo>
                      <a:pt x="6050" y="9176"/>
                    </a:lnTo>
                    <a:cubicBezTo>
                      <a:pt x="6207" y="9019"/>
                      <a:pt x="6207" y="8735"/>
                      <a:pt x="6050" y="8578"/>
                    </a:cubicBezTo>
                    <a:lnTo>
                      <a:pt x="7845" y="6814"/>
                    </a:lnTo>
                    <a:lnTo>
                      <a:pt x="8475" y="7444"/>
                    </a:lnTo>
                    <a:cubicBezTo>
                      <a:pt x="8255" y="7853"/>
                      <a:pt x="8318" y="8452"/>
                      <a:pt x="8696" y="8861"/>
                    </a:cubicBezTo>
                    <a:cubicBezTo>
                      <a:pt x="8932" y="9098"/>
                      <a:pt x="9247" y="9216"/>
                      <a:pt x="9566" y="9216"/>
                    </a:cubicBezTo>
                    <a:cubicBezTo>
                      <a:pt x="9885" y="9216"/>
                      <a:pt x="10208" y="9098"/>
                      <a:pt x="10460" y="8861"/>
                    </a:cubicBezTo>
                    <a:lnTo>
                      <a:pt x="12508" y="6814"/>
                    </a:lnTo>
                    <a:cubicBezTo>
                      <a:pt x="12981" y="6341"/>
                      <a:pt x="12981" y="5553"/>
                      <a:pt x="12508" y="5018"/>
                    </a:cubicBezTo>
                    <a:cubicBezTo>
                      <a:pt x="12274" y="4784"/>
                      <a:pt x="11979" y="4670"/>
                      <a:pt x="11669" y="4670"/>
                    </a:cubicBezTo>
                    <a:cubicBezTo>
                      <a:pt x="11479" y="4670"/>
                      <a:pt x="11282" y="4713"/>
                      <a:pt x="11090" y="4797"/>
                    </a:cubicBezTo>
                    <a:lnTo>
                      <a:pt x="8066" y="1773"/>
                    </a:lnTo>
                    <a:cubicBezTo>
                      <a:pt x="8255" y="1332"/>
                      <a:pt x="8223" y="733"/>
                      <a:pt x="7845" y="355"/>
                    </a:cubicBezTo>
                    <a:cubicBezTo>
                      <a:pt x="7609" y="119"/>
                      <a:pt x="7294" y="1"/>
                      <a:pt x="697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5354;p64">
                <a:extLst>
                  <a:ext uri="{FF2B5EF4-FFF2-40B4-BE49-F238E27FC236}">
                    <a16:creationId xmlns:a16="http://schemas.microsoft.com/office/drawing/2014/main" xmlns="" id="{A2872737-1566-404B-9E2E-9E37E4076D05}"/>
                  </a:ext>
                </a:extLst>
              </p:cNvPr>
              <p:cNvSpPr/>
              <p:nvPr/>
            </p:nvSpPr>
            <p:spPr>
              <a:xfrm>
                <a:off x="-63532650" y="2901200"/>
                <a:ext cx="185900" cy="63025"/>
              </a:xfrm>
              <a:custGeom>
                <a:avLst/>
                <a:gdLst/>
                <a:ahLst/>
                <a:cxnLst/>
                <a:rect l="l" t="t" r="r" b="b"/>
                <a:pathLst>
                  <a:path w="7436" h="2521" extrusionOk="0">
                    <a:moveTo>
                      <a:pt x="5356" y="851"/>
                    </a:moveTo>
                    <a:cubicBezTo>
                      <a:pt x="5577" y="851"/>
                      <a:pt x="5734" y="1040"/>
                      <a:pt x="5734" y="1261"/>
                    </a:cubicBezTo>
                    <a:lnTo>
                      <a:pt x="5734" y="1702"/>
                    </a:lnTo>
                    <a:lnTo>
                      <a:pt x="1607" y="1702"/>
                    </a:lnTo>
                    <a:lnTo>
                      <a:pt x="1607" y="1261"/>
                    </a:lnTo>
                    <a:cubicBezTo>
                      <a:pt x="1607" y="1040"/>
                      <a:pt x="1796" y="851"/>
                      <a:pt x="2048" y="851"/>
                    </a:cubicBezTo>
                    <a:close/>
                    <a:moveTo>
                      <a:pt x="2048" y="1"/>
                    </a:moveTo>
                    <a:cubicBezTo>
                      <a:pt x="1355" y="1"/>
                      <a:pt x="788" y="568"/>
                      <a:pt x="788" y="1261"/>
                    </a:cubicBezTo>
                    <a:lnTo>
                      <a:pt x="788" y="1702"/>
                    </a:lnTo>
                    <a:lnTo>
                      <a:pt x="378" y="1702"/>
                    </a:lnTo>
                    <a:cubicBezTo>
                      <a:pt x="158" y="1702"/>
                      <a:pt x="0" y="1891"/>
                      <a:pt x="0" y="2111"/>
                    </a:cubicBezTo>
                    <a:cubicBezTo>
                      <a:pt x="0" y="2332"/>
                      <a:pt x="189" y="2521"/>
                      <a:pt x="378" y="2521"/>
                    </a:cubicBezTo>
                    <a:lnTo>
                      <a:pt x="6995" y="2521"/>
                    </a:lnTo>
                    <a:cubicBezTo>
                      <a:pt x="7247" y="2521"/>
                      <a:pt x="7436" y="2332"/>
                      <a:pt x="7436" y="2111"/>
                    </a:cubicBezTo>
                    <a:cubicBezTo>
                      <a:pt x="7404" y="1891"/>
                      <a:pt x="7184" y="1702"/>
                      <a:pt x="6963" y="1702"/>
                    </a:cubicBezTo>
                    <a:lnTo>
                      <a:pt x="6553" y="1702"/>
                    </a:lnTo>
                    <a:lnTo>
                      <a:pt x="6553" y="1261"/>
                    </a:lnTo>
                    <a:cubicBezTo>
                      <a:pt x="6553" y="599"/>
                      <a:pt x="6018" y="1"/>
                      <a:pt x="53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5" name="Google Shape;5355;p64">
              <a:extLst>
                <a:ext uri="{FF2B5EF4-FFF2-40B4-BE49-F238E27FC236}">
                  <a16:creationId xmlns:a16="http://schemas.microsoft.com/office/drawing/2014/main" xmlns="" id="{80637360-BAEB-40CB-AC5B-7AF5A75F314A}"/>
                </a:ext>
              </a:extLst>
            </p:cNvPr>
            <p:cNvGrpSpPr/>
            <p:nvPr/>
          </p:nvGrpSpPr>
          <p:grpSpPr>
            <a:xfrm>
              <a:off x="4806228" y="1674129"/>
              <a:ext cx="348568" cy="349009"/>
              <a:chOff x="-61784125" y="1931250"/>
              <a:chExt cx="316650" cy="317050"/>
            </a:xfrm>
            <a:solidFill>
              <a:schemeClr val="accent4"/>
            </a:solidFill>
          </p:grpSpPr>
          <p:sp>
            <p:nvSpPr>
              <p:cNvPr id="846" name="Google Shape;5356;p64">
                <a:extLst>
                  <a:ext uri="{FF2B5EF4-FFF2-40B4-BE49-F238E27FC236}">
                    <a16:creationId xmlns:a16="http://schemas.microsoft.com/office/drawing/2014/main" xmlns="" id="{DEAC2D98-37D4-4910-9ACA-1173015E0EAA}"/>
                  </a:ext>
                </a:extLst>
              </p:cNvPr>
              <p:cNvSpPr/>
              <p:nvPr/>
            </p:nvSpPr>
            <p:spPr>
              <a:xfrm>
                <a:off x="-61688025" y="1931250"/>
                <a:ext cx="124450" cy="134300"/>
              </a:xfrm>
              <a:custGeom>
                <a:avLst/>
                <a:gdLst/>
                <a:ahLst/>
                <a:cxnLst/>
                <a:rect l="l" t="t" r="r" b="b"/>
                <a:pathLst>
                  <a:path w="4978" h="5372" extrusionOk="0">
                    <a:moveTo>
                      <a:pt x="2497" y="845"/>
                    </a:moveTo>
                    <a:cubicBezTo>
                      <a:pt x="2709" y="845"/>
                      <a:pt x="2922" y="922"/>
                      <a:pt x="3088" y="1087"/>
                    </a:cubicBezTo>
                    <a:cubicBezTo>
                      <a:pt x="3277" y="1276"/>
                      <a:pt x="3340" y="1591"/>
                      <a:pt x="3277" y="1906"/>
                    </a:cubicBezTo>
                    <a:cubicBezTo>
                      <a:pt x="3182" y="2190"/>
                      <a:pt x="2993" y="2410"/>
                      <a:pt x="2709" y="2442"/>
                    </a:cubicBezTo>
                    <a:cubicBezTo>
                      <a:pt x="2625" y="2467"/>
                      <a:pt x="2545" y="2479"/>
                      <a:pt x="2469" y="2479"/>
                    </a:cubicBezTo>
                    <a:cubicBezTo>
                      <a:pt x="2259" y="2479"/>
                      <a:pt x="2075" y="2391"/>
                      <a:pt x="1890" y="2253"/>
                    </a:cubicBezTo>
                    <a:cubicBezTo>
                      <a:pt x="1701" y="2032"/>
                      <a:pt x="1607" y="1717"/>
                      <a:pt x="1701" y="1434"/>
                    </a:cubicBezTo>
                    <a:cubicBezTo>
                      <a:pt x="1800" y="1059"/>
                      <a:pt x="2145" y="845"/>
                      <a:pt x="2497" y="845"/>
                    </a:cubicBezTo>
                    <a:close/>
                    <a:moveTo>
                      <a:pt x="2520" y="3324"/>
                    </a:moveTo>
                    <a:cubicBezTo>
                      <a:pt x="3277" y="3324"/>
                      <a:pt x="3907" y="3828"/>
                      <a:pt x="4096" y="4553"/>
                    </a:cubicBezTo>
                    <a:lnTo>
                      <a:pt x="914" y="4553"/>
                    </a:lnTo>
                    <a:cubicBezTo>
                      <a:pt x="1103" y="3828"/>
                      <a:pt x="1733" y="3324"/>
                      <a:pt x="2520" y="3324"/>
                    </a:cubicBezTo>
                    <a:close/>
                    <a:moveTo>
                      <a:pt x="2510" y="1"/>
                    </a:moveTo>
                    <a:cubicBezTo>
                      <a:pt x="1805" y="1"/>
                      <a:pt x="1113" y="455"/>
                      <a:pt x="914" y="1213"/>
                    </a:cubicBezTo>
                    <a:cubicBezTo>
                      <a:pt x="756" y="1780"/>
                      <a:pt x="914" y="2347"/>
                      <a:pt x="1292" y="2789"/>
                    </a:cubicBezTo>
                    <a:cubicBezTo>
                      <a:pt x="567" y="3198"/>
                      <a:pt x="0" y="3986"/>
                      <a:pt x="0" y="4931"/>
                    </a:cubicBezTo>
                    <a:cubicBezTo>
                      <a:pt x="0" y="5183"/>
                      <a:pt x="189" y="5372"/>
                      <a:pt x="441" y="5372"/>
                    </a:cubicBezTo>
                    <a:lnTo>
                      <a:pt x="4568" y="5372"/>
                    </a:lnTo>
                    <a:cubicBezTo>
                      <a:pt x="4820" y="5372"/>
                      <a:pt x="4978" y="5183"/>
                      <a:pt x="4978" y="4931"/>
                    </a:cubicBezTo>
                    <a:cubicBezTo>
                      <a:pt x="4978" y="3986"/>
                      <a:pt x="4442" y="3198"/>
                      <a:pt x="3718" y="2789"/>
                    </a:cubicBezTo>
                    <a:cubicBezTo>
                      <a:pt x="3907" y="2568"/>
                      <a:pt x="4033" y="2347"/>
                      <a:pt x="4096" y="2064"/>
                    </a:cubicBezTo>
                    <a:cubicBezTo>
                      <a:pt x="4253" y="1528"/>
                      <a:pt x="4096" y="930"/>
                      <a:pt x="3655" y="489"/>
                    </a:cubicBezTo>
                    <a:cubicBezTo>
                      <a:pt x="3331" y="153"/>
                      <a:pt x="2918" y="1"/>
                      <a:pt x="251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 name="Google Shape;5357;p64">
                <a:extLst>
                  <a:ext uri="{FF2B5EF4-FFF2-40B4-BE49-F238E27FC236}">
                    <a16:creationId xmlns:a16="http://schemas.microsoft.com/office/drawing/2014/main" xmlns="" id="{44B33322-A1F3-4F44-88D7-17068F16B36C}"/>
                  </a:ext>
                </a:extLst>
              </p:cNvPr>
              <p:cNvSpPr/>
              <p:nvPr/>
            </p:nvSpPr>
            <p:spPr>
              <a:xfrm>
                <a:off x="-61784125" y="2113325"/>
                <a:ext cx="124450" cy="134975"/>
              </a:xfrm>
              <a:custGeom>
                <a:avLst/>
                <a:gdLst/>
                <a:ahLst/>
                <a:cxnLst/>
                <a:rect l="l" t="t" r="r" b="b"/>
                <a:pathLst>
                  <a:path w="4978" h="5399" extrusionOk="0">
                    <a:moveTo>
                      <a:pt x="2482" y="848"/>
                    </a:moveTo>
                    <a:cubicBezTo>
                      <a:pt x="2688" y="848"/>
                      <a:pt x="2895" y="921"/>
                      <a:pt x="3056" y="1082"/>
                    </a:cubicBezTo>
                    <a:cubicBezTo>
                      <a:pt x="3245" y="1271"/>
                      <a:pt x="3340" y="1586"/>
                      <a:pt x="3245" y="1901"/>
                    </a:cubicBezTo>
                    <a:cubicBezTo>
                      <a:pt x="3182" y="2185"/>
                      <a:pt x="2993" y="2437"/>
                      <a:pt x="2710" y="2468"/>
                    </a:cubicBezTo>
                    <a:cubicBezTo>
                      <a:pt x="2633" y="2483"/>
                      <a:pt x="2559" y="2491"/>
                      <a:pt x="2487" y="2491"/>
                    </a:cubicBezTo>
                    <a:cubicBezTo>
                      <a:pt x="2261" y="2491"/>
                      <a:pt x="2058" y="2415"/>
                      <a:pt x="1891" y="2248"/>
                    </a:cubicBezTo>
                    <a:cubicBezTo>
                      <a:pt x="1670" y="2059"/>
                      <a:pt x="1607" y="1743"/>
                      <a:pt x="1670" y="1428"/>
                    </a:cubicBezTo>
                    <a:cubicBezTo>
                      <a:pt x="1770" y="1068"/>
                      <a:pt x="2124" y="848"/>
                      <a:pt x="2482" y="848"/>
                    </a:cubicBezTo>
                    <a:close/>
                    <a:moveTo>
                      <a:pt x="2458" y="3319"/>
                    </a:moveTo>
                    <a:cubicBezTo>
                      <a:pt x="3245" y="3319"/>
                      <a:pt x="3907" y="3854"/>
                      <a:pt x="4096" y="4547"/>
                    </a:cubicBezTo>
                    <a:lnTo>
                      <a:pt x="883" y="4547"/>
                    </a:lnTo>
                    <a:cubicBezTo>
                      <a:pt x="1040" y="3886"/>
                      <a:pt x="1733" y="3319"/>
                      <a:pt x="2458" y="3319"/>
                    </a:cubicBezTo>
                    <a:close/>
                    <a:moveTo>
                      <a:pt x="2509" y="1"/>
                    </a:moveTo>
                    <a:cubicBezTo>
                      <a:pt x="1812" y="1"/>
                      <a:pt x="1143" y="437"/>
                      <a:pt x="946" y="1208"/>
                    </a:cubicBezTo>
                    <a:cubicBezTo>
                      <a:pt x="788" y="1806"/>
                      <a:pt x="946" y="2342"/>
                      <a:pt x="1324" y="2783"/>
                    </a:cubicBezTo>
                    <a:cubicBezTo>
                      <a:pt x="568" y="3224"/>
                      <a:pt x="32" y="4012"/>
                      <a:pt x="32" y="4957"/>
                    </a:cubicBezTo>
                    <a:cubicBezTo>
                      <a:pt x="0" y="5209"/>
                      <a:pt x="189" y="5398"/>
                      <a:pt x="410" y="5398"/>
                    </a:cubicBezTo>
                    <a:lnTo>
                      <a:pt x="4569" y="5398"/>
                    </a:lnTo>
                    <a:cubicBezTo>
                      <a:pt x="4789" y="5398"/>
                      <a:pt x="4978" y="5209"/>
                      <a:pt x="4978" y="4988"/>
                    </a:cubicBezTo>
                    <a:cubicBezTo>
                      <a:pt x="4978" y="4043"/>
                      <a:pt x="4474" y="3256"/>
                      <a:pt x="3718" y="2815"/>
                    </a:cubicBezTo>
                    <a:cubicBezTo>
                      <a:pt x="3939" y="2626"/>
                      <a:pt x="4033" y="2374"/>
                      <a:pt x="4128" y="2090"/>
                    </a:cubicBezTo>
                    <a:cubicBezTo>
                      <a:pt x="4285" y="1523"/>
                      <a:pt x="4128" y="924"/>
                      <a:pt x="3687" y="483"/>
                    </a:cubicBezTo>
                    <a:cubicBezTo>
                      <a:pt x="3346" y="155"/>
                      <a:pt x="2923" y="1"/>
                      <a:pt x="250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5358;p64">
                <a:extLst>
                  <a:ext uri="{FF2B5EF4-FFF2-40B4-BE49-F238E27FC236}">
                    <a16:creationId xmlns:a16="http://schemas.microsoft.com/office/drawing/2014/main" xmlns="" id="{CA3AA45E-8CB3-4F25-8FA1-06929EFC5E7C}"/>
                  </a:ext>
                </a:extLst>
              </p:cNvPr>
              <p:cNvSpPr/>
              <p:nvPr/>
            </p:nvSpPr>
            <p:spPr>
              <a:xfrm>
                <a:off x="-61591150" y="2113325"/>
                <a:ext cx="123675" cy="134175"/>
              </a:xfrm>
              <a:custGeom>
                <a:avLst/>
                <a:gdLst/>
                <a:ahLst/>
                <a:cxnLst/>
                <a:rect l="l" t="t" r="r" b="b"/>
                <a:pathLst>
                  <a:path w="4947" h="5367" extrusionOk="0">
                    <a:moveTo>
                      <a:pt x="2482" y="848"/>
                    </a:moveTo>
                    <a:cubicBezTo>
                      <a:pt x="2688" y="848"/>
                      <a:pt x="2895" y="921"/>
                      <a:pt x="3056" y="1082"/>
                    </a:cubicBezTo>
                    <a:cubicBezTo>
                      <a:pt x="3245" y="1271"/>
                      <a:pt x="3340" y="1586"/>
                      <a:pt x="3245" y="1901"/>
                    </a:cubicBezTo>
                    <a:cubicBezTo>
                      <a:pt x="3182" y="2185"/>
                      <a:pt x="2993" y="2437"/>
                      <a:pt x="2710" y="2468"/>
                    </a:cubicBezTo>
                    <a:cubicBezTo>
                      <a:pt x="2633" y="2483"/>
                      <a:pt x="2559" y="2491"/>
                      <a:pt x="2486" y="2491"/>
                    </a:cubicBezTo>
                    <a:cubicBezTo>
                      <a:pt x="2261" y="2491"/>
                      <a:pt x="2057" y="2415"/>
                      <a:pt x="1890" y="2248"/>
                    </a:cubicBezTo>
                    <a:cubicBezTo>
                      <a:pt x="1670" y="2059"/>
                      <a:pt x="1607" y="1743"/>
                      <a:pt x="1670" y="1428"/>
                    </a:cubicBezTo>
                    <a:cubicBezTo>
                      <a:pt x="1770" y="1068"/>
                      <a:pt x="2124" y="848"/>
                      <a:pt x="2482" y="848"/>
                    </a:cubicBezTo>
                    <a:close/>
                    <a:moveTo>
                      <a:pt x="2521" y="3382"/>
                    </a:moveTo>
                    <a:cubicBezTo>
                      <a:pt x="3308" y="3382"/>
                      <a:pt x="3938" y="3886"/>
                      <a:pt x="4127" y="4579"/>
                    </a:cubicBezTo>
                    <a:lnTo>
                      <a:pt x="882" y="4579"/>
                    </a:lnTo>
                    <a:cubicBezTo>
                      <a:pt x="1103" y="3886"/>
                      <a:pt x="1733" y="3382"/>
                      <a:pt x="2521" y="3382"/>
                    </a:cubicBezTo>
                    <a:close/>
                    <a:moveTo>
                      <a:pt x="2467" y="1"/>
                    </a:moveTo>
                    <a:cubicBezTo>
                      <a:pt x="1761" y="1"/>
                      <a:pt x="1080" y="437"/>
                      <a:pt x="882" y="1208"/>
                    </a:cubicBezTo>
                    <a:cubicBezTo>
                      <a:pt x="725" y="1806"/>
                      <a:pt x="882" y="2342"/>
                      <a:pt x="1292" y="2783"/>
                    </a:cubicBezTo>
                    <a:cubicBezTo>
                      <a:pt x="536" y="3224"/>
                      <a:pt x="0" y="4012"/>
                      <a:pt x="0" y="4957"/>
                    </a:cubicBezTo>
                    <a:cubicBezTo>
                      <a:pt x="0" y="5178"/>
                      <a:pt x="189" y="5367"/>
                      <a:pt x="378" y="5367"/>
                    </a:cubicBezTo>
                    <a:lnTo>
                      <a:pt x="4505" y="5367"/>
                    </a:lnTo>
                    <a:cubicBezTo>
                      <a:pt x="4757" y="5367"/>
                      <a:pt x="4946" y="5178"/>
                      <a:pt x="4946" y="4957"/>
                    </a:cubicBezTo>
                    <a:cubicBezTo>
                      <a:pt x="4946" y="4075"/>
                      <a:pt x="4442" y="3256"/>
                      <a:pt x="3686" y="2815"/>
                    </a:cubicBezTo>
                    <a:cubicBezTo>
                      <a:pt x="3875" y="2626"/>
                      <a:pt x="4001" y="2374"/>
                      <a:pt x="4096" y="2090"/>
                    </a:cubicBezTo>
                    <a:cubicBezTo>
                      <a:pt x="4253" y="1523"/>
                      <a:pt x="4096" y="924"/>
                      <a:pt x="3655" y="483"/>
                    </a:cubicBezTo>
                    <a:cubicBezTo>
                      <a:pt x="3314" y="155"/>
                      <a:pt x="2887" y="1"/>
                      <a:pt x="24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 name="Google Shape;5359;p64">
                <a:extLst>
                  <a:ext uri="{FF2B5EF4-FFF2-40B4-BE49-F238E27FC236}">
                    <a16:creationId xmlns:a16="http://schemas.microsoft.com/office/drawing/2014/main" xmlns="" id="{D6F8CDEB-ABB9-42FC-ABBA-18D0D8AC5818}"/>
                  </a:ext>
                </a:extLst>
              </p:cNvPr>
              <p:cNvSpPr/>
              <p:nvPr/>
            </p:nvSpPr>
            <p:spPr>
              <a:xfrm>
                <a:off x="-61677800" y="2072225"/>
                <a:ext cx="106350" cy="62450"/>
              </a:xfrm>
              <a:custGeom>
                <a:avLst/>
                <a:gdLst/>
                <a:ahLst/>
                <a:cxnLst/>
                <a:rect l="l" t="t" r="r" b="b"/>
                <a:pathLst>
                  <a:path w="4254" h="2498" extrusionOk="0">
                    <a:moveTo>
                      <a:pt x="2096" y="1"/>
                    </a:moveTo>
                    <a:cubicBezTo>
                      <a:pt x="1985" y="1"/>
                      <a:pt x="1875" y="48"/>
                      <a:pt x="1796" y="142"/>
                    </a:cubicBezTo>
                    <a:lnTo>
                      <a:pt x="158" y="1781"/>
                    </a:lnTo>
                    <a:cubicBezTo>
                      <a:pt x="1" y="1938"/>
                      <a:pt x="1" y="2222"/>
                      <a:pt x="158" y="2379"/>
                    </a:cubicBezTo>
                    <a:cubicBezTo>
                      <a:pt x="237" y="2458"/>
                      <a:pt x="339" y="2497"/>
                      <a:pt x="442" y="2497"/>
                    </a:cubicBezTo>
                    <a:cubicBezTo>
                      <a:pt x="544" y="2497"/>
                      <a:pt x="646" y="2458"/>
                      <a:pt x="725" y="2379"/>
                    </a:cubicBezTo>
                    <a:lnTo>
                      <a:pt x="2111" y="993"/>
                    </a:lnTo>
                    <a:lnTo>
                      <a:pt x="3498" y="2379"/>
                    </a:lnTo>
                    <a:cubicBezTo>
                      <a:pt x="3576" y="2458"/>
                      <a:pt x="3687" y="2497"/>
                      <a:pt x="3797" y="2497"/>
                    </a:cubicBezTo>
                    <a:cubicBezTo>
                      <a:pt x="3907" y="2497"/>
                      <a:pt x="4017" y="2458"/>
                      <a:pt x="4096" y="2379"/>
                    </a:cubicBezTo>
                    <a:cubicBezTo>
                      <a:pt x="4254" y="2222"/>
                      <a:pt x="4254" y="1938"/>
                      <a:pt x="4096" y="1781"/>
                    </a:cubicBezTo>
                    <a:lnTo>
                      <a:pt x="2395" y="142"/>
                    </a:lnTo>
                    <a:cubicBezTo>
                      <a:pt x="2316" y="48"/>
                      <a:pt x="2206" y="1"/>
                      <a:pt x="209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0" name="Google Shape;5360;p64">
              <a:extLst>
                <a:ext uri="{FF2B5EF4-FFF2-40B4-BE49-F238E27FC236}">
                  <a16:creationId xmlns:a16="http://schemas.microsoft.com/office/drawing/2014/main" xmlns="" id="{D06D4F68-B095-428E-9F0B-9DAB74E8C4DB}"/>
                </a:ext>
              </a:extLst>
            </p:cNvPr>
            <p:cNvGrpSpPr/>
            <p:nvPr/>
          </p:nvGrpSpPr>
          <p:grpSpPr>
            <a:xfrm>
              <a:off x="4806228" y="2079072"/>
              <a:ext cx="348568" cy="348568"/>
              <a:chOff x="-61783350" y="2297100"/>
              <a:chExt cx="316650" cy="316650"/>
            </a:xfrm>
            <a:solidFill>
              <a:schemeClr val="accent4"/>
            </a:solidFill>
          </p:grpSpPr>
          <p:sp>
            <p:nvSpPr>
              <p:cNvPr id="851" name="Google Shape;5361;p64">
                <a:extLst>
                  <a:ext uri="{FF2B5EF4-FFF2-40B4-BE49-F238E27FC236}">
                    <a16:creationId xmlns:a16="http://schemas.microsoft.com/office/drawing/2014/main" xmlns="" id="{AF55DD34-BCD1-409F-8475-A833BF56165C}"/>
                  </a:ext>
                </a:extLst>
              </p:cNvPr>
              <p:cNvSpPr/>
              <p:nvPr/>
            </p:nvSpPr>
            <p:spPr>
              <a:xfrm>
                <a:off x="-61783350" y="2297100"/>
                <a:ext cx="316650" cy="316650"/>
              </a:xfrm>
              <a:custGeom>
                <a:avLst/>
                <a:gdLst/>
                <a:ahLst/>
                <a:cxnLst/>
                <a:rect l="l" t="t" r="r" b="b"/>
                <a:pathLst>
                  <a:path w="12666" h="12666" extrusionOk="0">
                    <a:moveTo>
                      <a:pt x="379" y="0"/>
                    </a:moveTo>
                    <a:cubicBezTo>
                      <a:pt x="158" y="0"/>
                      <a:pt x="1" y="189"/>
                      <a:pt x="1" y="441"/>
                    </a:cubicBezTo>
                    <a:lnTo>
                      <a:pt x="1" y="12287"/>
                    </a:lnTo>
                    <a:cubicBezTo>
                      <a:pt x="1" y="12508"/>
                      <a:pt x="190" y="12665"/>
                      <a:pt x="379" y="12665"/>
                    </a:cubicBezTo>
                    <a:lnTo>
                      <a:pt x="12256" y="12665"/>
                    </a:lnTo>
                    <a:cubicBezTo>
                      <a:pt x="12477" y="12665"/>
                      <a:pt x="12666" y="12476"/>
                      <a:pt x="12666" y="12287"/>
                    </a:cubicBezTo>
                    <a:cubicBezTo>
                      <a:pt x="12634" y="12098"/>
                      <a:pt x="12477" y="11878"/>
                      <a:pt x="12256" y="11878"/>
                    </a:cubicBezTo>
                    <a:lnTo>
                      <a:pt x="820" y="11878"/>
                    </a:lnTo>
                    <a:lnTo>
                      <a:pt x="820" y="441"/>
                    </a:lnTo>
                    <a:cubicBezTo>
                      <a:pt x="820" y="189"/>
                      <a:pt x="631" y="0"/>
                      <a:pt x="37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5362;p64">
                <a:extLst>
                  <a:ext uri="{FF2B5EF4-FFF2-40B4-BE49-F238E27FC236}">
                    <a16:creationId xmlns:a16="http://schemas.microsoft.com/office/drawing/2014/main" xmlns="" id="{34681228-BCCD-4BE5-B6AE-C54C10B2CDD6}"/>
                  </a:ext>
                </a:extLst>
              </p:cNvPr>
              <p:cNvSpPr/>
              <p:nvPr/>
            </p:nvSpPr>
            <p:spPr>
              <a:xfrm>
                <a:off x="-61742375" y="2387675"/>
                <a:ext cx="275675" cy="151250"/>
              </a:xfrm>
              <a:custGeom>
                <a:avLst/>
                <a:gdLst/>
                <a:ahLst/>
                <a:cxnLst/>
                <a:rect l="l" t="t" r="r" b="b"/>
                <a:pathLst>
                  <a:path w="11027" h="6050" extrusionOk="0">
                    <a:moveTo>
                      <a:pt x="9767" y="788"/>
                    </a:moveTo>
                    <a:cubicBezTo>
                      <a:pt x="10019" y="788"/>
                      <a:pt x="10208" y="977"/>
                      <a:pt x="10208" y="1229"/>
                    </a:cubicBezTo>
                    <a:cubicBezTo>
                      <a:pt x="10176" y="1450"/>
                      <a:pt x="10019" y="1639"/>
                      <a:pt x="9767" y="1639"/>
                    </a:cubicBezTo>
                    <a:cubicBezTo>
                      <a:pt x="9546" y="1639"/>
                      <a:pt x="9389" y="1450"/>
                      <a:pt x="9389" y="1229"/>
                    </a:cubicBezTo>
                    <a:cubicBezTo>
                      <a:pt x="9389" y="977"/>
                      <a:pt x="9578" y="788"/>
                      <a:pt x="9767" y="788"/>
                    </a:cubicBezTo>
                    <a:close/>
                    <a:moveTo>
                      <a:pt x="4001" y="1607"/>
                    </a:moveTo>
                    <a:cubicBezTo>
                      <a:pt x="4222" y="1607"/>
                      <a:pt x="4379" y="1796"/>
                      <a:pt x="4379" y="2048"/>
                    </a:cubicBezTo>
                    <a:cubicBezTo>
                      <a:pt x="4379" y="2269"/>
                      <a:pt x="4222" y="2489"/>
                      <a:pt x="4001" y="2489"/>
                    </a:cubicBezTo>
                    <a:cubicBezTo>
                      <a:pt x="3749" y="2489"/>
                      <a:pt x="3560" y="2269"/>
                      <a:pt x="3560" y="2048"/>
                    </a:cubicBezTo>
                    <a:cubicBezTo>
                      <a:pt x="3560" y="1796"/>
                      <a:pt x="3749" y="1607"/>
                      <a:pt x="4001" y="1607"/>
                    </a:cubicBezTo>
                    <a:close/>
                    <a:moveTo>
                      <a:pt x="6459" y="4128"/>
                    </a:moveTo>
                    <a:cubicBezTo>
                      <a:pt x="6679" y="4128"/>
                      <a:pt x="6900" y="4317"/>
                      <a:pt x="6900" y="4569"/>
                    </a:cubicBezTo>
                    <a:cubicBezTo>
                      <a:pt x="6868" y="4758"/>
                      <a:pt x="6711" y="4947"/>
                      <a:pt x="6459" y="4947"/>
                    </a:cubicBezTo>
                    <a:cubicBezTo>
                      <a:pt x="6238" y="4947"/>
                      <a:pt x="6081" y="4758"/>
                      <a:pt x="6081" y="4569"/>
                    </a:cubicBezTo>
                    <a:cubicBezTo>
                      <a:pt x="6081" y="4317"/>
                      <a:pt x="6270" y="4128"/>
                      <a:pt x="6459" y="4128"/>
                    </a:cubicBezTo>
                    <a:close/>
                    <a:moveTo>
                      <a:pt x="1229" y="4380"/>
                    </a:moveTo>
                    <a:cubicBezTo>
                      <a:pt x="1481" y="4380"/>
                      <a:pt x="1638" y="4569"/>
                      <a:pt x="1638" y="4789"/>
                    </a:cubicBezTo>
                    <a:cubicBezTo>
                      <a:pt x="1638" y="5041"/>
                      <a:pt x="1481" y="5230"/>
                      <a:pt x="1229" y="5230"/>
                    </a:cubicBezTo>
                    <a:cubicBezTo>
                      <a:pt x="1008" y="5230"/>
                      <a:pt x="788" y="5041"/>
                      <a:pt x="788" y="4789"/>
                    </a:cubicBezTo>
                    <a:cubicBezTo>
                      <a:pt x="788" y="4569"/>
                      <a:pt x="1008" y="4380"/>
                      <a:pt x="1229" y="4380"/>
                    </a:cubicBezTo>
                    <a:close/>
                    <a:moveTo>
                      <a:pt x="9767" y="0"/>
                    </a:moveTo>
                    <a:cubicBezTo>
                      <a:pt x="9105" y="0"/>
                      <a:pt x="8570" y="536"/>
                      <a:pt x="8570" y="1229"/>
                    </a:cubicBezTo>
                    <a:cubicBezTo>
                      <a:pt x="8570" y="1418"/>
                      <a:pt x="8601" y="1576"/>
                      <a:pt x="8664" y="1765"/>
                    </a:cubicBezTo>
                    <a:lnTo>
                      <a:pt x="7026" y="3434"/>
                    </a:lnTo>
                    <a:cubicBezTo>
                      <a:pt x="6868" y="3340"/>
                      <a:pt x="6679" y="3308"/>
                      <a:pt x="6459" y="3308"/>
                    </a:cubicBezTo>
                    <a:cubicBezTo>
                      <a:pt x="6270" y="3308"/>
                      <a:pt x="6112" y="3340"/>
                      <a:pt x="5923" y="3434"/>
                    </a:cubicBezTo>
                    <a:lnTo>
                      <a:pt x="5104" y="2584"/>
                    </a:lnTo>
                    <a:cubicBezTo>
                      <a:pt x="5167" y="2426"/>
                      <a:pt x="5199" y="2237"/>
                      <a:pt x="5199" y="2048"/>
                    </a:cubicBezTo>
                    <a:cubicBezTo>
                      <a:pt x="5199" y="1387"/>
                      <a:pt x="4663" y="788"/>
                      <a:pt x="4001" y="788"/>
                    </a:cubicBezTo>
                    <a:cubicBezTo>
                      <a:pt x="3308" y="788"/>
                      <a:pt x="2773" y="1324"/>
                      <a:pt x="2773" y="2048"/>
                    </a:cubicBezTo>
                    <a:cubicBezTo>
                      <a:pt x="2773" y="2237"/>
                      <a:pt x="2804" y="2395"/>
                      <a:pt x="2899" y="2584"/>
                    </a:cubicBezTo>
                    <a:lnTo>
                      <a:pt x="1796" y="3686"/>
                    </a:lnTo>
                    <a:cubicBezTo>
                      <a:pt x="1638" y="3623"/>
                      <a:pt x="1418" y="3592"/>
                      <a:pt x="1229" y="3592"/>
                    </a:cubicBezTo>
                    <a:cubicBezTo>
                      <a:pt x="567" y="3592"/>
                      <a:pt x="0" y="4128"/>
                      <a:pt x="0" y="4852"/>
                    </a:cubicBezTo>
                    <a:cubicBezTo>
                      <a:pt x="0" y="5514"/>
                      <a:pt x="567" y="6049"/>
                      <a:pt x="1229" y="6049"/>
                    </a:cubicBezTo>
                    <a:cubicBezTo>
                      <a:pt x="1890" y="6049"/>
                      <a:pt x="2458" y="5514"/>
                      <a:pt x="2458" y="4852"/>
                    </a:cubicBezTo>
                    <a:cubicBezTo>
                      <a:pt x="2458" y="4632"/>
                      <a:pt x="2426" y="4474"/>
                      <a:pt x="2332" y="4285"/>
                    </a:cubicBezTo>
                    <a:lnTo>
                      <a:pt x="3434" y="3182"/>
                    </a:lnTo>
                    <a:cubicBezTo>
                      <a:pt x="3592" y="3245"/>
                      <a:pt x="3781" y="3308"/>
                      <a:pt x="4001" y="3308"/>
                    </a:cubicBezTo>
                    <a:cubicBezTo>
                      <a:pt x="4190" y="3308"/>
                      <a:pt x="4348" y="3277"/>
                      <a:pt x="4537" y="3182"/>
                    </a:cubicBezTo>
                    <a:lnTo>
                      <a:pt x="5356" y="4001"/>
                    </a:lnTo>
                    <a:cubicBezTo>
                      <a:pt x="5293" y="4159"/>
                      <a:pt x="5262" y="4348"/>
                      <a:pt x="5262" y="4569"/>
                    </a:cubicBezTo>
                    <a:cubicBezTo>
                      <a:pt x="5262" y="5230"/>
                      <a:pt x="5797" y="5766"/>
                      <a:pt x="6459" y="5766"/>
                    </a:cubicBezTo>
                    <a:cubicBezTo>
                      <a:pt x="7152" y="5766"/>
                      <a:pt x="7687" y="5230"/>
                      <a:pt x="7687" y="4569"/>
                    </a:cubicBezTo>
                    <a:cubicBezTo>
                      <a:pt x="7687" y="4348"/>
                      <a:pt x="7656" y="4191"/>
                      <a:pt x="7561" y="4001"/>
                    </a:cubicBezTo>
                    <a:lnTo>
                      <a:pt x="9231" y="2363"/>
                    </a:lnTo>
                    <a:cubicBezTo>
                      <a:pt x="9389" y="2426"/>
                      <a:pt x="9578" y="2489"/>
                      <a:pt x="9767" y="2489"/>
                    </a:cubicBezTo>
                    <a:cubicBezTo>
                      <a:pt x="10460" y="2489"/>
                      <a:pt x="11027" y="1922"/>
                      <a:pt x="11027" y="1229"/>
                    </a:cubicBezTo>
                    <a:cubicBezTo>
                      <a:pt x="10995" y="536"/>
                      <a:pt x="10460" y="0"/>
                      <a:pt x="97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3" name="Google Shape;5363;p64">
              <a:extLst>
                <a:ext uri="{FF2B5EF4-FFF2-40B4-BE49-F238E27FC236}">
                  <a16:creationId xmlns:a16="http://schemas.microsoft.com/office/drawing/2014/main" xmlns="" id="{3DAF6819-3CFF-4053-8C9F-65B8B6B29DCE}"/>
                </a:ext>
              </a:extLst>
            </p:cNvPr>
            <p:cNvGrpSpPr/>
            <p:nvPr/>
          </p:nvGrpSpPr>
          <p:grpSpPr>
            <a:xfrm>
              <a:off x="4806228" y="2480781"/>
              <a:ext cx="348568" cy="351458"/>
              <a:chOff x="-61782550" y="2664925"/>
              <a:chExt cx="316650" cy="319275"/>
            </a:xfrm>
            <a:solidFill>
              <a:schemeClr val="accent4"/>
            </a:solidFill>
          </p:grpSpPr>
          <p:sp>
            <p:nvSpPr>
              <p:cNvPr id="854" name="Google Shape;5364;p64">
                <a:extLst>
                  <a:ext uri="{FF2B5EF4-FFF2-40B4-BE49-F238E27FC236}">
                    <a16:creationId xmlns:a16="http://schemas.microsoft.com/office/drawing/2014/main" xmlns="" id="{30317A3A-BA4B-42A3-81F8-CF6811825442}"/>
                  </a:ext>
                </a:extLst>
              </p:cNvPr>
              <p:cNvSpPr/>
              <p:nvPr/>
            </p:nvSpPr>
            <p:spPr>
              <a:xfrm>
                <a:off x="-61782550" y="2664925"/>
                <a:ext cx="316650" cy="319275"/>
              </a:xfrm>
              <a:custGeom>
                <a:avLst/>
                <a:gdLst/>
                <a:ahLst/>
                <a:cxnLst/>
                <a:rect l="l" t="t" r="r" b="b"/>
                <a:pathLst>
                  <a:path w="12666" h="12771" extrusionOk="0">
                    <a:moveTo>
                      <a:pt x="10208" y="851"/>
                    </a:moveTo>
                    <a:cubicBezTo>
                      <a:pt x="10366" y="1670"/>
                      <a:pt x="10996" y="2300"/>
                      <a:pt x="11815" y="2457"/>
                    </a:cubicBezTo>
                    <a:lnTo>
                      <a:pt x="11815" y="6679"/>
                    </a:lnTo>
                    <a:lnTo>
                      <a:pt x="11783" y="6679"/>
                    </a:lnTo>
                    <a:cubicBezTo>
                      <a:pt x="10964" y="6837"/>
                      <a:pt x="10334" y="7467"/>
                      <a:pt x="10177" y="8286"/>
                    </a:cubicBezTo>
                    <a:lnTo>
                      <a:pt x="9011" y="8286"/>
                    </a:lnTo>
                    <a:cubicBezTo>
                      <a:pt x="9105" y="8002"/>
                      <a:pt x="9168" y="7719"/>
                      <a:pt x="9168" y="7467"/>
                    </a:cubicBezTo>
                    <a:cubicBezTo>
                      <a:pt x="9168" y="6081"/>
                      <a:pt x="8066" y="4978"/>
                      <a:pt x="6711" y="4978"/>
                    </a:cubicBezTo>
                    <a:cubicBezTo>
                      <a:pt x="5325" y="4978"/>
                      <a:pt x="4222" y="6081"/>
                      <a:pt x="4222" y="7467"/>
                    </a:cubicBezTo>
                    <a:cubicBezTo>
                      <a:pt x="4222" y="7719"/>
                      <a:pt x="4254" y="8002"/>
                      <a:pt x="4380" y="8286"/>
                    </a:cubicBezTo>
                    <a:lnTo>
                      <a:pt x="2395" y="8286"/>
                    </a:lnTo>
                    <a:cubicBezTo>
                      <a:pt x="2237" y="7467"/>
                      <a:pt x="1607" y="6837"/>
                      <a:pt x="788" y="6679"/>
                    </a:cubicBezTo>
                    <a:lnTo>
                      <a:pt x="788" y="2457"/>
                    </a:lnTo>
                    <a:cubicBezTo>
                      <a:pt x="1607" y="2300"/>
                      <a:pt x="2237" y="1670"/>
                      <a:pt x="2395" y="851"/>
                    </a:cubicBezTo>
                    <a:close/>
                    <a:moveTo>
                      <a:pt x="6711" y="5797"/>
                    </a:moveTo>
                    <a:cubicBezTo>
                      <a:pt x="7593" y="5797"/>
                      <a:pt x="8349" y="6553"/>
                      <a:pt x="8349" y="7467"/>
                    </a:cubicBezTo>
                    <a:cubicBezTo>
                      <a:pt x="8349" y="8349"/>
                      <a:pt x="7593" y="9105"/>
                      <a:pt x="6711" y="9105"/>
                    </a:cubicBezTo>
                    <a:cubicBezTo>
                      <a:pt x="5797" y="9105"/>
                      <a:pt x="5041" y="8349"/>
                      <a:pt x="5041" y="7467"/>
                    </a:cubicBezTo>
                    <a:cubicBezTo>
                      <a:pt x="5041" y="6553"/>
                      <a:pt x="5797" y="5797"/>
                      <a:pt x="6711" y="5797"/>
                    </a:cubicBezTo>
                    <a:close/>
                    <a:moveTo>
                      <a:pt x="7530" y="9767"/>
                    </a:moveTo>
                    <a:lnTo>
                      <a:pt x="7530" y="11468"/>
                    </a:lnTo>
                    <a:lnTo>
                      <a:pt x="6932" y="11090"/>
                    </a:lnTo>
                    <a:cubicBezTo>
                      <a:pt x="6853" y="11043"/>
                      <a:pt x="6774" y="11019"/>
                      <a:pt x="6695" y="11019"/>
                    </a:cubicBezTo>
                    <a:cubicBezTo>
                      <a:pt x="6616" y="11019"/>
                      <a:pt x="6538" y="11043"/>
                      <a:pt x="6459" y="11090"/>
                    </a:cubicBezTo>
                    <a:lnTo>
                      <a:pt x="5860" y="11468"/>
                    </a:lnTo>
                    <a:lnTo>
                      <a:pt x="5860" y="9767"/>
                    </a:lnTo>
                    <a:cubicBezTo>
                      <a:pt x="6144" y="9861"/>
                      <a:pt x="6427" y="9924"/>
                      <a:pt x="6711" y="9924"/>
                    </a:cubicBezTo>
                    <a:cubicBezTo>
                      <a:pt x="6995" y="9924"/>
                      <a:pt x="7247" y="9893"/>
                      <a:pt x="7530" y="9767"/>
                    </a:cubicBezTo>
                    <a:close/>
                    <a:moveTo>
                      <a:pt x="2048" y="0"/>
                    </a:moveTo>
                    <a:cubicBezTo>
                      <a:pt x="1828" y="0"/>
                      <a:pt x="1670" y="221"/>
                      <a:pt x="1670" y="441"/>
                    </a:cubicBezTo>
                    <a:cubicBezTo>
                      <a:pt x="1670" y="1103"/>
                      <a:pt x="1103" y="1670"/>
                      <a:pt x="410" y="1670"/>
                    </a:cubicBezTo>
                    <a:cubicBezTo>
                      <a:pt x="158" y="1670"/>
                      <a:pt x="0" y="1859"/>
                      <a:pt x="0" y="2111"/>
                    </a:cubicBezTo>
                    <a:lnTo>
                      <a:pt x="0" y="7057"/>
                    </a:lnTo>
                    <a:cubicBezTo>
                      <a:pt x="0" y="7278"/>
                      <a:pt x="189" y="7498"/>
                      <a:pt x="410" y="7498"/>
                    </a:cubicBezTo>
                    <a:cubicBezTo>
                      <a:pt x="1072" y="7498"/>
                      <a:pt x="1670" y="8034"/>
                      <a:pt x="1670" y="8758"/>
                    </a:cubicBezTo>
                    <a:cubicBezTo>
                      <a:pt x="1670" y="8979"/>
                      <a:pt x="1859" y="9136"/>
                      <a:pt x="2048" y="9136"/>
                    </a:cubicBezTo>
                    <a:lnTo>
                      <a:pt x="4884" y="9136"/>
                    </a:lnTo>
                    <a:lnTo>
                      <a:pt x="5073" y="9326"/>
                    </a:lnTo>
                    <a:lnTo>
                      <a:pt x="5073" y="12318"/>
                    </a:lnTo>
                    <a:cubicBezTo>
                      <a:pt x="5073" y="12562"/>
                      <a:pt x="5298" y="12749"/>
                      <a:pt x="5517" y="12749"/>
                    </a:cubicBezTo>
                    <a:cubicBezTo>
                      <a:pt x="5581" y="12749"/>
                      <a:pt x="5645" y="12732"/>
                      <a:pt x="5703" y="12697"/>
                    </a:cubicBezTo>
                    <a:lnTo>
                      <a:pt x="6743" y="12003"/>
                    </a:lnTo>
                    <a:lnTo>
                      <a:pt x="7782" y="12697"/>
                    </a:lnTo>
                    <a:cubicBezTo>
                      <a:pt x="7850" y="12747"/>
                      <a:pt x="7926" y="12771"/>
                      <a:pt x="8002" y="12771"/>
                    </a:cubicBezTo>
                    <a:cubicBezTo>
                      <a:pt x="8210" y="12771"/>
                      <a:pt x="8412" y="12595"/>
                      <a:pt x="8412" y="12318"/>
                    </a:cubicBezTo>
                    <a:lnTo>
                      <a:pt x="8412" y="9262"/>
                    </a:lnTo>
                    <a:lnTo>
                      <a:pt x="8601" y="9073"/>
                    </a:lnTo>
                    <a:lnTo>
                      <a:pt x="10618" y="9073"/>
                    </a:lnTo>
                    <a:cubicBezTo>
                      <a:pt x="10838" y="9073"/>
                      <a:pt x="10996" y="8884"/>
                      <a:pt x="10996" y="8664"/>
                    </a:cubicBezTo>
                    <a:cubicBezTo>
                      <a:pt x="10996" y="8002"/>
                      <a:pt x="11563" y="7404"/>
                      <a:pt x="12224" y="7404"/>
                    </a:cubicBezTo>
                    <a:cubicBezTo>
                      <a:pt x="12445" y="7404"/>
                      <a:pt x="12665" y="7215"/>
                      <a:pt x="12665" y="6994"/>
                    </a:cubicBezTo>
                    <a:lnTo>
                      <a:pt x="12665" y="2016"/>
                    </a:lnTo>
                    <a:cubicBezTo>
                      <a:pt x="12602" y="1827"/>
                      <a:pt x="12445" y="1670"/>
                      <a:pt x="12224" y="1670"/>
                    </a:cubicBezTo>
                    <a:cubicBezTo>
                      <a:pt x="11531" y="1670"/>
                      <a:pt x="10996" y="1103"/>
                      <a:pt x="10996" y="441"/>
                    </a:cubicBezTo>
                    <a:cubicBezTo>
                      <a:pt x="10996" y="221"/>
                      <a:pt x="10807" y="0"/>
                      <a:pt x="1058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5365;p64">
                <a:extLst>
                  <a:ext uri="{FF2B5EF4-FFF2-40B4-BE49-F238E27FC236}">
                    <a16:creationId xmlns:a16="http://schemas.microsoft.com/office/drawing/2014/main" xmlns="" id="{A2E84F7F-40ED-4531-9A96-3E08BCF51EFA}"/>
                  </a:ext>
                </a:extLst>
              </p:cNvPr>
              <p:cNvSpPr/>
              <p:nvPr/>
            </p:nvSpPr>
            <p:spPr>
              <a:xfrm>
                <a:off x="-61701425" y="2705875"/>
                <a:ext cx="151250" cy="21275"/>
              </a:xfrm>
              <a:custGeom>
                <a:avLst/>
                <a:gdLst/>
                <a:ahLst/>
                <a:cxnLst/>
                <a:rect l="l" t="t" r="r" b="b"/>
                <a:pathLst>
                  <a:path w="6050" h="851" extrusionOk="0">
                    <a:moveTo>
                      <a:pt x="410" y="0"/>
                    </a:moveTo>
                    <a:cubicBezTo>
                      <a:pt x="189" y="0"/>
                      <a:pt x="0" y="189"/>
                      <a:pt x="0" y="410"/>
                    </a:cubicBezTo>
                    <a:cubicBezTo>
                      <a:pt x="0" y="662"/>
                      <a:pt x="189" y="851"/>
                      <a:pt x="410" y="851"/>
                    </a:cubicBezTo>
                    <a:lnTo>
                      <a:pt x="5671" y="851"/>
                    </a:lnTo>
                    <a:cubicBezTo>
                      <a:pt x="5892" y="851"/>
                      <a:pt x="6049" y="662"/>
                      <a:pt x="6049" y="410"/>
                    </a:cubicBezTo>
                    <a:cubicBezTo>
                      <a:pt x="6049" y="189"/>
                      <a:pt x="5860" y="0"/>
                      <a:pt x="567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 name="Google Shape;5366;p64">
                <a:extLst>
                  <a:ext uri="{FF2B5EF4-FFF2-40B4-BE49-F238E27FC236}">
                    <a16:creationId xmlns:a16="http://schemas.microsoft.com/office/drawing/2014/main" xmlns="" id="{E6E3F1B7-3EF3-4530-92C3-C2146FF0AA0E}"/>
                  </a:ext>
                </a:extLst>
              </p:cNvPr>
              <p:cNvSpPr/>
              <p:nvPr/>
            </p:nvSpPr>
            <p:spPr>
              <a:xfrm>
                <a:off x="-61742375" y="2747625"/>
                <a:ext cx="233925" cy="22075"/>
              </a:xfrm>
              <a:custGeom>
                <a:avLst/>
                <a:gdLst/>
                <a:ahLst/>
                <a:cxnLst/>
                <a:rect l="l" t="t" r="r" b="b"/>
                <a:pathLst>
                  <a:path w="9357" h="883" extrusionOk="0">
                    <a:moveTo>
                      <a:pt x="410" y="0"/>
                    </a:moveTo>
                    <a:cubicBezTo>
                      <a:pt x="158" y="0"/>
                      <a:pt x="0" y="221"/>
                      <a:pt x="0" y="441"/>
                    </a:cubicBezTo>
                    <a:cubicBezTo>
                      <a:pt x="0" y="693"/>
                      <a:pt x="221" y="882"/>
                      <a:pt x="410" y="882"/>
                    </a:cubicBezTo>
                    <a:lnTo>
                      <a:pt x="8948" y="882"/>
                    </a:lnTo>
                    <a:cubicBezTo>
                      <a:pt x="9200" y="882"/>
                      <a:pt x="9357" y="693"/>
                      <a:pt x="9357" y="441"/>
                    </a:cubicBezTo>
                    <a:cubicBezTo>
                      <a:pt x="9357" y="221"/>
                      <a:pt x="9137" y="0"/>
                      <a:pt x="894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7" name="Google Shape;5367;p64">
              <a:extLst>
                <a:ext uri="{FF2B5EF4-FFF2-40B4-BE49-F238E27FC236}">
                  <a16:creationId xmlns:a16="http://schemas.microsoft.com/office/drawing/2014/main" xmlns="" id="{9AE1A57F-6AAA-45AE-B3B6-3CC29834A5F9}"/>
                </a:ext>
              </a:extLst>
            </p:cNvPr>
            <p:cNvGrpSpPr/>
            <p:nvPr/>
          </p:nvGrpSpPr>
          <p:grpSpPr>
            <a:xfrm>
              <a:off x="6920631" y="1682426"/>
              <a:ext cx="349421" cy="332414"/>
              <a:chOff x="-59889100" y="1945025"/>
              <a:chExt cx="317425" cy="301975"/>
            </a:xfrm>
            <a:solidFill>
              <a:schemeClr val="accent4"/>
            </a:solidFill>
          </p:grpSpPr>
          <p:sp>
            <p:nvSpPr>
              <p:cNvPr id="858" name="Google Shape;5368;p64">
                <a:extLst>
                  <a:ext uri="{FF2B5EF4-FFF2-40B4-BE49-F238E27FC236}">
                    <a16:creationId xmlns:a16="http://schemas.microsoft.com/office/drawing/2014/main" xmlns="" id="{263CCDEF-A460-4D1E-9DDA-C7142D2441CE}"/>
                  </a:ext>
                </a:extLst>
              </p:cNvPr>
              <p:cNvSpPr/>
              <p:nvPr/>
            </p:nvSpPr>
            <p:spPr>
              <a:xfrm>
                <a:off x="-59845000" y="2074200"/>
                <a:ext cx="63025" cy="61450"/>
              </a:xfrm>
              <a:custGeom>
                <a:avLst/>
                <a:gdLst/>
                <a:ahLst/>
                <a:cxnLst/>
                <a:rect l="l" t="t" r="r" b="b"/>
                <a:pathLst>
                  <a:path w="2521" h="2458" extrusionOk="0">
                    <a:moveTo>
                      <a:pt x="1702" y="788"/>
                    </a:moveTo>
                    <a:lnTo>
                      <a:pt x="1702" y="1639"/>
                    </a:lnTo>
                    <a:lnTo>
                      <a:pt x="883" y="1639"/>
                    </a:lnTo>
                    <a:lnTo>
                      <a:pt x="883" y="788"/>
                    </a:lnTo>
                    <a:close/>
                    <a:moveTo>
                      <a:pt x="442" y="0"/>
                    </a:moveTo>
                    <a:cubicBezTo>
                      <a:pt x="190" y="0"/>
                      <a:pt x="1" y="190"/>
                      <a:pt x="1" y="410"/>
                    </a:cubicBezTo>
                    <a:lnTo>
                      <a:pt x="1" y="2048"/>
                    </a:lnTo>
                    <a:cubicBezTo>
                      <a:pt x="1" y="2300"/>
                      <a:pt x="190" y="2458"/>
                      <a:pt x="442" y="2458"/>
                    </a:cubicBezTo>
                    <a:lnTo>
                      <a:pt x="2080" y="2458"/>
                    </a:lnTo>
                    <a:cubicBezTo>
                      <a:pt x="2332" y="2458"/>
                      <a:pt x="2521" y="2237"/>
                      <a:pt x="2521" y="2048"/>
                    </a:cubicBezTo>
                    <a:lnTo>
                      <a:pt x="2521" y="410"/>
                    </a:lnTo>
                    <a:cubicBezTo>
                      <a:pt x="2521" y="158"/>
                      <a:pt x="2332" y="0"/>
                      <a:pt x="208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 name="Google Shape;5369;p64">
                <a:extLst>
                  <a:ext uri="{FF2B5EF4-FFF2-40B4-BE49-F238E27FC236}">
                    <a16:creationId xmlns:a16="http://schemas.microsoft.com/office/drawing/2014/main" xmlns="" id="{C76FAABC-7E58-4002-88D7-32365EADB6F9}"/>
                  </a:ext>
                </a:extLst>
              </p:cNvPr>
              <p:cNvSpPr/>
              <p:nvPr/>
            </p:nvSpPr>
            <p:spPr>
              <a:xfrm>
                <a:off x="-59761500" y="1990700"/>
                <a:ext cx="61450" cy="144950"/>
              </a:xfrm>
              <a:custGeom>
                <a:avLst/>
                <a:gdLst/>
                <a:ahLst/>
                <a:cxnLst/>
                <a:rect l="l" t="t" r="r" b="b"/>
                <a:pathLst>
                  <a:path w="2458" h="5798" extrusionOk="0">
                    <a:moveTo>
                      <a:pt x="1670" y="820"/>
                    </a:moveTo>
                    <a:lnTo>
                      <a:pt x="1670" y="4979"/>
                    </a:lnTo>
                    <a:lnTo>
                      <a:pt x="851" y="4979"/>
                    </a:lnTo>
                    <a:lnTo>
                      <a:pt x="851" y="820"/>
                    </a:lnTo>
                    <a:close/>
                    <a:moveTo>
                      <a:pt x="410" y="1"/>
                    </a:moveTo>
                    <a:cubicBezTo>
                      <a:pt x="158" y="1"/>
                      <a:pt x="0" y="190"/>
                      <a:pt x="0" y="411"/>
                    </a:cubicBezTo>
                    <a:lnTo>
                      <a:pt x="0" y="5357"/>
                    </a:lnTo>
                    <a:cubicBezTo>
                      <a:pt x="0" y="5577"/>
                      <a:pt x="158" y="5798"/>
                      <a:pt x="410" y="5798"/>
                    </a:cubicBezTo>
                    <a:lnTo>
                      <a:pt x="2048" y="5798"/>
                    </a:lnTo>
                    <a:cubicBezTo>
                      <a:pt x="2300" y="5798"/>
                      <a:pt x="2458" y="5577"/>
                      <a:pt x="2458" y="5388"/>
                    </a:cubicBezTo>
                    <a:lnTo>
                      <a:pt x="2458" y="411"/>
                    </a:lnTo>
                    <a:cubicBezTo>
                      <a:pt x="2458" y="158"/>
                      <a:pt x="2269" y="1"/>
                      <a:pt x="204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 name="Google Shape;5370;p64">
                <a:extLst>
                  <a:ext uri="{FF2B5EF4-FFF2-40B4-BE49-F238E27FC236}">
                    <a16:creationId xmlns:a16="http://schemas.microsoft.com/office/drawing/2014/main" xmlns="" id="{245E396A-8167-4F0A-86FA-C3FE4286C3AE}"/>
                  </a:ext>
                </a:extLst>
              </p:cNvPr>
              <p:cNvSpPr/>
              <p:nvPr/>
            </p:nvSpPr>
            <p:spPr>
              <a:xfrm>
                <a:off x="-59678800" y="2053725"/>
                <a:ext cx="61450" cy="81925"/>
              </a:xfrm>
              <a:custGeom>
                <a:avLst/>
                <a:gdLst/>
                <a:ahLst/>
                <a:cxnLst/>
                <a:rect l="l" t="t" r="r" b="b"/>
                <a:pathLst>
                  <a:path w="2458" h="3277" extrusionOk="0">
                    <a:moveTo>
                      <a:pt x="1670" y="788"/>
                    </a:moveTo>
                    <a:lnTo>
                      <a:pt x="1670" y="2458"/>
                    </a:lnTo>
                    <a:lnTo>
                      <a:pt x="851" y="2458"/>
                    </a:lnTo>
                    <a:lnTo>
                      <a:pt x="851" y="788"/>
                    </a:lnTo>
                    <a:close/>
                    <a:moveTo>
                      <a:pt x="410" y="0"/>
                    </a:moveTo>
                    <a:cubicBezTo>
                      <a:pt x="158" y="0"/>
                      <a:pt x="0" y="189"/>
                      <a:pt x="0" y="410"/>
                    </a:cubicBezTo>
                    <a:lnTo>
                      <a:pt x="0" y="2867"/>
                    </a:lnTo>
                    <a:cubicBezTo>
                      <a:pt x="0" y="3056"/>
                      <a:pt x="158" y="3277"/>
                      <a:pt x="410" y="3277"/>
                    </a:cubicBezTo>
                    <a:lnTo>
                      <a:pt x="2048" y="3277"/>
                    </a:lnTo>
                    <a:cubicBezTo>
                      <a:pt x="2300" y="3277"/>
                      <a:pt x="2458" y="3056"/>
                      <a:pt x="2458" y="2867"/>
                    </a:cubicBezTo>
                    <a:lnTo>
                      <a:pt x="2458" y="410"/>
                    </a:lnTo>
                    <a:cubicBezTo>
                      <a:pt x="2458" y="158"/>
                      <a:pt x="2269" y="0"/>
                      <a:pt x="204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 name="Google Shape;5371;p64">
                <a:extLst>
                  <a:ext uri="{FF2B5EF4-FFF2-40B4-BE49-F238E27FC236}">
                    <a16:creationId xmlns:a16="http://schemas.microsoft.com/office/drawing/2014/main" xmlns="" id="{E4DCC33B-18BD-4036-9A86-B7468E3DB1E1}"/>
                  </a:ext>
                </a:extLst>
              </p:cNvPr>
              <p:cNvSpPr/>
              <p:nvPr/>
            </p:nvSpPr>
            <p:spPr>
              <a:xfrm>
                <a:off x="-59889100" y="1945025"/>
                <a:ext cx="317425" cy="301975"/>
              </a:xfrm>
              <a:custGeom>
                <a:avLst/>
                <a:gdLst/>
                <a:ahLst/>
                <a:cxnLst/>
                <a:rect l="l" t="t" r="r" b="b"/>
                <a:pathLst>
                  <a:path w="12697" h="12079" extrusionOk="0">
                    <a:moveTo>
                      <a:pt x="6333" y="851"/>
                    </a:moveTo>
                    <a:cubicBezTo>
                      <a:pt x="9357" y="851"/>
                      <a:pt x="11846" y="2931"/>
                      <a:pt x="11846" y="5546"/>
                    </a:cubicBezTo>
                    <a:cubicBezTo>
                      <a:pt x="11846" y="8129"/>
                      <a:pt x="9357" y="10208"/>
                      <a:pt x="6333" y="10208"/>
                    </a:cubicBezTo>
                    <a:cubicBezTo>
                      <a:pt x="5482" y="10208"/>
                      <a:pt x="4600" y="10019"/>
                      <a:pt x="3812" y="9704"/>
                    </a:cubicBezTo>
                    <a:cubicBezTo>
                      <a:pt x="3757" y="9682"/>
                      <a:pt x="3697" y="9671"/>
                      <a:pt x="3637" y="9671"/>
                    </a:cubicBezTo>
                    <a:cubicBezTo>
                      <a:pt x="3529" y="9671"/>
                      <a:pt x="3421" y="9706"/>
                      <a:pt x="3340" y="9767"/>
                    </a:cubicBezTo>
                    <a:lnTo>
                      <a:pt x="2489" y="10649"/>
                    </a:lnTo>
                    <a:lnTo>
                      <a:pt x="2489" y="9074"/>
                    </a:lnTo>
                    <a:cubicBezTo>
                      <a:pt x="2489" y="8948"/>
                      <a:pt x="2426" y="8822"/>
                      <a:pt x="2363" y="8759"/>
                    </a:cubicBezTo>
                    <a:cubicBezTo>
                      <a:pt x="1387" y="7877"/>
                      <a:pt x="819" y="6743"/>
                      <a:pt x="819" y="5514"/>
                    </a:cubicBezTo>
                    <a:cubicBezTo>
                      <a:pt x="819" y="2962"/>
                      <a:pt x="3308" y="851"/>
                      <a:pt x="6333" y="851"/>
                    </a:cubicBezTo>
                    <a:close/>
                    <a:moveTo>
                      <a:pt x="6333" y="1"/>
                    </a:moveTo>
                    <a:cubicBezTo>
                      <a:pt x="2836" y="1"/>
                      <a:pt x="0" y="2490"/>
                      <a:pt x="0" y="5514"/>
                    </a:cubicBezTo>
                    <a:cubicBezTo>
                      <a:pt x="0" y="6963"/>
                      <a:pt x="599" y="8255"/>
                      <a:pt x="1639" y="9263"/>
                    </a:cubicBezTo>
                    <a:lnTo>
                      <a:pt x="1639" y="11689"/>
                    </a:lnTo>
                    <a:cubicBezTo>
                      <a:pt x="1639" y="11918"/>
                      <a:pt x="1832" y="12079"/>
                      <a:pt x="2045" y="12079"/>
                    </a:cubicBezTo>
                    <a:cubicBezTo>
                      <a:pt x="2153" y="12079"/>
                      <a:pt x="2267" y="12037"/>
                      <a:pt x="2363" y="11941"/>
                    </a:cubicBezTo>
                    <a:lnTo>
                      <a:pt x="3749" y="10555"/>
                    </a:lnTo>
                    <a:cubicBezTo>
                      <a:pt x="4569" y="10901"/>
                      <a:pt x="5419" y="11027"/>
                      <a:pt x="6333" y="11027"/>
                    </a:cubicBezTo>
                    <a:cubicBezTo>
                      <a:pt x="9830" y="11027"/>
                      <a:pt x="12697" y="8570"/>
                      <a:pt x="12697" y="5514"/>
                    </a:cubicBezTo>
                    <a:cubicBezTo>
                      <a:pt x="12697" y="2490"/>
                      <a:pt x="9861" y="1"/>
                      <a:pt x="63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62" name="Google Shape;5372;p64">
              <a:extLst>
                <a:ext uri="{FF2B5EF4-FFF2-40B4-BE49-F238E27FC236}">
                  <a16:creationId xmlns:a16="http://schemas.microsoft.com/office/drawing/2014/main" xmlns="" id="{A491B020-5B20-45CA-97C7-C46A24AA82A8}"/>
                </a:ext>
              </a:extLst>
            </p:cNvPr>
            <p:cNvSpPr/>
            <p:nvPr/>
          </p:nvSpPr>
          <p:spPr>
            <a:xfrm>
              <a:off x="6918333" y="2116860"/>
              <a:ext cx="350302" cy="273136"/>
            </a:xfrm>
            <a:custGeom>
              <a:avLst/>
              <a:gdLst/>
              <a:ahLst/>
              <a:cxnLst/>
              <a:rect l="l" t="t" r="r" b="b"/>
              <a:pathLst>
                <a:path w="12729" h="9925" extrusionOk="0">
                  <a:moveTo>
                    <a:pt x="925" y="3644"/>
                  </a:moveTo>
                  <a:cubicBezTo>
                    <a:pt x="944" y="3644"/>
                    <a:pt x="963" y="3648"/>
                    <a:pt x="978" y="3655"/>
                  </a:cubicBezTo>
                  <a:lnTo>
                    <a:pt x="1608" y="3970"/>
                  </a:lnTo>
                  <a:lnTo>
                    <a:pt x="1608" y="5923"/>
                  </a:lnTo>
                  <a:lnTo>
                    <a:pt x="978" y="6239"/>
                  </a:lnTo>
                  <a:cubicBezTo>
                    <a:pt x="963" y="6253"/>
                    <a:pt x="945" y="6259"/>
                    <a:pt x="926" y="6259"/>
                  </a:cubicBezTo>
                  <a:cubicBezTo>
                    <a:pt x="863" y="6259"/>
                    <a:pt x="788" y="6192"/>
                    <a:pt x="788" y="6144"/>
                  </a:cubicBezTo>
                  <a:lnTo>
                    <a:pt x="788" y="3781"/>
                  </a:lnTo>
                  <a:cubicBezTo>
                    <a:pt x="788" y="3685"/>
                    <a:pt x="862" y="3644"/>
                    <a:pt x="925" y="3644"/>
                  </a:cubicBezTo>
                  <a:close/>
                  <a:moveTo>
                    <a:pt x="10177" y="1796"/>
                  </a:moveTo>
                  <a:lnTo>
                    <a:pt x="10177" y="8129"/>
                  </a:lnTo>
                  <a:lnTo>
                    <a:pt x="2458" y="5892"/>
                  </a:lnTo>
                  <a:lnTo>
                    <a:pt x="2458" y="4033"/>
                  </a:lnTo>
                  <a:lnTo>
                    <a:pt x="10177" y="1796"/>
                  </a:lnTo>
                  <a:close/>
                  <a:moveTo>
                    <a:pt x="4128" y="7247"/>
                  </a:moveTo>
                  <a:lnTo>
                    <a:pt x="6963" y="8066"/>
                  </a:lnTo>
                  <a:cubicBezTo>
                    <a:pt x="6648" y="8507"/>
                    <a:pt x="6176" y="8822"/>
                    <a:pt x="5640" y="8822"/>
                  </a:cubicBezTo>
                  <a:cubicBezTo>
                    <a:pt x="4758" y="8822"/>
                    <a:pt x="4097" y="8097"/>
                    <a:pt x="4128" y="7247"/>
                  </a:cubicBezTo>
                  <a:close/>
                  <a:moveTo>
                    <a:pt x="11374" y="820"/>
                  </a:moveTo>
                  <a:cubicBezTo>
                    <a:pt x="11626" y="820"/>
                    <a:pt x="11815" y="1009"/>
                    <a:pt x="11815" y="1261"/>
                  </a:cubicBezTo>
                  <a:lnTo>
                    <a:pt x="11815" y="8696"/>
                  </a:lnTo>
                  <a:cubicBezTo>
                    <a:pt x="11815" y="8916"/>
                    <a:pt x="11626" y="9137"/>
                    <a:pt x="11374" y="9137"/>
                  </a:cubicBezTo>
                  <a:cubicBezTo>
                    <a:pt x="11154" y="9137"/>
                    <a:pt x="10996" y="8916"/>
                    <a:pt x="10996" y="8696"/>
                  </a:cubicBezTo>
                  <a:lnTo>
                    <a:pt x="10996" y="1261"/>
                  </a:lnTo>
                  <a:cubicBezTo>
                    <a:pt x="10996" y="1009"/>
                    <a:pt x="11185" y="820"/>
                    <a:pt x="11374" y="820"/>
                  </a:cubicBezTo>
                  <a:close/>
                  <a:moveTo>
                    <a:pt x="11437" y="1"/>
                  </a:moveTo>
                  <a:cubicBezTo>
                    <a:pt x="10839" y="1"/>
                    <a:pt x="10366" y="379"/>
                    <a:pt x="10240" y="883"/>
                  </a:cubicBezTo>
                  <a:lnTo>
                    <a:pt x="2080" y="3246"/>
                  </a:lnTo>
                  <a:lnTo>
                    <a:pt x="1387" y="2899"/>
                  </a:lnTo>
                  <a:cubicBezTo>
                    <a:pt x="1251" y="2831"/>
                    <a:pt x="1109" y="2800"/>
                    <a:pt x="970" y="2800"/>
                  </a:cubicBezTo>
                  <a:cubicBezTo>
                    <a:pt x="466" y="2800"/>
                    <a:pt x="1" y="3213"/>
                    <a:pt x="1" y="3781"/>
                  </a:cubicBezTo>
                  <a:lnTo>
                    <a:pt x="1" y="6144"/>
                  </a:lnTo>
                  <a:cubicBezTo>
                    <a:pt x="1" y="6687"/>
                    <a:pt x="465" y="7094"/>
                    <a:pt x="983" y="7094"/>
                  </a:cubicBezTo>
                  <a:cubicBezTo>
                    <a:pt x="1127" y="7094"/>
                    <a:pt x="1275" y="7063"/>
                    <a:pt x="1419" y="6995"/>
                  </a:cubicBezTo>
                  <a:lnTo>
                    <a:pt x="2143" y="6648"/>
                  </a:lnTo>
                  <a:lnTo>
                    <a:pt x="3340" y="6995"/>
                  </a:lnTo>
                  <a:cubicBezTo>
                    <a:pt x="3151" y="8412"/>
                    <a:pt x="4254" y="9641"/>
                    <a:pt x="5672" y="9641"/>
                  </a:cubicBezTo>
                  <a:cubicBezTo>
                    <a:pt x="6585" y="9641"/>
                    <a:pt x="7405" y="9074"/>
                    <a:pt x="7814" y="8286"/>
                  </a:cubicBezTo>
                  <a:lnTo>
                    <a:pt x="10271" y="9011"/>
                  </a:lnTo>
                  <a:cubicBezTo>
                    <a:pt x="10429" y="9515"/>
                    <a:pt x="10902" y="9925"/>
                    <a:pt x="11469" y="9925"/>
                  </a:cubicBezTo>
                  <a:cubicBezTo>
                    <a:pt x="12130" y="9925"/>
                    <a:pt x="12729" y="9358"/>
                    <a:pt x="12729" y="8664"/>
                  </a:cubicBezTo>
                  <a:lnTo>
                    <a:pt x="12729" y="1198"/>
                  </a:lnTo>
                  <a:cubicBezTo>
                    <a:pt x="12634" y="536"/>
                    <a:pt x="12099" y="1"/>
                    <a:pt x="1143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63" name="Google Shape;5373;p64">
              <a:extLst>
                <a:ext uri="{FF2B5EF4-FFF2-40B4-BE49-F238E27FC236}">
                  <a16:creationId xmlns:a16="http://schemas.microsoft.com/office/drawing/2014/main" xmlns="" id="{FB615E29-9907-42B7-A95C-A5EEF19D0C69}"/>
                </a:ext>
              </a:extLst>
            </p:cNvPr>
            <p:cNvGrpSpPr/>
            <p:nvPr/>
          </p:nvGrpSpPr>
          <p:grpSpPr>
            <a:xfrm>
              <a:off x="6919764" y="2482611"/>
              <a:ext cx="351155" cy="347798"/>
              <a:chOff x="-59889100" y="2671925"/>
              <a:chExt cx="319000" cy="315950"/>
            </a:xfrm>
            <a:solidFill>
              <a:schemeClr val="accent4"/>
            </a:solidFill>
          </p:grpSpPr>
          <p:sp>
            <p:nvSpPr>
              <p:cNvPr id="864" name="Google Shape;5374;p64">
                <a:extLst>
                  <a:ext uri="{FF2B5EF4-FFF2-40B4-BE49-F238E27FC236}">
                    <a16:creationId xmlns:a16="http://schemas.microsoft.com/office/drawing/2014/main" xmlns="" id="{E5C1FF23-49C6-41E9-9200-32FFFF8F1DFB}"/>
                  </a:ext>
                </a:extLst>
              </p:cNvPr>
              <p:cNvSpPr/>
              <p:nvPr/>
            </p:nvSpPr>
            <p:spPr>
              <a:xfrm>
                <a:off x="-59889100" y="2672000"/>
                <a:ext cx="149675" cy="256025"/>
              </a:xfrm>
              <a:custGeom>
                <a:avLst/>
                <a:gdLst/>
                <a:ahLst/>
                <a:cxnLst/>
                <a:rect l="l" t="t" r="r" b="b"/>
                <a:pathLst>
                  <a:path w="5987" h="10241" extrusionOk="0">
                    <a:moveTo>
                      <a:pt x="5073" y="946"/>
                    </a:moveTo>
                    <a:lnTo>
                      <a:pt x="5073" y="2647"/>
                    </a:lnTo>
                    <a:lnTo>
                      <a:pt x="5104" y="2647"/>
                    </a:lnTo>
                    <a:cubicBezTo>
                      <a:pt x="3623" y="3151"/>
                      <a:pt x="2489" y="4569"/>
                      <a:pt x="2489" y="6302"/>
                    </a:cubicBezTo>
                    <a:cubicBezTo>
                      <a:pt x="2489" y="6900"/>
                      <a:pt x="2647" y="7499"/>
                      <a:pt x="2867" y="8034"/>
                    </a:cubicBezTo>
                    <a:lnTo>
                      <a:pt x="1639" y="9263"/>
                    </a:lnTo>
                    <a:cubicBezTo>
                      <a:pt x="1103" y="8381"/>
                      <a:pt x="788" y="7373"/>
                      <a:pt x="788" y="6302"/>
                    </a:cubicBezTo>
                    <a:cubicBezTo>
                      <a:pt x="788" y="3750"/>
                      <a:pt x="2584" y="1513"/>
                      <a:pt x="5073" y="946"/>
                    </a:cubicBezTo>
                    <a:close/>
                    <a:moveTo>
                      <a:pt x="5482" y="1"/>
                    </a:moveTo>
                    <a:cubicBezTo>
                      <a:pt x="2395" y="442"/>
                      <a:pt x="0" y="3088"/>
                      <a:pt x="0" y="6270"/>
                    </a:cubicBezTo>
                    <a:cubicBezTo>
                      <a:pt x="0" y="7688"/>
                      <a:pt x="441" y="8979"/>
                      <a:pt x="1292" y="10082"/>
                    </a:cubicBezTo>
                    <a:cubicBezTo>
                      <a:pt x="1377" y="10184"/>
                      <a:pt x="1500" y="10241"/>
                      <a:pt x="1624" y="10241"/>
                    </a:cubicBezTo>
                    <a:cubicBezTo>
                      <a:pt x="1729" y="10241"/>
                      <a:pt x="1835" y="10200"/>
                      <a:pt x="1922" y="10114"/>
                    </a:cubicBezTo>
                    <a:lnTo>
                      <a:pt x="3718" y="8349"/>
                    </a:lnTo>
                    <a:cubicBezTo>
                      <a:pt x="3812" y="8223"/>
                      <a:pt x="3844" y="8003"/>
                      <a:pt x="3781" y="7845"/>
                    </a:cubicBezTo>
                    <a:cubicBezTo>
                      <a:pt x="3497" y="7373"/>
                      <a:pt x="3340" y="6806"/>
                      <a:pt x="3340" y="6270"/>
                    </a:cubicBezTo>
                    <a:cubicBezTo>
                      <a:pt x="3340" y="4884"/>
                      <a:pt x="4285" y="3655"/>
                      <a:pt x="5671" y="3309"/>
                    </a:cubicBezTo>
                    <a:cubicBezTo>
                      <a:pt x="5860" y="3277"/>
                      <a:pt x="5986" y="3120"/>
                      <a:pt x="5986" y="2899"/>
                    </a:cubicBezTo>
                    <a:lnTo>
                      <a:pt x="5986" y="379"/>
                    </a:lnTo>
                    <a:cubicBezTo>
                      <a:pt x="5955" y="190"/>
                      <a:pt x="5703" y="1"/>
                      <a:pt x="548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 name="Google Shape;5375;p64">
                <a:extLst>
                  <a:ext uri="{FF2B5EF4-FFF2-40B4-BE49-F238E27FC236}">
                    <a16:creationId xmlns:a16="http://schemas.microsoft.com/office/drawing/2014/main" xmlns="" id="{1A90AA26-3F2E-40DB-8E35-39F824B5DB9F}"/>
                  </a:ext>
                </a:extLst>
              </p:cNvPr>
              <p:cNvSpPr/>
              <p:nvPr/>
            </p:nvSpPr>
            <p:spPr>
              <a:xfrm>
                <a:off x="-59830825" y="2892525"/>
                <a:ext cx="201650" cy="95350"/>
              </a:xfrm>
              <a:custGeom>
                <a:avLst/>
                <a:gdLst/>
                <a:ahLst/>
                <a:cxnLst/>
                <a:rect l="l" t="t" r="r" b="b"/>
                <a:pathLst>
                  <a:path w="8066" h="3814" extrusionOk="0">
                    <a:moveTo>
                      <a:pt x="5735" y="946"/>
                    </a:moveTo>
                    <a:lnTo>
                      <a:pt x="6963" y="2175"/>
                    </a:lnTo>
                    <a:cubicBezTo>
                      <a:pt x="6113" y="2710"/>
                      <a:pt x="5073" y="2994"/>
                      <a:pt x="4065" y="2994"/>
                    </a:cubicBezTo>
                    <a:cubicBezTo>
                      <a:pt x="3025" y="2994"/>
                      <a:pt x="2017" y="2710"/>
                      <a:pt x="1135" y="2175"/>
                    </a:cubicBezTo>
                    <a:lnTo>
                      <a:pt x="2364" y="946"/>
                    </a:lnTo>
                    <a:cubicBezTo>
                      <a:pt x="2868" y="1198"/>
                      <a:pt x="3466" y="1356"/>
                      <a:pt x="4065" y="1356"/>
                    </a:cubicBezTo>
                    <a:cubicBezTo>
                      <a:pt x="4600" y="1356"/>
                      <a:pt x="5199" y="1198"/>
                      <a:pt x="5735" y="946"/>
                    </a:cubicBezTo>
                    <a:close/>
                    <a:moveTo>
                      <a:pt x="5758" y="1"/>
                    </a:moveTo>
                    <a:cubicBezTo>
                      <a:pt x="5693" y="1"/>
                      <a:pt x="5630" y="11"/>
                      <a:pt x="5577" y="32"/>
                    </a:cubicBezTo>
                    <a:cubicBezTo>
                      <a:pt x="5105" y="316"/>
                      <a:pt x="4569" y="474"/>
                      <a:pt x="4002" y="474"/>
                    </a:cubicBezTo>
                    <a:cubicBezTo>
                      <a:pt x="3956" y="476"/>
                      <a:pt x="3911" y="478"/>
                      <a:pt x="3865" y="478"/>
                    </a:cubicBezTo>
                    <a:cubicBezTo>
                      <a:pt x="3376" y="478"/>
                      <a:pt x="2890" y="326"/>
                      <a:pt x="2458" y="95"/>
                    </a:cubicBezTo>
                    <a:cubicBezTo>
                      <a:pt x="2389" y="54"/>
                      <a:pt x="2315" y="31"/>
                      <a:pt x="2239" y="31"/>
                    </a:cubicBezTo>
                    <a:cubicBezTo>
                      <a:pt x="2142" y="31"/>
                      <a:pt x="2043" y="70"/>
                      <a:pt x="1954" y="158"/>
                    </a:cubicBezTo>
                    <a:lnTo>
                      <a:pt x="190" y="1923"/>
                    </a:lnTo>
                    <a:cubicBezTo>
                      <a:pt x="1" y="2143"/>
                      <a:pt x="32" y="2395"/>
                      <a:pt x="221" y="2553"/>
                    </a:cubicBezTo>
                    <a:cubicBezTo>
                      <a:pt x="1324" y="3403"/>
                      <a:pt x="2616" y="3813"/>
                      <a:pt x="4002" y="3813"/>
                    </a:cubicBezTo>
                    <a:cubicBezTo>
                      <a:pt x="5388" y="3813"/>
                      <a:pt x="6711" y="3403"/>
                      <a:pt x="7814" y="2521"/>
                    </a:cubicBezTo>
                    <a:cubicBezTo>
                      <a:pt x="8035" y="2364"/>
                      <a:pt x="8066" y="2080"/>
                      <a:pt x="7877" y="1891"/>
                    </a:cubicBezTo>
                    <a:lnTo>
                      <a:pt x="6113" y="127"/>
                    </a:lnTo>
                    <a:cubicBezTo>
                      <a:pt x="6029" y="43"/>
                      <a:pt x="5889" y="1"/>
                      <a:pt x="575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 name="Google Shape;5376;p64">
                <a:extLst>
                  <a:ext uri="{FF2B5EF4-FFF2-40B4-BE49-F238E27FC236}">
                    <a16:creationId xmlns:a16="http://schemas.microsoft.com/office/drawing/2014/main" xmlns="" id="{A14EA644-DA20-4FAB-A7AD-E83E1C5E0214}"/>
                  </a:ext>
                </a:extLst>
              </p:cNvPr>
              <p:cNvSpPr/>
              <p:nvPr/>
            </p:nvSpPr>
            <p:spPr>
              <a:xfrm>
                <a:off x="-59719775" y="2671925"/>
                <a:ext cx="149675" cy="256425"/>
              </a:xfrm>
              <a:custGeom>
                <a:avLst/>
                <a:gdLst/>
                <a:ahLst/>
                <a:cxnLst/>
                <a:rect l="l" t="t" r="r" b="b"/>
                <a:pathLst>
                  <a:path w="5987" h="10257" extrusionOk="0">
                    <a:moveTo>
                      <a:pt x="820" y="917"/>
                    </a:moveTo>
                    <a:cubicBezTo>
                      <a:pt x="3309" y="1453"/>
                      <a:pt x="5105" y="3690"/>
                      <a:pt x="5105" y="6273"/>
                    </a:cubicBezTo>
                    <a:cubicBezTo>
                      <a:pt x="5073" y="7344"/>
                      <a:pt x="4790" y="8352"/>
                      <a:pt x="4254" y="9235"/>
                    </a:cubicBezTo>
                    <a:lnTo>
                      <a:pt x="3025" y="8006"/>
                    </a:lnTo>
                    <a:cubicBezTo>
                      <a:pt x="3309" y="7502"/>
                      <a:pt x="3435" y="6903"/>
                      <a:pt x="3435" y="6305"/>
                    </a:cubicBezTo>
                    <a:cubicBezTo>
                      <a:pt x="3435" y="4572"/>
                      <a:pt x="2332" y="3154"/>
                      <a:pt x="820" y="2650"/>
                    </a:cubicBezTo>
                    <a:lnTo>
                      <a:pt x="820" y="917"/>
                    </a:lnTo>
                    <a:close/>
                    <a:moveTo>
                      <a:pt x="419" y="0"/>
                    </a:moveTo>
                    <a:cubicBezTo>
                      <a:pt x="190" y="0"/>
                      <a:pt x="1" y="180"/>
                      <a:pt x="1" y="413"/>
                    </a:cubicBezTo>
                    <a:lnTo>
                      <a:pt x="1" y="2934"/>
                    </a:lnTo>
                    <a:cubicBezTo>
                      <a:pt x="1" y="3123"/>
                      <a:pt x="127" y="3280"/>
                      <a:pt x="316" y="3312"/>
                    </a:cubicBezTo>
                    <a:cubicBezTo>
                      <a:pt x="1639" y="3658"/>
                      <a:pt x="2647" y="4855"/>
                      <a:pt x="2647" y="6273"/>
                    </a:cubicBezTo>
                    <a:cubicBezTo>
                      <a:pt x="2647" y="6809"/>
                      <a:pt x="2490" y="7376"/>
                      <a:pt x="2206" y="7848"/>
                    </a:cubicBezTo>
                    <a:cubicBezTo>
                      <a:pt x="2080" y="8006"/>
                      <a:pt x="2112" y="8195"/>
                      <a:pt x="2269" y="8352"/>
                    </a:cubicBezTo>
                    <a:lnTo>
                      <a:pt x="4065" y="10117"/>
                    </a:lnTo>
                    <a:cubicBezTo>
                      <a:pt x="4149" y="10214"/>
                      <a:pt x="4251" y="10257"/>
                      <a:pt x="4353" y="10257"/>
                    </a:cubicBezTo>
                    <a:cubicBezTo>
                      <a:pt x="4481" y="10257"/>
                      <a:pt x="4608" y="10190"/>
                      <a:pt x="4695" y="10085"/>
                    </a:cubicBezTo>
                    <a:cubicBezTo>
                      <a:pt x="5514" y="8982"/>
                      <a:pt x="5987" y="7659"/>
                      <a:pt x="5987" y="6273"/>
                    </a:cubicBezTo>
                    <a:cubicBezTo>
                      <a:pt x="5892" y="3123"/>
                      <a:pt x="3529" y="445"/>
                      <a:pt x="474" y="4"/>
                    </a:cubicBezTo>
                    <a:cubicBezTo>
                      <a:pt x="455" y="1"/>
                      <a:pt x="437" y="0"/>
                      <a:pt x="41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 name="Google Shape;5377;p64">
                <a:extLst>
                  <a:ext uri="{FF2B5EF4-FFF2-40B4-BE49-F238E27FC236}">
                    <a16:creationId xmlns:a16="http://schemas.microsoft.com/office/drawing/2014/main" xmlns="" id="{D7EE3040-58DD-4B43-9EBA-CA7784C51F39}"/>
                  </a:ext>
                </a:extLst>
              </p:cNvPr>
              <p:cNvSpPr/>
              <p:nvPr/>
            </p:nvSpPr>
            <p:spPr>
              <a:xfrm>
                <a:off x="-59762300" y="2757075"/>
                <a:ext cx="63025" cy="145725"/>
              </a:xfrm>
              <a:custGeom>
                <a:avLst/>
                <a:gdLst/>
                <a:ahLst/>
                <a:cxnLst/>
                <a:rect l="l" t="t" r="r" b="b"/>
                <a:pathLst>
                  <a:path w="2521" h="5829" extrusionOk="0">
                    <a:moveTo>
                      <a:pt x="1261" y="0"/>
                    </a:moveTo>
                    <a:cubicBezTo>
                      <a:pt x="1040" y="0"/>
                      <a:pt x="820" y="189"/>
                      <a:pt x="820" y="378"/>
                    </a:cubicBezTo>
                    <a:lnTo>
                      <a:pt x="820" y="662"/>
                    </a:lnTo>
                    <a:cubicBezTo>
                      <a:pt x="347" y="819"/>
                      <a:pt x="1" y="1292"/>
                      <a:pt x="1" y="1827"/>
                    </a:cubicBezTo>
                    <a:cubicBezTo>
                      <a:pt x="1" y="2521"/>
                      <a:pt x="568" y="2899"/>
                      <a:pt x="977" y="3214"/>
                    </a:cubicBezTo>
                    <a:cubicBezTo>
                      <a:pt x="1292" y="3466"/>
                      <a:pt x="1670" y="3686"/>
                      <a:pt x="1670" y="3938"/>
                    </a:cubicBezTo>
                    <a:cubicBezTo>
                      <a:pt x="1670" y="4159"/>
                      <a:pt x="1450" y="4348"/>
                      <a:pt x="1261" y="4348"/>
                    </a:cubicBezTo>
                    <a:cubicBezTo>
                      <a:pt x="1072" y="4348"/>
                      <a:pt x="820" y="4159"/>
                      <a:pt x="820" y="3938"/>
                    </a:cubicBezTo>
                    <a:cubicBezTo>
                      <a:pt x="820" y="3686"/>
                      <a:pt x="631" y="3497"/>
                      <a:pt x="442" y="3497"/>
                    </a:cubicBezTo>
                    <a:cubicBezTo>
                      <a:pt x="253" y="3497"/>
                      <a:pt x="32" y="3686"/>
                      <a:pt x="32" y="3938"/>
                    </a:cubicBezTo>
                    <a:cubicBezTo>
                      <a:pt x="32" y="4474"/>
                      <a:pt x="410" y="4915"/>
                      <a:pt x="883" y="5104"/>
                    </a:cubicBezTo>
                    <a:lnTo>
                      <a:pt x="883" y="5387"/>
                    </a:lnTo>
                    <a:cubicBezTo>
                      <a:pt x="883" y="5608"/>
                      <a:pt x="1072" y="5829"/>
                      <a:pt x="1292" y="5829"/>
                    </a:cubicBezTo>
                    <a:cubicBezTo>
                      <a:pt x="1544" y="5829"/>
                      <a:pt x="1702" y="5608"/>
                      <a:pt x="1702" y="5387"/>
                    </a:cubicBezTo>
                    <a:lnTo>
                      <a:pt x="1702" y="5104"/>
                    </a:lnTo>
                    <a:cubicBezTo>
                      <a:pt x="2175" y="4946"/>
                      <a:pt x="2521" y="4474"/>
                      <a:pt x="2521" y="3938"/>
                    </a:cubicBezTo>
                    <a:cubicBezTo>
                      <a:pt x="2521" y="3245"/>
                      <a:pt x="1985" y="2867"/>
                      <a:pt x="1544" y="2552"/>
                    </a:cubicBezTo>
                    <a:cubicBezTo>
                      <a:pt x="1229" y="2300"/>
                      <a:pt x="883" y="2079"/>
                      <a:pt x="883" y="1827"/>
                    </a:cubicBezTo>
                    <a:cubicBezTo>
                      <a:pt x="883" y="1607"/>
                      <a:pt x="1072" y="1418"/>
                      <a:pt x="1292" y="1418"/>
                    </a:cubicBezTo>
                    <a:cubicBezTo>
                      <a:pt x="1544" y="1418"/>
                      <a:pt x="1702" y="1607"/>
                      <a:pt x="1702" y="1827"/>
                    </a:cubicBezTo>
                    <a:cubicBezTo>
                      <a:pt x="1702" y="2079"/>
                      <a:pt x="1891" y="2268"/>
                      <a:pt x="2143" y="2268"/>
                    </a:cubicBezTo>
                    <a:cubicBezTo>
                      <a:pt x="2364" y="2268"/>
                      <a:pt x="2521" y="2079"/>
                      <a:pt x="2521" y="1827"/>
                    </a:cubicBezTo>
                    <a:cubicBezTo>
                      <a:pt x="2521" y="1292"/>
                      <a:pt x="2175" y="851"/>
                      <a:pt x="1702" y="662"/>
                    </a:cubicBezTo>
                    <a:lnTo>
                      <a:pt x="1702" y="378"/>
                    </a:lnTo>
                    <a:cubicBezTo>
                      <a:pt x="1702" y="189"/>
                      <a:pt x="1513" y="0"/>
                      <a:pt x="126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8" name="Google Shape;5378;p64">
              <a:extLst>
                <a:ext uri="{FF2B5EF4-FFF2-40B4-BE49-F238E27FC236}">
                  <a16:creationId xmlns:a16="http://schemas.microsoft.com/office/drawing/2014/main" xmlns="" id="{3B263981-2F0B-4B91-8EC4-28675B021E61}"/>
                </a:ext>
              </a:extLst>
            </p:cNvPr>
            <p:cNvGrpSpPr/>
            <p:nvPr/>
          </p:nvGrpSpPr>
          <p:grpSpPr>
            <a:xfrm>
              <a:off x="7767785" y="2079072"/>
              <a:ext cx="349421" cy="348568"/>
              <a:chOff x="-59092025" y="2296300"/>
              <a:chExt cx="317425" cy="316650"/>
            </a:xfrm>
            <a:solidFill>
              <a:schemeClr val="accent4"/>
            </a:solidFill>
          </p:grpSpPr>
          <p:sp>
            <p:nvSpPr>
              <p:cNvPr id="869" name="Google Shape;5379;p64">
                <a:extLst>
                  <a:ext uri="{FF2B5EF4-FFF2-40B4-BE49-F238E27FC236}">
                    <a16:creationId xmlns:a16="http://schemas.microsoft.com/office/drawing/2014/main" xmlns="" id="{FBFFC2A8-194B-4B51-BCEB-B602804049EA}"/>
                  </a:ext>
                </a:extLst>
              </p:cNvPr>
              <p:cNvSpPr/>
              <p:nvPr/>
            </p:nvSpPr>
            <p:spPr>
              <a:xfrm>
                <a:off x="-58994350" y="2382950"/>
                <a:ext cx="122875" cy="133925"/>
              </a:xfrm>
              <a:custGeom>
                <a:avLst/>
                <a:gdLst/>
                <a:ahLst/>
                <a:cxnLst/>
                <a:rect l="l" t="t" r="r" b="b"/>
                <a:pathLst>
                  <a:path w="4915" h="5357" extrusionOk="0">
                    <a:moveTo>
                      <a:pt x="2457" y="819"/>
                    </a:moveTo>
                    <a:cubicBezTo>
                      <a:pt x="2930" y="819"/>
                      <a:pt x="3277" y="1166"/>
                      <a:pt x="3277" y="1639"/>
                    </a:cubicBezTo>
                    <a:cubicBezTo>
                      <a:pt x="3277" y="2111"/>
                      <a:pt x="2930" y="2458"/>
                      <a:pt x="2457" y="2458"/>
                    </a:cubicBezTo>
                    <a:cubicBezTo>
                      <a:pt x="1985" y="2458"/>
                      <a:pt x="1607" y="2111"/>
                      <a:pt x="1607" y="1639"/>
                    </a:cubicBezTo>
                    <a:cubicBezTo>
                      <a:pt x="1607" y="1166"/>
                      <a:pt x="2016" y="819"/>
                      <a:pt x="2457" y="819"/>
                    </a:cubicBezTo>
                    <a:close/>
                    <a:moveTo>
                      <a:pt x="2489" y="3245"/>
                    </a:moveTo>
                    <a:cubicBezTo>
                      <a:pt x="3277" y="3245"/>
                      <a:pt x="3907" y="3781"/>
                      <a:pt x="4096" y="4506"/>
                    </a:cubicBezTo>
                    <a:lnTo>
                      <a:pt x="882" y="4506"/>
                    </a:lnTo>
                    <a:cubicBezTo>
                      <a:pt x="1071" y="3812"/>
                      <a:pt x="1701" y="3245"/>
                      <a:pt x="2489" y="3245"/>
                    </a:cubicBezTo>
                    <a:close/>
                    <a:moveTo>
                      <a:pt x="2489" y="0"/>
                    </a:moveTo>
                    <a:cubicBezTo>
                      <a:pt x="1575" y="0"/>
                      <a:pt x="819" y="725"/>
                      <a:pt x="819" y="1639"/>
                    </a:cubicBezTo>
                    <a:cubicBezTo>
                      <a:pt x="819" y="2080"/>
                      <a:pt x="977" y="2458"/>
                      <a:pt x="1292" y="2773"/>
                    </a:cubicBezTo>
                    <a:cubicBezTo>
                      <a:pt x="567" y="3214"/>
                      <a:pt x="0" y="4001"/>
                      <a:pt x="0" y="4947"/>
                    </a:cubicBezTo>
                    <a:cubicBezTo>
                      <a:pt x="0" y="5199"/>
                      <a:pt x="189" y="5356"/>
                      <a:pt x="410" y="5356"/>
                    </a:cubicBezTo>
                    <a:lnTo>
                      <a:pt x="4537" y="5356"/>
                    </a:lnTo>
                    <a:cubicBezTo>
                      <a:pt x="4757" y="5356"/>
                      <a:pt x="4915" y="5136"/>
                      <a:pt x="4915" y="4947"/>
                    </a:cubicBezTo>
                    <a:cubicBezTo>
                      <a:pt x="4915" y="4001"/>
                      <a:pt x="4411" y="3182"/>
                      <a:pt x="3655" y="2773"/>
                    </a:cubicBezTo>
                    <a:cubicBezTo>
                      <a:pt x="3938" y="2458"/>
                      <a:pt x="4127" y="2080"/>
                      <a:pt x="4127" y="1639"/>
                    </a:cubicBezTo>
                    <a:cubicBezTo>
                      <a:pt x="4127" y="725"/>
                      <a:pt x="3403" y="0"/>
                      <a:pt x="248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5380;p64">
                <a:extLst>
                  <a:ext uri="{FF2B5EF4-FFF2-40B4-BE49-F238E27FC236}">
                    <a16:creationId xmlns:a16="http://schemas.microsoft.com/office/drawing/2014/main" xmlns="" id="{ED8BE210-793B-49E8-AFD3-67E04DEB0810}"/>
                  </a:ext>
                </a:extLst>
              </p:cNvPr>
              <p:cNvSpPr/>
              <p:nvPr/>
            </p:nvSpPr>
            <p:spPr>
              <a:xfrm>
                <a:off x="-59092025" y="2296300"/>
                <a:ext cx="317425" cy="316650"/>
              </a:xfrm>
              <a:custGeom>
                <a:avLst/>
                <a:gdLst/>
                <a:ahLst/>
                <a:cxnLst/>
                <a:rect l="l" t="t" r="r" b="b"/>
                <a:pathLst>
                  <a:path w="12697" h="12666" extrusionOk="0">
                    <a:moveTo>
                      <a:pt x="1261" y="820"/>
                    </a:moveTo>
                    <a:cubicBezTo>
                      <a:pt x="1513" y="820"/>
                      <a:pt x="1702" y="1009"/>
                      <a:pt x="1702" y="1198"/>
                    </a:cubicBezTo>
                    <a:cubicBezTo>
                      <a:pt x="1670" y="1450"/>
                      <a:pt x="1513" y="1639"/>
                      <a:pt x="1261" y="1639"/>
                    </a:cubicBezTo>
                    <a:cubicBezTo>
                      <a:pt x="1040" y="1639"/>
                      <a:pt x="883" y="1450"/>
                      <a:pt x="883" y="1198"/>
                    </a:cubicBezTo>
                    <a:cubicBezTo>
                      <a:pt x="883" y="977"/>
                      <a:pt x="1072" y="820"/>
                      <a:pt x="1261" y="820"/>
                    </a:cubicBezTo>
                    <a:close/>
                    <a:moveTo>
                      <a:pt x="11468" y="820"/>
                    </a:moveTo>
                    <a:cubicBezTo>
                      <a:pt x="11720" y="820"/>
                      <a:pt x="11878" y="1009"/>
                      <a:pt x="11878" y="1198"/>
                    </a:cubicBezTo>
                    <a:cubicBezTo>
                      <a:pt x="11878" y="1450"/>
                      <a:pt x="11657" y="1639"/>
                      <a:pt x="11468" y="1639"/>
                    </a:cubicBezTo>
                    <a:cubicBezTo>
                      <a:pt x="11248" y="1639"/>
                      <a:pt x="11027" y="1450"/>
                      <a:pt x="11027" y="1198"/>
                    </a:cubicBezTo>
                    <a:cubicBezTo>
                      <a:pt x="11027" y="1009"/>
                      <a:pt x="11248" y="820"/>
                      <a:pt x="11468" y="820"/>
                    </a:cubicBezTo>
                    <a:close/>
                    <a:moveTo>
                      <a:pt x="6396" y="2616"/>
                    </a:moveTo>
                    <a:cubicBezTo>
                      <a:pt x="7341" y="2616"/>
                      <a:pt x="8286" y="2994"/>
                      <a:pt x="9042" y="3718"/>
                    </a:cubicBezTo>
                    <a:cubicBezTo>
                      <a:pt x="10492" y="5136"/>
                      <a:pt x="10492" y="7499"/>
                      <a:pt x="9042" y="8917"/>
                    </a:cubicBezTo>
                    <a:cubicBezTo>
                      <a:pt x="8318" y="9641"/>
                      <a:pt x="7373" y="10019"/>
                      <a:pt x="6396" y="10019"/>
                    </a:cubicBezTo>
                    <a:cubicBezTo>
                      <a:pt x="4348" y="10019"/>
                      <a:pt x="2647" y="8381"/>
                      <a:pt x="2647" y="6333"/>
                    </a:cubicBezTo>
                    <a:cubicBezTo>
                      <a:pt x="2647" y="4222"/>
                      <a:pt x="4348" y="2616"/>
                      <a:pt x="6396" y="2616"/>
                    </a:cubicBezTo>
                    <a:close/>
                    <a:moveTo>
                      <a:pt x="1261" y="10965"/>
                    </a:moveTo>
                    <a:cubicBezTo>
                      <a:pt x="1513" y="10965"/>
                      <a:pt x="1702" y="11185"/>
                      <a:pt x="1702" y="11406"/>
                    </a:cubicBezTo>
                    <a:cubicBezTo>
                      <a:pt x="1670" y="11658"/>
                      <a:pt x="1513" y="11847"/>
                      <a:pt x="1261" y="11847"/>
                    </a:cubicBezTo>
                    <a:cubicBezTo>
                      <a:pt x="1040" y="11847"/>
                      <a:pt x="883" y="11658"/>
                      <a:pt x="883" y="11406"/>
                    </a:cubicBezTo>
                    <a:cubicBezTo>
                      <a:pt x="883" y="11185"/>
                      <a:pt x="1072" y="10965"/>
                      <a:pt x="1261" y="10965"/>
                    </a:cubicBezTo>
                    <a:close/>
                    <a:moveTo>
                      <a:pt x="11468" y="11028"/>
                    </a:moveTo>
                    <a:cubicBezTo>
                      <a:pt x="11720" y="11028"/>
                      <a:pt x="11878" y="11217"/>
                      <a:pt x="11878" y="11437"/>
                    </a:cubicBezTo>
                    <a:cubicBezTo>
                      <a:pt x="11878" y="11689"/>
                      <a:pt x="11657" y="11878"/>
                      <a:pt x="11468" y="11878"/>
                    </a:cubicBezTo>
                    <a:cubicBezTo>
                      <a:pt x="11248" y="11878"/>
                      <a:pt x="11027" y="11689"/>
                      <a:pt x="11027" y="11437"/>
                    </a:cubicBezTo>
                    <a:cubicBezTo>
                      <a:pt x="11027" y="11217"/>
                      <a:pt x="11248" y="11028"/>
                      <a:pt x="11468" y="11028"/>
                    </a:cubicBezTo>
                    <a:close/>
                    <a:moveTo>
                      <a:pt x="1229" y="1"/>
                    </a:moveTo>
                    <a:cubicBezTo>
                      <a:pt x="567" y="1"/>
                      <a:pt x="0" y="536"/>
                      <a:pt x="0" y="1198"/>
                    </a:cubicBezTo>
                    <a:cubicBezTo>
                      <a:pt x="0" y="1891"/>
                      <a:pt x="567" y="2458"/>
                      <a:pt x="1229" y="2458"/>
                    </a:cubicBezTo>
                    <a:cubicBezTo>
                      <a:pt x="1418" y="2458"/>
                      <a:pt x="1576" y="2427"/>
                      <a:pt x="1796" y="2364"/>
                    </a:cubicBezTo>
                    <a:lnTo>
                      <a:pt x="2836" y="3403"/>
                    </a:lnTo>
                    <a:cubicBezTo>
                      <a:pt x="2174" y="4222"/>
                      <a:pt x="1828" y="5231"/>
                      <a:pt x="1828" y="6302"/>
                    </a:cubicBezTo>
                    <a:cubicBezTo>
                      <a:pt x="1828" y="7341"/>
                      <a:pt x="2174" y="8381"/>
                      <a:pt x="2899" y="9200"/>
                    </a:cubicBezTo>
                    <a:lnTo>
                      <a:pt x="1796" y="10303"/>
                    </a:lnTo>
                    <a:cubicBezTo>
                      <a:pt x="1639" y="10240"/>
                      <a:pt x="1418" y="10177"/>
                      <a:pt x="1229" y="10177"/>
                    </a:cubicBezTo>
                    <a:cubicBezTo>
                      <a:pt x="567" y="10177"/>
                      <a:pt x="0" y="10744"/>
                      <a:pt x="0" y="11437"/>
                    </a:cubicBezTo>
                    <a:cubicBezTo>
                      <a:pt x="0" y="12130"/>
                      <a:pt x="567" y="12666"/>
                      <a:pt x="1229" y="12666"/>
                    </a:cubicBezTo>
                    <a:cubicBezTo>
                      <a:pt x="1891" y="12666"/>
                      <a:pt x="2489" y="12130"/>
                      <a:pt x="2489" y="11437"/>
                    </a:cubicBezTo>
                    <a:cubicBezTo>
                      <a:pt x="2489" y="11248"/>
                      <a:pt x="2458" y="11091"/>
                      <a:pt x="2363" y="10901"/>
                    </a:cubicBezTo>
                    <a:lnTo>
                      <a:pt x="3466" y="9799"/>
                    </a:lnTo>
                    <a:cubicBezTo>
                      <a:pt x="4317" y="10460"/>
                      <a:pt x="5325" y="10838"/>
                      <a:pt x="6396" y="10838"/>
                    </a:cubicBezTo>
                    <a:cubicBezTo>
                      <a:pt x="7467" y="10838"/>
                      <a:pt x="8475" y="10492"/>
                      <a:pt x="9263" y="9830"/>
                    </a:cubicBezTo>
                    <a:lnTo>
                      <a:pt x="10334" y="10901"/>
                    </a:lnTo>
                    <a:cubicBezTo>
                      <a:pt x="10240" y="11059"/>
                      <a:pt x="10208" y="11248"/>
                      <a:pt x="10208" y="11437"/>
                    </a:cubicBezTo>
                    <a:cubicBezTo>
                      <a:pt x="10208" y="12099"/>
                      <a:pt x="10775" y="12666"/>
                      <a:pt x="11468" y="12666"/>
                    </a:cubicBezTo>
                    <a:cubicBezTo>
                      <a:pt x="12130" y="12666"/>
                      <a:pt x="12697" y="12099"/>
                      <a:pt x="12697" y="11437"/>
                    </a:cubicBezTo>
                    <a:cubicBezTo>
                      <a:pt x="12697" y="10775"/>
                      <a:pt x="12130" y="10177"/>
                      <a:pt x="11468" y="10177"/>
                    </a:cubicBezTo>
                    <a:cubicBezTo>
                      <a:pt x="11279" y="10177"/>
                      <a:pt x="11122" y="10208"/>
                      <a:pt x="10933" y="10303"/>
                    </a:cubicBezTo>
                    <a:lnTo>
                      <a:pt x="9861" y="9232"/>
                    </a:lnTo>
                    <a:cubicBezTo>
                      <a:pt x="11279" y="7562"/>
                      <a:pt x="11279" y="5073"/>
                      <a:pt x="9861" y="3403"/>
                    </a:cubicBezTo>
                    <a:lnTo>
                      <a:pt x="10933" y="2364"/>
                    </a:lnTo>
                    <a:cubicBezTo>
                      <a:pt x="11122" y="2427"/>
                      <a:pt x="11279" y="2458"/>
                      <a:pt x="11468" y="2458"/>
                    </a:cubicBezTo>
                    <a:cubicBezTo>
                      <a:pt x="12130" y="2458"/>
                      <a:pt x="12697" y="1923"/>
                      <a:pt x="12697" y="1198"/>
                    </a:cubicBezTo>
                    <a:cubicBezTo>
                      <a:pt x="12697" y="536"/>
                      <a:pt x="12130" y="1"/>
                      <a:pt x="11468" y="1"/>
                    </a:cubicBezTo>
                    <a:cubicBezTo>
                      <a:pt x="10807" y="1"/>
                      <a:pt x="10208" y="536"/>
                      <a:pt x="10208" y="1198"/>
                    </a:cubicBezTo>
                    <a:cubicBezTo>
                      <a:pt x="10208" y="1419"/>
                      <a:pt x="10240" y="1576"/>
                      <a:pt x="10334" y="1765"/>
                    </a:cubicBezTo>
                    <a:lnTo>
                      <a:pt x="9263" y="2836"/>
                    </a:lnTo>
                    <a:cubicBezTo>
                      <a:pt x="8412" y="2127"/>
                      <a:pt x="7373" y="1773"/>
                      <a:pt x="6337" y="1773"/>
                    </a:cubicBezTo>
                    <a:cubicBezTo>
                      <a:pt x="5301" y="1773"/>
                      <a:pt x="4269" y="2127"/>
                      <a:pt x="3434" y="2836"/>
                    </a:cubicBezTo>
                    <a:lnTo>
                      <a:pt x="2363" y="1765"/>
                    </a:lnTo>
                    <a:cubicBezTo>
                      <a:pt x="2458" y="1608"/>
                      <a:pt x="2489" y="1419"/>
                      <a:pt x="2489" y="1198"/>
                    </a:cubicBezTo>
                    <a:cubicBezTo>
                      <a:pt x="2489" y="536"/>
                      <a:pt x="1954" y="1"/>
                      <a:pt x="122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71" name="Google Shape;5381;p64">
              <a:extLst>
                <a:ext uri="{FF2B5EF4-FFF2-40B4-BE49-F238E27FC236}">
                  <a16:creationId xmlns:a16="http://schemas.microsoft.com/office/drawing/2014/main" xmlns="" id="{CBC5F045-107B-41EF-A1A7-DAC9A949C40E}"/>
                </a:ext>
              </a:extLst>
            </p:cNvPr>
            <p:cNvSpPr/>
            <p:nvPr/>
          </p:nvSpPr>
          <p:spPr>
            <a:xfrm>
              <a:off x="1010400" y="3043597"/>
              <a:ext cx="349421" cy="348568"/>
            </a:xfrm>
            <a:custGeom>
              <a:avLst/>
              <a:gdLst/>
              <a:ahLst/>
              <a:cxnLst/>
              <a:rect l="l" t="t" r="r" b="b"/>
              <a:pathLst>
                <a:path w="12697" h="12666" extrusionOk="0">
                  <a:moveTo>
                    <a:pt x="6301" y="1356"/>
                  </a:moveTo>
                  <a:cubicBezTo>
                    <a:pt x="6522" y="1356"/>
                    <a:pt x="6711" y="1576"/>
                    <a:pt x="6711" y="1797"/>
                  </a:cubicBezTo>
                  <a:lnTo>
                    <a:pt x="6711" y="2269"/>
                  </a:lnTo>
                  <a:cubicBezTo>
                    <a:pt x="7656" y="2458"/>
                    <a:pt x="8349" y="3309"/>
                    <a:pt x="8349" y="4285"/>
                  </a:cubicBezTo>
                  <a:cubicBezTo>
                    <a:pt x="8349" y="4538"/>
                    <a:pt x="8160" y="4727"/>
                    <a:pt x="7971" y="4727"/>
                  </a:cubicBezTo>
                  <a:cubicBezTo>
                    <a:pt x="7719" y="4727"/>
                    <a:pt x="7530" y="4538"/>
                    <a:pt x="7530" y="4285"/>
                  </a:cubicBezTo>
                  <a:cubicBezTo>
                    <a:pt x="7530" y="3624"/>
                    <a:pt x="6994" y="3057"/>
                    <a:pt x="6301" y="3057"/>
                  </a:cubicBezTo>
                  <a:cubicBezTo>
                    <a:pt x="5640" y="3057"/>
                    <a:pt x="5073" y="3624"/>
                    <a:pt x="5073" y="4285"/>
                  </a:cubicBezTo>
                  <a:cubicBezTo>
                    <a:pt x="5073" y="4947"/>
                    <a:pt x="5829" y="5483"/>
                    <a:pt x="6585" y="6018"/>
                  </a:cubicBezTo>
                  <a:cubicBezTo>
                    <a:pt x="7435" y="6648"/>
                    <a:pt x="8412" y="7310"/>
                    <a:pt x="8412" y="8413"/>
                  </a:cubicBezTo>
                  <a:cubicBezTo>
                    <a:pt x="8412" y="9421"/>
                    <a:pt x="7687" y="10271"/>
                    <a:pt x="6742" y="10429"/>
                  </a:cubicBezTo>
                  <a:lnTo>
                    <a:pt x="6742" y="10901"/>
                  </a:lnTo>
                  <a:cubicBezTo>
                    <a:pt x="6742" y="11154"/>
                    <a:pt x="6553" y="11311"/>
                    <a:pt x="6364" y="11311"/>
                  </a:cubicBezTo>
                  <a:cubicBezTo>
                    <a:pt x="6144" y="11311"/>
                    <a:pt x="5955" y="11091"/>
                    <a:pt x="5955" y="10901"/>
                  </a:cubicBezTo>
                  <a:lnTo>
                    <a:pt x="5955" y="10429"/>
                  </a:lnTo>
                  <a:cubicBezTo>
                    <a:pt x="5010" y="10240"/>
                    <a:pt x="4316" y="9421"/>
                    <a:pt x="4316" y="8413"/>
                  </a:cubicBezTo>
                  <a:cubicBezTo>
                    <a:pt x="4316" y="8192"/>
                    <a:pt x="4505" y="8035"/>
                    <a:pt x="4694" y="8035"/>
                  </a:cubicBezTo>
                  <a:cubicBezTo>
                    <a:pt x="4884" y="8035"/>
                    <a:pt x="5136" y="8224"/>
                    <a:pt x="5136" y="8413"/>
                  </a:cubicBezTo>
                  <a:cubicBezTo>
                    <a:pt x="5136" y="9106"/>
                    <a:pt x="5671" y="9641"/>
                    <a:pt x="6364" y="9641"/>
                  </a:cubicBezTo>
                  <a:cubicBezTo>
                    <a:pt x="7026" y="9641"/>
                    <a:pt x="7561" y="9106"/>
                    <a:pt x="7561" y="8413"/>
                  </a:cubicBezTo>
                  <a:cubicBezTo>
                    <a:pt x="7561" y="7751"/>
                    <a:pt x="6868" y="7247"/>
                    <a:pt x="6081" y="6680"/>
                  </a:cubicBezTo>
                  <a:cubicBezTo>
                    <a:pt x="5199" y="6050"/>
                    <a:pt x="4253" y="5388"/>
                    <a:pt x="4253" y="4285"/>
                  </a:cubicBezTo>
                  <a:cubicBezTo>
                    <a:pt x="4253" y="3309"/>
                    <a:pt x="4978" y="2427"/>
                    <a:pt x="5923" y="2269"/>
                  </a:cubicBezTo>
                  <a:lnTo>
                    <a:pt x="5923" y="1797"/>
                  </a:lnTo>
                  <a:cubicBezTo>
                    <a:pt x="5923" y="1576"/>
                    <a:pt x="6112" y="1356"/>
                    <a:pt x="6301" y="1356"/>
                  </a:cubicBezTo>
                  <a:close/>
                  <a:moveTo>
                    <a:pt x="6333" y="1"/>
                  </a:moveTo>
                  <a:cubicBezTo>
                    <a:pt x="2836" y="1"/>
                    <a:pt x="0" y="2836"/>
                    <a:pt x="0" y="6333"/>
                  </a:cubicBezTo>
                  <a:cubicBezTo>
                    <a:pt x="0" y="9830"/>
                    <a:pt x="2836" y="12666"/>
                    <a:pt x="6333" y="12666"/>
                  </a:cubicBezTo>
                  <a:cubicBezTo>
                    <a:pt x="9861" y="12666"/>
                    <a:pt x="12697" y="9830"/>
                    <a:pt x="12697" y="6333"/>
                  </a:cubicBezTo>
                  <a:cubicBezTo>
                    <a:pt x="12697" y="2836"/>
                    <a:pt x="9861" y="1"/>
                    <a:pt x="633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2" name="Google Shape;5382;p64">
              <a:extLst>
                <a:ext uri="{FF2B5EF4-FFF2-40B4-BE49-F238E27FC236}">
                  <a16:creationId xmlns:a16="http://schemas.microsoft.com/office/drawing/2014/main" xmlns="" id="{BFCCC566-F45B-417C-983D-4BA59DDB5B5F}"/>
                </a:ext>
              </a:extLst>
            </p:cNvPr>
            <p:cNvGrpSpPr/>
            <p:nvPr/>
          </p:nvGrpSpPr>
          <p:grpSpPr>
            <a:xfrm>
              <a:off x="1012422" y="3464550"/>
              <a:ext cx="349421" cy="349421"/>
              <a:chOff x="-65145700" y="3727425"/>
              <a:chExt cx="317425" cy="317425"/>
            </a:xfrm>
            <a:solidFill>
              <a:schemeClr val="accent3"/>
            </a:solidFill>
          </p:grpSpPr>
          <p:sp>
            <p:nvSpPr>
              <p:cNvPr id="873" name="Google Shape;5383;p64">
                <a:extLst>
                  <a:ext uri="{FF2B5EF4-FFF2-40B4-BE49-F238E27FC236}">
                    <a16:creationId xmlns:a16="http://schemas.microsoft.com/office/drawing/2014/main" xmlns="" id="{91D468B2-86FB-4643-A65C-37BFECE10E3E}"/>
                  </a:ext>
                </a:extLst>
              </p:cNvPr>
              <p:cNvSpPr/>
              <p:nvPr/>
            </p:nvSpPr>
            <p:spPr>
              <a:xfrm>
                <a:off x="-65145700" y="3769150"/>
                <a:ext cx="275675" cy="275700"/>
              </a:xfrm>
              <a:custGeom>
                <a:avLst/>
                <a:gdLst/>
                <a:ahLst/>
                <a:cxnLst/>
                <a:rect l="l" t="t" r="r" b="b"/>
                <a:pathLst>
                  <a:path w="11027" h="11028" extrusionOk="0">
                    <a:moveTo>
                      <a:pt x="5514" y="1"/>
                    </a:moveTo>
                    <a:cubicBezTo>
                      <a:pt x="2489" y="1"/>
                      <a:pt x="0" y="2458"/>
                      <a:pt x="0" y="5514"/>
                    </a:cubicBezTo>
                    <a:cubicBezTo>
                      <a:pt x="0" y="8539"/>
                      <a:pt x="2489" y="11027"/>
                      <a:pt x="5514" y="11027"/>
                    </a:cubicBezTo>
                    <a:cubicBezTo>
                      <a:pt x="8538" y="11027"/>
                      <a:pt x="11027" y="8539"/>
                      <a:pt x="11027" y="5514"/>
                    </a:cubicBezTo>
                    <a:cubicBezTo>
                      <a:pt x="11027" y="5294"/>
                      <a:pt x="10869" y="5105"/>
                      <a:pt x="10649" y="5105"/>
                    </a:cubicBezTo>
                    <a:lnTo>
                      <a:pt x="5955" y="5105"/>
                    </a:lnTo>
                    <a:lnTo>
                      <a:pt x="5955" y="410"/>
                    </a:lnTo>
                    <a:cubicBezTo>
                      <a:pt x="5955" y="190"/>
                      <a:pt x="5766" y="1"/>
                      <a:pt x="551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5384;p64">
                <a:extLst>
                  <a:ext uri="{FF2B5EF4-FFF2-40B4-BE49-F238E27FC236}">
                    <a16:creationId xmlns:a16="http://schemas.microsoft.com/office/drawing/2014/main" xmlns="" id="{EF92919D-FBE7-47B1-9D20-849CD7D46EA2}"/>
                  </a:ext>
                </a:extLst>
              </p:cNvPr>
              <p:cNvSpPr/>
              <p:nvPr/>
            </p:nvSpPr>
            <p:spPr>
              <a:xfrm>
                <a:off x="-64977150" y="3727425"/>
                <a:ext cx="148875" cy="147300"/>
              </a:xfrm>
              <a:custGeom>
                <a:avLst/>
                <a:gdLst/>
                <a:ahLst/>
                <a:cxnLst/>
                <a:rect l="l" t="t" r="r" b="b"/>
                <a:pathLst>
                  <a:path w="5955" h="5892" extrusionOk="0">
                    <a:moveTo>
                      <a:pt x="441" y="0"/>
                    </a:moveTo>
                    <a:cubicBezTo>
                      <a:pt x="189" y="0"/>
                      <a:pt x="0" y="158"/>
                      <a:pt x="0" y="378"/>
                    </a:cubicBezTo>
                    <a:lnTo>
                      <a:pt x="0" y="5513"/>
                    </a:lnTo>
                    <a:cubicBezTo>
                      <a:pt x="0" y="5702"/>
                      <a:pt x="189" y="5891"/>
                      <a:pt x="441" y="5891"/>
                    </a:cubicBezTo>
                    <a:lnTo>
                      <a:pt x="5514" y="5891"/>
                    </a:lnTo>
                    <a:cubicBezTo>
                      <a:pt x="5734" y="5891"/>
                      <a:pt x="5955" y="5702"/>
                      <a:pt x="5955" y="5513"/>
                    </a:cubicBezTo>
                    <a:cubicBezTo>
                      <a:pt x="5955" y="2489"/>
                      <a:pt x="3466" y="0"/>
                      <a:pt x="44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5" name="Google Shape;5385;p64">
              <a:extLst>
                <a:ext uri="{FF2B5EF4-FFF2-40B4-BE49-F238E27FC236}">
                  <a16:creationId xmlns:a16="http://schemas.microsoft.com/office/drawing/2014/main" xmlns="" id="{5CEE7DF8-0F35-40BA-B729-113543DFF72E}"/>
                </a:ext>
              </a:extLst>
            </p:cNvPr>
            <p:cNvGrpSpPr/>
            <p:nvPr/>
          </p:nvGrpSpPr>
          <p:grpSpPr>
            <a:xfrm>
              <a:off x="1015463" y="3872630"/>
              <a:ext cx="343340" cy="349421"/>
              <a:chOff x="-65144125" y="4094450"/>
              <a:chExt cx="311900" cy="317425"/>
            </a:xfrm>
            <a:solidFill>
              <a:schemeClr val="accent3"/>
            </a:solidFill>
          </p:grpSpPr>
          <p:sp>
            <p:nvSpPr>
              <p:cNvPr id="876" name="Google Shape;5386;p64">
                <a:extLst>
                  <a:ext uri="{FF2B5EF4-FFF2-40B4-BE49-F238E27FC236}">
                    <a16:creationId xmlns:a16="http://schemas.microsoft.com/office/drawing/2014/main" xmlns="" id="{69F8A4D0-EC1A-4D4D-8751-B813EC7F941C}"/>
                  </a:ext>
                </a:extLst>
              </p:cNvPr>
              <p:cNvSpPr/>
              <p:nvPr/>
            </p:nvSpPr>
            <p:spPr>
              <a:xfrm>
                <a:off x="-65079550" y="4183450"/>
                <a:ext cx="185900" cy="185900"/>
              </a:xfrm>
              <a:custGeom>
                <a:avLst/>
                <a:gdLst/>
                <a:ahLst/>
                <a:cxnLst/>
                <a:rect l="l" t="t" r="r" b="b"/>
                <a:pathLst>
                  <a:path w="7436" h="7436" extrusionOk="0">
                    <a:moveTo>
                      <a:pt x="3687" y="0"/>
                    </a:moveTo>
                    <a:cubicBezTo>
                      <a:pt x="1639" y="0"/>
                      <a:pt x="1" y="1639"/>
                      <a:pt x="1" y="3686"/>
                    </a:cubicBezTo>
                    <a:cubicBezTo>
                      <a:pt x="1" y="5734"/>
                      <a:pt x="1639" y="7435"/>
                      <a:pt x="3687" y="7435"/>
                    </a:cubicBezTo>
                    <a:cubicBezTo>
                      <a:pt x="5735" y="7435"/>
                      <a:pt x="7436" y="5797"/>
                      <a:pt x="7436" y="3686"/>
                    </a:cubicBezTo>
                    <a:cubicBezTo>
                      <a:pt x="7436" y="3466"/>
                      <a:pt x="7247" y="3308"/>
                      <a:pt x="7058" y="3308"/>
                    </a:cubicBezTo>
                    <a:lnTo>
                      <a:pt x="4096" y="3308"/>
                    </a:lnTo>
                    <a:lnTo>
                      <a:pt x="4096" y="378"/>
                    </a:lnTo>
                    <a:cubicBezTo>
                      <a:pt x="4096" y="158"/>
                      <a:pt x="3907" y="0"/>
                      <a:pt x="368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 name="Google Shape;5387;p64">
                <a:extLst>
                  <a:ext uri="{FF2B5EF4-FFF2-40B4-BE49-F238E27FC236}">
                    <a16:creationId xmlns:a16="http://schemas.microsoft.com/office/drawing/2014/main" xmlns="" id="{767F0F88-23E5-4ACB-93CD-A88330682566}"/>
                  </a:ext>
                </a:extLst>
              </p:cNvPr>
              <p:cNvSpPr/>
              <p:nvPr/>
            </p:nvSpPr>
            <p:spPr>
              <a:xfrm>
                <a:off x="-65039375" y="4094450"/>
                <a:ext cx="104775" cy="19700"/>
              </a:xfrm>
              <a:custGeom>
                <a:avLst/>
                <a:gdLst/>
                <a:ahLst/>
                <a:cxnLst/>
                <a:rect l="l" t="t" r="r" b="b"/>
                <a:pathLst>
                  <a:path w="4191" h="788" extrusionOk="0">
                    <a:moveTo>
                      <a:pt x="473" y="0"/>
                    </a:moveTo>
                    <a:cubicBezTo>
                      <a:pt x="252" y="0"/>
                      <a:pt x="32" y="221"/>
                      <a:pt x="32" y="410"/>
                    </a:cubicBezTo>
                    <a:cubicBezTo>
                      <a:pt x="0" y="599"/>
                      <a:pt x="158" y="756"/>
                      <a:pt x="347" y="788"/>
                    </a:cubicBezTo>
                    <a:lnTo>
                      <a:pt x="3813" y="788"/>
                    </a:lnTo>
                    <a:cubicBezTo>
                      <a:pt x="4033" y="756"/>
                      <a:pt x="4191" y="599"/>
                      <a:pt x="4191" y="410"/>
                    </a:cubicBezTo>
                    <a:cubicBezTo>
                      <a:pt x="4191" y="158"/>
                      <a:pt x="3970" y="0"/>
                      <a:pt x="378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5388;p64">
                <a:extLst>
                  <a:ext uri="{FF2B5EF4-FFF2-40B4-BE49-F238E27FC236}">
                    <a16:creationId xmlns:a16="http://schemas.microsoft.com/office/drawing/2014/main" xmlns="" id="{05ED7D63-4107-4774-B26B-4DFA5D7451EA}"/>
                  </a:ext>
                </a:extLst>
              </p:cNvPr>
              <p:cNvSpPr/>
              <p:nvPr/>
            </p:nvSpPr>
            <p:spPr>
              <a:xfrm>
                <a:off x="-65144125" y="4121025"/>
                <a:ext cx="311900" cy="290850"/>
              </a:xfrm>
              <a:custGeom>
                <a:avLst/>
                <a:gdLst/>
                <a:ahLst/>
                <a:cxnLst/>
                <a:rect l="l" t="t" r="r" b="b"/>
                <a:pathLst>
                  <a:path w="12476" h="11634" extrusionOk="0">
                    <a:moveTo>
                      <a:pt x="6321" y="1678"/>
                    </a:moveTo>
                    <a:cubicBezTo>
                      <a:pt x="7437" y="1678"/>
                      <a:pt x="8570" y="2088"/>
                      <a:pt x="9483" y="3001"/>
                    </a:cubicBezTo>
                    <a:cubicBezTo>
                      <a:pt x="10334" y="3884"/>
                      <a:pt x="10806" y="5018"/>
                      <a:pt x="10806" y="6246"/>
                    </a:cubicBezTo>
                    <a:cubicBezTo>
                      <a:pt x="10806" y="8767"/>
                      <a:pt x="8759" y="10815"/>
                      <a:pt x="6238" y="10815"/>
                    </a:cubicBezTo>
                    <a:cubicBezTo>
                      <a:pt x="3718" y="10815"/>
                      <a:pt x="1702" y="8767"/>
                      <a:pt x="1702" y="6246"/>
                    </a:cubicBezTo>
                    <a:cubicBezTo>
                      <a:pt x="1702" y="3492"/>
                      <a:pt x="3974" y="1678"/>
                      <a:pt x="6321" y="1678"/>
                    </a:cubicBezTo>
                    <a:close/>
                    <a:moveTo>
                      <a:pt x="1367" y="1"/>
                    </a:moveTo>
                    <a:cubicBezTo>
                      <a:pt x="1048" y="1"/>
                      <a:pt x="725" y="119"/>
                      <a:pt x="473" y="355"/>
                    </a:cubicBezTo>
                    <a:cubicBezTo>
                      <a:pt x="0" y="828"/>
                      <a:pt x="0" y="1615"/>
                      <a:pt x="473" y="2119"/>
                    </a:cubicBezTo>
                    <a:cubicBezTo>
                      <a:pt x="696" y="2363"/>
                      <a:pt x="997" y="2488"/>
                      <a:pt x="1327" y="2488"/>
                    </a:cubicBezTo>
                    <a:cubicBezTo>
                      <a:pt x="1509" y="2488"/>
                      <a:pt x="1700" y="2450"/>
                      <a:pt x="1891" y="2371"/>
                    </a:cubicBezTo>
                    <a:lnTo>
                      <a:pt x="2237" y="2718"/>
                    </a:lnTo>
                    <a:cubicBezTo>
                      <a:pt x="1386" y="3695"/>
                      <a:pt x="914" y="4923"/>
                      <a:pt x="914" y="6215"/>
                    </a:cubicBezTo>
                    <a:cubicBezTo>
                      <a:pt x="914" y="9176"/>
                      <a:pt x="3340" y="11634"/>
                      <a:pt x="6301" y="11634"/>
                    </a:cubicBezTo>
                    <a:cubicBezTo>
                      <a:pt x="9231" y="11634"/>
                      <a:pt x="11689" y="9208"/>
                      <a:pt x="11689" y="6215"/>
                    </a:cubicBezTo>
                    <a:cubicBezTo>
                      <a:pt x="11689" y="4923"/>
                      <a:pt x="11216" y="3695"/>
                      <a:pt x="10365" y="2718"/>
                    </a:cubicBezTo>
                    <a:lnTo>
                      <a:pt x="10743" y="2371"/>
                    </a:lnTo>
                    <a:cubicBezTo>
                      <a:pt x="10901" y="2466"/>
                      <a:pt x="11059" y="2497"/>
                      <a:pt x="11248" y="2497"/>
                    </a:cubicBezTo>
                    <a:cubicBezTo>
                      <a:pt x="11909" y="2497"/>
                      <a:pt x="12476" y="1930"/>
                      <a:pt x="12476" y="1269"/>
                    </a:cubicBezTo>
                    <a:cubicBezTo>
                      <a:pt x="12476" y="607"/>
                      <a:pt x="11909" y="8"/>
                      <a:pt x="11248" y="8"/>
                    </a:cubicBezTo>
                    <a:cubicBezTo>
                      <a:pt x="10586" y="8"/>
                      <a:pt x="10019" y="544"/>
                      <a:pt x="10019" y="1269"/>
                    </a:cubicBezTo>
                    <a:cubicBezTo>
                      <a:pt x="10019" y="1458"/>
                      <a:pt x="10050" y="1615"/>
                      <a:pt x="10145" y="1773"/>
                    </a:cubicBezTo>
                    <a:lnTo>
                      <a:pt x="9798" y="2119"/>
                    </a:lnTo>
                    <a:cubicBezTo>
                      <a:pt x="9137" y="1584"/>
                      <a:pt x="8381" y="1206"/>
                      <a:pt x="7561" y="985"/>
                    </a:cubicBezTo>
                    <a:lnTo>
                      <a:pt x="7561" y="544"/>
                    </a:lnTo>
                    <a:lnTo>
                      <a:pt x="5073" y="544"/>
                    </a:lnTo>
                    <a:lnTo>
                      <a:pt x="5073" y="985"/>
                    </a:lnTo>
                    <a:cubicBezTo>
                      <a:pt x="4222" y="1206"/>
                      <a:pt x="3434" y="1584"/>
                      <a:pt x="2836" y="2119"/>
                    </a:cubicBezTo>
                    <a:lnTo>
                      <a:pt x="2458" y="1773"/>
                    </a:lnTo>
                    <a:cubicBezTo>
                      <a:pt x="2710" y="1269"/>
                      <a:pt x="2584" y="733"/>
                      <a:pt x="2237" y="355"/>
                    </a:cubicBezTo>
                    <a:cubicBezTo>
                      <a:pt x="2001" y="119"/>
                      <a:pt x="1686" y="1"/>
                      <a:pt x="13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79" name="Google Shape;5389;p64">
              <a:extLst>
                <a:ext uri="{FF2B5EF4-FFF2-40B4-BE49-F238E27FC236}">
                  <a16:creationId xmlns:a16="http://schemas.microsoft.com/office/drawing/2014/main" xmlns="" id="{1AB9D5E6-8B75-4C79-BBC3-89C4CA8FD713}"/>
                </a:ext>
              </a:extLst>
            </p:cNvPr>
            <p:cNvSpPr/>
            <p:nvPr/>
          </p:nvSpPr>
          <p:spPr>
            <a:xfrm>
              <a:off x="3110777" y="3042290"/>
              <a:ext cx="351155" cy="351183"/>
            </a:xfrm>
            <a:custGeom>
              <a:avLst/>
              <a:gdLst/>
              <a:ahLst/>
              <a:cxnLst/>
              <a:rect l="l" t="t" r="r" b="b"/>
              <a:pathLst>
                <a:path w="12760" h="12761" extrusionOk="0">
                  <a:moveTo>
                    <a:pt x="6427" y="3592"/>
                  </a:moveTo>
                  <a:cubicBezTo>
                    <a:pt x="7939" y="3592"/>
                    <a:pt x="9168" y="4821"/>
                    <a:pt x="9168" y="6365"/>
                  </a:cubicBezTo>
                  <a:cubicBezTo>
                    <a:pt x="9168" y="7846"/>
                    <a:pt x="7908" y="9106"/>
                    <a:pt x="6427" y="9106"/>
                  </a:cubicBezTo>
                  <a:cubicBezTo>
                    <a:pt x="4883" y="9106"/>
                    <a:pt x="3655" y="7877"/>
                    <a:pt x="3655" y="6365"/>
                  </a:cubicBezTo>
                  <a:cubicBezTo>
                    <a:pt x="3655" y="4821"/>
                    <a:pt x="4883" y="3592"/>
                    <a:pt x="6427" y="3592"/>
                  </a:cubicBezTo>
                  <a:close/>
                  <a:moveTo>
                    <a:pt x="5829" y="1"/>
                  </a:moveTo>
                  <a:cubicBezTo>
                    <a:pt x="5356" y="1"/>
                    <a:pt x="5009" y="347"/>
                    <a:pt x="5009" y="852"/>
                  </a:cubicBezTo>
                  <a:lnTo>
                    <a:pt x="5009" y="1576"/>
                  </a:lnTo>
                  <a:cubicBezTo>
                    <a:pt x="4631" y="1702"/>
                    <a:pt x="4285" y="1828"/>
                    <a:pt x="3970" y="2017"/>
                  </a:cubicBezTo>
                  <a:lnTo>
                    <a:pt x="3466" y="1513"/>
                  </a:lnTo>
                  <a:cubicBezTo>
                    <a:pt x="3308" y="1356"/>
                    <a:pt x="3088" y="1277"/>
                    <a:pt x="2867" y="1277"/>
                  </a:cubicBezTo>
                  <a:cubicBezTo>
                    <a:pt x="2647" y="1277"/>
                    <a:pt x="2426" y="1356"/>
                    <a:pt x="2269" y="1513"/>
                  </a:cubicBezTo>
                  <a:lnTo>
                    <a:pt x="1481" y="2301"/>
                  </a:lnTo>
                  <a:cubicBezTo>
                    <a:pt x="1166" y="2616"/>
                    <a:pt x="1166" y="3151"/>
                    <a:pt x="1481" y="3466"/>
                  </a:cubicBezTo>
                  <a:lnTo>
                    <a:pt x="2017" y="4002"/>
                  </a:lnTo>
                  <a:cubicBezTo>
                    <a:pt x="1796" y="4317"/>
                    <a:pt x="1701" y="4664"/>
                    <a:pt x="1575" y="5010"/>
                  </a:cubicBezTo>
                  <a:lnTo>
                    <a:pt x="819" y="5010"/>
                  </a:lnTo>
                  <a:cubicBezTo>
                    <a:pt x="347" y="5010"/>
                    <a:pt x="0" y="5357"/>
                    <a:pt x="0" y="5829"/>
                  </a:cubicBezTo>
                  <a:lnTo>
                    <a:pt x="0" y="6932"/>
                  </a:lnTo>
                  <a:cubicBezTo>
                    <a:pt x="0" y="7405"/>
                    <a:pt x="347" y="7783"/>
                    <a:pt x="819" y="7783"/>
                  </a:cubicBezTo>
                  <a:lnTo>
                    <a:pt x="1575" y="7783"/>
                  </a:lnTo>
                  <a:cubicBezTo>
                    <a:pt x="1701" y="8129"/>
                    <a:pt x="1796" y="8476"/>
                    <a:pt x="2017" y="8791"/>
                  </a:cubicBezTo>
                  <a:lnTo>
                    <a:pt x="1481" y="9295"/>
                  </a:lnTo>
                  <a:cubicBezTo>
                    <a:pt x="1166" y="9610"/>
                    <a:pt x="1166" y="10177"/>
                    <a:pt x="1481" y="10492"/>
                  </a:cubicBezTo>
                  <a:lnTo>
                    <a:pt x="2269" y="11280"/>
                  </a:lnTo>
                  <a:cubicBezTo>
                    <a:pt x="2426" y="11437"/>
                    <a:pt x="2647" y="11516"/>
                    <a:pt x="2867" y="11516"/>
                  </a:cubicBezTo>
                  <a:cubicBezTo>
                    <a:pt x="3088" y="11516"/>
                    <a:pt x="3308" y="11437"/>
                    <a:pt x="3466" y="11280"/>
                  </a:cubicBezTo>
                  <a:lnTo>
                    <a:pt x="3970" y="10776"/>
                  </a:lnTo>
                  <a:cubicBezTo>
                    <a:pt x="4285" y="10965"/>
                    <a:pt x="4631" y="11091"/>
                    <a:pt x="5009" y="11185"/>
                  </a:cubicBezTo>
                  <a:lnTo>
                    <a:pt x="5009" y="11941"/>
                  </a:lnTo>
                  <a:cubicBezTo>
                    <a:pt x="5009" y="12414"/>
                    <a:pt x="5356" y="12760"/>
                    <a:pt x="5829" y="12760"/>
                  </a:cubicBezTo>
                  <a:lnTo>
                    <a:pt x="6931" y="12760"/>
                  </a:lnTo>
                  <a:cubicBezTo>
                    <a:pt x="7404" y="12760"/>
                    <a:pt x="7750" y="12414"/>
                    <a:pt x="7750" y="11941"/>
                  </a:cubicBezTo>
                  <a:lnTo>
                    <a:pt x="7750" y="11185"/>
                  </a:lnTo>
                  <a:cubicBezTo>
                    <a:pt x="8097" y="11091"/>
                    <a:pt x="8475" y="10965"/>
                    <a:pt x="8790" y="10776"/>
                  </a:cubicBezTo>
                  <a:lnTo>
                    <a:pt x="9294" y="11280"/>
                  </a:lnTo>
                  <a:cubicBezTo>
                    <a:pt x="9452" y="11437"/>
                    <a:pt x="9664" y="11516"/>
                    <a:pt x="9877" y="11516"/>
                  </a:cubicBezTo>
                  <a:cubicBezTo>
                    <a:pt x="10090" y="11516"/>
                    <a:pt x="10302" y="11437"/>
                    <a:pt x="10460" y="11280"/>
                  </a:cubicBezTo>
                  <a:lnTo>
                    <a:pt x="11247" y="10492"/>
                  </a:lnTo>
                  <a:cubicBezTo>
                    <a:pt x="11563" y="10177"/>
                    <a:pt x="11563" y="9610"/>
                    <a:pt x="11247" y="9295"/>
                  </a:cubicBezTo>
                  <a:lnTo>
                    <a:pt x="10743" y="8791"/>
                  </a:lnTo>
                  <a:cubicBezTo>
                    <a:pt x="10932" y="8476"/>
                    <a:pt x="11058" y="8129"/>
                    <a:pt x="11184" y="7783"/>
                  </a:cubicBezTo>
                  <a:lnTo>
                    <a:pt x="11941" y="7783"/>
                  </a:lnTo>
                  <a:cubicBezTo>
                    <a:pt x="12413" y="7783"/>
                    <a:pt x="12760" y="7405"/>
                    <a:pt x="12760" y="6932"/>
                  </a:cubicBezTo>
                  <a:lnTo>
                    <a:pt x="12760" y="5829"/>
                  </a:lnTo>
                  <a:cubicBezTo>
                    <a:pt x="12760" y="5325"/>
                    <a:pt x="12350" y="4979"/>
                    <a:pt x="11941" y="4979"/>
                  </a:cubicBezTo>
                  <a:lnTo>
                    <a:pt x="11184" y="4979"/>
                  </a:lnTo>
                  <a:cubicBezTo>
                    <a:pt x="11058" y="4632"/>
                    <a:pt x="10932" y="4254"/>
                    <a:pt x="10743" y="3939"/>
                  </a:cubicBezTo>
                  <a:lnTo>
                    <a:pt x="11247" y="3435"/>
                  </a:lnTo>
                  <a:cubicBezTo>
                    <a:pt x="11563" y="3120"/>
                    <a:pt x="11563" y="2553"/>
                    <a:pt x="11247" y="2238"/>
                  </a:cubicBezTo>
                  <a:lnTo>
                    <a:pt x="10460" y="1450"/>
                  </a:lnTo>
                  <a:cubicBezTo>
                    <a:pt x="10302" y="1293"/>
                    <a:pt x="10090" y="1214"/>
                    <a:pt x="9877" y="1214"/>
                  </a:cubicBezTo>
                  <a:cubicBezTo>
                    <a:pt x="9664" y="1214"/>
                    <a:pt x="9452" y="1293"/>
                    <a:pt x="9294" y="1450"/>
                  </a:cubicBezTo>
                  <a:lnTo>
                    <a:pt x="8790" y="1986"/>
                  </a:lnTo>
                  <a:cubicBezTo>
                    <a:pt x="8475" y="1765"/>
                    <a:pt x="8097" y="1671"/>
                    <a:pt x="7750" y="1545"/>
                  </a:cubicBezTo>
                  <a:lnTo>
                    <a:pt x="7750" y="852"/>
                  </a:lnTo>
                  <a:cubicBezTo>
                    <a:pt x="7750" y="379"/>
                    <a:pt x="7404" y="1"/>
                    <a:pt x="693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80" name="Google Shape;5390;p64">
              <a:extLst>
                <a:ext uri="{FF2B5EF4-FFF2-40B4-BE49-F238E27FC236}">
                  <a16:creationId xmlns:a16="http://schemas.microsoft.com/office/drawing/2014/main" xmlns="" id="{B17D4CF4-93D4-4F9E-8D23-DEFECEB6AD0D}"/>
                </a:ext>
              </a:extLst>
            </p:cNvPr>
            <p:cNvGrpSpPr/>
            <p:nvPr/>
          </p:nvGrpSpPr>
          <p:grpSpPr>
            <a:xfrm>
              <a:off x="3111996" y="3464178"/>
              <a:ext cx="352641" cy="350164"/>
              <a:chOff x="-63250675" y="3744075"/>
              <a:chExt cx="320350" cy="318100"/>
            </a:xfrm>
            <a:solidFill>
              <a:schemeClr val="accent3"/>
            </a:solidFill>
          </p:grpSpPr>
          <p:sp>
            <p:nvSpPr>
              <p:cNvPr id="881" name="Google Shape;5391;p64">
                <a:extLst>
                  <a:ext uri="{FF2B5EF4-FFF2-40B4-BE49-F238E27FC236}">
                    <a16:creationId xmlns:a16="http://schemas.microsoft.com/office/drawing/2014/main" xmlns="" id="{E626F1CF-8151-4768-9A3F-C295C24501CC}"/>
                  </a:ext>
                </a:extLst>
              </p:cNvPr>
              <p:cNvSpPr/>
              <p:nvPr/>
            </p:nvSpPr>
            <p:spPr>
              <a:xfrm>
                <a:off x="-63126250" y="3744075"/>
                <a:ext cx="195925" cy="192875"/>
              </a:xfrm>
              <a:custGeom>
                <a:avLst/>
                <a:gdLst/>
                <a:ahLst/>
                <a:cxnLst/>
                <a:rect l="l" t="t" r="r" b="b"/>
                <a:pathLst>
                  <a:path w="7837" h="7715" extrusionOk="0">
                    <a:moveTo>
                      <a:pt x="6020" y="0"/>
                    </a:moveTo>
                    <a:cubicBezTo>
                      <a:pt x="5921" y="0"/>
                      <a:pt x="5820" y="37"/>
                      <a:pt x="5735" y="122"/>
                    </a:cubicBezTo>
                    <a:lnTo>
                      <a:pt x="4097" y="1760"/>
                    </a:lnTo>
                    <a:cubicBezTo>
                      <a:pt x="4034" y="1854"/>
                      <a:pt x="3971" y="1917"/>
                      <a:pt x="3971" y="2012"/>
                    </a:cubicBezTo>
                    <a:lnTo>
                      <a:pt x="3782" y="3304"/>
                    </a:lnTo>
                    <a:lnTo>
                      <a:pt x="1734" y="5351"/>
                    </a:lnTo>
                    <a:cubicBezTo>
                      <a:pt x="1576" y="5288"/>
                      <a:pt x="1387" y="5225"/>
                      <a:pt x="1230" y="5225"/>
                    </a:cubicBezTo>
                    <a:cubicBezTo>
                      <a:pt x="537" y="5225"/>
                      <a:pt x="1" y="5793"/>
                      <a:pt x="1" y="6486"/>
                    </a:cubicBezTo>
                    <a:cubicBezTo>
                      <a:pt x="1" y="7210"/>
                      <a:pt x="537" y="7714"/>
                      <a:pt x="1230" y="7714"/>
                    </a:cubicBezTo>
                    <a:cubicBezTo>
                      <a:pt x="1891" y="7714"/>
                      <a:pt x="2458" y="7179"/>
                      <a:pt x="2458" y="6486"/>
                    </a:cubicBezTo>
                    <a:cubicBezTo>
                      <a:pt x="2458" y="6297"/>
                      <a:pt x="2395" y="6139"/>
                      <a:pt x="2332" y="5982"/>
                    </a:cubicBezTo>
                    <a:lnTo>
                      <a:pt x="4380" y="3934"/>
                    </a:lnTo>
                    <a:lnTo>
                      <a:pt x="5672" y="3745"/>
                    </a:lnTo>
                    <a:cubicBezTo>
                      <a:pt x="5735" y="3745"/>
                      <a:pt x="5829" y="3713"/>
                      <a:pt x="5924" y="3619"/>
                    </a:cubicBezTo>
                    <a:lnTo>
                      <a:pt x="7562" y="1980"/>
                    </a:lnTo>
                    <a:cubicBezTo>
                      <a:pt x="7837" y="1706"/>
                      <a:pt x="7609" y="1254"/>
                      <a:pt x="7251" y="1254"/>
                    </a:cubicBezTo>
                    <a:cubicBezTo>
                      <a:pt x="7240" y="1254"/>
                      <a:pt x="7228" y="1255"/>
                      <a:pt x="7216" y="1256"/>
                    </a:cubicBezTo>
                    <a:lnTo>
                      <a:pt x="6302" y="1382"/>
                    </a:lnTo>
                    <a:lnTo>
                      <a:pt x="6428" y="468"/>
                    </a:lnTo>
                    <a:cubicBezTo>
                      <a:pt x="6472" y="203"/>
                      <a:pt x="6253" y="0"/>
                      <a:pt x="602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5392;p64">
                <a:extLst>
                  <a:ext uri="{FF2B5EF4-FFF2-40B4-BE49-F238E27FC236}">
                    <a16:creationId xmlns:a16="http://schemas.microsoft.com/office/drawing/2014/main" xmlns="" id="{A20870EF-663F-43E1-A97F-03BCF23C412E}"/>
                  </a:ext>
                </a:extLst>
              </p:cNvPr>
              <p:cNvSpPr/>
              <p:nvPr/>
            </p:nvSpPr>
            <p:spPr>
              <a:xfrm>
                <a:off x="-63190025" y="3814050"/>
                <a:ext cx="186675" cy="185900"/>
              </a:xfrm>
              <a:custGeom>
                <a:avLst/>
                <a:gdLst/>
                <a:ahLst/>
                <a:cxnLst/>
                <a:rect l="l" t="t" r="r" b="b"/>
                <a:pathLst>
                  <a:path w="7467" h="7436" extrusionOk="0">
                    <a:moveTo>
                      <a:pt x="3718" y="1"/>
                    </a:moveTo>
                    <a:cubicBezTo>
                      <a:pt x="1670" y="1"/>
                      <a:pt x="0" y="1670"/>
                      <a:pt x="0" y="3750"/>
                    </a:cubicBezTo>
                    <a:cubicBezTo>
                      <a:pt x="0" y="5797"/>
                      <a:pt x="1638" y="7436"/>
                      <a:pt x="3718" y="7436"/>
                    </a:cubicBezTo>
                    <a:cubicBezTo>
                      <a:pt x="5765" y="7436"/>
                      <a:pt x="7467" y="5797"/>
                      <a:pt x="7467" y="3750"/>
                    </a:cubicBezTo>
                    <a:cubicBezTo>
                      <a:pt x="7467" y="3151"/>
                      <a:pt x="7341" y="2647"/>
                      <a:pt x="7120" y="2143"/>
                    </a:cubicBezTo>
                    <a:lnTo>
                      <a:pt x="5828" y="3435"/>
                    </a:lnTo>
                    <a:cubicBezTo>
                      <a:pt x="5828" y="3498"/>
                      <a:pt x="5860" y="3624"/>
                      <a:pt x="5860" y="3718"/>
                    </a:cubicBezTo>
                    <a:cubicBezTo>
                      <a:pt x="5860" y="4852"/>
                      <a:pt x="4915" y="5797"/>
                      <a:pt x="3781" y="5797"/>
                    </a:cubicBezTo>
                    <a:cubicBezTo>
                      <a:pt x="2615" y="5797"/>
                      <a:pt x="1670" y="4852"/>
                      <a:pt x="1670" y="3718"/>
                    </a:cubicBezTo>
                    <a:cubicBezTo>
                      <a:pt x="1733" y="2552"/>
                      <a:pt x="2615" y="1607"/>
                      <a:pt x="3781" y="1607"/>
                    </a:cubicBezTo>
                    <a:cubicBezTo>
                      <a:pt x="3875" y="1607"/>
                      <a:pt x="3970" y="1607"/>
                      <a:pt x="4033" y="1670"/>
                    </a:cubicBezTo>
                    <a:lnTo>
                      <a:pt x="5356" y="347"/>
                    </a:lnTo>
                    <a:cubicBezTo>
                      <a:pt x="4883" y="127"/>
                      <a:pt x="4316" y="1"/>
                      <a:pt x="371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3" name="Google Shape;5393;p64">
                <a:extLst>
                  <a:ext uri="{FF2B5EF4-FFF2-40B4-BE49-F238E27FC236}">
                    <a16:creationId xmlns:a16="http://schemas.microsoft.com/office/drawing/2014/main" xmlns="" id="{A3C34185-495B-4E8C-9744-EF80B25F90D5}"/>
                  </a:ext>
                </a:extLst>
              </p:cNvPr>
              <p:cNvSpPr/>
              <p:nvPr/>
            </p:nvSpPr>
            <p:spPr>
              <a:xfrm>
                <a:off x="-63250675" y="3751050"/>
                <a:ext cx="311125" cy="311125"/>
              </a:xfrm>
              <a:custGeom>
                <a:avLst/>
                <a:gdLst/>
                <a:ahLst/>
                <a:cxnLst/>
                <a:rect l="l" t="t" r="r" b="b"/>
                <a:pathLst>
                  <a:path w="12445" h="12445" extrusionOk="0">
                    <a:moveTo>
                      <a:pt x="6270" y="0"/>
                    </a:moveTo>
                    <a:cubicBezTo>
                      <a:pt x="2773" y="0"/>
                      <a:pt x="0" y="2804"/>
                      <a:pt x="0" y="6238"/>
                    </a:cubicBezTo>
                    <a:cubicBezTo>
                      <a:pt x="0" y="9641"/>
                      <a:pt x="2804" y="12445"/>
                      <a:pt x="6238" y="12445"/>
                    </a:cubicBezTo>
                    <a:cubicBezTo>
                      <a:pt x="9672" y="12445"/>
                      <a:pt x="12445" y="9641"/>
                      <a:pt x="12445" y="6238"/>
                    </a:cubicBezTo>
                    <a:cubicBezTo>
                      <a:pt x="12445" y="5325"/>
                      <a:pt x="12256" y="4411"/>
                      <a:pt x="11878" y="3592"/>
                    </a:cubicBezTo>
                    <a:lnTo>
                      <a:pt x="11563" y="3907"/>
                    </a:lnTo>
                    <a:cubicBezTo>
                      <a:pt x="11342" y="4096"/>
                      <a:pt x="11121" y="4222"/>
                      <a:pt x="10838" y="4253"/>
                    </a:cubicBezTo>
                    <a:lnTo>
                      <a:pt x="10397" y="4348"/>
                    </a:lnTo>
                    <a:cubicBezTo>
                      <a:pt x="10680" y="4915"/>
                      <a:pt x="10806" y="5545"/>
                      <a:pt x="10806" y="6238"/>
                    </a:cubicBezTo>
                    <a:cubicBezTo>
                      <a:pt x="10806" y="8759"/>
                      <a:pt x="8759" y="10743"/>
                      <a:pt x="6270" y="10743"/>
                    </a:cubicBezTo>
                    <a:cubicBezTo>
                      <a:pt x="3781" y="10743"/>
                      <a:pt x="1733" y="8696"/>
                      <a:pt x="1733" y="6238"/>
                    </a:cubicBezTo>
                    <a:cubicBezTo>
                      <a:pt x="1733" y="3718"/>
                      <a:pt x="3781" y="1670"/>
                      <a:pt x="6270" y="1670"/>
                    </a:cubicBezTo>
                    <a:cubicBezTo>
                      <a:pt x="6931" y="1670"/>
                      <a:pt x="7561" y="1796"/>
                      <a:pt x="8160" y="2048"/>
                    </a:cubicBezTo>
                    <a:lnTo>
                      <a:pt x="8254" y="1607"/>
                    </a:lnTo>
                    <a:cubicBezTo>
                      <a:pt x="8286" y="1355"/>
                      <a:pt x="8412" y="1103"/>
                      <a:pt x="8601" y="914"/>
                    </a:cubicBezTo>
                    <a:lnTo>
                      <a:pt x="8916" y="599"/>
                    </a:lnTo>
                    <a:cubicBezTo>
                      <a:pt x="8097" y="189"/>
                      <a:pt x="7215" y="0"/>
                      <a:pt x="627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84" name="Google Shape;5394;p64">
              <a:extLst>
                <a:ext uri="{FF2B5EF4-FFF2-40B4-BE49-F238E27FC236}">
                  <a16:creationId xmlns:a16="http://schemas.microsoft.com/office/drawing/2014/main" xmlns="" id="{94A783B4-26D0-4AAF-9826-4322740F5DBB}"/>
                </a:ext>
              </a:extLst>
            </p:cNvPr>
            <p:cNvGrpSpPr/>
            <p:nvPr/>
          </p:nvGrpSpPr>
          <p:grpSpPr>
            <a:xfrm>
              <a:off x="3113606" y="3872630"/>
              <a:ext cx="349421" cy="349421"/>
              <a:chOff x="-63250675" y="4110200"/>
              <a:chExt cx="317425" cy="317425"/>
            </a:xfrm>
            <a:solidFill>
              <a:schemeClr val="accent3"/>
            </a:solidFill>
          </p:grpSpPr>
          <p:sp>
            <p:nvSpPr>
              <p:cNvPr id="885" name="Google Shape;5395;p64">
                <a:extLst>
                  <a:ext uri="{FF2B5EF4-FFF2-40B4-BE49-F238E27FC236}">
                    <a16:creationId xmlns:a16="http://schemas.microsoft.com/office/drawing/2014/main" xmlns="" id="{DFA36F3B-0C37-458A-B481-51D400821E25}"/>
                  </a:ext>
                </a:extLst>
              </p:cNvPr>
              <p:cNvSpPr/>
              <p:nvPr/>
            </p:nvSpPr>
            <p:spPr>
              <a:xfrm>
                <a:off x="-63007300" y="4153725"/>
                <a:ext cx="30725" cy="29750"/>
              </a:xfrm>
              <a:custGeom>
                <a:avLst/>
                <a:gdLst/>
                <a:ahLst/>
                <a:cxnLst/>
                <a:rect l="l" t="t" r="r" b="b"/>
                <a:pathLst>
                  <a:path w="1229" h="1190" extrusionOk="0">
                    <a:moveTo>
                      <a:pt x="772" y="0"/>
                    </a:moveTo>
                    <a:cubicBezTo>
                      <a:pt x="662" y="0"/>
                      <a:pt x="552" y="39"/>
                      <a:pt x="473" y="118"/>
                    </a:cubicBezTo>
                    <a:lnTo>
                      <a:pt x="0" y="591"/>
                    </a:lnTo>
                    <a:cubicBezTo>
                      <a:pt x="252" y="780"/>
                      <a:pt x="441" y="1000"/>
                      <a:pt x="599" y="1189"/>
                    </a:cubicBezTo>
                    <a:lnTo>
                      <a:pt x="1071" y="717"/>
                    </a:lnTo>
                    <a:cubicBezTo>
                      <a:pt x="1229" y="559"/>
                      <a:pt x="1229" y="276"/>
                      <a:pt x="1071" y="118"/>
                    </a:cubicBezTo>
                    <a:cubicBezTo>
                      <a:pt x="993" y="39"/>
                      <a:pt x="882" y="0"/>
                      <a:pt x="7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5396;p64">
                <a:extLst>
                  <a:ext uri="{FF2B5EF4-FFF2-40B4-BE49-F238E27FC236}">
                    <a16:creationId xmlns:a16="http://schemas.microsoft.com/office/drawing/2014/main" xmlns="" id="{2579A573-E075-4540-A31C-4EB3BE697EC4}"/>
                  </a:ext>
                </a:extLst>
              </p:cNvPr>
              <p:cNvSpPr/>
              <p:nvPr/>
            </p:nvSpPr>
            <p:spPr>
              <a:xfrm>
                <a:off x="-63203425" y="4159025"/>
                <a:ext cx="222925" cy="222150"/>
              </a:xfrm>
              <a:custGeom>
                <a:avLst/>
                <a:gdLst/>
                <a:ahLst/>
                <a:cxnLst/>
                <a:rect l="l" t="t" r="r" b="b"/>
                <a:pathLst>
                  <a:path w="8917" h="8886" extrusionOk="0">
                    <a:moveTo>
                      <a:pt x="4033" y="1418"/>
                    </a:moveTo>
                    <a:lnTo>
                      <a:pt x="4033" y="3088"/>
                    </a:lnTo>
                    <a:cubicBezTo>
                      <a:pt x="3939" y="3151"/>
                      <a:pt x="3876" y="3151"/>
                      <a:pt x="3781" y="3183"/>
                    </a:cubicBezTo>
                    <a:lnTo>
                      <a:pt x="2615" y="1985"/>
                    </a:lnTo>
                    <a:cubicBezTo>
                      <a:pt x="2993" y="1670"/>
                      <a:pt x="3529" y="1481"/>
                      <a:pt x="4033" y="1418"/>
                    </a:cubicBezTo>
                    <a:close/>
                    <a:moveTo>
                      <a:pt x="4852" y="1418"/>
                    </a:moveTo>
                    <a:cubicBezTo>
                      <a:pt x="5356" y="1481"/>
                      <a:pt x="5892" y="1670"/>
                      <a:pt x="6270" y="1985"/>
                    </a:cubicBezTo>
                    <a:lnTo>
                      <a:pt x="5104" y="3183"/>
                    </a:lnTo>
                    <a:cubicBezTo>
                      <a:pt x="5010" y="3151"/>
                      <a:pt x="4947" y="3088"/>
                      <a:pt x="4852" y="3088"/>
                    </a:cubicBezTo>
                    <a:lnTo>
                      <a:pt x="4852" y="1418"/>
                    </a:lnTo>
                    <a:close/>
                    <a:moveTo>
                      <a:pt x="2017" y="2553"/>
                    </a:moveTo>
                    <a:lnTo>
                      <a:pt x="3214" y="3718"/>
                    </a:lnTo>
                    <a:cubicBezTo>
                      <a:pt x="3151" y="3813"/>
                      <a:pt x="3119" y="3876"/>
                      <a:pt x="3119" y="3970"/>
                    </a:cubicBezTo>
                    <a:lnTo>
                      <a:pt x="1418" y="3970"/>
                    </a:lnTo>
                    <a:cubicBezTo>
                      <a:pt x="1513" y="3466"/>
                      <a:pt x="1733" y="2994"/>
                      <a:pt x="2017" y="2553"/>
                    </a:cubicBezTo>
                    <a:close/>
                    <a:moveTo>
                      <a:pt x="6869" y="2553"/>
                    </a:moveTo>
                    <a:cubicBezTo>
                      <a:pt x="7184" y="2994"/>
                      <a:pt x="7373" y="3466"/>
                      <a:pt x="7467" y="3970"/>
                    </a:cubicBezTo>
                    <a:lnTo>
                      <a:pt x="5766" y="3970"/>
                    </a:lnTo>
                    <a:cubicBezTo>
                      <a:pt x="5734" y="3876"/>
                      <a:pt x="5734" y="3813"/>
                      <a:pt x="5671" y="3718"/>
                    </a:cubicBezTo>
                    <a:lnTo>
                      <a:pt x="6869" y="2553"/>
                    </a:lnTo>
                    <a:close/>
                    <a:moveTo>
                      <a:pt x="3119" y="4789"/>
                    </a:moveTo>
                    <a:cubicBezTo>
                      <a:pt x="3182" y="4884"/>
                      <a:pt x="3182" y="4947"/>
                      <a:pt x="3214" y="5041"/>
                    </a:cubicBezTo>
                    <a:lnTo>
                      <a:pt x="2017" y="6207"/>
                    </a:lnTo>
                    <a:cubicBezTo>
                      <a:pt x="1733" y="5829"/>
                      <a:pt x="1513" y="5357"/>
                      <a:pt x="1418" y="4789"/>
                    </a:cubicBezTo>
                    <a:close/>
                    <a:moveTo>
                      <a:pt x="7467" y="4789"/>
                    </a:moveTo>
                    <a:cubicBezTo>
                      <a:pt x="7373" y="5357"/>
                      <a:pt x="7184" y="5829"/>
                      <a:pt x="6869" y="6207"/>
                    </a:cubicBezTo>
                    <a:lnTo>
                      <a:pt x="5671" y="5041"/>
                    </a:lnTo>
                    <a:cubicBezTo>
                      <a:pt x="5734" y="4947"/>
                      <a:pt x="5766" y="4884"/>
                      <a:pt x="5766" y="4789"/>
                    </a:cubicBezTo>
                    <a:close/>
                    <a:moveTo>
                      <a:pt x="3781" y="5609"/>
                    </a:moveTo>
                    <a:cubicBezTo>
                      <a:pt x="3876" y="5672"/>
                      <a:pt x="3939" y="5703"/>
                      <a:pt x="4033" y="5703"/>
                    </a:cubicBezTo>
                    <a:lnTo>
                      <a:pt x="4033" y="7404"/>
                    </a:lnTo>
                    <a:cubicBezTo>
                      <a:pt x="3529" y="7310"/>
                      <a:pt x="2993" y="7121"/>
                      <a:pt x="2615" y="6806"/>
                    </a:cubicBezTo>
                    <a:lnTo>
                      <a:pt x="3781" y="5609"/>
                    </a:lnTo>
                    <a:close/>
                    <a:moveTo>
                      <a:pt x="5104" y="5609"/>
                    </a:moveTo>
                    <a:lnTo>
                      <a:pt x="6270" y="6806"/>
                    </a:lnTo>
                    <a:cubicBezTo>
                      <a:pt x="5892" y="7121"/>
                      <a:pt x="5419" y="7310"/>
                      <a:pt x="4852" y="7404"/>
                    </a:cubicBezTo>
                    <a:lnTo>
                      <a:pt x="4852" y="5703"/>
                    </a:lnTo>
                    <a:cubicBezTo>
                      <a:pt x="4947" y="5672"/>
                      <a:pt x="5010" y="5672"/>
                      <a:pt x="5104" y="5609"/>
                    </a:cubicBezTo>
                    <a:close/>
                    <a:moveTo>
                      <a:pt x="4474" y="1"/>
                    </a:moveTo>
                    <a:cubicBezTo>
                      <a:pt x="2017" y="1"/>
                      <a:pt x="0" y="1985"/>
                      <a:pt x="0" y="4443"/>
                    </a:cubicBezTo>
                    <a:cubicBezTo>
                      <a:pt x="0" y="6869"/>
                      <a:pt x="2017" y="8885"/>
                      <a:pt x="4474" y="8885"/>
                    </a:cubicBezTo>
                    <a:cubicBezTo>
                      <a:pt x="6900" y="8885"/>
                      <a:pt x="8916" y="6869"/>
                      <a:pt x="8916" y="4443"/>
                    </a:cubicBezTo>
                    <a:cubicBezTo>
                      <a:pt x="8916" y="1954"/>
                      <a:pt x="6900" y="1"/>
                      <a:pt x="447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7" name="Google Shape;5397;p64">
                <a:extLst>
                  <a:ext uri="{FF2B5EF4-FFF2-40B4-BE49-F238E27FC236}">
                    <a16:creationId xmlns:a16="http://schemas.microsoft.com/office/drawing/2014/main" xmlns="" id="{79D47406-B423-4D78-A383-DAA2076C3A35}"/>
                  </a:ext>
                </a:extLst>
              </p:cNvPr>
              <p:cNvSpPr/>
              <p:nvPr/>
            </p:nvSpPr>
            <p:spPr>
              <a:xfrm>
                <a:off x="-63102600" y="4401625"/>
                <a:ext cx="20500" cy="26000"/>
              </a:xfrm>
              <a:custGeom>
                <a:avLst/>
                <a:gdLst/>
                <a:ahLst/>
                <a:cxnLst/>
                <a:rect l="l" t="t" r="r" b="b"/>
                <a:pathLst>
                  <a:path w="820" h="1040" extrusionOk="0">
                    <a:moveTo>
                      <a:pt x="0" y="0"/>
                    </a:moveTo>
                    <a:lnTo>
                      <a:pt x="0" y="630"/>
                    </a:lnTo>
                    <a:cubicBezTo>
                      <a:pt x="0" y="882"/>
                      <a:pt x="189" y="1040"/>
                      <a:pt x="441" y="1040"/>
                    </a:cubicBezTo>
                    <a:cubicBezTo>
                      <a:pt x="662" y="1040"/>
                      <a:pt x="819" y="851"/>
                      <a:pt x="819" y="630"/>
                    </a:cubicBezTo>
                    <a:lnTo>
                      <a:pt x="81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8" name="Google Shape;5398;p64">
                <a:extLst>
                  <a:ext uri="{FF2B5EF4-FFF2-40B4-BE49-F238E27FC236}">
                    <a16:creationId xmlns:a16="http://schemas.microsoft.com/office/drawing/2014/main" xmlns="" id="{E9E183CD-5DE5-4C35-860A-051CE00B9065}"/>
                  </a:ext>
                </a:extLst>
              </p:cNvPr>
              <p:cNvSpPr/>
              <p:nvPr/>
            </p:nvSpPr>
            <p:spPr>
              <a:xfrm>
                <a:off x="-63006525" y="4354350"/>
                <a:ext cx="29950" cy="29975"/>
              </a:xfrm>
              <a:custGeom>
                <a:avLst/>
                <a:gdLst/>
                <a:ahLst/>
                <a:cxnLst/>
                <a:rect l="l" t="t" r="r" b="b"/>
                <a:pathLst>
                  <a:path w="1198" h="1199" extrusionOk="0">
                    <a:moveTo>
                      <a:pt x="599" y="1"/>
                    </a:moveTo>
                    <a:cubicBezTo>
                      <a:pt x="410" y="221"/>
                      <a:pt x="253" y="410"/>
                      <a:pt x="1" y="599"/>
                    </a:cubicBezTo>
                    <a:lnTo>
                      <a:pt x="473" y="1072"/>
                    </a:lnTo>
                    <a:cubicBezTo>
                      <a:pt x="568" y="1167"/>
                      <a:pt x="694" y="1198"/>
                      <a:pt x="757" y="1198"/>
                    </a:cubicBezTo>
                    <a:cubicBezTo>
                      <a:pt x="851" y="1198"/>
                      <a:pt x="946" y="1167"/>
                      <a:pt x="1040" y="1072"/>
                    </a:cubicBezTo>
                    <a:cubicBezTo>
                      <a:pt x="1198" y="915"/>
                      <a:pt x="1198" y="631"/>
                      <a:pt x="1040" y="473"/>
                    </a:cubicBezTo>
                    <a:lnTo>
                      <a:pt x="59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9" name="Google Shape;5399;p64">
                <a:extLst>
                  <a:ext uri="{FF2B5EF4-FFF2-40B4-BE49-F238E27FC236}">
                    <a16:creationId xmlns:a16="http://schemas.microsoft.com/office/drawing/2014/main" xmlns="" id="{13F8E8AC-B1F0-4D58-B2CB-D04052812520}"/>
                  </a:ext>
                </a:extLst>
              </p:cNvPr>
              <p:cNvSpPr/>
              <p:nvPr/>
            </p:nvSpPr>
            <p:spPr>
              <a:xfrm>
                <a:off x="-62960825" y="4258275"/>
                <a:ext cx="27575" cy="20500"/>
              </a:xfrm>
              <a:custGeom>
                <a:avLst/>
                <a:gdLst/>
                <a:ahLst/>
                <a:cxnLst/>
                <a:rect l="l" t="t" r="r" b="b"/>
                <a:pathLst>
                  <a:path w="1103" h="820" extrusionOk="0">
                    <a:moveTo>
                      <a:pt x="0" y="0"/>
                    </a:moveTo>
                    <a:lnTo>
                      <a:pt x="0" y="441"/>
                    </a:lnTo>
                    <a:lnTo>
                      <a:pt x="0" y="819"/>
                    </a:lnTo>
                    <a:lnTo>
                      <a:pt x="662" y="819"/>
                    </a:lnTo>
                    <a:cubicBezTo>
                      <a:pt x="914" y="819"/>
                      <a:pt x="1071" y="630"/>
                      <a:pt x="1071" y="378"/>
                    </a:cubicBezTo>
                    <a:cubicBezTo>
                      <a:pt x="1103" y="189"/>
                      <a:pt x="914" y="0"/>
                      <a:pt x="6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0" name="Google Shape;5400;p64">
                <a:extLst>
                  <a:ext uri="{FF2B5EF4-FFF2-40B4-BE49-F238E27FC236}">
                    <a16:creationId xmlns:a16="http://schemas.microsoft.com/office/drawing/2014/main" xmlns="" id="{32321406-C9CE-45F7-9ED5-CA9C94FFA737}"/>
                  </a:ext>
                </a:extLst>
              </p:cNvPr>
              <p:cNvSpPr/>
              <p:nvPr/>
            </p:nvSpPr>
            <p:spPr>
              <a:xfrm>
                <a:off x="-63250675" y="4259050"/>
                <a:ext cx="26800" cy="20500"/>
              </a:xfrm>
              <a:custGeom>
                <a:avLst/>
                <a:gdLst/>
                <a:ahLst/>
                <a:cxnLst/>
                <a:rect l="l" t="t" r="r" b="b"/>
                <a:pathLst>
                  <a:path w="1072" h="820" extrusionOk="0">
                    <a:moveTo>
                      <a:pt x="410" y="1"/>
                    </a:moveTo>
                    <a:cubicBezTo>
                      <a:pt x="158" y="1"/>
                      <a:pt x="0" y="190"/>
                      <a:pt x="0" y="410"/>
                    </a:cubicBezTo>
                    <a:cubicBezTo>
                      <a:pt x="0" y="631"/>
                      <a:pt x="221" y="820"/>
                      <a:pt x="410" y="820"/>
                    </a:cubicBezTo>
                    <a:lnTo>
                      <a:pt x="1071" y="820"/>
                    </a:lnTo>
                    <a:lnTo>
                      <a:pt x="1071" y="442"/>
                    </a:lnTo>
                    <a:lnTo>
                      <a:pt x="107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1" name="Google Shape;5401;p64">
                <a:extLst>
                  <a:ext uri="{FF2B5EF4-FFF2-40B4-BE49-F238E27FC236}">
                    <a16:creationId xmlns:a16="http://schemas.microsoft.com/office/drawing/2014/main" xmlns="" id="{79787343-DEC1-425A-8925-8D3BF4735C31}"/>
                  </a:ext>
                </a:extLst>
              </p:cNvPr>
              <p:cNvSpPr/>
              <p:nvPr/>
            </p:nvSpPr>
            <p:spPr>
              <a:xfrm>
                <a:off x="-63208950" y="4354350"/>
                <a:ext cx="29175" cy="29975"/>
              </a:xfrm>
              <a:custGeom>
                <a:avLst/>
                <a:gdLst/>
                <a:ahLst/>
                <a:cxnLst/>
                <a:rect l="l" t="t" r="r" b="b"/>
                <a:pathLst>
                  <a:path w="1167" h="1199" extrusionOk="0">
                    <a:moveTo>
                      <a:pt x="631" y="1"/>
                    </a:moveTo>
                    <a:lnTo>
                      <a:pt x="158" y="473"/>
                    </a:lnTo>
                    <a:cubicBezTo>
                      <a:pt x="1" y="631"/>
                      <a:pt x="1" y="915"/>
                      <a:pt x="158" y="1072"/>
                    </a:cubicBezTo>
                    <a:cubicBezTo>
                      <a:pt x="221" y="1167"/>
                      <a:pt x="348" y="1198"/>
                      <a:pt x="442" y="1198"/>
                    </a:cubicBezTo>
                    <a:cubicBezTo>
                      <a:pt x="505" y="1198"/>
                      <a:pt x="631" y="1167"/>
                      <a:pt x="694" y="1072"/>
                    </a:cubicBezTo>
                    <a:lnTo>
                      <a:pt x="1167" y="599"/>
                    </a:lnTo>
                    <a:cubicBezTo>
                      <a:pt x="1009" y="442"/>
                      <a:pt x="820" y="253"/>
                      <a:pt x="6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2" name="Google Shape;5402;p64">
                <a:extLst>
                  <a:ext uri="{FF2B5EF4-FFF2-40B4-BE49-F238E27FC236}">
                    <a16:creationId xmlns:a16="http://schemas.microsoft.com/office/drawing/2014/main" xmlns="" id="{1EF2BE7C-C16B-4B1A-9B51-E7F79199F71C}"/>
                  </a:ext>
                </a:extLst>
              </p:cNvPr>
              <p:cNvSpPr/>
              <p:nvPr/>
            </p:nvSpPr>
            <p:spPr>
              <a:xfrm>
                <a:off x="-63208150" y="4153725"/>
                <a:ext cx="30725" cy="29750"/>
              </a:xfrm>
              <a:custGeom>
                <a:avLst/>
                <a:gdLst/>
                <a:ahLst/>
                <a:cxnLst/>
                <a:rect l="l" t="t" r="r" b="b"/>
                <a:pathLst>
                  <a:path w="1229" h="1190" extrusionOk="0">
                    <a:moveTo>
                      <a:pt x="457" y="0"/>
                    </a:moveTo>
                    <a:cubicBezTo>
                      <a:pt x="347" y="0"/>
                      <a:pt x="237" y="39"/>
                      <a:pt x="158" y="118"/>
                    </a:cubicBezTo>
                    <a:cubicBezTo>
                      <a:pt x="0" y="276"/>
                      <a:pt x="0" y="559"/>
                      <a:pt x="158" y="717"/>
                    </a:cubicBezTo>
                    <a:lnTo>
                      <a:pt x="631" y="1189"/>
                    </a:lnTo>
                    <a:lnTo>
                      <a:pt x="1229" y="591"/>
                    </a:lnTo>
                    <a:lnTo>
                      <a:pt x="757" y="118"/>
                    </a:lnTo>
                    <a:cubicBezTo>
                      <a:pt x="678" y="39"/>
                      <a:pt x="568" y="0"/>
                      <a:pt x="4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3" name="Google Shape;5403;p64">
                <a:extLst>
                  <a:ext uri="{FF2B5EF4-FFF2-40B4-BE49-F238E27FC236}">
                    <a16:creationId xmlns:a16="http://schemas.microsoft.com/office/drawing/2014/main" xmlns="" id="{F5AEA4DA-A319-4531-9412-DD40B2EE6B41}"/>
                  </a:ext>
                </a:extLst>
              </p:cNvPr>
              <p:cNvSpPr/>
              <p:nvPr/>
            </p:nvSpPr>
            <p:spPr>
              <a:xfrm>
                <a:off x="-63102600" y="4110200"/>
                <a:ext cx="20500" cy="27600"/>
              </a:xfrm>
              <a:custGeom>
                <a:avLst/>
                <a:gdLst/>
                <a:ahLst/>
                <a:cxnLst/>
                <a:rect l="l" t="t" r="r" b="b"/>
                <a:pathLst>
                  <a:path w="820" h="1104" extrusionOk="0">
                    <a:moveTo>
                      <a:pt x="441" y="0"/>
                    </a:moveTo>
                    <a:cubicBezTo>
                      <a:pt x="221" y="0"/>
                      <a:pt x="0" y="221"/>
                      <a:pt x="0" y="410"/>
                    </a:cubicBezTo>
                    <a:lnTo>
                      <a:pt x="0" y="1103"/>
                    </a:lnTo>
                    <a:lnTo>
                      <a:pt x="819" y="1103"/>
                    </a:lnTo>
                    <a:lnTo>
                      <a:pt x="819" y="410"/>
                    </a:lnTo>
                    <a:cubicBezTo>
                      <a:pt x="819" y="158"/>
                      <a:pt x="630" y="0"/>
                      <a:pt x="44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4" name="Google Shape;5404;p64">
              <a:extLst>
                <a:ext uri="{FF2B5EF4-FFF2-40B4-BE49-F238E27FC236}">
                  <a16:creationId xmlns:a16="http://schemas.microsoft.com/office/drawing/2014/main" xmlns="" id="{E0913E82-A05C-45E7-BE2D-57D9BC46E4D6}"/>
                </a:ext>
              </a:extLst>
            </p:cNvPr>
            <p:cNvGrpSpPr/>
            <p:nvPr/>
          </p:nvGrpSpPr>
          <p:grpSpPr>
            <a:xfrm>
              <a:off x="5238653" y="3047071"/>
              <a:ext cx="341633" cy="341413"/>
              <a:chOff x="-61351725" y="3372400"/>
              <a:chExt cx="310350" cy="310150"/>
            </a:xfrm>
            <a:solidFill>
              <a:schemeClr val="accent3"/>
            </a:solidFill>
          </p:grpSpPr>
          <p:sp>
            <p:nvSpPr>
              <p:cNvPr id="895" name="Google Shape;5405;p64">
                <a:extLst>
                  <a:ext uri="{FF2B5EF4-FFF2-40B4-BE49-F238E27FC236}">
                    <a16:creationId xmlns:a16="http://schemas.microsoft.com/office/drawing/2014/main" xmlns="" id="{A3CFFDC3-117E-4FA2-B189-7DB2B6448390}"/>
                  </a:ext>
                </a:extLst>
              </p:cNvPr>
              <p:cNvSpPr/>
              <p:nvPr/>
            </p:nvSpPr>
            <p:spPr>
              <a:xfrm>
                <a:off x="-61165050" y="3558875"/>
                <a:ext cx="19700" cy="19700"/>
              </a:xfrm>
              <a:custGeom>
                <a:avLst/>
                <a:gdLst/>
                <a:ahLst/>
                <a:cxnLst/>
                <a:rect l="l" t="t" r="r" b="b"/>
                <a:pathLst>
                  <a:path w="788" h="788" extrusionOk="0">
                    <a:moveTo>
                      <a:pt x="410" y="0"/>
                    </a:moveTo>
                    <a:cubicBezTo>
                      <a:pt x="189" y="0"/>
                      <a:pt x="0" y="189"/>
                      <a:pt x="0" y="410"/>
                    </a:cubicBezTo>
                    <a:cubicBezTo>
                      <a:pt x="0" y="630"/>
                      <a:pt x="189" y="788"/>
                      <a:pt x="410" y="788"/>
                    </a:cubicBezTo>
                    <a:cubicBezTo>
                      <a:pt x="599" y="788"/>
                      <a:pt x="788" y="630"/>
                      <a:pt x="788" y="410"/>
                    </a:cubicBezTo>
                    <a:cubicBezTo>
                      <a:pt x="788" y="189"/>
                      <a:pt x="599" y="0"/>
                      <a:pt x="41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6" name="Google Shape;5406;p64">
                <a:extLst>
                  <a:ext uri="{FF2B5EF4-FFF2-40B4-BE49-F238E27FC236}">
                    <a16:creationId xmlns:a16="http://schemas.microsoft.com/office/drawing/2014/main" xmlns="" id="{0EC0EFB1-01CD-4F4A-9857-CE3359194423}"/>
                  </a:ext>
                </a:extLst>
              </p:cNvPr>
              <p:cNvSpPr/>
              <p:nvPr/>
            </p:nvSpPr>
            <p:spPr>
              <a:xfrm>
                <a:off x="-61247750" y="3476175"/>
                <a:ext cx="19700" cy="19700"/>
              </a:xfrm>
              <a:custGeom>
                <a:avLst/>
                <a:gdLst/>
                <a:ahLst/>
                <a:cxnLst/>
                <a:rect l="l" t="t" r="r" b="b"/>
                <a:pathLst>
                  <a:path w="788" h="788" extrusionOk="0">
                    <a:moveTo>
                      <a:pt x="378" y="0"/>
                    </a:moveTo>
                    <a:cubicBezTo>
                      <a:pt x="189" y="0"/>
                      <a:pt x="0" y="189"/>
                      <a:pt x="0" y="410"/>
                    </a:cubicBezTo>
                    <a:cubicBezTo>
                      <a:pt x="0" y="630"/>
                      <a:pt x="189" y="788"/>
                      <a:pt x="378" y="788"/>
                    </a:cubicBezTo>
                    <a:cubicBezTo>
                      <a:pt x="599" y="788"/>
                      <a:pt x="788" y="630"/>
                      <a:pt x="788" y="410"/>
                    </a:cubicBezTo>
                    <a:cubicBezTo>
                      <a:pt x="788" y="189"/>
                      <a:pt x="599" y="0"/>
                      <a:pt x="3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7" name="Google Shape;5407;p64">
                <a:extLst>
                  <a:ext uri="{FF2B5EF4-FFF2-40B4-BE49-F238E27FC236}">
                    <a16:creationId xmlns:a16="http://schemas.microsoft.com/office/drawing/2014/main" xmlns="" id="{14654522-EA63-4409-B5CD-2369129E744B}"/>
                  </a:ext>
                </a:extLst>
              </p:cNvPr>
              <p:cNvSpPr/>
              <p:nvPr/>
            </p:nvSpPr>
            <p:spPr>
              <a:xfrm>
                <a:off x="-61351725" y="3372400"/>
                <a:ext cx="310350" cy="310150"/>
              </a:xfrm>
              <a:custGeom>
                <a:avLst/>
                <a:gdLst/>
                <a:ahLst/>
                <a:cxnLst/>
                <a:rect l="l" t="t" r="r" b="b"/>
                <a:pathLst>
                  <a:path w="12414" h="12406" extrusionOk="0">
                    <a:moveTo>
                      <a:pt x="4506" y="3332"/>
                    </a:moveTo>
                    <a:cubicBezTo>
                      <a:pt x="5167" y="3332"/>
                      <a:pt x="5735" y="3867"/>
                      <a:pt x="5735" y="4561"/>
                    </a:cubicBezTo>
                    <a:cubicBezTo>
                      <a:pt x="5735" y="5222"/>
                      <a:pt x="5199" y="5821"/>
                      <a:pt x="4506" y="5821"/>
                    </a:cubicBezTo>
                    <a:cubicBezTo>
                      <a:pt x="3844" y="5821"/>
                      <a:pt x="3277" y="5254"/>
                      <a:pt x="3277" y="4561"/>
                    </a:cubicBezTo>
                    <a:cubicBezTo>
                      <a:pt x="3277" y="3899"/>
                      <a:pt x="3844" y="3332"/>
                      <a:pt x="4506" y="3332"/>
                    </a:cubicBezTo>
                    <a:close/>
                    <a:moveTo>
                      <a:pt x="7830" y="4159"/>
                    </a:moveTo>
                    <a:cubicBezTo>
                      <a:pt x="7940" y="4159"/>
                      <a:pt x="8050" y="4198"/>
                      <a:pt x="8129" y="4277"/>
                    </a:cubicBezTo>
                    <a:cubicBezTo>
                      <a:pt x="8286" y="4435"/>
                      <a:pt x="8286" y="4718"/>
                      <a:pt x="8129" y="4876"/>
                    </a:cubicBezTo>
                    <a:lnTo>
                      <a:pt x="4821" y="8184"/>
                    </a:lnTo>
                    <a:cubicBezTo>
                      <a:pt x="4742" y="8262"/>
                      <a:pt x="4632" y="8302"/>
                      <a:pt x="4522" y="8302"/>
                    </a:cubicBezTo>
                    <a:cubicBezTo>
                      <a:pt x="4411" y="8302"/>
                      <a:pt x="4301" y="8262"/>
                      <a:pt x="4222" y="8184"/>
                    </a:cubicBezTo>
                    <a:cubicBezTo>
                      <a:pt x="4065" y="8026"/>
                      <a:pt x="4065" y="7743"/>
                      <a:pt x="4222" y="7585"/>
                    </a:cubicBezTo>
                    <a:lnTo>
                      <a:pt x="7530" y="4277"/>
                    </a:lnTo>
                    <a:cubicBezTo>
                      <a:pt x="7609" y="4198"/>
                      <a:pt x="7719" y="4159"/>
                      <a:pt x="7830" y="4159"/>
                    </a:cubicBezTo>
                    <a:close/>
                    <a:moveTo>
                      <a:pt x="7845" y="6640"/>
                    </a:moveTo>
                    <a:cubicBezTo>
                      <a:pt x="8539" y="6640"/>
                      <a:pt x="9074" y="7175"/>
                      <a:pt x="9074" y="7900"/>
                    </a:cubicBezTo>
                    <a:cubicBezTo>
                      <a:pt x="9074" y="8562"/>
                      <a:pt x="8539" y="9129"/>
                      <a:pt x="7845" y="9129"/>
                    </a:cubicBezTo>
                    <a:cubicBezTo>
                      <a:pt x="7184" y="9129"/>
                      <a:pt x="6648" y="8562"/>
                      <a:pt x="6648" y="7900"/>
                    </a:cubicBezTo>
                    <a:cubicBezTo>
                      <a:pt x="6648" y="7239"/>
                      <a:pt x="7184" y="6640"/>
                      <a:pt x="7845" y="6640"/>
                    </a:cubicBezTo>
                    <a:close/>
                    <a:moveTo>
                      <a:pt x="6223" y="0"/>
                    </a:moveTo>
                    <a:cubicBezTo>
                      <a:pt x="6113" y="0"/>
                      <a:pt x="6002" y="40"/>
                      <a:pt x="5924" y="118"/>
                    </a:cubicBezTo>
                    <a:lnTo>
                      <a:pt x="4348" y="1694"/>
                    </a:lnTo>
                    <a:lnTo>
                      <a:pt x="2111" y="1694"/>
                    </a:lnTo>
                    <a:cubicBezTo>
                      <a:pt x="1859" y="1694"/>
                      <a:pt x="1702" y="1883"/>
                      <a:pt x="1702" y="2072"/>
                    </a:cubicBezTo>
                    <a:lnTo>
                      <a:pt x="1702" y="4309"/>
                    </a:lnTo>
                    <a:lnTo>
                      <a:pt x="127" y="5884"/>
                    </a:lnTo>
                    <a:cubicBezTo>
                      <a:pt x="1" y="6041"/>
                      <a:pt x="1" y="6325"/>
                      <a:pt x="127" y="6482"/>
                    </a:cubicBezTo>
                    <a:lnTo>
                      <a:pt x="1702" y="8058"/>
                    </a:lnTo>
                    <a:lnTo>
                      <a:pt x="1702" y="10294"/>
                    </a:lnTo>
                    <a:cubicBezTo>
                      <a:pt x="1702" y="10547"/>
                      <a:pt x="1922" y="10704"/>
                      <a:pt x="2111" y="10704"/>
                    </a:cubicBezTo>
                    <a:lnTo>
                      <a:pt x="4348" y="10704"/>
                    </a:lnTo>
                    <a:lnTo>
                      <a:pt x="5924" y="12279"/>
                    </a:lnTo>
                    <a:cubicBezTo>
                      <a:pt x="6018" y="12342"/>
                      <a:pt x="6113" y="12405"/>
                      <a:pt x="6207" y="12405"/>
                    </a:cubicBezTo>
                    <a:cubicBezTo>
                      <a:pt x="6333" y="12405"/>
                      <a:pt x="6396" y="12342"/>
                      <a:pt x="6491" y="12279"/>
                    </a:cubicBezTo>
                    <a:lnTo>
                      <a:pt x="8066" y="10704"/>
                    </a:lnTo>
                    <a:lnTo>
                      <a:pt x="10303" y="10704"/>
                    </a:lnTo>
                    <a:cubicBezTo>
                      <a:pt x="10523" y="10704"/>
                      <a:pt x="10744" y="10515"/>
                      <a:pt x="10744" y="10294"/>
                    </a:cubicBezTo>
                    <a:lnTo>
                      <a:pt x="10744" y="8058"/>
                    </a:lnTo>
                    <a:lnTo>
                      <a:pt x="12319" y="6482"/>
                    </a:lnTo>
                    <a:cubicBezTo>
                      <a:pt x="12382" y="6419"/>
                      <a:pt x="12414" y="6293"/>
                      <a:pt x="12414" y="6199"/>
                    </a:cubicBezTo>
                    <a:cubicBezTo>
                      <a:pt x="12414" y="6104"/>
                      <a:pt x="12382" y="6010"/>
                      <a:pt x="12319" y="5947"/>
                    </a:cubicBezTo>
                    <a:lnTo>
                      <a:pt x="10744" y="4372"/>
                    </a:lnTo>
                    <a:lnTo>
                      <a:pt x="10744" y="2103"/>
                    </a:lnTo>
                    <a:cubicBezTo>
                      <a:pt x="10744" y="1851"/>
                      <a:pt x="10523" y="1694"/>
                      <a:pt x="10334" y="1694"/>
                    </a:cubicBezTo>
                    <a:lnTo>
                      <a:pt x="8097" y="1694"/>
                    </a:lnTo>
                    <a:lnTo>
                      <a:pt x="6522" y="118"/>
                    </a:lnTo>
                    <a:cubicBezTo>
                      <a:pt x="6443" y="40"/>
                      <a:pt x="6333" y="0"/>
                      <a:pt x="622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98" name="Google Shape;5408;p64">
              <a:extLst>
                <a:ext uri="{FF2B5EF4-FFF2-40B4-BE49-F238E27FC236}">
                  <a16:creationId xmlns:a16="http://schemas.microsoft.com/office/drawing/2014/main" xmlns="" id="{F91A0445-8637-4F2A-9EDF-81575F176C33}"/>
                </a:ext>
              </a:extLst>
            </p:cNvPr>
            <p:cNvGrpSpPr/>
            <p:nvPr/>
          </p:nvGrpSpPr>
          <p:grpSpPr>
            <a:xfrm>
              <a:off x="5235185" y="3480594"/>
              <a:ext cx="348568" cy="317333"/>
              <a:chOff x="-61354875" y="3751050"/>
              <a:chExt cx="316650" cy="288275"/>
            </a:xfrm>
            <a:solidFill>
              <a:schemeClr val="accent3"/>
            </a:solidFill>
          </p:grpSpPr>
          <p:sp>
            <p:nvSpPr>
              <p:cNvPr id="899" name="Google Shape;5409;p64">
                <a:extLst>
                  <a:ext uri="{FF2B5EF4-FFF2-40B4-BE49-F238E27FC236}">
                    <a16:creationId xmlns:a16="http://schemas.microsoft.com/office/drawing/2014/main" xmlns="" id="{162D4293-1B2C-4F7A-81C9-54A6D98977B5}"/>
                  </a:ext>
                </a:extLst>
              </p:cNvPr>
              <p:cNvSpPr/>
              <p:nvPr/>
            </p:nvSpPr>
            <p:spPr>
              <a:xfrm>
                <a:off x="-61200500" y="3875475"/>
                <a:ext cx="41775" cy="41000"/>
              </a:xfrm>
              <a:custGeom>
                <a:avLst/>
                <a:gdLst/>
                <a:ahLst/>
                <a:cxnLst/>
                <a:rect l="l" t="t" r="r" b="b"/>
                <a:pathLst>
                  <a:path w="1671" h="1640" extrusionOk="0">
                    <a:moveTo>
                      <a:pt x="820" y="1"/>
                    </a:moveTo>
                    <a:cubicBezTo>
                      <a:pt x="379" y="1"/>
                      <a:pt x="1" y="348"/>
                      <a:pt x="1" y="820"/>
                    </a:cubicBezTo>
                    <a:cubicBezTo>
                      <a:pt x="1" y="1261"/>
                      <a:pt x="379" y="1639"/>
                      <a:pt x="820" y="1639"/>
                    </a:cubicBezTo>
                    <a:cubicBezTo>
                      <a:pt x="1292" y="1639"/>
                      <a:pt x="1670" y="1261"/>
                      <a:pt x="1670" y="820"/>
                    </a:cubicBezTo>
                    <a:cubicBezTo>
                      <a:pt x="1670" y="348"/>
                      <a:pt x="1292" y="1"/>
                      <a:pt x="82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0" name="Google Shape;5410;p64">
                <a:extLst>
                  <a:ext uri="{FF2B5EF4-FFF2-40B4-BE49-F238E27FC236}">
                    <a16:creationId xmlns:a16="http://schemas.microsoft.com/office/drawing/2014/main" xmlns="" id="{01FFBBA5-FCAE-4551-809A-D3A797339888}"/>
                  </a:ext>
                </a:extLst>
              </p:cNvPr>
              <p:cNvSpPr/>
              <p:nvPr/>
            </p:nvSpPr>
            <p:spPr>
              <a:xfrm>
                <a:off x="-61293425" y="3813275"/>
                <a:ext cx="192975" cy="165425"/>
              </a:xfrm>
              <a:custGeom>
                <a:avLst/>
                <a:gdLst/>
                <a:ahLst/>
                <a:cxnLst/>
                <a:rect l="l" t="t" r="r" b="b"/>
                <a:pathLst>
                  <a:path w="7719" h="6617" extrusionOk="0">
                    <a:moveTo>
                      <a:pt x="6191" y="1260"/>
                    </a:moveTo>
                    <a:cubicBezTo>
                      <a:pt x="6301" y="1260"/>
                      <a:pt x="6411" y="1292"/>
                      <a:pt x="6490" y="1355"/>
                    </a:cubicBezTo>
                    <a:cubicBezTo>
                      <a:pt x="6648" y="1512"/>
                      <a:pt x="6648" y="1796"/>
                      <a:pt x="6490" y="1953"/>
                    </a:cubicBezTo>
                    <a:lnTo>
                      <a:pt x="5954" y="2457"/>
                    </a:lnTo>
                    <a:cubicBezTo>
                      <a:pt x="6112" y="2709"/>
                      <a:pt x="6207" y="3025"/>
                      <a:pt x="6207" y="3308"/>
                    </a:cubicBezTo>
                    <a:cubicBezTo>
                      <a:pt x="6207" y="3592"/>
                      <a:pt x="6112" y="3907"/>
                      <a:pt x="5954" y="4127"/>
                    </a:cubicBezTo>
                    <a:lnTo>
                      <a:pt x="6490" y="4631"/>
                    </a:lnTo>
                    <a:cubicBezTo>
                      <a:pt x="6648" y="4789"/>
                      <a:pt x="6648" y="5072"/>
                      <a:pt x="6490" y="5230"/>
                    </a:cubicBezTo>
                    <a:cubicBezTo>
                      <a:pt x="6396" y="5324"/>
                      <a:pt x="6270" y="5356"/>
                      <a:pt x="6207" y="5356"/>
                    </a:cubicBezTo>
                    <a:cubicBezTo>
                      <a:pt x="6080" y="5356"/>
                      <a:pt x="6017" y="5324"/>
                      <a:pt x="5923" y="5230"/>
                    </a:cubicBezTo>
                    <a:lnTo>
                      <a:pt x="5419" y="4726"/>
                    </a:lnTo>
                    <a:cubicBezTo>
                      <a:pt x="5167" y="4883"/>
                      <a:pt x="4852" y="4946"/>
                      <a:pt x="4600" y="4946"/>
                    </a:cubicBezTo>
                    <a:cubicBezTo>
                      <a:pt x="4316" y="4946"/>
                      <a:pt x="4001" y="4883"/>
                      <a:pt x="3749" y="4726"/>
                    </a:cubicBezTo>
                    <a:lnTo>
                      <a:pt x="3245" y="5230"/>
                    </a:lnTo>
                    <a:cubicBezTo>
                      <a:pt x="3182" y="5324"/>
                      <a:pt x="3056" y="5356"/>
                      <a:pt x="2961" y="5356"/>
                    </a:cubicBezTo>
                    <a:cubicBezTo>
                      <a:pt x="2835" y="5356"/>
                      <a:pt x="2772" y="5324"/>
                      <a:pt x="2709" y="5230"/>
                    </a:cubicBezTo>
                    <a:cubicBezTo>
                      <a:pt x="2552" y="5072"/>
                      <a:pt x="2552" y="4789"/>
                      <a:pt x="2709" y="4631"/>
                    </a:cubicBezTo>
                    <a:lnTo>
                      <a:pt x="3214" y="4127"/>
                    </a:lnTo>
                    <a:cubicBezTo>
                      <a:pt x="2961" y="3907"/>
                      <a:pt x="2898" y="3623"/>
                      <a:pt x="2898" y="3308"/>
                    </a:cubicBezTo>
                    <a:cubicBezTo>
                      <a:pt x="2898" y="2993"/>
                      <a:pt x="2961" y="2709"/>
                      <a:pt x="3119" y="2457"/>
                    </a:cubicBezTo>
                    <a:lnTo>
                      <a:pt x="2615" y="1953"/>
                    </a:lnTo>
                    <a:cubicBezTo>
                      <a:pt x="2457" y="1796"/>
                      <a:pt x="2457" y="1512"/>
                      <a:pt x="2615" y="1355"/>
                    </a:cubicBezTo>
                    <a:cubicBezTo>
                      <a:pt x="2694" y="1292"/>
                      <a:pt x="2804" y="1260"/>
                      <a:pt x="2914" y="1260"/>
                    </a:cubicBezTo>
                    <a:cubicBezTo>
                      <a:pt x="3025" y="1260"/>
                      <a:pt x="3135" y="1292"/>
                      <a:pt x="3214" y="1355"/>
                    </a:cubicBezTo>
                    <a:lnTo>
                      <a:pt x="3718" y="1890"/>
                    </a:lnTo>
                    <a:cubicBezTo>
                      <a:pt x="3970" y="1733"/>
                      <a:pt x="4253" y="1638"/>
                      <a:pt x="4537" y="1638"/>
                    </a:cubicBezTo>
                    <a:cubicBezTo>
                      <a:pt x="4820" y="1638"/>
                      <a:pt x="5135" y="1733"/>
                      <a:pt x="5387" y="1890"/>
                    </a:cubicBezTo>
                    <a:lnTo>
                      <a:pt x="5891" y="1355"/>
                    </a:lnTo>
                    <a:cubicBezTo>
                      <a:pt x="5970" y="1292"/>
                      <a:pt x="6080" y="1260"/>
                      <a:pt x="6191" y="1260"/>
                    </a:cubicBezTo>
                    <a:close/>
                    <a:moveTo>
                      <a:pt x="0" y="0"/>
                    </a:moveTo>
                    <a:lnTo>
                      <a:pt x="0" y="1260"/>
                    </a:lnTo>
                    <a:lnTo>
                      <a:pt x="851" y="1260"/>
                    </a:lnTo>
                    <a:cubicBezTo>
                      <a:pt x="1071" y="1260"/>
                      <a:pt x="1260" y="1449"/>
                      <a:pt x="1260" y="1638"/>
                    </a:cubicBezTo>
                    <a:cubicBezTo>
                      <a:pt x="1260" y="1859"/>
                      <a:pt x="1071" y="2079"/>
                      <a:pt x="851" y="2079"/>
                    </a:cubicBezTo>
                    <a:lnTo>
                      <a:pt x="0" y="2079"/>
                    </a:lnTo>
                    <a:lnTo>
                      <a:pt x="0" y="4568"/>
                    </a:lnTo>
                    <a:lnTo>
                      <a:pt x="851" y="4568"/>
                    </a:lnTo>
                    <a:cubicBezTo>
                      <a:pt x="1071" y="4568"/>
                      <a:pt x="1260" y="4757"/>
                      <a:pt x="1260" y="4946"/>
                    </a:cubicBezTo>
                    <a:cubicBezTo>
                      <a:pt x="1260" y="5198"/>
                      <a:pt x="1071" y="5387"/>
                      <a:pt x="851" y="5387"/>
                    </a:cubicBezTo>
                    <a:lnTo>
                      <a:pt x="0" y="5387"/>
                    </a:lnTo>
                    <a:lnTo>
                      <a:pt x="0" y="6616"/>
                    </a:lnTo>
                    <a:lnTo>
                      <a:pt x="7719" y="6616"/>
                    </a:lnTo>
                    <a:lnTo>
                      <a:pt x="771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1" name="Google Shape;5411;p64">
                <a:extLst>
                  <a:ext uri="{FF2B5EF4-FFF2-40B4-BE49-F238E27FC236}">
                    <a16:creationId xmlns:a16="http://schemas.microsoft.com/office/drawing/2014/main" xmlns="" id="{133217EE-8ECD-4221-8B7F-21C8EF1EDAB6}"/>
                  </a:ext>
                </a:extLst>
              </p:cNvPr>
              <p:cNvSpPr/>
              <p:nvPr/>
            </p:nvSpPr>
            <p:spPr>
              <a:xfrm>
                <a:off x="-61354875" y="3751050"/>
                <a:ext cx="316650" cy="288275"/>
              </a:xfrm>
              <a:custGeom>
                <a:avLst/>
                <a:gdLst/>
                <a:ahLst/>
                <a:cxnLst/>
                <a:rect l="l" t="t" r="r" b="b"/>
                <a:pathLst>
                  <a:path w="12666" h="11531" extrusionOk="0">
                    <a:moveTo>
                      <a:pt x="10618" y="1701"/>
                    </a:moveTo>
                    <a:cubicBezTo>
                      <a:pt x="10870" y="1701"/>
                      <a:pt x="11027" y="1890"/>
                      <a:pt x="11027" y="2080"/>
                    </a:cubicBezTo>
                    <a:lnTo>
                      <a:pt x="11027" y="9546"/>
                    </a:lnTo>
                    <a:cubicBezTo>
                      <a:pt x="11027" y="9767"/>
                      <a:pt x="10807" y="9956"/>
                      <a:pt x="10618" y="9956"/>
                    </a:cubicBezTo>
                    <a:lnTo>
                      <a:pt x="2080" y="9956"/>
                    </a:lnTo>
                    <a:cubicBezTo>
                      <a:pt x="1828" y="9956"/>
                      <a:pt x="1670" y="9767"/>
                      <a:pt x="1670" y="9546"/>
                    </a:cubicBezTo>
                    <a:lnTo>
                      <a:pt x="1670" y="2080"/>
                    </a:lnTo>
                    <a:cubicBezTo>
                      <a:pt x="1670" y="1859"/>
                      <a:pt x="1891" y="1701"/>
                      <a:pt x="2080" y="1701"/>
                    </a:cubicBezTo>
                    <a:close/>
                    <a:moveTo>
                      <a:pt x="1198" y="0"/>
                    </a:moveTo>
                    <a:cubicBezTo>
                      <a:pt x="536" y="0"/>
                      <a:pt x="1" y="567"/>
                      <a:pt x="1" y="1229"/>
                    </a:cubicBezTo>
                    <a:lnTo>
                      <a:pt x="1" y="10334"/>
                    </a:lnTo>
                    <a:cubicBezTo>
                      <a:pt x="1" y="10995"/>
                      <a:pt x="536" y="11531"/>
                      <a:pt x="1198" y="11531"/>
                    </a:cubicBezTo>
                    <a:lnTo>
                      <a:pt x="11405" y="11531"/>
                    </a:lnTo>
                    <a:cubicBezTo>
                      <a:pt x="12067" y="11531"/>
                      <a:pt x="12666" y="10995"/>
                      <a:pt x="12666" y="10334"/>
                    </a:cubicBezTo>
                    <a:lnTo>
                      <a:pt x="12666" y="1260"/>
                    </a:lnTo>
                    <a:cubicBezTo>
                      <a:pt x="12666" y="567"/>
                      <a:pt x="12130" y="0"/>
                      <a:pt x="1140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02" name="Google Shape;5412;p64">
              <a:extLst>
                <a:ext uri="{FF2B5EF4-FFF2-40B4-BE49-F238E27FC236}">
                  <a16:creationId xmlns:a16="http://schemas.microsoft.com/office/drawing/2014/main" xmlns="" id="{3EDADB3D-C3AB-4ED1-962E-1E65C7F24E45}"/>
                </a:ext>
              </a:extLst>
            </p:cNvPr>
            <p:cNvGrpSpPr/>
            <p:nvPr/>
          </p:nvGrpSpPr>
          <p:grpSpPr>
            <a:xfrm>
              <a:off x="5235185" y="3872616"/>
              <a:ext cx="348568" cy="349449"/>
              <a:chOff x="-61354875" y="4101525"/>
              <a:chExt cx="316650" cy="317450"/>
            </a:xfrm>
            <a:solidFill>
              <a:schemeClr val="accent3"/>
            </a:solidFill>
          </p:grpSpPr>
          <p:sp>
            <p:nvSpPr>
              <p:cNvPr id="903" name="Google Shape;5413;p64">
                <a:extLst>
                  <a:ext uri="{FF2B5EF4-FFF2-40B4-BE49-F238E27FC236}">
                    <a16:creationId xmlns:a16="http://schemas.microsoft.com/office/drawing/2014/main" xmlns="" id="{4D1EAF95-5B6D-4E0D-BF10-D941D25F9292}"/>
                  </a:ext>
                </a:extLst>
              </p:cNvPr>
              <p:cNvSpPr/>
              <p:nvPr/>
            </p:nvSpPr>
            <p:spPr>
              <a:xfrm>
                <a:off x="-61172925" y="4240150"/>
                <a:ext cx="62225" cy="145750"/>
              </a:xfrm>
              <a:custGeom>
                <a:avLst/>
                <a:gdLst/>
                <a:ahLst/>
                <a:cxnLst/>
                <a:rect l="l" t="t" r="r" b="b"/>
                <a:pathLst>
                  <a:path w="2489" h="5830" extrusionOk="0">
                    <a:moveTo>
                      <a:pt x="1260" y="1"/>
                    </a:moveTo>
                    <a:cubicBezTo>
                      <a:pt x="1071" y="1"/>
                      <a:pt x="819" y="221"/>
                      <a:pt x="819" y="442"/>
                    </a:cubicBezTo>
                    <a:lnTo>
                      <a:pt x="819" y="725"/>
                    </a:lnTo>
                    <a:cubicBezTo>
                      <a:pt x="347" y="883"/>
                      <a:pt x="0" y="1355"/>
                      <a:pt x="0" y="1891"/>
                    </a:cubicBezTo>
                    <a:cubicBezTo>
                      <a:pt x="0" y="2584"/>
                      <a:pt x="536" y="2962"/>
                      <a:pt x="977" y="3277"/>
                    </a:cubicBezTo>
                    <a:cubicBezTo>
                      <a:pt x="1292" y="3529"/>
                      <a:pt x="1639" y="3750"/>
                      <a:pt x="1639" y="4002"/>
                    </a:cubicBezTo>
                    <a:cubicBezTo>
                      <a:pt x="1639" y="4222"/>
                      <a:pt x="1450" y="4411"/>
                      <a:pt x="1260" y="4411"/>
                    </a:cubicBezTo>
                    <a:cubicBezTo>
                      <a:pt x="1008" y="4411"/>
                      <a:pt x="819" y="4222"/>
                      <a:pt x="819" y="4002"/>
                    </a:cubicBezTo>
                    <a:cubicBezTo>
                      <a:pt x="819" y="3750"/>
                      <a:pt x="630" y="3592"/>
                      <a:pt x="441" y="3592"/>
                    </a:cubicBezTo>
                    <a:cubicBezTo>
                      <a:pt x="221" y="3592"/>
                      <a:pt x="0" y="3781"/>
                      <a:pt x="0" y="4002"/>
                    </a:cubicBezTo>
                    <a:cubicBezTo>
                      <a:pt x="0" y="4537"/>
                      <a:pt x="347" y="4978"/>
                      <a:pt x="819" y="5167"/>
                    </a:cubicBezTo>
                    <a:lnTo>
                      <a:pt x="819" y="5451"/>
                    </a:lnTo>
                    <a:cubicBezTo>
                      <a:pt x="819" y="5672"/>
                      <a:pt x="1008" y="5829"/>
                      <a:pt x="1260" y="5829"/>
                    </a:cubicBezTo>
                    <a:cubicBezTo>
                      <a:pt x="1481" y="5829"/>
                      <a:pt x="1639" y="5640"/>
                      <a:pt x="1639" y="5451"/>
                    </a:cubicBezTo>
                    <a:lnTo>
                      <a:pt x="1639" y="5167"/>
                    </a:lnTo>
                    <a:cubicBezTo>
                      <a:pt x="2111" y="5010"/>
                      <a:pt x="2489" y="4537"/>
                      <a:pt x="2489" y="4002"/>
                    </a:cubicBezTo>
                    <a:cubicBezTo>
                      <a:pt x="2489" y="3309"/>
                      <a:pt x="1922" y="2931"/>
                      <a:pt x="1481" y="2616"/>
                    </a:cubicBezTo>
                    <a:cubicBezTo>
                      <a:pt x="1166" y="2364"/>
                      <a:pt x="819" y="2143"/>
                      <a:pt x="819" y="1891"/>
                    </a:cubicBezTo>
                    <a:cubicBezTo>
                      <a:pt x="819" y="1702"/>
                      <a:pt x="1008" y="1513"/>
                      <a:pt x="1260" y="1513"/>
                    </a:cubicBezTo>
                    <a:cubicBezTo>
                      <a:pt x="1513" y="1513"/>
                      <a:pt x="1639" y="1702"/>
                      <a:pt x="1639" y="1891"/>
                    </a:cubicBezTo>
                    <a:cubicBezTo>
                      <a:pt x="1639" y="2143"/>
                      <a:pt x="1859" y="2332"/>
                      <a:pt x="2048" y="2332"/>
                    </a:cubicBezTo>
                    <a:cubicBezTo>
                      <a:pt x="2300" y="2332"/>
                      <a:pt x="2489" y="2143"/>
                      <a:pt x="2489" y="1891"/>
                    </a:cubicBezTo>
                    <a:cubicBezTo>
                      <a:pt x="2489" y="1355"/>
                      <a:pt x="2143" y="914"/>
                      <a:pt x="1639" y="725"/>
                    </a:cubicBezTo>
                    <a:lnTo>
                      <a:pt x="1639" y="442"/>
                    </a:lnTo>
                    <a:cubicBezTo>
                      <a:pt x="1639" y="221"/>
                      <a:pt x="1450" y="1"/>
                      <a:pt x="126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5414;p64">
                <a:extLst>
                  <a:ext uri="{FF2B5EF4-FFF2-40B4-BE49-F238E27FC236}">
                    <a16:creationId xmlns:a16="http://schemas.microsoft.com/office/drawing/2014/main" xmlns="" id="{FD52FE54-2CA7-4E6B-9413-DB460FA7F962}"/>
                  </a:ext>
                </a:extLst>
              </p:cNvPr>
              <p:cNvSpPr/>
              <p:nvPr/>
            </p:nvSpPr>
            <p:spPr>
              <a:xfrm>
                <a:off x="-61354875" y="4101525"/>
                <a:ext cx="316650" cy="317450"/>
              </a:xfrm>
              <a:custGeom>
                <a:avLst/>
                <a:gdLst/>
                <a:ahLst/>
                <a:cxnLst/>
                <a:rect l="l" t="t" r="r" b="b"/>
                <a:pathLst>
                  <a:path w="12666" h="12698" extrusionOk="0">
                    <a:moveTo>
                      <a:pt x="11405" y="1608"/>
                    </a:moveTo>
                    <a:cubicBezTo>
                      <a:pt x="11657" y="1608"/>
                      <a:pt x="11847" y="1797"/>
                      <a:pt x="11847" y="2049"/>
                    </a:cubicBezTo>
                    <a:lnTo>
                      <a:pt x="11847" y="3277"/>
                    </a:lnTo>
                    <a:lnTo>
                      <a:pt x="820" y="3277"/>
                    </a:lnTo>
                    <a:lnTo>
                      <a:pt x="820" y="2049"/>
                    </a:lnTo>
                    <a:cubicBezTo>
                      <a:pt x="820" y="1797"/>
                      <a:pt x="1009" y="1608"/>
                      <a:pt x="1198" y="1608"/>
                    </a:cubicBezTo>
                    <a:lnTo>
                      <a:pt x="1639" y="1608"/>
                    </a:lnTo>
                    <a:lnTo>
                      <a:pt x="1639" y="2049"/>
                    </a:lnTo>
                    <a:cubicBezTo>
                      <a:pt x="1639" y="2301"/>
                      <a:pt x="1828" y="2458"/>
                      <a:pt x="2048" y="2458"/>
                    </a:cubicBezTo>
                    <a:cubicBezTo>
                      <a:pt x="2237" y="2458"/>
                      <a:pt x="2427" y="2238"/>
                      <a:pt x="2427" y="2049"/>
                    </a:cubicBezTo>
                    <a:lnTo>
                      <a:pt x="2427" y="1608"/>
                    </a:lnTo>
                    <a:lnTo>
                      <a:pt x="5892" y="1608"/>
                    </a:lnTo>
                    <a:lnTo>
                      <a:pt x="5892" y="2049"/>
                    </a:lnTo>
                    <a:cubicBezTo>
                      <a:pt x="5892" y="2301"/>
                      <a:pt x="6081" y="2458"/>
                      <a:pt x="6333" y="2458"/>
                    </a:cubicBezTo>
                    <a:cubicBezTo>
                      <a:pt x="6585" y="2458"/>
                      <a:pt x="6743" y="2238"/>
                      <a:pt x="6743" y="2049"/>
                    </a:cubicBezTo>
                    <a:lnTo>
                      <a:pt x="6743" y="1608"/>
                    </a:lnTo>
                    <a:lnTo>
                      <a:pt x="10208" y="1608"/>
                    </a:lnTo>
                    <a:lnTo>
                      <a:pt x="10208" y="2049"/>
                    </a:lnTo>
                    <a:cubicBezTo>
                      <a:pt x="10208" y="2301"/>
                      <a:pt x="10397" y="2458"/>
                      <a:pt x="10618" y="2458"/>
                    </a:cubicBezTo>
                    <a:cubicBezTo>
                      <a:pt x="10870" y="2458"/>
                      <a:pt x="11027" y="2238"/>
                      <a:pt x="11027" y="2049"/>
                    </a:cubicBezTo>
                    <a:lnTo>
                      <a:pt x="11027" y="1608"/>
                    </a:lnTo>
                    <a:close/>
                    <a:moveTo>
                      <a:pt x="2868" y="4916"/>
                    </a:moveTo>
                    <a:cubicBezTo>
                      <a:pt x="3088" y="4916"/>
                      <a:pt x="3246" y="5136"/>
                      <a:pt x="3246" y="5357"/>
                    </a:cubicBezTo>
                    <a:cubicBezTo>
                      <a:pt x="3309" y="5546"/>
                      <a:pt x="3088" y="5766"/>
                      <a:pt x="2868" y="5766"/>
                    </a:cubicBezTo>
                    <a:lnTo>
                      <a:pt x="2048" y="5766"/>
                    </a:lnTo>
                    <a:cubicBezTo>
                      <a:pt x="1796" y="5766"/>
                      <a:pt x="1639" y="5546"/>
                      <a:pt x="1639" y="5357"/>
                    </a:cubicBezTo>
                    <a:cubicBezTo>
                      <a:pt x="1639" y="5136"/>
                      <a:pt x="1828" y="4916"/>
                      <a:pt x="2048" y="4916"/>
                    </a:cubicBezTo>
                    <a:close/>
                    <a:moveTo>
                      <a:pt x="2868" y="6585"/>
                    </a:moveTo>
                    <a:cubicBezTo>
                      <a:pt x="3088" y="6585"/>
                      <a:pt x="3246" y="6774"/>
                      <a:pt x="3246" y="6963"/>
                    </a:cubicBezTo>
                    <a:cubicBezTo>
                      <a:pt x="3309" y="7215"/>
                      <a:pt x="3088" y="7404"/>
                      <a:pt x="2868" y="7404"/>
                    </a:cubicBezTo>
                    <a:lnTo>
                      <a:pt x="2048" y="7404"/>
                    </a:lnTo>
                    <a:cubicBezTo>
                      <a:pt x="1796" y="7404"/>
                      <a:pt x="1639" y="7215"/>
                      <a:pt x="1639" y="6963"/>
                    </a:cubicBezTo>
                    <a:cubicBezTo>
                      <a:pt x="1639" y="6743"/>
                      <a:pt x="1828" y="6585"/>
                      <a:pt x="2048" y="6585"/>
                    </a:cubicBezTo>
                    <a:close/>
                    <a:moveTo>
                      <a:pt x="2868" y="8287"/>
                    </a:moveTo>
                    <a:cubicBezTo>
                      <a:pt x="3088" y="8287"/>
                      <a:pt x="3246" y="8476"/>
                      <a:pt x="3246" y="8665"/>
                    </a:cubicBezTo>
                    <a:cubicBezTo>
                      <a:pt x="3309" y="8854"/>
                      <a:pt x="3088" y="9074"/>
                      <a:pt x="2868" y="9074"/>
                    </a:cubicBezTo>
                    <a:lnTo>
                      <a:pt x="2048" y="9074"/>
                    </a:lnTo>
                    <a:cubicBezTo>
                      <a:pt x="1796" y="9074"/>
                      <a:pt x="1639" y="8854"/>
                      <a:pt x="1639" y="8665"/>
                    </a:cubicBezTo>
                    <a:cubicBezTo>
                      <a:pt x="1639" y="8413"/>
                      <a:pt x="1828" y="8287"/>
                      <a:pt x="2048" y="8287"/>
                    </a:cubicBezTo>
                    <a:close/>
                    <a:moveTo>
                      <a:pt x="8538" y="5199"/>
                    </a:moveTo>
                    <a:cubicBezTo>
                      <a:pt x="10366" y="5199"/>
                      <a:pt x="11847" y="6711"/>
                      <a:pt x="11847" y="8507"/>
                    </a:cubicBezTo>
                    <a:cubicBezTo>
                      <a:pt x="11847" y="10334"/>
                      <a:pt x="10334" y="11815"/>
                      <a:pt x="8538" y="11815"/>
                    </a:cubicBezTo>
                    <a:cubicBezTo>
                      <a:pt x="6711" y="11815"/>
                      <a:pt x="5230" y="10334"/>
                      <a:pt x="5230" y="8507"/>
                    </a:cubicBezTo>
                    <a:cubicBezTo>
                      <a:pt x="5230" y="6711"/>
                      <a:pt x="6743" y="5199"/>
                      <a:pt x="8538" y="5199"/>
                    </a:cubicBezTo>
                    <a:close/>
                    <a:moveTo>
                      <a:pt x="2048" y="1"/>
                    </a:moveTo>
                    <a:cubicBezTo>
                      <a:pt x="1828" y="1"/>
                      <a:pt x="1639" y="190"/>
                      <a:pt x="1639" y="410"/>
                    </a:cubicBezTo>
                    <a:lnTo>
                      <a:pt x="1639" y="788"/>
                    </a:lnTo>
                    <a:lnTo>
                      <a:pt x="1198" y="788"/>
                    </a:lnTo>
                    <a:cubicBezTo>
                      <a:pt x="536" y="788"/>
                      <a:pt x="1" y="1324"/>
                      <a:pt x="1" y="2049"/>
                    </a:cubicBezTo>
                    <a:lnTo>
                      <a:pt x="1" y="9767"/>
                    </a:lnTo>
                    <a:cubicBezTo>
                      <a:pt x="1" y="10429"/>
                      <a:pt x="536" y="11028"/>
                      <a:pt x="1198" y="11028"/>
                    </a:cubicBezTo>
                    <a:lnTo>
                      <a:pt x="5230" y="11028"/>
                    </a:lnTo>
                    <a:cubicBezTo>
                      <a:pt x="5987" y="12004"/>
                      <a:pt x="7184" y="12697"/>
                      <a:pt x="8538" y="12697"/>
                    </a:cubicBezTo>
                    <a:cubicBezTo>
                      <a:pt x="10807" y="12697"/>
                      <a:pt x="12666" y="10838"/>
                      <a:pt x="12666" y="8539"/>
                    </a:cubicBezTo>
                    <a:lnTo>
                      <a:pt x="12666" y="2080"/>
                    </a:lnTo>
                    <a:cubicBezTo>
                      <a:pt x="12666" y="1356"/>
                      <a:pt x="12130" y="788"/>
                      <a:pt x="11405" y="788"/>
                    </a:cubicBezTo>
                    <a:lnTo>
                      <a:pt x="11027" y="788"/>
                    </a:lnTo>
                    <a:lnTo>
                      <a:pt x="11027" y="410"/>
                    </a:lnTo>
                    <a:cubicBezTo>
                      <a:pt x="11027" y="158"/>
                      <a:pt x="10807" y="1"/>
                      <a:pt x="10618" y="1"/>
                    </a:cubicBezTo>
                    <a:cubicBezTo>
                      <a:pt x="10429" y="1"/>
                      <a:pt x="10177" y="190"/>
                      <a:pt x="10177" y="410"/>
                    </a:cubicBezTo>
                    <a:lnTo>
                      <a:pt x="10177" y="788"/>
                    </a:lnTo>
                    <a:lnTo>
                      <a:pt x="6711" y="788"/>
                    </a:lnTo>
                    <a:lnTo>
                      <a:pt x="6711" y="410"/>
                    </a:lnTo>
                    <a:cubicBezTo>
                      <a:pt x="6711" y="158"/>
                      <a:pt x="6522" y="1"/>
                      <a:pt x="6333" y="1"/>
                    </a:cubicBezTo>
                    <a:cubicBezTo>
                      <a:pt x="6144" y="1"/>
                      <a:pt x="5892" y="190"/>
                      <a:pt x="5892" y="410"/>
                    </a:cubicBezTo>
                    <a:lnTo>
                      <a:pt x="5892" y="788"/>
                    </a:lnTo>
                    <a:lnTo>
                      <a:pt x="2427" y="788"/>
                    </a:lnTo>
                    <a:lnTo>
                      <a:pt x="2427" y="410"/>
                    </a:lnTo>
                    <a:cubicBezTo>
                      <a:pt x="2427" y="158"/>
                      <a:pt x="2237" y="1"/>
                      <a:pt x="204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05" name="Google Shape;5415;p64">
              <a:extLst>
                <a:ext uri="{FF2B5EF4-FFF2-40B4-BE49-F238E27FC236}">
                  <a16:creationId xmlns:a16="http://schemas.microsoft.com/office/drawing/2014/main" xmlns="" id="{32F73874-B6DF-4690-89F4-70E4C8E280EC}"/>
                </a:ext>
              </a:extLst>
            </p:cNvPr>
            <p:cNvGrpSpPr/>
            <p:nvPr/>
          </p:nvGrpSpPr>
          <p:grpSpPr>
            <a:xfrm>
              <a:off x="7343960" y="3043811"/>
              <a:ext cx="350275" cy="347935"/>
              <a:chOff x="-59470075" y="3308975"/>
              <a:chExt cx="318200" cy="316075"/>
            </a:xfrm>
            <a:solidFill>
              <a:schemeClr val="accent3"/>
            </a:solidFill>
          </p:grpSpPr>
          <p:sp>
            <p:nvSpPr>
              <p:cNvPr id="906" name="Google Shape;5416;p64">
                <a:extLst>
                  <a:ext uri="{FF2B5EF4-FFF2-40B4-BE49-F238E27FC236}">
                    <a16:creationId xmlns:a16="http://schemas.microsoft.com/office/drawing/2014/main" xmlns="" id="{59ABEC28-413E-40F8-9E7A-5A8DF7C6CE60}"/>
                  </a:ext>
                </a:extLst>
              </p:cNvPr>
              <p:cNvSpPr/>
              <p:nvPr/>
            </p:nvSpPr>
            <p:spPr>
              <a:xfrm>
                <a:off x="-59403925" y="3522625"/>
                <a:ext cx="21275" cy="20500"/>
              </a:xfrm>
              <a:custGeom>
                <a:avLst/>
                <a:gdLst/>
                <a:ahLst/>
                <a:cxnLst/>
                <a:rect l="l" t="t" r="r" b="b"/>
                <a:pathLst>
                  <a:path w="851" h="820" extrusionOk="0">
                    <a:moveTo>
                      <a:pt x="0" y="1"/>
                    </a:moveTo>
                    <a:lnTo>
                      <a:pt x="0" y="820"/>
                    </a:lnTo>
                    <a:lnTo>
                      <a:pt x="851" y="820"/>
                    </a:lnTo>
                    <a:lnTo>
                      <a:pt x="85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7" name="Google Shape;5417;p64">
                <a:extLst>
                  <a:ext uri="{FF2B5EF4-FFF2-40B4-BE49-F238E27FC236}">
                    <a16:creationId xmlns:a16="http://schemas.microsoft.com/office/drawing/2014/main" xmlns="" id="{AF4407B5-C596-4C82-B70D-E5566AEB3A5A}"/>
                  </a:ext>
                </a:extLst>
              </p:cNvPr>
              <p:cNvSpPr/>
              <p:nvPr/>
            </p:nvSpPr>
            <p:spPr>
              <a:xfrm>
                <a:off x="-59362175" y="3522625"/>
                <a:ext cx="20500" cy="20500"/>
              </a:xfrm>
              <a:custGeom>
                <a:avLst/>
                <a:gdLst/>
                <a:ahLst/>
                <a:cxnLst/>
                <a:rect l="l" t="t" r="r" b="b"/>
                <a:pathLst>
                  <a:path w="820" h="820" extrusionOk="0">
                    <a:moveTo>
                      <a:pt x="0" y="1"/>
                    </a:moveTo>
                    <a:lnTo>
                      <a:pt x="0" y="820"/>
                    </a:lnTo>
                    <a:lnTo>
                      <a:pt x="819" y="820"/>
                    </a:lnTo>
                    <a:lnTo>
                      <a:pt x="81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5418;p64">
                <a:extLst>
                  <a:ext uri="{FF2B5EF4-FFF2-40B4-BE49-F238E27FC236}">
                    <a16:creationId xmlns:a16="http://schemas.microsoft.com/office/drawing/2014/main" xmlns="" id="{F65CE3AA-6999-48C2-A237-CE5AACD37059}"/>
                  </a:ext>
                </a:extLst>
              </p:cNvPr>
              <p:cNvSpPr/>
              <p:nvPr/>
            </p:nvSpPr>
            <p:spPr>
              <a:xfrm>
                <a:off x="-59321225" y="3522625"/>
                <a:ext cx="20500" cy="20500"/>
              </a:xfrm>
              <a:custGeom>
                <a:avLst/>
                <a:gdLst/>
                <a:ahLst/>
                <a:cxnLst/>
                <a:rect l="l" t="t" r="r" b="b"/>
                <a:pathLst>
                  <a:path w="820" h="820" extrusionOk="0">
                    <a:moveTo>
                      <a:pt x="0" y="1"/>
                    </a:moveTo>
                    <a:lnTo>
                      <a:pt x="0" y="820"/>
                    </a:lnTo>
                    <a:lnTo>
                      <a:pt x="820" y="820"/>
                    </a:lnTo>
                    <a:lnTo>
                      <a:pt x="82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9" name="Google Shape;5419;p64">
                <a:extLst>
                  <a:ext uri="{FF2B5EF4-FFF2-40B4-BE49-F238E27FC236}">
                    <a16:creationId xmlns:a16="http://schemas.microsoft.com/office/drawing/2014/main" xmlns="" id="{9FDE2B64-FB93-4E0D-A280-AD4C7A469C02}"/>
                  </a:ext>
                </a:extLst>
              </p:cNvPr>
              <p:cNvSpPr/>
              <p:nvPr/>
            </p:nvSpPr>
            <p:spPr>
              <a:xfrm>
                <a:off x="-59279475" y="3522625"/>
                <a:ext cx="20500" cy="20500"/>
              </a:xfrm>
              <a:custGeom>
                <a:avLst/>
                <a:gdLst/>
                <a:ahLst/>
                <a:cxnLst/>
                <a:rect l="l" t="t" r="r" b="b"/>
                <a:pathLst>
                  <a:path w="820" h="820" extrusionOk="0">
                    <a:moveTo>
                      <a:pt x="0" y="1"/>
                    </a:moveTo>
                    <a:lnTo>
                      <a:pt x="0" y="820"/>
                    </a:lnTo>
                    <a:lnTo>
                      <a:pt x="819" y="820"/>
                    </a:lnTo>
                    <a:lnTo>
                      <a:pt x="81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5420;p64">
                <a:extLst>
                  <a:ext uri="{FF2B5EF4-FFF2-40B4-BE49-F238E27FC236}">
                    <a16:creationId xmlns:a16="http://schemas.microsoft.com/office/drawing/2014/main" xmlns="" id="{F2B3007C-A793-4EAA-BA83-A9757C5870D1}"/>
                  </a:ext>
                </a:extLst>
              </p:cNvPr>
              <p:cNvSpPr/>
              <p:nvPr/>
            </p:nvSpPr>
            <p:spPr>
              <a:xfrm>
                <a:off x="-59470075" y="3418825"/>
                <a:ext cx="317425" cy="206225"/>
              </a:xfrm>
              <a:custGeom>
                <a:avLst/>
                <a:gdLst/>
                <a:ahLst/>
                <a:cxnLst/>
                <a:rect l="l" t="t" r="r" b="b"/>
                <a:pathLst>
                  <a:path w="12697" h="8249" extrusionOk="0">
                    <a:moveTo>
                      <a:pt x="10523" y="3334"/>
                    </a:moveTo>
                    <a:cubicBezTo>
                      <a:pt x="10775" y="3334"/>
                      <a:pt x="10932" y="3523"/>
                      <a:pt x="10932" y="3775"/>
                    </a:cubicBezTo>
                    <a:lnTo>
                      <a:pt x="10932" y="5413"/>
                    </a:lnTo>
                    <a:cubicBezTo>
                      <a:pt x="10932" y="5665"/>
                      <a:pt x="10712" y="5854"/>
                      <a:pt x="10523" y="5854"/>
                    </a:cubicBezTo>
                    <a:lnTo>
                      <a:pt x="2268" y="5854"/>
                    </a:lnTo>
                    <a:cubicBezTo>
                      <a:pt x="2016" y="5854"/>
                      <a:pt x="1827" y="5665"/>
                      <a:pt x="1827" y="5413"/>
                    </a:cubicBezTo>
                    <a:lnTo>
                      <a:pt x="1827" y="3775"/>
                    </a:lnTo>
                    <a:cubicBezTo>
                      <a:pt x="1827" y="3523"/>
                      <a:pt x="2016" y="3334"/>
                      <a:pt x="2268" y="3334"/>
                    </a:cubicBezTo>
                    <a:close/>
                    <a:moveTo>
                      <a:pt x="2893" y="1"/>
                    </a:moveTo>
                    <a:cubicBezTo>
                      <a:pt x="2822" y="1"/>
                      <a:pt x="2748" y="18"/>
                      <a:pt x="2678" y="57"/>
                    </a:cubicBezTo>
                    <a:lnTo>
                      <a:pt x="221" y="1727"/>
                    </a:lnTo>
                    <a:cubicBezTo>
                      <a:pt x="95" y="1790"/>
                      <a:pt x="0" y="1916"/>
                      <a:pt x="0" y="2073"/>
                    </a:cubicBezTo>
                    <a:lnTo>
                      <a:pt x="0" y="7870"/>
                    </a:lnTo>
                    <a:cubicBezTo>
                      <a:pt x="0" y="8091"/>
                      <a:pt x="221" y="8248"/>
                      <a:pt x="410" y="8248"/>
                    </a:cubicBezTo>
                    <a:lnTo>
                      <a:pt x="12255" y="8248"/>
                    </a:lnTo>
                    <a:cubicBezTo>
                      <a:pt x="12507" y="8248"/>
                      <a:pt x="12665" y="8059"/>
                      <a:pt x="12665" y="7870"/>
                    </a:cubicBezTo>
                    <a:lnTo>
                      <a:pt x="12665" y="2073"/>
                    </a:lnTo>
                    <a:cubicBezTo>
                      <a:pt x="12697" y="1884"/>
                      <a:pt x="12507" y="1664"/>
                      <a:pt x="12287" y="1664"/>
                    </a:cubicBezTo>
                    <a:lnTo>
                      <a:pt x="5797" y="1664"/>
                    </a:lnTo>
                    <a:lnTo>
                      <a:pt x="5797" y="404"/>
                    </a:lnTo>
                    <a:cubicBezTo>
                      <a:pt x="5797" y="166"/>
                      <a:pt x="5600" y="1"/>
                      <a:pt x="5382" y="1"/>
                    </a:cubicBezTo>
                    <a:cubicBezTo>
                      <a:pt x="5311" y="1"/>
                      <a:pt x="5237" y="18"/>
                      <a:pt x="5167" y="57"/>
                    </a:cubicBezTo>
                    <a:lnTo>
                      <a:pt x="3308" y="1286"/>
                    </a:lnTo>
                    <a:lnTo>
                      <a:pt x="3308" y="404"/>
                    </a:lnTo>
                    <a:cubicBezTo>
                      <a:pt x="3308" y="166"/>
                      <a:pt x="3111" y="1"/>
                      <a:pt x="289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1" name="Google Shape;5421;p64">
                <a:extLst>
                  <a:ext uri="{FF2B5EF4-FFF2-40B4-BE49-F238E27FC236}">
                    <a16:creationId xmlns:a16="http://schemas.microsoft.com/office/drawing/2014/main" xmlns="" id="{86F97907-2E67-4F52-A230-33622FB08527}"/>
                  </a:ext>
                </a:extLst>
              </p:cNvPr>
              <p:cNvSpPr/>
              <p:nvPr/>
            </p:nvSpPr>
            <p:spPr>
              <a:xfrm>
                <a:off x="-59238525" y="3522625"/>
                <a:ext cx="20500" cy="20500"/>
              </a:xfrm>
              <a:custGeom>
                <a:avLst/>
                <a:gdLst/>
                <a:ahLst/>
                <a:cxnLst/>
                <a:rect l="l" t="t" r="r" b="b"/>
                <a:pathLst>
                  <a:path w="820" h="820" extrusionOk="0">
                    <a:moveTo>
                      <a:pt x="0" y="1"/>
                    </a:moveTo>
                    <a:lnTo>
                      <a:pt x="0" y="820"/>
                    </a:lnTo>
                    <a:lnTo>
                      <a:pt x="820" y="820"/>
                    </a:lnTo>
                    <a:lnTo>
                      <a:pt x="82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5422;p64">
                <a:extLst>
                  <a:ext uri="{FF2B5EF4-FFF2-40B4-BE49-F238E27FC236}">
                    <a16:creationId xmlns:a16="http://schemas.microsoft.com/office/drawing/2014/main" xmlns="" id="{D09BD173-2429-478D-A4D0-63AD422F03BE}"/>
                  </a:ext>
                </a:extLst>
              </p:cNvPr>
              <p:cNvSpPr/>
              <p:nvPr/>
            </p:nvSpPr>
            <p:spPr>
              <a:xfrm>
                <a:off x="-59292875" y="3308975"/>
                <a:ext cx="106350" cy="41400"/>
              </a:xfrm>
              <a:custGeom>
                <a:avLst/>
                <a:gdLst/>
                <a:ahLst/>
                <a:cxnLst/>
                <a:rect l="l" t="t" r="r" b="b"/>
                <a:pathLst>
                  <a:path w="4254" h="1656" extrusionOk="0">
                    <a:moveTo>
                      <a:pt x="1305" y="1"/>
                    </a:moveTo>
                    <a:cubicBezTo>
                      <a:pt x="904" y="1"/>
                      <a:pt x="497" y="175"/>
                      <a:pt x="158" y="545"/>
                    </a:cubicBezTo>
                    <a:cubicBezTo>
                      <a:pt x="1" y="702"/>
                      <a:pt x="64" y="986"/>
                      <a:pt x="221" y="1143"/>
                    </a:cubicBezTo>
                    <a:cubicBezTo>
                      <a:pt x="311" y="1218"/>
                      <a:pt x="409" y="1258"/>
                      <a:pt x="503" y="1258"/>
                    </a:cubicBezTo>
                    <a:cubicBezTo>
                      <a:pt x="606" y="1258"/>
                      <a:pt x="706" y="1210"/>
                      <a:pt x="788" y="1112"/>
                    </a:cubicBezTo>
                    <a:cubicBezTo>
                      <a:pt x="946" y="938"/>
                      <a:pt x="1127" y="852"/>
                      <a:pt x="1308" y="852"/>
                    </a:cubicBezTo>
                    <a:cubicBezTo>
                      <a:pt x="1489" y="852"/>
                      <a:pt x="1670" y="938"/>
                      <a:pt x="1828" y="1112"/>
                    </a:cubicBezTo>
                    <a:cubicBezTo>
                      <a:pt x="2150" y="1466"/>
                      <a:pt x="2562" y="1655"/>
                      <a:pt x="2977" y="1655"/>
                    </a:cubicBezTo>
                    <a:cubicBezTo>
                      <a:pt x="3374" y="1655"/>
                      <a:pt x="3773" y="1482"/>
                      <a:pt x="4096" y="1112"/>
                    </a:cubicBezTo>
                    <a:cubicBezTo>
                      <a:pt x="4254" y="954"/>
                      <a:pt x="4222" y="671"/>
                      <a:pt x="4065" y="513"/>
                    </a:cubicBezTo>
                    <a:cubicBezTo>
                      <a:pt x="3990" y="438"/>
                      <a:pt x="3886" y="399"/>
                      <a:pt x="3781" y="399"/>
                    </a:cubicBezTo>
                    <a:cubicBezTo>
                      <a:pt x="3665" y="399"/>
                      <a:pt x="3549" y="446"/>
                      <a:pt x="3466" y="545"/>
                    </a:cubicBezTo>
                    <a:cubicBezTo>
                      <a:pt x="3309" y="734"/>
                      <a:pt x="3135" y="828"/>
                      <a:pt x="2962" y="828"/>
                    </a:cubicBezTo>
                    <a:cubicBezTo>
                      <a:pt x="2789" y="828"/>
                      <a:pt x="2616" y="734"/>
                      <a:pt x="2458" y="545"/>
                    </a:cubicBezTo>
                    <a:cubicBezTo>
                      <a:pt x="2136" y="191"/>
                      <a:pt x="1724" y="1"/>
                      <a:pt x="130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3" name="Google Shape;5423;p64">
                <a:extLst>
                  <a:ext uri="{FF2B5EF4-FFF2-40B4-BE49-F238E27FC236}">
                    <a16:creationId xmlns:a16="http://schemas.microsoft.com/office/drawing/2014/main" xmlns="" id="{7011E7A9-C210-4F00-A949-5843526749DE}"/>
                  </a:ext>
                </a:extLst>
              </p:cNvPr>
              <p:cNvSpPr/>
              <p:nvPr/>
            </p:nvSpPr>
            <p:spPr>
              <a:xfrm>
                <a:off x="-59214100" y="3371400"/>
                <a:ext cx="62225" cy="68550"/>
              </a:xfrm>
              <a:custGeom>
                <a:avLst/>
                <a:gdLst/>
                <a:ahLst/>
                <a:cxnLst/>
                <a:rect l="l" t="t" r="r" b="b"/>
                <a:pathLst>
                  <a:path w="2489" h="2742" extrusionOk="0">
                    <a:moveTo>
                      <a:pt x="410" y="1"/>
                    </a:moveTo>
                    <a:cubicBezTo>
                      <a:pt x="158" y="1"/>
                      <a:pt x="0" y="190"/>
                      <a:pt x="0" y="379"/>
                    </a:cubicBezTo>
                    <a:lnTo>
                      <a:pt x="0" y="2742"/>
                    </a:lnTo>
                    <a:lnTo>
                      <a:pt x="2489" y="2742"/>
                    </a:lnTo>
                    <a:lnTo>
                      <a:pt x="2489" y="379"/>
                    </a:lnTo>
                    <a:cubicBezTo>
                      <a:pt x="2458" y="190"/>
                      <a:pt x="2268" y="1"/>
                      <a:pt x="204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5424;p64">
                <a:extLst>
                  <a:ext uri="{FF2B5EF4-FFF2-40B4-BE49-F238E27FC236}">
                    <a16:creationId xmlns:a16="http://schemas.microsoft.com/office/drawing/2014/main" xmlns="" id="{CF4F3CC2-C1E6-47C4-A8A7-F9973182839A}"/>
                  </a:ext>
                </a:extLst>
              </p:cNvPr>
              <p:cNvSpPr/>
              <p:nvPr/>
            </p:nvSpPr>
            <p:spPr>
              <a:xfrm>
                <a:off x="-59297600" y="3392600"/>
                <a:ext cx="62250" cy="48150"/>
              </a:xfrm>
              <a:custGeom>
                <a:avLst/>
                <a:gdLst/>
                <a:ahLst/>
                <a:cxnLst/>
                <a:rect l="l" t="t" r="r" b="b"/>
                <a:pathLst>
                  <a:path w="2490" h="1926" extrusionOk="0">
                    <a:moveTo>
                      <a:pt x="387" y="0"/>
                    </a:moveTo>
                    <a:cubicBezTo>
                      <a:pt x="163" y="0"/>
                      <a:pt x="1" y="177"/>
                      <a:pt x="1" y="382"/>
                    </a:cubicBezTo>
                    <a:lnTo>
                      <a:pt x="1" y="1925"/>
                    </a:lnTo>
                    <a:lnTo>
                      <a:pt x="2489" y="1925"/>
                    </a:lnTo>
                    <a:lnTo>
                      <a:pt x="2489" y="382"/>
                    </a:lnTo>
                    <a:cubicBezTo>
                      <a:pt x="2489" y="161"/>
                      <a:pt x="2300" y="4"/>
                      <a:pt x="2080" y="4"/>
                    </a:cubicBezTo>
                    <a:lnTo>
                      <a:pt x="442" y="4"/>
                    </a:lnTo>
                    <a:cubicBezTo>
                      <a:pt x="423" y="1"/>
                      <a:pt x="405" y="0"/>
                      <a:pt x="38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5" name="Google Shape;5425;p64">
              <a:extLst>
                <a:ext uri="{FF2B5EF4-FFF2-40B4-BE49-F238E27FC236}">
                  <a16:creationId xmlns:a16="http://schemas.microsoft.com/office/drawing/2014/main" xmlns="" id="{19988EA4-5378-475A-B82D-C876D01260F8}"/>
                </a:ext>
              </a:extLst>
            </p:cNvPr>
            <p:cNvGrpSpPr/>
            <p:nvPr/>
          </p:nvGrpSpPr>
          <p:grpSpPr>
            <a:xfrm>
              <a:off x="1436496" y="3044291"/>
              <a:ext cx="349421" cy="346972"/>
              <a:chOff x="-64781025" y="3361050"/>
              <a:chExt cx="317425" cy="315200"/>
            </a:xfrm>
            <a:solidFill>
              <a:schemeClr val="accent3"/>
            </a:solidFill>
          </p:grpSpPr>
          <p:sp>
            <p:nvSpPr>
              <p:cNvPr id="916" name="Google Shape;5426;p64">
                <a:extLst>
                  <a:ext uri="{FF2B5EF4-FFF2-40B4-BE49-F238E27FC236}">
                    <a16:creationId xmlns:a16="http://schemas.microsoft.com/office/drawing/2014/main" xmlns="" id="{11DDBBC6-FE23-4EB1-96C1-CE89E6A8A79C}"/>
                  </a:ext>
                </a:extLst>
              </p:cNvPr>
              <p:cNvSpPr/>
              <p:nvPr/>
            </p:nvSpPr>
            <p:spPr>
              <a:xfrm>
                <a:off x="-64764500" y="3388725"/>
                <a:ext cx="272550" cy="272550"/>
              </a:xfrm>
              <a:custGeom>
                <a:avLst/>
                <a:gdLst/>
                <a:ahLst/>
                <a:cxnLst/>
                <a:rect l="l" t="t" r="r" b="b"/>
                <a:pathLst>
                  <a:path w="10902" h="10902" extrusionOk="0">
                    <a:moveTo>
                      <a:pt x="6554" y="2647"/>
                    </a:moveTo>
                    <a:cubicBezTo>
                      <a:pt x="6979" y="2647"/>
                      <a:pt x="7404" y="2805"/>
                      <a:pt x="7719" y="3120"/>
                    </a:cubicBezTo>
                    <a:cubicBezTo>
                      <a:pt x="8381" y="3782"/>
                      <a:pt x="8381" y="4821"/>
                      <a:pt x="7751" y="5483"/>
                    </a:cubicBezTo>
                    <a:cubicBezTo>
                      <a:pt x="7436" y="5798"/>
                      <a:pt x="7058" y="5955"/>
                      <a:pt x="6585" y="5955"/>
                    </a:cubicBezTo>
                    <a:cubicBezTo>
                      <a:pt x="6144" y="5955"/>
                      <a:pt x="5703" y="5798"/>
                      <a:pt x="5388" y="5483"/>
                    </a:cubicBezTo>
                    <a:cubicBezTo>
                      <a:pt x="5073" y="5168"/>
                      <a:pt x="4915" y="4758"/>
                      <a:pt x="4915" y="4286"/>
                    </a:cubicBezTo>
                    <a:cubicBezTo>
                      <a:pt x="4915" y="3813"/>
                      <a:pt x="5073" y="3435"/>
                      <a:pt x="5388" y="3120"/>
                    </a:cubicBezTo>
                    <a:cubicBezTo>
                      <a:pt x="5703" y="2805"/>
                      <a:pt x="6128" y="2647"/>
                      <a:pt x="6554" y="2647"/>
                    </a:cubicBezTo>
                    <a:close/>
                    <a:moveTo>
                      <a:pt x="2175" y="6901"/>
                    </a:moveTo>
                    <a:lnTo>
                      <a:pt x="4065" y="8791"/>
                    </a:lnTo>
                    <a:lnTo>
                      <a:pt x="3592" y="9484"/>
                    </a:lnTo>
                    <a:lnTo>
                      <a:pt x="1418" y="7342"/>
                    </a:lnTo>
                    <a:lnTo>
                      <a:pt x="2175" y="6901"/>
                    </a:lnTo>
                    <a:close/>
                    <a:moveTo>
                      <a:pt x="6907" y="1"/>
                    </a:moveTo>
                    <a:cubicBezTo>
                      <a:pt x="6851" y="1"/>
                      <a:pt x="6795" y="11"/>
                      <a:pt x="6743" y="33"/>
                    </a:cubicBezTo>
                    <a:cubicBezTo>
                      <a:pt x="5546" y="663"/>
                      <a:pt x="4474" y="1576"/>
                      <a:pt x="3655" y="2616"/>
                    </a:cubicBezTo>
                    <a:cubicBezTo>
                      <a:pt x="3025" y="3341"/>
                      <a:pt x="2553" y="4223"/>
                      <a:pt x="2175" y="5136"/>
                    </a:cubicBezTo>
                    <a:cubicBezTo>
                      <a:pt x="2048" y="5451"/>
                      <a:pt x="1922" y="5766"/>
                      <a:pt x="1859" y="6050"/>
                    </a:cubicBezTo>
                    <a:lnTo>
                      <a:pt x="505" y="6838"/>
                    </a:lnTo>
                    <a:cubicBezTo>
                      <a:pt x="379" y="6932"/>
                      <a:pt x="316" y="7058"/>
                      <a:pt x="316" y="7184"/>
                    </a:cubicBezTo>
                    <a:cubicBezTo>
                      <a:pt x="316" y="7279"/>
                      <a:pt x="347" y="7405"/>
                      <a:pt x="442" y="7531"/>
                    </a:cubicBezTo>
                    <a:lnTo>
                      <a:pt x="1072" y="8161"/>
                    </a:lnTo>
                    <a:cubicBezTo>
                      <a:pt x="631" y="8696"/>
                      <a:pt x="1" y="9673"/>
                      <a:pt x="1" y="10272"/>
                    </a:cubicBezTo>
                    <a:cubicBezTo>
                      <a:pt x="1" y="10524"/>
                      <a:pt x="64" y="10681"/>
                      <a:pt x="158" y="10744"/>
                    </a:cubicBezTo>
                    <a:cubicBezTo>
                      <a:pt x="221" y="10839"/>
                      <a:pt x="379" y="10902"/>
                      <a:pt x="631" y="10902"/>
                    </a:cubicBezTo>
                    <a:cubicBezTo>
                      <a:pt x="1229" y="10902"/>
                      <a:pt x="2238" y="10240"/>
                      <a:pt x="2742" y="9830"/>
                    </a:cubicBezTo>
                    <a:lnTo>
                      <a:pt x="3372" y="10461"/>
                    </a:lnTo>
                    <a:cubicBezTo>
                      <a:pt x="3466" y="10555"/>
                      <a:pt x="3592" y="10587"/>
                      <a:pt x="3655" y="10587"/>
                    </a:cubicBezTo>
                    <a:lnTo>
                      <a:pt x="3687" y="10587"/>
                    </a:lnTo>
                    <a:cubicBezTo>
                      <a:pt x="3813" y="10587"/>
                      <a:pt x="3939" y="10524"/>
                      <a:pt x="4002" y="10398"/>
                    </a:cubicBezTo>
                    <a:lnTo>
                      <a:pt x="4789" y="9074"/>
                    </a:lnTo>
                    <a:cubicBezTo>
                      <a:pt x="5104" y="8980"/>
                      <a:pt x="5420" y="8854"/>
                      <a:pt x="5735" y="8759"/>
                    </a:cubicBezTo>
                    <a:cubicBezTo>
                      <a:pt x="6648" y="8381"/>
                      <a:pt x="7530" y="7877"/>
                      <a:pt x="8255" y="7279"/>
                    </a:cubicBezTo>
                    <a:cubicBezTo>
                      <a:pt x="9295" y="6459"/>
                      <a:pt x="10208" y="5388"/>
                      <a:pt x="10838" y="4223"/>
                    </a:cubicBezTo>
                    <a:cubicBezTo>
                      <a:pt x="10901" y="4065"/>
                      <a:pt x="10870" y="3876"/>
                      <a:pt x="10744" y="3750"/>
                    </a:cubicBezTo>
                    <a:lnTo>
                      <a:pt x="7215" y="127"/>
                    </a:lnTo>
                    <a:cubicBezTo>
                      <a:pt x="7131" y="43"/>
                      <a:pt x="7019" y="1"/>
                      <a:pt x="690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7" name="Google Shape;5427;p64">
                <a:extLst>
                  <a:ext uri="{FF2B5EF4-FFF2-40B4-BE49-F238E27FC236}">
                    <a16:creationId xmlns:a16="http://schemas.microsoft.com/office/drawing/2014/main" xmlns="" id="{1FAD2E90-B7C5-4ED4-B9A8-5E5F4D0785EB}"/>
                  </a:ext>
                </a:extLst>
              </p:cNvPr>
              <p:cNvSpPr/>
              <p:nvPr/>
            </p:nvSpPr>
            <p:spPr>
              <a:xfrm>
                <a:off x="-64568375" y="3361050"/>
                <a:ext cx="104775" cy="105675"/>
              </a:xfrm>
              <a:custGeom>
                <a:avLst/>
                <a:gdLst/>
                <a:ahLst/>
                <a:cxnLst/>
                <a:rect l="l" t="t" r="r" b="b"/>
                <a:pathLst>
                  <a:path w="4191" h="4227" extrusionOk="0">
                    <a:moveTo>
                      <a:pt x="2941" y="1"/>
                    </a:moveTo>
                    <a:cubicBezTo>
                      <a:pt x="2906" y="1"/>
                      <a:pt x="2871" y="2"/>
                      <a:pt x="2836" y="5"/>
                    </a:cubicBezTo>
                    <a:cubicBezTo>
                      <a:pt x="1828" y="100"/>
                      <a:pt x="883" y="320"/>
                      <a:pt x="0" y="667"/>
                    </a:cubicBezTo>
                    <a:lnTo>
                      <a:pt x="3529" y="4227"/>
                    </a:lnTo>
                    <a:cubicBezTo>
                      <a:pt x="3876" y="3313"/>
                      <a:pt x="4128" y="2368"/>
                      <a:pt x="4191" y="1392"/>
                    </a:cubicBezTo>
                    <a:cubicBezTo>
                      <a:pt x="4191" y="982"/>
                      <a:pt x="4033" y="635"/>
                      <a:pt x="3812" y="352"/>
                    </a:cubicBezTo>
                    <a:cubicBezTo>
                      <a:pt x="3558" y="125"/>
                      <a:pt x="3252" y="1"/>
                      <a:pt x="29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5428;p64">
                <a:extLst>
                  <a:ext uri="{FF2B5EF4-FFF2-40B4-BE49-F238E27FC236}">
                    <a16:creationId xmlns:a16="http://schemas.microsoft.com/office/drawing/2014/main" xmlns="" id="{8BA6D1BE-7FAB-4D58-9B2A-AA25F7173461}"/>
                  </a:ext>
                </a:extLst>
              </p:cNvPr>
              <p:cNvSpPr/>
              <p:nvPr/>
            </p:nvSpPr>
            <p:spPr>
              <a:xfrm>
                <a:off x="-64645575" y="3596675"/>
                <a:ext cx="85100" cy="79575"/>
              </a:xfrm>
              <a:custGeom>
                <a:avLst/>
                <a:gdLst/>
                <a:ahLst/>
                <a:cxnLst/>
                <a:rect l="l" t="t" r="r" b="b"/>
                <a:pathLst>
                  <a:path w="3404" h="3183" extrusionOk="0">
                    <a:moveTo>
                      <a:pt x="3403" y="0"/>
                    </a:moveTo>
                    <a:lnTo>
                      <a:pt x="3403" y="0"/>
                    </a:lnTo>
                    <a:cubicBezTo>
                      <a:pt x="2710" y="473"/>
                      <a:pt x="2017" y="819"/>
                      <a:pt x="1261" y="1134"/>
                    </a:cubicBezTo>
                    <a:cubicBezTo>
                      <a:pt x="1041" y="1292"/>
                      <a:pt x="726" y="1386"/>
                      <a:pt x="442" y="1449"/>
                    </a:cubicBezTo>
                    <a:cubicBezTo>
                      <a:pt x="347" y="1859"/>
                      <a:pt x="253" y="2237"/>
                      <a:pt x="95" y="2584"/>
                    </a:cubicBezTo>
                    <a:cubicBezTo>
                      <a:pt x="1" y="2741"/>
                      <a:pt x="32" y="2930"/>
                      <a:pt x="158" y="3056"/>
                    </a:cubicBezTo>
                    <a:cubicBezTo>
                      <a:pt x="253" y="3151"/>
                      <a:pt x="347" y="3182"/>
                      <a:pt x="442" y="3182"/>
                    </a:cubicBezTo>
                    <a:cubicBezTo>
                      <a:pt x="505" y="3182"/>
                      <a:pt x="568" y="3182"/>
                      <a:pt x="600" y="3151"/>
                    </a:cubicBezTo>
                    <a:cubicBezTo>
                      <a:pt x="1135" y="2867"/>
                      <a:pt x="1671" y="2521"/>
                      <a:pt x="2080" y="2080"/>
                    </a:cubicBezTo>
                    <a:cubicBezTo>
                      <a:pt x="2679" y="1481"/>
                      <a:pt x="3151" y="756"/>
                      <a:pt x="34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9" name="Google Shape;5429;p64">
                <a:extLst>
                  <a:ext uri="{FF2B5EF4-FFF2-40B4-BE49-F238E27FC236}">
                    <a16:creationId xmlns:a16="http://schemas.microsoft.com/office/drawing/2014/main" xmlns="" id="{29B39F75-2873-4F81-B733-98235FDDC32D}"/>
                  </a:ext>
                </a:extLst>
              </p:cNvPr>
              <p:cNvSpPr/>
              <p:nvPr/>
            </p:nvSpPr>
            <p:spPr>
              <a:xfrm>
                <a:off x="-64781025" y="3456475"/>
                <a:ext cx="80350" cy="85075"/>
              </a:xfrm>
              <a:custGeom>
                <a:avLst/>
                <a:gdLst/>
                <a:ahLst/>
                <a:cxnLst/>
                <a:rect l="l" t="t" r="r" b="b"/>
                <a:pathLst>
                  <a:path w="3214" h="3403" extrusionOk="0">
                    <a:moveTo>
                      <a:pt x="3214" y="0"/>
                    </a:moveTo>
                    <a:cubicBezTo>
                      <a:pt x="2426" y="252"/>
                      <a:pt x="1733" y="725"/>
                      <a:pt x="1134" y="1324"/>
                    </a:cubicBezTo>
                    <a:cubicBezTo>
                      <a:pt x="693" y="1733"/>
                      <a:pt x="347" y="2269"/>
                      <a:pt x="63" y="2804"/>
                    </a:cubicBezTo>
                    <a:cubicBezTo>
                      <a:pt x="0" y="2962"/>
                      <a:pt x="32" y="3151"/>
                      <a:pt x="158" y="3277"/>
                    </a:cubicBezTo>
                    <a:cubicBezTo>
                      <a:pt x="221" y="3371"/>
                      <a:pt x="347" y="3403"/>
                      <a:pt x="410" y="3403"/>
                    </a:cubicBezTo>
                    <a:cubicBezTo>
                      <a:pt x="504" y="3403"/>
                      <a:pt x="536" y="3403"/>
                      <a:pt x="630" y="3371"/>
                    </a:cubicBezTo>
                    <a:cubicBezTo>
                      <a:pt x="977" y="3214"/>
                      <a:pt x="1355" y="3088"/>
                      <a:pt x="1764" y="2993"/>
                    </a:cubicBezTo>
                    <a:cubicBezTo>
                      <a:pt x="1827" y="2678"/>
                      <a:pt x="1953" y="2426"/>
                      <a:pt x="2079" y="2143"/>
                    </a:cubicBezTo>
                    <a:cubicBezTo>
                      <a:pt x="2394" y="1387"/>
                      <a:pt x="2741" y="694"/>
                      <a:pt x="321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20" name="Google Shape;5430;p64">
              <a:extLst>
                <a:ext uri="{FF2B5EF4-FFF2-40B4-BE49-F238E27FC236}">
                  <a16:creationId xmlns:a16="http://schemas.microsoft.com/office/drawing/2014/main" xmlns="" id="{77FE0153-06F7-4A5E-B596-F4A7C73D99EB}"/>
                </a:ext>
              </a:extLst>
            </p:cNvPr>
            <p:cNvSpPr/>
            <p:nvPr/>
          </p:nvSpPr>
          <p:spPr>
            <a:xfrm>
              <a:off x="1434487" y="3465532"/>
              <a:ext cx="349421" cy="347688"/>
            </a:xfrm>
            <a:custGeom>
              <a:avLst/>
              <a:gdLst/>
              <a:ahLst/>
              <a:cxnLst/>
              <a:rect l="l" t="t" r="r" b="b"/>
              <a:pathLst>
                <a:path w="12697" h="12634" extrusionOk="0">
                  <a:moveTo>
                    <a:pt x="11437" y="819"/>
                  </a:moveTo>
                  <a:cubicBezTo>
                    <a:pt x="11657" y="819"/>
                    <a:pt x="11815" y="1040"/>
                    <a:pt x="11815" y="1260"/>
                  </a:cubicBezTo>
                  <a:cubicBezTo>
                    <a:pt x="11815" y="1512"/>
                    <a:pt x="11657" y="1670"/>
                    <a:pt x="11437" y="1670"/>
                  </a:cubicBezTo>
                  <a:lnTo>
                    <a:pt x="1229" y="1670"/>
                  </a:lnTo>
                  <a:cubicBezTo>
                    <a:pt x="1009" y="1670"/>
                    <a:pt x="788" y="1449"/>
                    <a:pt x="788" y="1260"/>
                  </a:cubicBezTo>
                  <a:cubicBezTo>
                    <a:pt x="788" y="1071"/>
                    <a:pt x="1009" y="819"/>
                    <a:pt x="1229" y="819"/>
                  </a:cubicBezTo>
                  <a:close/>
                  <a:moveTo>
                    <a:pt x="8790" y="3277"/>
                  </a:moveTo>
                  <a:cubicBezTo>
                    <a:pt x="9042" y="3277"/>
                    <a:pt x="9200" y="3466"/>
                    <a:pt x="9200" y="3655"/>
                  </a:cubicBezTo>
                  <a:lnTo>
                    <a:pt x="9200" y="5356"/>
                  </a:lnTo>
                  <a:lnTo>
                    <a:pt x="9232" y="5356"/>
                  </a:lnTo>
                  <a:cubicBezTo>
                    <a:pt x="9232" y="5608"/>
                    <a:pt x="9042" y="5765"/>
                    <a:pt x="8822" y="5765"/>
                  </a:cubicBezTo>
                  <a:cubicBezTo>
                    <a:pt x="8633" y="5765"/>
                    <a:pt x="8412" y="5545"/>
                    <a:pt x="8412" y="5356"/>
                  </a:cubicBezTo>
                  <a:lnTo>
                    <a:pt x="8412" y="4694"/>
                  </a:lnTo>
                  <a:lnTo>
                    <a:pt x="6617" y="6459"/>
                  </a:lnTo>
                  <a:cubicBezTo>
                    <a:pt x="6538" y="6537"/>
                    <a:pt x="6435" y="6577"/>
                    <a:pt x="6333" y="6577"/>
                  </a:cubicBezTo>
                  <a:cubicBezTo>
                    <a:pt x="6231" y="6577"/>
                    <a:pt x="6128" y="6537"/>
                    <a:pt x="6050" y="6459"/>
                  </a:cubicBezTo>
                  <a:lnTo>
                    <a:pt x="5482" y="5923"/>
                  </a:lnTo>
                  <a:lnTo>
                    <a:pt x="4096" y="7278"/>
                  </a:lnTo>
                  <a:cubicBezTo>
                    <a:pt x="4033" y="7356"/>
                    <a:pt x="3931" y="7396"/>
                    <a:pt x="3824" y="7396"/>
                  </a:cubicBezTo>
                  <a:cubicBezTo>
                    <a:pt x="3718" y="7396"/>
                    <a:pt x="3608" y="7356"/>
                    <a:pt x="3529" y="7278"/>
                  </a:cubicBezTo>
                  <a:cubicBezTo>
                    <a:pt x="3372" y="7120"/>
                    <a:pt x="3372" y="6868"/>
                    <a:pt x="3529" y="6711"/>
                  </a:cubicBezTo>
                  <a:lnTo>
                    <a:pt x="5167" y="5041"/>
                  </a:lnTo>
                  <a:cubicBezTo>
                    <a:pt x="5246" y="4962"/>
                    <a:pt x="5356" y="4923"/>
                    <a:pt x="5467" y="4923"/>
                  </a:cubicBezTo>
                  <a:cubicBezTo>
                    <a:pt x="5577" y="4923"/>
                    <a:pt x="5687" y="4962"/>
                    <a:pt x="5766" y="5041"/>
                  </a:cubicBezTo>
                  <a:lnTo>
                    <a:pt x="6302" y="5608"/>
                  </a:lnTo>
                  <a:lnTo>
                    <a:pt x="7814" y="4096"/>
                  </a:lnTo>
                  <a:lnTo>
                    <a:pt x="7152" y="4096"/>
                  </a:lnTo>
                  <a:cubicBezTo>
                    <a:pt x="6900" y="4096"/>
                    <a:pt x="6743" y="3907"/>
                    <a:pt x="6743" y="3655"/>
                  </a:cubicBezTo>
                  <a:cubicBezTo>
                    <a:pt x="6743" y="3434"/>
                    <a:pt x="6932" y="3277"/>
                    <a:pt x="7152" y="3277"/>
                  </a:cubicBezTo>
                  <a:close/>
                  <a:moveTo>
                    <a:pt x="6302" y="11058"/>
                  </a:moveTo>
                  <a:cubicBezTo>
                    <a:pt x="6554" y="11058"/>
                    <a:pt x="6743" y="11279"/>
                    <a:pt x="6743" y="11468"/>
                  </a:cubicBezTo>
                  <a:cubicBezTo>
                    <a:pt x="6743" y="11657"/>
                    <a:pt x="6554" y="11846"/>
                    <a:pt x="6302" y="11846"/>
                  </a:cubicBezTo>
                  <a:cubicBezTo>
                    <a:pt x="6081" y="11846"/>
                    <a:pt x="5924" y="11657"/>
                    <a:pt x="5924" y="11468"/>
                  </a:cubicBezTo>
                  <a:cubicBezTo>
                    <a:pt x="5924" y="11279"/>
                    <a:pt x="6113" y="11058"/>
                    <a:pt x="6302" y="11058"/>
                  </a:cubicBezTo>
                  <a:close/>
                  <a:moveTo>
                    <a:pt x="1229" y="0"/>
                  </a:moveTo>
                  <a:cubicBezTo>
                    <a:pt x="568" y="0"/>
                    <a:pt x="1" y="536"/>
                    <a:pt x="1" y="1229"/>
                  </a:cubicBezTo>
                  <a:cubicBezTo>
                    <a:pt x="1" y="1764"/>
                    <a:pt x="379" y="2205"/>
                    <a:pt x="851" y="2394"/>
                  </a:cubicBezTo>
                  <a:lnTo>
                    <a:pt x="851" y="8254"/>
                  </a:lnTo>
                  <a:lnTo>
                    <a:pt x="442" y="8254"/>
                  </a:lnTo>
                  <a:cubicBezTo>
                    <a:pt x="221" y="8254"/>
                    <a:pt x="64" y="8475"/>
                    <a:pt x="64" y="8664"/>
                  </a:cubicBezTo>
                  <a:cubicBezTo>
                    <a:pt x="64" y="8916"/>
                    <a:pt x="253" y="9042"/>
                    <a:pt x="442" y="9042"/>
                  </a:cubicBezTo>
                  <a:lnTo>
                    <a:pt x="5955" y="9042"/>
                  </a:lnTo>
                  <a:lnTo>
                    <a:pt x="5955" y="10239"/>
                  </a:lnTo>
                  <a:cubicBezTo>
                    <a:pt x="5482" y="10397"/>
                    <a:pt x="5136" y="10869"/>
                    <a:pt x="5136" y="11405"/>
                  </a:cubicBezTo>
                  <a:cubicBezTo>
                    <a:pt x="5136" y="12098"/>
                    <a:pt x="5671" y="12633"/>
                    <a:pt x="6365" y="12633"/>
                  </a:cubicBezTo>
                  <a:cubicBezTo>
                    <a:pt x="7026" y="12633"/>
                    <a:pt x="7625" y="12098"/>
                    <a:pt x="7625" y="11405"/>
                  </a:cubicBezTo>
                  <a:cubicBezTo>
                    <a:pt x="7625" y="10869"/>
                    <a:pt x="7247" y="10428"/>
                    <a:pt x="6774" y="10239"/>
                  </a:cubicBezTo>
                  <a:lnTo>
                    <a:pt x="6774" y="9042"/>
                  </a:lnTo>
                  <a:lnTo>
                    <a:pt x="12288" y="9042"/>
                  </a:lnTo>
                  <a:cubicBezTo>
                    <a:pt x="12540" y="9042"/>
                    <a:pt x="12697" y="8853"/>
                    <a:pt x="12697" y="8664"/>
                  </a:cubicBezTo>
                  <a:cubicBezTo>
                    <a:pt x="12666" y="8443"/>
                    <a:pt x="12508" y="8254"/>
                    <a:pt x="12256" y="8254"/>
                  </a:cubicBezTo>
                  <a:lnTo>
                    <a:pt x="11815" y="8254"/>
                  </a:lnTo>
                  <a:lnTo>
                    <a:pt x="11815" y="2394"/>
                  </a:lnTo>
                  <a:cubicBezTo>
                    <a:pt x="12288" y="2237"/>
                    <a:pt x="12666" y="1764"/>
                    <a:pt x="12666" y="1229"/>
                  </a:cubicBezTo>
                  <a:cubicBezTo>
                    <a:pt x="12666" y="567"/>
                    <a:pt x="12098" y="0"/>
                    <a:pt x="1143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1" name="Google Shape;5431;p64">
              <a:extLst>
                <a:ext uri="{FF2B5EF4-FFF2-40B4-BE49-F238E27FC236}">
                  <a16:creationId xmlns:a16="http://schemas.microsoft.com/office/drawing/2014/main" xmlns="" id="{C6D68AC1-99FF-46FA-8B65-2375F7CFDF35}"/>
                </a:ext>
              </a:extLst>
            </p:cNvPr>
            <p:cNvSpPr/>
            <p:nvPr/>
          </p:nvSpPr>
          <p:spPr>
            <a:xfrm>
              <a:off x="1460494" y="3872756"/>
              <a:ext cx="297409" cy="349421"/>
            </a:xfrm>
            <a:custGeom>
              <a:avLst/>
              <a:gdLst/>
              <a:ahLst/>
              <a:cxnLst/>
              <a:rect l="l" t="t" r="r" b="b"/>
              <a:pathLst>
                <a:path w="10807" h="12697" extrusionOk="0">
                  <a:moveTo>
                    <a:pt x="6617" y="9924"/>
                  </a:moveTo>
                  <a:lnTo>
                    <a:pt x="6617" y="10775"/>
                  </a:lnTo>
                  <a:lnTo>
                    <a:pt x="4159" y="10775"/>
                  </a:lnTo>
                  <a:lnTo>
                    <a:pt x="4159" y="9924"/>
                  </a:lnTo>
                  <a:close/>
                  <a:moveTo>
                    <a:pt x="4159" y="0"/>
                  </a:moveTo>
                  <a:cubicBezTo>
                    <a:pt x="3561" y="0"/>
                    <a:pt x="2994" y="315"/>
                    <a:pt x="2742" y="851"/>
                  </a:cubicBezTo>
                  <a:lnTo>
                    <a:pt x="2490" y="851"/>
                  </a:lnTo>
                  <a:cubicBezTo>
                    <a:pt x="1797" y="851"/>
                    <a:pt x="1166" y="1324"/>
                    <a:pt x="914" y="1954"/>
                  </a:cubicBezTo>
                  <a:cubicBezTo>
                    <a:pt x="1324" y="1985"/>
                    <a:pt x="1702" y="2143"/>
                    <a:pt x="1986" y="2426"/>
                  </a:cubicBezTo>
                  <a:cubicBezTo>
                    <a:pt x="2143" y="2584"/>
                    <a:pt x="2143" y="2836"/>
                    <a:pt x="1986" y="2993"/>
                  </a:cubicBezTo>
                  <a:cubicBezTo>
                    <a:pt x="1907" y="3072"/>
                    <a:pt x="1797" y="3111"/>
                    <a:pt x="1686" y="3111"/>
                  </a:cubicBezTo>
                  <a:cubicBezTo>
                    <a:pt x="1576" y="3111"/>
                    <a:pt x="1466" y="3072"/>
                    <a:pt x="1387" y="2993"/>
                  </a:cubicBezTo>
                  <a:cubicBezTo>
                    <a:pt x="1198" y="2804"/>
                    <a:pt x="946" y="2773"/>
                    <a:pt x="725" y="2773"/>
                  </a:cubicBezTo>
                  <a:cubicBezTo>
                    <a:pt x="284" y="3088"/>
                    <a:pt x="1" y="3560"/>
                    <a:pt x="1" y="4159"/>
                  </a:cubicBezTo>
                  <a:cubicBezTo>
                    <a:pt x="1" y="4411"/>
                    <a:pt x="95" y="4726"/>
                    <a:pt x="253" y="4978"/>
                  </a:cubicBezTo>
                  <a:cubicBezTo>
                    <a:pt x="95" y="5199"/>
                    <a:pt x="1" y="5514"/>
                    <a:pt x="1" y="5797"/>
                  </a:cubicBezTo>
                  <a:cubicBezTo>
                    <a:pt x="1" y="6144"/>
                    <a:pt x="127" y="6459"/>
                    <a:pt x="316" y="6742"/>
                  </a:cubicBezTo>
                  <a:cubicBezTo>
                    <a:pt x="599" y="6522"/>
                    <a:pt x="1009" y="6364"/>
                    <a:pt x="1387" y="6364"/>
                  </a:cubicBezTo>
                  <a:cubicBezTo>
                    <a:pt x="1639" y="6364"/>
                    <a:pt x="1797" y="6553"/>
                    <a:pt x="1797" y="6742"/>
                  </a:cubicBezTo>
                  <a:cubicBezTo>
                    <a:pt x="1797" y="6994"/>
                    <a:pt x="1576" y="7152"/>
                    <a:pt x="1387" y="7152"/>
                  </a:cubicBezTo>
                  <a:cubicBezTo>
                    <a:pt x="1198" y="7152"/>
                    <a:pt x="1009" y="7215"/>
                    <a:pt x="851" y="7341"/>
                  </a:cubicBezTo>
                  <a:lnTo>
                    <a:pt x="851" y="7404"/>
                  </a:lnTo>
                  <a:cubicBezTo>
                    <a:pt x="851" y="8318"/>
                    <a:pt x="1576" y="9074"/>
                    <a:pt x="2490" y="9074"/>
                  </a:cubicBezTo>
                  <a:lnTo>
                    <a:pt x="2742" y="9074"/>
                  </a:lnTo>
                  <a:cubicBezTo>
                    <a:pt x="2899" y="9357"/>
                    <a:pt x="3088" y="9546"/>
                    <a:pt x="3309" y="9704"/>
                  </a:cubicBezTo>
                  <a:lnTo>
                    <a:pt x="3309" y="10617"/>
                  </a:lnTo>
                  <a:cubicBezTo>
                    <a:pt x="3309" y="11752"/>
                    <a:pt x="4254" y="12697"/>
                    <a:pt x="5420" y="12697"/>
                  </a:cubicBezTo>
                  <a:cubicBezTo>
                    <a:pt x="6554" y="12697"/>
                    <a:pt x="7499" y="11752"/>
                    <a:pt x="7499" y="10617"/>
                  </a:cubicBezTo>
                  <a:lnTo>
                    <a:pt x="7499" y="9704"/>
                  </a:lnTo>
                  <a:cubicBezTo>
                    <a:pt x="7719" y="9546"/>
                    <a:pt x="7971" y="9357"/>
                    <a:pt x="8097" y="9074"/>
                  </a:cubicBezTo>
                  <a:lnTo>
                    <a:pt x="8318" y="9074"/>
                  </a:lnTo>
                  <a:cubicBezTo>
                    <a:pt x="9232" y="9074"/>
                    <a:pt x="9988" y="8318"/>
                    <a:pt x="9988" y="7404"/>
                  </a:cubicBezTo>
                  <a:lnTo>
                    <a:pt x="9988" y="7341"/>
                  </a:lnTo>
                  <a:cubicBezTo>
                    <a:pt x="9830" y="7215"/>
                    <a:pt x="9610" y="7152"/>
                    <a:pt x="9421" y="7152"/>
                  </a:cubicBezTo>
                  <a:cubicBezTo>
                    <a:pt x="9200" y="7152"/>
                    <a:pt x="9043" y="6931"/>
                    <a:pt x="9043" y="6742"/>
                  </a:cubicBezTo>
                  <a:cubicBezTo>
                    <a:pt x="9043" y="6522"/>
                    <a:pt x="9232" y="6364"/>
                    <a:pt x="9421" y="6364"/>
                  </a:cubicBezTo>
                  <a:cubicBezTo>
                    <a:pt x="9830" y="6364"/>
                    <a:pt x="10208" y="6522"/>
                    <a:pt x="10492" y="6742"/>
                  </a:cubicBezTo>
                  <a:cubicBezTo>
                    <a:pt x="10681" y="6459"/>
                    <a:pt x="10807" y="6144"/>
                    <a:pt x="10807" y="5797"/>
                  </a:cubicBezTo>
                  <a:cubicBezTo>
                    <a:pt x="10807" y="5514"/>
                    <a:pt x="10712" y="5199"/>
                    <a:pt x="10555" y="4978"/>
                  </a:cubicBezTo>
                  <a:cubicBezTo>
                    <a:pt x="10681" y="4726"/>
                    <a:pt x="10775" y="4411"/>
                    <a:pt x="10775" y="4159"/>
                  </a:cubicBezTo>
                  <a:cubicBezTo>
                    <a:pt x="10775" y="3592"/>
                    <a:pt x="10492" y="3088"/>
                    <a:pt x="10051" y="2773"/>
                  </a:cubicBezTo>
                  <a:cubicBezTo>
                    <a:pt x="10015" y="2768"/>
                    <a:pt x="9978" y="2765"/>
                    <a:pt x="9939" y="2765"/>
                  </a:cubicBezTo>
                  <a:cubicBezTo>
                    <a:pt x="9742" y="2765"/>
                    <a:pt x="9521" y="2835"/>
                    <a:pt x="9389" y="2993"/>
                  </a:cubicBezTo>
                  <a:cubicBezTo>
                    <a:pt x="9310" y="3072"/>
                    <a:pt x="9200" y="3111"/>
                    <a:pt x="9090" y="3111"/>
                  </a:cubicBezTo>
                  <a:cubicBezTo>
                    <a:pt x="8980" y="3111"/>
                    <a:pt x="8869" y="3072"/>
                    <a:pt x="8791" y="2993"/>
                  </a:cubicBezTo>
                  <a:cubicBezTo>
                    <a:pt x="8633" y="2836"/>
                    <a:pt x="8633" y="2584"/>
                    <a:pt x="8791" y="2426"/>
                  </a:cubicBezTo>
                  <a:cubicBezTo>
                    <a:pt x="9074" y="2143"/>
                    <a:pt x="9452" y="1954"/>
                    <a:pt x="9862" y="1954"/>
                  </a:cubicBezTo>
                  <a:cubicBezTo>
                    <a:pt x="9610" y="1324"/>
                    <a:pt x="9043" y="851"/>
                    <a:pt x="8287" y="851"/>
                  </a:cubicBezTo>
                  <a:lnTo>
                    <a:pt x="8034" y="851"/>
                  </a:lnTo>
                  <a:cubicBezTo>
                    <a:pt x="7782" y="315"/>
                    <a:pt x="7215" y="0"/>
                    <a:pt x="6617" y="0"/>
                  </a:cubicBezTo>
                  <a:cubicBezTo>
                    <a:pt x="6302" y="0"/>
                    <a:pt x="6050" y="95"/>
                    <a:pt x="5798" y="252"/>
                  </a:cubicBezTo>
                  <a:lnTo>
                    <a:pt x="5798" y="4190"/>
                  </a:lnTo>
                  <a:cubicBezTo>
                    <a:pt x="6743" y="4379"/>
                    <a:pt x="7467" y="5199"/>
                    <a:pt x="7467" y="6207"/>
                  </a:cubicBezTo>
                  <a:cubicBezTo>
                    <a:pt x="7467" y="6427"/>
                    <a:pt x="7247" y="6585"/>
                    <a:pt x="7058" y="6585"/>
                  </a:cubicBezTo>
                  <a:cubicBezTo>
                    <a:pt x="6869" y="6585"/>
                    <a:pt x="6617" y="6396"/>
                    <a:pt x="6617" y="6207"/>
                  </a:cubicBezTo>
                  <a:cubicBezTo>
                    <a:pt x="6617" y="5640"/>
                    <a:pt x="6270" y="5199"/>
                    <a:pt x="5798" y="5010"/>
                  </a:cubicBezTo>
                  <a:lnTo>
                    <a:pt x="5798" y="9074"/>
                  </a:lnTo>
                  <a:lnTo>
                    <a:pt x="4979" y="9074"/>
                  </a:lnTo>
                  <a:lnTo>
                    <a:pt x="4979" y="5010"/>
                  </a:lnTo>
                  <a:cubicBezTo>
                    <a:pt x="4506" y="5167"/>
                    <a:pt x="4159" y="5640"/>
                    <a:pt x="4159" y="6207"/>
                  </a:cubicBezTo>
                  <a:cubicBezTo>
                    <a:pt x="4159" y="6427"/>
                    <a:pt x="3939" y="6585"/>
                    <a:pt x="3718" y="6585"/>
                  </a:cubicBezTo>
                  <a:cubicBezTo>
                    <a:pt x="3466" y="6585"/>
                    <a:pt x="3309" y="6396"/>
                    <a:pt x="3309" y="6207"/>
                  </a:cubicBezTo>
                  <a:cubicBezTo>
                    <a:pt x="3309" y="5199"/>
                    <a:pt x="4033" y="4348"/>
                    <a:pt x="4979" y="4190"/>
                  </a:cubicBezTo>
                  <a:lnTo>
                    <a:pt x="4979" y="252"/>
                  </a:lnTo>
                  <a:cubicBezTo>
                    <a:pt x="4726" y="95"/>
                    <a:pt x="4474" y="0"/>
                    <a:pt x="415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5432;p64">
              <a:extLst>
                <a:ext uri="{FF2B5EF4-FFF2-40B4-BE49-F238E27FC236}">
                  <a16:creationId xmlns:a16="http://schemas.microsoft.com/office/drawing/2014/main" xmlns="" id="{EC6BC4ED-1FED-4E35-A25F-EEA8EE7E2B87}"/>
                </a:ext>
              </a:extLst>
            </p:cNvPr>
            <p:cNvSpPr/>
            <p:nvPr/>
          </p:nvSpPr>
          <p:spPr>
            <a:xfrm>
              <a:off x="3539685" y="3081754"/>
              <a:ext cx="348541" cy="272255"/>
            </a:xfrm>
            <a:custGeom>
              <a:avLst/>
              <a:gdLst/>
              <a:ahLst/>
              <a:cxnLst/>
              <a:rect l="l" t="t" r="r" b="b"/>
              <a:pathLst>
                <a:path w="12665" h="9893" extrusionOk="0">
                  <a:moveTo>
                    <a:pt x="8538" y="2458"/>
                  </a:moveTo>
                  <a:cubicBezTo>
                    <a:pt x="8758" y="2458"/>
                    <a:pt x="8916" y="2678"/>
                    <a:pt x="8916" y="2899"/>
                  </a:cubicBezTo>
                  <a:lnTo>
                    <a:pt x="8916" y="4569"/>
                  </a:lnTo>
                  <a:cubicBezTo>
                    <a:pt x="8916" y="4789"/>
                    <a:pt x="8727" y="4978"/>
                    <a:pt x="8538" y="4978"/>
                  </a:cubicBezTo>
                  <a:cubicBezTo>
                    <a:pt x="8349" y="4978"/>
                    <a:pt x="8128" y="4789"/>
                    <a:pt x="8128" y="4569"/>
                  </a:cubicBezTo>
                  <a:lnTo>
                    <a:pt x="8128" y="3875"/>
                  </a:lnTo>
                  <a:lnTo>
                    <a:pt x="6364" y="5671"/>
                  </a:lnTo>
                  <a:cubicBezTo>
                    <a:pt x="6285" y="5750"/>
                    <a:pt x="6175" y="5789"/>
                    <a:pt x="6065" y="5789"/>
                  </a:cubicBezTo>
                  <a:cubicBezTo>
                    <a:pt x="5954" y="5789"/>
                    <a:pt x="5844" y="5750"/>
                    <a:pt x="5765" y="5671"/>
                  </a:cubicBezTo>
                  <a:lnTo>
                    <a:pt x="5230" y="5104"/>
                  </a:lnTo>
                  <a:lnTo>
                    <a:pt x="3844" y="6490"/>
                  </a:lnTo>
                  <a:cubicBezTo>
                    <a:pt x="3765" y="6569"/>
                    <a:pt x="3655" y="6608"/>
                    <a:pt x="3544" y="6608"/>
                  </a:cubicBezTo>
                  <a:cubicBezTo>
                    <a:pt x="3434" y="6608"/>
                    <a:pt x="3324" y="6569"/>
                    <a:pt x="3245" y="6490"/>
                  </a:cubicBezTo>
                  <a:cubicBezTo>
                    <a:pt x="3087" y="6333"/>
                    <a:pt x="3087" y="6049"/>
                    <a:pt x="3245" y="5892"/>
                  </a:cubicBezTo>
                  <a:lnTo>
                    <a:pt x="4915" y="4254"/>
                  </a:lnTo>
                  <a:cubicBezTo>
                    <a:pt x="4994" y="4175"/>
                    <a:pt x="5104" y="4135"/>
                    <a:pt x="5214" y="4135"/>
                  </a:cubicBezTo>
                  <a:cubicBezTo>
                    <a:pt x="5324" y="4135"/>
                    <a:pt x="5435" y="4175"/>
                    <a:pt x="5513" y="4254"/>
                  </a:cubicBezTo>
                  <a:lnTo>
                    <a:pt x="6049" y="4789"/>
                  </a:lnTo>
                  <a:lnTo>
                    <a:pt x="7561" y="3308"/>
                  </a:lnTo>
                  <a:lnTo>
                    <a:pt x="6868" y="3308"/>
                  </a:lnTo>
                  <a:cubicBezTo>
                    <a:pt x="6648" y="3308"/>
                    <a:pt x="6490" y="3088"/>
                    <a:pt x="6490" y="2899"/>
                  </a:cubicBezTo>
                  <a:cubicBezTo>
                    <a:pt x="6490" y="2678"/>
                    <a:pt x="6679" y="2458"/>
                    <a:pt x="6868" y="2458"/>
                  </a:cubicBezTo>
                  <a:close/>
                  <a:moveTo>
                    <a:pt x="11814" y="8255"/>
                  </a:moveTo>
                  <a:cubicBezTo>
                    <a:pt x="11814" y="8538"/>
                    <a:pt x="11877" y="9105"/>
                    <a:pt x="11405" y="9105"/>
                  </a:cubicBezTo>
                  <a:lnTo>
                    <a:pt x="1197" y="9105"/>
                  </a:lnTo>
                  <a:cubicBezTo>
                    <a:pt x="977" y="9105"/>
                    <a:pt x="788" y="8885"/>
                    <a:pt x="788" y="8664"/>
                  </a:cubicBezTo>
                  <a:lnTo>
                    <a:pt x="788" y="8255"/>
                  </a:lnTo>
                  <a:close/>
                  <a:moveTo>
                    <a:pt x="2048" y="0"/>
                  </a:moveTo>
                  <a:cubicBezTo>
                    <a:pt x="1355" y="0"/>
                    <a:pt x="819" y="536"/>
                    <a:pt x="819" y="1229"/>
                  </a:cubicBezTo>
                  <a:lnTo>
                    <a:pt x="819" y="7435"/>
                  </a:lnTo>
                  <a:lnTo>
                    <a:pt x="410" y="7435"/>
                  </a:lnTo>
                  <a:cubicBezTo>
                    <a:pt x="189" y="7435"/>
                    <a:pt x="0" y="7625"/>
                    <a:pt x="0" y="7845"/>
                  </a:cubicBezTo>
                  <a:lnTo>
                    <a:pt x="0" y="8664"/>
                  </a:lnTo>
                  <a:cubicBezTo>
                    <a:pt x="0" y="9326"/>
                    <a:pt x="536" y="9893"/>
                    <a:pt x="1260" y="9893"/>
                  </a:cubicBezTo>
                  <a:lnTo>
                    <a:pt x="11436" y="9893"/>
                  </a:lnTo>
                  <a:cubicBezTo>
                    <a:pt x="12129" y="9893"/>
                    <a:pt x="12665" y="9326"/>
                    <a:pt x="12665" y="8664"/>
                  </a:cubicBezTo>
                  <a:lnTo>
                    <a:pt x="12665" y="7845"/>
                  </a:lnTo>
                  <a:cubicBezTo>
                    <a:pt x="12634" y="7593"/>
                    <a:pt x="12444" y="7435"/>
                    <a:pt x="12224" y="7435"/>
                  </a:cubicBezTo>
                  <a:lnTo>
                    <a:pt x="11814" y="7435"/>
                  </a:lnTo>
                  <a:lnTo>
                    <a:pt x="11814" y="1229"/>
                  </a:lnTo>
                  <a:cubicBezTo>
                    <a:pt x="11814" y="536"/>
                    <a:pt x="11247" y="0"/>
                    <a:pt x="1058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23" name="Google Shape;5433;p64">
              <a:extLst>
                <a:ext uri="{FF2B5EF4-FFF2-40B4-BE49-F238E27FC236}">
                  <a16:creationId xmlns:a16="http://schemas.microsoft.com/office/drawing/2014/main" xmlns="" id="{22D25B69-962F-4595-AA57-52AC92ADC17A}"/>
                </a:ext>
              </a:extLst>
            </p:cNvPr>
            <p:cNvGrpSpPr/>
            <p:nvPr/>
          </p:nvGrpSpPr>
          <p:grpSpPr>
            <a:xfrm>
              <a:off x="3533821" y="3464288"/>
              <a:ext cx="364172" cy="349944"/>
              <a:chOff x="-62890750" y="3747425"/>
              <a:chExt cx="330825" cy="317900"/>
            </a:xfrm>
            <a:solidFill>
              <a:schemeClr val="accent3"/>
            </a:solidFill>
          </p:grpSpPr>
          <p:sp>
            <p:nvSpPr>
              <p:cNvPr id="924" name="Google Shape;5434;p64">
                <a:extLst>
                  <a:ext uri="{FF2B5EF4-FFF2-40B4-BE49-F238E27FC236}">
                    <a16:creationId xmlns:a16="http://schemas.microsoft.com/office/drawing/2014/main" xmlns="" id="{F84CA29F-2D3F-4981-A4D0-4FEEC2B51FEB}"/>
                  </a:ext>
                </a:extLst>
              </p:cNvPr>
              <p:cNvSpPr/>
              <p:nvPr/>
            </p:nvSpPr>
            <p:spPr>
              <a:xfrm>
                <a:off x="-62890750" y="3747425"/>
                <a:ext cx="313500" cy="195825"/>
              </a:xfrm>
              <a:custGeom>
                <a:avLst/>
                <a:gdLst/>
                <a:ahLst/>
                <a:cxnLst/>
                <a:rect l="l" t="t" r="r" b="b"/>
                <a:pathLst>
                  <a:path w="12540" h="7833" extrusionOk="0">
                    <a:moveTo>
                      <a:pt x="6591" y="0"/>
                    </a:moveTo>
                    <a:cubicBezTo>
                      <a:pt x="4966" y="0"/>
                      <a:pt x="3342" y="616"/>
                      <a:pt x="2112" y="1846"/>
                    </a:cubicBezTo>
                    <a:cubicBezTo>
                      <a:pt x="663" y="3296"/>
                      <a:pt x="1" y="5438"/>
                      <a:pt x="379" y="7454"/>
                    </a:cubicBezTo>
                    <a:cubicBezTo>
                      <a:pt x="442" y="7675"/>
                      <a:pt x="568" y="7832"/>
                      <a:pt x="789" y="7832"/>
                    </a:cubicBezTo>
                    <a:lnTo>
                      <a:pt x="852" y="7832"/>
                    </a:lnTo>
                    <a:cubicBezTo>
                      <a:pt x="1104" y="7801"/>
                      <a:pt x="1198" y="7549"/>
                      <a:pt x="1167" y="7360"/>
                    </a:cubicBezTo>
                    <a:cubicBezTo>
                      <a:pt x="852" y="5596"/>
                      <a:pt x="1419" y="3737"/>
                      <a:pt x="2710" y="2477"/>
                    </a:cubicBezTo>
                    <a:cubicBezTo>
                      <a:pt x="3719" y="1437"/>
                      <a:pt x="5136" y="870"/>
                      <a:pt x="6617" y="870"/>
                    </a:cubicBezTo>
                    <a:cubicBezTo>
                      <a:pt x="7940" y="870"/>
                      <a:pt x="9200" y="1342"/>
                      <a:pt x="10177" y="2193"/>
                    </a:cubicBezTo>
                    <a:lnTo>
                      <a:pt x="9610" y="2792"/>
                    </a:lnTo>
                    <a:cubicBezTo>
                      <a:pt x="9484" y="2918"/>
                      <a:pt x="9452" y="3075"/>
                      <a:pt x="9484" y="3170"/>
                    </a:cubicBezTo>
                    <a:cubicBezTo>
                      <a:pt x="9515" y="3327"/>
                      <a:pt x="9641" y="3422"/>
                      <a:pt x="9799" y="3453"/>
                    </a:cubicBezTo>
                    <a:lnTo>
                      <a:pt x="12036" y="3926"/>
                    </a:lnTo>
                    <a:lnTo>
                      <a:pt x="12130" y="3926"/>
                    </a:lnTo>
                    <a:cubicBezTo>
                      <a:pt x="12225" y="3926"/>
                      <a:pt x="12319" y="3894"/>
                      <a:pt x="12382" y="3800"/>
                    </a:cubicBezTo>
                    <a:cubicBezTo>
                      <a:pt x="12508" y="3674"/>
                      <a:pt x="12540" y="3579"/>
                      <a:pt x="12508" y="3422"/>
                    </a:cubicBezTo>
                    <a:lnTo>
                      <a:pt x="12036" y="1153"/>
                    </a:lnTo>
                    <a:cubicBezTo>
                      <a:pt x="12004" y="1027"/>
                      <a:pt x="11878" y="901"/>
                      <a:pt x="11752" y="838"/>
                    </a:cubicBezTo>
                    <a:cubicBezTo>
                      <a:pt x="11715" y="831"/>
                      <a:pt x="11678" y="827"/>
                      <a:pt x="11642" y="827"/>
                    </a:cubicBezTo>
                    <a:cubicBezTo>
                      <a:pt x="11526" y="827"/>
                      <a:pt x="11422" y="868"/>
                      <a:pt x="11374" y="964"/>
                    </a:cubicBezTo>
                    <a:lnTo>
                      <a:pt x="10776" y="1563"/>
                    </a:lnTo>
                    <a:cubicBezTo>
                      <a:pt x="9583" y="521"/>
                      <a:pt x="8087" y="0"/>
                      <a:pt x="659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5" name="Google Shape;5435;p64">
                <a:extLst>
                  <a:ext uri="{FF2B5EF4-FFF2-40B4-BE49-F238E27FC236}">
                    <a16:creationId xmlns:a16="http://schemas.microsoft.com/office/drawing/2014/main" xmlns="" id="{100AF108-E266-41FE-A86A-5B94BB334BC2}"/>
                  </a:ext>
                </a:extLst>
              </p:cNvPr>
              <p:cNvSpPr/>
              <p:nvPr/>
            </p:nvSpPr>
            <p:spPr>
              <a:xfrm>
                <a:off x="-62874975" y="3869075"/>
                <a:ext cx="315050" cy="196250"/>
              </a:xfrm>
              <a:custGeom>
                <a:avLst/>
                <a:gdLst/>
                <a:ahLst/>
                <a:cxnLst/>
                <a:rect l="l" t="t" r="r" b="b"/>
                <a:pathLst>
                  <a:path w="12602" h="7850" extrusionOk="0">
                    <a:moveTo>
                      <a:pt x="11779" y="0"/>
                    </a:moveTo>
                    <a:cubicBezTo>
                      <a:pt x="11759" y="0"/>
                      <a:pt x="11739" y="2"/>
                      <a:pt x="11720" y="5"/>
                    </a:cubicBezTo>
                    <a:cubicBezTo>
                      <a:pt x="11499" y="36"/>
                      <a:pt x="11373" y="288"/>
                      <a:pt x="11405" y="477"/>
                    </a:cubicBezTo>
                    <a:cubicBezTo>
                      <a:pt x="11720" y="2242"/>
                      <a:pt x="11184" y="4101"/>
                      <a:pt x="9861" y="5361"/>
                    </a:cubicBezTo>
                    <a:cubicBezTo>
                      <a:pt x="8853" y="6400"/>
                      <a:pt x="7435" y="6967"/>
                      <a:pt x="5986" y="6967"/>
                    </a:cubicBezTo>
                    <a:cubicBezTo>
                      <a:pt x="4631" y="6967"/>
                      <a:pt x="3371" y="6495"/>
                      <a:pt x="2394" y="5644"/>
                    </a:cubicBezTo>
                    <a:lnTo>
                      <a:pt x="2993" y="5046"/>
                    </a:lnTo>
                    <a:cubicBezTo>
                      <a:pt x="3088" y="4920"/>
                      <a:pt x="3151" y="4762"/>
                      <a:pt x="3088" y="4668"/>
                    </a:cubicBezTo>
                    <a:cubicBezTo>
                      <a:pt x="3056" y="4510"/>
                      <a:pt x="2962" y="4416"/>
                      <a:pt x="2772" y="4384"/>
                    </a:cubicBezTo>
                    <a:lnTo>
                      <a:pt x="536" y="3912"/>
                    </a:lnTo>
                    <a:cubicBezTo>
                      <a:pt x="498" y="3904"/>
                      <a:pt x="465" y="3900"/>
                      <a:pt x="433" y="3900"/>
                    </a:cubicBezTo>
                    <a:cubicBezTo>
                      <a:pt x="332" y="3900"/>
                      <a:pt x="254" y="3941"/>
                      <a:pt x="158" y="4038"/>
                    </a:cubicBezTo>
                    <a:cubicBezTo>
                      <a:pt x="32" y="4132"/>
                      <a:pt x="0" y="4258"/>
                      <a:pt x="32" y="4416"/>
                    </a:cubicBezTo>
                    <a:lnTo>
                      <a:pt x="504" y="6652"/>
                    </a:lnTo>
                    <a:cubicBezTo>
                      <a:pt x="536" y="6810"/>
                      <a:pt x="662" y="6936"/>
                      <a:pt x="788" y="6967"/>
                    </a:cubicBezTo>
                    <a:lnTo>
                      <a:pt x="882" y="6967"/>
                    </a:lnTo>
                    <a:cubicBezTo>
                      <a:pt x="1008" y="6967"/>
                      <a:pt x="1103" y="6936"/>
                      <a:pt x="1166" y="6873"/>
                    </a:cubicBezTo>
                    <a:lnTo>
                      <a:pt x="1764" y="6274"/>
                    </a:lnTo>
                    <a:cubicBezTo>
                      <a:pt x="2930" y="7346"/>
                      <a:pt x="4442" y="7850"/>
                      <a:pt x="5923" y="7850"/>
                    </a:cubicBezTo>
                    <a:cubicBezTo>
                      <a:pt x="7561" y="7850"/>
                      <a:pt x="9168" y="7220"/>
                      <a:pt x="10428" y="5991"/>
                    </a:cubicBezTo>
                    <a:cubicBezTo>
                      <a:pt x="11909" y="4510"/>
                      <a:pt x="12602" y="2368"/>
                      <a:pt x="12192" y="320"/>
                    </a:cubicBezTo>
                    <a:cubicBezTo>
                      <a:pt x="12164" y="122"/>
                      <a:pt x="11958" y="0"/>
                      <a:pt x="1177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6" name="Google Shape;5436;p64">
                <a:extLst>
                  <a:ext uri="{FF2B5EF4-FFF2-40B4-BE49-F238E27FC236}">
                    <a16:creationId xmlns:a16="http://schemas.microsoft.com/office/drawing/2014/main" xmlns="" id="{F9C8E978-A51E-4BC9-ABD9-82F5394A99F5}"/>
                  </a:ext>
                </a:extLst>
              </p:cNvPr>
              <p:cNvSpPr/>
              <p:nvPr/>
            </p:nvSpPr>
            <p:spPr>
              <a:xfrm>
                <a:off x="-62751325" y="3834525"/>
                <a:ext cx="15775" cy="26800"/>
              </a:xfrm>
              <a:custGeom>
                <a:avLst/>
                <a:gdLst/>
                <a:ahLst/>
                <a:cxnLst/>
                <a:rect l="l" t="t" r="r" b="b"/>
                <a:pathLst>
                  <a:path w="631" h="1072" extrusionOk="0">
                    <a:moveTo>
                      <a:pt x="630" y="1"/>
                    </a:moveTo>
                    <a:cubicBezTo>
                      <a:pt x="410" y="221"/>
                      <a:pt x="158" y="599"/>
                      <a:pt x="0" y="1072"/>
                    </a:cubicBezTo>
                    <a:lnTo>
                      <a:pt x="630" y="1072"/>
                    </a:lnTo>
                    <a:lnTo>
                      <a:pt x="63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7" name="Google Shape;5437;p64">
                <a:extLst>
                  <a:ext uri="{FF2B5EF4-FFF2-40B4-BE49-F238E27FC236}">
                    <a16:creationId xmlns:a16="http://schemas.microsoft.com/office/drawing/2014/main" xmlns="" id="{95F0DB60-5526-4492-9E5D-03590CE88A7C}"/>
                  </a:ext>
                </a:extLst>
              </p:cNvPr>
              <p:cNvSpPr/>
              <p:nvPr/>
            </p:nvSpPr>
            <p:spPr>
              <a:xfrm>
                <a:off x="-62715100" y="3950300"/>
                <a:ext cx="15775" cy="26025"/>
              </a:xfrm>
              <a:custGeom>
                <a:avLst/>
                <a:gdLst/>
                <a:ahLst/>
                <a:cxnLst/>
                <a:rect l="l" t="t" r="r" b="b"/>
                <a:pathLst>
                  <a:path w="631" h="1041" extrusionOk="0">
                    <a:moveTo>
                      <a:pt x="1" y="1"/>
                    </a:moveTo>
                    <a:lnTo>
                      <a:pt x="1" y="1041"/>
                    </a:lnTo>
                    <a:cubicBezTo>
                      <a:pt x="253" y="852"/>
                      <a:pt x="473" y="473"/>
                      <a:pt x="6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8" name="Google Shape;5438;p64">
                <a:extLst>
                  <a:ext uri="{FF2B5EF4-FFF2-40B4-BE49-F238E27FC236}">
                    <a16:creationId xmlns:a16="http://schemas.microsoft.com/office/drawing/2014/main" xmlns="" id="{5DCF159B-3735-4198-997B-42CDE1CE838C}"/>
                  </a:ext>
                </a:extLst>
              </p:cNvPr>
              <p:cNvSpPr/>
              <p:nvPr/>
            </p:nvSpPr>
            <p:spPr>
              <a:xfrm>
                <a:off x="-62751325" y="3950300"/>
                <a:ext cx="15775" cy="26025"/>
              </a:xfrm>
              <a:custGeom>
                <a:avLst/>
                <a:gdLst/>
                <a:ahLst/>
                <a:cxnLst/>
                <a:rect l="l" t="t" r="r" b="b"/>
                <a:pathLst>
                  <a:path w="631" h="1041" extrusionOk="0">
                    <a:moveTo>
                      <a:pt x="0" y="1"/>
                    </a:moveTo>
                    <a:cubicBezTo>
                      <a:pt x="158" y="473"/>
                      <a:pt x="410" y="852"/>
                      <a:pt x="630" y="1041"/>
                    </a:cubicBezTo>
                    <a:lnTo>
                      <a:pt x="63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9" name="Google Shape;5439;p64">
                <a:extLst>
                  <a:ext uri="{FF2B5EF4-FFF2-40B4-BE49-F238E27FC236}">
                    <a16:creationId xmlns:a16="http://schemas.microsoft.com/office/drawing/2014/main" xmlns="" id="{0AF99471-66CF-4272-A02C-669A5DE49833}"/>
                  </a:ext>
                </a:extLst>
              </p:cNvPr>
              <p:cNvSpPr/>
              <p:nvPr/>
            </p:nvSpPr>
            <p:spPr>
              <a:xfrm>
                <a:off x="-62822225" y="3881000"/>
                <a:ext cx="44125" cy="48075"/>
              </a:xfrm>
              <a:custGeom>
                <a:avLst/>
                <a:gdLst/>
                <a:ahLst/>
                <a:cxnLst/>
                <a:rect l="l" t="t" r="r" b="b"/>
                <a:pathLst>
                  <a:path w="1765" h="1923" extrusionOk="0">
                    <a:moveTo>
                      <a:pt x="127" y="0"/>
                    </a:moveTo>
                    <a:cubicBezTo>
                      <a:pt x="32" y="316"/>
                      <a:pt x="1" y="631"/>
                      <a:pt x="1" y="977"/>
                    </a:cubicBezTo>
                    <a:cubicBezTo>
                      <a:pt x="1" y="1324"/>
                      <a:pt x="32" y="1670"/>
                      <a:pt x="127" y="1922"/>
                    </a:cubicBezTo>
                    <a:lnTo>
                      <a:pt x="1765" y="1922"/>
                    </a:lnTo>
                    <a:cubicBezTo>
                      <a:pt x="1734" y="1607"/>
                      <a:pt x="1702" y="1292"/>
                      <a:pt x="1702" y="977"/>
                    </a:cubicBezTo>
                    <a:cubicBezTo>
                      <a:pt x="1702" y="662"/>
                      <a:pt x="1734" y="316"/>
                      <a:pt x="17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0" name="Google Shape;5440;p64">
                <a:extLst>
                  <a:ext uri="{FF2B5EF4-FFF2-40B4-BE49-F238E27FC236}">
                    <a16:creationId xmlns:a16="http://schemas.microsoft.com/office/drawing/2014/main" xmlns="" id="{FEEB839D-7BA2-4E0A-A91C-58587E06D396}"/>
                  </a:ext>
                </a:extLst>
              </p:cNvPr>
              <p:cNvSpPr/>
              <p:nvPr/>
            </p:nvSpPr>
            <p:spPr>
              <a:xfrm>
                <a:off x="-62715100" y="3833750"/>
                <a:ext cx="15775" cy="26800"/>
              </a:xfrm>
              <a:custGeom>
                <a:avLst/>
                <a:gdLst/>
                <a:ahLst/>
                <a:cxnLst/>
                <a:rect l="l" t="t" r="r" b="b"/>
                <a:pathLst>
                  <a:path w="631" h="1072" extrusionOk="0">
                    <a:moveTo>
                      <a:pt x="1" y="0"/>
                    </a:moveTo>
                    <a:lnTo>
                      <a:pt x="1" y="1071"/>
                    </a:lnTo>
                    <a:lnTo>
                      <a:pt x="631" y="1071"/>
                    </a:lnTo>
                    <a:cubicBezTo>
                      <a:pt x="505" y="599"/>
                      <a:pt x="253" y="189"/>
                      <a:pt x="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1" name="Google Shape;5441;p64">
                <a:extLst>
                  <a:ext uri="{FF2B5EF4-FFF2-40B4-BE49-F238E27FC236}">
                    <a16:creationId xmlns:a16="http://schemas.microsoft.com/office/drawing/2014/main" xmlns="" id="{7F290870-A4D8-49BC-8F5F-A32CC47D1984}"/>
                  </a:ext>
                </a:extLst>
              </p:cNvPr>
              <p:cNvSpPr/>
              <p:nvPr/>
            </p:nvSpPr>
            <p:spPr>
              <a:xfrm>
                <a:off x="-62758425" y="3881000"/>
                <a:ext cx="22875" cy="48075"/>
              </a:xfrm>
              <a:custGeom>
                <a:avLst/>
                <a:gdLst/>
                <a:ahLst/>
                <a:cxnLst/>
                <a:rect l="l" t="t" r="r" b="b"/>
                <a:pathLst>
                  <a:path w="915" h="1923" extrusionOk="0">
                    <a:moveTo>
                      <a:pt x="95" y="0"/>
                    </a:moveTo>
                    <a:cubicBezTo>
                      <a:pt x="64" y="316"/>
                      <a:pt x="1" y="631"/>
                      <a:pt x="1" y="977"/>
                    </a:cubicBezTo>
                    <a:cubicBezTo>
                      <a:pt x="1" y="1324"/>
                      <a:pt x="64" y="1670"/>
                      <a:pt x="95" y="1922"/>
                    </a:cubicBezTo>
                    <a:lnTo>
                      <a:pt x="914" y="1922"/>
                    </a:lnTo>
                    <a:lnTo>
                      <a:pt x="914"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2" name="Google Shape;5442;p64">
                <a:extLst>
                  <a:ext uri="{FF2B5EF4-FFF2-40B4-BE49-F238E27FC236}">
                    <a16:creationId xmlns:a16="http://schemas.microsoft.com/office/drawing/2014/main" xmlns="" id="{13737574-A3D2-419A-BD2B-F0E3C9763FEB}"/>
                  </a:ext>
                </a:extLst>
              </p:cNvPr>
              <p:cNvSpPr/>
              <p:nvPr/>
            </p:nvSpPr>
            <p:spPr>
              <a:xfrm>
                <a:off x="-62715100" y="3809325"/>
                <a:ext cx="74850" cy="51225"/>
              </a:xfrm>
              <a:custGeom>
                <a:avLst/>
                <a:gdLst/>
                <a:ahLst/>
                <a:cxnLst/>
                <a:rect l="l" t="t" r="r" b="b"/>
                <a:pathLst>
                  <a:path w="2994" h="2049" extrusionOk="0">
                    <a:moveTo>
                      <a:pt x="1" y="1"/>
                    </a:moveTo>
                    <a:lnTo>
                      <a:pt x="1" y="32"/>
                    </a:lnTo>
                    <a:cubicBezTo>
                      <a:pt x="631" y="253"/>
                      <a:pt x="1198" y="1009"/>
                      <a:pt x="1481" y="2048"/>
                    </a:cubicBezTo>
                    <a:lnTo>
                      <a:pt x="2994" y="2048"/>
                    </a:lnTo>
                    <a:cubicBezTo>
                      <a:pt x="2426" y="946"/>
                      <a:pt x="1324" y="158"/>
                      <a:pt x="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3" name="Google Shape;5443;p64">
                <a:extLst>
                  <a:ext uri="{FF2B5EF4-FFF2-40B4-BE49-F238E27FC236}">
                    <a16:creationId xmlns:a16="http://schemas.microsoft.com/office/drawing/2014/main" xmlns="" id="{3D2ED4E1-5186-4C44-B789-62DF50043696}"/>
                  </a:ext>
                </a:extLst>
              </p:cNvPr>
              <p:cNvSpPr/>
              <p:nvPr/>
            </p:nvSpPr>
            <p:spPr>
              <a:xfrm>
                <a:off x="-62715875" y="3950300"/>
                <a:ext cx="75625" cy="51225"/>
              </a:xfrm>
              <a:custGeom>
                <a:avLst/>
                <a:gdLst/>
                <a:ahLst/>
                <a:cxnLst/>
                <a:rect l="l" t="t" r="r" b="b"/>
                <a:pathLst>
                  <a:path w="3025" h="2049" extrusionOk="0">
                    <a:moveTo>
                      <a:pt x="1512" y="1"/>
                    </a:moveTo>
                    <a:cubicBezTo>
                      <a:pt x="1229" y="1009"/>
                      <a:pt x="662" y="1765"/>
                      <a:pt x="0" y="1986"/>
                    </a:cubicBezTo>
                    <a:lnTo>
                      <a:pt x="0" y="2049"/>
                    </a:lnTo>
                    <a:lnTo>
                      <a:pt x="32" y="2049"/>
                    </a:lnTo>
                    <a:cubicBezTo>
                      <a:pt x="1355" y="1891"/>
                      <a:pt x="2457" y="1104"/>
                      <a:pt x="302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4" name="Google Shape;5444;p64">
                <a:extLst>
                  <a:ext uri="{FF2B5EF4-FFF2-40B4-BE49-F238E27FC236}">
                    <a16:creationId xmlns:a16="http://schemas.microsoft.com/office/drawing/2014/main" xmlns="" id="{EA2B6BB7-DEC4-4A51-AAB3-BD02CB53558A}"/>
                  </a:ext>
                </a:extLst>
              </p:cNvPr>
              <p:cNvSpPr/>
              <p:nvPr/>
            </p:nvSpPr>
            <p:spPr>
              <a:xfrm>
                <a:off x="-62811200" y="3949525"/>
                <a:ext cx="75650" cy="52000"/>
              </a:xfrm>
              <a:custGeom>
                <a:avLst/>
                <a:gdLst/>
                <a:ahLst/>
                <a:cxnLst/>
                <a:rect l="l" t="t" r="r" b="b"/>
                <a:pathLst>
                  <a:path w="3026" h="2080" extrusionOk="0">
                    <a:moveTo>
                      <a:pt x="1" y="0"/>
                    </a:moveTo>
                    <a:cubicBezTo>
                      <a:pt x="600" y="1166"/>
                      <a:pt x="1702" y="1954"/>
                      <a:pt x="3025" y="2080"/>
                    </a:cubicBezTo>
                    <a:lnTo>
                      <a:pt x="3025" y="2017"/>
                    </a:lnTo>
                    <a:cubicBezTo>
                      <a:pt x="2364" y="1796"/>
                      <a:pt x="1860" y="1040"/>
                      <a:pt x="154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5" name="Google Shape;5445;p64">
                <a:extLst>
                  <a:ext uri="{FF2B5EF4-FFF2-40B4-BE49-F238E27FC236}">
                    <a16:creationId xmlns:a16="http://schemas.microsoft.com/office/drawing/2014/main" xmlns="" id="{1B93719C-CC3B-4C1A-9096-0F8FF236890B}"/>
                  </a:ext>
                </a:extLst>
              </p:cNvPr>
              <p:cNvSpPr/>
              <p:nvPr/>
            </p:nvSpPr>
            <p:spPr>
              <a:xfrm>
                <a:off x="-62673350" y="3881000"/>
                <a:ext cx="44125" cy="48075"/>
              </a:xfrm>
              <a:custGeom>
                <a:avLst/>
                <a:gdLst/>
                <a:ahLst/>
                <a:cxnLst/>
                <a:rect l="l" t="t" r="r" b="b"/>
                <a:pathLst>
                  <a:path w="1765" h="1923" extrusionOk="0">
                    <a:moveTo>
                      <a:pt x="0" y="0"/>
                    </a:moveTo>
                    <a:cubicBezTo>
                      <a:pt x="32" y="316"/>
                      <a:pt x="63" y="631"/>
                      <a:pt x="63" y="977"/>
                    </a:cubicBezTo>
                    <a:cubicBezTo>
                      <a:pt x="63" y="1324"/>
                      <a:pt x="32" y="1670"/>
                      <a:pt x="0" y="1922"/>
                    </a:cubicBezTo>
                    <a:lnTo>
                      <a:pt x="1639" y="1922"/>
                    </a:lnTo>
                    <a:cubicBezTo>
                      <a:pt x="1733" y="1670"/>
                      <a:pt x="1765" y="1292"/>
                      <a:pt x="1765" y="977"/>
                    </a:cubicBezTo>
                    <a:cubicBezTo>
                      <a:pt x="1765" y="662"/>
                      <a:pt x="1733" y="316"/>
                      <a:pt x="163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6" name="Google Shape;5446;p64">
                <a:extLst>
                  <a:ext uri="{FF2B5EF4-FFF2-40B4-BE49-F238E27FC236}">
                    <a16:creationId xmlns:a16="http://schemas.microsoft.com/office/drawing/2014/main" xmlns="" id="{2B741E3D-972B-4630-A1E9-319718CBAEFE}"/>
                  </a:ext>
                </a:extLst>
              </p:cNvPr>
              <p:cNvSpPr/>
              <p:nvPr/>
            </p:nvSpPr>
            <p:spPr>
              <a:xfrm>
                <a:off x="-62810400" y="3810125"/>
                <a:ext cx="75625" cy="51200"/>
              </a:xfrm>
              <a:custGeom>
                <a:avLst/>
                <a:gdLst/>
                <a:ahLst/>
                <a:cxnLst/>
                <a:rect l="l" t="t" r="r" b="b"/>
                <a:pathLst>
                  <a:path w="3025" h="2048" extrusionOk="0">
                    <a:moveTo>
                      <a:pt x="2993" y="0"/>
                    </a:moveTo>
                    <a:cubicBezTo>
                      <a:pt x="1702" y="158"/>
                      <a:pt x="599" y="945"/>
                      <a:pt x="0" y="2048"/>
                    </a:cubicBezTo>
                    <a:lnTo>
                      <a:pt x="1544" y="2048"/>
                    </a:lnTo>
                    <a:cubicBezTo>
                      <a:pt x="1828" y="1008"/>
                      <a:pt x="2363" y="284"/>
                      <a:pt x="3025" y="32"/>
                    </a:cubicBezTo>
                    <a:lnTo>
                      <a:pt x="302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7" name="Google Shape;5447;p64">
                <a:extLst>
                  <a:ext uri="{FF2B5EF4-FFF2-40B4-BE49-F238E27FC236}">
                    <a16:creationId xmlns:a16="http://schemas.microsoft.com/office/drawing/2014/main" xmlns="" id="{7CE1857B-553A-420F-980B-3EC72D75428D}"/>
                  </a:ext>
                </a:extLst>
              </p:cNvPr>
              <p:cNvSpPr/>
              <p:nvPr/>
            </p:nvSpPr>
            <p:spPr>
              <a:xfrm>
                <a:off x="-62715100" y="3881000"/>
                <a:ext cx="22850" cy="48075"/>
              </a:xfrm>
              <a:custGeom>
                <a:avLst/>
                <a:gdLst/>
                <a:ahLst/>
                <a:cxnLst/>
                <a:rect l="l" t="t" r="r" b="b"/>
                <a:pathLst>
                  <a:path w="914" h="1923" extrusionOk="0">
                    <a:moveTo>
                      <a:pt x="1" y="0"/>
                    </a:moveTo>
                    <a:lnTo>
                      <a:pt x="1" y="1922"/>
                    </a:lnTo>
                    <a:lnTo>
                      <a:pt x="851" y="1922"/>
                    </a:lnTo>
                    <a:cubicBezTo>
                      <a:pt x="883" y="1607"/>
                      <a:pt x="914" y="1292"/>
                      <a:pt x="914" y="977"/>
                    </a:cubicBezTo>
                    <a:cubicBezTo>
                      <a:pt x="914" y="662"/>
                      <a:pt x="883" y="316"/>
                      <a:pt x="8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38" name="Google Shape;5448;p64">
              <a:extLst>
                <a:ext uri="{FF2B5EF4-FFF2-40B4-BE49-F238E27FC236}">
                  <a16:creationId xmlns:a16="http://schemas.microsoft.com/office/drawing/2014/main" xmlns="" id="{0EA20EA5-52DB-42EA-BA25-0DE4F36D8CAC}"/>
                </a:ext>
              </a:extLst>
            </p:cNvPr>
            <p:cNvGrpSpPr/>
            <p:nvPr/>
          </p:nvGrpSpPr>
          <p:grpSpPr>
            <a:xfrm>
              <a:off x="3541196" y="3873056"/>
              <a:ext cx="349421" cy="348568"/>
              <a:chOff x="-62884425" y="4111775"/>
              <a:chExt cx="317425" cy="316650"/>
            </a:xfrm>
            <a:solidFill>
              <a:schemeClr val="accent3"/>
            </a:solidFill>
          </p:grpSpPr>
          <p:sp>
            <p:nvSpPr>
              <p:cNvPr id="939" name="Google Shape;5449;p64">
                <a:extLst>
                  <a:ext uri="{FF2B5EF4-FFF2-40B4-BE49-F238E27FC236}">
                    <a16:creationId xmlns:a16="http://schemas.microsoft.com/office/drawing/2014/main" xmlns="" id="{4395EBB3-4AA3-497A-803A-0428102CA3BE}"/>
                  </a:ext>
                </a:extLst>
              </p:cNvPr>
              <p:cNvSpPr/>
              <p:nvPr/>
            </p:nvSpPr>
            <p:spPr>
              <a:xfrm>
                <a:off x="-62884425" y="4325225"/>
                <a:ext cx="317425" cy="103200"/>
              </a:xfrm>
              <a:custGeom>
                <a:avLst/>
                <a:gdLst/>
                <a:ahLst/>
                <a:cxnLst/>
                <a:rect l="l" t="t" r="r" b="b"/>
                <a:pathLst>
                  <a:path w="12697" h="4128" extrusionOk="0">
                    <a:moveTo>
                      <a:pt x="0" y="0"/>
                    </a:moveTo>
                    <a:lnTo>
                      <a:pt x="0" y="378"/>
                    </a:lnTo>
                    <a:cubicBezTo>
                      <a:pt x="0" y="1071"/>
                      <a:pt x="567" y="1638"/>
                      <a:pt x="1260" y="1638"/>
                    </a:cubicBezTo>
                    <a:lnTo>
                      <a:pt x="4001" y="1638"/>
                    </a:lnTo>
                    <a:lnTo>
                      <a:pt x="3434" y="3308"/>
                    </a:lnTo>
                    <a:lnTo>
                      <a:pt x="2930" y="3308"/>
                    </a:lnTo>
                    <a:cubicBezTo>
                      <a:pt x="2678" y="3308"/>
                      <a:pt x="2520" y="3497"/>
                      <a:pt x="2520" y="3749"/>
                    </a:cubicBezTo>
                    <a:cubicBezTo>
                      <a:pt x="2520" y="3970"/>
                      <a:pt x="2741" y="4127"/>
                      <a:pt x="2930" y="4127"/>
                    </a:cubicBezTo>
                    <a:lnTo>
                      <a:pt x="9830" y="4127"/>
                    </a:lnTo>
                    <a:cubicBezTo>
                      <a:pt x="10050" y="4127"/>
                      <a:pt x="10239" y="3938"/>
                      <a:pt x="10239" y="3749"/>
                    </a:cubicBezTo>
                    <a:cubicBezTo>
                      <a:pt x="10239" y="3497"/>
                      <a:pt x="10050" y="3308"/>
                      <a:pt x="9830" y="3308"/>
                    </a:cubicBezTo>
                    <a:lnTo>
                      <a:pt x="9294" y="3308"/>
                    </a:lnTo>
                    <a:lnTo>
                      <a:pt x="8758" y="1638"/>
                    </a:lnTo>
                    <a:lnTo>
                      <a:pt x="11468" y="1638"/>
                    </a:lnTo>
                    <a:cubicBezTo>
                      <a:pt x="12129" y="1638"/>
                      <a:pt x="12697" y="1103"/>
                      <a:pt x="12697" y="378"/>
                    </a:cubicBezTo>
                    <a:lnTo>
                      <a:pt x="1269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5450;p64">
                <a:extLst>
                  <a:ext uri="{FF2B5EF4-FFF2-40B4-BE49-F238E27FC236}">
                    <a16:creationId xmlns:a16="http://schemas.microsoft.com/office/drawing/2014/main" xmlns="" id="{C0EDDDF9-6E0B-4031-A888-EF36F7A142F9}"/>
                  </a:ext>
                </a:extLst>
              </p:cNvPr>
              <p:cNvSpPr/>
              <p:nvPr/>
            </p:nvSpPr>
            <p:spPr>
              <a:xfrm>
                <a:off x="-62884425" y="4111775"/>
                <a:ext cx="317425" cy="193000"/>
              </a:xfrm>
              <a:custGeom>
                <a:avLst/>
                <a:gdLst/>
                <a:ahLst/>
                <a:cxnLst/>
                <a:rect l="l" t="t" r="r" b="b"/>
                <a:pathLst>
                  <a:path w="12697" h="7720" extrusionOk="0">
                    <a:moveTo>
                      <a:pt x="6301" y="946"/>
                    </a:moveTo>
                    <a:cubicBezTo>
                      <a:pt x="6522" y="946"/>
                      <a:pt x="6742" y="1135"/>
                      <a:pt x="6742" y="1324"/>
                    </a:cubicBezTo>
                    <a:lnTo>
                      <a:pt x="6742" y="1607"/>
                    </a:lnTo>
                    <a:cubicBezTo>
                      <a:pt x="7215" y="1765"/>
                      <a:pt x="7593" y="2237"/>
                      <a:pt x="7593" y="2773"/>
                    </a:cubicBezTo>
                    <a:cubicBezTo>
                      <a:pt x="7593" y="3025"/>
                      <a:pt x="7372" y="3182"/>
                      <a:pt x="7183" y="3182"/>
                    </a:cubicBezTo>
                    <a:cubicBezTo>
                      <a:pt x="6994" y="3182"/>
                      <a:pt x="6805" y="2993"/>
                      <a:pt x="6805" y="2773"/>
                    </a:cubicBezTo>
                    <a:cubicBezTo>
                      <a:pt x="6805" y="2552"/>
                      <a:pt x="6585" y="2363"/>
                      <a:pt x="6364" y="2363"/>
                    </a:cubicBezTo>
                    <a:cubicBezTo>
                      <a:pt x="6112" y="2363"/>
                      <a:pt x="5954" y="2552"/>
                      <a:pt x="5954" y="2773"/>
                    </a:cubicBezTo>
                    <a:cubicBezTo>
                      <a:pt x="5954" y="3025"/>
                      <a:pt x="6269" y="3245"/>
                      <a:pt x="6585" y="3497"/>
                    </a:cubicBezTo>
                    <a:cubicBezTo>
                      <a:pt x="7026" y="3812"/>
                      <a:pt x="7561" y="4191"/>
                      <a:pt x="7561" y="4884"/>
                    </a:cubicBezTo>
                    <a:cubicBezTo>
                      <a:pt x="7561" y="5419"/>
                      <a:pt x="7215" y="5860"/>
                      <a:pt x="6742" y="6049"/>
                    </a:cubicBezTo>
                    <a:lnTo>
                      <a:pt x="6742" y="6333"/>
                    </a:lnTo>
                    <a:cubicBezTo>
                      <a:pt x="6742" y="6553"/>
                      <a:pt x="6553" y="6774"/>
                      <a:pt x="6301" y="6774"/>
                    </a:cubicBezTo>
                    <a:cubicBezTo>
                      <a:pt x="6080" y="6774"/>
                      <a:pt x="5923" y="6553"/>
                      <a:pt x="5923" y="6333"/>
                    </a:cubicBezTo>
                    <a:lnTo>
                      <a:pt x="5923" y="6049"/>
                    </a:lnTo>
                    <a:cubicBezTo>
                      <a:pt x="5450" y="5892"/>
                      <a:pt x="5104" y="5419"/>
                      <a:pt x="5104" y="4884"/>
                    </a:cubicBezTo>
                    <a:cubicBezTo>
                      <a:pt x="5104" y="4632"/>
                      <a:pt x="5293" y="4443"/>
                      <a:pt x="5482" y="4443"/>
                    </a:cubicBezTo>
                    <a:cubicBezTo>
                      <a:pt x="5734" y="4443"/>
                      <a:pt x="5923" y="4632"/>
                      <a:pt x="5923" y="4884"/>
                    </a:cubicBezTo>
                    <a:cubicBezTo>
                      <a:pt x="5923" y="5104"/>
                      <a:pt x="6112" y="5262"/>
                      <a:pt x="6301" y="5262"/>
                    </a:cubicBezTo>
                    <a:cubicBezTo>
                      <a:pt x="6522" y="5262"/>
                      <a:pt x="6742" y="5073"/>
                      <a:pt x="6742" y="4884"/>
                    </a:cubicBezTo>
                    <a:cubicBezTo>
                      <a:pt x="6742" y="4632"/>
                      <a:pt x="6427" y="4411"/>
                      <a:pt x="6080" y="4159"/>
                    </a:cubicBezTo>
                    <a:cubicBezTo>
                      <a:pt x="5639" y="3844"/>
                      <a:pt x="5104" y="3466"/>
                      <a:pt x="5104" y="2773"/>
                    </a:cubicBezTo>
                    <a:cubicBezTo>
                      <a:pt x="5104" y="2237"/>
                      <a:pt x="5450" y="1796"/>
                      <a:pt x="5923" y="1607"/>
                    </a:cubicBezTo>
                    <a:lnTo>
                      <a:pt x="5923" y="1324"/>
                    </a:lnTo>
                    <a:cubicBezTo>
                      <a:pt x="5923" y="1103"/>
                      <a:pt x="6112" y="946"/>
                      <a:pt x="6301" y="946"/>
                    </a:cubicBezTo>
                    <a:close/>
                    <a:moveTo>
                      <a:pt x="1260" y="0"/>
                    </a:moveTo>
                    <a:cubicBezTo>
                      <a:pt x="599" y="0"/>
                      <a:pt x="0" y="536"/>
                      <a:pt x="0" y="1261"/>
                    </a:cubicBezTo>
                    <a:lnTo>
                      <a:pt x="0" y="7719"/>
                    </a:lnTo>
                    <a:lnTo>
                      <a:pt x="12697" y="7719"/>
                    </a:lnTo>
                    <a:lnTo>
                      <a:pt x="12697" y="1261"/>
                    </a:lnTo>
                    <a:cubicBezTo>
                      <a:pt x="12697" y="536"/>
                      <a:pt x="12129" y="0"/>
                      <a:pt x="1146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1" name="Google Shape;5451;p64">
              <a:extLst>
                <a:ext uri="{FF2B5EF4-FFF2-40B4-BE49-F238E27FC236}">
                  <a16:creationId xmlns:a16="http://schemas.microsoft.com/office/drawing/2014/main" xmlns="" id="{0B935938-D982-4C2C-868C-F3A5907C2E38}"/>
                </a:ext>
              </a:extLst>
            </p:cNvPr>
            <p:cNvGrpSpPr/>
            <p:nvPr/>
          </p:nvGrpSpPr>
          <p:grpSpPr>
            <a:xfrm>
              <a:off x="5660141" y="3046520"/>
              <a:ext cx="347688" cy="342514"/>
              <a:chOff x="-60991775" y="3376900"/>
              <a:chExt cx="315850" cy="311150"/>
            </a:xfrm>
            <a:solidFill>
              <a:schemeClr val="accent3"/>
            </a:solidFill>
          </p:grpSpPr>
          <p:sp>
            <p:nvSpPr>
              <p:cNvPr id="942" name="Google Shape;5452;p64">
                <a:extLst>
                  <a:ext uri="{FF2B5EF4-FFF2-40B4-BE49-F238E27FC236}">
                    <a16:creationId xmlns:a16="http://schemas.microsoft.com/office/drawing/2014/main" xmlns="" id="{388878E6-598C-454A-AC8E-F78560F0CFCF}"/>
                  </a:ext>
                </a:extLst>
              </p:cNvPr>
              <p:cNvSpPr/>
              <p:nvPr/>
            </p:nvSpPr>
            <p:spPr>
              <a:xfrm>
                <a:off x="-60991000" y="3376900"/>
                <a:ext cx="315075" cy="311150"/>
              </a:xfrm>
              <a:custGeom>
                <a:avLst/>
                <a:gdLst/>
                <a:ahLst/>
                <a:cxnLst/>
                <a:rect l="l" t="t" r="r" b="b"/>
                <a:pathLst>
                  <a:path w="12603" h="12446" extrusionOk="0">
                    <a:moveTo>
                      <a:pt x="11136" y="1"/>
                    </a:moveTo>
                    <a:cubicBezTo>
                      <a:pt x="11054" y="1"/>
                      <a:pt x="10975" y="1"/>
                      <a:pt x="10902" y="1"/>
                    </a:cubicBezTo>
                    <a:cubicBezTo>
                      <a:pt x="10429" y="1"/>
                      <a:pt x="10051" y="159"/>
                      <a:pt x="9736" y="474"/>
                    </a:cubicBezTo>
                    <a:lnTo>
                      <a:pt x="3561" y="6649"/>
                    </a:lnTo>
                    <a:lnTo>
                      <a:pt x="2301" y="6428"/>
                    </a:lnTo>
                    <a:cubicBezTo>
                      <a:pt x="2278" y="6423"/>
                      <a:pt x="2253" y="6420"/>
                      <a:pt x="2229" y="6420"/>
                    </a:cubicBezTo>
                    <a:cubicBezTo>
                      <a:pt x="2119" y="6420"/>
                      <a:pt x="2000" y="6471"/>
                      <a:pt x="1923" y="6523"/>
                    </a:cubicBezTo>
                    <a:lnTo>
                      <a:pt x="158" y="8319"/>
                    </a:lnTo>
                    <a:cubicBezTo>
                      <a:pt x="32" y="8382"/>
                      <a:pt x="1" y="8539"/>
                      <a:pt x="32" y="8697"/>
                    </a:cubicBezTo>
                    <a:cubicBezTo>
                      <a:pt x="95" y="8823"/>
                      <a:pt x="190" y="8949"/>
                      <a:pt x="347" y="8980"/>
                    </a:cubicBezTo>
                    <a:lnTo>
                      <a:pt x="2994" y="9484"/>
                    </a:lnTo>
                    <a:lnTo>
                      <a:pt x="3498" y="12131"/>
                    </a:lnTo>
                    <a:cubicBezTo>
                      <a:pt x="3561" y="12288"/>
                      <a:pt x="3624" y="12414"/>
                      <a:pt x="3782" y="12446"/>
                    </a:cubicBezTo>
                    <a:lnTo>
                      <a:pt x="3908" y="12446"/>
                    </a:lnTo>
                    <a:cubicBezTo>
                      <a:pt x="4034" y="12446"/>
                      <a:pt x="4128" y="12414"/>
                      <a:pt x="4254" y="12414"/>
                    </a:cubicBezTo>
                    <a:lnTo>
                      <a:pt x="6018" y="10619"/>
                    </a:lnTo>
                    <a:cubicBezTo>
                      <a:pt x="6144" y="10556"/>
                      <a:pt x="6176" y="10398"/>
                      <a:pt x="6144" y="10272"/>
                    </a:cubicBezTo>
                    <a:lnTo>
                      <a:pt x="5924" y="9012"/>
                    </a:lnTo>
                    <a:lnTo>
                      <a:pt x="12099" y="2837"/>
                    </a:lnTo>
                    <a:cubicBezTo>
                      <a:pt x="12414" y="2522"/>
                      <a:pt x="12571" y="2081"/>
                      <a:pt x="12571" y="1671"/>
                    </a:cubicBezTo>
                    <a:cubicBezTo>
                      <a:pt x="12571" y="1199"/>
                      <a:pt x="12603" y="600"/>
                      <a:pt x="12288" y="285"/>
                    </a:cubicBezTo>
                    <a:cubicBezTo>
                      <a:pt x="12025" y="22"/>
                      <a:pt x="11544" y="1"/>
                      <a:pt x="111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3" name="Google Shape;5453;p64">
                <a:extLst>
                  <a:ext uri="{FF2B5EF4-FFF2-40B4-BE49-F238E27FC236}">
                    <a16:creationId xmlns:a16="http://schemas.microsoft.com/office/drawing/2014/main" xmlns="" id="{B433C1D3-5671-46D9-B539-B755EFC8FE00}"/>
                  </a:ext>
                </a:extLst>
              </p:cNvPr>
              <p:cNvSpPr/>
              <p:nvPr/>
            </p:nvSpPr>
            <p:spPr>
              <a:xfrm>
                <a:off x="-60991775" y="3404275"/>
                <a:ext cx="174875" cy="89250"/>
              </a:xfrm>
              <a:custGeom>
                <a:avLst/>
                <a:gdLst/>
                <a:ahLst/>
                <a:cxnLst/>
                <a:rect l="l" t="t" r="r" b="b"/>
                <a:pathLst>
                  <a:path w="6995" h="3570" extrusionOk="0">
                    <a:moveTo>
                      <a:pt x="1632" y="1"/>
                    </a:moveTo>
                    <a:cubicBezTo>
                      <a:pt x="1523" y="1"/>
                      <a:pt x="1407" y="57"/>
                      <a:pt x="1355" y="135"/>
                    </a:cubicBezTo>
                    <a:lnTo>
                      <a:pt x="158" y="1301"/>
                    </a:lnTo>
                    <a:cubicBezTo>
                      <a:pt x="95" y="1395"/>
                      <a:pt x="0" y="1553"/>
                      <a:pt x="32" y="1710"/>
                    </a:cubicBezTo>
                    <a:cubicBezTo>
                      <a:pt x="126" y="1773"/>
                      <a:pt x="189" y="1899"/>
                      <a:pt x="315" y="1931"/>
                    </a:cubicBezTo>
                    <a:lnTo>
                      <a:pt x="4317" y="3569"/>
                    </a:lnTo>
                    <a:lnTo>
                      <a:pt x="6995" y="891"/>
                    </a:lnTo>
                    <a:lnTo>
                      <a:pt x="1702" y="9"/>
                    </a:lnTo>
                    <a:cubicBezTo>
                      <a:pt x="1679" y="4"/>
                      <a:pt x="1656" y="1"/>
                      <a:pt x="163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5454;p64">
                <a:extLst>
                  <a:ext uri="{FF2B5EF4-FFF2-40B4-BE49-F238E27FC236}">
                    <a16:creationId xmlns:a16="http://schemas.microsoft.com/office/drawing/2014/main" xmlns="" id="{D634CE90-3411-43E5-BE6A-762433216F45}"/>
                  </a:ext>
                </a:extLst>
              </p:cNvPr>
              <p:cNvSpPr/>
              <p:nvPr/>
            </p:nvSpPr>
            <p:spPr>
              <a:xfrm>
                <a:off x="-60795650" y="3513975"/>
                <a:ext cx="89000" cy="173300"/>
              </a:xfrm>
              <a:custGeom>
                <a:avLst/>
                <a:gdLst/>
                <a:ahLst/>
                <a:cxnLst/>
                <a:rect l="l" t="t" r="r" b="b"/>
                <a:pathLst>
                  <a:path w="3560" h="6932" extrusionOk="0">
                    <a:moveTo>
                      <a:pt x="2678" y="0"/>
                    </a:moveTo>
                    <a:lnTo>
                      <a:pt x="0" y="2678"/>
                    </a:lnTo>
                    <a:lnTo>
                      <a:pt x="1607" y="6679"/>
                    </a:lnTo>
                    <a:cubicBezTo>
                      <a:pt x="1638" y="6805"/>
                      <a:pt x="1764" y="6931"/>
                      <a:pt x="1922" y="6931"/>
                    </a:cubicBezTo>
                    <a:lnTo>
                      <a:pt x="1985" y="6931"/>
                    </a:lnTo>
                    <a:cubicBezTo>
                      <a:pt x="2111" y="6931"/>
                      <a:pt x="2206" y="6900"/>
                      <a:pt x="2269" y="6805"/>
                    </a:cubicBezTo>
                    <a:lnTo>
                      <a:pt x="3466" y="5640"/>
                    </a:lnTo>
                    <a:cubicBezTo>
                      <a:pt x="3529" y="5545"/>
                      <a:pt x="3560" y="5388"/>
                      <a:pt x="3560" y="5262"/>
                    </a:cubicBezTo>
                    <a:lnTo>
                      <a:pt x="2678"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5" name="Google Shape;5455;p64">
              <a:extLst>
                <a:ext uri="{FF2B5EF4-FFF2-40B4-BE49-F238E27FC236}">
                  <a16:creationId xmlns:a16="http://schemas.microsoft.com/office/drawing/2014/main" xmlns="" id="{8B66197F-3934-43FF-B288-7B25D979C647}"/>
                </a:ext>
              </a:extLst>
            </p:cNvPr>
            <p:cNvGrpSpPr/>
            <p:nvPr/>
          </p:nvGrpSpPr>
          <p:grpSpPr>
            <a:xfrm>
              <a:off x="5659701" y="3468443"/>
              <a:ext cx="348568" cy="341633"/>
              <a:chOff x="-60988625" y="3740800"/>
              <a:chExt cx="316650" cy="310350"/>
            </a:xfrm>
            <a:solidFill>
              <a:schemeClr val="accent3"/>
            </a:solidFill>
          </p:grpSpPr>
          <p:sp>
            <p:nvSpPr>
              <p:cNvPr id="946" name="Google Shape;5456;p64">
                <a:extLst>
                  <a:ext uri="{FF2B5EF4-FFF2-40B4-BE49-F238E27FC236}">
                    <a16:creationId xmlns:a16="http://schemas.microsoft.com/office/drawing/2014/main" xmlns="" id="{C76FD557-C973-4C3A-96B2-C90A96EB3582}"/>
                  </a:ext>
                </a:extLst>
              </p:cNvPr>
              <p:cNvSpPr/>
              <p:nvPr/>
            </p:nvSpPr>
            <p:spPr>
              <a:xfrm>
                <a:off x="-60988625" y="3740800"/>
                <a:ext cx="311125" cy="310350"/>
              </a:xfrm>
              <a:custGeom>
                <a:avLst/>
                <a:gdLst/>
                <a:ahLst/>
                <a:cxnLst/>
                <a:rect l="l" t="t" r="r" b="b"/>
                <a:pathLst>
                  <a:path w="12445" h="12414" extrusionOk="0">
                    <a:moveTo>
                      <a:pt x="7026" y="1670"/>
                    </a:moveTo>
                    <a:cubicBezTo>
                      <a:pt x="7278" y="1670"/>
                      <a:pt x="7467" y="1859"/>
                      <a:pt x="7467" y="2111"/>
                    </a:cubicBezTo>
                    <a:cubicBezTo>
                      <a:pt x="7467" y="2332"/>
                      <a:pt x="7278" y="2490"/>
                      <a:pt x="7026" y="2490"/>
                    </a:cubicBezTo>
                    <a:lnTo>
                      <a:pt x="2080" y="2490"/>
                    </a:lnTo>
                    <a:cubicBezTo>
                      <a:pt x="1828" y="2490"/>
                      <a:pt x="1639" y="2300"/>
                      <a:pt x="1639" y="2111"/>
                    </a:cubicBezTo>
                    <a:cubicBezTo>
                      <a:pt x="1639" y="1828"/>
                      <a:pt x="1828" y="1670"/>
                      <a:pt x="2080" y="1670"/>
                    </a:cubicBezTo>
                    <a:close/>
                    <a:moveTo>
                      <a:pt x="7026" y="4159"/>
                    </a:moveTo>
                    <a:cubicBezTo>
                      <a:pt x="7278" y="4159"/>
                      <a:pt x="7467" y="4348"/>
                      <a:pt x="7467" y="4537"/>
                    </a:cubicBezTo>
                    <a:cubicBezTo>
                      <a:pt x="7467" y="4789"/>
                      <a:pt x="7278" y="4978"/>
                      <a:pt x="7026" y="4978"/>
                    </a:cubicBezTo>
                    <a:lnTo>
                      <a:pt x="2080" y="4978"/>
                    </a:lnTo>
                    <a:cubicBezTo>
                      <a:pt x="1828" y="4978"/>
                      <a:pt x="1639" y="4789"/>
                      <a:pt x="1639" y="4537"/>
                    </a:cubicBezTo>
                    <a:cubicBezTo>
                      <a:pt x="1639" y="4317"/>
                      <a:pt x="1828" y="4159"/>
                      <a:pt x="2080" y="4159"/>
                    </a:cubicBezTo>
                    <a:close/>
                    <a:moveTo>
                      <a:pt x="7026" y="6648"/>
                    </a:moveTo>
                    <a:cubicBezTo>
                      <a:pt x="7278" y="6648"/>
                      <a:pt x="7467" y="6837"/>
                      <a:pt x="7467" y="7058"/>
                    </a:cubicBezTo>
                    <a:cubicBezTo>
                      <a:pt x="7467" y="7310"/>
                      <a:pt x="7278" y="7467"/>
                      <a:pt x="7026" y="7467"/>
                    </a:cubicBezTo>
                    <a:lnTo>
                      <a:pt x="2080" y="7467"/>
                    </a:lnTo>
                    <a:cubicBezTo>
                      <a:pt x="1828" y="7467"/>
                      <a:pt x="1639" y="7278"/>
                      <a:pt x="1639" y="7058"/>
                    </a:cubicBezTo>
                    <a:cubicBezTo>
                      <a:pt x="1639" y="6806"/>
                      <a:pt x="1828" y="6648"/>
                      <a:pt x="2080" y="6648"/>
                    </a:cubicBezTo>
                    <a:close/>
                    <a:moveTo>
                      <a:pt x="7026" y="9106"/>
                    </a:moveTo>
                    <a:cubicBezTo>
                      <a:pt x="7278" y="9106"/>
                      <a:pt x="7467" y="9295"/>
                      <a:pt x="7467" y="9515"/>
                    </a:cubicBezTo>
                    <a:cubicBezTo>
                      <a:pt x="7467" y="9736"/>
                      <a:pt x="7278" y="9893"/>
                      <a:pt x="7026" y="9893"/>
                    </a:cubicBezTo>
                    <a:lnTo>
                      <a:pt x="2080" y="9893"/>
                    </a:lnTo>
                    <a:cubicBezTo>
                      <a:pt x="1828" y="9893"/>
                      <a:pt x="1639" y="9704"/>
                      <a:pt x="1639" y="9515"/>
                    </a:cubicBezTo>
                    <a:cubicBezTo>
                      <a:pt x="1639" y="9263"/>
                      <a:pt x="1828" y="9106"/>
                      <a:pt x="2080" y="9106"/>
                    </a:cubicBezTo>
                    <a:close/>
                    <a:moveTo>
                      <a:pt x="11500" y="10775"/>
                    </a:moveTo>
                    <a:cubicBezTo>
                      <a:pt x="11342" y="11248"/>
                      <a:pt x="10870" y="11594"/>
                      <a:pt x="10303" y="11594"/>
                    </a:cubicBezTo>
                    <a:cubicBezTo>
                      <a:pt x="9767" y="11594"/>
                      <a:pt x="9326" y="11248"/>
                      <a:pt x="9137" y="10775"/>
                    </a:cubicBezTo>
                    <a:close/>
                    <a:moveTo>
                      <a:pt x="1261" y="1"/>
                    </a:moveTo>
                    <a:cubicBezTo>
                      <a:pt x="568" y="1"/>
                      <a:pt x="32" y="568"/>
                      <a:pt x="32" y="1229"/>
                    </a:cubicBezTo>
                    <a:lnTo>
                      <a:pt x="32" y="10334"/>
                    </a:lnTo>
                    <a:cubicBezTo>
                      <a:pt x="0" y="11468"/>
                      <a:pt x="946" y="12414"/>
                      <a:pt x="2080" y="12414"/>
                    </a:cubicBezTo>
                    <a:lnTo>
                      <a:pt x="10334" y="12414"/>
                    </a:lnTo>
                    <a:cubicBezTo>
                      <a:pt x="11500" y="12414"/>
                      <a:pt x="12445" y="11468"/>
                      <a:pt x="12445" y="10334"/>
                    </a:cubicBezTo>
                    <a:cubicBezTo>
                      <a:pt x="12445" y="10082"/>
                      <a:pt x="12224" y="9893"/>
                      <a:pt x="12004" y="9893"/>
                    </a:cubicBezTo>
                    <a:lnTo>
                      <a:pt x="9074" y="9893"/>
                    </a:lnTo>
                    <a:lnTo>
                      <a:pt x="9074" y="1229"/>
                    </a:lnTo>
                    <a:cubicBezTo>
                      <a:pt x="9074" y="568"/>
                      <a:pt x="8538" y="1"/>
                      <a:pt x="787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7" name="Google Shape;5457;p64">
                <a:extLst>
                  <a:ext uri="{FF2B5EF4-FFF2-40B4-BE49-F238E27FC236}">
                    <a16:creationId xmlns:a16="http://schemas.microsoft.com/office/drawing/2014/main" xmlns="" id="{1090F74A-BE84-4DBF-A684-A3A4F482D806}"/>
                  </a:ext>
                </a:extLst>
              </p:cNvPr>
              <p:cNvSpPr/>
              <p:nvPr/>
            </p:nvSpPr>
            <p:spPr>
              <a:xfrm>
                <a:off x="-60742100" y="3920375"/>
                <a:ext cx="68550" cy="55175"/>
              </a:xfrm>
              <a:custGeom>
                <a:avLst/>
                <a:gdLst/>
                <a:ahLst/>
                <a:cxnLst/>
                <a:rect l="l" t="t" r="r" b="b"/>
                <a:pathLst>
                  <a:path w="2742" h="2207" extrusionOk="0">
                    <a:moveTo>
                      <a:pt x="0" y="1"/>
                    </a:moveTo>
                    <a:lnTo>
                      <a:pt x="0" y="32"/>
                    </a:lnTo>
                    <a:lnTo>
                      <a:pt x="1009" y="1986"/>
                    </a:lnTo>
                    <a:cubicBezTo>
                      <a:pt x="1103" y="2080"/>
                      <a:pt x="1261" y="2206"/>
                      <a:pt x="1418" y="2206"/>
                    </a:cubicBezTo>
                    <a:cubicBezTo>
                      <a:pt x="1576" y="2206"/>
                      <a:pt x="1733" y="2143"/>
                      <a:pt x="1796" y="1986"/>
                    </a:cubicBezTo>
                    <a:lnTo>
                      <a:pt x="2741" y="32"/>
                    </a:lnTo>
                    <a:lnTo>
                      <a:pt x="274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5458;p64">
                <a:extLst>
                  <a:ext uri="{FF2B5EF4-FFF2-40B4-BE49-F238E27FC236}">
                    <a16:creationId xmlns:a16="http://schemas.microsoft.com/office/drawing/2014/main" xmlns="" id="{C8EED82F-E9F5-4E01-867B-63EA4337577C}"/>
                  </a:ext>
                </a:extLst>
              </p:cNvPr>
              <p:cNvSpPr/>
              <p:nvPr/>
            </p:nvSpPr>
            <p:spPr>
              <a:xfrm>
                <a:off x="-60740525" y="3741600"/>
                <a:ext cx="68550" cy="158325"/>
              </a:xfrm>
              <a:custGeom>
                <a:avLst/>
                <a:gdLst/>
                <a:ahLst/>
                <a:cxnLst/>
                <a:rect l="l" t="t" r="r" b="b"/>
                <a:pathLst>
                  <a:path w="2742" h="6333" extrusionOk="0">
                    <a:moveTo>
                      <a:pt x="1796" y="819"/>
                    </a:moveTo>
                    <a:cubicBezTo>
                      <a:pt x="1891" y="819"/>
                      <a:pt x="1922" y="882"/>
                      <a:pt x="1922" y="945"/>
                    </a:cubicBezTo>
                    <a:lnTo>
                      <a:pt x="1922" y="1638"/>
                    </a:lnTo>
                    <a:lnTo>
                      <a:pt x="820" y="1638"/>
                    </a:lnTo>
                    <a:lnTo>
                      <a:pt x="820" y="945"/>
                    </a:lnTo>
                    <a:cubicBezTo>
                      <a:pt x="820" y="851"/>
                      <a:pt x="883" y="819"/>
                      <a:pt x="977" y="819"/>
                    </a:cubicBezTo>
                    <a:close/>
                    <a:moveTo>
                      <a:pt x="977" y="0"/>
                    </a:moveTo>
                    <a:cubicBezTo>
                      <a:pt x="410" y="0"/>
                      <a:pt x="1" y="410"/>
                      <a:pt x="1" y="945"/>
                    </a:cubicBezTo>
                    <a:lnTo>
                      <a:pt x="1" y="6333"/>
                    </a:lnTo>
                    <a:lnTo>
                      <a:pt x="2741" y="6333"/>
                    </a:lnTo>
                    <a:lnTo>
                      <a:pt x="2741" y="945"/>
                    </a:lnTo>
                    <a:cubicBezTo>
                      <a:pt x="2741" y="410"/>
                      <a:pt x="2300" y="0"/>
                      <a:pt x="17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9" name="Google Shape;5459;p64">
              <a:extLst>
                <a:ext uri="{FF2B5EF4-FFF2-40B4-BE49-F238E27FC236}">
                  <a16:creationId xmlns:a16="http://schemas.microsoft.com/office/drawing/2014/main" xmlns="" id="{EF7DE3CF-CBED-4722-B7EB-3695D8807B37}"/>
                </a:ext>
              </a:extLst>
            </p:cNvPr>
            <p:cNvGrpSpPr/>
            <p:nvPr/>
          </p:nvGrpSpPr>
          <p:grpSpPr>
            <a:xfrm>
              <a:off x="5659701" y="3873607"/>
              <a:ext cx="348568" cy="347468"/>
              <a:chOff x="-60987850" y="4100950"/>
              <a:chExt cx="316650" cy="315650"/>
            </a:xfrm>
            <a:solidFill>
              <a:schemeClr val="accent3"/>
            </a:solidFill>
          </p:grpSpPr>
          <p:sp>
            <p:nvSpPr>
              <p:cNvPr id="950" name="Google Shape;5460;p64">
                <a:extLst>
                  <a:ext uri="{FF2B5EF4-FFF2-40B4-BE49-F238E27FC236}">
                    <a16:creationId xmlns:a16="http://schemas.microsoft.com/office/drawing/2014/main" xmlns="" id="{A979B0AF-C68B-4FE3-9308-C4102C2ABC79}"/>
                  </a:ext>
                </a:extLst>
              </p:cNvPr>
              <p:cNvSpPr/>
              <p:nvPr/>
            </p:nvSpPr>
            <p:spPr>
              <a:xfrm>
                <a:off x="-60987850" y="4355925"/>
                <a:ext cx="315875" cy="60675"/>
              </a:xfrm>
              <a:custGeom>
                <a:avLst/>
                <a:gdLst/>
                <a:ahLst/>
                <a:cxnLst/>
                <a:rect l="l" t="t" r="r" b="b"/>
                <a:pathLst>
                  <a:path w="12635" h="2427" extrusionOk="0">
                    <a:moveTo>
                      <a:pt x="1230" y="1"/>
                    </a:moveTo>
                    <a:cubicBezTo>
                      <a:pt x="537" y="1"/>
                      <a:pt x="1" y="536"/>
                      <a:pt x="1" y="1198"/>
                    </a:cubicBezTo>
                    <a:lnTo>
                      <a:pt x="1" y="2049"/>
                    </a:lnTo>
                    <a:cubicBezTo>
                      <a:pt x="1" y="2269"/>
                      <a:pt x="190" y="2427"/>
                      <a:pt x="379" y="2427"/>
                    </a:cubicBezTo>
                    <a:lnTo>
                      <a:pt x="12256" y="2427"/>
                    </a:lnTo>
                    <a:cubicBezTo>
                      <a:pt x="12477" y="2427"/>
                      <a:pt x="12634" y="2238"/>
                      <a:pt x="12634" y="2049"/>
                    </a:cubicBezTo>
                    <a:lnTo>
                      <a:pt x="12634" y="1198"/>
                    </a:lnTo>
                    <a:cubicBezTo>
                      <a:pt x="12634" y="536"/>
                      <a:pt x="12099" y="1"/>
                      <a:pt x="1140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1" name="Google Shape;5461;p64">
                <a:extLst>
                  <a:ext uri="{FF2B5EF4-FFF2-40B4-BE49-F238E27FC236}">
                    <a16:creationId xmlns:a16="http://schemas.microsoft.com/office/drawing/2014/main" xmlns="" id="{6A802F25-9DAF-4EF3-A9B7-EA71F963164E}"/>
                  </a:ext>
                </a:extLst>
              </p:cNvPr>
              <p:cNvSpPr/>
              <p:nvPr/>
            </p:nvSpPr>
            <p:spPr>
              <a:xfrm>
                <a:off x="-60987050" y="4100950"/>
                <a:ext cx="315850" cy="123475"/>
              </a:xfrm>
              <a:custGeom>
                <a:avLst/>
                <a:gdLst/>
                <a:ahLst/>
                <a:cxnLst/>
                <a:rect l="l" t="t" r="r" b="b"/>
                <a:pathLst>
                  <a:path w="12634" h="4939" extrusionOk="0">
                    <a:moveTo>
                      <a:pt x="6270" y="2355"/>
                    </a:moveTo>
                    <a:cubicBezTo>
                      <a:pt x="6490" y="2355"/>
                      <a:pt x="6711" y="2544"/>
                      <a:pt x="6711" y="2796"/>
                    </a:cubicBezTo>
                    <a:cubicBezTo>
                      <a:pt x="6711" y="2985"/>
                      <a:pt x="6490" y="3174"/>
                      <a:pt x="6270" y="3174"/>
                    </a:cubicBezTo>
                    <a:cubicBezTo>
                      <a:pt x="6018" y="3174"/>
                      <a:pt x="5860" y="2985"/>
                      <a:pt x="5860" y="2796"/>
                    </a:cubicBezTo>
                    <a:cubicBezTo>
                      <a:pt x="5860" y="2544"/>
                      <a:pt x="6081" y="2355"/>
                      <a:pt x="6270" y="2355"/>
                    </a:cubicBezTo>
                    <a:close/>
                    <a:moveTo>
                      <a:pt x="6290" y="0"/>
                    </a:moveTo>
                    <a:cubicBezTo>
                      <a:pt x="6238" y="0"/>
                      <a:pt x="6191" y="8"/>
                      <a:pt x="6144" y="24"/>
                    </a:cubicBezTo>
                    <a:lnTo>
                      <a:pt x="252" y="2513"/>
                    </a:lnTo>
                    <a:cubicBezTo>
                      <a:pt x="95" y="2576"/>
                      <a:pt x="0" y="2702"/>
                      <a:pt x="0" y="2891"/>
                    </a:cubicBezTo>
                    <a:lnTo>
                      <a:pt x="0" y="4561"/>
                    </a:lnTo>
                    <a:cubicBezTo>
                      <a:pt x="0" y="4781"/>
                      <a:pt x="189" y="4939"/>
                      <a:pt x="410" y="4939"/>
                    </a:cubicBezTo>
                    <a:lnTo>
                      <a:pt x="12256" y="4939"/>
                    </a:lnTo>
                    <a:cubicBezTo>
                      <a:pt x="12476" y="4939"/>
                      <a:pt x="12634" y="4750"/>
                      <a:pt x="12634" y="4561"/>
                    </a:cubicBezTo>
                    <a:lnTo>
                      <a:pt x="12634" y="2891"/>
                    </a:lnTo>
                    <a:cubicBezTo>
                      <a:pt x="12602" y="2702"/>
                      <a:pt x="12539" y="2544"/>
                      <a:pt x="12382" y="2513"/>
                    </a:cubicBezTo>
                    <a:lnTo>
                      <a:pt x="6459" y="24"/>
                    </a:lnTo>
                    <a:cubicBezTo>
                      <a:pt x="6396" y="8"/>
                      <a:pt x="6341" y="0"/>
                      <a:pt x="629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5462;p64">
                <a:extLst>
                  <a:ext uri="{FF2B5EF4-FFF2-40B4-BE49-F238E27FC236}">
                    <a16:creationId xmlns:a16="http://schemas.microsoft.com/office/drawing/2014/main" xmlns="" id="{86EEB485-7BC9-420C-A653-A3A34037C0BF}"/>
                  </a:ext>
                </a:extLst>
              </p:cNvPr>
              <p:cNvSpPr/>
              <p:nvPr/>
            </p:nvSpPr>
            <p:spPr>
              <a:xfrm>
                <a:off x="-60757075" y="4245675"/>
                <a:ext cx="61475" cy="89025"/>
              </a:xfrm>
              <a:custGeom>
                <a:avLst/>
                <a:gdLst/>
                <a:ahLst/>
                <a:cxnLst/>
                <a:rect l="l" t="t" r="r" b="b"/>
                <a:pathLst>
                  <a:path w="2459" h="3561" extrusionOk="0">
                    <a:moveTo>
                      <a:pt x="1" y="0"/>
                    </a:moveTo>
                    <a:lnTo>
                      <a:pt x="1" y="3560"/>
                    </a:lnTo>
                    <a:lnTo>
                      <a:pt x="2458" y="3560"/>
                    </a:lnTo>
                    <a:lnTo>
                      <a:pt x="2458"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3" name="Google Shape;5463;p64">
                <a:extLst>
                  <a:ext uri="{FF2B5EF4-FFF2-40B4-BE49-F238E27FC236}">
                    <a16:creationId xmlns:a16="http://schemas.microsoft.com/office/drawing/2014/main" xmlns="" id="{E183C574-B48B-49DB-9888-E649CAD58C07}"/>
                  </a:ext>
                </a:extLst>
              </p:cNvPr>
              <p:cNvSpPr/>
              <p:nvPr/>
            </p:nvSpPr>
            <p:spPr>
              <a:xfrm>
                <a:off x="-60861025" y="4245675"/>
                <a:ext cx="62225" cy="89025"/>
              </a:xfrm>
              <a:custGeom>
                <a:avLst/>
                <a:gdLst/>
                <a:ahLst/>
                <a:cxnLst/>
                <a:rect l="l" t="t" r="r" b="b"/>
                <a:pathLst>
                  <a:path w="2489" h="3561" extrusionOk="0">
                    <a:moveTo>
                      <a:pt x="0" y="0"/>
                    </a:moveTo>
                    <a:lnTo>
                      <a:pt x="0" y="3560"/>
                    </a:lnTo>
                    <a:lnTo>
                      <a:pt x="2489" y="3560"/>
                    </a:lnTo>
                    <a:lnTo>
                      <a:pt x="248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5464;p64">
                <a:extLst>
                  <a:ext uri="{FF2B5EF4-FFF2-40B4-BE49-F238E27FC236}">
                    <a16:creationId xmlns:a16="http://schemas.microsoft.com/office/drawing/2014/main" xmlns="" id="{5EDA938A-7422-44D9-B660-ED1500655B9E}"/>
                  </a:ext>
                </a:extLst>
              </p:cNvPr>
              <p:cNvSpPr/>
              <p:nvPr/>
            </p:nvSpPr>
            <p:spPr>
              <a:xfrm>
                <a:off x="-60964200" y="4245675"/>
                <a:ext cx="62225" cy="89025"/>
              </a:xfrm>
              <a:custGeom>
                <a:avLst/>
                <a:gdLst/>
                <a:ahLst/>
                <a:cxnLst/>
                <a:rect l="l" t="t" r="r" b="b"/>
                <a:pathLst>
                  <a:path w="2489" h="3561" extrusionOk="0">
                    <a:moveTo>
                      <a:pt x="0" y="0"/>
                    </a:moveTo>
                    <a:lnTo>
                      <a:pt x="0" y="3560"/>
                    </a:lnTo>
                    <a:lnTo>
                      <a:pt x="2489" y="3560"/>
                    </a:lnTo>
                    <a:lnTo>
                      <a:pt x="248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55" name="Google Shape;5465;p64">
              <a:extLst>
                <a:ext uri="{FF2B5EF4-FFF2-40B4-BE49-F238E27FC236}">
                  <a16:creationId xmlns:a16="http://schemas.microsoft.com/office/drawing/2014/main" xmlns="" id="{23269299-2843-47E9-88AD-7D7F537ECA6B}"/>
                </a:ext>
              </a:extLst>
            </p:cNvPr>
            <p:cNvGrpSpPr/>
            <p:nvPr/>
          </p:nvGrpSpPr>
          <p:grpSpPr>
            <a:xfrm>
              <a:off x="7343519" y="3469311"/>
              <a:ext cx="351155" cy="339900"/>
              <a:chOff x="-59447250" y="3706150"/>
              <a:chExt cx="319000" cy="308775"/>
            </a:xfrm>
            <a:solidFill>
              <a:schemeClr val="accent3"/>
            </a:solidFill>
          </p:grpSpPr>
          <p:sp>
            <p:nvSpPr>
              <p:cNvPr id="956" name="Google Shape;5466;p64">
                <a:extLst>
                  <a:ext uri="{FF2B5EF4-FFF2-40B4-BE49-F238E27FC236}">
                    <a16:creationId xmlns:a16="http://schemas.microsoft.com/office/drawing/2014/main" xmlns="" id="{9C756CEE-C807-4873-BC25-82B0A111867A}"/>
                  </a:ext>
                </a:extLst>
              </p:cNvPr>
              <p:cNvSpPr/>
              <p:nvPr/>
            </p:nvSpPr>
            <p:spPr>
              <a:xfrm>
                <a:off x="-59381875" y="3922750"/>
                <a:ext cx="79575" cy="29950"/>
              </a:xfrm>
              <a:custGeom>
                <a:avLst/>
                <a:gdLst/>
                <a:ahLst/>
                <a:cxnLst/>
                <a:rect l="l" t="t" r="r" b="b"/>
                <a:pathLst>
                  <a:path w="3183" h="1198" extrusionOk="0">
                    <a:moveTo>
                      <a:pt x="1607" y="0"/>
                    </a:moveTo>
                    <a:cubicBezTo>
                      <a:pt x="820" y="0"/>
                      <a:pt x="190" y="504"/>
                      <a:pt x="1" y="1197"/>
                    </a:cubicBezTo>
                    <a:lnTo>
                      <a:pt x="3183" y="1197"/>
                    </a:lnTo>
                    <a:cubicBezTo>
                      <a:pt x="3025" y="536"/>
                      <a:pt x="2363" y="0"/>
                      <a:pt x="160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7" name="Google Shape;5467;p64">
                <a:extLst>
                  <a:ext uri="{FF2B5EF4-FFF2-40B4-BE49-F238E27FC236}">
                    <a16:creationId xmlns:a16="http://schemas.microsoft.com/office/drawing/2014/main" xmlns="" id="{BA989336-6E59-47C8-A166-312AD4D50FA9}"/>
                  </a:ext>
                </a:extLst>
              </p:cNvPr>
              <p:cNvSpPr/>
              <p:nvPr/>
            </p:nvSpPr>
            <p:spPr>
              <a:xfrm>
                <a:off x="-59364550" y="3861525"/>
                <a:ext cx="43350" cy="40900"/>
              </a:xfrm>
              <a:custGeom>
                <a:avLst/>
                <a:gdLst/>
                <a:ahLst/>
                <a:cxnLst/>
                <a:rect l="l" t="t" r="r" b="b"/>
                <a:pathLst>
                  <a:path w="1734" h="1636" extrusionOk="0">
                    <a:moveTo>
                      <a:pt x="858" y="0"/>
                    </a:moveTo>
                    <a:cubicBezTo>
                      <a:pt x="784" y="0"/>
                      <a:pt x="707" y="8"/>
                      <a:pt x="631" y="23"/>
                    </a:cubicBezTo>
                    <a:cubicBezTo>
                      <a:pt x="347" y="118"/>
                      <a:pt x="127" y="307"/>
                      <a:pt x="95" y="590"/>
                    </a:cubicBezTo>
                    <a:cubicBezTo>
                      <a:pt x="1" y="906"/>
                      <a:pt x="95" y="1189"/>
                      <a:pt x="284" y="1410"/>
                    </a:cubicBezTo>
                    <a:cubicBezTo>
                      <a:pt x="446" y="1548"/>
                      <a:pt x="658" y="1636"/>
                      <a:pt x="871" y="1636"/>
                    </a:cubicBezTo>
                    <a:cubicBezTo>
                      <a:pt x="949" y="1636"/>
                      <a:pt x="1027" y="1624"/>
                      <a:pt x="1103" y="1599"/>
                    </a:cubicBezTo>
                    <a:cubicBezTo>
                      <a:pt x="1387" y="1536"/>
                      <a:pt x="1607" y="1347"/>
                      <a:pt x="1670" y="1063"/>
                    </a:cubicBezTo>
                    <a:cubicBezTo>
                      <a:pt x="1733" y="748"/>
                      <a:pt x="1670" y="464"/>
                      <a:pt x="1450" y="244"/>
                    </a:cubicBezTo>
                    <a:cubicBezTo>
                      <a:pt x="1307" y="77"/>
                      <a:pt x="1091" y="0"/>
                      <a:pt x="8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5468;p64">
                <a:extLst>
                  <a:ext uri="{FF2B5EF4-FFF2-40B4-BE49-F238E27FC236}">
                    <a16:creationId xmlns:a16="http://schemas.microsoft.com/office/drawing/2014/main" xmlns="" id="{646CE4A9-AA8D-4EA5-AD71-5EDBFCCE7206}"/>
                  </a:ext>
                </a:extLst>
              </p:cNvPr>
              <p:cNvSpPr/>
              <p:nvPr/>
            </p:nvSpPr>
            <p:spPr>
              <a:xfrm>
                <a:off x="-59447250" y="3706150"/>
                <a:ext cx="319000" cy="308775"/>
              </a:xfrm>
              <a:custGeom>
                <a:avLst/>
                <a:gdLst/>
                <a:ahLst/>
                <a:cxnLst/>
                <a:rect l="l" t="t" r="r" b="b"/>
                <a:pathLst>
                  <a:path w="12760" h="12351" extrusionOk="0">
                    <a:moveTo>
                      <a:pt x="6428" y="820"/>
                    </a:moveTo>
                    <a:cubicBezTo>
                      <a:pt x="6900" y="820"/>
                      <a:pt x="7247" y="1166"/>
                      <a:pt x="7247" y="1639"/>
                    </a:cubicBezTo>
                    <a:lnTo>
                      <a:pt x="7247" y="4128"/>
                    </a:lnTo>
                    <a:lnTo>
                      <a:pt x="5609" y="4128"/>
                    </a:lnTo>
                    <a:lnTo>
                      <a:pt x="5609" y="1639"/>
                    </a:lnTo>
                    <a:cubicBezTo>
                      <a:pt x="5609" y="1166"/>
                      <a:pt x="5955" y="820"/>
                      <a:pt x="6428" y="820"/>
                    </a:cubicBezTo>
                    <a:close/>
                    <a:moveTo>
                      <a:pt x="10681" y="6616"/>
                    </a:moveTo>
                    <a:cubicBezTo>
                      <a:pt x="10901" y="6616"/>
                      <a:pt x="11059" y="6805"/>
                      <a:pt x="11059" y="6994"/>
                    </a:cubicBezTo>
                    <a:cubicBezTo>
                      <a:pt x="11122" y="7247"/>
                      <a:pt x="10901" y="7436"/>
                      <a:pt x="10681" y="7436"/>
                    </a:cubicBezTo>
                    <a:lnTo>
                      <a:pt x="8192" y="7436"/>
                    </a:lnTo>
                    <a:cubicBezTo>
                      <a:pt x="7971" y="7436"/>
                      <a:pt x="7751" y="7247"/>
                      <a:pt x="7751" y="6994"/>
                    </a:cubicBezTo>
                    <a:cubicBezTo>
                      <a:pt x="7751" y="6742"/>
                      <a:pt x="7971" y="6616"/>
                      <a:pt x="8192" y="6616"/>
                    </a:cubicBezTo>
                    <a:close/>
                    <a:moveTo>
                      <a:pt x="10681" y="8255"/>
                    </a:moveTo>
                    <a:cubicBezTo>
                      <a:pt x="10901" y="8255"/>
                      <a:pt x="11059" y="8444"/>
                      <a:pt x="11059" y="8696"/>
                    </a:cubicBezTo>
                    <a:cubicBezTo>
                      <a:pt x="11122" y="8885"/>
                      <a:pt x="10901" y="9074"/>
                      <a:pt x="10681" y="9074"/>
                    </a:cubicBezTo>
                    <a:lnTo>
                      <a:pt x="8192" y="9074"/>
                    </a:lnTo>
                    <a:cubicBezTo>
                      <a:pt x="7971" y="9074"/>
                      <a:pt x="7751" y="8885"/>
                      <a:pt x="7751" y="8696"/>
                    </a:cubicBezTo>
                    <a:cubicBezTo>
                      <a:pt x="7751" y="8444"/>
                      <a:pt x="7971" y="8255"/>
                      <a:pt x="8192" y="8255"/>
                    </a:cubicBezTo>
                    <a:close/>
                    <a:moveTo>
                      <a:pt x="4233" y="5360"/>
                    </a:moveTo>
                    <a:cubicBezTo>
                      <a:pt x="4671" y="5360"/>
                      <a:pt x="5082" y="5531"/>
                      <a:pt x="5388" y="5860"/>
                    </a:cubicBezTo>
                    <a:cubicBezTo>
                      <a:pt x="5829" y="6301"/>
                      <a:pt x="5987" y="6868"/>
                      <a:pt x="5829" y="7467"/>
                    </a:cubicBezTo>
                    <a:cubicBezTo>
                      <a:pt x="5766" y="7751"/>
                      <a:pt x="5640" y="7971"/>
                      <a:pt x="5451" y="8192"/>
                    </a:cubicBezTo>
                    <a:cubicBezTo>
                      <a:pt x="6176" y="8601"/>
                      <a:pt x="6711" y="9389"/>
                      <a:pt x="6711" y="10334"/>
                    </a:cubicBezTo>
                    <a:cubicBezTo>
                      <a:pt x="6711" y="10555"/>
                      <a:pt x="6491" y="10744"/>
                      <a:pt x="6270" y="10744"/>
                    </a:cubicBezTo>
                    <a:lnTo>
                      <a:pt x="2143" y="10744"/>
                    </a:lnTo>
                    <a:cubicBezTo>
                      <a:pt x="1891" y="10744"/>
                      <a:pt x="1733" y="10555"/>
                      <a:pt x="1733" y="10303"/>
                    </a:cubicBezTo>
                    <a:cubicBezTo>
                      <a:pt x="1733" y="9357"/>
                      <a:pt x="2238" y="8570"/>
                      <a:pt x="3025" y="8129"/>
                    </a:cubicBezTo>
                    <a:cubicBezTo>
                      <a:pt x="2647" y="7688"/>
                      <a:pt x="2490" y="7121"/>
                      <a:pt x="2647" y="6553"/>
                    </a:cubicBezTo>
                    <a:cubicBezTo>
                      <a:pt x="2805" y="6018"/>
                      <a:pt x="3246" y="5577"/>
                      <a:pt x="3781" y="5419"/>
                    </a:cubicBezTo>
                    <a:cubicBezTo>
                      <a:pt x="3933" y="5379"/>
                      <a:pt x="4084" y="5360"/>
                      <a:pt x="4233" y="5360"/>
                    </a:cubicBezTo>
                    <a:close/>
                    <a:moveTo>
                      <a:pt x="10681" y="9893"/>
                    </a:moveTo>
                    <a:cubicBezTo>
                      <a:pt x="10901" y="9893"/>
                      <a:pt x="11059" y="10113"/>
                      <a:pt x="11059" y="10303"/>
                    </a:cubicBezTo>
                    <a:cubicBezTo>
                      <a:pt x="11122" y="10555"/>
                      <a:pt x="10901" y="10744"/>
                      <a:pt x="10681" y="10744"/>
                    </a:cubicBezTo>
                    <a:lnTo>
                      <a:pt x="8192" y="10744"/>
                    </a:lnTo>
                    <a:cubicBezTo>
                      <a:pt x="7971" y="10744"/>
                      <a:pt x="7751" y="10555"/>
                      <a:pt x="7751" y="10303"/>
                    </a:cubicBezTo>
                    <a:cubicBezTo>
                      <a:pt x="7751" y="10050"/>
                      <a:pt x="7971" y="9893"/>
                      <a:pt x="8192" y="9893"/>
                    </a:cubicBezTo>
                    <a:close/>
                    <a:moveTo>
                      <a:pt x="6396" y="0"/>
                    </a:moveTo>
                    <a:cubicBezTo>
                      <a:pt x="5483" y="0"/>
                      <a:pt x="4726" y="725"/>
                      <a:pt x="4726" y="1639"/>
                    </a:cubicBezTo>
                    <a:lnTo>
                      <a:pt x="4726" y="2458"/>
                    </a:lnTo>
                    <a:lnTo>
                      <a:pt x="1261" y="2458"/>
                    </a:lnTo>
                    <a:cubicBezTo>
                      <a:pt x="599" y="2458"/>
                      <a:pt x="1" y="3025"/>
                      <a:pt x="1" y="3686"/>
                    </a:cubicBezTo>
                    <a:lnTo>
                      <a:pt x="1" y="11122"/>
                    </a:lnTo>
                    <a:cubicBezTo>
                      <a:pt x="1" y="11815"/>
                      <a:pt x="568" y="12350"/>
                      <a:pt x="1261" y="12350"/>
                    </a:cubicBezTo>
                    <a:lnTo>
                      <a:pt x="11468" y="12350"/>
                    </a:lnTo>
                    <a:cubicBezTo>
                      <a:pt x="12130" y="12350"/>
                      <a:pt x="12697" y="11815"/>
                      <a:pt x="12697" y="11122"/>
                    </a:cubicBezTo>
                    <a:lnTo>
                      <a:pt x="12697" y="3686"/>
                    </a:lnTo>
                    <a:cubicBezTo>
                      <a:pt x="12760" y="3025"/>
                      <a:pt x="12162" y="2458"/>
                      <a:pt x="11500" y="2458"/>
                    </a:cubicBezTo>
                    <a:lnTo>
                      <a:pt x="8034" y="2458"/>
                    </a:lnTo>
                    <a:lnTo>
                      <a:pt x="8034" y="1639"/>
                    </a:lnTo>
                    <a:cubicBezTo>
                      <a:pt x="8034" y="725"/>
                      <a:pt x="7278" y="0"/>
                      <a:pt x="63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9" name="Google Shape;5469;p64">
                <a:extLst>
                  <a:ext uri="{FF2B5EF4-FFF2-40B4-BE49-F238E27FC236}">
                    <a16:creationId xmlns:a16="http://schemas.microsoft.com/office/drawing/2014/main" xmlns="" id="{FF3864AC-EF9D-469A-9FD5-88AEE1C51C74}"/>
                  </a:ext>
                </a:extLst>
              </p:cNvPr>
              <p:cNvSpPr/>
              <p:nvPr/>
            </p:nvSpPr>
            <p:spPr>
              <a:xfrm>
                <a:off x="-59293650" y="3740025"/>
                <a:ext cx="14175" cy="14200"/>
              </a:xfrm>
              <a:custGeom>
                <a:avLst/>
                <a:gdLst/>
                <a:ahLst/>
                <a:cxnLst/>
                <a:rect l="l" t="t" r="r" b="b"/>
                <a:pathLst>
                  <a:path w="567" h="568" extrusionOk="0">
                    <a:moveTo>
                      <a:pt x="284" y="0"/>
                    </a:moveTo>
                    <a:cubicBezTo>
                      <a:pt x="126" y="0"/>
                      <a:pt x="0" y="126"/>
                      <a:pt x="0" y="284"/>
                    </a:cubicBezTo>
                    <a:cubicBezTo>
                      <a:pt x="0" y="441"/>
                      <a:pt x="126" y="567"/>
                      <a:pt x="284" y="567"/>
                    </a:cubicBezTo>
                    <a:cubicBezTo>
                      <a:pt x="441" y="567"/>
                      <a:pt x="567" y="441"/>
                      <a:pt x="567" y="284"/>
                    </a:cubicBezTo>
                    <a:cubicBezTo>
                      <a:pt x="567" y="126"/>
                      <a:pt x="441" y="0"/>
                      <a:pt x="28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60" name="Google Shape;5470;p64">
              <a:extLst>
                <a:ext uri="{FF2B5EF4-FFF2-40B4-BE49-F238E27FC236}">
                  <a16:creationId xmlns:a16="http://schemas.microsoft.com/office/drawing/2014/main" xmlns="" id="{32E5490B-EF5C-4670-8769-80A0BD77E427}"/>
                </a:ext>
              </a:extLst>
            </p:cNvPr>
            <p:cNvGrpSpPr/>
            <p:nvPr/>
          </p:nvGrpSpPr>
          <p:grpSpPr>
            <a:xfrm>
              <a:off x="1857821" y="3044511"/>
              <a:ext cx="350302" cy="346532"/>
              <a:chOff x="-64406125" y="3362225"/>
              <a:chExt cx="318225" cy="314800"/>
            </a:xfrm>
            <a:solidFill>
              <a:schemeClr val="accent3"/>
            </a:solidFill>
          </p:grpSpPr>
          <p:sp>
            <p:nvSpPr>
              <p:cNvPr id="961" name="Google Shape;5471;p64">
                <a:extLst>
                  <a:ext uri="{FF2B5EF4-FFF2-40B4-BE49-F238E27FC236}">
                    <a16:creationId xmlns:a16="http://schemas.microsoft.com/office/drawing/2014/main" xmlns="" id="{C78F971F-A7FD-4CA7-8923-64ABC484A362}"/>
                  </a:ext>
                </a:extLst>
              </p:cNvPr>
              <p:cNvSpPr/>
              <p:nvPr/>
            </p:nvSpPr>
            <p:spPr>
              <a:xfrm>
                <a:off x="-64332100" y="3362225"/>
                <a:ext cx="170150" cy="199025"/>
              </a:xfrm>
              <a:custGeom>
                <a:avLst/>
                <a:gdLst/>
                <a:ahLst/>
                <a:cxnLst/>
                <a:rect l="l" t="t" r="r" b="b"/>
                <a:pathLst>
                  <a:path w="6806" h="7961" extrusionOk="0">
                    <a:moveTo>
                      <a:pt x="4506" y="3266"/>
                    </a:moveTo>
                    <a:cubicBezTo>
                      <a:pt x="4569" y="3266"/>
                      <a:pt x="4601" y="3298"/>
                      <a:pt x="4632" y="3298"/>
                    </a:cubicBezTo>
                    <a:lnTo>
                      <a:pt x="5577" y="4621"/>
                    </a:lnTo>
                    <a:cubicBezTo>
                      <a:pt x="5420" y="5881"/>
                      <a:pt x="4664" y="7110"/>
                      <a:pt x="3403" y="7110"/>
                    </a:cubicBezTo>
                    <a:cubicBezTo>
                      <a:pt x="2206" y="7110"/>
                      <a:pt x="1419" y="5944"/>
                      <a:pt x="1261" y="4621"/>
                    </a:cubicBezTo>
                    <a:lnTo>
                      <a:pt x="2206" y="3298"/>
                    </a:lnTo>
                    <a:cubicBezTo>
                      <a:pt x="2238" y="3266"/>
                      <a:pt x="2269" y="3266"/>
                      <a:pt x="2301" y="3266"/>
                    </a:cubicBezTo>
                    <a:close/>
                    <a:moveTo>
                      <a:pt x="4055" y="1"/>
                    </a:moveTo>
                    <a:cubicBezTo>
                      <a:pt x="3400" y="1"/>
                      <a:pt x="2703" y="167"/>
                      <a:pt x="2049" y="494"/>
                    </a:cubicBezTo>
                    <a:cubicBezTo>
                      <a:pt x="1957" y="483"/>
                      <a:pt x="1867" y="478"/>
                      <a:pt x="1779" y="478"/>
                    </a:cubicBezTo>
                    <a:cubicBezTo>
                      <a:pt x="1354" y="478"/>
                      <a:pt x="976" y="600"/>
                      <a:pt x="662" y="809"/>
                    </a:cubicBezTo>
                    <a:cubicBezTo>
                      <a:pt x="347" y="1061"/>
                      <a:pt x="1" y="1534"/>
                      <a:pt x="1" y="2384"/>
                    </a:cubicBezTo>
                    <a:cubicBezTo>
                      <a:pt x="1" y="2857"/>
                      <a:pt x="95" y="3613"/>
                      <a:pt x="347" y="4621"/>
                    </a:cubicBezTo>
                    <a:cubicBezTo>
                      <a:pt x="473" y="4810"/>
                      <a:pt x="536" y="6070"/>
                      <a:pt x="1482" y="7078"/>
                    </a:cubicBezTo>
                    <a:cubicBezTo>
                      <a:pt x="2049" y="7646"/>
                      <a:pt x="2710" y="7961"/>
                      <a:pt x="3403" y="7961"/>
                    </a:cubicBezTo>
                    <a:cubicBezTo>
                      <a:pt x="5136" y="7961"/>
                      <a:pt x="6207" y="6417"/>
                      <a:pt x="6396" y="4621"/>
                    </a:cubicBezTo>
                    <a:cubicBezTo>
                      <a:pt x="6554" y="4085"/>
                      <a:pt x="6774" y="3046"/>
                      <a:pt x="6806" y="2447"/>
                    </a:cubicBezTo>
                    <a:cubicBezTo>
                      <a:pt x="6806" y="1565"/>
                      <a:pt x="6459" y="872"/>
                      <a:pt x="5703" y="431"/>
                    </a:cubicBezTo>
                    <a:cubicBezTo>
                      <a:pt x="5234" y="143"/>
                      <a:pt x="4662" y="1"/>
                      <a:pt x="405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 name="Google Shape;5472;p64">
                <a:extLst>
                  <a:ext uri="{FF2B5EF4-FFF2-40B4-BE49-F238E27FC236}">
                    <a16:creationId xmlns:a16="http://schemas.microsoft.com/office/drawing/2014/main" xmlns="" id="{DDBBA3F2-A699-4DC9-9B63-E5A428A09084}"/>
                  </a:ext>
                </a:extLst>
              </p:cNvPr>
              <p:cNvSpPr/>
              <p:nvPr/>
            </p:nvSpPr>
            <p:spPr>
              <a:xfrm>
                <a:off x="-64406125" y="3559050"/>
                <a:ext cx="318225" cy="117975"/>
              </a:xfrm>
              <a:custGeom>
                <a:avLst/>
                <a:gdLst/>
                <a:ahLst/>
                <a:cxnLst/>
                <a:rect l="l" t="t" r="r" b="b"/>
                <a:pathLst>
                  <a:path w="12729" h="4719" extrusionOk="0">
                    <a:moveTo>
                      <a:pt x="4474" y="1001"/>
                    </a:moveTo>
                    <a:lnTo>
                      <a:pt x="5797" y="2293"/>
                    </a:lnTo>
                    <a:lnTo>
                      <a:pt x="5199" y="2891"/>
                    </a:lnTo>
                    <a:lnTo>
                      <a:pt x="4002" y="1159"/>
                    </a:lnTo>
                    <a:cubicBezTo>
                      <a:pt x="4159" y="1096"/>
                      <a:pt x="4380" y="1064"/>
                      <a:pt x="4474" y="1001"/>
                    </a:cubicBezTo>
                    <a:close/>
                    <a:moveTo>
                      <a:pt x="8318" y="1001"/>
                    </a:moveTo>
                    <a:cubicBezTo>
                      <a:pt x="8475" y="1064"/>
                      <a:pt x="8633" y="1159"/>
                      <a:pt x="8790" y="1190"/>
                    </a:cubicBezTo>
                    <a:lnTo>
                      <a:pt x="7593" y="2891"/>
                    </a:lnTo>
                    <a:lnTo>
                      <a:pt x="6995" y="2293"/>
                    </a:lnTo>
                    <a:lnTo>
                      <a:pt x="8318" y="1001"/>
                    </a:lnTo>
                    <a:close/>
                    <a:moveTo>
                      <a:pt x="10681" y="3112"/>
                    </a:moveTo>
                    <a:cubicBezTo>
                      <a:pt x="10901" y="3112"/>
                      <a:pt x="11059" y="3301"/>
                      <a:pt x="11059" y="3553"/>
                    </a:cubicBezTo>
                    <a:cubicBezTo>
                      <a:pt x="11059" y="3742"/>
                      <a:pt x="10870" y="3931"/>
                      <a:pt x="10681" y="3931"/>
                    </a:cubicBezTo>
                    <a:lnTo>
                      <a:pt x="9578" y="3931"/>
                    </a:lnTo>
                    <a:cubicBezTo>
                      <a:pt x="9326" y="3931"/>
                      <a:pt x="9137" y="3742"/>
                      <a:pt x="9137" y="3553"/>
                    </a:cubicBezTo>
                    <a:cubicBezTo>
                      <a:pt x="9137" y="3301"/>
                      <a:pt x="9326" y="3112"/>
                      <a:pt x="9578" y="3112"/>
                    </a:cubicBezTo>
                    <a:close/>
                    <a:moveTo>
                      <a:pt x="4458" y="1"/>
                    </a:moveTo>
                    <a:cubicBezTo>
                      <a:pt x="4348" y="1"/>
                      <a:pt x="4238" y="40"/>
                      <a:pt x="4159" y="119"/>
                    </a:cubicBezTo>
                    <a:cubicBezTo>
                      <a:pt x="4065" y="245"/>
                      <a:pt x="3939" y="308"/>
                      <a:pt x="3781" y="308"/>
                    </a:cubicBezTo>
                    <a:lnTo>
                      <a:pt x="2395" y="308"/>
                    </a:lnTo>
                    <a:cubicBezTo>
                      <a:pt x="914" y="308"/>
                      <a:pt x="0" y="1442"/>
                      <a:pt x="0" y="2639"/>
                    </a:cubicBezTo>
                    <a:lnTo>
                      <a:pt x="0" y="4341"/>
                    </a:lnTo>
                    <a:cubicBezTo>
                      <a:pt x="0" y="4561"/>
                      <a:pt x="189" y="4719"/>
                      <a:pt x="441" y="4719"/>
                    </a:cubicBezTo>
                    <a:lnTo>
                      <a:pt x="12287" y="4719"/>
                    </a:lnTo>
                    <a:cubicBezTo>
                      <a:pt x="12508" y="4719"/>
                      <a:pt x="12665" y="4530"/>
                      <a:pt x="12665" y="4341"/>
                    </a:cubicBezTo>
                    <a:lnTo>
                      <a:pt x="12665" y="2639"/>
                    </a:lnTo>
                    <a:cubicBezTo>
                      <a:pt x="12728" y="1474"/>
                      <a:pt x="11783" y="371"/>
                      <a:pt x="10303" y="371"/>
                    </a:cubicBezTo>
                    <a:lnTo>
                      <a:pt x="8948" y="371"/>
                    </a:lnTo>
                    <a:cubicBezTo>
                      <a:pt x="8727" y="371"/>
                      <a:pt x="8664" y="277"/>
                      <a:pt x="8538" y="151"/>
                    </a:cubicBezTo>
                    <a:cubicBezTo>
                      <a:pt x="8456" y="52"/>
                      <a:pt x="8339" y="5"/>
                      <a:pt x="8219" y="5"/>
                    </a:cubicBezTo>
                    <a:cubicBezTo>
                      <a:pt x="8110" y="5"/>
                      <a:pt x="7998" y="44"/>
                      <a:pt x="7908" y="119"/>
                    </a:cubicBezTo>
                    <a:lnTo>
                      <a:pt x="6333" y="1694"/>
                    </a:lnTo>
                    <a:lnTo>
                      <a:pt x="4758" y="119"/>
                    </a:lnTo>
                    <a:cubicBezTo>
                      <a:pt x="4679" y="40"/>
                      <a:pt x="4569" y="1"/>
                      <a:pt x="445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3" name="Google Shape;5473;p64">
              <a:extLst>
                <a:ext uri="{FF2B5EF4-FFF2-40B4-BE49-F238E27FC236}">
                  <a16:creationId xmlns:a16="http://schemas.microsoft.com/office/drawing/2014/main" xmlns="" id="{21E3A71B-C781-4908-ACB3-C8610E17C97A}"/>
                </a:ext>
              </a:extLst>
            </p:cNvPr>
            <p:cNvSpPr/>
            <p:nvPr/>
          </p:nvSpPr>
          <p:spPr>
            <a:xfrm>
              <a:off x="1916080" y="3464665"/>
              <a:ext cx="229792" cy="349421"/>
            </a:xfrm>
            <a:custGeom>
              <a:avLst/>
              <a:gdLst/>
              <a:ahLst/>
              <a:cxnLst/>
              <a:rect l="l" t="t" r="r" b="b"/>
              <a:pathLst>
                <a:path w="8350" h="12697" extrusionOk="0">
                  <a:moveTo>
                    <a:pt x="4222" y="1166"/>
                  </a:moveTo>
                  <a:cubicBezTo>
                    <a:pt x="4443" y="1166"/>
                    <a:pt x="4600" y="1386"/>
                    <a:pt x="4600" y="1607"/>
                  </a:cubicBezTo>
                  <a:lnTo>
                    <a:pt x="4600" y="1890"/>
                  </a:lnTo>
                  <a:cubicBezTo>
                    <a:pt x="5073" y="2048"/>
                    <a:pt x="5451" y="2520"/>
                    <a:pt x="5451" y="3088"/>
                  </a:cubicBezTo>
                  <a:cubicBezTo>
                    <a:pt x="5451" y="3308"/>
                    <a:pt x="5231" y="3497"/>
                    <a:pt x="5010" y="3497"/>
                  </a:cubicBezTo>
                  <a:cubicBezTo>
                    <a:pt x="4758" y="3497"/>
                    <a:pt x="4600" y="3308"/>
                    <a:pt x="4600" y="3088"/>
                  </a:cubicBezTo>
                  <a:cubicBezTo>
                    <a:pt x="4600" y="2835"/>
                    <a:pt x="4411" y="2678"/>
                    <a:pt x="4222" y="2678"/>
                  </a:cubicBezTo>
                  <a:cubicBezTo>
                    <a:pt x="3970" y="2678"/>
                    <a:pt x="3781" y="2867"/>
                    <a:pt x="3781" y="3088"/>
                  </a:cubicBezTo>
                  <a:cubicBezTo>
                    <a:pt x="3781" y="3308"/>
                    <a:pt x="4096" y="3529"/>
                    <a:pt x="4443" y="3781"/>
                  </a:cubicBezTo>
                  <a:cubicBezTo>
                    <a:pt x="4884" y="4096"/>
                    <a:pt x="5451" y="4505"/>
                    <a:pt x="5451" y="5167"/>
                  </a:cubicBezTo>
                  <a:cubicBezTo>
                    <a:pt x="5451" y="5702"/>
                    <a:pt x="5073" y="6143"/>
                    <a:pt x="4600" y="6333"/>
                  </a:cubicBezTo>
                  <a:lnTo>
                    <a:pt x="4600" y="6616"/>
                  </a:lnTo>
                  <a:cubicBezTo>
                    <a:pt x="4600" y="6868"/>
                    <a:pt x="4411" y="7026"/>
                    <a:pt x="4222" y="7026"/>
                  </a:cubicBezTo>
                  <a:cubicBezTo>
                    <a:pt x="3970" y="7026"/>
                    <a:pt x="3781" y="6805"/>
                    <a:pt x="3781" y="6616"/>
                  </a:cubicBezTo>
                  <a:lnTo>
                    <a:pt x="3781" y="6333"/>
                  </a:lnTo>
                  <a:cubicBezTo>
                    <a:pt x="3309" y="6143"/>
                    <a:pt x="2962" y="5702"/>
                    <a:pt x="2962" y="5167"/>
                  </a:cubicBezTo>
                  <a:cubicBezTo>
                    <a:pt x="2962" y="4915"/>
                    <a:pt x="3151" y="4757"/>
                    <a:pt x="3372" y="4757"/>
                  </a:cubicBezTo>
                  <a:cubicBezTo>
                    <a:pt x="3624" y="4757"/>
                    <a:pt x="3781" y="4978"/>
                    <a:pt x="3781" y="5167"/>
                  </a:cubicBezTo>
                  <a:cubicBezTo>
                    <a:pt x="3781" y="5387"/>
                    <a:pt x="3970" y="5608"/>
                    <a:pt x="4222" y="5608"/>
                  </a:cubicBezTo>
                  <a:cubicBezTo>
                    <a:pt x="4443" y="5608"/>
                    <a:pt x="4600" y="5387"/>
                    <a:pt x="4600" y="5167"/>
                  </a:cubicBezTo>
                  <a:cubicBezTo>
                    <a:pt x="4600" y="4915"/>
                    <a:pt x="4285" y="4694"/>
                    <a:pt x="3939" y="4442"/>
                  </a:cubicBezTo>
                  <a:cubicBezTo>
                    <a:pt x="3498" y="4127"/>
                    <a:pt x="2962" y="3749"/>
                    <a:pt x="2962" y="3088"/>
                  </a:cubicBezTo>
                  <a:cubicBezTo>
                    <a:pt x="2962" y="2520"/>
                    <a:pt x="3309" y="2079"/>
                    <a:pt x="3781" y="1890"/>
                  </a:cubicBezTo>
                  <a:lnTo>
                    <a:pt x="3781" y="1607"/>
                  </a:lnTo>
                  <a:cubicBezTo>
                    <a:pt x="3781" y="1386"/>
                    <a:pt x="3970" y="1166"/>
                    <a:pt x="4222" y="1166"/>
                  </a:cubicBezTo>
                  <a:close/>
                  <a:moveTo>
                    <a:pt x="4222" y="0"/>
                  </a:moveTo>
                  <a:cubicBezTo>
                    <a:pt x="1923" y="0"/>
                    <a:pt x="64" y="1859"/>
                    <a:pt x="64" y="4127"/>
                  </a:cubicBezTo>
                  <a:cubicBezTo>
                    <a:pt x="64" y="6270"/>
                    <a:pt x="1733" y="8034"/>
                    <a:pt x="3781" y="8223"/>
                  </a:cubicBezTo>
                  <a:lnTo>
                    <a:pt x="3781" y="9767"/>
                  </a:lnTo>
                  <a:cubicBezTo>
                    <a:pt x="3655" y="9609"/>
                    <a:pt x="3529" y="9483"/>
                    <a:pt x="3372" y="9325"/>
                  </a:cubicBezTo>
                  <a:cubicBezTo>
                    <a:pt x="2647" y="8601"/>
                    <a:pt x="1576" y="8128"/>
                    <a:pt x="442" y="8128"/>
                  </a:cubicBezTo>
                  <a:cubicBezTo>
                    <a:pt x="190" y="8128"/>
                    <a:pt x="32" y="8317"/>
                    <a:pt x="32" y="8506"/>
                  </a:cubicBezTo>
                  <a:cubicBezTo>
                    <a:pt x="1" y="9609"/>
                    <a:pt x="442" y="10617"/>
                    <a:pt x="1261" y="11468"/>
                  </a:cubicBezTo>
                  <a:cubicBezTo>
                    <a:pt x="2049" y="12255"/>
                    <a:pt x="3057" y="12696"/>
                    <a:pt x="4096" y="12696"/>
                  </a:cubicBezTo>
                  <a:lnTo>
                    <a:pt x="4159" y="12696"/>
                  </a:lnTo>
                  <a:cubicBezTo>
                    <a:pt x="5231" y="12696"/>
                    <a:pt x="6302" y="12287"/>
                    <a:pt x="7089" y="11468"/>
                  </a:cubicBezTo>
                  <a:cubicBezTo>
                    <a:pt x="7877" y="10680"/>
                    <a:pt x="8318" y="9641"/>
                    <a:pt x="8318" y="8506"/>
                  </a:cubicBezTo>
                  <a:cubicBezTo>
                    <a:pt x="8350" y="8317"/>
                    <a:pt x="8160" y="8128"/>
                    <a:pt x="7940" y="8128"/>
                  </a:cubicBezTo>
                  <a:cubicBezTo>
                    <a:pt x="7871" y="8124"/>
                    <a:pt x="7801" y="8122"/>
                    <a:pt x="7733" y="8122"/>
                  </a:cubicBezTo>
                  <a:cubicBezTo>
                    <a:pt x="6711" y="8122"/>
                    <a:pt x="5778" y="8558"/>
                    <a:pt x="5010" y="9325"/>
                  </a:cubicBezTo>
                  <a:cubicBezTo>
                    <a:pt x="4852" y="9483"/>
                    <a:pt x="4726" y="9609"/>
                    <a:pt x="4600" y="9767"/>
                  </a:cubicBezTo>
                  <a:lnTo>
                    <a:pt x="4600" y="8223"/>
                  </a:lnTo>
                  <a:cubicBezTo>
                    <a:pt x="6680" y="8034"/>
                    <a:pt x="8350" y="6270"/>
                    <a:pt x="8350" y="4127"/>
                  </a:cubicBezTo>
                  <a:cubicBezTo>
                    <a:pt x="8350" y="1859"/>
                    <a:pt x="6491" y="0"/>
                    <a:pt x="422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64" name="Google Shape;5474;p64">
              <a:extLst>
                <a:ext uri="{FF2B5EF4-FFF2-40B4-BE49-F238E27FC236}">
                  <a16:creationId xmlns:a16="http://schemas.microsoft.com/office/drawing/2014/main" xmlns="" id="{B9F59537-F889-4894-A2B8-93FFA6F243C6}"/>
                </a:ext>
              </a:extLst>
            </p:cNvPr>
            <p:cNvGrpSpPr/>
            <p:nvPr/>
          </p:nvGrpSpPr>
          <p:grpSpPr>
            <a:xfrm>
              <a:off x="1858262" y="3873057"/>
              <a:ext cx="349421" cy="348568"/>
              <a:chOff x="-64410850" y="4094450"/>
              <a:chExt cx="317425" cy="316650"/>
            </a:xfrm>
            <a:solidFill>
              <a:schemeClr val="accent3"/>
            </a:solidFill>
          </p:grpSpPr>
          <p:sp>
            <p:nvSpPr>
              <p:cNvPr id="965" name="Google Shape;5475;p64">
                <a:extLst>
                  <a:ext uri="{FF2B5EF4-FFF2-40B4-BE49-F238E27FC236}">
                    <a16:creationId xmlns:a16="http://schemas.microsoft.com/office/drawing/2014/main" xmlns="" id="{EC44809E-30C7-4B80-81BA-8B090D555860}"/>
                  </a:ext>
                </a:extLst>
              </p:cNvPr>
              <p:cNvSpPr/>
              <p:nvPr/>
            </p:nvSpPr>
            <p:spPr>
              <a:xfrm>
                <a:off x="-64410850" y="4348850"/>
                <a:ext cx="317425" cy="62250"/>
              </a:xfrm>
              <a:custGeom>
                <a:avLst/>
                <a:gdLst/>
                <a:ahLst/>
                <a:cxnLst/>
                <a:rect l="l" t="t" r="r" b="b"/>
                <a:pathLst>
                  <a:path w="12697" h="2490" extrusionOk="0">
                    <a:moveTo>
                      <a:pt x="3403" y="0"/>
                    </a:moveTo>
                    <a:cubicBezTo>
                      <a:pt x="2741" y="0"/>
                      <a:pt x="2206" y="536"/>
                      <a:pt x="2206" y="1229"/>
                    </a:cubicBezTo>
                    <a:lnTo>
                      <a:pt x="2206" y="1639"/>
                    </a:lnTo>
                    <a:lnTo>
                      <a:pt x="410" y="1639"/>
                    </a:lnTo>
                    <a:cubicBezTo>
                      <a:pt x="189" y="1639"/>
                      <a:pt x="0" y="1859"/>
                      <a:pt x="0" y="2048"/>
                    </a:cubicBezTo>
                    <a:cubicBezTo>
                      <a:pt x="0" y="2269"/>
                      <a:pt x="189" y="2489"/>
                      <a:pt x="410" y="2489"/>
                    </a:cubicBezTo>
                    <a:lnTo>
                      <a:pt x="12287" y="2489"/>
                    </a:lnTo>
                    <a:cubicBezTo>
                      <a:pt x="12508" y="2489"/>
                      <a:pt x="12697" y="2269"/>
                      <a:pt x="12697" y="2048"/>
                    </a:cubicBezTo>
                    <a:cubicBezTo>
                      <a:pt x="12634" y="1859"/>
                      <a:pt x="12445" y="1639"/>
                      <a:pt x="12193" y="1639"/>
                    </a:cubicBezTo>
                    <a:lnTo>
                      <a:pt x="10429" y="1639"/>
                    </a:lnTo>
                    <a:lnTo>
                      <a:pt x="10429" y="1229"/>
                    </a:lnTo>
                    <a:cubicBezTo>
                      <a:pt x="10429" y="536"/>
                      <a:pt x="9861" y="0"/>
                      <a:pt x="920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 name="Google Shape;5476;p64">
                <a:extLst>
                  <a:ext uri="{FF2B5EF4-FFF2-40B4-BE49-F238E27FC236}">
                    <a16:creationId xmlns:a16="http://schemas.microsoft.com/office/drawing/2014/main" xmlns="" id="{B8917816-64D5-4262-BFB5-32803E3F0A22}"/>
                  </a:ext>
                </a:extLst>
              </p:cNvPr>
              <p:cNvSpPr/>
              <p:nvPr/>
            </p:nvSpPr>
            <p:spPr>
              <a:xfrm>
                <a:off x="-64315550" y="4094450"/>
                <a:ext cx="122100" cy="192200"/>
              </a:xfrm>
              <a:custGeom>
                <a:avLst/>
                <a:gdLst/>
                <a:ahLst/>
                <a:cxnLst/>
                <a:rect l="l" t="t" r="r" b="b"/>
                <a:pathLst>
                  <a:path w="4884" h="7688" extrusionOk="0">
                    <a:moveTo>
                      <a:pt x="2489" y="0"/>
                    </a:moveTo>
                    <a:cubicBezTo>
                      <a:pt x="2269" y="0"/>
                      <a:pt x="2080" y="189"/>
                      <a:pt x="2080" y="410"/>
                    </a:cubicBezTo>
                    <a:lnTo>
                      <a:pt x="2080" y="819"/>
                    </a:lnTo>
                    <a:lnTo>
                      <a:pt x="1639" y="819"/>
                    </a:lnTo>
                    <a:cubicBezTo>
                      <a:pt x="1418" y="819"/>
                      <a:pt x="1261" y="1040"/>
                      <a:pt x="1261" y="1229"/>
                    </a:cubicBezTo>
                    <a:cubicBezTo>
                      <a:pt x="1261" y="1450"/>
                      <a:pt x="1450" y="1670"/>
                      <a:pt x="1639" y="1670"/>
                    </a:cubicBezTo>
                    <a:lnTo>
                      <a:pt x="2080" y="1670"/>
                    </a:lnTo>
                    <a:lnTo>
                      <a:pt x="2080" y="2489"/>
                    </a:lnTo>
                    <a:lnTo>
                      <a:pt x="1481" y="2489"/>
                    </a:lnTo>
                    <a:cubicBezTo>
                      <a:pt x="820" y="2489"/>
                      <a:pt x="347" y="3151"/>
                      <a:pt x="599" y="3781"/>
                    </a:cubicBezTo>
                    <a:cubicBezTo>
                      <a:pt x="662" y="3970"/>
                      <a:pt x="694" y="4222"/>
                      <a:pt x="788" y="4411"/>
                    </a:cubicBezTo>
                    <a:lnTo>
                      <a:pt x="473" y="4411"/>
                    </a:lnTo>
                    <a:cubicBezTo>
                      <a:pt x="221" y="4411"/>
                      <a:pt x="63" y="4632"/>
                      <a:pt x="63" y="4821"/>
                    </a:cubicBezTo>
                    <a:cubicBezTo>
                      <a:pt x="0" y="5010"/>
                      <a:pt x="158" y="5199"/>
                      <a:pt x="379" y="5199"/>
                    </a:cubicBezTo>
                    <a:lnTo>
                      <a:pt x="820" y="5199"/>
                    </a:lnTo>
                    <a:cubicBezTo>
                      <a:pt x="851" y="6081"/>
                      <a:pt x="694" y="6900"/>
                      <a:pt x="316" y="7687"/>
                    </a:cubicBezTo>
                    <a:lnTo>
                      <a:pt x="4569" y="7687"/>
                    </a:lnTo>
                    <a:cubicBezTo>
                      <a:pt x="4159" y="6900"/>
                      <a:pt x="4002" y="6081"/>
                      <a:pt x="4065" y="5199"/>
                    </a:cubicBezTo>
                    <a:lnTo>
                      <a:pt x="4474" y="5199"/>
                    </a:lnTo>
                    <a:cubicBezTo>
                      <a:pt x="4726" y="5199"/>
                      <a:pt x="4884" y="5010"/>
                      <a:pt x="4884" y="4821"/>
                    </a:cubicBezTo>
                    <a:cubicBezTo>
                      <a:pt x="4884" y="4568"/>
                      <a:pt x="4695" y="4411"/>
                      <a:pt x="4474" y="4411"/>
                    </a:cubicBezTo>
                    <a:lnTo>
                      <a:pt x="4159" y="4411"/>
                    </a:lnTo>
                    <a:cubicBezTo>
                      <a:pt x="4222" y="4222"/>
                      <a:pt x="4285" y="3970"/>
                      <a:pt x="4380" y="3781"/>
                    </a:cubicBezTo>
                    <a:cubicBezTo>
                      <a:pt x="4600" y="3151"/>
                      <a:pt x="4128" y="2489"/>
                      <a:pt x="3466" y="2489"/>
                    </a:cubicBezTo>
                    <a:lnTo>
                      <a:pt x="2867" y="2489"/>
                    </a:lnTo>
                    <a:lnTo>
                      <a:pt x="2867" y="1670"/>
                    </a:lnTo>
                    <a:lnTo>
                      <a:pt x="3309" y="1670"/>
                    </a:lnTo>
                    <a:cubicBezTo>
                      <a:pt x="3561" y="1670"/>
                      <a:pt x="3687" y="1450"/>
                      <a:pt x="3687" y="1229"/>
                    </a:cubicBezTo>
                    <a:cubicBezTo>
                      <a:pt x="3687" y="977"/>
                      <a:pt x="3498" y="819"/>
                      <a:pt x="3309" y="819"/>
                    </a:cubicBezTo>
                    <a:lnTo>
                      <a:pt x="2867" y="819"/>
                    </a:lnTo>
                    <a:lnTo>
                      <a:pt x="2867" y="410"/>
                    </a:lnTo>
                    <a:cubicBezTo>
                      <a:pt x="2867" y="158"/>
                      <a:pt x="2678" y="0"/>
                      <a:pt x="248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 name="Google Shape;5477;p64">
                <a:extLst>
                  <a:ext uri="{FF2B5EF4-FFF2-40B4-BE49-F238E27FC236}">
                    <a16:creationId xmlns:a16="http://schemas.microsoft.com/office/drawing/2014/main" xmlns="" id="{441F4656-B4C5-4A8D-B207-B37652F0482B}"/>
                  </a:ext>
                </a:extLst>
              </p:cNvPr>
              <p:cNvSpPr/>
              <p:nvPr/>
            </p:nvSpPr>
            <p:spPr>
              <a:xfrm>
                <a:off x="-64335250" y="4307100"/>
                <a:ext cx="161500" cy="21300"/>
              </a:xfrm>
              <a:custGeom>
                <a:avLst/>
                <a:gdLst/>
                <a:ahLst/>
                <a:cxnLst/>
                <a:rect l="l" t="t" r="r" b="b"/>
                <a:pathLst>
                  <a:path w="6460" h="852" extrusionOk="0">
                    <a:moveTo>
                      <a:pt x="1167" y="1"/>
                    </a:moveTo>
                    <a:cubicBezTo>
                      <a:pt x="631" y="1"/>
                      <a:pt x="190" y="379"/>
                      <a:pt x="1" y="851"/>
                    </a:cubicBezTo>
                    <a:lnTo>
                      <a:pt x="6459" y="851"/>
                    </a:lnTo>
                    <a:cubicBezTo>
                      <a:pt x="6302" y="379"/>
                      <a:pt x="5861" y="1"/>
                      <a:pt x="532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8" name="Google Shape;5478;p64">
              <a:extLst>
                <a:ext uri="{FF2B5EF4-FFF2-40B4-BE49-F238E27FC236}">
                  <a16:creationId xmlns:a16="http://schemas.microsoft.com/office/drawing/2014/main" xmlns="" id="{C13BD223-8316-46DD-88A4-996E12C7AF54}"/>
                </a:ext>
              </a:extLst>
            </p:cNvPr>
            <p:cNvSpPr/>
            <p:nvPr/>
          </p:nvSpPr>
          <p:spPr>
            <a:xfrm>
              <a:off x="3991648" y="3043074"/>
              <a:ext cx="304344" cy="349614"/>
            </a:xfrm>
            <a:custGeom>
              <a:avLst/>
              <a:gdLst/>
              <a:ahLst/>
              <a:cxnLst/>
              <a:rect l="l" t="t" r="r" b="b"/>
              <a:pathLst>
                <a:path w="11059" h="12704" extrusionOk="0">
                  <a:moveTo>
                    <a:pt x="5545" y="3449"/>
                  </a:moveTo>
                  <a:cubicBezTo>
                    <a:pt x="5797" y="3449"/>
                    <a:pt x="5955" y="3638"/>
                    <a:pt x="5955" y="3859"/>
                  </a:cubicBezTo>
                  <a:lnTo>
                    <a:pt x="5955" y="4111"/>
                  </a:lnTo>
                  <a:cubicBezTo>
                    <a:pt x="6427" y="4268"/>
                    <a:pt x="6774" y="4741"/>
                    <a:pt x="6774" y="5308"/>
                  </a:cubicBezTo>
                  <a:cubicBezTo>
                    <a:pt x="6774" y="5528"/>
                    <a:pt x="6585" y="5749"/>
                    <a:pt x="6333" y="5749"/>
                  </a:cubicBezTo>
                  <a:cubicBezTo>
                    <a:pt x="6081" y="5749"/>
                    <a:pt x="5955" y="5528"/>
                    <a:pt x="5955" y="5308"/>
                  </a:cubicBezTo>
                  <a:cubicBezTo>
                    <a:pt x="5955" y="5056"/>
                    <a:pt x="5734" y="4898"/>
                    <a:pt x="5545" y="4898"/>
                  </a:cubicBezTo>
                  <a:cubicBezTo>
                    <a:pt x="5293" y="4898"/>
                    <a:pt x="5104" y="5119"/>
                    <a:pt x="5104" y="5308"/>
                  </a:cubicBezTo>
                  <a:cubicBezTo>
                    <a:pt x="5104" y="5528"/>
                    <a:pt x="5419" y="5780"/>
                    <a:pt x="5766" y="6001"/>
                  </a:cubicBezTo>
                  <a:cubicBezTo>
                    <a:pt x="6207" y="6316"/>
                    <a:pt x="6774" y="6725"/>
                    <a:pt x="6774" y="7387"/>
                  </a:cubicBezTo>
                  <a:cubicBezTo>
                    <a:pt x="6774" y="7954"/>
                    <a:pt x="6427" y="8364"/>
                    <a:pt x="5923" y="8584"/>
                  </a:cubicBezTo>
                  <a:lnTo>
                    <a:pt x="5923" y="8836"/>
                  </a:lnTo>
                  <a:cubicBezTo>
                    <a:pt x="5923" y="9088"/>
                    <a:pt x="5734" y="9246"/>
                    <a:pt x="5545" y="9246"/>
                  </a:cubicBezTo>
                  <a:cubicBezTo>
                    <a:pt x="5293" y="9246"/>
                    <a:pt x="5104" y="9057"/>
                    <a:pt x="5104" y="8836"/>
                  </a:cubicBezTo>
                  <a:lnTo>
                    <a:pt x="5104" y="8584"/>
                  </a:lnTo>
                  <a:cubicBezTo>
                    <a:pt x="4632" y="8427"/>
                    <a:pt x="4285" y="7954"/>
                    <a:pt x="4285" y="7387"/>
                  </a:cubicBezTo>
                  <a:cubicBezTo>
                    <a:pt x="4285" y="7167"/>
                    <a:pt x="4474" y="7009"/>
                    <a:pt x="4726" y="7009"/>
                  </a:cubicBezTo>
                  <a:cubicBezTo>
                    <a:pt x="4947" y="7009"/>
                    <a:pt x="5104" y="7198"/>
                    <a:pt x="5104" y="7387"/>
                  </a:cubicBezTo>
                  <a:cubicBezTo>
                    <a:pt x="5104" y="7639"/>
                    <a:pt x="5293" y="7828"/>
                    <a:pt x="5545" y="7828"/>
                  </a:cubicBezTo>
                  <a:cubicBezTo>
                    <a:pt x="5766" y="7828"/>
                    <a:pt x="5923" y="7639"/>
                    <a:pt x="5923" y="7387"/>
                  </a:cubicBezTo>
                  <a:cubicBezTo>
                    <a:pt x="5923" y="7167"/>
                    <a:pt x="5608" y="6914"/>
                    <a:pt x="5262" y="6694"/>
                  </a:cubicBezTo>
                  <a:cubicBezTo>
                    <a:pt x="4821" y="6379"/>
                    <a:pt x="4285" y="5969"/>
                    <a:pt x="4285" y="5308"/>
                  </a:cubicBezTo>
                  <a:cubicBezTo>
                    <a:pt x="4285" y="4741"/>
                    <a:pt x="4632" y="4331"/>
                    <a:pt x="5104" y="4111"/>
                  </a:cubicBezTo>
                  <a:lnTo>
                    <a:pt x="5104" y="3859"/>
                  </a:lnTo>
                  <a:cubicBezTo>
                    <a:pt x="5104" y="3606"/>
                    <a:pt x="5293" y="3449"/>
                    <a:pt x="5545" y="3449"/>
                  </a:cubicBezTo>
                  <a:close/>
                  <a:moveTo>
                    <a:pt x="10651" y="1"/>
                  </a:moveTo>
                  <a:cubicBezTo>
                    <a:pt x="10562" y="1"/>
                    <a:pt x="10473" y="34"/>
                    <a:pt x="10397" y="109"/>
                  </a:cubicBezTo>
                  <a:cubicBezTo>
                    <a:pt x="9389" y="834"/>
                    <a:pt x="8538" y="960"/>
                    <a:pt x="8034" y="960"/>
                  </a:cubicBezTo>
                  <a:cubicBezTo>
                    <a:pt x="7310" y="960"/>
                    <a:pt x="6396" y="645"/>
                    <a:pt x="5766" y="172"/>
                  </a:cubicBezTo>
                  <a:cubicBezTo>
                    <a:pt x="5703" y="109"/>
                    <a:pt x="5616" y="78"/>
                    <a:pt x="5526" y="78"/>
                  </a:cubicBezTo>
                  <a:cubicBezTo>
                    <a:pt x="5435" y="78"/>
                    <a:pt x="5341" y="109"/>
                    <a:pt x="5262" y="172"/>
                  </a:cubicBezTo>
                  <a:cubicBezTo>
                    <a:pt x="4632" y="645"/>
                    <a:pt x="3781" y="960"/>
                    <a:pt x="3025" y="960"/>
                  </a:cubicBezTo>
                  <a:cubicBezTo>
                    <a:pt x="2237" y="960"/>
                    <a:pt x="1418" y="645"/>
                    <a:pt x="662" y="109"/>
                  </a:cubicBezTo>
                  <a:cubicBezTo>
                    <a:pt x="582" y="47"/>
                    <a:pt x="495" y="20"/>
                    <a:pt x="411" y="20"/>
                  </a:cubicBezTo>
                  <a:cubicBezTo>
                    <a:pt x="196" y="20"/>
                    <a:pt x="0" y="198"/>
                    <a:pt x="0" y="424"/>
                  </a:cubicBezTo>
                  <a:lnTo>
                    <a:pt x="0" y="5276"/>
                  </a:lnTo>
                  <a:cubicBezTo>
                    <a:pt x="0" y="8616"/>
                    <a:pt x="2143" y="11609"/>
                    <a:pt x="5388" y="12680"/>
                  </a:cubicBezTo>
                  <a:cubicBezTo>
                    <a:pt x="5419" y="12696"/>
                    <a:pt x="5459" y="12703"/>
                    <a:pt x="5506" y="12703"/>
                  </a:cubicBezTo>
                  <a:cubicBezTo>
                    <a:pt x="5553" y="12703"/>
                    <a:pt x="5608" y="12696"/>
                    <a:pt x="5671" y="12680"/>
                  </a:cubicBezTo>
                  <a:cubicBezTo>
                    <a:pt x="8885" y="11609"/>
                    <a:pt x="11059" y="8616"/>
                    <a:pt x="11059" y="5276"/>
                  </a:cubicBezTo>
                  <a:lnTo>
                    <a:pt x="11059" y="424"/>
                  </a:lnTo>
                  <a:cubicBezTo>
                    <a:pt x="11059" y="182"/>
                    <a:pt x="10858" y="1"/>
                    <a:pt x="1065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69" name="Google Shape;5479;p64">
              <a:extLst>
                <a:ext uri="{FF2B5EF4-FFF2-40B4-BE49-F238E27FC236}">
                  <a16:creationId xmlns:a16="http://schemas.microsoft.com/office/drawing/2014/main" xmlns="" id="{465AF655-1C2C-41FC-928C-57512425B87E}"/>
                </a:ext>
              </a:extLst>
            </p:cNvPr>
            <p:cNvGrpSpPr/>
            <p:nvPr/>
          </p:nvGrpSpPr>
          <p:grpSpPr>
            <a:xfrm>
              <a:off x="3971901" y="3464013"/>
              <a:ext cx="347715" cy="350495"/>
              <a:chOff x="-62516625" y="3743175"/>
              <a:chExt cx="315875" cy="318400"/>
            </a:xfrm>
            <a:solidFill>
              <a:schemeClr val="accent3"/>
            </a:solidFill>
          </p:grpSpPr>
          <p:sp>
            <p:nvSpPr>
              <p:cNvPr id="970" name="Google Shape;5480;p64">
                <a:extLst>
                  <a:ext uri="{FF2B5EF4-FFF2-40B4-BE49-F238E27FC236}">
                    <a16:creationId xmlns:a16="http://schemas.microsoft.com/office/drawing/2014/main" xmlns="" id="{9307C2F4-6121-4E29-8122-19DE4E7C9EB3}"/>
                  </a:ext>
                </a:extLst>
              </p:cNvPr>
              <p:cNvSpPr/>
              <p:nvPr/>
            </p:nvSpPr>
            <p:spPr>
              <a:xfrm>
                <a:off x="-62334675" y="3884950"/>
                <a:ext cx="62250" cy="145725"/>
              </a:xfrm>
              <a:custGeom>
                <a:avLst/>
                <a:gdLst/>
                <a:ahLst/>
                <a:cxnLst/>
                <a:rect l="l" t="t" r="r" b="b"/>
                <a:pathLst>
                  <a:path w="2490" h="5829" extrusionOk="0">
                    <a:moveTo>
                      <a:pt x="1229" y="0"/>
                    </a:moveTo>
                    <a:cubicBezTo>
                      <a:pt x="977" y="0"/>
                      <a:pt x="820" y="189"/>
                      <a:pt x="820" y="410"/>
                    </a:cubicBezTo>
                    <a:lnTo>
                      <a:pt x="820" y="662"/>
                    </a:lnTo>
                    <a:cubicBezTo>
                      <a:pt x="347" y="819"/>
                      <a:pt x="0" y="1292"/>
                      <a:pt x="0" y="1859"/>
                    </a:cubicBezTo>
                    <a:cubicBezTo>
                      <a:pt x="0" y="2520"/>
                      <a:pt x="536" y="2930"/>
                      <a:pt x="977" y="3245"/>
                    </a:cubicBezTo>
                    <a:cubicBezTo>
                      <a:pt x="1292" y="3466"/>
                      <a:pt x="1639" y="3718"/>
                      <a:pt x="1639" y="3938"/>
                    </a:cubicBezTo>
                    <a:cubicBezTo>
                      <a:pt x="1639" y="4190"/>
                      <a:pt x="1450" y="4348"/>
                      <a:pt x="1229" y="4348"/>
                    </a:cubicBezTo>
                    <a:cubicBezTo>
                      <a:pt x="977" y="4348"/>
                      <a:pt x="820" y="4127"/>
                      <a:pt x="820" y="3938"/>
                    </a:cubicBezTo>
                    <a:cubicBezTo>
                      <a:pt x="820" y="3718"/>
                      <a:pt x="631" y="3497"/>
                      <a:pt x="442" y="3497"/>
                    </a:cubicBezTo>
                    <a:cubicBezTo>
                      <a:pt x="221" y="3497"/>
                      <a:pt x="0" y="3718"/>
                      <a:pt x="0" y="3938"/>
                    </a:cubicBezTo>
                    <a:cubicBezTo>
                      <a:pt x="0" y="4505"/>
                      <a:pt x="347" y="4915"/>
                      <a:pt x="820" y="5135"/>
                    </a:cubicBezTo>
                    <a:lnTo>
                      <a:pt x="820" y="5387"/>
                    </a:lnTo>
                    <a:cubicBezTo>
                      <a:pt x="820" y="5639"/>
                      <a:pt x="1009" y="5828"/>
                      <a:pt x="1229" y="5828"/>
                    </a:cubicBezTo>
                    <a:cubicBezTo>
                      <a:pt x="1450" y="5828"/>
                      <a:pt x="1639" y="5639"/>
                      <a:pt x="1639" y="5387"/>
                    </a:cubicBezTo>
                    <a:lnTo>
                      <a:pt x="1639" y="5135"/>
                    </a:lnTo>
                    <a:cubicBezTo>
                      <a:pt x="2111" y="4978"/>
                      <a:pt x="2489" y="4505"/>
                      <a:pt x="2489" y="3938"/>
                    </a:cubicBezTo>
                    <a:cubicBezTo>
                      <a:pt x="2489" y="3277"/>
                      <a:pt x="1922" y="2867"/>
                      <a:pt x="1481" y="2552"/>
                    </a:cubicBezTo>
                    <a:cubicBezTo>
                      <a:pt x="1166" y="2331"/>
                      <a:pt x="820" y="2079"/>
                      <a:pt x="820" y="1859"/>
                    </a:cubicBezTo>
                    <a:cubicBezTo>
                      <a:pt x="820" y="1607"/>
                      <a:pt x="1009" y="1418"/>
                      <a:pt x="1229" y="1418"/>
                    </a:cubicBezTo>
                    <a:cubicBezTo>
                      <a:pt x="1450" y="1418"/>
                      <a:pt x="1639" y="1607"/>
                      <a:pt x="1639" y="1859"/>
                    </a:cubicBezTo>
                    <a:cubicBezTo>
                      <a:pt x="1639" y="2079"/>
                      <a:pt x="1859" y="2237"/>
                      <a:pt x="2048" y="2237"/>
                    </a:cubicBezTo>
                    <a:cubicBezTo>
                      <a:pt x="2237" y="2237"/>
                      <a:pt x="2489" y="2048"/>
                      <a:pt x="2489" y="1859"/>
                    </a:cubicBezTo>
                    <a:cubicBezTo>
                      <a:pt x="2489" y="1292"/>
                      <a:pt x="2143" y="882"/>
                      <a:pt x="1639" y="662"/>
                    </a:cubicBezTo>
                    <a:lnTo>
                      <a:pt x="1639" y="410"/>
                    </a:lnTo>
                    <a:cubicBezTo>
                      <a:pt x="1639" y="158"/>
                      <a:pt x="1450" y="0"/>
                      <a:pt x="122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 name="Google Shape;5481;p64">
                <a:extLst>
                  <a:ext uri="{FF2B5EF4-FFF2-40B4-BE49-F238E27FC236}">
                    <a16:creationId xmlns:a16="http://schemas.microsoft.com/office/drawing/2014/main" xmlns="" id="{7879A7BF-D196-4996-8522-9D0DA967E8E5}"/>
                  </a:ext>
                </a:extLst>
              </p:cNvPr>
              <p:cNvSpPr/>
              <p:nvPr/>
            </p:nvSpPr>
            <p:spPr>
              <a:xfrm>
                <a:off x="-62516625" y="3743175"/>
                <a:ext cx="315875" cy="318400"/>
              </a:xfrm>
              <a:custGeom>
                <a:avLst/>
                <a:gdLst/>
                <a:ahLst/>
                <a:cxnLst/>
                <a:rect l="l" t="t" r="r" b="b"/>
                <a:pathLst>
                  <a:path w="12635" h="12736" extrusionOk="0">
                    <a:moveTo>
                      <a:pt x="4632" y="3308"/>
                    </a:moveTo>
                    <a:cubicBezTo>
                      <a:pt x="5388" y="3308"/>
                      <a:pt x="6018" y="3938"/>
                      <a:pt x="6018" y="4694"/>
                    </a:cubicBezTo>
                    <a:cubicBezTo>
                      <a:pt x="6018" y="5450"/>
                      <a:pt x="5420" y="6049"/>
                      <a:pt x="4632" y="6049"/>
                    </a:cubicBezTo>
                    <a:cubicBezTo>
                      <a:pt x="3876" y="6049"/>
                      <a:pt x="3246" y="5419"/>
                      <a:pt x="3246" y="4694"/>
                    </a:cubicBezTo>
                    <a:cubicBezTo>
                      <a:pt x="3246" y="3938"/>
                      <a:pt x="3876" y="3308"/>
                      <a:pt x="4632" y="3308"/>
                    </a:cubicBezTo>
                    <a:close/>
                    <a:moveTo>
                      <a:pt x="8507" y="5230"/>
                    </a:moveTo>
                    <a:cubicBezTo>
                      <a:pt x="10303" y="5230"/>
                      <a:pt x="11815" y="6742"/>
                      <a:pt x="11815" y="8538"/>
                    </a:cubicBezTo>
                    <a:cubicBezTo>
                      <a:pt x="11815" y="10365"/>
                      <a:pt x="10334" y="11846"/>
                      <a:pt x="8507" y="11846"/>
                    </a:cubicBezTo>
                    <a:cubicBezTo>
                      <a:pt x="6680" y="11846"/>
                      <a:pt x="5199" y="10365"/>
                      <a:pt x="5199" y="8538"/>
                    </a:cubicBezTo>
                    <a:cubicBezTo>
                      <a:pt x="5199" y="6742"/>
                      <a:pt x="6680" y="5230"/>
                      <a:pt x="8507" y="5230"/>
                    </a:cubicBezTo>
                    <a:close/>
                    <a:moveTo>
                      <a:pt x="4664" y="0"/>
                    </a:moveTo>
                    <a:cubicBezTo>
                      <a:pt x="2080" y="0"/>
                      <a:pt x="1" y="2079"/>
                      <a:pt x="1" y="4694"/>
                    </a:cubicBezTo>
                    <a:cubicBezTo>
                      <a:pt x="1" y="5703"/>
                      <a:pt x="316" y="6711"/>
                      <a:pt x="914" y="7498"/>
                    </a:cubicBezTo>
                    <a:lnTo>
                      <a:pt x="4317" y="12571"/>
                    </a:lnTo>
                    <a:cubicBezTo>
                      <a:pt x="4396" y="12681"/>
                      <a:pt x="4530" y="12736"/>
                      <a:pt x="4660" y="12736"/>
                    </a:cubicBezTo>
                    <a:cubicBezTo>
                      <a:pt x="4790" y="12736"/>
                      <a:pt x="4916" y="12681"/>
                      <a:pt x="4979" y="12571"/>
                    </a:cubicBezTo>
                    <a:lnTo>
                      <a:pt x="5672" y="11531"/>
                    </a:lnTo>
                    <a:cubicBezTo>
                      <a:pt x="6396" y="12256"/>
                      <a:pt x="7404" y="12665"/>
                      <a:pt x="8507" y="12665"/>
                    </a:cubicBezTo>
                    <a:cubicBezTo>
                      <a:pt x="10776" y="12665"/>
                      <a:pt x="12634" y="10838"/>
                      <a:pt x="12634" y="8538"/>
                    </a:cubicBezTo>
                    <a:cubicBezTo>
                      <a:pt x="12634" y="6553"/>
                      <a:pt x="11217" y="4852"/>
                      <a:pt x="9326" y="4474"/>
                    </a:cubicBezTo>
                    <a:lnTo>
                      <a:pt x="9326" y="4222"/>
                    </a:lnTo>
                    <a:cubicBezTo>
                      <a:pt x="9074" y="1796"/>
                      <a:pt x="7089" y="0"/>
                      <a:pt x="466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72" name="Google Shape;5482;p64">
              <a:extLst>
                <a:ext uri="{FF2B5EF4-FFF2-40B4-BE49-F238E27FC236}">
                  <a16:creationId xmlns:a16="http://schemas.microsoft.com/office/drawing/2014/main" xmlns="" id="{41469B43-1AC0-47D9-9E4F-EEAEF096AEC4}"/>
                </a:ext>
              </a:extLst>
            </p:cNvPr>
            <p:cNvGrpSpPr/>
            <p:nvPr/>
          </p:nvGrpSpPr>
          <p:grpSpPr>
            <a:xfrm>
              <a:off x="3978410" y="3892128"/>
              <a:ext cx="334698" cy="310426"/>
              <a:chOff x="-62511900" y="4129100"/>
              <a:chExt cx="304050" cy="282000"/>
            </a:xfrm>
            <a:solidFill>
              <a:schemeClr val="accent3"/>
            </a:solidFill>
          </p:grpSpPr>
          <p:sp>
            <p:nvSpPr>
              <p:cNvPr id="973" name="Google Shape;5483;p64">
                <a:extLst>
                  <a:ext uri="{FF2B5EF4-FFF2-40B4-BE49-F238E27FC236}">
                    <a16:creationId xmlns:a16="http://schemas.microsoft.com/office/drawing/2014/main" xmlns="" id="{6AA15B0F-ECE1-4082-924C-44F3925F965E}"/>
                  </a:ext>
                </a:extLst>
              </p:cNvPr>
              <p:cNvSpPr/>
              <p:nvPr/>
            </p:nvSpPr>
            <p:spPr>
              <a:xfrm>
                <a:off x="-62414225" y="4203925"/>
                <a:ext cx="206375" cy="207175"/>
              </a:xfrm>
              <a:custGeom>
                <a:avLst/>
                <a:gdLst/>
                <a:ahLst/>
                <a:cxnLst/>
                <a:rect l="l" t="t" r="r" b="b"/>
                <a:pathLst>
                  <a:path w="8255" h="8287" extrusionOk="0">
                    <a:moveTo>
                      <a:pt x="4128" y="1229"/>
                    </a:moveTo>
                    <a:cubicBezTo>
                      <a:pt x="4348" y="1229"/>
                      <a:pt x="4506" y="1418"/>
                      <a:pt x="4506" y="1670"/>
                    </a:cubicBezTo>
                    <a:lnTo>
                      <a:pt x="4506" y="1922"/>
                    </a:lnTo>
                    <a:cubicBezTo>
                      <a:pt x="4978" y="2080"/>
                      <a:pt x="5356" y="2552"/>
                      <a:pt x="5356" y="3119"/>
                    </a:cubicBezTo>
                    <a:cubicBezTo>
                      <a:pt x="5356" y="3340"/>
                      <a:pt x="5136" y="3498"/>
                      <a:pt x="4947" y="3498"/>
                    </a:cubicBezTo>
                    <a:cubicBezTo>
                      <a:pt x="4726" y="3498"/>
                      <a:pt x="4506" y="3308"/>
                      <a:pt x="4506" y="3119"/>
                    </a:cubicBezTo>
                    <a:cubicBezTo>
                      <a:pt x="4506" y="2867"/>
                      <a:pt x="4317" y="2710"/>
                      <a:pt x="4128" y="2710"/>
                    </a:cubicBezTo>
                    <a:cubicBezTo>
                      <a:pt x="3939" y="2710"/>
                      <a:pt x="3687" y="2930"/>
                      <a:pt x="3687" y="3119"/>
                    </a:cubicBezTo>
                    <a:cubicBezTo>
                      <a:pt x="3718" y="3340"/>
                      <a:pt x="4033" y="3592"/>
                      <a:pt x="4411" y="3813"/>
                    </a:cubicBezTo>
                    <a:cubicBezTo>
                      <a:pt x="4821" y="4128"/>
                      <a:pt x="5388" y="4537"/>
                      <a:pt x="5388" y="5199"/>
                    </a:cubicBezTo>
                    <a:cubicBezTo>
                      <a:pt x="5388" y="5766"/>
                      <a:pt x="5041" y="6175"/>
                      <a:pt x="4569" y="6396"/>
                    </a:cubicBezTo>
                    <a:lnTo>
                      <a:pt x="4569" y="6648"/>
                    </a:lnTo>
                    <a:cubicBezTo>
                      <a:pt x="4569" y="6900"/>
                      <a:pt x="4348" y="7089"/>
                      <a:pt x="4159" y="7089"/>
                    </a:cubicBezTo>
                    <a:cubicBezTo>
                      <a:pt x="3970" y="7089"/>
                      <a:pt x="3718" y="6900"/>
                      <a:pt x="3718" y="6648"/>
                    </a:cubicBezTo>
                    <a:lnTo>
                      <a:pt x="3718" y="6396"/>
                    </a:lnTo>
                    <a:cubicBezTo>
                      <a:pt x="3245" y="6238"/>
                      <a:pt x="2899" y="5766"/>
                      <a:pt x="2899" y="5199"/>
                    </a:cubicBezTo>
                    <a:cubicBezTo>
                      <a:pt x="2899" y="4978"/>
                      <a:pt x="3088" y="4821"/>
                      <a:pt x="3308" y="4821"/>
                    </a:cubicBezTo>
                    <a:cubicBezTo>
                      <a:pt x="3498" y="4821"/>
                      <a:pt x="3687" y="5010"/>
                      <a:pt x="3687" y="5199"/>
                    </a:cubicBezTo>
                    <a:cubicBezTo>
                      <a:pt x="3687" y="5451"/>
                      <a:pt x="3876" y="5608"/>
                      <a:pt x="4128" y="5608"/>
                    </a:cubicBezTo>
                    <a:cubicBezTo>
                      <a:pt x="4348" y="5608"/>
                      <a:pt x="4506" y="5388"/>
                      <a:pt x="4506" y="5199"/>
                    </a:cubicBezTo>
                    <a:cubicBezTo>
                      <a:pt x="4506" y="4978"/>
                      <a:pt x="4191" y="4726"/>
                      <a:pt x="3844" y="4506"/>
                    </a:cubicBezTo>
                    <a:cubicBezTo>
                      <a:pt x="3403" y="4191"/>
                      <a:pt x="2867" y="3781"/>
                      <a:pt x="2867" y="3119"/>
                    </a:cubicBezTo>
                    <a:cubicBezTo>
                      <a:pt x="2867" y="2552"/>
                      <a:pt x="3214" y="2143"/>
                      <a:pt x="3687" y="1922"/>
                    </a:cubicBezTo>
                    <a:lnTo>
                      <a:pt x="3687" y="1670"/>
                    </a:lnTo>
                    <a:cubicBezTo>
                      <a:pt x="3687" y="1418"/>
                      <a:pt x="3876" y="1229"/>
                      <a:pt x="4128" y="1229"/>
                    </a:cubicBezTo>
                    <a:close/>
                    <a:moveTo>
                      <a:pt x="4128" y="0"/>
                    </a:moveTo>
                    <a:cubicBezTo>
                      <a:pt x="1828" y="0"/>
                      <a:pt x="0" y="1859"/>
                      <a:pt x="0" y="4128"/>
                    </a:cubicBezTo>
                    <a:cubicBezTo>
                      <a:pt x="0" y="6427"/>
                      <a:pt x="1828" y="8286"/>
                      <a:pt x="4128" y="8286"/>
                    </a:cubicBezTo>
                    <a:cubicBezTo>
                      <a:pt x="6396" y="8286"/>
                      <a:pt x="8255" y="6427"/>
                      <a:pt x="8255" y="4128"/>
                    </a:cubicBezTo>
                    <a:cubicBezTo>
                      <a:pt x="8255" y="1859"/>
                      <a:pt x="6396" y="0"/>
                      <a:pt x="412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 name="Google Shape;5484;p64">
                <a:extLst>
                  <a:ext uri="{FF2B5EF4-FFF2-40B4-BE49-F238E27FC236}">
                    <a16:creationId xmlns:a16="http://schemas.microsoft.com/office/drawing/2014/main" xmlns="" id="{46ADE93E-2C1A-4941-BFC6-D00199743DAC}"/>
                  </a:ext>
                </a:extLst>
              </p:cNvPr>
              <p:cNvSpPr/>
              <p:nvPr/>
            </p:nvSpPr>
            <p:spPr>
              <a:xfrm>
                <a:off x="-62511100" y="4129100"/>
                <a:ext cx="159900" cy="74850"/>
              </a:xfrm>
              <a:custGeom>
                <a:avLst/>
                <a:gdLst/>
                <a:ahLst/>
                <a:cxnLst/>
                <a:rect l="l" t="t" r="r" b="b"/>
                <a:pathLst>
                  <a:path w="6396" h="2994" extrusionOk="0">
                    <a:moveTo>
                      <a:pt x="3214" y="1"/>
                    </a:moveTo>
                    <a:cubicBezTo>
                      <a:pt x="1450" y="1"/>
                      <a:pt x="0" y="662"/>
                      <a:pt x="0" y="1513"/>
                    </a:cubicBezTo>
                    <a:cubicBezTo>
                      <a:pt x="0" y="2332"/>
                      <a:pt x="1450" y="2993"/>
                      <a:pt x="3214" y="2993"/>
                    </a:cubicBezTo>
                    <a:cubicBezTo>
                      <a:pt x="4947" y="2993"/>
                      <a:pt x="6396" y="2332"/>
                      <a:pt x="6396" y="1513"/>
                    </a:cubicBezTo>
                    <a:cubicBezTo>
                      <a:pt x="6396" y="662"/>
                      <a:pt x="4947" y="1"/>
                      <a:pt x="321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 name="Google Shape;5485;p64">
                <a:extLst>
                  <a:ext uri="{FF2B5EF4-FFF2-40B4-BE49-F238E27FC236}">
                    <a16:creationId xmlns:a16="http://schemas.microsoft.com/office/drawing/2014/main" xmlns="" id="{B0A60DD5-0555-4697-9780-8095FCF8AA2A}"/>
                  </a:ext>
                </a:extLst>
              </p:cNvPr>
              <p:cNvSpPr/>
              <p:nvPr/>
            </p:nvSpPr>
            <p:spPr>
              <a:xfrm>
                <a:off x="-62511100" y="4207075"/>
                <a:ext cx="110275" cy="59875"/>
              </a:xfrm>
              <a:custGeom>
                <a:avLst/>
                <a:gdLst/>
                <a:ahLst/>
                <a:cxnLst/>
                <a:rect l="l" t="t" r="r" b="b"/>
                <a:pathLst>
                  <a:path w="4411" h="2395" extrusionOk="0">
                    <a:moveTo>
                      <a:pt x="0" y="0"/>
                    </a:moveTo>
                    <a:lnTo>
                      <a:pt x="0" y="1135"/>
                    </a:lnTo>
                    <a:cubicBezTo>
                      <a:pt x="0" y="1450"/>
                      <a:pt x="347" y="1765"/>
                      <a:pt x="882" y="2017"/>
                    </a:cubicBezTo>
                    <a:cubicBezTo>
                      <a:pt x="1355" y="2237"/>
                      <a:pt x="2332" y="2395"/>
                      <a:pt x="3151" y="2395"/>
                    </a:cubicBezTo>
                    <a:lnTo>
                      <a:pt x="3308" y="2395"/>
                    </a:lnTo>
                    <a:cubicBezTo>
                      <a:pt x="3560" y="1733"/>
                      <a:pt x="3907" y="1135"/>
                      <a:pt x="4411" y="631"/>
                    </a:cubicBezTo>
                    <a:lnTo>
                      <a:pt x="4411" y="631"/>
                    </a:lnTo>
                    <a:cubicBezTo>
                      <a:pt x="4033" y="694"/>
                      <a:pt x="3623" y="757"/>
                      <a:pt x="3182" y="757"/>
                    </a:cubicBezTo>
                    <a:cubicBezTo>
                      <a:pt x="2363" y="757"/>
                      <a:pt x="1261" y="599"/>
                      <a:pt x="567" y="316"/>
                    </a:cubicBezTo>
                    <a:cubicBezTo>
                      <a:pt x="347" y="221"/>
                      <a:pt x="158" y="127"/>
                      <a:pt x="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 name="Google Shape;5486;p64">
                <a:extLst>
                  <a:ext uri="{FF2B5EF4-FFF2-40B4-BE49-F238E27FC236}">
                    <a16:creationId xmlns:a16="http://schemas.microsoft.com/office/drawing/2014/main" xmlns="" id="{97ECA571-758C-4ECE-A01F-0F05B1426582}"/>
                  </a:ext>
                </a:extLst>
              </p:cNvPr>
              <p:cNvSpPr/>
              <p:nvPr/>
            </p:nvSpPr>
            <p:spPr>
              <a:xfrm>
                <a:off x="-62511100" y="4329950"/>
                <a:ext cx="106350" cy="59875"/>
              </a:xfrm>
              <a:custGeom>
                <a:avLst/>
                <a:gdLst/>
                <a:ahLst/>
                <a:cxnLst/>
                <a:rect l="l" t="t" r="r" b="b"/>
                <a:pathLst>
                  <a:path w="4254" h="2395" extrusionOk="0">
                    <a:moveTo>
                      <a:pt x="0" y="0"/>
                    </a:moveTo>
                    <a:lnTo>
                      <a:pt x="0" y="1197"/>
                    </a:lnTo>
                    <a:cubicBezTo>
                      <a:pt x="0" y="1701"/>
                      <a:pt x="1355" y="2395"/>
                      <a:pt x="3182" y="2395"/>
                    </a:cubicBezTo>
                    <a:cubicBezTo>
                      <a:pt x="3560" y="2395"/>
                      <a:pt x="3907" y="2363"/>
                      <a:pt x="4254" y="2332"/>
                    </a:cubicBezTo>
                    <a:cubicBezTo>
                      <a:pt x="3875" y="1859"/>
                      <a:pt x="3560" y="1355"/>
                      <a:pt x="3340" y="756"/>
                    </a:cubicBezTo>
                    <a:lnTo>
                      <a:pt x="3182" y="756"/>
                    </a:lnTo>
                    <a:cubicBezTo>
                      <a:pt x="2363" y="756"/>
                      <a:pt x="1261" y="599"/>
                      <a:pt x="567" y="315"/>
                    </a:cubicBezTo>
                    <a:cubicBezTo>
                      <a:pt x="347" y="252"/>
                      <a:pt x="158" y="126"/>
                      <a:pt x="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 name="Google Shape;5487;p64">
                <a:extLst>
                  <a:ext uri="{FF2B5EF4-FFF2-40B4-BE49-F238E27FC236}">
                    <a16:creationId xmlns:a16="http://schemas.microsoft.com/office/drawing/2014/main" xmlns="" id="{1F185A1C-2623-4663-BFAD-886DA8323DDE}"/>
                  </a:ext>
                </a:extLst>
              </p:cNvPr>
              <p:cNvSpPr/>
              <p:nvPr/>
            </p:nvSpPr>
            <p:spPr>
              <a:xfrm>
                <a:off x="-62511900" y="4268500"/>
                <a:ext cx="78000" cy="60675"/>
              </a:xfrm>
              <a:custGeom>
                <a:avLst/>
                <a:gdLst/>
                <a:ahLst/>
                <a:cxnLst/>
                <a:rect l="l" t="t" r="r" b="b"/>
                <a:pathLst>
                  <a:path w="3120" h="2427" extrusionOk="0">
                    <a:moveTo>
                      <a:pt x="1" y="1"/>
                    </a:moveTo>
                    <a:lnTo>
                      <a:pt x="1" y="1167"/>
                    </a:lnTo>
                    <a:lnTo>
                      <a:pt x="32" y="1167"/>
                    </a:lnTo>
                    <a:cubicBezTo>
                      <a:pt x="32" y="1482"/>
                      <a:pt x="379" y="1797"/>
                      <a:pt x="914" y="2017"/>
                    </a:cubicBezTo>
                    <a:cubicBezTo>
                      <a:pt x="1387" y="2238"/>
                      <a:pt x="2332" y="2395"/>
                      <a:pt x="3120" y="2427"/>
                    </a:cubicBezTo>
                    <a:cubicBezTo>
                      <a:pt x="3057" y="2143"/>
                      <a:pt x="3025" y="1860"/>
                      <a:pt x="3025" y="1608"/>
                    </a:cubicBezTo>
                    <a:cubicBezTo>
                      <a:pt x="3025" y="1324"/>
                      <a:pt x="3088" y="1041"/>
                      <a:pt x="3120" y="757"/>
                    </a:cubicBezTo>
                    <a:cubicBezTo>
                      <a:pt x="2332" y="757"/>
                      <a:pt x="1230" y="599"/>
                      <a:pt x="536" y="316"/>
                    </a:cubicBezTo>
                    <a:cubicBezTo>
                      <a:pt x="347" y="253"/>
                      <a:pt x="158" y="127"/>
                      <a:pt x="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78" name="Google Shape;5488;p64">
              <a:extLst>
                <a:ext uri="{FF2B5EF4-FFF2-40B4-BE49-F238E27FC236}">
                  <a16:creationId xmlns:a16="http://schemas.microsoft.com/office/drawing/2014/main" xmlns="" id="{4E8CEF91-FE87-404F-9E3C-050FF72998E7}"/>
                </a:ext>
              </a:extLst>
            </p:cNvPr>
            <p:cNvGrpSpPr/>
            <p:nvPr/>
          </p:nvGrpSpPr>
          <p:grpSpPr>
            <a:xfrm>
              <a:off x="6102576" y="3043066"/>
              <a:ext cx="295675" cy="349421"/>
              <a:chOff x="-60597975" y="3367475"/>
              <a:chExt cx="268600" cy="317425"/>
            </a:xfrm>
            <a:solidFill>
              <a:schemeClr val="accent3"/>
            </a:solidFill>
          </p:grpSpPr>
          <p:sp>
            <p:nvSpPr>
              <p:cNvPr id="979" name="Google Shape;5489;p64">
                <a:extLst>
                  <a:ext uri="{FF2B5EF4-FFF2-40B4-BE49-F238E27FC236}">
                    <a16:creationId xmlns:a16="http://schemas.microsoft.com/office/drawing/2014/main" xmlns="" id="{28B9261C-D550-4F98-8736-BE60A82C30B1}"/>
                  </a:ext>
                </a:extLst>
              </p:cNvPr>
              <p:cNvSpPr/>
              <p:nvPr/>
            </p:nvSpPr>
            <p:spPr>
              <a:xfrm>
                <a:off x="-60535750" y="3495075"/>
                <a:ext cx="206375" cy="82725"/>
              </a:xfrm>
              <a:custGeom>
                <a:avLst/>
                <a:gdLst/>
                <a:ahLst/>
                <a:cxnLst/>
                <a:rect l="l" t="t" r="r" b="b"/>
                <a:pathLst>
                  <a:path w="8255" h="3309" extrusionOk="0">
                    <a:moveTo>
                      <a:pt x="5357" y="1229"/>
                    </a:moveTo>
                    <a:cubicBezTo>
                      <a:pt x="5577" y="1229"/>
                      <a:pt x="5766" y="1418"/>
                      <a:pt x="5766" y="1607"/>
                    </a:cubicBezTo>
                    <a:cubicBezTo>
                      <a:pt x="5766" y="1890"/>
                      <a:pt x="5577" y="2048"/>
                      <a:pt x="5357" y="2048"/>
                    </a:cubicBezTo>
                    <a:lnTo>
                      <a:pt x="2049" y="2048"/>
                    </a:lnTo>
                    <a:cubicBezTo>
                      <a:pt x="1797" y="2048"/>
                      <a:pt x="1639" y="1859"/>
                      <a:pt x="1639" y="1607"/>
                    </a:cubicBezTo>
                    <a:cubicBezTo>
                      <a:pt x="1639" y="1386"/>
                      <a:pt x="1828" y="1229"/>
                      <a:pt x="2049" y="1229"/>
                    </a:cubicBezTo>
                    <a:close/>
                    <a:moveTo>
                      <a:pt x="1" y="0"/>
                    </a:moveTo>
                    <a:lnTo>
                      <a:pt x="1" y="3308"/>
                    </a:lnTo>
                    <a:lnTo>
                      <a:pt x="8255" y="3308"/>
                    </a:lnTo>
                    <a:lnTo>
                      <a:pt x="825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 name="Google Shape;5490;p64">
                <a:extLst>
                  <a:ext uri="{FF2B5EF4-FFF2-40B4-BE49-F238E27FC236}">
                    <a16:creationId xmlns:a16="http://schemas.microsoft.com/office/drawing/2014/main" xmlns="" id="{3F438473-B2FA-4F19-B7B6-A9E4C8E1A994}"/>
                  </a:ext>
                </a:extLst>
              </p:cNvPr>
              <p:cNvSpPr/>
              <p:nvPr/>
            </p:nvSpPr>
            <p:spPr>
              <a:xfrm>
                <a:off x="-60432575" y="3367475"/>
                <a:ext cx="20500" cy="47275"/>
              </a:xfrm>
              <a:custGeom>
                <a:avLst/>
                <a:gdLst/>
                <a:ahLst/>
                <a:cxnLst/>
                <a:rect l="l" t="t" r="r" b="b"/>
                <a:pathLst>
                  <a:path w="820" h="1891" extrusionOk="0">
                    <a:moveTo>
                      <a:pt x="1" y="0"/>
                    </a:moveTo>
                    <a:lnTo>
                      <a:pt x="1" y="1891"/>
                    </a:lnTo>
                    <a:cubicBezTo>
                      <a:pt x="127" y="1765"/>
                      <a:pt x="221" y="1639"/>
                      <a:pt x="379" y="1639"/>
                    </a:cubicBezTo>
                    <a:cubicBezTo>
                      <a:pt x="600" y="1639"/>
                      <a:pt x="694" y="1765"/>
                      <a:pt x="820" y="1891"/>
                    </a:cubicBezTo>
                    <a:lnTo>
                      <a:pt x="82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 name="Google Shape;5491;p64">
                <a:extLst>
                  <a:ext uri="{FF2B5EF4-FFF2-40B4-BE49-F238E27FC236}">
                    <a16:creationId xmlns:a16="http://schemas.microsoft.com/office/drawing/2014/main" xmlns="" id="{7869AD27-CE3E-4614-B6DC-FD1BA511D5DD}"/>
                  </a:ext>
                </a:extLst>
              </p:cNvPr>
              <p:cNvSpPr/>
              <p:nvPr/>
            </p:nvSpPr>
            <p:spPr>
              <a:xfrm>
                <a:off x="-60535750" y="3367475"/>
                <a:ext cx="206375" cy="107150"/>
              </a:xfrm>
              <a:custGeom>
                <a:avLst/>
                <a:gdLst/>
                <a:ahLst/>
                <a:cxnLst/>
                <a:rect l="l" t="t" r="r" b="b"/>
                <a:pathLst>
                  <a:path w="8255" h="4286" extrusionOk="0">
                    <a:moveTo>
                      <a:pt x="1" y="0"/>
                    </a:moveTo>
                    <a:lnTo>
                      <a:pt x="1" y="4285"/>
                    </a:lnTo>
                    <a:lnTo>
                      <a:pt x="8255" y="4285"/>
                    </a:lnTo>
                    <a:lnTo>
                      <a:pt x="8255" y="1261"/>
                    </a:lnTo>
                    <a:cubicBezTo>
                      <a:pt x="8255" y="567"/>
                      <a:pt x="7720" y="32"/>
                      <a:pt x="7026" y="32"/>
                    </a:cubicBezTo>
                    <a:lnTo>
                      <a:pt x="5829" y="32"/>
                    </a:lnTo>
                    <a:lnTo>
                      <a:pt x="5829" y="2930"/>
                    </a:lnTo>
                    <a:cubicBezTo>
                      <a:pt x="5829" y="3182"/>
                      <a:pt x="5633" y="3350"/>
                      <a:pt x="5418" y="3350"/>
                    </a:cubicBezTo>
                    <a:cubicBezTo>
                      <a:pt x="5311" y="3350"/>
                      <a:pt x="5199" y="3308"/>
                      <a:pt x="5105" y="3214"/>
                    </a:cubicBezTo>
                    <a:lnTo>
                      <a:pt x="4569" y="2678"/>
                    </a:lnTo>
                    <a:lnTo>
                      <a:pt x="4002" y="3214"/>
                    </a:lnTo>
                    <a:cubicBezTo>
                      <a:pt x="3917" y="3289"/>
                      <a:pt x="3821" y="3322"/>
                      <a:pt x="3728" y="3322"/>
                    </a:cubicBezTo>
                    <a:cubicBezTo>
                      <a:pt x="3510" y="3322"/>
                      <a:pt x="3309" y="3142"/>
                      <a:pt x="3309" y="2899"/>
                    </a:cubicBezTo>
                    <a:lnTo>
                      <a:pt x="330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 name="Google Shape;5492;p64">
                <a:extLst>
                  <a:ext uri="{FF2B5EF4-FFF2-40B4-BE49-F238E27FC236}">
                    <a16:creationId xmlns:a16="http://schemas.microsoft.com/office/drawing/2014/main" xmlns="" id="{5E59B140-0C23-471C-B498-B994A0A7CCA4}"/>
                  </a:ext>
                </a:extLst>
              </p:cNvPr>
              <p:cNvSpPr/>
              <p:nvPr/>
            </p:nvSpPr>
            <p:spPr>
              <a:xfrm>
                <a:off x="-60597975" y="3368175"/>
                <a:ext cx="40200" cy="316725"/>
              </a:xfrm>
              <a:custGeom>
                <a:avLst/>
                <a:gdLst/>
                <a:ahLst/>
                <a:cxnLst/>
                <a:rect l="l" t="t" r="r" b="b"/>
                <a:pathLst>
                  <a:path w="1608" h="12669" extrusionOk="0">
                    <a:moveTo>
                      <a:pt x="337" y="0"/>
                    </a:moveTo>
                    <a:cubicBezTo>
                      <a:pt x="163" y="0"/>
                      <a:pt x="1" y="178"/>
                      <a:pt x="1" y="382"/>
                    </a:cubicBezTo>
                    <a:lnTo>
                      <a:pt x="1" y="12259"/>
                    </a:lnTo>
                    <a:cubicBezTo>
                      <a:pt x="1" y="12480"/>
                      <a:pt x="190" y="12669"/>
                      <a:pt x="379" y="12669"/>
                    </a:cubicBezTo>
                    <a:lnTo>
                      <a:pt x="1608" y="12669"/>
                    </a:lnTo>
                    <a:lnTo>
                      <a:pt x="1608" y="4"/>
                    </a:lnTo>
                    <a:lnTo>
                      <a:pt x="379" y="4"/>
                    </a:lnTo>
                    <a:cubicBezTo>
                      <a:pt x="365" y="2"/>
                      <a:pt x="351" y="0"/>
                      <a:pt x="3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 name="Google Shape;5493;p64">
                <a:extLst>
                  <a:ext uri="{FF2B5EF4-FFF2-40B4-BE49-F238E27FC236}">
                    <a16:creationId xmlns:a16="http://schemas.microsoft.com/office/drawing/2014/main" xmlns="" id="{4D89C3B6-1399-423A-8D5E-F6A6F3040157}"/>
                  </a:ext>
                </a:extLst>
              </p:cNvPr>
              <p:cNvSpPr/>
              <p:nvPr/>
            </p:nvSpPr>
            <p:spPr>
              <a:xfrm>
                <a:off x="-60535750" y="3597450"/>
                <a:ext cx="206375" cy="86675"/>
              </a:xfrm>
              <a:custGeom>
                <a:avLst/>
                <a:gdLst/>
                <a:ahLst/>
                <a:cxnLst/>
                <a:rect l="l" t="t" r="r" b="b"/>
                <a:pathLst>
                  <a:path w="8255" h="3467" extrusionOk="0">
                    <a:moveTo>
                      <a:pt x="1" y="1"/>
                    </a:moveTo>
                    <a:lnTo>
                      <a:pt x="1" y="3466"/>
                    </a:lnTo>
                    <a:lnTo>
                      <a:pt x="7026" y="3466"/>
                    </a:lnTo>
                    <a:cubicBezTo>
                      <a:pt x="7720" y="3466"/>
                      <a:pt x="8255" y="2931"/>
                      <a:pt x="8255" y="2206"/>
                    </a:cubicBezTo>
                    <a:lnTo>
                      <a:pt x="825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84" name="Google Shape;5494;p64">
              <a:extLst>
                <a:ext uri="{FF2B5EF4-FFF2-40B4-BE49-F238E27FC236}">
                  <a16:creationId xmlns:a16="http://schemas.microsoft.com/office/drawing/2014/main" xmlns="" id="{837CA82F-2458-4A99-ACBC-867DFD1DCA84}"/>
                </a:ext>
              </a:extLst>
            </p:cNvPr>
            <p:cNvSpPr/>
            <p:nvPr/>
          </p:nvSpPr>
          <p:spPr>
            <a:xfrm>
              <a:off x="6072955" y="3465738"/>
              <a:ext cx="351155" cy="347275"/>
            </a:xfrm>
            <a:custGeom>
              <a:avLst/>
              <a:gdLst/>
              <a:ahLst/>
              <a:cxnLst/>
              <a:rect l="l" t="t" r="r" b="b"/>
              <a:pathLst>
                <a:path w="12760" h="12619" extrusionOk="0">
                  <a:moveTo>
                    <a:pt x="10082" y="2190"/>
                  </a:moveTo>
                  <a:lnTo>
                    <a:pt x="11027" y="2726"/>
                  </a:lnTo>
                  <a:lnTo>
                    <a:pt x="8948" y="6317"/>
                  </a:lnTo>
                  <a:lnTo>
                    <a:pt x="8003" y="5781"/>
                  </a:lnTo>
                  <a:cubicBezTo>
                    <a:pt x="8349" y="5151"/>
                    <a:pt x="9704" y="2820"/>
                    <a:pt x="10082" y="2190"/>
                  </a:cubicBezTo>
                  <a:close/>
                  <a:moveTo>
                    <a:pt x="7813" y="6601"/>
                  </a:moveTo>
                  <a:lnTo>
                    <a:pt x="8318" y="6916"/>
                  </a:lnTo>
                  <a:lnTo>
                    <a:pt x="7782" y="7262"/>
                  </a:lnTo>
                  <a:lnTo>
                    <a:pt x="7813" y="6601"/>
                  </a:lnTo>
                  <a:close/>
                  <a:moveTo>
                    <a:pt x="10554" y="8522"/>
                  </a:moveTo>
                  <a:cubicBezTo>
                    <a:pt x="10806" y="8522"/>
                    <a:pt x="10964" y="8711"/>
                    <a:pt x="10964" y="8900"/>
                  </a:cubicBezTo>
                  <a:cubicBezTo>
                    <a:pt x="10964" y="9153"/>
                    <a:pt x="10806" y="9342"/>
                    <a:pt x="10554" y="9342"/>
                  </a:cubicBezTo>
                  <a:lnTo>
                    <a:pt x="5608" y="9342"/>
                  </a:lnTo>
                  <a:cubicBezTo>
                    <a:pt x="5356" y="9342"/>
                    <a:pt x="5167" y="9153"/>
                    <a:pt x="5167" y="8900"/>
                  </a:cubicBezTo>
                  <a:cubicBezTo>
                    <a:pt x="5167" y="8680"/>
                    <a:pt x="5356" y="8522"/>
                    <a:pt x="5608" y="8522"/>
                  </a:cubicBezTo>
                  <a:close/>
                  <a:moveTo>
                    <a:pt x="3088" y="5592"/>
                  </a:moveTo>
                  <a:cubicBezTo>
                    <a:pt x="3308" y="5592"/>
                    <a:pt x="3497" y="5813"/>
                    <a:pt x="3497" y="6002"/>
                  </a:cubicBezTo>
                  <a:lnTo>
                    <a:pt x="3497" y="6286"/>
                  </a:lnTo>
                  <a:cubicBezTo>
                    <a:pt x="3970" y="6443"/>
                    <a:pt x="4348" y="6916"/>
                    <a:pt x="4348" y="7451"/>
                  </a:cubicBezTo>
                  <a:cubicBezTo>
                    <a:pt x="4348" y="7703"/>
                    <a:pt x="4159" y="7861"/>
                    <a:pt x="3907" y="7861"/>
                  </a:cubicBezTo>
                  <a:cubicBezTo>
                    <a:pt x="3655" y="7861"/>
                    <a:pt x="3497" y="7640"/>
                    <a:pt x="3497" y="7451"/>
                  </a:cubicBezTo>
                  <a:cubicBezTo>
                    <a:pt x="3497" y="7231"/>
                    <a:pt x="3308" y="7010"/>
                    <a:pt x="3088" y="7010"/>
                  </a:cubicBezTo>
                  <a:cubicBezTo>
                    <a:pt x="2836" y="7010"/>
                    <a:pt x="2678" y="7231"/>
                    <a:pt x="2678" y="7451"/>
                  </a:cubicBezTo>
                  <a:cubicBezTo>
                    <a:pt x="2678" y="7703"/>
                    <a:pt x="3025" y="7924"/>
                    <a:pt x="3340" y="8176"/>
                  </a:cubicBezTo>
                  <a:cubicBezTo>
                    <a:pt x="3781" y="8491"/>
                    <a:pt x="4348" y="8869"/>
                    <a:pt x="4348" y="9531"/>
                  </a:cubicBezTo>
                  <a:cubicBezTo>
                    <a:pt x="4348" y="10098"/>
                    <a:pt x="3970" y="10539"/>
                    <a:pt x="3497" y="10728"/>
                  </a:cubicBezTo>
                  <a:lnTo>
                    <a:pt x="3497" y="11011"/>
                  </a:lnTo>
                  <a:cubicBezTo>
                    <a:pt x="3497" y="11232"/>
                    <a:pt x="3308" y="11452"/>
                    <a:pt x="3088" y="11452"/>
                  </a:cubicBezTo>
                  <a:cubicBezTo>
                    <a:pt x="2836" y="11452"/>
                    <a:pt x="2678" y="11232"/>
                    <a:pt x="2678" y="11011"/>
                  </a:cubicBezTo>
                  <a:lnTo>
                    <a:pt x="2678" y="10728"/>
                  </a:lnTo>
                  <a:cubicBezTo>
                    <a:pt x="2206" y="10570"/>
                    <a:pt x="1859" y="10098"/>
                    <a:pt x="1859" y="9531"/>
                  </a:cubicBezTo>
                  <a:cubicBezTo>
                    <a:pt x="1859" y="9310"/>
                    <a:pt x="2048" y="9121"/>
                    <a:pt x="2300" y="9121"/>
                  </a:cubicBezTo>
                  <a:cubicBezTo>
                    <a:pt x="2521" y="9121"/>
                    <a:pt x="2678" y="9310"/>
                    <a:pt x="2678" y="9531"/>
                  </a:cubicBezTo>
                  <a:cubicBezTo>
                    <a:pt x="2678" y="9783"/>
                    <a:pt x="2867" y="9940"/>
                    <a:pt x="3088" y="9940"/>
                  </a:cubicBezTo>
                  <a:cubicBezTo>
                    <a:pt x="3308" y="9940"/>
                    <a:pt x="3497" y="9751"/>
                    <a:pt x="3497" y="9531"/>
                  </a:cubicBezTo>
                  <a:cubicBezTo>
                    <a:pt x="3497" y="9310"/>
                    <a:pt x="3182" y="9089"/>
                    <a:pt x="2836" y="8837"/>
                  </a:cubicBezTo>
                  <a:cubicBezTo>
                    <a:pt x="2395" y="8522"/>
                    <a:pt x="1859" y="8113"/>
                    <a:pt x="1859" y="7451"/>
                  </a:cubicBezTo>
                  <a:cubicBezTo>
                    <a:pt x="1859" y="6916"/>
                    <a:pt x="2206" y="6475"/>
                    <a:pt x="2678" y="6286"/>
                  </a:cubicBezTo>
                  <a:lnTo>
                    <a:pt x="2678" y="6002"/>
                  </a:lnTo>
                  <a:cubicBezTo>
                    <a:pt x="2678" y="5750"/>
                    <a:pt x="2867" y="5592"/>
                    <a:pt x="3088" y="5592"/>
                  </a:cubicBezTo>
                  <a:close/>
                  <a:moveTo>
                    <a:pt x="10554" y="11011"/>
                  </a:moveTo>
                  <a:cubicBezTo>
                    <a:pt x="10806" y="11011"/>
                    <a:pt x="10964" y="11200"/>
                    <a:pt x="10964" y="11452"/>
                  </a:cubicBezTo>
                  <a:cubicBezTo>
                    <a:pt x="10964" y="11641"/>
                    <a:pt x="10806" y="11830"/>
                    <a:pt x="10554" y="11830"/>
                  </a:cubicBezTo>
                  <a:lnTo>
                    <a:pt x="5608" y="11830"/>
                  </a:lnTo>
                  <a:cubicBezTo>
                    <a:pt x="5356" y="11830"/>
                    <a:pt x="5167" y="11641"/>
                    <a:pt x="5167" y="11452"/>
                  </a:cubicBezTo>
                  <a:cubicBezTo>
                    <a:pt x="5167" y="11200"/>
                    <a:pt x="5356" y="11011"/>
                    <a:pt x="5608" y="11011"/>
                  </a:cubicBezTo>
                  <a:close/>
                  <a:moveTo>
                    <a:pt x="10933" y="1"/>
                  </a:moveTo>
                  <a:cubicBezTo>
                    <a:pt x="10599" y="1"/>
                    <a:pt x="10280" y="176"/>
                    <a:pt x="10113" y="489"/>
                  </a:cubicBezTo>
                  <a:lnTo>
                    <a:pt x="7877" y="4395"/>
                  </a:lnTo>
                  <a:lnTo>
                    <a:pt x="1229" y="4395"/>
                  </a:lnTo>
                  <a:cubicBezTo>
                    <a:pt x="567" y="4395"/>
                    <a:pt x="0" y="4931"/>
                    <a:pt x="0" y="5592"/>
                  </a:cubicBezTo>
                  <a:lnTo>
                    <a:pt x="0" y="11389"/>
                  </a:lnTo>
                  <a:cubicBezTo>
                    <a:pt x="0" y="12051"/>
                    <a:pt x="567" y="12618"/>
                    <a:pt x="1229" y="12618"/>
                  </a:cubicBezTo>
                  <a:lnTo>
                    <a:pt x="11437" y="12618"/>
                  </a:lnTo>
                  <a:cubicBezTo>
                    <a:pt x="12098" y="12618"/>
                    <a:pt x="12697" y="12082"/>
                    <a:pt x="12697" y="11389"/>
                  </a:cubicBezTo>
                  <a:lnTo>
                    <a:pt x="12697" y="5592"/>
                  </a:lnTo>
                  <a:cubicBezTo>
                    <a:pt x="12602" y="4931"/>
                    <a:pt x="12067" y="4395"/>
                    <a:pt x="11374" y="4395"/>
                  </a:cubicBezTo>
                  <a:lnTo>
                    <a:pt x="11027" y="4395"/>
                  </a:lnTo>
                  <a:lnTo>
                    <a:pt x="12476" y="1875"/>
                  </a:lnTo>
                  <a:cubicBezTo>
                    <a:pt x="12760" y="1402"/>
                    <a:pt x="12602" y="804"/>
                    <a:pt x="12130" y="583"/>
                  </a:cubicBezTo>
                  <a:lnTo>
                    <a:pt x="11437" y="142"/>
                  </a:lnTo>
                  <a:cubicBezTo>
                    <a:pt x="11277" y="46"/>
                    <a:pt x="11103" y="1"/>
                    <a:pt x="1093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5" name="Google Shape;5495;p64">
              <a:extLst>
                <a:ext uri="{FF2B5EF4-FFF2-40B4-BE49-F238E27FC236}">
                  <a16:creationId xmlns:a16="http://schemas.microsoft.com/office/drawing/2014/main" xmlns="" id="{9036AD5A-3803-4559-8186-4802970B9C42}"/>
                </a:ext>
              </a:extLst>
            </p:cNvPr>
            <p:cNvGrpSpPr/>
            <p:nvPr/>
          </p:nvGrpSpPr>
          <p:grpSpPr>
            <a:xfrm>
              <a:off x="6076129" y="3922482"/>
              <a:ext cx="348568" cy="249716"/>
              <a:chOff x="-60621600" y="4145650"/>
              <a:chExt cx="316650" cy="226850"/>
            </a:xfrm>
            <a:solidFill>
              <a:schemeClr val="accent3"/>
            </a:solidFill>
          </p:grpSpPr>
          <p:sp>
            <p:nvSpPr>
              <p:cNvPr id="986" name="Google Shape;5496;p64">
                <a:extLst>
                  <a:ext uri="{FF2B5EF4-FFF2-40B4-BE49-F238E27FC236}">
                    <a16:creationId xmlns:a16="http://schemas.microsoft.com/office/drawing/2014/main" xmlns="" id="{F7441A13-3162-490C-82ED-B5009E6B13A9}"/>
                  </a:ext>
                </a:extLst>
              </p:cNvPr>
              <p:cNvSpPr/>
              <p:nvPr/>
            </p:nvSpPr>
            <p:spPr>
              <a:xfrm>
                <a:off x="-60463275" y="4249600"/>
                <a:ext cx="61450" cy="60675"/>
              </a:xfrm>
              <a:custGeom>
                <a:avLst/>
                <a:gdLst/>
                <a:ahLst/>
                <a:cxnLst/>
                <a:rect l="l" t="t" r="r" b="b"/>
                <a:pathLst>
                  <a:path w="2458" h="2427" extrusionOk="0">
                    <a:moveTo>
                      <a:pt x="1229" y="1"/>
                    </a:moveTo>
                    <a:cubicBezTo>
                      <a:pt x="567" y="1"/>
                      <a:pt x="0" y="536"/>
                      <a:pt x="0" y="1198"/>
                    </a:cubicBezTo>
                    <a:cubicBezTo>
                      <a:pt x="0" y="1891"/>
                      <a:pt x="567" y="2427"/>
                      <a:pt x="1229" y="2427"/>
                    </a:cubicBezTo>
                    <a:cubicBezTo>
                      <a:pt x="1891" y="2427"/>
                      <a:pt x="2458" y="1891"/>
                      <a:pt x="2458" y="1198"/>
                    </a:cubicBezTo>
                    <a:cubicBezTo>
                      <a:pt x="2458" y="536"/>
                      <a:pt x="1891" y="1"/>
                      <a:pt x="122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5497;p64">
                <a:extLst>
                  <a:ext uri="{FF2B5EF4-FFF2-40B4-BE49-F238E27FC236}">
                    <a16:creationId xmlns:a16="http://schemas.microsoft.com/office/drawing/2014/main" xmlns="" id="{37B4BD6C-B887-49BB-BF85-757AC66D4C02}"/>
                  </a:ext>
                </a:extLst>
              </p:cNvPr>
              <p:cNvSpPr/>
              <p:nvPr/>
            </p:nvSpPr>
            <p:spPr>
              <a:xfrm>
                <a:off x="-60526300" y="4249600"/>
                <a:ext cx="48075" cy="60675"/>
              </a:xfrm>
              <a:custGeom>
                <a:avLst/>
                <a:gdLst/>
                <a:ahLst/>
                <a:cxnLst/>
                <a:rect l="l" t="t" r="r" b="b"/>
                <a:pathLst>
                  <a:path w="1923" h="2427" extrusionOk="0">
                    <a:moveTo>
                      <a:pt x="1261" y="1"/>
                    </a:moveTo>
                    <a:cubicBezTo>
                      <a:pt x="599" y="1"/>
                      <a:pt x="1" y="536"/>
                      <a:pt x="1" y="1198"/>
                    </a:cubicBezTo>
                    <a:cubicBezTo>
                      <a:pt x="1" y="1891"/>
                      <a:pt x="568" y="2427"/>
                      <a:pt x="1261" y="2427"/>
                    </a:cubicBezTo>
                    <a:cubicBezTo>
                      <a:pt x="1513" y="2427"/>
                      <a:pt x="1734" y="2364"/>
                      <a:pt x="1923" y="2238"/>
                    </a:cubicBezTo>
                    <a:cubicBezTo>
                      <a:pt x="1765" y="1923"/>
                      <a:pt x="1671" y="1576"/>
                      <a:pt x="1671" y="1198"/>
                    </a:cubicBezTo>
                    <a:cubicBezTo>
                      <a:pt x="1671" y="851"/>
                      <a:pt x="1765" y="505"/>
                      <a:pt x="1923" y="190"/>
                    </a:cubicBezTo>
                    <a:cubicBezTo>
                      <a:pt x="1734" y="64"/>
                      <a:pt x="1513" y="1"/>
                      <a:pt x="126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 name="Google Shape;5498;p64">
                <a:extLst>
                  <a:ext uri="{FF2B5EF4-FFF2-40B4-BE49-F238E27FC236}">
                    <a16:creationId xmlns:a16="http://schemas.microsoft.com/office/drawing/2014/main" xmlns="" id="{07E6AE8E-C35D-4D98-AC72-4EE74063EC9F}"/>
                  </a:ext>
                </a:extLst>
              </p:cNvPr>
              <p:cNvSpPr/>
              <p:nvPr/>
            </p:nvSpPr>
            <p:spPr>
              <a:xfrm>
                <a:off x="-60621600" y="4145650"/>
                <a:ext cx="316650" cy="226850"/>
              </a:xfrm>
              <a:custGeom>
                <a:avLst/>
                <a:gdLst/>
                <a:ahLst/>
                <a:cxnLst/>
                <a:rect l="l" t="t" r="r" b="b"/>
                <a:pathLst>
                  <a:path w="12666" h="9074" extrusionOk="0">
                    <a:moveTo>
                      <a:pt x="11374" y="851"/>
                    </a:moveTo>
                    <a:cubicBezTo>
                      <a:pt x="11626" y="851"/>
                      <a:pt x="11815" y="1040"/>
                      <a:pt x="11815" y="1229"/>
                    </a:cubicBezTo>
                    <a:lnTo>
                      <a:pt x="11815" y="1670"/>
                    </a:lnTo>
                    <a:lnTo>
                      <a:pt x="788" y="1670"/>
                    </a:lnTo>
                    <a:lnTo>
                      <a:pt x="788" y="1229"/>
                    </a:lnTo>
                    <a:cubicBezTo>
                      <a:pt x="788" y="1008"/>
                      <a:pt x="977" y="851"/>
                      <a:pt x="1166" y="851"/>
                    </a:cubicBezTo>
                    <a:close/>
                    <a:moveTo>
                      <a:pt x="7562" y="3277"/>
                    </a:moveTo>
                    <a:cubicBezTo>
                      <a:pt x="8696" y="3277"/>
                      <a:pt x="9641" y="4222"/>
                      <a:pt x="9641" y="5356"/>
                    </a:cubicBezTo>
                    <a:cubicBezTo>
                      <a:pt x="9610" y="6522"/>
                      <a:pt x="8696" y="7467"/>
                      <a:pt x="7562" y="7467"/>
                    </a:cubicBezTo>
                    <a:cubicBezTo>
                      <a:pt x="7089" y="7467"/>
                      <a:pt x="6648" y="7309"/>
                      <a:pt x="6333" y="7026"/>
                    </a:cubicBezTo>
                    <a:cubicBezTo>
                      <a:pt x="5987" y="7309"/>
                      <a:pt x="5546" y="7467"/>
                      <a:pt x="5073" y="7467"/>
                    </a:cubicBezTo>
                    <a:cubicBezTo>
                      <a:pt x="3939" y="7467"/>
                      <a:pt x="2994" y="6522"/>
                      <a:pt x="2994" y="5356"/>
                    </a:cubicBezTo>
                    <a:cubicBezTo>
                      <a:pt x="2994" y="4222"/>
                      <a:pt x="3939" y="3277"/>
                      <a:pt x="5073" y="3277"/>
                    </a:cubicBezTo>
                    <a:cubicBezTo>
                      <a:pt x="5514" y="3277"/>
                      <a:pt x="5987" y="3434"/>
                      <a:pt x="6333" y="3718"/>
                    </a:cubicBezTo>
                    <a:cubicBezTo>
                      <a:pt x="6680" y="3434"/>
                      <a:pt x="7121" y="3277"/>
                      <a:pt x="7562" y="3277"/>
                    </a:cubicBezTo>
                    <a:close/>
                    <a:moveTo>
                      <a:pt x="1229" y="0"/>
                    </a:moveTo>
                    <a:cubicBezTo>
                      <a:pt x="536" y="0"/>
                      <a:pt x="1" y="567"/>
                      <a:pt x="1" y="1229"/>
                    </a:cubicBezTo>
                    <a:lnTo>
                      <a:pt x="1" y="7845"/>
                    </a:lnTo>
                    <a:cubicBezTo>
                      <a:pt x="1" y="8506"/>
                      <a:pt x="536" y="9073"/>
                      <a:pt x="1229" y="9073"/>
                    </a:cubicBezTo>
                    <a:lnTo>
                      <a:pt x="11406" y="9073"/>
                    </a:lnTo>
                    <a:cubicBezTo>
                      <a:pt x="12099" y="9073"/>
                      <a:pt x="12666" y="8506"/>
                      <a:pt x="12666" y="7845"/>
                    </a:cubicBezTo>
                    <a:lnTo>
                      <a:pt x="12666" y="1229"/>
                    </a:lnTo>
                    <a:cubicBezTo>
                      <a:pt x="12634" y="567"/>
                      <a:pt x="12099" y="0"/>
                      <a:pt x="1140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9" name="Google Shape;5499;p64">
              <a:extLst>
                <a:ext uri="{FF2B5EF4-FFF2-40B4-BE49-F238E27FC236}">
                  <a16:creationId xmlns:a16="http://schemas.microsoft.com/office/drawing/2014/main" xmlns="" id="{C9D8EAFB-60D2-4191-8910-5FB64DE6599A}"/>
                </a:ext>
              </a:extLst>
            </p:cNvPr>
            <p:cNvGrpSpPr/>
            <p:nvPr/>
          </p:nvGrpSpPr>
          <p:grpSpPr>
            <a:xfrm>
              <a:off x="7347852" y="3873484"/>
              <a:ext cx="342486" cy="347715"/>
              <a:chOff x="-59400775" y="4084200"/>
              <a:chExt cx="311125" cy="315875"/>
            </a:xfrm>
            <a:solidFill>
              <a:schemeClr val="accent3"/>
            </a:solidFill>
          </p:grpSpPr>
          <p:sp>
            <p:nvSpPr>
              <p:cNvPr id="990" name="Google Shape;5500;p64">
                <a:extLst>
                  <a:ext uri="{FF2B5EF4-FFF2-40B4-BE49-F238E27FC236}">
                    <a16:creationId xmlns:a16="http://schemas.microsoft.com/office/drawing/2014/main" xmlns="" id="{650483E7-A840-41AE-9677-C71AF4ADC05A}"/>
                  </a:ext>
                </a:extLst>
              </p:cNvPr>
              <p:cNvSpPr/>
              <p:nvPr/>
            </p:nvSpPr>
            <p:spPr>
              <a:xfrm>
                <a:off x="-59400775" y="4317350"/>
                <a:ext cx="89800" cy="82725"/>
              </a:xfrm>
              <a:custGeom>
                <a:avLst/>
                <a:gdLst/>
                <a:ahLst/>
                <a:cxnLst/>
                <a:rect l="l" t="t" r="r" b="b"/>
                <a:pathLst>
                  <a:path w="3592" h="3309" extrusionOk="0">
                    <a:moveTo>
                      <a:pt x="1796" y="851"/>
                    </a:moveTo>
                    <a:cubicBezTo>
                      <a:pt x="2048" y="851"/>
                      <a:pt x="2237" y="1071"/>
                      <a:pt x="2237" y="1260"/>
                    </a:cubicBezTo>
                    <a:cubicBezTo>
                      <a:pt x="2237" y="1449"/>
                      <a:pt x="2048" y="1701"/>
                      <a:pt x="1796" y="1701"/>
                    </a:cubicBezTo>
                    <a:cubicBezTo>
                      <a:pt x="1576" y="1701"/>
                      <a:pt x="1418" y="1481"/>
                      <a:pt x="1418" y="1260"/>
                    </a:cubicBezTo>
                    <a:cubicBezTo>
                      <a:pt x="1418" y="1008"/>
                      <a:pt x="1576" y="851"/>
                      <a:pt x="1796" y="851"/>
                    </a:cubicBezTo>
                    <a:close/>
                    <a:moveTo>
                      <a:pt x="0" y="0"/>
                    </a:moveTo>
                    <a:lnTo>
                      <a:pt x="0" y="2079"/>
                    </a:lnTo>
                    <a:cubicBezTo>
                      <a:pt x="0" y="2741"/>
                      <a:pt x="536" y="3308"/>
                      <a:pt x="1229" y="3308"/>
                    </a:cubicBezTo>
                    <a:lnTo>
                      <a:pt x="2332" y="3308"/>
                    </a:lnTo>
                    <a:cubicBezTo>
                      <a:pt x="2993" y="3308"/>
                      <a:pt x="3592" y="2741"/>
                      <a:pt x="3592" y="2079"/>
                    </a:cubicBezTo>
                    <a:lnTo>
                      <a:pt x="359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5501;p64">
                <a:extLst>
                  <a:ext uri="{FF2B5EF4-FFF2-40B4-BE49-F238E27FC236}">
                    <a16:creationId xmlns:a16="http://schemas.microsoft.com/office/drawing/2014/main" xmlns="" id="{449213A7-AEF2-4210-978C-ECFE7C4AACAB}"/>
                  </a:ext>
                </a:extLst>
              </p:cNvPr>
              <p:cNvSpPr/>
              <p:nvPr/>
            </p:nvSpPr>
            <p:spPr>
              <a:xfrm>
                <a:off x="-59400000" y="4084200"/>
                <a:ext cx="89825" cy="212700"/>
              </a:xfrm>
              <a:custGeom>
                <a:avLst/>
                <a:gdLst/>
                <a:ahLst/>
                <a:cxnLst/>
                <a:rect l="l" t="t" r="r" b="b"/>
                <a:pathLst>
                  <a:path w="3593" h="8508" extrusionOk="0">
                    <a:moveTo>
                      <a:pt x="1734" y="1607"/>
                    </a:moveTo>
                    <a:cubicBezTo>
                      <a:pt x="1923" y="1607"/>
                      <a:pt x="2175" y="1797"/>
                      <a:pt x="2175" y="2049"/>
                    </a:cubicBezTo>
                    <a:lnTo>
                      <a:pt x="2175" y="7278"/>
                    </a:lnTo>
                    <a:cubicBezTo>
                      <a:pt x="2175" y="7499"/>
                      <a:pt x="1986" y="7656"/>
                      <a:pt x="1734" y="7656"/>
                    </a:cubicBezTo>
                    <a:cubicBezTo>
                      <a:pt x="1513" y="7656"/>
                      <a:pt x="1356" y="7467"/>
                      <a:pt x="1356" y="7278"/>
                    </a:cubicBezTo>
                    <a:lnTo>
                      <a:pt x="1356" y="2049"/>
                    </a:lnTo>
                    <a:cubicBezTo>
                      <a:pt x="1356" y="1797"/>
                      <a:pt x="1545" y="1607"/>
                      <a:pt x="1734" y="1607"/>
                    </a:cubicBezTo>
                    <a:close/>
                    <a:moveTo>
                      <a:pt x="1230" y="1"/>
                    </a:moveTo>
                    <a:cubicBezTo>
                      <a:pt x="568" y="1"/>
                      <a:pt x="1" y="536"/>
                      <a:pt x="1" y="1198"/>
                    </a:cubicBezTo>
                    <a:lnTo>
                      <a:pt x="1" y="8507"/>
                    </a:lnTo>
                    <a:lnTo>
                      <a:pt x="3593" y="8507"/>
                    </a:lnTo>
                    <a:lnTo>
                      <a:pt x="3593" y="1198"/>
                    </a:lnTo>
                    <a:cubicBezTo>
                      <a:pt x="3561" y="536"/>
                      <a:pt x="2994" y="1"/>
                      <a:pt x="233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5502;p64">
                <a:extLst>
                  <a:ext uri="{FF2B5EF4-FFF2-40B4-BE49-F238E27FC236}">
                    <a16:creationId xmlns:a16="http://schemas.microsoft.com/office/drawing/2014/main" xmlns="" id="{14CD277C-4970-48D4-816B-2F2A206CFFB0}"/>
                  </a:ext>
                </a:extLst>
              </p:cNvPr>
              <p:cNvSpPr/>
              <p:nvPr/>
            </p:nvSpPr>
            <p:spPr>
              <a:xfrm>
                <a:off x="-59290500" y="4317350"/>
                <a:ext cx="89800" cy="82725"/>
              </a:xfrm>
              <a:custGeom>
                <a:avLst/>
                <a:gdLst/>
                <a:ahLst/>
                <a:cxnLst/>
                <a:rect l="l" t="t" r="r" b="b"/>
                <a:pathLst>
                  <a:path w="3592" h="3309" extrusionOk="0">
                    <a:moveTo>
                      <a:pt x="1796" y="851"/>
                    </a:moveTo>
                    <a:cubicBezTo>
                      <a:pt x="2048" y="851"/>
                      <a:pt x="2205" y="1071"/>
                      <a:pt x="2205" y="1260"/>
                    </a:cubicBezTo>
                    <a:cubicBezTo>
                      <a:pt x="2205" y="1449"/>
                      <a:pt x="2016" y="1701"/>
                      <a:pt x="1796" y="1701"/>
                    </a:cubicBezTo>
                    <a:cubicBezTo>
                      <a:pt x="1575" y="1701"/>
                      <a:pt x="1386" y="1481"/>
                      <a:pt x="1386" y="1260"/>
                    </a:cubicBezTo>
                    <a:cubicBezTo>
                      <a:pt x="1386" y="1008"/>
                      <a:pt x="1575" y="851"/>
                      <a:pt x="1796" y="851"/>
                    </a:cubicBezTo>
                    <a:close/>
                    <a:moveTo>
                      <a:pt x="0" y="0"/>
                    </a:moveTo>
                    <a:lnTo>
                      <a:pt x="0" y="2079"/>
                    </a:lnTo>
                    <a:cubicBezTo>
                      <a:pt x="0" y="2741"/>
                      <a:pt x="536" y="3308"/>
                      <a:pt x="1260" y="3308"/>
                    </a:cubicBezTo>
                    <a:lnTo>
                      <a:pt x="2363" y="3308"/>
                    </a:lnTo>
                    <a:cubicBezTo>
                      <a:pt x="3025" y="3308"/>
                      <a:pt x="3592" y="2741"/>
                      <a:pt x="3592" y="2079"/>
                    </a:cubicBezTo>
                    <a:lnTo>
                      <a:pt x="359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5503;p64">
                <a:extLst>
                  <a:ext uri="{FF2B5EF4-FFF2-40B4-BE49-F238E27FC236}">
                    <a16:creationId xmlns:a16="http://schemas.microsoft.com/office/drawing/2014/main" xmlns="" id="{7FB4FA76-79A7-4B43-82FC-24C1FF964D3D}"/>
                  </a:ext>
                </a:extLst>
              </p:cNvPr>
              <p:cNvSpPr/>
              <p:nvPr/>
            </p:nvSpPr>
            <p:spPr>
              <a:xfrm>
                <a:off x="-59290500" y="4084200"/>
                <a:ext cx="89800" cy="212700"/>
              </a:xfrm>
              <a:custGeom>
                <a:avLst/>
                <a:gdLst/>
                <a:ahLst/>
                <a:cxnLst/>
                <a:rect l="l" t="t" r="r" b="b"/>
                <a:pathLst>
                  <a:path w="3592" h="8508" extrusionOk="0">
                    <a:moveTo>
                      <a:pt x="1796" y="1607"/>
                    </a:moveTo>
                    <a:cubicBezTo>
                      <a:pt x="2048" y="1607"/>
                      <a:pt x="2205" y="1797"/>
                      <a:pt x="2205" y="2049"/>
                    </a:cubicBezTo>
                    <a:lnTo>
                      <a:pt x="2205" y="7278"/>
                    </a:lnTo>
                    <a:cubicBezTo>
                      <a:pt x="2205" y="7499"/>
                      <a:pt x="2016" y="7656"/>
                      <a:pt x="1796" y="7656"/>
                    </a:cubicBezTo>
                    <a:cubicBezTo>
                      <a:pt x="1607" y="7656"/>
                      <a:pt x="1386" y="7467"/>
                      <a:pt x="1386" y="7278"/>
                    </a:cubicBezTo>
                    <a:lnTo>
                      <a:pt x="1386" y="2049"/>
                    </a:lnTo>
                    <a:cubicBezTo>
                      <a:pt x="1386" y="1797"/>
                      <a:pt x="1575" y="1607"/>
                      <a:pt x="1796" y="1607"/>
                    </a:cubicBezTo>
                    <a:close/>
                    <a:moveTo>
                      <a:pt x="1260" y="1"/>
                    </a:moveTo>
                    <a:cubicBezTo>
                      <a:pt x="599" y="1"/>
                      <a:pt x="0" y="536"/>
                      <a:pt x="0" y="1198"/>
                    </a:cubicBezTo>
                    <a:lnTo>
                      <a:pt x="0" y="8507"/>
                    </a:lnTo>
                    <a:lnTo>
                      <a:pt x="3592" y="8507"/>
                    </a:lnTo>
                    <a:lnTo>
                      <a:pt x="3592" y="1198"/>
                    </a:lnTo>
                    <a:cubicBezTo>
                      <a:pt x="3592" y="536"/>
                      <a:pt x="3025" y="1"/>
                      <a:pt x="236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5504;p64">
                <a:extLst>
                  <a:ext uri="{FF2B5EF4-FFF2-40B4-BE49-F238E27FC236}">
                    <a16:creationId xmlns:a16="http://schemas.microsoft.com/office/drawing/2014/main" xmlns="" id="{A18560C5-8A6D-4FC3-9257-F30413EC367F}"/>
                  </a:ext>
                </a:extLst>
              </p:cNvPr>
              <p:cNvSpPr/>
              <p:nvPr/>
            </p:nvSpPr>
            <p:spPr>
              <a:xfrm>
                <a:off x="-59181025" y="4317350"/>
                <a:ext cx="89800" cy="82725"/>
              </a:xfrm>
              <a:custGeom>
                <a:avLst/>
                <a:gdLst/>
                <a:ahLst/>
                <a:cxnLst/>
                <a:rect l="l" t="t" r="r" b="b"/>
                <a:pathLst>
                  <a:path w="3592" h="3309" extrusionOk="0">
                    <a:moveTo>
                      <a:pt x="1828" y="851"/>
                    </a:moveTo>
                    <a:cubicBezTo>
                      <a:pt x="2080" y="851"/>
                      <a:pt x="2269" y="1071"/>
                      <a:pt x="2269" y="1260"/>
                    </a:cubicBezTo>
                    <a:cubicBezTo>
                      <a:pt x="2269" y="1449"/>
                      <a:pt x="2080" y="1701"/>
                      <a:pt x="1828" y="1701"/>
                    </a:cubicBezTo>
                    <a:cubicBezTo>
                      <a:pt x="1607" y="1701"/>
                      <a:pt x="1450" y="1481"/>
                      <a:pt x="1450" y="1260"/>
                    </a:cubicBezTo>
                    <a:cubicBezTo>
                      <a:pt x="1450" y="1008"/>
                      <a:pt x="1607" y="851"/>
                      <a:pt x="1828" y="851"/>
                    </a:cubicBezTo>
                    <a:close/>
                    <a:moveTo>
                      <a:pt x="0" y="0"/>
                    </a:moveTo>
                    <a:lnTo>
                      <a:pt x="0" y="2079"/>
                    </a:lnTo>
                    <a:lnTo>
                      <a:pt x="32" y="2079"/>
                    </a:lnTo>
                    <a:cubicBezTo>
                      <a:pt x="32" y="2741"/>
                      <a:pt x="567" y="3308"/>
                      <a:pt x="1261" y="3308"/>
                    </a:cubicBezTo>
                    <a:lnTo>
                      <a:pt x="2363" y="3308"/>
                    </a:lnTo>
                    <a:cubicBezTo>
                      <a:pt x="3025" y="3308"/>
                      <a:pt x="3592" y="2741"/>
                      <a:pt x="3592" y="2079"/>
                    </a:cubicBezTo>
                    <a:lnTo>
                      <a:pt x="359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5505;p64">
                <a:extLst>
                  <a:ext uri="{FF2B5EF4-FFF2-40B4-BE49-F238E27FC236}">
                    <a16:creationId xmlns:a16="http://schemas.microsoft.com/office/drawing/2014/main" xmlns="" id="{44FB880B-2F3C-486B-9E44-1AA45FC9B15C}"/>
                  </a:ext>
                </a:extLst>
              </p:cNvPr>
              <p:cNvSpPr/>
              <p:nvPr/>
            </p:nvSpPr>
            <p:spPr>
              <a:xfrm>
                <a:off x="-59179450" y="4084200"/>
                <a:ext cx="89800" cy="212700"/>
              </a:xfrm>
              <a:custGeom>
                <a:avLst/>
                <a:gdLst/>
                <a:ahLst/>
                <a:cxnLst/>
                <a:rect l="l" t="t" r="r" b="b"/>
                <a:pathLst>
                  <a:path w="3592" h="8508" extrusionOk="0">
                    <a:moveTo>
                      <a:pt x="1733" y="1607"/>
                    </a:moveTo>
                    <a:cubicBezTo>
                      <a:pt x="1922" y="1607"/>
                      <a:pt x="2174" y="1797"/>
                      <a:pt x="2174" y="2049"/>
                    </a:cubicBezTo>
                    <a:lnTo>
                      <a:pt x="2174" y="7278"/>
                    </a:lnTo>
                    <a:cubicBezTo>
                      <a:pt x="2174" y="7499"/>
                      <a:pt x="1985" y="7656"/>
                      <a:pt x="1733" y="7656"/>
                    </a:cubicBezTo>
                    <a:cubicBezTo>
                      <a:pt x="1513" y="7656"/>
                      <a:pt x="1355" y="7467"/>
                      <a:pt x="1355" y="7278"/>
                    </a:cubicBezTo>
                    <a:lnTo>
                      <a:pt x="1355" y="2049"/>
                    </a:lnTo>
                    <a:cubicBezTo>
                      <a:pt x="1355" y="1797"/>
                      <a:pt x="1544" y="1607"/>
                      <a:pt x="1733" y="1607"/>
                    </a:cubicBezTo>
                    <a:close/>
                    <a:moveTo>
                      <a:pt x="1229" y="1"/>
                    </a:moveTo>
                    <a:cubicBezTo>
                      <a:pt x="567" y="1"/>
                      <a:pt x="0" y="536"/>
                      <a:pt x="0" y="1198"/>
                    </a:cubicBezTo>
                    <a:lnTo>
                      <a:pt x="0" y="8507"/>
                    </a:lnTo>
                    <a:lnTo>
                      <a:pt x="3592" y="8507"/>
                    </a:lnTo>
                    <a:lnTo>
                      <a:pt x="3592" y="1198"/>
                    </a:lnTo>
                    <a:cubicBezTo>
                      <a:pt x="3560" y="536"/>
                      <a:pt x="2993" y="1"/>
                      <a:pt x="233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6" name="Google Shape;5506;p64">
              <a:extLst>
                <a:ext uri="{FF2B5EF4-FFF2-40B4-BE49-F238E27FC236}">
                  <a16:creationId xmlns:a16="http://schemas.microsoft.com/office/drawing/2014/main" xmlns="" id="{7A52B0BE-64E6-4D36-B47D-BB81F118ED23}"/>
                </a:ext>
              </a:extLst>
            </p:cNvPr>
            <p:cNvGrpSpPr/>
            <p:nvPr/>
          </p:nvGrpSpPr>
          <p:grpSpPr>
            <a:xfrm>
              <a:off x="2276375" y="3043493"/>
              <a:ext cx="347688" cy="348568"/>
              <a:chOff x="-64044600" y="3360375"/>
              <a:chExt cx="315850" cy="316650"/>
            </a:xfrm>
            <a:solidFill>
              <a:schemeClr val="accent3"/>
            </a:solidFill>
          </p:grpSpPr>
          <p:sp>
            <p:nvSpPr>
              <p:cNvPr id="997" name="Google Shape;5507;p64">
                <a:extLst>
                  <a:ext uri="{FF2B5EF4-FFF2-40B4-BE49-F238E27FC236}">
                    <a16:creationId xmlns:a16="http://schemas.microsoft.com/office/drawing/2014/main" xmlns="" id="{9CDD1C09-3C5A-479F-B023-0CB55E45DDA7}"/>
                  </a:ext>
                </a:extLst>
              </p:cNvPr>
              <p:cNvSpPr/>
              <p:nvPr/>
            </p:nvSpPr>
            <p:spPr>
              <a:xfrm>
                <a:off x="-63980025" y="3532875"/>
                <a:ext cx="185900" cy="144150"/>
              </a:xfrm>
              <a:custGeom>
                <a:avLst/>
                <a:gdLst/>
                <a:ahLst/>
                <a:cxnLst/>
                <a:rect l="l" t="t" r="r" b="b"/>
                <a:pathLst>
                  <a:path w="7436" h="5766" extrusionOk="0">
                    <a:moveTo>
                      <a:pt x="410" y="0"/>
                    </a:moveTo>
                    <a:cubicBezTo>
                      <a:pt x="158" y="0"/>
                      <a:pt x="1" y="189"/>
                      <a:pt x="1" y="410"/>
                    </a:cubicBezTo>
                    <a:cubicBezTo>
                      <a:pt x="1" y="662"/>
                      <a:pt x="190" y="820"/>
                      <a:pt x="410" y="820"/>
                    </a:cubicBezTo>
                    <a:lnTo>
                      <a:pt x="883" y="820"/>
                    </a:lnTo>
                    <a:lnTo>
                      <a:pt x="1670" y="5419"/>
                    </a:lnTo>
                    <a:cubicBezTo>
                      <a:pt x="1702" y="5608"/>
                      <a:pt x="1859" y="5766"/>
                      <a:pt x="2048" y="5766"/>
                    </a:cubicBezTo>
                    <a:lnTo>
                      <a:pt x="5356" y="5766"/>
                    </a:lnTo>
                    <a:cubicBezTo>
                      <a:pt x="5545" y="5766"/>
                      <a:pt x="5766" y="5608"/>
                      <a:pt x="5766" y="5419"/>
                    </a:cubicBezTo>
                    <a:lnTo>
                      <a:pt x="6554" y="820"/>
                    </a:lnTo>
                    <a:lnTo>
                      <a:pt x="7026" y="820"/>
                    </a:lnTo>
                    <a:cubicBezTo>
                      <a:pt x="7247" y="820"/>
                      <a:pt x="7404" y="630"/>
                      <a:pt x="7404" y="410"/>
                    </a:cubicBezTo>
                    <a:cubicBezTo>
                      <a:pt x="7436" y="189"/>
                      <a:pt x="7247" y="0"/>
                      <a:pt x="702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5508;p64">
                <a:extLst>
                  <a:ext uri="{FF2B5EF4-FFF2-40B4-BE49-F238E27FC236}">
                    <a16:creationId xmlns:a16="http://schemas.microsoft.com/office/drawing/2014/main" xmlns="" id="{84993860-570B-4BC6-93C2-D8E75F70F26E}"/>
                  </a:ext>
                </a:extLst>
              </p:cNvPr>
              <p:cNvSpPr/>
              <p:nvPr/>
            </p:nvSpPr>
            <p:spPr>
              <a:xfrm>
                <a:off x="-64044600" y="3360375"/>
                <a:ext cx="315850" cy="152825"/>
              </a:xfrm>
              <a:custGeom>
                <a:avLst/>
                <a:gdLst/>
                <a:ahLst/>
                <a:cxnLst/>
                <a:rect l="l" t="t" r="r" b="b"/>
                <a:pathLst>
                  <a:path w="12634" h="6113" extrusionOk="0">
                    <a:moveTo>
                      <a:pt x="378" y="1"/>
                    </a:moveTo>
                    <a:cubicBezTo>
                      <a:pt x="158" y="1"/>
                      <a:pt x="0" y="190"/>
                      <a:pt x="0" y="442"/>
                    </a:cubicBezTo>
                    <a:lnTo>
                      <a:pt x="0" y="5672"/>
                    </a:lnTo>
                    <a:cubicBezTo>
                      <a:pt x="0" y="5892"/>
                      <a:pt x="189" y="6113"/>
                      <a:pt x="378" y="6113"/>
                    </a:cubicBezTo>
                    <a:lnTo>
                      <a:pt x="3088" y="6113"/>
                    </a:lnTo>
                    <a:cubicBezTo>
                      <a:pt x="3245" y="5514"/>
                      <a:pt x="3560" y="4947"/>
                      <a:pt x="4001" y="4569"/>
                    </a:cubicBezTo>
                    <a:cubicBezTo>
                      <a:pt x="3875" y="4285"/>
                      <a:pt x="3812" y="3970"/>
                      <a:pt x="3812" y="3624"/>
                    </a:cubicBezTo>
                    <a:cubicBezTo>
                      <a:pt x="3812" y="2238"/>
                      <a:pt x="4915" y="1135"/>
                      <a:pt x="6301" y="1135"/>
                    </a:cubicBezTo>
                    <a:cubicBezTo>
                      <a:pt x="7656" y="1135"/>
                      <a:pt x="8759" y="2238"/>
                      <a:pt x="8759" y="3624"/>
                    </a:cubicBezTo>
                    <a:cubicBezTo>
                      <a:pt x="8759" y="3939"/>
                      <a:pt x="8696" y="4254"/>
                      <a:pt x="8570" y="4569"/>
                    </a:cubicBezTo>
                    <a:cubicBezTo>
                      <a:pt x="9011" y="5010"/>
                      <a:pt x="9326" y="5514"/>
                      <a:pt x="9483" y="6113"/>
                    </a:cubicBezTo>
                    <a:lnTo>
                      <a:pt x="12193" y="6113"/>
                    </a:lnTo>
                    <a:cubicBezTo>
                      <a:pt x="12445" y="6113"/>
                      <a:pt x="12602" y="5892"/>
                      <a:pt x="12602" y="5672"/>
                    </a:cubicBezTo>
                    <a:lnTo>
                      <a:pt x="12602" y="442"/>
                    </a:lnTo>
                    <a:cubicBezTo>
                      <a:pt x="12634" y="190"/>
                      <a:pt x="12445" y="1"/>
                      <a:pt x="1222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5509;p64">
                <a:extLst>
                  <a:ext uri="{FF2B5EF4-FFF2-40B4-BE49-F238E27FC236}">
                    <a16:creationId xmlns:a16="http://schemas.microsoft.com/office/drawing/2014/main" xmlns="" id="{F6A6046F-458F-4A34-AA81-B319A00B175F}"/>
                  </a:ext>
                </a:extLst>
              </p:cNvPr>
              <p:cNvSpPr/>
              <p:nvPr/>
            </p:nvSpPr>
            <p:spPr>
              <a:xfrm>
                <a:off x="-63945375" y="3408425"/>
                <a:ext cx="117375" cy="103200"/>
              </a:xfrm>
              <a:custGeom>
                <a:avLst/>
                <a:gdLst/>
                <a:ahLst/>
                <a:cxnLst/>
                <a:rect l="l" t="t" r="r" b="b"/>
                <a:pathLst>
                  <a:path w="4695" h="4128" extrusionOk="0">
                    <a:moveTo>
                      <a:pt x="2364" y="1"/>
                    </a:moveTo>
                    <a:cubicBezTo>
                      <a:pt x="1450" y="1"/>
                      <a:pt x="694" y="757"/>
                      <a:pt x="694" y="1670"/>
                    </a:cubicBezTo>
                    <a:cubicBezTo>
                      <a:pt x="694" y="2080"/>
                      <a:pt x="851" y="2489"/>
                      <a:pt x="1167" y="2805"/>
                    </a:cubicBezTo>
                    <a:cubicBezTo>
                      <a:pt x="599" y="3120"/>
                      <a:pt x="190" y="3592"/>
                      <a:pt x="1" y="4128"/>
                    </a:cubicBezTo>
                    <a:lnTo>
                      <a:pt x="4695" y="4128"/>
                    </a:lnTo>
                    <a:cubicBezTo>
                      <a:pt x="4475" y="3561"/>
                      <a:pt x="4065" y="3088"/>
                      <a:pt x="3529" y="2805"/>
                    </a:cubicBezTo>
                    <a:cubicBezTo>
                      <a:pt x="3813" y="2489"/>
                      <a:pt x="4002" y="2080"/>
                      <a:pt x="4002" y="1670"/>
                    </a:cubicBezTo>
                    <a:cubicBezTo>
                      <a:pt x="4002" y="757"/>
                      <a:pt x="3277" y="1"/>
                      <a:pt x="236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0" name="Google Shape;5510;p64">
              <a:extLst>
                <a:ext uri="{FF2B5EF4-FFF2-40B4-BE49-F238E27FC236}">
                  <a16:creationId xmlns:a16="http://schemas.microsoft.com/office/drawing/2014/main" xmlns="" id="{972C6DCC-46F5-4A32-8015-A9F284A1DD52}"/>
                </a:ext>
              </a:extLst>
            </p:cNvPr>
            <p:cNvGrpSpPr/>
            <p:nvPr/>
          </p:nvGrpSpPr>
          <p:grpSpPr>
            <a:xfrm>
              <a:off x="2301514" y="3464550"/>
              <a:ext cx="297409" cy="349421"/>
              <a:chOff x="-64022550" y="3727425"/>
              <a:chExt cx="270175" cy="317425"/>
            </a:xfrm>
            <a:solidFill>
              <a:schemeClr val="accent3"/>
            </a:solidFill>
          </p:grpSpPr>
          <p:sp>
            <p:nvSpPr>
              <p:cNvPr id="1001" name="Google Shape;5511;p64">
                <a:extLst>
                  <a:ext uri="{FF2B5EF4-FFF2-40B4-BE49-F238E27FC236}">
                    <a16:creationId xmlns:a16="http://schemas.microsoft.com/office/drawing/2014/main" xmlns="" id="{6AE032A1-7B8C-4479-90A2-FFEB74512590}"/>
                  </a:ext>
                </a:extLst>
              </p:cNvPr>
              <p:cNvSpPr/>
              <p:nvPr/>
            </p:nvSpPr>
            <p:spPr>
              <a:xfrm>
                <a:off x="-64022550" y="3912500"/>
                <a:ext cx="270175" cy="90600"/>
              </a:xfrm>
              <a:custGeom>
                <a:avLst/>
                <a:gdLst/>
                <a:ahLst/>
                <a:cxnLst/>
                <a:rect l="l" t="t" r="r" b="b"/>
                <a:pathLst>
                  <a:path w="10807" h="3624" extrusionOk="0">
                    <a:moveTo>
                      <a:pt x="2111" y="1"/>
                    </a:moveTo>
                    <a:cubicBezTo>
                      <a:pt x="945" y="1"/>
                      <a:pt x="0" y="946"/>
                      <a:pt x="0" y="2080"/>
                    </a:cubicBezTo>
                    <a:lnTo>
                      <a:pt x="0" y="3183"/>
                    </a:lnTo>
                    <a:cubicBezTo>
                      <a:pt x="0" y="3435"/>
                      <a:pt x="221" y="3624"/>
                      <a:pt x="441" y="3624"/>
                    </a:cubicBezTo>
                    <a:lnTo>
                      <a:pt x="10365" y="3624"/>
                    </a:lnTo>
                    <a:cubicBezTo>
                      <a:pt x="10618" y="3624"/>
                      <a:pt x="10807" y="3435"/>
                      <a:pt x="10807" y="3183"/>
                    </a:cubicBezTo>
                    <a:lnTo>
                      <a:pt x="10807" y="2080"/>
                    </a:lnTo>
                    <a:cubicBezTo>
                      <a:pt x="10807" y="946"/>
                      <a:pt x="9861" y="1"/>
                      <a:pt x="872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5512;p64">
                <a:extLst>
                  <a:ext uri="{FF2B5EF4-FFF2-40B4-BE49-F238E27FC236}">
                    <a16:creationId xmlns:a16="http://schemas.microsoft.com/office/drawing/2014/main" xmlns="" id="{7C18F0CD-2AF3-4D29-877C-FFEC102D4059}"/>
                  </a:ext>
                </a:extLst>
              </p:cNvPr>
              <p:cNvSpPr/>
              <p:nvPr/>
            </p:nvSpPr>
            <p:spPr>
              <a:xfrm>
                <a:off x="-64000500" y="4023550"/>
                <a:ext cx="227650" cy="21300"/>
              </a:xfrm>
              <a:custGeom>
                <a:avLst/>
                <a:gdLst/>
                <a:ahLst/>
                <a:cxnLst/>
                <a:rect l="l" t="t" r="r" b="b"/>
                <a:pathLst>
                  <a:path w="9106" h="852" extrusionOk="0">
                    <a:moveTo>
                      <a:pt x="0" y="1"/>
                    </a:moveTo>
                    <a:lnTo>
                      <a:pt x="0" y="442"/>
                    </a:lnTo>
                    <a:cubicBezTo>
                      <a:pt x="0" y="694"/>
                      <a:pt x="190" y="851"/>
                      <a:pt x="442" y="851"/>
                    </a:cubicBezTo>
                    <a:lnTo>
                      <a:pt x="8696" y="851"/>
                    </a:lnTo>
                    <a:cubicBezTo>
                      <a:pt x="8948" y="851"/>
                      <a:pt x="9105" y="631"/>
                      <a:pt x="9105" y="442"/>
                    </a:cubicBezTo>
                    <a:lnTo>
                      <a:pt x="910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5513;p64">
                <a:extLst>
                  <a:ext uri="{FF2B5EF4-FFF2-40B4-BE49-F238E27FC236}">
                    <a16:creationId xmlns:a16="http://schemas.microsoft.com/office/drawing/2014/main" xmlns="" id="{25F244CA-94CB-4D83-9233-23D93141AB92}"/>
                  </a:ext>
                </a:extLst>
              </p:cNvPr>
              <p:cNvSpPr/>
              <p:nvPr/>
            </p:nvSpPr>
            <p:spPr>
              <a:xfrm>
                <a:off x="-63960325" y="3727425"/>
                <a:ext cx="144925" cy="165425"/>
              </a:xfrm>
              <a:custGeom>
                <a:avLst/>
                <a:gdLst/>
                <a:ahLst/>
                <a:cxnLst/>
                <a:rect l="l" t="t" r="r" b="b"/>
                <a:pathLst>
                  <a:path w="5797" h="6617" extrusionOk="0">
                    <a:moveTo>
                      <a:pt x="2930" y="0"/>
                    </a:moveTo>
                    <a:cubicBezTo>
                      <a:pt x="1292" y="0"/>
                      <a:pt x="0" y="1292"/>
                      <a:pt x="0" y="2867"/>
                    </a:cubicBezTo>
                    <a:cubicBezTo>
                      <a:pt x="32" y="3812"/>
                      <a:pt x="504" y="4694"/>
                      <a:pt x="1260" y="5230"/>
                    </a:cubicBezTo>
                    <a:lnTo>
                      <a:pt x="1260" y="6616"/>
                    </a:lnTo>
                    <a:lnTo>
                      <a:pt x="4568" y="6616"/>
                    </a:lnTo>
                    <a:lnTo>
                      <a:pt x="4568" y="5230"/>
                    </a:lnTo>
                    <a:cubicBezTo>
                      <a:pt x="5356" y="4694"/>
                      <a:pt x="5797" y="3812"/>
                      <a:pt x="5797" y="2867"/>
                    </a:cubicBezTo>
                    <a:cubicBezTo>
                      <a:pt x="5797" y="1260"/>
                      <a:pt x="4505" y="0"/>
                      <a:pt x="293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4" name="Google Shape;5514;p64">
              <a:extLst>
                <a:ext uri="{FF2B5EF4-FFF2-40B4-BE49-F238E27FC236}">
                  <a16:creationId xmlns:a16="http://schemas.microsoft.com/office/drawing/2014/main" xmlns="" id="{A57D4820-47D5-4AE4-9E02-1096DDCF3626}"/>
                </a:ext>
              </a:extLst>
            </p:cNvPr>
            <p:cNvGrpSpPr/>
            <p:nvPr/>
          </p:nvGrpSpPr>
          <p:grpSpPr>
            <a:xfrm>
              <a:off x="2324480" y="3872616"/>
              <a:ext cx="251478" cy="349449"/>
              <a:chOff x="-64001300" y="4093650"/>
              <a:chExt cx="228450" cy="317450"/>
            </a:xfrm>
            <a:solidFill>
              <a:schemeClr val="accent3"/>
            </a:solidFill>
          </p:grpSpPr>
          <p:sp>
            <p:nvSpPr>
              <p:cNvPr id="1005" name="Google Shape;5515;p64">
                <a:extLst>
                  <a:ext uri="{FF2B5EF4-FFF2-40B4-BE49-F238E27FC236}">
                    <a16:creationId xmlns:a16="http://schemas.microsoft.com/office/drawing/2014/main" xmlns="" id="{E137704F-F560-4B51-AFA2-19F1AAA1B240}"/>
                  </a:ext>
                </a:extLst>
              </p:cNvPr>
              <p:cNvSpPr/>
              <p:nvPr/>
            </p:nvSpPr>
            <p:spPr>
              <a:xfrm>
                <a:off x="-63933550" y="4328375"/>
                <a:ext cx="93750" cy="40975"/>
              </a:xfrm>
              <a:custGeom>
                <a:avLst/>
                <a:gdLst/>
                <a:ahLst/>
                <a:cxnLst/>
                <a:rect l="l" t="t" r="r" b="b"/>
                <a:pathLst>
                  <a:path w="3750" h="1639" extrusionOk="0">
                    <a:moveTo>
                      <a:pt x="1859" y="0"/>
                    </a:moveTo>
                    <a:cubicBezTo>
                      <a:pt x="1009" y="0"/>
                      <a:pt x="315" y="662"/>
                      <a:pt x="0" y="1638"/>
                    </a:cubicBezTo>
                    <a:lnTo>
                      <a:pt x="3749" y="1638"/>
                    </a:lnTo>
                    <a:cubicBezTo>
                      <a:pt x="3434" y="662"/>
                      <a:pt x="2710" y="0"/>
                      <a:pt x="185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5516;p64">
                <a:extLst>
                  <a:ext uri="{FF2B5EF4-FFF2-40B4-BE49-F238E27FC236}">
                    <a16:creationId xmlns:a16="http://schemas.microsoft.com/office/drawing/2014/main" xmlns="" id="{1EB46071-9BA8-41B0-821B-91AC56FDBC6D}"/>
                  </a:ext>
                </a:extLst>
              </p:cNvPr>
              <p:cNvSpPr/>
              <p:nvPr/>
            </p:nvSpPr>
            <p:spPr>
              <a:xfrm>
                <a:off x="-63980025" y="4135400"/>
                <a:ext cx="185900" cy="234725"/>
              </a:xfrm>
              <a:custGeom>
                <a:avLst/>
                <a:gdLst/>
                <a:ahLst/>
                <a:cxnLst/>
                <a:rect l="l" t="t" r="r" b="b"/>
                <a:pathLst>
                  <a:path w="7436" h="9389" extrusionOk="0">
                    <a:moveTo>
                      <a:pt x="6617" y="1"/>
                    </a:moveTo>
                    <a:lnTo>
                      <a:pt x="6617" y="725"/>
                    </a:lnTo>
                    <a:cubicBezTo>
                      <a:pt x="6196" y="593"/>
                      <a:pt x="5771" y="530"/>
                      <a:pt x="5358" y="530"/>
                    </a:cubicBezTo>
                    <a:cubicBezTo>
                      <a:pt x="4686" y="530"/>
                      <a:pt x="4044" y="697"/>
                      <a:pt x="3498" y="1009"/>
                    </a:cubicBezTo>
                    <a:cubicBezTo>
                      <a:pt x="3103" y="1242"/>
                      <a:pt x="2617" y="1373"/>
                      <a:pt x="2085" y="1373"/>
                    </a:cubicBezTo>
                    <a:cubicBezTo>
                      <a:pt x="1683" y="1373"/>
                      <a:pt x="1254" y="1298"/>
                      <a:pt x="820" y="1135"/>
                    </a:cubicBezTo>
                    <a:lnTo>
                      <a:pt x="820" y="32"/>
                    </a:lnTo>
                    <a:lnTo>
                      <a:pt x="1" y="32"/>
                    </a:lnTo>
                    <a:lnTo>
                      <a:pt x="1" y="1418"/>
                    </a:lnTo>
                    <a:cubicBezTo>
                      <a:pt x="1" y="2867"/>
                      <a:pt x="820" y="4096"/>
                      <a:pt x="2017" y="4726"/>
                    </a:cubicBezTo>
                    <a:cubicBezTo>
                      <a:pt x="820" y="5356"/>
                      <a:pt x="1" y="6554"/>
                      <a:pt x="1" y="8034"/>
                    </a:cubicBezTo>
                    <a:lnTo>
                      <a:pt x="1" y="9389"/>
                    </a:lnTo>
                    <a:lnTo>
                      <a:pt x="820" y="9389"/>
                    </a:lnTo>
                    <a:lnTo>
                      <a:pt x="820" y="8034"/>
                    </a:lnTo>
                    <a:cubicBezTo>
                      <a:pt x="820" y="6396"/>
                      <a:pt x="2143" y="5104"/>
                      <a:pt x="3750" y="5104"/>
                    </a:cubicBezTo>
                    <a:cubicBezTo>
                      <a:pt x="5356" y="5104"/>
                      <a:pt x="6617" y="6396"/>
                      <a:pt x="6617" y="8034"/>
                    </a:cubicBezTo>
                    <a:lnTo>
                      <a:pt x="6617" y="9389"/>
                    </a:lnTo>
                    <a:lnTo>
                      <a:pt x="7436" y="9389"/>
                    </a:lnTo>
                    <a:lnTo>
                      <a:pt x="7436" y="9357"/>
                    </a:lnTo>
                    <a:lnTo>
                      <a:pt x="7436" y="7971"/>
                    </a:lnTo>
                    <a:cubicBezTo>
                      <a:pt x="7436" y="6522"/>
                      <a:pt x="6617" y="5293"/>
                      <a:pt x="5451" y="4663"/>
                    </a:cubicBezTo>
                    <a:cubicBezTo>
                      <a:pt x="6617" y="4033"/>
                      <a:pt x="7436" y="2836"/>
                      <a:pt x="7436" y="1355"/>
                    </a:cubicBezTo>
                    <a:lnTo>
                      <a:pt x="743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5517;p64">
                <a:extLst>
                  <a:ext uri="{FF2B5EF4-FFF2-40B4-BE49-F238E27FC236}">
                    <a16:creationId xmlns:a16="http://schemas.microsoft.com/office/drawing/2014/main" xmlns="" id="{F73A2588-0FCB-446A-8D6D-9E7A5752CAF6}"/>
                  </a:ext>
                </a:extLst>
              </p:cNvPr>
              <p:cNvSpPr/>
              <p:nvPr/>
            </p:nvSpPr>
            <p:spPr>
              <a:xfrm>
                <a:off x="-64001300" y="4389800"/>
                <a:ext cx="228450" cy="21300"/>
              </a:xfrm>
              <a:custGeom>
                <a:avLst/>
                <a:gdLst/>
                <a:ahLst/>
                <a:cxnLst/>
                <a:rect l="l" t="t" r="r" b="b"/>
                <a:pathLst>
                  <a:path w="9138" h="852" extrusionOk="0">
                    <a:moveTo>
                      <a:pt x="411" y="1"/>
                    </a:moveTo>
                    <a:cubicBezTo>
                      <a:pt x="190" y="1"/>
                      <a:pt x="1" y="221"/>
                      <a:pt x="1" y="410"/>
                    </a:cubicBezTo>
                    <a:cubicBezTo>
                      <a:pt x="1" y="631"/>
                      <a:pt x="190" y="851"/>
                      <a:pt x="411" y="851"/>
                    </a:cubicBezTo>
                    <a:lnTo>
                      <a:pt x="8696" y="851"/>
                    </a:lnTo>
                    <a:cubicBezTo>
                      <a:pt x="8917" y="851"/>
                      <a:pt x="9074" y="631"/>
                      <a:pt x="9074" y="410"/>
                    </a:cubicBezTo>
                    <a:cubicBezTo>
                      <a:pt x="9137" y="221"/>
                      <a:pt x="8917" y="1"/>
                      <a:pt x="869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 name="Google Shape;5518;p64">
                <a:extLst>
                  <a:ext uri="{FF2B5EF4-FFF2-40B4-BE49-F238E27FC236}">
                    <a16:creationId xmlns:a16="http://schemas.microsoft.com/office/drawing/2014/main" xmlns="" id="{BDDE4456-C0F0-47F0-9628-D57B23EB8751}"/>
                  </a:ext>
                </a:extLst>
              </p:cNvPr>
              <p:cNvSpPr/>
              <p:nvPr/>
            </p:nvSpPr>
            <p:spPr>
              <a:xfrm>
                <a:off x="-64001300" y="4093650"/>
                <a:ext cx="226875" cy="20500"/>
              </a:xfrm>
              <a:custGeom>
                <a:avLst/>
                <a:gdLst/>
                <a:ahLst/>
                <a:cxnLst/>
                <a:rect l="l" t="t" r="r" b="b"/>
                <a:pathLst>
                  <a:path w="9075" h="820" extrusionOk="0">
                    <a:moveTo>
                      <a:pt x="411" y="1"/>
                    </a:moveTo>
                    <a:cubicBezTo>
                      <a:pt x="190" y="1"/>
                      <a:pt x="1" y="190"/>
                      <a:pt x="1" y="410"/>
                    </a:cubicBezTo>
                    <a:cubicBezTo>
                      <a:pt x="32" y="631"/>
                      <a:pt x="190" y="820"/>
                      <a:pt x="411" y="820"/>
                    </a:cubicBezTo>
                    <a:lnTo>
                      <a:pt x="8696" y="820"/>
                    </a:lnTo>
                    <a:cubicBezTo>
                      <a:pt x="8917" y="820"/>
                      <a:pt x="9074" y="631"/>
                      <a:pt x="9074" y="410"/>
                    </a:cubicBezTo>
                    <a:cubicBezTo>
                      <a:pt x="9074" y="158"/>
                      <a:pt x="8885" y="1"/>
                      <a:pt x="869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9" name="Google Shape;5519;p64">
              <a:extLst>
                <a:ext uri="{FF2B5EF4-FFF2-40B4-BE49-F238E27FC236}">
                  <a16:creationId xmlns:a16="http://schemas.microsoft.com/office/drawing/2014/main" xmlns="" id="{B1B93B9E-C975-4CF6-8439-4D9842F408DF}"/>
                </a:ext>
              </a:extLst>
            </p:cNvPr>
            <p:cNvGrpSpPr/>
            <p:nvPr/>
          </p:nvGrpSpPr>
          <p:grpSpPr>
            <a:xfrm>
              <a:off x="4392400" y="3043438"/>
              <a:ext cx="342486" cy="348678"/>
              <a:chOff x="-62148800" y="3377700"/>
              <a:chExt cx="311125" cy="316750"/>
            </a:xfrm>
            <a:solidFill>
              <a:schemeClr val="accent3"/>
            </a:solidFill>
          </p:grpSpPr>
          <p:sp>
            <p:nvSpPr>
              <p:cNvPr id="1010" name="Google Shape;5520;p64">
                <a:extLst>
                  <a:ext uri="{FF2B5EF4-FFF2-40B4-BE49-F238E27FC236}">
                    <a16:creationId xmlns:a16="http://schemas.microsoft.com/office/drawing/2014/main" xmlns="" id="{F16D8572-84C3-4747-AB1C-85F45279BBFF}"/>
                  </a:ext>
                </a:extLst>
              </p:cNvPr>
              <p:cNvSpPr/>
              <p:nvPr/>
            </p:nvSpPr>
            <p:spPr>
              <a:xfrm>
                <a:off x="-62085775" y="3653375"/>
                <a:ext cx="185875" cy="41075"/>
              </a:xfrm>
              <a:custGeom>
                <a:avLst/>
                <a:gdLst/>
                <a:ahLst/>
                <a:cxnLst/>
                <a:rect l="l" t="t" r="r" b="b"/>
                <a:pathLst>
                  <a:path w="7435" h="1643" extrusionOk="0">
                    <a:moveTo>
                      <a:pt x="819" y="1"/>
                    </a:moveTo>
                    <a:cubicBezTo>
                      <a:pt x="347" y="1"/>
                      <a:pt x="0" y="347"/>
                      <a:pt x="0" y="851"/>
                    </a:cubicBezTo>
                    <a:lnTo>
                      <a:pt x="0" y="1229"/>
                    </a:lnTo>
                    <a:cubicBezTo>
                      <a:pt x="0" y="1481"/>
                      <a:pt x="189" y="1639"/>
                      <a:pt x="410" y="1639"/>
                    </a:cubicBezTo>
                    <a:lnTo>
                      <a:pt x="7026" y="1639"/>
                    </a:lnTo>
                    <a:cubicBezTo>
                      <a:pt x="7044" y="1641"/>
                      <a:pt x="7062" y="1642"/>
                      <a:pt x="7080" y="1642"/>
                    </a:cubicBezTo>
                    <a:cubicBezTo>
                      <a:pt x="7300" y="1642"/>
                      <a:pt x="7435" y="1463"/>
                      <a:pt x="7435" y="1229"/>
                    </a:cubicBezTo>
                    <a:lnTo>
                      <a:pt x="7435" y="851"/>
                    </a:lnTo>
                    <a:cubicBezTo>
                      <a:pt x="7435" y="379"/>
                      <a:pt x="7089" y="1"/>
                      <a:pt x="661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5521;p64">
                <a:extLst>
                  <a:ext uri="{FF2B5EF4-FFF2-40B4-BE49-F238E27FC236}">
                    <a16:creationId xmlns:a16="http://schemas.microsoft.com/office/drawing/2014/main" xmlns="" id="{1DFF308C-CF12-4DE2-9143-5948F7DA5292}"/>
                  </a:ext>
                </a:extLst>
              </p:cNvPr>
              <p:cNvSpPr/>
              <p:nvPr/>
            </p:nvSpPr>
            <p:spPr>
              <a:xfrm>
                <a:off x="-62148800" y="3377700"/>
                <a:ext cx="311125" cy="254425"/>
              </a:xfrm>
              <a:custGeom>
                <a:avLst/>
                <a:gdLst/>
                <a:ahLst/>
                <a:cxnLst/>
                <a:rect l="l" t="t" r="r" b="b"/>
                <a:pathLst>
                  <a:path w="12445" h="10177" extrusionOk="0">
                    <a:moveTo>
                      <a:pt x="11626" y="1608"/>
                    </a:moveTo>
                    <a:lnTo>
                      <a:pt x="11626" y="2899"/>
                    </a:lnTo>
                    <a:cubicBezTo>
                      <a:pt x="11626" y="3939"/>
                      <a:pt x="10807" y="4853"/>
                      <a:pt x="9767" y="4916"/>
                    </a:cubicBezTo>
                    <a:cubicBezTo>
                      <a:pt x="9893" y="4538"/>
                      <a:pt x="9956" y="4128"/>
                      <a:pt x="9956" y="3718"/>
                    </a:cubicBezTo>
                    <a:lnTo>
                      <a:pt x="9956" y="1608"/>
                    </a:lnTo>
                    <a:close/>
                    <a:moveTo>
                      <a:pt x="2521" y="1639"/>
                    </a:moveTo>
                    <a:lnTo>
                      <a:pt x="2521" y="3718"/>
                    </a:lnTo>
                    <a:cubicBezTo>
                      <a:pt x="2521" y="4160"/>
                      <a:pt x="2616" y="4538"/>
                      <a:pt x="2710" y="4947"/>
                    </a:cubicBezTo>
                    <a:cubicBezTo>
                      <a:pt x="1702" y="4853"/>
                      <a:pt x="883" y="4002"/>
                      <a:pt x="883" y="2899"/>
                    </a:cubicBezTo>
                    <a:lnTo>
                      <a:pt x="883" y="1639"/>
                    </a:lnTo>
                    <a:close/>
                    <a:moveTo>
                      <a:pt x="6176" y="1576"/>
                    </a:moveTo>
                    <a:cubicBezTo>
                      <a:pt x="6333" y="1576"/>
                      <a:pt x="6491" y="1671"/>
                      <a:pt x="6554" y="1828"/>
                    </a:cubicBezTo>
                    <a:lnTo>
                      <a:pt x="6932" y="2647"/>
                    </a:lnTo>
                    <a:lnTo>
                      <a:pt x="7845" y="2773"/>
                    </a:lnTo>
                    <a:cubicBezTo>
                      <a:pt x="8003" y="2805"/>
                      <a:pt x="8129" y="2899"/>
                      <a:pt x="8160" y="3025"/>
                    </a:cubicBezTo>
                    <a:cubicBezTo>
                      <a:pt x="8349" y="3214"/>
                      <a:pt x="8318" y="3403"/>
                      <a:pt x="8192" y="3466"/>
                    </a:cubicBezTo>
                    <a:lnTo>
                      <a:pt x="7530" y="4097"/>
                    </a:lnTo>
                    <a:lnTo>
                      <a:pt x="7688" y="5010"/>
                    </a:lnTo>
                    <a:cubicBezTo>
                      <a:pt x="7719" y="5168"/>
                      <a:pt x="7656" y="5325"/>
                      <a:pt x="7530" y="5420"/>
                    </a:cubicBezTo>
                    <a:cubicBezTo>
                      <a:pt x="7452" y="5459"/>
                      <a:pt x="7363" y="5486"/>
                      <a:pt x="7268" y="5486"/>
                    </a:cubicBezTo>
                    <a:cubicBezTo>
                      <a:pt x="7210" y="5486"/>
                      <a:pt x="7149" y="5475"/>
                      <a:pt x="7089" y="5451"/>
                    </a:cubicBezTo>
                    <a:lnTo>
                      <a:pt x="6270" y="5010"/>
                    </a:lnTo>
                    <a:lnTo>
                      <a:pt x="5451" y="5451"/>
                    </a:lnTo>
                    <a:cubicBezTo>
                      <a:pt x="5380" y="5480"/>
                      <a:pt x="5309" y="5495"/>
                      <a:pt x="5241" y="5495"/>
                    </a:cubicBezTo>
                    <a:cubicBezTo>
                      <a:pt x="5158" y="5495"/>
                      <a:pt x="5079" y="5472"/>
                      <a:pt x="5010" y="5420"/>
                    </a:cubicBezTo>
                    <a:cubicBezTo>
                      <a:pt x="4884" y="5325"/>
                      <a:pt x="4821" y="5168"/>
                      <a:pt x="4852" y="5010"/>
                    </a:cubicBezTo>
                    <a:lnTo>
                      <a:pt x="5010" y="4097"/>
                    </a:lnTo>
                    <a:lnTo>
                      <a:pt x="4348" y="3466"/>
                    </a:lnTo>
                    <a:cubicBezTo>
                      <a:pt x="4222" y="3340"/>
                      <a:pt x="4191" y="3214"/>
                      <a:pt x="4222" y="3025"/>
                    </a:cubicBezTo>
                    <a:cubicBezTo>
                      <a:pt x="4254" y="2899"/>
                      <a:pt x="4411" y="2773"/>
                      <a:pt x="4537" y="2773"/>
                    </a:cubicBezTo>
                    <a:lnTo>
                      <a:pt x="5451" y="2647"/>
                    </a:lnTo>
                    <a:lnTo>
                      <a:pt x="5829" y="1828"/>
                    </a:lnTo>
                    <a:cubicBezTo>
                      <a:pt x="5924" y="1671"/>
                      <a:pt x="6018" y="1576"/>
                      <a:pt x="6176" y="1576"/>
                    </a:cubicBezTo>
                    <a:close/>
                    <a:moveTo>
                      <a:pt x="2931" y="1"/>
                    </a:moveTo>
                    <a:cubicBezTo>
                      <a:pt x="2679" y="1"/>
                      <a:pt x="2521" y="190"/>
                      <a:pt x="2521" y="410"/>
                    </a:cubicBezTo>
                    <a:lnTo>
                      <a:pt x="2521" y="852"/>
                    </a:lnTo>
                    <a:lnTo>
                      <a:pt x="442" y="852"/>
                    </a:lnTo>
                    <a:cubicBezTo>
                      <a:pt x="190" y="852"/>
                      <a:pt x="1" y="1041"/>
                      <a:pt x="1" y="1230"/>
                    </a:cubicBezTo>
                    <a:lnTo>
                      <a:pt x="1" y="2899"/>
                    </a:lnTo>
                    <a:cubicBezTo>
                      <a:pt x="1" y="4506"/>
                      <a:pt x="1292" y="5766"/>
                      <a:pt x="2931" y="5766"/>
                    </a:cubicBezTo>
                    <a:lnTo>
                      <a:pt x="3120" y="5766"/>
                    </a:lnTo>
                    <a:cubicBezTo>
                      <a:pt x="3561" y="6428"/>
                      <a:pt x="4222" y="6932"/>
                      <a:pt x="4978" y="7216"/>
                    </a:cubicBezTo>
                    <a:lnTo>
                      <a:pt x="4978" y="8507"/>
                    </a:lnTo>
                    <a:cubicBezTo>
                      <a:pt x="4506" y="8507"/>
                      <a:pt x="4128" y="8854"/>
                      <a:pt x="4128" y="9358"/>
                    </a:cubicBezTo>
                    <a:lnTo>
                      <a:pt x="4128" y="10177"/>
                    </a:lnTo>
                    <a:lnTo>
                      <a:pt x="8286" y="10177"/>
                    </a:lnTo>
                    <a:lnTo>
                      <a:pt x="8286" y="9358"/>
                    </a:lnTo>
                    <a:cubicBezTo>
                      <a:pt x="8286" y="8885"/>
                      <a:pt x="7908" y="8507"/>
                      <a:pt x="7436" y="8507"/>
                    </a:cubicBezTo>
                    <a:lnTo>
                      <a:pt x="7436" y="7216"/>
                    </a:lnTo>
                    <a:cubicBezTo>
                      <a:pt x="8192" y="6932"/>
                      <a:pt x="8854" y="6428"/>
                      <a:pt x="9295" y="5766"/>
                    </a:cubicBezTo>
                    <a:lnTo>
                      <a:pt x="9484" y="5766"/>
                    </a:lnTo>
                    <a:cubicBezTo>
                      <a:pt x="11122" y="5766"/>
                      <a:pt x="12414" y="4475"/>
                      <a:pt x="12414" y="2899"/>
                    </a:cubicBezTo>
                    <a:lnTo>
                      <a:pt x="12414" y="1230"/>
                    </a:lnTo>
                    <a:cubicBezTo>
                      <a:pt x="12445" y="978"/>
                      <a:pt x="12288" y="852"/>
                      <a:pt x="12067" y="852"/>
                    </a:cubicBezTo>
                    <a:lnTo>
                      <a:pt x="9956" y="852"/>
                    </a:lnTo>
                    <a:lnTo>
                      <a:pt x="9956" y="410"/>
                    </a:lnTo>
                    <a:cubicBezTo>
                      <a:pt x="9956" y="158"/>
                      <a:pt x="9767" y="1"/>
                      <a:pt x="954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2" name="Google Shape;5522;p64">
              <a:extLst>
                <a:ext uri="{FF2B5EF4-FFF2-40B4-BE49-F238E27FC236}">
                  <a16:creationId xmlns:a16="http://schemas.microsoft.com/office/drawing/2014/main" xmlns="" id="{19EEF9AF-9224-468F-84A0-EA7793E7A810}"/>
                </a:ext>
              </a:extLst>
            </p:cNvPr>
            <p:cNvGrpSpPr/>
            <p:nvPr/>
          </p:nvGrpSpPr>
          <p:grpSpPr>
            <a:xfrm>
              <a:off x="4388506" y="3464535"/>
              <a:ext cx="350275" cy="349449"/>
              <a:chOff x="-62154300" y="3743950"/>
              <a:chExt cx="318200" cy="317450"/>
            </a:xfrm>
            <a:solidFill>
              <a:schemeClr val="accent3"/>
            </a:solidFill>
          </p:grpSpPr>
          <p:sp>
            <p:nvSpPr>
              <p:cNvPr id="1013" name="Google Shape;5523;p64">
                <a:extLst>
                  <a:ext uri="{FF2B5EF4-FFF2-40B4-BE49-F238E27FC236}">
                    <a16:creationId xmlns:a16="http://schemas.microsoft.com/office/drawing/2014/main" xmlns="" id="{E0F5DBB3-820B-4B96-A54A-DDB165691E5A}"/>
                  </a:ext>
                </a:extLst>
              </p:cNvPr>
              <p:cNvSpPr/>
              <p:nvPr/>
            </p:nvSpPr>
            <p:spPr>
              <a:xfrm>
                <a:off x="-61992850" y="3743950"/>
                <a:ext cx="63825" cy="69150"/>
              </a:xfrm>
              <a:custGeom>
                <a:avLst/>
                <a:gdLst/>
                <a:ahLst/>
                <a:cxnLst/>
                <a:rect l="l" t="t" r="r" b="b"/>
                <a:pathLst>
                  <a:path w="2553" h="2766" extrusionOk="0">
                    <a:moveTo>
                      <a:pt x="1261" y="1"/>
                    </a:moveTo>
                    <a:cubicBezTo>
                      <a:pt x="1009" y="1"/>
                      <a:pt x="851" y="221"/>
                      <a:pt x="851" y="410"/>
                    </a:cubicBezTo>
                    <a:lnTo>
                      <a:pt x="851" y="1355"/>
                    </a:lnTo>
                    <a:lnTo>
                      <a:pt x="725" y="1229"/>
                    </a:lnTo>
                    <a:cubicBezTo>
                      <a:pt x="646" y="1151"/>
                      <a:pt x="544" y="1111"/>
                      <a:pt x="442" y="1111"/>
                    </a:cubicBezTo>
                    <a:cubicBezTo>
                      <a:pt x="339" y="1111"/>
                      <a:pt x="237" y="1151"/>
                      <a:pt x="158" y="1229"/>
                    </a:cubicBezTo>
                    <a:cubicBezTo>
                      <a:pt x="1" y="1387"/>
                      <a:pt x="1" y="1670"/>
                      <a:pt x="158" y="1828"/>
                    </a:cubicBezTo>
                    <a:lnTo>
                      <a:pt x="977" y="2647"/>
                    </a:lnTo>
                    <a:cubicBezTo>
                      <a:pt x="1056" y="2726"/>
                      <a:pt x="1166" y="2765"/>
                      <a:pt x="1277" y="2765"/>
                    </a:cubicBezTo>
                    <a:cubicBezTo>
                      <a:pt x="1387" y="2765"/>
                      <a:pt x="1497" y="2726"/>
                      <a:pt x="1576" y="2647"/>
                    </a:cubicBezTo>
                    <a:lnTo>
                      <a:pt x="2395" y="1828"/>
                    </a:lnTo>
                    <a:cubicBezTo>
                      <a:pt x="2553" y="1670"/>
                      <a:pt x="2553" y="1387"/>
                      <a:pt x="2395" y="1229"/>
                    </a:cubicBezTo>
                    <a:cubicBezTo>
                      <a:pt x="2316" y="1151"/>
                      <a:pt x="2206" y="1111"/>
                      <a:pt x="2096" y="1111"/>
                    </a:cubicBezTo>
                    <a:cubicBezTo>
                      <a:pt x="1985" y="1111"/>
                      <a:pt x="1875" y="1151"/>
                      <a:pt x="1796" y="1229"/>
                    </a:cubicBezTo>
                    <a:lnTo>
                      <a:pt x="1670" y="1355"/>
                    </a:lnTo>
                    <a:lnTo>
                      <a:pt x="1670" y="410"/>
                    </a:lnTo>
                    <a:cubicBezTo>
                      <a:pt x="1670" y="221"/>
                      <a:pt x="1481" y="1"/>
                      <a:pt x="126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 name="Google Shape;5524;p64">
                <a:extLst>
                  <a:ext uri="{FF2B5EF4-FFF2-40B4-BE49-F238E27FC236}">
                    <a16:creationId xmlns:a16="http://schemas.microsoft.com/office/drawing/2014/main" xmlns="" id="{674DDB94-003B-4062-BDD0-A365DDEEC9E4}"/>
                  </a:ext>
                </a:extLst>
              </p:cNvPr>
              <p:cNvSpPr/>
              <p:nvPr/>
            </p:nvSpPr>
            <p:spPr>
              <a:xfrm>
                <a:off x="-62154300" y="3785700"/>
                <a:ext cx="318200" cy="275700"/>
              </a:xfrm>
              <a:custGeom>
                <a:avLst/>
                <a:gdLst/>
                <a:ahLst/>
                <a:cxnLst/>
                <a:rect l="l" t="t" r="r" b="b"/>
                <a:pathLst>
                  <a:path w="12728" h="11028" extrusionOk="0">
                    <a:moveTo>
                      <a:pt x="5261" y="3560"/>
                    </a:moveTo>
                    <a:cubicBezTo>
                      <a:pt x="5513" y="3560"/>
                      <a:pt x="5671" y="3781"/>
                      <a:pt x="5671" y="4002"/>
                    </a:cubicBezTo>
                    <a:lnTo>
                      <a:pt x="5671" y="5671"/>
                    </a:lnTo>
                    <a:cubicBezTo>
                      <a:pt x="5671" y="5892"/>
                      <a:pt x="5450" y="6112"/>
                      <a:pt x="5261" y="6112"/>
                    </a:cubicBezTo>
                    <a:cubicBezTo>
                      <a:pt x="5072" y="6112"/>
                      <a:pt x="4820" y="5892"/>
                      <a:pt x="4820" y="5671"/>
                    </a:cubicBezTo>
                    <a:lnTo>
                      <a:pt x="4820" y="4002"/>
                    </a:lnTo>
                    <a:cubicBezTo>
                      <a:pt x="4820" y="3781"/>
                      <a:pt x="5041" y="3560"/>
                      <a:pt x="5261" y="3560"/>
                    </a:cubicBezTo>
                    <a:close/>
                    <a:moveTo>
                      <a:pt x="7719" y="3560"/>
                    </a:moveTo>
                    <a:cubicBezTo>
                      <a:pt x="7908" y="3560"/>
                      <a:pt x="8128" y="3781"/>
                      <a:pt x="8128" y="4002"/>
                    </a:cubicBezTo>
                    <a:lnTo>
                      <a:pt x="8128" y="5671"/>
                    </a:lnTo>
                    <a:cubicBezTo>
                      <a:pt x="8128" y="5892"/>
                      <a:pt x="7939" y="6112"/>
                      <a:pt x="7719" y="6112"/>
                    </a:cubicBezTo>
                    <a:cubicBezTo>
                      <a:pt x="7467" y="6112"/>
                      <a:pt x="7309" y="5892"/>
                      <a:pt x="7309" y="5671"/>
                    </a:cubicBezTo>
                    <a:lnTo>
                      <a:pt x="7309" y="4002"/>
                    </a:lnTo>
                    <a:cubicBezTo>
                      <a:pt x="7309" y="3781"/>
                      <a:pt x="7498" y="3560"/>
                      <a:pt x="7719" y="3560"/>
                    </a:cubicBezTo>
                    <a:close/>
                    <a:moveTo>
                      <a:pt x="10239" y="3560"/>
                    </a:moveTo>
                    <a:cubicBezTo>
                      <a:pt x="10460" y="3560"/>
                      <a:pt x="10617" y="3781"/>
                      <a:pt x="10617" y="4002"/>
                    </a:cubicBezTo>
                    <a:lnTo>
                      <a:pt x="10617" y="5671"/>
                    </a:lnTo>
                    <a:cubicBezTo>
                      <a:pt x="10617" y="5892"/>
                      <a:pt x="10428" y="6112"/>
                      <a:pt x="10239" y="6112"/>
                    </a:cubicBezTo>
                    <a:cubicBezTo>
                      <a:pt x="9987" y="6112"/>
                      <a:pt x="9798" y="5892"/>
                      <a:pt x="9798" y="5671"/>
                    </a:cubicBezTo>
                    <a:lnTo>
                      <a:pt x="9798" y="4002"/>
                    </a:lnTo>
                    <a:cubicBezTo>
                      <a:pt x="9798" y="3781"/>
                      <a:pt x="9987" y="3560"/>
                      <a:pt x="10239" y="3560"/>
                    </a:cubicBezTo>
                    <a:close/>
                    <a:moveTo>
                      <a:pt x="5230" y="9357"/>
                    </a:moveTo>
                    <a:cubicBezTo>
                      <a:pt x="5450" y="9357"/>
                      <a:pt x="5608" y="9578"/>
                      <a:pt x="5608" y="9767"/>
                    </a:cubicBezTo>
                    <a:cubicBezTo>
                      <a:pt x="5608" y="9987"/>
                      <a:pt x="5419" y="10208"/>
                      <a:pt x="5230" y="10208"/>
                    </a:cubicBezTo>
                    <a:cubicBezTo>
                      <a:pt x="5041" y="10208"/>
                      <a:pt x="4789" y="9987"/>
                      <a:pt x="4789" y="9767"/>
                    </a:cubicBezTo>
                    <a:cubicBezTo>
                      <a:pt x="4820" y="9578"/>
                      <a:pt x="5041" y="9357"/>
                      <a:pt x="5230" y="9357"/>
                    </a:cubicBezTo>
                    <a:close/>
                    <a:moveTo>
                      <a:pt x="9924" y="9357"/>
                    </a:moveTo>
                    <a:cubicBezTo>
                      <a:pt x="10145" y="9357"/>
                      <a:pt x="10302" y="9578"/>
                      <a:pt x="10302" y="9767"/>
                    </a:cubicBezTo>
                    <a:cubicBezTo>
                      <a:pt x="10302" y="9987"/>
                      <a:pt x="10113" y="10208"/>
                      <a:pt x="9924" y="10208"/>
                    </a:cubicBezTo>
                    <a:cubicBezTo>
                      <a:pt x="9704" y="10208"/>
                      <a:pt x="9515" y="9987"/>
                      <a:pt x="9515" y="9767"/>
                    </a:cubicBezTo>
                    <a:cubicBezTo>
                      <a:pt x="9515" y="9578"/>
                      <a:pt x="9704" y="9357"/>
                      <a:pt x="9924" y="9357"/>
                    </a:cubicBezTo>
                    <a:close/>
                    <a:moveTo>
                      <a:pt x="441" y="0"/>
                    </a:moveTo>
                    <a:cubicBezTo>
                      <a:pt x="189" y="0"/>
                      <a:pt x="0" y="189"/>
                      <a:pt x="0" y="378"/>
                    </a:cubicBezTo>
                    <a:cubicBezTo>
                      <a:pt x="0" y="599"/>
                      <a:pt x="347" y="820"/>
                      <a:pt x="536" y="820"/>
                    </a:cubicBezTo>
                    <a:lnTo>
                      <a:pt x="2111" y="820"/>
                    </a:lnTo>
                    <a:cubicBezTo>
                      <a:pt x="2174" y="1103"/>
                      <a:pt x="3245" y="6711"/>
                      <a:pt x="3308" y="6994"/>
                    </a:cubicBezTo>
                    <a:cubicBezTo>
                      <a:pt x="2867" y="7184"/>
                      <a:pt x="2584" y="7625"/>
                      <a:pt x="2584" y="8097"/>
                    </a:cubicBezTo>
                    <a:cubicBezTo>
                      <a:pt x="2584" y="8759"/>
                      <a:pt x="3151" y="9326"/>
                      <a:pt x="3812" y="9326"/>
                    </a:cubicBezTo>
                    <a:lnTo>
                      <a:pt x="4001" y="9326"/>
                    </a:lnTo>
                    <a:cubicBezTo>
                      <a:pt x="3970" y="9452"/>
                      <a:pt x="3938" y="9609"/>
                      <a:pt x="3938" y="9767"/>
                    </a:cubicBezTo>
                    <a:cubicBezTo>
                      <a:pt x="3938" y="10429"/>
                      <a:pt x="4474" y="11027"/>
                      <a:pt x="5167" y="11027"/>
                    </a:cubicBezTo>
                    <a:cubicBezTo>
                      <a:pt x="5829" y="11027"/>
                      <a:pt x="6364" y="10460"/>
                      <a:pt x="6364" y="9767"/>
                    </a:cubicBezTo>
                    <a:cubicBezTo>
                      <a:pt x="6364" y="9609"/>
                      <a:pt x="6333" y="9483"/>
                      <a:pt x="6301" y="9326"/>
                    </a:cubicBezTo>
                    <a:lnTo>
                      <a:pt x="8664" y="9326"/>
                    </a:lnTo>
                    <a:cubicBezTo>
                      <a:pt x="8632" y="9452"/>
                      <a:pt x="8569" y="9609"/>
                      <a:pt x="8569" y="9767"/>
                    </a:cubicBezTo>
                    <a:cubicBezTo>
                      <a:pt x="8569" y="10429"/>
                      <a:pt x="9137" y="11027"/>
                      <a:pt x="9798" y="11027"/>
                    </a:cubicBezTo>
                    <a:cubicBezTo>
                      <a:pt x="10460" y="11027"/>
                      <a:pt x="11027" y="10460"/>
                      <a:pt x="11027" y="9767"/>
                    </a:cubicBezTo>
                    <a:cubicBezTo>
                      <a:pt x="11027" y="9609"/>
                      <a:pt x="10995" y="9483"/>
                      <a:pt x="10932" y="9357"/>
                    </a:cubicBezTo>
                    <a:lnTo>
                      <a:pt x="11562" y="9357"/>
                    </a:lnTo>
                    <a:cubicBezTo>
                      <a:pt x="11814" y="9357"/>
                      <a:pt x="12003" y="9168"/>
                      <a:pt x="12003" y="8979"/>
                    </a:cubicBezTo>
                    <a:cubicBezTo>
                      <a:pt x="12003" y="8727"/>
                      <a:pt x="11814" y="8538"/>
                      <a:pt x="11562" y="8538"/>
                    </a:cubicBezTo>
                    <a:lnTo>
                      <a:pt x="3749" y="8538"/>
                    </a:lnTo>
                    <a:cubicBezTo>
                      <a:pt x="3497" y="8538"/>
                      <a:pt x="3308" y="8349"/>
                      <a:pt x="3308" y="8160"/>
                    </a:cubicBezTo>
                    <a:cubicBezTo>
                      <a:pt x="3308" y="7940"/>
                      <a:pt x="3497" y="7719"/>
                      <a:pt x="3749" y="7719"/>
                    </a:cubicBezTo>
                    <a:lnTo>
                      <a:pt x="11468" y="7719"/>
                    </a:lnTo>
                    <a:cubicBezTo>
                      <a:pt x="11657" y="7719"/>
                      <a:pt x="11846" y="7562"/>
                      <a:pt x="11846" y="7373"/>
                    </a:cubicBezTo>
                    <a:lnTo>
                      <a:pt x="12665" y="2395"/>
                    </a:lnTo>
                    <a:cubicBezTo>
                      <a:pt x="12728" y="2143"/>
                      <a:pt x="12508" y="1922"/>
                      <a:pt x="12287" y="1922"/>
                    </a:cubicBezTo>
                    <a:lnTo>
                      <a:pt x="3056" y="1922"/>
                    </a:lnTo>
                    <a:lnTo>
                      <a:pt x="2741" y="347"/>
                    </a:lnTo>
                    <a:cubicBezTo>
                      <a:pt x="2710" y="158"/>
                      <a:pt x="2552" y="0"/>
                      <a:pt x="236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5" name="Google Shape;5525;p64">
              <a:extLst>
                <a:ext uri="{FF2B5EF4-FFF2-40B4-BE49-F238E27FC236}">
                  <a16:creationId xmlns:a16="http://schemas.microsoft.com/office/drawing/2014/main" xmlns="" id="{2400798F-91EF-44AD-AF69-CCC45AFB9AAC}"/>
                </a:ext>
              </a:extLst>
            </p:cNvPr>
            <p:cNvGrpSpPr/>
            <p:nvPr/>
          </p:nvGrpSpPr>
          <p:grpSpPr>
            <a:xfrm>
              <a:off x="4388493" y="3873056"/>
              <a:ext cx="350302" cy="348568"/>
              <a:chOff x="-62151950" y="4111775"/>
              <a:chExt cx="318225" cy="316650"/>
            </a:xfrm>
            <a:solidFill>
              <a:schemeClr val="accent3"/>
            </a:solidFill>
          </p:grpSpPr>
          <p:sp>
            <p:nvSpPr>
              <p:cNvPr id="1016" name="Google Shape;5526;p64">
                <a:extLst>
                  <a:ext uri="{FF2B5EF4-FFF2-40B4-BE49-F238E27FC236}">
                    <a16:creationId xmlns:a16="http://schemas.microsoft.com/office/drawing/2014/main" xmlns="" id="{39321E3E-CF09-4F87-8091-39611509F283}"/>
                  </a:ext>
                </a:extLst>
              </p:cNvPr>
              <p:cNvSpPr/>
              <p:nvPr/>
            </p:nvSpPr>
            <p:spPr>
              <a:xfrm>
                <a:off x="-62151950" y="4407925"/>
                <a:ext cx="318225" cy="20500"/>
              </a:xfrm>
              <a:custGeom>
                <a:avLst/>
                <a:gdLst/>
                <a:ahLst/>
                <a:cxnLst/>
                <a:rect l="l" t="t" r="r" b="b"/>
                <a:pathLst>
                  <a:path w="12729" h="820" extrusionOk="0">
                    <a:moveTo>
                      <a:pt x="442" y="0"/>
                    </a:moveTo>
                    <a:cubicBezTo>
                      <a:pt x="221" y="0"/>
                      <a:pt x="1" y="189"/>
                      <a:pt x="1" y="441"/>
                    </a:cubicBezTo>
                    <a:cubicBezTo>
                      <a:pt x="1" y="662"/>
                      <a:pt x="221" y="819"/>
                      <a:pt x="442" y="819"/>
                    </a:cubicBezTo>
                    <a:lnTo>
                      <a:pt x="12288" y="819"/>
                    </a:lnTo>
                    <a:cubicBezTo>
                      <a:pt x="12540" y="819"/>
                      <a:pt x="12697" y="630"/>
                      <a:pt x="12697" y="441"/>
                    </a:cubicBezTo>
                    <a:cubicBezTo>
                      <a:pt x="12729" y="158"/>
                      <a:pt x="12540" y="0"/>
                      <a:pt x="1228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5527;p64">
                <a:extLst>
                  <a:ext uri="{FF2B5EF4-FFF2-40B4-BE49-F238E27FC236}">
                    <a16:creationId xmlns:a16="http://schemas.microsoft.com/office/drawing/2014/main" xmlns="" id="{C1BB9A99-7CFF-455A-8114-FDE110C1D8D6}"/>
                  </a:ext>
                </a:extLst>
              </p:cNvPr>
              <p:cNvSpPr/>
              <p:nvPr/>
            </p:nvSpPr>
            <p:spPr>
              <a:xfrm>
                <a:off x="-62151950" y="4283475"/>
                <a:ext cx="84300" cy="104000"/>
              </a:xfrm>
              <a:custGeom>
                <a:avLst/>
                <a:gdLst/>
                <a:ahLst/>
                <a:cxnLst/>
                <a:rect l="l" t="t" r="r" b="b"/>
                <a:pathLst>
                  <a:path w="3372" h="4160" extrusionOk="0">
                    <a:moveTo>
                      <a:pt x="1009" y="0"/>
                    </a:moveTo>
                    <a:cubicBezTo>
                      <a:pt x="442" y="0"/>
                      <a:pt x="1" y="442"/>
                      <a:pt x="1" y="1009"/>
                    </a:cubicBezTo>
                    <a:lnTo>
                      <a:pt x="1" y="3214"/>
                    </a:lnTo>
                    <a:cubicBezTo>
                      <a:pt x="64" y="3718"/>
                      <a:pt x="473" y="4159"/>
                      <a:pt x="1009" y="4159"/>
                    </a:cubicBezTo>
                    <a:lnTo>
                      <a:pt x="2363" y="4159"/>
                    </a:lnTo>
                    <a:cubicBezTo>
                      <a:pt x="2931" y="4159"/>
                      <a:pt x="3372" y="3718"/>
                      <a:pt x="3372" y="3214"/>
                    </a:cubicBezTo>
                    <a:lnTo>
                      <a:pt x="3372" y="1009"/>
                    </a:lnTo>
                    <a:cubicBezTo>
                      <a:pt x="3372" y="442"/>
                      <a:pt x="2931" y="0"/>
                      <a:pt x="236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5528;p64">
                <a:extLst>
                  <a:ext uri="{FF2B5EF4-FFF2-40B4-BE49-F238E27FC236}">
                    <a16:creationId xmlns:a16="http://schemas.microsoft.com/office/drawing/2014/main" xmlns="" id="{1A6866C4-39F3-498D-A156-FD267516892B}"/>
                  </a:ext>
                </a:extLst>
              </p:cNvPr>
              <p:cNvSpPr/>
              <p:nvPr/>
            </p:nvSpPr>
            <p:spPr>
              <a:xfrm>
                <a:off x="-62033800" y="4111775"/>
                <a:ext cx="82725" cy="275700"/>
              </a:xfrm>
              <a:custGeom>
                <a:avLst/>
                <a:gdLst/>
                <a:ahLst/>
                <a:cxnLst/>
                <a:rect l="l" t="t" r="r" b="b"/>
                <a:pathLst>
                  <a:path w="3309" h="11028" extrusionOk="0">
                    <a:moveTo>
                      <a:pt x="946" y="0"/>
                    </a:moveTo>
                    <a:cubicBezTo>
                      <a:pt x="410" y="0"/>
                      <a:pt x="0" y="410"/>
                      <a:pt x="0" y="977"/>
                    </a:cubicBezTo>
                    <a:lnTo>
                      <a:pt x="0" y="10082"/>
                    </a:lnTo>
                    <a:cubicBezTo>
                      <a:pt x="0" y="10618"/>
                      <a:pt x="441" y="11027"/>
                      <a:pt x="946" y="11027"/>
                    </a:cubicBezTo>
                    <a:lnTo>
                      <a:pt x="2332" y="11027"/>
                    </a:lnTo>
                    <a:cubicBezTo>
                      <a:pt x="2899" y="11027"/>
                      <a:pt x="3308" y="10586"/>
                      <a:pt x="3308" y="10082"/>
                    </a:cubicBezTo>
                    <a:lnTo>
                      <a:pt x="3308" y="977"/>
                    </a:lnTo>
                    <a:cubicBezTo>
                      <a:pt x="3308" y="410"/>
                      <a:pt x="2899" y="0"/>
                      <a:pt x="233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5529;p64">
                <a:extLst>
                  <a:ext uri="{FF2B5EF4-FFF2-40B4-BE49-F238E27FC236}">
                    <a16:creationId xmlns:a16="http://schemas.microsoft.com/office/drawing/2014/main" xmlns="" id="{845CA6AE-1DF6-498D-A1B7-CB4C16D602A1}"/>
                  </a:ext>
                </a:extLst>
              </p:cNvPr>
              <p:cNvSpPr/>
              <p:nvPr/>
            </p:nvSpPr>
            <p:spPr>
              <a:xfrm>
                <a:off x="-61916450" y="4200775"/>
                <a:ext cx="82725" cy="186700"/>
              </a:xfrm>
              <a:custGeom>
                <a:avLst/>
                <a:gdLst/>
                <a:ahLst/>
                <a:cxnLst/>
                <a:rect l="l" t="t" r="r" b="b"/>
                <a:pathLst>
                  <a:path w="3309" h="7468" extrusionOk="0">
                    <a:moveTo>
                      <a:pt x="946" y="0"/>
                    </a:moveTo>
                    <a:cubicBezTo>
                      <a:pt x="410" y="0"/>
                      <a:pt x="1" y="442"/>
                      <a:pt x="1" y="1009"/>
                    </a:cubicBezTo>
                    <a:lnTo>
                      <a:pt x="1" y="6522"/>
                    </a:lnTo>
                    <a:cubicBezTo>
                      <a:pt x="1" y="7058"/>
                      <a:pt x="442" y="7467"/>
                      <a:pt x="946" y="7467"/>
                    </a:cubicBezTo>
                    <a:lnTo>
                      <a:pt x="2332" y="7467"/>
                    </a:lnTo>
                    <a:cubicBezTo>
                      <a:pt x="2868" y="7467"/>
                      <a:pt x="3309" y="7026"/>
                      <a:pt x="3309" y="6522"/>
                    </a:cubicBezTo>
                    <a:lnTo>
                      <a:pt x="3309" y="1009"/>
                    </a:lnTo>
                    <a:cubicBezTo>
                      <a:pt x="3309" y="442"/>
                      <a:pt x="2868" y="0"/>
                      <a:pt x="233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20" name="Google Shape;5530;p64">
              <a:extLst>
                <a:ext uri="{FF2B5EF4-FFF2-40B4-BE49-F238E27FC236}">
                  <a16:creationId xmlns:a16="http://schemas.microsoft.com/office/drawing/2014/main" xmlns="" id="{002FBBBC-0F5D-4B66-885C-1AA68AA0D042}"/>
                </a:ext>
              </a:extLst>
            </p:cNvPr>
            <p:cNvGrpSpPr/>
            <p:nvPr/>
          </p:nvGrpSpPr>
          <p:grpSpPr>
            <a:xfrm>
              <a:off x="6499351" y="3042984"/>
              <a:ext cx="350275" cy="349587"/>
              <a:chOff x="-60254550" y="3367325"/>
              <a:chExt cx="318200" cy="317575"/>
            </a:xfrm>
            <a:solidFill>
              <a:schemeClr val="accent3"/>
            </a:solidFill>
          </p:grpSpPr>
          <p:sp>
            <p:nvSpPr>
              <p:cNvPr id="1021" name="Google Shape;5531;p64">
                <a:extLst>
                  <a:ext uri="{FF2B5EF4-FFF2-40B4-BE49-F238E27FC236}">
                    <a16:creationId xmlns:a16="http://schemas.microsoft.com/office/drawing/2014/main" xmlns="" id="{6609EAE7-EC67-4DF2-ABBE-5AE8BDF137E5}"/>
                  </a:ext>
                </a:extLst>
              </p:cNvPr>
              <p:cNvSpPr/>
              <p:nvPr/>
            </p:nvSpPr>
            <p:spPr>
              <a:xfrm>
                <a:off x="-60219125" y="3367325"/>
                <a:ext cx="51225" cy="103575"/>
              </a:xfrm>
              <a:custGeom>
                <a:avLst/>
                <a:gdLst/>
                <a:ahLst/>
                <a:cxnLst/>
                <a:rect l="l" t="t" r="r" b="b"/>
                <a:pathLst>
                  <a:path w="2049" h="4143" extrusionOk="0">
                    <a:moveTo>
                      <a:pt x="1051" y="0"/>
                    </a:moveTo>
                    <a:cubicBezTo>
                      <a:pt x="935" y="0"/>
                      <a:pt x="815" y="57"/>
                      <a:pt x="725" y="164"/>
                    </a:cubicBezTo>
                    <a:cubicBezTo>
                      <a:pt x="568" y="290"/>
                      <a:pt x="568" y="573"/>
                      <a:pt x="757" y="731"/>
                    </a:cubicBezTo>
                    <a:cubicBezTo>
                      <a:pt x="1103" y="1046"/>
                      <a:pt x="1103" y="1456"/>
                      <a:pt x="757" y="1771"/>
                    </a:cubicBezTo>
                    <a:cubicBezTo>
                      <a:pt x="32" y="2401"/>
                      <a:pt x="1" y="3377"/>
                      <a:pt x="757" y="4039"/>
                    </a:cubicBezTo>
                    <a:cubicBezTo>
                      <a:pt x="828" y="4110"/>
                      <a:pt x="924" y="4143"/>
                      <a:pt x="1023" y="4143"/>
                    </a:cubicBezTo>
                    <a:cubicBezTo>
                      <a:pt x="1144" y="4143"/>
                      <a:pt x="1269" y="4094"/>
                      <a:pt x="1356" y="4007"/>
                    </a:cubicBezTo>
                    <a:cubicBezTo>
                      <a:pt x="1513" y="3850"/>
                      <a:pt x="1513" y="3566"/>
                      <a:pt x="1292" y="3409"/>
                    </a:cubicBezTo>
                    <a:cubicBezTo>
                      <a:pt x="946" y="3094"/>
                      <a:pt x="946" y="2716"/>
                      <a:pt x="1292" y="2401"/>
                    </a:cubicBezTo>
                    <a:cubicBezTo>
                      <a:pt x="2017" y="1771"/>
                      <a:pt x="2049" y="762"/>
                      <a:pt x="1292" y="101"/>
                    </a:cubicBezTo>
                    <a:cubicBezTo>
                      <a:pt x="1224" y="33"/>
                      <a:pt x="1139" y="0"/>
                      <a:pt x="10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5532;p64">
                <a:extLst>
                  <a:ext uri="{FF2B5EF4-FFF2-40B4-BE49-F238E27FC236}">
                    <a16:creationId xmlns:a16="http://schemas.microsoft.com/office/drawing/2014/main" xmlns="" id="{D13C0DDD-5458-47A6-BCBE-180D4993DFA8}"/>
                  </a:ext>
                </a:extLst>
              </p:cNvPr>
              <p:cNvSpPr/>
              <p:nvPr/>
            </p:nvSpPr>
            <p:spPr>
              <a:xfrm>
                <a:off x="-60156900" y="3367325"/>
                <a:ext cx="51225" cy="103575"/>
              </a:xfrm>
              <a:custGeom>
                <a:avLst/>
                <a:gdLst/>
                <a:ahLst/>
                <a:cxnLst/>
                <a:rect l="l" t="t" r="r" b="b"/>
                <a:pathLst>
                  <a:path w="2049" h="4143" extrusionOk="0">
                    <a:moveTo>
                      <a:pt x="1038" y="0"/>
                    </a:moveTo>
                    <a:cubicBezTo>
                      <a:pt x="913" y="0"/>
                      <a:pt x="783" y="57"/>
                      <a:pt x="694" y="164"/>
                    </a:cubicBezTo>
                    <a:cubicBezTo>
                      <a:pt x="536" y="290"/>
                      <a:pt x="536" y="573"/>
                      <a:pt x="757" y="731"/>
                    </a:cubicBezTo>
                    <a:cubicBezTo>
                      <a:pt x="1103" y="1046"/>
                      <a:pt x="1103" y="1456"/>
                      <a:pt x="757" y="1771"/>
                    </a:cubicBezTo>
                    <a:cubicBezTo>
                      <a:pt x="32" y="2401"/>
                      <a:pt x="1" y="3377"/>
                      <a:pt x="757" y="4039"/>
                    </a:cubicBezTo>
                    <a:cubicBezTo>
                      <a:pt x="828" y="4110"/>
                      <a:pt x="918" y="4143"/>
                      <a:pt x="1010" y="4143"/>
                    </a:cubicBezTo>
                    <a:cubicBezTo>
                      <a:pt x="1122" y="4143"/>
                      <a:pt x="1237" y="4094"/>
                      <a:pt x="1324" y="4007"/>
                    </a:cubicBezTo>
                    <a:cubicBezTo>
                      <a:pt x="1481" y="3850"/>
                      <a:pt x="1481" y="3566"/>
                      <a:pt x="1292" y="3409"/>
                    </a:cubicBezTo>
                    <a:cubicBezTo>
                      <a:pt x="946" y="3094"/>
                      <a:pt x="946" y="2716"/>
                      <a:pt x="1292" y="2401"/>
                    </a:cubicBezTo>
                    <a:cubicBezTo>
                      <a:pt x="2017" y="1771"/>
                      <a:pt x="2049" y="762"/>
                      <a:pt x="1292" y="101"/>
                    </a:cubicBezTo>
                    <a:cubicBezTo>
                      <a:pt x="1224" y="33"/>
                      <a:pt x="1133" y="0"/>
                      <a:pt x="103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5533;p64">
                <a:extLst>
                  <a:ext uri="{FF2B5EF4-FFF2-40B4-BE49-F238E27FC236}">
                    <a16:creationId xmlns:a16="http://schemas.microsoft.com/office/drawing/2014/main" xmlns="" id="{CE83BECE-EDCB-413F-B53E-269CCE204015}"/>
                  </a:ext>
                </a:extLst>
              </p:cNvPr>
              <p:cNvSpPr/>
              <p:nvPr/>
            </p:nvSpPr>
            <p:spPr>
              <a:xfrm>
                <a:off x="-60094675" y="3367325"/>
                <a:ext cx="51225" cy="103575"/>
              </a:xfrm>
              <a:custGeom>
                <a:avLst/>
                <a:gdLst/>
                <a:ahLst/>
                <a:cxnLst/>
                <a:rect l="l" t="t" r="r" b="b"/>
                <a:pathLst>
                  <a:path w="2049" h="4143" extrusionOk="0">
                    <a:moveTo>
                      <a:pt x="1038" y="0"/>
                    </a:moveTo>
                    <a:cubicBezTo>
                      <a:pt x="913" y="0"/>
                      <a:pt x="783" y="57"/>
                      <a:pt x="694" y="164"/>
                    </a:cubicBezTo>
                    <a:cubicBezTo>
                      <a:pt x="536" y="290"/>
                      <a:pt x="536" y="573"/>
                      <a:pt x="725" y="731"/>
                    </a:cubicBezTo>
                    <a:cubicBezTo>
                      <a:pt x="1103" y="1046"/>
                      <a:pt x="1103" y="1456"/>
                      <a:pt x="725" y="1771"/>
                    </a:cubicBezTo>
                    <a:cubicBezTo>
                      <a:pt x="32" y="2401"/>
                      <a:pt x="1" y="3377"/>
                      <a:pt x="725" y="4039"/>
                    </a:cubicBezTo>
                    <a:cubicBezTo>
                      <a:pt x="796" y="4110"/>
                      <a:pt x="893" y="4143"/>
                      <a:pt x="992" y="4143"/>
                    </a:cubicBezTo>
                    <a:cubicBezTo>
                      <a:pt x="1113" y="4143"/>
                      <a:pt x="1237" y="4094"/>
                      <a:pt x="1324" y="4007"/>
                    </a:cubicBezTo>
                    <a:cubicBezTo>
                      <a:pt x="1481" y="3850"/>
                      <a:pt x="1481" y="3566"/>
                      <a:pt x="1292" y="3409"/>
                    </a:cubicBezTo>
                    <a:cubicBezTo>
                      <a:pt x="946" y="3094"/>
                      <a:pt x="946" y="2716"/>
                      <a:pt x="1292" y="2401"/>
                    </a:cubicBezTo>
                    <a:cubicBezTo>
                      <a:pt x="1985" y="1771"/>
                      <a:pt x="2048" y="762"/>
                      <a:pt x="1292" y="101"/>
                    </a:cubicBezTo>
                    <a:cubicBezTo>
                      <a:pt x="1224" y="33"/>
                      <a:pt x="1133" y="0"/>
                      <a:pt x="103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5534;p64">
                <a:extLst>
                  <a:ext uri="{FF2B5EF4-FFF2-40B4-BE49-F238E27FC236}">
                    <a16:creationId xmlns:a16="http://schemas.microsoft.com/office/drawing/2014/main" xmlns="" id="{EDF9EA3D-6821-4EDD-9DC3-35682E22149F}"/>
                  </a:ext>
                </a:extLst>
              </p:cNvPr>
              <p:cNvSpPr/>
              <p:nvPr/>
            </p:nvSpPr>
            <p:spPr>
              <a:xfrm>
                <a:off x="-60254550" y="3478525"/>
                <a:ext cx="318200" cy="206375"/>
              </a:xfrm>
              <a:custGeom>
                <a:avLst/>
                <a:gdLst/>
                <a:ahLst/>
                <a:cxnLst/>
                <a:rect l="l" t="t" r="r" b="b"/>
                <a:pathLst>
                  <a:path w="12728" h="8255" extrusionOk="0">
                    <a:moveTo>
                      <a:pt x="10428" y="1607"/>
                    </a:moveTo>
                    <a:cubicBezTo>
                      <a:pt x="11184" y="1607"/>
                      <a:pt x="11814" y="2237"/>
                      <a:pt x="11814" y="2994"/>
                    </a:cubicBezTo>
                    <a:cubicBezTo>
                      <a:pt x="11814" y="3718"/>
                      <a:pt x="11184" y="4380"/>
                      <a:pt x="10428" y="4380"/>
                    </a:cubicBezTo>
                    <a:lnTo>
                      <a:pt x="9767" y="4380"/>
                    </a:lnTo>
                    <a:cubicBezTo>
                      <a:pt x="9861" y="4002"/>
                      <a:pt x="9893" y="3655"/>
                      <a:pt x="9893" y="3246"/>
                    </a:cubicBezTo>
                    <a:lnTo>
                      <a:pt x="9893" y="1607"/>
                    </a:lnTo>
                    <a:close/>
                    <a:moveTo>
                      <a:pt x="410" y="1"/>
                    </a:moveTo>
                    <a:cubicBezTo>
                      <a:pt x="158" y="1"/>
                      <a:pt x="0" y="190"/>
                      <a:pt x="0" y="379"/>
                    </a:cubicBezTo>
                    <a:lnTo>
                      <a:pt x="0" y="3309"/>
                    </a:lnTo>
                    <a:cubicBezTo>
                      <a:pt x="0" y="5041"/>
                      <a:pt x="882" y="6522"/>
                      <a:pt x="2237" y="7436"/>
                    </a:cubicBezTo>
                    <a:lnTo>
                      <a:pt x="441" y="7436"/>
                    </a:lnTo>
                    <a:cubicBezTo>
                      <a:pt x="189" y="7436"/>
                      <a:pt x="32" y="7625"/>
                      <a:pt x="32" y="7845"/>
                    </a:cubicBezTo>
                    <a:cubicBezTo>
                      <a:pt x="32" y="8066"/>
                      <a:pt x="252" y="8255"/>
                      <a:pt x="441" y="8255"/>
                    </a:cubicBezTo>
                    <a:lnTo>
                      <a:pt x="9546" y="8255"/>
                    </a:lnTo>
                    <a:cubicBezTo>
                      <a:pt x="9767" y="8255"/>
                      <a:pt x="9924" y="8066"/>
                      <a:pt x="9924" y="7845"/>
                    </a:cubicBezTo>
                    <a:cubicBezTo>
                      <a:pt x="9924" y="7593"/>
                      <a:pt x="9735" y="7436"/>
                      <a:pt x="9546" y="7436"/>
                    </a:cubicBezTo>
                    <a:lnTo>
                      <a:pt x="7719" y="7436"/>
                    </a:lnTo>
                    <a:cubicBezTo>
                      <a:pt x="8538" y="6900"/>
                      <a:pt x="9168" y="6144"/>
                      <a:pt x="9578" y="5230"/>
                    </a:cubicBezTo>
                    <a:lnTo>
                      <a:pt x="10523" y="5230"/>
                    </a:lnTo>
                    <a:cubicBezTo>
                      <a:pt x="11751" y="5230"/>
                      <a:pt x="12728" y="4254"/>
                      <a:pt x="12728" y="3025"/>
                    </a:cubicBezTo>
                    <a:cubicBezTo>
                      <a:pt x="12728" y="1796"/>
                      <a:pt x="11657" y="788"/>
                      <a:pt x="10428" y="788"/>
                    </a:cubicBezTo>
                    <a:lnTo>
                      <a:pt x="9893" y="788"/>
                    </a:lnTo>
                    <a:lnTo>
                      <a:pt x="9893" y="379"/>
                    </a:lnTo>
                    <a:cubicBezTo>
                      <a:pt x="9893" y="158"/>
                      <a:pt x="9704" y="1"/>
                      <a:pt x="948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25" name="Google Shape;5535;p64">
              <a:extLst>
                <a:ext uri="{FF2B5EF4-FFF2-40B4-BE49-F238E27FC236}">
                  <a16:creationId xmlns:a16="http://schemas.microsoft.com/office/drawing/2014/main" xmlns="" id="{0CD76E2A-EFF6-4819-AFE5-E7BFB370752D}"/>
                </a:ext>
              </a:extLst>
            </p:cNvPr>
            <p:cNvGrpSpPr/>
            <p:nvPr/>
          </p:nvGrpSpPr>
          <p:grpSpPr>
            <a:xfrm>
              <a:off x="6500204" y="3465031"/>
              <a:ext cx="348568" cy="348458"/>
              <a:chOff x="-60255350" y="3733825"/>
              <a:chExt cx="316650" cy="316550"/>
            </a:xfrm>
            <a:solidFill>
              <a:schemeClr val="accent3"/>
            </a:solidFill>
          </p:grpSpPr>
          <p:sp>
            <p:nvSpPr>
              <p:cNvPr id="1026" name="Google Shape;5536;p64">
                <a:extLst>
                  <a:ext uri="{FF2B5EF4-FFF2-40B4-BE49-F238E27FC236}">
                    <a16:creationId xmlns:a16="http://schemas.microsoft.com/office/drawing/2014/main" xmlns="" id="{9B280B2C-81D3-43A1-872C-161388FE5140}"/>
                  </a:ext>
                </a:extLst>
              </p:cNvPr>
              <p:cNvSpPr/>
              <p:nvPr/>
            </p:nvSpPr>
            <p:spPr>
              <a:xfrm>
                <a:off x="-60218325" y="3733825"/>
                <a:ext cx="235525" cy="316550"/>
              </a:xfrm>
              <a:custGeom>
                <a:avLst/>
                <a:gdLst/>
                <a:ahLst/>
                <a:cxnLst/>
                <a:rect l="l" t="t" r="r" b="b"/>
                <a:pathLst>
                  <a:path w="9421" h="12662" extrusionOk="0">
                    <a:moveTo>
                      <a:pt x="4821" y="1666"/>
                    </a:moveTo>
                    <a:cubicBezTo>
                      <a:pt x="5073" y="1666"/>
                      <a:pt x="5262" y="1886"/>
                      <a:pt x="5262" y="2075"/>
                    </a:cubicBezTo>
                    <a:lnTo>
                      <a:pt x="5262" y="2359"/>
                    </a:lnTo>
                    <a:cubicBezTo>
                      <a:pt x="5734" y="2485"/>
                      <a:pt x="6081" y="2989"/>
                      <a:pt x="6081" y="3525"/>
                    </a:cubicBezTo>
                    <a:cubicBezTo>
                      <a:pt x="6081" y="3777"/>
                      <a:pt x="5892" y="3934"/>
                      <a:pt x="5640" y="3934"/>
                    </a:cubicBezTo>
                    <a:cubicBezTo>
                      <a:pt x="5419" y="3934"/>
                      <a:pt x="5262" y="3714"/>
                      <a:pt x="5262" y="3525"/>
                    </a:cubicBezTo>
                    <a:cubicBezTo>
                      <a:pt x="5262" y="3273"/>
                      <a:pt x="5073" y="3084"/>
                      <a:pt x="4821" y="3084"/>
                    </a:cubicBezTo>
                    <a:cubicBezTo>
                      <a:pt x="4569" y="3084"/>
                      <a:pt x="4411" y="3273"/>
                      <a:pt x="4411" y="3525"/>
                    </a:cubicBezTo>
                    <a:cubicBezTo>
                      <a:pt x="4411" y="3777"/>
                      <a:pt x="4789" y="3997"/>
                      <a:pt x="5104" y="4249"/>
                    </a:cubicBezTo>
                    <a:cubicBezTo>
                      <a:pt x="5514" y="4564"/>
                      <a:pt x="6081" y="4942"/>
                      <a:pt x="6081" y="5604"/>
                    </a:cubicBezTo>
                    <a:cubicBezTo>
                      <a:pt x="6081" y="6171"/>
                      <a:pt x="5734" y="6612"/>
                      <a:pt x="5262" y="6801"/>
                    </a:cubicBezTo>
                    <a:lnTo>
                      <a:pt x="5262" y="7085"/>
                    </a:lnTo>
                    <a:cubicBezTo>
                      <a:pt x="5262" y="7305"/>
                      <a:pt x="5041" y="7463"/>
                      <a:pt x="4821" y="7463"/>
                    </a:cubicBezTo>
                    <a:cubicBezTo>
                      <a:pt x="4569" y="7463"/>
                      <a:pt x="4411" y="7274"/>
                      <a:pt x="4411" y="7085"/>
                    </a:cubicBezTo>
                    <a:lnTo>
                      <a:pt x="4411" y="6801"/>
                    </a:lnTo>
                    <a:cubicBezTo>
                      <a:pt x="3938" y="6644"/>
                      <a:pt x="3592" y="6171"/>
                      <a:pt x="3592" y="5604"/>
                    </a:cubicBezTo>
                    <a:cubicBezTo>
                      <a:pt x="3592" y="5383"/>
                      <a:pt x="3781" y="5194"/>
                      <a:pt x="4033" y="5194"/>
                    </a:cubicBezTo>
                    <a:cubicBezTo>
                      <a:pt x="4253" y="5194"/>
                      <a:pt x="4411" y="5383"/>
                      <a:pt x="4411" y="5604"/>
                    </a:cubicBezTo>
                    <a:cubicBezTo>
                      <a:pt x="4411" y="5856"/>
                      <a:pt x="4632" y="6014"/>
                      <a:pt x="4821" y="6014"/>
                    </a:cubicBezTo>
                    <a:cubicBezTo>
                      <a:pt x="5041" y="6014"/>
                      <a:pt x="5262" y="5824"/>
                      <a:pt x="5262" y="5604"/>
                    </a:cubicBezTo>
                    <a:cubicBezTo>
                      <a:pt x="5262" y="5383"/>
                      <a:pt x="4947" y="5131"/>
                      <a:pt x="4569" y="4911"/>
                    </a:cubicBezTo>
                    <a:cubicBezTo>
                      <a:pt x="4159" y="4596"/>
                      <a:pt x="3592" y="4186"/>
                      <a:pt x="3592" y="3525"/>
                    </a:cubicBezTo>
                    <a:cubicBezTo>
                      <a:pt x="3592" y="2989"/>
                      <a:pt x="3938" y="2548"/>
                      <a:pt x="4411" y="2359"/>
                    </a:cubicBezTo>
                    <a:lnTo>
                      <a:pt x="4411" y="2075"/>
                    </a:lnTo>
                    <a:cubicBezTo>
                      <a:pt x="4411" y="1823"/>
                      <a:pt x="4632" y="1666"/>
                      <a:pt x="4821" y="1666"/>
                    </a:cubicBezTo>
                    <a:close/>
                    <a:moveTo>
                      <a:pt x="6081" y="9385"/>
                    </a:moveTo>
                    <a:lnTo>
                      <a:pt x="6081" y="10235"/>
                    </a:lnTo>
                    <a:lnTo>
                      <a:pt x="3592" y="10235"/>
                    </a:lnTo>
                    <a:lnTo>
                      <a:pt x="3592" y="9385"/>
                    </a:lnTo>
                    <a:close/>
                    <a:moveTo>
                      <a:pt x="4801" y="0"/>
                    </a:moveTo>
                    <a:cubicBezTo>
                      <a:pt x="4498" y="0"/>
                      <a:pt x="4188" y="29"/>
                      <a:pt x="3875" y="91"/>
                    </a:cubicBezTo>
                    <a:cubicBezTo>
                      <a:pt x="2111" y="500"/>
                      <a:pt x="693" y="1949"/>
                      <a:pt x="378" y="3714"/>
                    </a:cubicBezTo>
                    <a:cubicBezTo>
                      <a:pt x="0" y="5698"/>
                      <a:pt x="1008" y="7652"/>
                      <a:pt x="2773" y="8565"/>
                    </a:cubicBezTo>
                    <a:lnTo>
                      <a:pt x="2773" y="10582"/>
                    </a:lnTo>
                    <a:cubicBezTo>
                      <a:pt x="2773" y="11716"/>
                      <a:pt x="3718" y="12661"/>
                      <a:pt x="4852" y="12661"/>
                    </a:cubicBezTo>
                    <a:cubicBezTo>
                      <a:pt x="5986" y="12661"/>
                      <a:pt x="6963" y="11716"/>
                      <a:pt x="6963" y="10582"/>
                    </a:cubicBezTo>
                    <a:lnTo>
                      <a:pt x="6963" y="8565"/>
                    </a:lnTo>
                    <a:cubicBezTo>
                      <a:pt x="8444" y="7778"/>
                      <a:pt x="9420" y="6234"/>
                      <a:pt x="9420" y="4501"/>
                    </a:cubicBezTo>
                    <a:cubicBezTo>
                      <a:pt x="9392" y="2000"/>
                      <a:pt x="7308" y="0"/>
                      <a:pt x="480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5537;p64">
                <a:extLst>
                  <a:ext uri="{FF2B5EF4-FFF2-40B4-BE49-F238E27FC236}">
                    <a16:creationId xmlns:a16="http://schemas.microsoft.com/office/drawing/2014/main" xmlns="" id="{33D199AE-9D1B-4697-A18D-9AC82D894712}"/>
                  </a:ext>
                </a:extLst>
              </p:cNvPr>
              <p:cNvSpPr/>
              <p:nvPr/>
            </p:nvSpPr>
            <p:spPr>
              <a:xfrm>
                <a:off x="-60255350" y="3844775"/>
                <a:ext cx="34675" cy="20500"/>
              </a:xfrm>
              <a:custGeom>
                <a:avLst/>
                <a:gdLst/>
                <a:ahLst/>
                <a:cxnLst/>
                <a:rect l="l" t="t" r="r" b="b"/>
                <a:pathLst>
                  <a:path w="1387" h="820" extrusionOk="0">
                    <a:moveTo>
                      <a:pt x="379" y="0"/>
                    </a:moveTo>
                    <a:cubicBezTo>
                      <a:pt x="158" y="0"/>
                      <a:pt x="1" y="189"/>
                      <a:pt x="1" y="378"/>
                    </a:cubicBezTo>
                    <a:cubicBezTo>
                      <a:pt x="1" y="630"/>
                      <a:pt x="190" y="819"/>
                      <a:pt x="379" y="819"/>
                    </a:cubicBezTo>
                    <a:lnTo>
                      <a:pt x="946" y="819"/>
                    </a:lnTo>
                    <a:cubicBezTo>
                      <a:pt x="1166" y="819"/>
                      <a:pt x="1387" y="630"/>
                      <a:pt x="1387" y="378"/>
                    </a:cubicBezTo>
                    <a:cubicBezTo>
                      <a:pt x="1387" y="158"/>
                      <a:pt x="1166" y="0"/>
                      <a:pt x="94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5538;p64">
                <a:extLst>
                  <a:ext uri="{FF2B5EF4-FFF2-40B4-BE49-F238E27FC236}">
                    <a16:creationId xmlns:a16="http://schemas.microsoft.com/office/drawing/2014/main" xmlns="" id="{480E0FEE-C594-45DA-87AC-0C04C01F4E09}"/>
                  </a:ext>
                </a:extLst>
              </p:cNvPr>
              <p:cNvSpPr/>
              <p:nvPr/>
            </p:nvSpPr>
            <p:spPr>
              <a:xfrm>
                <a:off x="-59974175" y="3844775"/>
                <a:ext cx="35475" cy="20500"/>
              </a:xfrm>
              <a:custGeom>
                <a:avLst/>
                <a:gdLst/>
                <a:ahLst/>
                <a:cxnLst/>
                <a:rect l="l" t="t" r="r" b="b"/>
                <a:pathLst>
                  <a:path w="1419" h="820" extrusionOk="0">
                    <a:moveTo>
                      <a:pt x="442" y="0"/>
                    </a:moveTo>
                    <a:cubicBezTo>
                      <a:pt x="221" y="0"/>
                      <a:pt x="1" y="189"/>
                      <a:pt x="1" y="378"/>
                    </a:cubicBezTo>
                    <a:cubicBezTo>
                      <a:pt x="1" y="630"/>
                      <a:pt x="221" y="819"/>
                      <a:pt x="442" y="819"/>
                    </a:cubicBezTo>
                    <a:lnTo>
                      <a:pt x="1009" y="819"/>
                    </a:lnTo>
                    <a:cubicBezTo>
                      <a:pt x="1230" y="819"/>
                      <a:pt x="1387" y="630"/>
                      <a:pt x="1387" y="378"/>
                    </a:cubicBezTo>
                    <a:cubicBezTo>
                      <a:pt x="1419" y="158"/>
                      <a:pt x="1230" y="0"/>
                      <a:pt x="100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5539;p64">
                <a:extLst>
                  <a:ext uri="{FF2B5EF4-FFF2-40B4-BE49-F238E27FC236}">
                    <a16:creationId xmlns:a16="http://schemas.microsoft.com/office/drawing/2014/main" xmlns="" id="{290CB81E-241B-4D8A-A403-BA8EACBF72F7}"/>
                  </a:ext>
                </a:extLst>
              </p:cNvPr>
              <p:cNvSpPr/>
              <p:nvPr/>
            </p:nvSpPr>
            <p:spPr>
              <a:xfrm>
                <a:off x="-60212825" y="3939475"/>
                <a:ext cx="32325" cy="30350"/>
              </a:xfrm>
              <a:custGeom>
                <a:avLst/>
                <a:gdLst/>
                <a:ahLst/>
                <a:cxnLst/>
                <a:rect l="l" t="t" r="r" b="b"/>
                <a:pathLst>
                  <a:path w="1293" h="1214" extrusionOk="0">
                    <a:moveTo>
                      <a:pt x="836" y="1"/>
                    </a:moveTo>
                    <a:cubicBezTo>
                      <a:pt x="725" y="1"/>
                      <a:pt x="615" y="40"/>
                      <a:pt x="536" y="119"/>
                    </a:cubicBezTo>
                    <a:lnTo>
                      <a:pt x="158" y="497"/>
                    </a:lnTo>
                    <a:cubicBezTo>
                      <a:pt x="1" y="654"/>
                      <a:pt x="1" y="938"/>
                      <a:pt x="158" y="1096"/>
                    </a:cubicBezTo>
                    <a:cubicBezTo>
                      <a:pt x="237" y="1174"/>
                      <a:pt x="340" y="1214"/>
                      <a:pt x="442" y="1214"/>
                    </a:cubicBezTo>
                    <a:cubicBezTo>
                      <a:pt x="544" y="1214"/>
                      <a:pt x="647" y="1174"/>
                      <a:pt x="725" y="1096"/>
                    </a:cubicBezTo>
                    <a:lnTo>
                      <a:pt x="1135" y="686"/>
                    </a:lnTo>
                    <a:cubicBezTo>
                      <a:pt x="1293" y="528"/>
                      <a:pt x="1293" y="245"/>
                      <a:pt x="1135" y="119"/>
                    </a:cubicBezTo>
                    <a:cubicBezTo>
                      <a:pt x="1056" y="40"/>
                      <a:pt x="946" y="1"/>
                      <a:pt x="8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5540;p64">
                <a:extLst>
                  <a:ext uri="{FF2B5EF4-FFF2-40B4-BE49-F238E27FC236}">
                    <a16:creationId xmlns:a16="http://schemas.microsoft.com/office/drawing/2014/main" xmlns="" id="{5B794B78-01F4-46F7-B346-414C76D0BA25}"/>
                  </a:ext>
                </a:extLst>
              </p:cNvPr>
              <p:cNvSpPr/>
              <p:nvPr/>
            </p:nvSpPr>
            <p:spPr>
              <a:xfrm>
                <a:off x="-60012750" y="3739425"/>
                <a:ext cx="32300" cy="30350"/>
              </a:xfrm>
              <a:custGeom>
                <a:avLst/>
                <a:gdLst/>
                <a:ahLst/>
                <a:cxnLst/>
                <a:rect l="l" t="t" r="r" b="b"/>
                <a:pathLst>
                  <a:path w="1292" h="1214" extrusionOk="0">
                    <a:moveTo>
                      <a:pt x="835" y="1"/>
                    </a:moveTo>
                    <a:cubicBezTo>
                      <a:pt x="725" y="1"/>
                      <a:pt x="614" y="40"/>
                      <a:pt x="536" y="119"/>
                    </a:cubicBezTo>
                    <a:lnTo>
                      <a:pt x="126" y="497"/>
                    </a:lnTo>
                    <a:cubicBezTo>
                      <a:pt x="0" y="654"/>
                      <a:pt x="0" y="938"/>
                      <a:pt x="126" y="1095"/>
                    </a:cubicBezTo>
                    <a:cubicBezTo>
                      <a:pt x="205" y="1174"/>
                      <a:pt x="315" y="1213"/>
                      <a:pt x="425" y="1213"/>
                    </a:cubicBezTo>
                    <a:cubicBezTo>
                      <a:pt x="536" y="1213"/>
                      <a:pt x="646" y="1174"/>
                      <a:pt x="725" y="1095"/>
                    </a:cubicBezTo>
                    <a:lnTo>
                      <a:pt x="1134" y="686"/>
                    </a:lnTo>
                    <a:cubicBezTo>
                      <a:pt x="1292" y="560"/>
                      <a:pt x="1292" y="276"/>
                      <a:pt x="1134" y="119"/>
                    </a:cubicBezTo>
                    <a:cubicBezTo>
                      <a:pt x="1056" y="40"/>
                      <a:pt x="945" y="1"/>
                      <a:pt x="83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5541;p64">
                <a:extLst>
                  <a:ext uri="{FF2B5EF4-FFF2-40B4-BE49-F238E27FC236}">
                    <a16:creationId xmlns:a16="http://schemas.microsoft.com/office/drawing/2014/main" xmlns="" id="{02C7F4FE-9738-451B-B8F7-C7BFEA084B89}"/>
                  </a:ext>
                </a:extLst>
              </p:cNvPr>
              <p:cNvSpPr/>
              <p:nvPr/>
            </p:nvSpPr>
            <p:spPr>
              <a:xfrm>
                <a:off x="-60012750" y="3939475"/>
                <a:ext cx="32300" cy="30350"/>
              </a:xfrm>
              <a:custGeom>
                <a:avLst/>
                <a:gdLst/>
                <a:ahLst/>
                <a:cxnLst/>
                <a:rect l="l" t="t" r="r" b="b"/>
                <a:pathLst>
                  <a:path w="1292" h="1214" extrusionOk="0">
                    <a:moveTo>
                      <a:pt x="425" y="1"/>
                    </a:moveTo>
                    <a:cubicBezTo>
                      <a:pt x="315" y="1"/>
                      <a:pt x="205" y="40"/>
                      <a:pt x="126" y="119"/>
                    </a:cubicBezTo>
                    <a:cubicBezTo>
                      <a:pt x="0" y="245"/>
                      <a:pt x="0" y="528"/>
                      <a:pt x="126" y="686"/>
                    </a:cubicBezTo>
                    <a:lnTo>
                      <a:pt x="536" y="1096"/>
                    </a:lnTo>
                    <a:cubicBezTo>
                      <a:pt x="614" y="1174"/>
                      <a:pt x="725" y="1214"/>
                      <a:pt x="835" y="1214"/>
                    </a:cubicBezTo>
                    <a:cubicBezTo>
                      <a:pt x="945" y="1214"/>
                      <a:pt x="1056" y="1174"/>
                      <a:pt x="1134" y="1096"/>
                    </a:cubicBezTo>
                    <a:cubicBezTo>
                      <a:pt x="1292" y="938"/>
                      <a:pt x="1292" y="654"/>
                      <a:pt x="1134" y="497"/>
                    </a:cubicBezTo>
                    <a:lnTo>
                      <a:pt x="725" y="119"/>
                    </a:lnTo>
                    <a:cubicBezTo>
                      <a:pt x="646" y="40"/>
                      <a:pt x="536" y="1"/>
                      <a:pt x="42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5542;p64">
                <a:extLst>
                  <a:ext uri="{FF2B5EF4-FFF2-40B4-BE49-F238E27FC236}">
                    <a16:creationId xmlns:a16="http://schemas.microsoft.com/office/drawing/2014/main" xmlns="" id="{ED495C80-884E-4F8B-8D94-BFEF83B7B5B4}"/>
                  </a:ext>
                </a:extLst>
              </p:cNvPr>
              <p:cNvSpPr/>
              <p:nvPr/>
            </p:nvSpPr>
            <p:spPr>
              <a:xfrm>
                <a:off x="-60212825" y="3739425"/>
                <a:ext cx="32325" cy="30350"/>
              </a:xfrm>
              <a:custGeom>
                <a:avLst/>
                <a:gdLst/>
                <a:ahLst/>
                <a:cxnLst/>
                <a:rect l="l" t="t" r="r" b="b"/>
                <a:pathLst>
                  <a:path w="1293" h="1214" extrusionOk="0">
                    <a:moveTo>
                      <a:pt x="442" y="1"/>
                    </a:moveTo>
                    <a:cubicBezTo>
                      <a:pt x="340" y="1"/>
                      <a:pt x="237" y="40"/>
                      <a:pt x="158" y="119"/>
                    </a:cubicBezTo>
                    <a:cubicBezTo>
                      <a:pt x="1" y="276"/>
                      <a:pt x="1" y="560"/>
                      <a:pt x="158" y="686"/>
                    </a:cubicBezTo>
                    <a:lnTo>
                      <a:pt x="536" y="1095"/>
                    </a:lnTo>
                    <a:cubicBezTo>
                      <a:pt x="615" y="1174"/>
                      <a:pt x="725" y="1213"/>
                      <a:pt x="836" y="1213"/>
                    </a:cubicBezTo>
                    <a:cubicBezTo>
                      <a:pt x="946" y="1213"/>
                      <a:pt x="1056" y="1174"/>
                      <a:pt x="1135" y="1095"/>
                    </a:cubicBezTo>
                    <a:cubicBezTo>
                      <a:pt x="1293" y="938"/>
                      <a:pt x="1293" y="654"/>
                      <a:pt x="1135" y="497"/>
                    </a:cubicBezTo>
                    <a:lnTo>
                      <a:pt x="725" y="119"/>
                    </a:lnTo>
                    <a:cubicBezTo>
                      <a:pt x="647" y="40"/>
                      <a:pt x="544" y="1"/>
                      <a:pt x="44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3" name="Google Shape;5543;p64">
              <a:extLst>
                <a:ext uri="{FF2B5EF4-FFF2-40B4-BE49-F238E27FC236}">
                  <a16:creationId xmlns:a16="http://schemas.microsoft.com/office/drawing/2014/main" xmlns="" id="{6EE44E48-F251-4523-8429-4B0F00508A18}"/>
                </a:ext>
              </a:extLst>
            </p:cNvPr>
            <p:cNvGrpSpPr/>
            <p:nvPr/>
          </p:nvGrpSpPr>
          <p:grpSpPr>
            <a:xfrm>
              <a:off x="6526651" y="3873483"/>
              <a:ext cx="295675" cy="347715"/>
              <a:chOff x="-60232500" y="4101525"/>
              <a:chExt cx="268600" cy="315875"/>
            </a:xfrm>
            <a:solidFill>
              <a:schemeClr val="accent3"/>
            </a:solidFill>
          </p:grpSpPr>
          <p:sp>
            <p:nvSpPr>
              <p:cNvPr id="1034" name="Google Shape;5544;p64">
                <a:extLst>
                  <a:ext uri="{FF2B5EF4-FFF2-40B4-BE49-F238E27FC236}">
                    <a16:creationId xmlns:a16="http://schemas.microsoft.com/office/drawing/2014/main" xmlns="" id="{F53BEC2D-6451-4637-9265-812816B2DE9D}"/>
                  </a:ext>
                </a:extLst>
              </p:cNvPr>
              <p:cNvSpPr/>
              <p:nvPr/>
            </p:nvSpPr>
            <p:spPr>
              <a:xfrm>
                <a:off x="-60222275" y="4273225"/>
                <a:ext cx="63025" cy="144175"/>
              </a:xfrm>
              <a:custGeom>
                <a:avLst/>
                <a:gdLst/>
                <a:ahLst/>
                <a:cxnLst/>
                <a:rect l="l" t="t" r="r" b="b"/>
                <a:pathLst>
                  <a:path w="2521" h="5767" extrusionOk="0">
                    <a:moveTo>
                      <a:pt x="1261" y="1"/>
                    </a:moveTo>
                    <a:cubicBezTo>
                      <a:pt x="1072" y="1"/>
                      <a:pt x="851" y="190"/>
                      <a:pt x="851" y="379"/>
                    </a:cubicBezTo>
                    <a:lnTo>
                      <a:pt x="851" y="662"/>
                    </a:lnTo>
                    <a:cubicBezTo>
                      <a:pt x="379" y="820"/>
                      <a:pt x="1" y="1293"/>
                      <a:pt x="1" y="1828"/>
                    </a:cubicBezTo>
                    <a:cubicBezTo>
                      <a:pt x="1" y="2521"/>
                      <a:pt x="568" y="2899"/>
                      <a:pt x="1009" y="3214"/>
                    </a:cubicBezTo>
                    <a:cubicBezTo>
                      <a:pt x="1324" y="3466"/>
                      <a:pt x="1671" y="3687"/>
                      <a:pt x="1671" y="3939"/>
                    </a:cubicBezTo>
                    <a:cubicBezTo>
                      <a:pt x="1671" y="4160"/>
                      <a:pt x="1482" y="4349"/>
                      <a:pt x="1261" y="4349"/>
                    </a:cubicBezTo>
                    <a:cubicBezTo>
                      <a:pt x="1072" y="4349"/>
                      <a:pt x="851" y="4160"/>
                      <a:pt x="851" y="3939"/>
                    </a:cubicBezTo>
                    <a:cubicBezTo>
                      <a:pt x="851" y="3687"/>
                      <a:pt x="631" y="3529"/>
                      <a:pt x="442" y="3529"/>
                    </a:cubicBezTo>
                    <a:cubicBezTo>
                      <a:pt x="253" y="3529"/>
                      <a:pt x="64" y="3718"/>
                      <a:pt x="64" y="3939"/>
                    </a:cubicBezTo>
                    <a:cubicBezTo>
                      <a:pt x="64" y="4475"/>
                      <a:pt x="410" y="4916"/>
                      <a:pt x="883" y="5105"/>
                    </a:cubicBezTo>
                    <a:lnTo>
                      <a:pt x="883" y="5388"/>
                    </a:lnTo>
                    <a:cubicBezTo>
                      <a:pt x="883" y="5609"/>
                      <a:pt x="1072" y="5766"/>
                      <a:pt x="1324" y="5766"/>
                    </a:cubicBezTo>
                    <a:cubicBezTo>
                      <a:pt x="1545" y="5766"/>
                      <a:pt x="1702" y="5577"/>
                      <a:pt x="1702" y="5388"/>
                    </a:cubicBezTo>
                    <a:lnTo>
                      <a:pt x="1702" y="5105"/>
                    </a:lnTo>
                    <a:cubicBezTo>
                      <a:pt x="2175" y="4947"/>
                      <a:pt x="2521" y="4475"/>
                      <a:pt x="2521" y="3939"/>
                    </a:cubicBezTo>
                    <a:cubicBezTo>
                      <a:pt x="2521" y="3246"/>
                      <a:pt x="1986" y="2868"/>
                      <a:pt x="1545" y="2553"/>
                    </a:cubicBezTo>
                    <a:cubicBezTo>
                      <a:pt x="1229" y="2301"/>
                      <a:pt x="883" y="2080"/>
                      <a:pt x="883" y="1828"/>
                    </a:cubicBezTo>
                    <a:cubicBezTo>
                      <a:pt x="883" y="1608"/>
                      <a:pt x="1072" y="1450"/>
                      <a:pt x="1261" y="1450"/>
                    </a:cubicBezTo>
                    <a:cubicBezTo>
                      <a:pt x="1513" y="1450"/>
                      <a:pt x="1671" y="1639"/>
                      <a:pt x="1671" y="1828"/>
                    </a:cubicBezTo>
                    <a:cubicBezTo>
                      <a:pt x="1671" y="2080"/>
                      <a:pt x="1860" y="2269"/>
                      <a:pt x="2112" y="2269"/>
                    </a:cubicBezTo>
                    <a:cubicBezTo>
                      <a:pt x="2332" y="2269"/>
                      <a:pt x="2490" y="2080"/>
                      <a:pt x="2490" y="1828"/>
                    </a:cubicBezTo>
                    <a:cubicBezTo>
                      <a:pt x="2490" y="1293"/>
                      <a:pt x="2143" y="852"/>
                      <a:pt x="1671" y="662"/>
                    </a:cubicBezTo>
                    <a:lnTo>
                      <a:pt x="1671" y="379"/>
                    </a:lnTo>
                    <a:cubicBezTo>
                      <a:pt x="1671" y="158"/>
                      <a:pt x="1482" y="1"/>
                      <a:pt x="126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5" name="Google Shape;5545;p64">
                <a:extLst>
                  <a:ext uri="{FF2B5EF4-FFF2-40B4-BE49-F238E27FC236}">
                    <a16:creationId xmlns:a16="http://schemas.microsoft.com/office/drawing/2014/main" xmlns="" id="{94933591-CC04-496E-A0FD-9D41BA9CC933}"/>
                  </a:ext>
                </a:extLst>
              </p:cNvPr>
              <p:cNvSpPr/>
              <p:nvPr/>
            </p:nvSpPr>
            <p:spPr>
              <a:xfrm>
                <a:off x="-60232500" y="4101525"/>
                <a:ext cx="268600" cy="315875"/>
              </a:xfrm>
              <a:custGeom>
                <a:avLst/>
                <a:gdLst/>
                <a:ahLst/>
                <a:cxnLst/>
                <a:rect l="l" t="t" r="r" b="b"/>
                <a:pathLst>
                  <a:path w="10744" h="12635" extrusionOk="0">
                    <a:moveTo>
                      <a:pt x="5356" y="1"/>
                    </a:moveTo>
                    <a:cubicBezTo>
                      <a:pt x="5104" y="1"/>
                      <a:pt x="4946" y="190"/>
                      <a:pt x="4946" y="410"/>
                    </a:cubicBezTo>
                    <a:lnTo>
                      <a:pt x="4946" y="820"/>
                    </a:lnTo>
                    <a:cubicBezTo>
                      <a:pt x="2206" y="1041"/>
                      <a:pt x="0" y="3340"/>
                      <a:pt x="0" y="6176"/>
                    </a:cubicBezTo>
                    <a:lnTo>
                      <a:pt x="0" y="6585"/>
                    </a:lnTo>
                    <a:lnTo>
                      <a:pt x="32" y="6585"/>
                    </a:lnTo>
                    <a:cubicBezTo>
                      <a:pt x="32" y="6806"/>
                      <a:pt x="221" y="6963"/>
                      <a:pt x="473" y="6963"/>
                    </a:cubicBezTo>
                    <a:cubicBezTo>
                      <a:pt x="693" y="6963"/>
                      <a:pt x="851" y="6774"/>
                      <a:pt x="851" y="6585"/>
                    </a:cubicBezTo>
                    <a:cubicBezTo>
                      <a:pt x="851" y="6113"/>
                      <a:pt x="1197" y="5766"/>
                      <a:pt x="1701" y="5766"/>
                    </a:cubicBezTo>
                    <a:cubicBezTo>
                      <a:pt x="2174" y="5766"/>
                      <a:pt x="2521" y="6113"/>
                      <a:pt x="2521" y="6585"/>
                    </a:cubicBezTo>
                    <a:cubicBezTo>
                      <a:pt x="2521" y="6806"/>
                      <a:pt x="2710" y="6963"/>
                      <a:pt x="2899" y="6963"/>
                    </a:cubicBezTo>
                    <a:cubicBezTo>
                      <a:pt x="3119" y="6963"/>
                      <a:pt x="3308" y="6774"/>
                      <a:pt x="3308" y="6585"/>
                    </a:cubicBezTo>
                    <a:cubicBezTo>
                      <a:pt x="3308" y="6113"/>
                      <a:pt x="3655" y="5766"/>
                      <a:pt x="4127" y="5766"/>
                    </a:cubicBezTo>
                    <a:cubicBezTo>
                      <a:pt x="4600" y="5766"/>
                      <a:pt x="4946" y="6113"/>
                      <a:pt x="4946" y="6585"/>
                    </a:cubicBezTo>
                    <a:lnTo>
                      <a:pt x="4946" y="11437"/>
                    </a:lnTo>
                    <a:cubicBezTo>
                      <a:pt x="4946" y="12099"/>
                      <a:pt x="5514" y="12634"/>
                      <a:pt x="6175" y="12634"/>
                    </a:cubicBezTo>
                    <a:cubicBezTo>
                      <a:pt x="6837" y="12634"/>
                      <a:pt x="7404" y="12099"/>
                      <a:pt x="7404" y="11437"/>
                    </a:cubicBezTo>
                    <a:lnTo>
                      <a:pt x="7404" y="10586"/>
                    </a:lnTo>
                    <a:cubicBezTo>
                      <a:pt x="7404" y="10366"/>
                      <a:pt x="7215" y="10208"/>
                      <a:pt x="6994" y="10208"/>
                    </a:cubicBezTo>
                    <a:cubicBezTo>
                      <a:pt x="6805" y="10208"/>
                      <a:pt x="6616" y="10397"/>
                      <a:pt x="6616" y="10586"/>
                    </a:cubicBezTo>
                    <a:lnTo>
                      <a:pt x="6616" y="11437"/>
                    </a:lnTo>
                    <a:cubicBezTo>
                      <a:pt x="6616" y="11658"/>
                      <a:pt x="6427" y="11815"/>
                      <a:pt x="6175" y="11815"/>
                    </a:cubicBezTo>
                    <a:cubicBezTo>
                      <a:pt x="5955" y="11815"/>
                      <a:pt x="5797" y="11626"/>
                      <a:pt x="5797" y="11437"/>
                    </a:cubicBezTo>
                    <a:lnTo>
                      <a:pt x="5797" y="6585"/>
                    </a:lnTo>
                    <a:cubicBezTo>
                      <a:pt x="5797" y="6113"/>
                      <a:pt x="6144" y="5766"/>
                      <a:pt x="6616" y="5766"/>
                    </a:cubicBezTo>
                    <a:cubicBezTo>
                      <a:pt x="7089" y="5766"/>
                      <a:pt x="7435" y="6113"/>
                      <a:pt x="7435" y="6585"/>
                    </a:cubicBezTo>
                    <a:cubicBezTo>
                      <a:pt x="7435" y="6806"/>
                      <a:pt x="7624" y="6963"/>
                      <a:pt x="7876" y="6963"/>
                    </a:cubicBezTo>
                    <a:cubicBezTo>
                      <a:pt x="8097" y="6963"/>
                      <a:pt x="8255" y="6774"/>
                      <a:pt x="8255" y="6585"/>
                    </a:cubicBezTo>
                    <a:cubicBezTo>
                      <a:pt x="8255" y="6113"/>
                      <a:pt x="8633" y="5766"/>
                      <a:pt x="9105" y="5766"/>
                    </a:cubicBezTo>
                    <a:cubicBezTo>
                      <a:pt x="9578" y="5766"/>
                      <a:pt x="9924" y="6113"/>
                      <a:pt x="9924" y="6585"/>
                    </a:cubicBezTo>
                    <a:cubicBezTo>
                      <a:pt x="9924" y="6806"/>
                      <a:pt x="10113" y="6963"/>
                      <a:pt x="10302" y="6963"/>
                    </a:cubicBezTo>
                    <a:cubicBezTo>
                      <a:pt x="10523" y="6963"/>
                      <a:pt x="10743" y="6774"/>
                      <a:pt x="10743" y="6585"/>
                    </a:cubicBezTo>
                    <a:lnTo>
                      <a:pt x="10743" y="6176"/>
                    </a:lnTo>
                    <a:cubicBezTo>
                      <a:pt x="10743" y="3340"/>
                      <a:pt x="8538" y="1041"/>
                      <a:pt x="5797" y="820"/>
                    </a:cubicBezTo>
                    <a:lnTo>
                      <a:pt x="5797" y="410"/>
                    </a:lnTo>
                    <a:cubicBezTo>
                      <a:pt x="5797" y="158"/>
                      <a:pt x="5577" y="1"/>
                      <a:pt x="53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6" name="Google Shape;5546;p64">
              <a:extLst>
                <a:ext uri="{FF2B5EF4-FFF2-40B4-BE49-F238E27FC236}">
                  <a16:creationId xmlns:a16="http://schemas.microsoft.com/office/drawing/2014/main" xmlns="" id="{EB925596-383E-4A7D-864A-5ACDB7D8BF50}"/>
                </a:ext>
              </a:extLst>
            </p:cNvPr>
            <p:cNvSpPr/>
            <p:nvPr/>
          </p:nvSpPr>
          <p:spPr>
            <a:xfrm>
              <a:off x="7766392" y="3043157"/>
              <a:ext cx="348541" cy="349449"/>
            </a:xfrm>
            <a:custGeom>
              <a:avLst/>
              <a:gdLst/>
              <a:ahLst/>
              <a:cxnLst/>
              <a:rect l="l" t="t" r="r" b="b"/>
              <a:pathLst>
                <a:path w="12665" h="12698" extrusionOk="0">
                  <a:moveTo>
                    <a:pt x="9200" y="883"/>
                  </a:moveTo>
                  <a:lnTo>
                    <a:pt x="9200" y="1702"/>
                  </a:lnTo>
                  <a:lnTo>
                    <a:pt x="3403" y="1702"/>
                  </a:lnTo>
                  <a:lnTo>
                    <a:pt x="3403" y="883"/>
                  </a:lnTo>
                  <a:close/>
                  <a:moveTo>
                    <a:pt x="4222" y="3340"/>
                  </a:moveTo>
                  <a:lnTo>
                    <a:pt x="4222" y="4191"/>
                  </a:lnTo>
                  <a:lnTo>
                    <a:pt x="3403" y="4191"/>
                  </a:lnTo>
                  <a:lnTo>
                    <a:pt x="3403" y="3340"/>
                  </a:lnTo>
                  <a:close/>
                  <a:moveTo>
                    <a:pt x="6711" y="3340"/>
                  </a:moveTo>
                  <a:lnTo>
                    <a:pt x="6711" y="4191"/>
                  </a:lnTo>
                  <a:lnTo>
                    <a:pt x="5892" y="4191"/>
                  </a:lnTo>
                  <a:lnTo>
                    <a:pt x="5892" y="3340"/>
                  </a:lnTo>
                  <a:close/>
                  <a:moveTo>
                    <a:pt x="9200" y="3340"/>
                  </a:moveTo>
                  <a:lnTo>
                    <a:pt x="9200" y="4191"/>
                  </a:lnTo>
                  <a:lnTo>
                    <a:pt x="8349" y="4191"/>
                  </a:lnTo>
                  <a:lnTo>
                    <a:pt x="8349" y="3340"/>
                  </a:lnTo>
                  <a:close/>
                  <a:moveTo>
                    <a:pt x="4222" y="5010"/>
                  </a:moveTo>
                  <a:lnTo>
                    <a:pt x="4222" y="5829"/>
                  </a:lnTo>
                  <a:lnTo>
                    <a:pt x="3403" y="5829"/>
                  </a:lnTo>
                  <a:lnTo>
                    <a:pt x="3403" y="5010"/>
                  </a:lnTo>
                  <a:close/>
                  <a:moveTo>
                    <a:pt x="6711" y="5010"/>
                  </a:moveTo>
                  <a:lnTo>
                    <a:pt x="6711" y="5829"/>
                  </a:lnTo>
                  <a:lnTo>
                    <a:pt x="5892" y="5829"/>
                  </a:lnTo>
                  <a:lnTo>
                    <a:pt x="5892" y="5010"/>
                  </a:lnTo>
                  <a:close/>
                  <a:moveTo>
                    <a:pt x="9200" y="5010"/>
                  </a:moveTo>
                  <a:lnTo>
                    <a:pt x="9200" y="5829"/>
                  </a:lnTo>
                  <a:lnTo>
                    <a:pt x="8349" y="5829"/>
                  </a:lnTo>
                  <a:lnTo>
                    <a:pt x="8349" y="5010"/>
                  </a:lnTo>
                  <a:close/>
                  <a:moveTo>
                    <a:pt x="4222" y="6648"/>
                  </a:moveTo>
                  <a:lnTo>
                    <a:pt x="4222" y="7499"/>
                  </a:lnTo>
                  <a:lnTo>
                    <a:pt x="3403" y="7499"/>
                  </a:lnTo>
                  <a:lnTo>
                    <a:pt x="3403" y="6648"/>
                  </a:lnTo>
                  <a:close/>
                  <a:moveTo>
                    <a:pt x="6711" y="6648"/>
                  </a:moveTo>
                  <a:lnTo>
                    <a:pt x="6711" y="7499"/>
                  </a:lnTo>
                  <a:lnTo>
                    <a:pt x="5892" y="7499"/>
                  </a:lnTo>
                  <a:lnTo>
                    <a:pt x="5892" y="6648"/>
                  </a:lnTo>
                  <a:close/>
                  <a:moveTo>
                    <a:pt x="9200" y="6648"/>
                  </a:moveTo>
                  <a:lnTo>
                    <a:pt x="9200" y="7499"/>
                  </a:lnTo>
                  <a:lnTo>
                    <a:pt x="8349" y="7499"/>
                  </a:lnTo>
                  <a:lnTo>
                    <a:pt x="8349" y="6648"/>
                  </a:lnTo>
                  <a:close/>
                  <a:moveTo>
                    <a:pt x="1733" y="9137"/>
                  </a:moveTo>
                  <a:lnTo>
                    <a:pt x="1733" y="11909"/>
                  </a:lnTo>
                  <a:lnTo>
                    <a:pt x="819" y="11909"/>
                  </a:lnTo>
                  <a:lnTo>
                    <a:pt x="819" y="9137"/>
                  </a:lnTo>
                  <a:close/>
                  <a:moveTo>
                    <a:pt x="5892" y="9137"/>
                  </a:moveTo>
                  <a:lnTo>
                    <a:pt x="5892" y="11909"/>
                  </a:lnTo>
                  <a:lnTo>
                    <a:pt x="4222" y="11909"/>
                  </a:lnTo>
                  <a:lnTo>
                    <a:pt x="4222" y="9137"/>
                  </a:lnTo>
                  <a:close/>
                  <a:moveTo>
                    <a:pt x="8349" y="9137"/>
                  </a:moveTo>
                  <a:lnTo>
                    <a:pt x="8349" y="11909"/>
                  </a:lnTo>
                  <a:lnTo>
                    <a:pt x="6711" y="11909"/>
                  </a:lnTo>
                  <a:lnTo>
                    <a:pt x="6711" y="9137"/>
                  </a:lnTo>
                  <a:close/>
                  <a:moveTo>
                    <a:pt x="11783" y="9137"/>
                  </a:moveTo>
                  <a:lnTo>
                    <a:pt x="11783" y="11909"/>
                  </a:lnTo>
                  <a:lnTo>
                    <a:pt x="10806" y="11909"/>
                  </a:lnTo>
                  <a:lnTo>
                    <a:pt x="10806" y="9137"/>
                  </a:lnTo>
                  <a:close/>
                  <a:moveTo>
                    <a:pt x="2993" y="1"/>
                  </a:moveTo>
                  <a:cubicBezTo>
                    <a:pt x="2773" y="1"/>
                    <a:pt x="2615" y="190"/>
                    <a:pt x="2615" y="410"/>
                  </a:cubicBezTo>
                  <a:lnTo>
                    <a:pt x="2615" y="1670"/>
                  </a:lnTo>
                  <a:lnTo>
                    <a:pt x="2206" y="1670"/>
                  </a:lnTo>
                  <a:cubicBezTo>
                    <a:pt x="1985" y="1670"/>
                    <a:pt x="1796" y="1859"/>
                    <a:pt x="1796" y="2080"/>
                  </a:cubicBezTo>
                  <a:lnTo>
                    <a:pt x="1796" y="8318"/>
                  </a:lnTo>
                  <a:lnTo>
                    <a:pt x="410" y="8318"/>
                  </a:lnTo>
                  <a:cubicBezTo>
                    <a:pt x="158" y="8318"/>
                    <a:pt x="0" y="8507"/>
                    <a:pt x="0" y="8696"/>
                  </a:cubicBezTo>
                  <a:lnTo>
                    <a:pt x="0" y="12287"/>
                  </a:lnTo>
                  <a:cubicBezTo>
                    <a:pt x="0" y="12540"/>
                    <a:pt x="221" y="12697"/>
                    <a:pt x="410" y="12697"/>
                  </a:cubicBezTo>
                  <a:lnTo>
                    <a:pt x="12256" y="12697"/>
                  </a:lnTo>
                  <a:cubicBezTo>
                    <a:pt x="12508" y="12697"/>
                    <a:pt x="12665" y="12477"/>
                    <a:pt x="12665" y="12287"/>
                  </a:cubicBezTo>
                  <a:lnTo>
                    <a:pt x="12665" y="8696"/>
                  </a:lnTo>
                  <a:cubicBezTo>
                    <a:pt x="12602" y="8475"/>
                    <a:pt x="12445" y="8318"/>
                    <a:pt x="12224" y="8318"/>
                  </a:cubicBezTo>
                  <a:lnTo>
                    <a:pt x="10838" y="8318"/>
                  </a:lnTo>
                  <a:lnTo>
                    <a:pt x="10838" y="2080"/>
                  </a:lnTo>
                  <a:cubicBezTo>
                    <a:pt x="10838" y="1859"/>
                    <a:pt x="10649" y="1670"/>
                    <a:pt x="10460" y="1670"/>
                  </a:cubicBezTo>
                  <a:lnTo>
                    <a:pt x="10019" y="1670"/>
                  </a:lnTo>
                  <a:lnTo>
                    <a:pt x="10019" y="410"/>
                  </a:lnTo>
                  <a:cubicBezTo>
                    <a:pt x="10019" y="158"/>
                    <a:pt x="9830" y="1"/>
                    <a:pt x="960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7" name="Google Shape;5547;p64">
              <a:extLst>
                <a:ext uri="{FF2B5EF4-FFF2-40B4-BE49-F238E27FC236}">
                  <a16:creationId xmlns:a16="http://schemas.microsoft.com/office/drawing/2014/main" xmlns="" id="{DF14825A-F357-405A-ADA1-3DCF6F22C419}"/>
                </a:ext>
              </a:extLst>
            </p:cNvPr>
            <p:cNvGrpSpPr/>
            <p:nvPr/>
          </p:nvGrpSpPr>
          <p:grpSpPr>
            <a:xfrm>
              <a:off x="2700499" y="3043493"/>
              <a:ext cx="350302" cy="348568"/>
              <a:chOff x="-63679950" y="3360375"/>
              <a:chExt cx="318225" cy="316650"/>
            </a:xfrm>
            <a:solidFill>
              <a:schemeClr val="accent3"/>
            </a:solidFill>
          </p:grpSpPr>
          <p:sp>
            <p:nvSpPr>
              <p:cNvPr id="1038" name="Google Shape;5548;p64">
                <a:extLst>
                  <a:ext uri="{FF2B5EF4-FFF2-40B4-BE49-F238E27FC236}">
                    <a16:creationId xmlns:a16="http://schemas.microsoft.com/office/drawing/2014/main" xmlns="" id="{68D3E670-6CF4-452B-8786-326641FD1B3E}"/>
                  </a:ext>
                </a:extLst>
              </p:cNvPr>
              <p:cNvSpPr/>
              <p:nvPr/>
            </p:nvSpPr>
            <p:spPr>
              <a:xfrm>
                <a:off x="-63497200" y="3423400"/>
                <a:ext cx="40975" cy="40975"/>
              </a:xfrm>
              <a:custGeom>
                <a:avLst/>
                <a:gdLst/>
                <a:ahLst/>
                <a:cxnLst/>
                <a:rect l="l" t="t" r="r" b="b"/>
                <a:pathLst>
                  <a:path w="1639" h="1639" extrusionOk="0">
                    <a:moveTo>
                      <a:pt x="819" y="0"/>
                    </a:moveTo>
                    <a:cubicBezTo>
                      <a:pt x="378" y="0"/>
                      <a:pt x="0" y="378"/>
                      <a:pt x="0" y="819"/>
                    </a:cubicBezTo>
                    <a:cubicBezTo>
                      <a:pt x="0" y="1260"/>
                      <a:pt x="378" y="1638"/>
                      <a:pt x="819" y="1638"/>
                    </a:cubicBezTo>
                    <a:cubicBezTo>
                      <a:pt x="1260" y="1638"/>
                      <a:pt x="1638" y="1260"/>
                      <a:pt x="1638" y="819"/>
                    </a:cubicBezTo>
                    <a:cubicBezTo>
                      <a:pt x="1638" y="378"/>
                      <a:pt x="1260" y="0"/>
                      <a:pt x="81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5549;p64">
                <a:extLst>
                  <a:ext uri="{FF2B5EF4-FFF2-40B4-BE49-F238E27FC236}">
                    <a16:creationId xmlns:a16="http://schemas.microsoft.com/office/drawing/2014/main" xmlns="" id="{68F4A517-C113-4ACC-980D-085687B36A2B}"/>
                  </a:ext>
                </a:extLst>
              </p:cNvPr>
              <p:cNvSpPr/>
              <p:nvPr/>
            </p:nvSpPr>
            <p:spPr>
              <a:xfrm>
                <a:off x="-63516900" y="3485625"/>
                <a:ext cx="79575" cy="29950"/>
              </a:xfrm>
              <a:custGeom>
                <a:avLst/>
                <a:gdLst/>
                <a:ahLst/>
                <a:cxnLst/>
                <a:rect l="l" t="t" r="r" b="b"/>
                <a:pathLst>
                  <a:path w="3183" h="1198" extrusionOk="0">
                    <a:moveTo>
                      <a:pt x="1607" y="0"/>
                    </a:moveTo>
                    <a:cubicBezTo>
                      <a:pt x="820" y="0"/>
                      <a:pt x="190" y="504"/>
                      <a:pt x="1" y="1197"/>
                    </a:cubicBezTo>
                    <a:lnTo>
                      <a:pt x="3183" y="1197"/>
                    </a:lnTo>
                    <a:cubicBezTo>
                      <a:pt x="3025" y="504"/>
                      <a:pt x="2395" y="0"/>
                      <a:pt x="160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5550;p64">
                <a:extLst>
                  <a:ext uri="{FF2B5EF4-FFF2-40B4-BE49-F238E27FC236}">
                    <a16:creationId xmlns:a16="http://schemas.microsoft.com/office/drawing/2014/main" xmlns="" id="{BCB61E2B-26E1-4796-A47A-3AC29534787F}"/>
                  </a:ext>
                </a:extLst>
              </p:cNvPr>
              <p:cNvSpPr/>
              <p:nvPr/>
            </p:nvSpPr>
            <p:spPr>
              <a:xfrm>
                <a:off x="-63618500" y="3360375"/>
                <a:ext cx="256775" cy="256600"/>
              </a:xfrm>
              <a:custGeom>
                <a:avLst/>
                <a:gdLst/>
                <a:ahLst/>
                <a:cxnLst/>
                <a:rect l="l" t="t" r="r" b="b"/>
                <a:pathLst>
                  <a:path w="10271" h="10264" extrusionOk="0">
                    <a:moveTo>
                      <a:pt x="5703" y="1639"/>
                    </a:moveTo>
                    <a:cubicBezTo>
                      <a:pt x="6616" y="1639"/>
                      <a:pt x="7373" y="2395"/>
                      <a:pt x="7373" y="3309"/>
                    </a:cubicBezTo>
                    <a:cubicBezTo>
                      <a:pt x="7373" y="3750"/>
                      <a:pt x="7215" y="4128"/>
                      <a:pt x="6900" y="4443"/>
                    </a:cubicBezTo>
                    <a:cubicBezTo>
                      <a:pt x="7625" y="4884"/>
                      <a:pt x="8192" y="5672"/>
                      <a:pt x="8192" y="6617"/>
                    </a:cubicBezTo>
                    <a:cubicBezTo>
                      <a:pt x="8160" y="6900"/>
                      <a:pt x="8003" y="7058"/>
                      <a:pt x="7751" y="7058"/>
                    </a:cubicBezTo>
                    <a:lnTo>
                      <a:pt x="3623" y="7058"/>
                    </a:lnTo>
                    <a:cubicBezTo>
                      <a:pt x="3371" y="7058"/>
                      <a:pt x="3214" y="6837"/>
                      <a:pt x="3214" y="6617"/>
                    </a:cubicBezTo>
                    <a:cubicBezTo>
                      <a:pt x="3214" y="5672"/>
                      <a:pt x="3749" y="4884"/>
                      <a:pt x="4537" y="4443"/>
                    </a:cubicBezTo>
                    <a:cubicBezTo>
                      <a:pt x="4254" y="4128"/>
                      <a:pt x="4065" y="3718"/>
                      <a:pt x="4065" y="3309"/>
                    </a:cubicBezTo>
                    <a:cubicBezTo>
                      <a:pt x="4065" y="2395"/>
                      <a:pt x="4789" y="1639"/>
                      <a:pt x="5703" y="1639"/>
                    </a:cubicBezTo>
                    <a:close/>
                    <a:moveTo>
                      <a:pt x="5703" y="1"/>
                    </a:moveTo>
                    <a:cubicBezTo>
                      <a:pt x="3182" y="1"/>
                      <a:pt x="1135" y="2049"/>
                      <a:pt x="1135" y="4569"/>
                    </a:cubicBezTo>
                    <a:cubicBezTo>
                      <a:pt x="1135" y="5609"/>
                      <a:pt x="1481" y="6648"/>
                      <a:pt x="2206" y="7467"/>
                    </a:cubicBezTo>
                    <a:lnTo>
                      <a:pt x="1607" y="8066"/>
                    </a:lnTo>
                    <a:lnTo>
                      <a:pt x="756" y="7184"/>
                    </a:lnTo>
                    <a:cubicBezTo>
                      <a:pt x="678" y="7121"/>
                      <a:pt x="567" y="7089"/>
                      <a:pt x="457" y="7089"/>
                    </a:cubicBezTo>
                    <a:cubicBezTo>
                      <a:pt x="347" y="7089"/>
                      <a:pt x="237" y="7121"/>
                      <a:pt x="158" y="7184"/>
                    </a:cubicBezTo>
                    <a:cubicBezTo>
                      <a:pt x="0" y="7341"/>
                      <a:pt x="0" y="7625"/>
                      <a:pt x="158" y="7783"/>
                    </a:cubicBezTo>
                    <a:lnTo>
                      <a:pt x="1324" y="8980"/>
                    </a:lnTo>
                    <a:lnTo>
                      <a:pt x="2521" y="10145"/>
                    </a:lnTo>
                    <a:cubicBezTo>
                      <a:pt x="2600" y="10224"/>
                      <a:pt x="2710" y="10264"/>
                      <a:pt x="2820" y="10264"/>
                    </a:cubicBezTo>
                    <a:cubicBezTo>
                      <a:pt x="2930" y="10264"/>
                      <a:pt x="3041" y="10224"/>
                      <a:pt x="3119" y="10145"/>
                    </a:cubicBezTo>
                    <a:cubicBezTo>
                      <a:pt x="3277" y="9988"/>
                      <a:pt x="3277" y="9704"/>
                      <a:pt x="3119" y="9547"/>
                    </a:cubicBezTo>
                    <a:lnTo>
                      <a:pt x="2237" y="8696"/>
                    </a:lnTo>
                    <a:lnTo>
                      <a:pt x="2836" y="8098"/>
                    </a:lnTo>
                    <a:cubicBezTo>
                      <a:pt x="3655" y="8759"/>
                      <a:pt x="4695" y="9169"/>
                      <a:pt x="5734" y="9169"/>
                    </a:cubicBezTo>
                    <a:cubicBezTo>
                      <a:pt x="8255" y="9169"/>
                      <a:pt x="10271" y="7121"/>
                      <a:pt x="10271" y="4632"/>
                    </a:cubicBezTo>
                    <a:cubicBezTo>
                      <a:pt x="10239" y="2049"/>
                      <a:pt x="8223" y="1"/>
                      <a:pt x="570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5551;p64">
                <a:extLst>
                  <a:ext uri="{FF2B5EF4-FFF2-40B4-BE49-F238E27FC236}">
                    <a16:creationId xmlns:a16="http://schemas.microsoft.com/office/drawing/2014/main" xmlns="" id="{B3564582-D89A-4D9D-B3D9-C9D2DD9EEECE}"/>
                  </a:ext>
                </a:extLst>
              </p:cNvPr>
              <p:cNvSpPr/>
              <p:nvPr/>
            </p:nvSpPr>
            <p:spPr>
              <a:xfrm>
                <a:off x="-63679950" y="3576200"/>
                <a:ext cx="102425" cy="100825"/>
              </a:xfrm>
              <a:custGeom>
                <a:avLst/>
                <a:gdLst/>
                <a:ahLst/>
                <a:cxnLst/>
                <a:rect l="l" t="t" r="r" b="b"/>
                <a:pathLst>
                  <a:path w="4097" h="4033" extrusionOk="0">
                    <a:moveTo>
                      <a:pt x="2332" y="0"/>
                    </a:moveTo>
                    <a:lnTo>
                      <a:pt x="159" y="2142"/>
                    </a:lnTo>
                    <a:cubicBezTo>
                      <a:pt x="1" y="2300"/>
                      <a:pt x="1" y="2584"/>
                      <a:pt x="159" y="2741"/>
                    </a:cubicBezTo>
                    <a:lnTo>
                      <a:pt x="1356" y="3938"/>
                    </a:lnTo>
                    <a:cubicBezTo>
                      <a:pt x="1434" y="4001"/>
                      <a:pt x="1545" y="4033"/>
                      <a:pt x="1655" y="4033"/>
                    </a:cubicBezTo>
                    <a:cubicBezTo>
                      <a:pt x="1765" y="4033"/>
                      <a:pt x="1876" y="4001"/>
                      <a:pt x="1954" y="3938"/>
                    </a:cubicBezTo>
                    <a:lnTo>
                      <a:pt x="4097" y="1764"/>
                    </a:lnTo>
                    <a:lnTo>
                      <a:pt x="233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42" name="Google Shape;5552;p64">
              <a:extLst>
                <a:ext uri="{FF2B5EF4-FFF2-40B4-BE49-F238E27FC236}">
                  <a16:creationId xmlns:a16="http://schemas.microsoft.com/office/drawing/2014/main" xmlns="" id="{C2D7092F-2CC7-48AA-969B-C3304DB74CD4}"/>
                </a:ext>
              </a:extLst>
            </p:cNvPr>
            <p:cNvSpPr/>
            <p:nvPr/>
          </p:nvSpPr>
          <p:spPr>
            <a:xfrm>
              <a:off x="2697656" y="3464445"/>
              <a:ext cx="352036" cy="349862"/>
            </a:xfrm>
            <a:custGeom>
              <a:avLst/>
              <a:gdLst/>
              <a:ahLst/>
              <a:cxnLst/>
              <a:rect l="l" t="t" r="r" b="b"/>
              <a:pathLst>
                <a:path w="12792" h="12713" extrusionOk="0">
                  <a:moveTo>
                    <a:pt x="8633" y="1229"/>
                  </a:moveTo>
                  <a:cubicBezTo>
                    <a:pt x="8854" y="1229"/>
                    <a:pt x="9011" y="1418"/>
                    <a:pt x="9011" y="1607"/>
                  </a:cubicBezTo>
                  <a:lnTo>
                    <a:pt x="9011" y="1890"/>
                  </a:lnTo>
                  <a:cubicBezTo>
                    <a:pt x="9484" y="2048"/>
                    <a:pt x="9831" y="2520"/>
                    <a:pt x="9831" y="3088"/>
                  </a:cubicBezTo>
                  <a:cubicBezTo>
                    <a:pt x="9831" y="3308"/>
                    <a:pt x="9641" y="3497"/>
                    <a:pt x="9452" y="3497"/>
                  </a:cubicBezTo>
                  <a:cubicBezTo>
                    <a:pt x="9200" y="3497"/>
                    <a:pt x="9011" y="3308"/>
                    <a:pt x="9011" y="3088"/>
                  </a:cubicBezTo>
                  <a:cubicBezTo>
                    <a:pt x="9011" y="2835"/>
                    <a:pt x="8822" y="2678"/>
                    <a:pt x="8633" y="2678"/>
                  </a:cubicBezTo>
                  <a:cubicBezTo>
                    <a:pt x="8413" y="2678"/>
                    <a:pt x="8192" y="2867"/>
                    <a:pt x="8192" y="3088"/>
                  </a:cubicBezTo>
                  <a:cubicBezTo>
                    <a:pt x="8224" y="3308"/>
                    <a:pt x="8570" y="3529"/>
                    <a:pt x="8885" y="3781"/>
                  </a:cubicBezTo>
                  <a:cubicBezTo>
                    <a:pt x="9326" y="4096"/>
                    <a:pt x="9894" y="4505"/>
                    <a:pt x="9894" y="5167"/>
                  </a:cubicBezTo>
                  <a:cubicBezTo>
                    <a:pt x="9894" y="5702"/>
                    <a:pt x="9515" y="6143"/>
                    <a:pt x="9043" y="6333"/>
                  </a:cubicBezTo>
                  <a:lnTo>
                    <a:pt x="9043" y="6616"/>
                  </a:lnTo>
                  <a:cubicBezTo>
                    <a:pt x="9043" y="6868"/>
                    <a:pt x="8854" y="7026"/>
                    <a:pt x="8665" y="7026"/>
                  </a:cubicBezTo>
                  <a:cubicBezTo>
                    <a:pt x="8476" y="7026"/>
                    <a:pt x="8224" y="6805"/>
                    <a:pt x="8224" y="6616"/>
                  </a:cubicBezTo>
                  <a:lnTo>
                    <a:pt x="8224" y="6333"/>
                  </a:lnTo>
                  <a:cubicBezTo>
                    <a:pt x="7751" y="6175"/>
                    <a:pt x="7405" y="5702"/>
                    <a:pt x="7405" y="5167"/>
                  </a:cubicBezTo>
                  <a:cubicBezTo>
                    <a:pt x="7405" y="4915"/>
                    <a:pt x="7594" y="4757"/>
                    <a:pt x="7783" y="4757"/>
                  </a:cubicBezTo>
                  <a:cubicBezTo>
                    <a:pt x="8003" y="4757"/>
                    <a:pt x="8192" y="4978"/>
                    <a:pt x="8192" y="5167"/>
                  </a:cubicBezTo>
                  <a:cubicBezTo>
                    <a:pt x="8192" y="5387"/>
                    <a:pt x="8381" y="5608"/>
                    <a:pt x="8633" y="5608"/>
                  </a:cubicBezTo>
                  <a:cubicBezTo>
                    <a:pt x="8854" y="5608"/>
                    <a:pt x="9011" y="5387"/>
                    <a:pt x="9011" y="5167"/>
                  </a:cubicBezTo>
                  <a:cubicBezTo>
                    <a:pt x="9011" y="4915"/>
                    <a:pt x="8696" y="4694"/>
                    <a:pt x="8350" y="4442"/>
                  </a:cubicBezTo>
                  <a:cubicBezTo>
                    <a:pt x="7909" y="4127"/>
                    <a:pt x="7373" y="3749"/>
                    <a:pt x="7373" y="3088"/>
                  </a:cubicBezTo>
                  <a:cubicBezTo>
                    <a:pt x="7373" y="2520"/>
                    <a:pt x="7720" y="2079"/>
                    <a:pt x="8192" y="1890"/>
                  </a:cubicBezTo>
                  <a:lnTo>
                    <a:pt x="8192" y="1607"/>
                  </a:lnTo>
                  <a:cubicBezTo>
                    <a:pt x="8192" y="1386"/>
                    <a:pt x="8381" y="1229"/>
                    <a:pt x="8633" y="1229"/>
                  </a:cubicBezTo>
                  <a:close/>
                  <a:moveTo>
                    <a:pt x="6050" y="6616"/>
                  </a:moveTo>
                  <a:lnTo>
                    <a:pt x="5073" y="10239"/>
                  </a:lnTo>
                  <a:lnTo>
                    <a:pt x="4853" y="9388"/>
                  </a:lnTo>
                  <a:cubicBezTo>
                    <a:pt x="4793" y="9168"/>
                    <a:pt x="4617" y="9049"/>
                    <a:pt x="4433" y="9049"/>
                  </a:cubicBezTo>
                  <a:cubicBezTo>
                    <a:pt x="4328" y="9049"/>
                    <a:pt x="4220" y="9088"/>
                    <a:pt x="4128" y="9168"/>
                  </a:cubicBezTo>
                  <a:lnTo>
                    <a:pt x="1450" y="11846"/>
                  </a:lnTo>
                  <a:lnTo>
                    <a:pt x="852" y="11279"/>
                  </a:lnTo>
                  <a:lnTo>
                    <a:pt x="3530" y="8601"/>
                  </a:lnTo>
                  <a:cubicBezTo>
                    <a:pt x="3782" y="8349"/>
                    <a:pt x="3656" y="7939"/>
                    <a:pt x="3341" y="7876"/>
                  </a:cubicBezTo>
                  <a:lnTo>
                    <a:pt x="2490" y="7624"/>
                  </a:lnTo>
                  <a:lnTo>
                    <a:pt x="6050" y="6616"/>
                  </a:lnTo>
                  <a:close/>
                  <a:moveTo>
                    <a:pt x="8665" y="0"/>
                  </a:moveTo>
                  <a:cubicBezTo>
                    <a:pt x="6365" y="0"/>
                    <a:pt x="4538" y="1859"/>
                    <a:pt x="4538" y="4127"/>
                  </a:cubicBezTo>
                  <a:cubicBezTo>
                    <a:pt x="4538" y="4852"/>
                    <a:pt x="4695" y="5513"/>
                    <a:pt x="5042" y="6112"/>
                  </a:cubicBezTo>
                  <a:lnTo>
                    <a:pt x="820" y="7341"/>
                  </a:lnTo>
                  <a:cubicBezTo>
                    <a:pt x="442" y="7435"/>
                    <a:pt x="442" y="8034"/>
                    <a:pt x="820" y="8128"/>
                  </a:cubicBezTo>
                  <a:lnTo>
                    <a:pt x="2490" y="8538"/>
                  </a:lnTo>
                  <a:lnTo>
                    <a:pt x="316" y="10712"/>
                  </a:lnTo>
                  <a:cubicBezTo>
                    <a:pt x="1" y="11027"/>
                    <a:pt x="1" y="11594"/>
                    <a:pt x="316" y="11909"/>
                  </a:cubicBezTo>
                  <a:lnTo>
                    <a:pt x="915" y="12476"/>
                  </a:lnTo>
                  <a:cubicBezTo>
                    <a:pt x="1072" y="12633"/>
                    <a:pt x="1285" y="12712"/>
                    <a:pt x="1497" y="12712"/>
                  </a:cubicBezTo>
                  <a:cubicBezTo>
                    <a:pt x="1710" y="12712"/>
                    <a:pt x="1923" y="12633"/>
                    <a:pt x="2080" y="12476"/>
                  </a:cubicBezTo>
                  <a:lnTo>
                    <a:pt x="4254" y="10334"/>
                  </a:lnTo>
                  <a:lnTo>
                    <a:pt x="4695" y="11972"/>
                  </a:lnTo>
                  <a:cubicBezTo>
                    <a:pt x="4759" y="12180"/>
                    <a:pt x="4930" y="12291"/>
                    <a:pt x="5098" y="12291"/>
                  </a:cubicBezTo>
                  <a:cubicBezTo>
                    <a:pt x="5261" y="12291"/>
                    <a:pt x="5421" y="12188"/>
                    <a:pt x="5483" y="11972"/>
                  </a:cubicBezTo>
                  <a:lnTo>
                    <a:pt x="6712" y="7750"/>
                  </a:lnTo>
                  <a:cubicBezTo>
                    <a:pt x="7279" y="8065"/>
                    <a:pt x="7972" y="8286"/>
                    <a:pt x="8665" y="8286"/>
                  </a:cubicBezTo>
                  <a:cubicBezTo>
                    <a:pt x="10965" y="8286"/>
                    <a:pt x="12792" y="6427"/>
                    <a:pt x="12792" y="4127"/>
                  </a:cubicBezTo>
                  <a:cubicBezTo>
                    <a:pt x="12760" y="1859"/>
                    <a:pt x="10902" y="0"/>
                    <a:pt x="8665"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43" name="Google Shape;5553;p64">
              <a:extLst>
                <a:ext uri="{FF2B5EF4-FFF2-40B4-BE49-F238E27FC236}">
                  <a16:creationId xmlns:a16="http://schemas.microsoft.com/office/drawing/2014/main" xmlns="" id="{86B1833F-5E75-4D0E-BC99-82BAA2BA3203}"/>
                </a:ext>
              </a:extLst>
            </p:cNvPr>
            <p:cNvGrpSpPr/>
            <p:nvPr/>
          </p:nvGrpSpPr>
          <p:grpSpPr>
            <a:xfrm>
              <a:off x="2699192" y="3872506"/>
              <a:ext cx="352916" cy="349669"/>
              <a:chOff x="-63679950" y="4093450"/>
              <a:chExt cx="320600" cy="317650"/>
            </a:xfrm>
            <a:solidFill>
              <a:schemeClr val="accent3"/>
            </a:solidFill>
          </p:grpSpPr>
          <p:sp>
            <p:nvSpPr>
              <p:cNvPr id="1044" name="Google Shape;5554;p64">
                <a:extLst>
                  <a:ext uri="{FF2B5EF4-FFF2-40B4-BE49-F238E27FC236}">
                    <a16:creationId xmlns:a16="http://schemas.microsoft.com/office/drawing/2014/main" xmlns="" id="{2A2FE19B-4CCD-44DA-87C0-9049C98C395A}"/>
                  </a:ext>
                </a:extLst>
              </p:cNvPr>
              <p:cNvSpPr/>
              <p:nvPr/>
            </p:nvSpPr>
            <p:spPr>
              <a:xfrm>
                <a:off x="-63595650" y="4093450"/>
                <a:ext cx="236300" cy="230425"/>
              </a:xfrm>
              <a:custGeom>
                <a:avLst/>
                <a:gdLst/>
                <a:ahLst/>
                <a:cxnLst/>
                <a:rect l="l" t="t" r="r" b="b"/>
                <a:pathLst>
                  <a:path w="9452" h="9217" extrusionOk="0">
                    <a:moveTo>
                      <a:pt x="3387" y="836"/>
                    </a:moveTo>
                    <a:cubicBezTo>
                      <a:pt x="3497" y="836"/>
                      <a:pt x="3607" y="875"/>
                      <a:pt x="3686" y="954"/>
                    </a:cubicBezTo>
                    <a:cubicBezTo>
                      <a:pt x="3844" y="1111"/>
                      <a:pt x="3844" y="1395"/>
                      <a:pt x="3686" y="1553"/>
                    </a:cubicBezTo>
                    <a:lnTo>
                      <a:pt x="1638" y="3600"/>
                    </a:lnTo>
                    <a:cubicBezTo>
                      <a:pt x="1560" y="3679"/>
                      <a:pt x="1449" y="3718"/>
                      <a:pt x="1339" y="3718"/>
                    </a:cubicBezTo>
                    <a:cubicBezTo>
                      <a:pt x="1229" y="3718"/>
                      <a:pt x="1118" y="3679"/>
                      <a:pt x="1040" y="3600"/>
                    </a:cubicBezTo>
                    <a:cubicBezTo>
                      <a:pt x="882" y="3443"/>
                      <a:pt x="882" y="3159"/>
                      <a:pt x="1040" y="3002"/>
                    </a:cubicBezTo>
                    <a:lnTo>
                      <a:pt x="3088" y="954"/>
                    </a:lnTo>
                    <a:cubicBezTo>
                      <a:pt x="3166" y="875"/>
                      <a:pt x="3277" y="836"/>
                      <a:pt x="3387" y="836"/>
                    </a:cubicBezTo>
                    <a:close/>
                    <a:moveTo>
                      <a:pt x="8081" y="5530"/>
                    </a:moveTo>
                    <a:cubicBezTo>
                      <a:pt x="8191" y="5530"/>
                      <a:pt x="8302" y="5569"/>
                      <a:pt x="8380" y="5648"/>
                    </a:cubicBezTo>
                    <a:cubicBezTo>
                      <a:pt x="8538" y="5806"/>
                      <a:pt x="8538" y="6089"/>
                      <a:pt x="8380" y="6247"/>
                    </a:cubicBezTo>
                    <a:lnTo>
                      <a:pt x="6333" y="8295"/>
                    </a:lnTo>
                    <a:cubicBezTo>
                      <a:pt x="6254" y="8358"/>
                      <a:pt x="6143" y="8389"/>
                      <a:pt x="6033" y="8389"/>
                    </a:cubicBezTo>
                    <a:cubicBezTo>
                      <a:pt x="5923" y="8389"/>
                      <a:pt x="5813" y="8358"/>
                      <a:pt x="5734" y="8295"/>
                    </a:cubicBezTo>
                    <a:cubicBezTo>
                      <a:pt x="5576" y="8137"/>
                      <a:pt x="5576" y="7853"/>
                      <a:pt x="5734" y="7696"/>
                    </a:cubicBezTo>
                    <a:lnTo>
                      <a:pt x="7782" y="5648"/>
                    </a:lnTo>
                    <a:cubicBezTo>
                      <a:pt x="7861" y="5569"/>
                      <a:pt x="7971" y="5530"/>
                      <a:pt x="8081" y="5530"/>
                    </a:cubicBezTo>
                    <a:close/>
                    <a:moveTo>
                      <a:pt x="3414" y="1"/>
                    </a:moveTo>
                    <a:cubicBezTo>
                      <a:pt x="3095" y="1"/>
                      <a:pt x="2772" y="119"/>
                      <a:pt x="2520" y="355"/>
                    </a:cubicBezTo>
                    <a:lnTo>
                      <a:pt x="473" y="2403"/>
                    </a:lnTo>
                    <a:cubicBezTo>
                      <a:pt x="0" y="2876"/>
                      <a:pt x="0" y="3663"/>
                      <a:pt x="473" y="4199"/>
                    </a:cubicBezTo>
                    <a:cubicBezTo>
                      <a:pt x="700" y="4406"/>
                      <a:pt x="1008" y="4544"/>
                      <a:pt x="1345" y="4544"/>
                    </a:cubicBezTo>
                    <a:cubicBezTo>
                      <a:pt x="1522" y="4544"/>
                      <a:pt x="1706" y="4506"/>
                      <a:pt x="1890" y="4419"/>
                    </a:cubicBezTo>
                    <a:lnTo>
                      <a:pt x="4915" y="7444"/>
                    </a:lnTo>
                    <a:cubicBezTo>
                      <a:pt x="4663" y="7980"/>
                      <a:pt x="4789" y="8515"/>
                      <a:pt x="5135" y="8862"/>
                    </a:cubicBezTo>
                    <a:cubicBezTo>
                      <a:pt x="5372" y="9098"/>
                      <a:pt x="5687" y="9216"/>
                      <a:pt x="6010" y="9216"/>
                    </a:cubicBezTo>
                    <a:cubicBezTo>
                      <a:pt x="6333" y="9216"/>
                      <a:pt x="6663" y="9098"/>
                      <a:pt x="6931" y="8862"/>
                    </a:cubicBezTo>
                    <a:lnTo>
                      <a:pt x="8979" y="6814"/>
                    </a:lnTo>
                    <a:cubicBezTo>
                      <a:pt x="9452" y="6341"/>
                      <a:pt x="9452" y="5554"/>
                      <a:pt x="8979" y="5050"/>
                    </a:cubicBezTo>
                    <a:cubicBezTo>
                      <a:pt x="8757" y="4828"/>
                      <a:pt x="8445" y="4696"/>
                      <a:pt x="8117" y="4696"/>
                    </a:cubicBezTo>
                    <a:cubicBezTo>
                      <a:pt x="7933" y="4696"/>
                      <a:pt x="7743" y="4738"/>
                      <a:pt x="7561" y="4829"/>
                    </a:cubicBezTo>
                    <a:lnTo>
                      <a:pt x="4505" y="1773"/>
                    </a:lnTo>
                    <a:cubicBezTo>
                      <a:pt x="4757" y="1269"/>
                      <a:pt x="4631" y="733"/>
                      <a:pt x="4285" y="355"/>
                    </a:cubicBezTo>
                    <a:cubicBezTo>
                      <a:pt x="4048" y="119"/>
                      <a:pt x="3733" y="1"/>
                      <a:pt x="341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5555;p64">
                <a:extLst>
                  <a:ext uri="{FF2B5EF4-FFF2-40B4-BE49-F238E27FC236}">
                    <a16:creationId xmlns:a16="http://schemas.microsoft.com/office/drawing/2014/main" xmlns="" id="{CE967B3F-9B7B-482D-BB11-38727C54F35D}"/>
                  </a:ext>
                </a:extLst>
              </p:cNvPr>
              <p:cNvSpPr/>
              <p:nvPr/>
            </p:nvSpPr>
            <p:spPr>
              <a:xfrm>
                <a:off x="-63679950" y="4233850"/>
                <a:ext cx="177250" cy="177250"/>
              </a:xfrm>
              <a:custGeom>
                <a:avLst/>
                <a:gdLst/>
                <a:ahLst/>
                <a:cxnLst/>
                <a:rect l="l" t="t" r="r" b="b"/>
                <a:pathLst>
                  <a:path w="7090" h="7090" extrusionOk="0">
                    <a:moveTo>
                      <a:pt x="5325" y="1"/>
                    </a:moveTo>
                    <a:lnTo>
                      <a:pt x="4160" y="1166"/>
                    </a:lnTo>
                    <a:cubicBezTo>
                      <a:pt x="4081" y="1088"/>
                      <a:pt x="3971" y="1048"/>
                      <a:pt x="3860" y="1048"/>
                    </a:cubicBezTo>
                    <a:cubicBezTo>
                      <a:pt x="3750" y="1048"/>
                      <a:pt x="3640" y="1088"/>
                      <a:pt x="3561" y="1166"/>
                    </a:cubicBezTo>
                    <a:lnTo>
                      <a:pt x="474" y="4254"/>
                    </a:lnTo>
                    <a:cubicBezTo>
                      <a:pt x="159" y="4569"/>
                      <a:pt x="1" y="4947"/>
                      <a:pt x="1" y="5419"/>
                    </a:cubicBezTo>
                    <a:cubicBezTo>
                      <a:pt x="1" y="5861"/>
                      <a:pt x="159" y="6302"/>
                      <a:pt x="474" y="6617"/>
                    </a:cubicBezTo>
                    <a:cubicBezTo>
                      <a:pt x="789" y="6932"/>
                      <a:pt x="1214" y="7089"/>
                      <a:pt x="1639" y="7089"/>
                    </a:cubicBezTo>
                    <a:cubicBezTo>
                      <a:pt x="2065" y="7089"/>
                      <a:pt x="2490" y="6932"/>
                      <a:pt x="2805" y="6617"/>
                    </a:cubicBezTo>
                    <a:lnTo>
                      <a:pt x="5892" y="3529"/>
                    </a:lnTo>
                    <a:cubicBezTo>
                      <a:pt x="6081" y="3372"/>
                      <a:pt x="6081" y="3088"/>
                      <a:pt x="5924" y="2931"/>
                    </a:cubicBezTo>
                    <a:lnTo>
                      <a:pt x="7090" y="1765"/>
                    </a:lnTo>
                    <a:lnTo>
                      <a:pt x="532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5556;p64">
                <a:extLst>
                  <a:ext uri="{FF2B5EF4-FFF2-40B4-BE49-F238E27FC236}">
                    <a16:creationId xmlns:a16="http://schemas.microsoft.com/office/drawing/2014/main" xmlns="" id="{8CBC63FF-3511-46A8-8CDE-535F76BADA2E}"/>
                  </a:ext>
                </a:extLst>
              </p:cNvPr>
              <p:cNvSpPr/>
              <p:nvPr/>
            </p:nvSpPr>
            <p:spPr>
              <a:xfrm>
                <a:off x="-63548400" y="4348850"/>
                <a:ext cx="185900" cy="62250"/>
              </a:xfrm>
              <a:custGeom>
                <a:avLst/>
                <a:gdLst/>
                <a:ahLst/>
                <a:cxnLst/>
                <a:rect l="l" t="t" r="r" b="b"/>
                <a:pathLst>
                  <a:path w="7436" h="2490" extrusionOk="0">
                    <a:moveTo>
                      <a:pt x="2048" y="0"/>
                    </a:moveTo>
                    <a:cubicBezTo>
                      <a:pt x="1355" y="0"/>
                      <a:pt x="819" y="536"/>
                      <a:pt x="819" y="1229"/>
                    </a:cubicBezTo>
                    <a:lnTo>
                      <a:pt x="819" y="1639"/>
                    </a:lnTo>
                    <a:lnTo>
                      <a:pt x="410" y="1639"/>
                    </a:lnTo>
                    <a:cubicBezTo>
                      <a:pt x="189" y="1639"/>
                      <a:pt x="0" y="1859"/>
                      <a:pt x="0" y="2048"/>
                    </a:cubicBezTo>
                    <a:cubicBezTo>
                      <a:pt x="0" y="2269"/>
                      <a:pt x="189" y="2489"/>
                      <a:pt x="410" y="2489"/>
                    </a:cubicBezTo>
                    <a:lnTo>
                      <a:pt x="7026" y="2489"/>
                    </a:lnTo>
                    <a:cubicBezTo>
                      <a:pt x="7278" y="2489"/>
                      <a:pt x="7435" y="2269"/>
                      <a:pt x="7435" y="2048"/>
                    </a:cubicBezTo>
                    <a:cubicBezTo>
                      <a:pt x="7435" y="1859"/>
                      <a:pt x="7246" y="1639"/>
                      <a:pt x="6994" y="1639"/>
                    </a:cubicBezTo>
                    <a:lnTo>
                      <a:pt x="6616" y="1639"/>
                    </a:lnTo>
                    <a:lnTo>
                      <a:pt x="6616" y="1229"/>
                    </a:lnTo>
                    <a:cubicBezTo>
                      <a:pt x="6616" y="536"/>
                      <a:pt x="6049" y="0"/>
                      <a:pt x="53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47" name="Google Shape;5557;p64">
              <a:extLst>
                <a:ext uri="{FF2B5EF4-FFF2-40B4-BE49-F238E27FC236}">
                  <a16:creationId xmlns:a16="http://schemas.microsoft.com/office/drawing/2014/main" xmlns="" id="{74148A1B-027E-41F6-BED3-1EBBE1518091}"/>
                </a:ext>
              </a:extLst>
            </p:cNvPr>
            <p:cNvGrpSpPr/>
            <p:nvPr/>
          </p:nvGrpSpPr>
          <p:grpSpPr>
            <a:xfrm>
              <a:off x="4806228" y="3043052"/>
              <a:ext cx="348568" cy="349449"/>
              <a:chOff x="-61784125" y="3377700"/>
              <a:chExt cx="316650" cy="317450"/>
            </a:xfrm>
            <a:solidFill>
              <a:schemeClr val="accent3"/>
            </a:solidFill>
          </p:grpSpPr>
          <p:sp>
            <p:nvSpPr>
              <p:cNvPr id="1048" name="Google Shape;5558;p64">
                <a:extLst>
                  <a:ext uri="{FF2B5EF4-FFF2-40B4-BE49-F238E27FC236}">
                    <a16:creationId xmlns:a16="http://schemas.microsoft.com/office/drawing/2014/main" xmlns="" id="{496017FC-41D8-4DA5-9FB6-2EB6726F78D0}"/>
                  </a:ext>
                </a:extLst>
              </p:cNvPr>
              <p:cNvSpPr/>
              <p:nvPr/>
            </p:nvSpPr>
            <p:spPr>
              <a:xfrm>
                <a:off x="-61688025" y="3460400"/>
                <a:ext cx="124450" cy="51225"/>
              </a:xfrm>
              <a:custGeom>
                <a:avLst/>
                <a:gdLst/>
                <a:ahLst/>
                <a:cxnLst/>
                <a:rect l="l" t="t" r="r" b="b"/>
                <a:pathLst>
                  <a:path w="4978" h="2049" extrusionOk="0">
                    <a:moveTo>
                      <a:pt x="630" y="1"/>
                    </a:moveTo>
                    <a:cubicBezTo>
                      <a:pt x="252" y="442"/>
                      <a:pt x="0" y="1041"/>
                      <a:pt x="0" y="1671"/>
                    </a:cubicBezTo>
                    <a:cubicBezTo>
                      <a:pt x="0" y="1891"/>
                      <a:pt x="189" y="2049"/>
                      <a:pt x="441" y="2049"/>
                    </a:cubicBezTo>
                    <a:lnTo>
                      <a:pt x="4568" y="2049"/>
                    </a:lnTo>
                    <a:cubicBezTo>
                      <a:pt x="4820" y="2049"/>
                      <a:pt x="4978" y="1860"/>
                      <a:pt x="4978" y="1671"/>
                    </a:cubicBezTo>
                    <a:cubicBezTo>
                      <a:pt x="4978" y="1041"/>
                      <a:pt x="4726" y="442"/>
                      <a:pt x="4348" y="1"/>
                    </a:cubicBezTo>
                    <a:cubicBezTo>
                      <a:pt x="3875" y="568"/>
                      <a:pt x="3182" y="852"/>
                      <a:pt x="2489" y="852"/>
                    </a:cubicBezTo>
                    <a:cubicBezTo>
                      <a:pt x="1827" y="852"/>
                      <a:pt x="1134" y="568"/>
                      <a:pt x="63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5559;p64">
                <a:extLst>
                  <a:ext uri="{FF2B5EF4-FFF2-40B4-BE49-F238E27FC236}">
                    <a16:creationId xmlns:a16="http://schemas.microsoft.com/office/drawing/2014/main" xmlns="" id="{EA4DD7C9-4F78-48AF-A320-BEB0849C4B6C}"/>
                  </a:ext>
                </a:extLst>
              </p:cNvPr>
              <p:cNvSpPr/>
              <p:nvPr/>
            </p:nvSpPr>
            <p:spPr>
              <a:xfrm>
                <a:off x="-61677800" y="3518900"/>
                <a:ext cx="104775" cy="61850"/>
              </a:xfrm>
              <a:custGeom>
                <a:avLst/>
                <a:gdLst/>
                <a:ahLst/>
                <a:cxnLst/>
                <a:rect l="l" t="t" r="r" b="b"/>
                <a:pathLst>
                  <a:path w="4191" h="2474" extrusionOk="0">
                    <a:moveTo>
                      <a:pt x="2096" y="0"/>
                    </a:moveTo>
                    <a:cubicBezTo>
                      <a:pt x="1985" y="0"/>
                      <a:pt x="1875" y="40"/>
                      <a:pt x="1796" y="118"/>
                    </a:cubicBezTo>
                    <a:lnTo>
                      <a:pt x="158" y="1757"/>
                    </a:lnTo>
                    <a:cubicBezTo>
                      <a:pt x="1" y="1914"/>
                      <a:pt x="1" y="2198"/>
                      <a:pt x="158" y="2355"/>
                    </a:cubicBezTo>
                    <a:cubicBezTo>
                      <a:pt x="237" y="2434"/>
                      <a:pt x="339" y="2473"/>
                      <a:pt x="442" y="2473"/>
                    </a:cubicBezTo>
                    <a:cubicBezTo>
                      <a:pt x="544" y="2473"/>
                      <a:pt x="646" y="2434"/>
                      <a:pt x="725" y="2355"/>
                    </a:cubicBezTo>
                    <a:lnTo>
                      <a:pt x="2111" y="969"/>
                    </a:lnTo>
                    <a:lnTo>
                      <a:pt x="3498" y="2355"/>
                    </a:lnTo>
                    <a:cubicBezTo>
                      <a:pt x="3576" y="2434"/>
                      <a:pt x="3687" y="2473"/>
                      <a:pt x="3797" y="2473"/>
                    </a:cubicBezTo>
                    <a:cubicBezTo>
                      <a:pt x="3907" y="2473"/>
                      <a:pt x="4017" y="2434"/>
                      <a:pt x="4096" y="2355"/>
                    </a:cubicBezTo>
                    <a:cubicBezTo>
                      <a:pt x="4191" y="2198"/>
                      <a:pt x="4191" y="1914"/>
                      <a:pt x="4033" y="1757"/>
                    </a:cubicBezTo>
                    <a:lnTo>
                      <a:pt x="2395" y="118"/>
                    </a:lnTo>
                    <a:cubicBezTo>
                      <a:pt x="2316" y="40"/>
                      <a:pt x="2206" y="0"/>
                      <a:pt x="20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5560;p64">
                <a:extLst>
                  <a:ext uri="{FF2B5EF4-FFF2-40B4-BE49-F238E27FC236}">
                    <a16:creationId xmlns:a16="http://schemas.microsoft.com/office/drawing/2014/main" xmlns="" id="{1B4010D3-29AB-4673-B907-81544F3649E8}"/>
                  </a:ext>
                </a:extLst>
              </p:cNvPr>
              <p:cNvSpPr/>
              <p:nvPr/>
            </p:nvSpPr>
            <p:spPr>
              <a:xfrm>
                <a:off x="-61667550" y="3377700"/>
                <a:ext cx="82700" cy="82725"/>
              </a:xfrm>
              <a:custGeom>
                <a:avLst/>
                <a:gdLst/>
                <a:ahLst/>
                <a:cxnLst/>
                <a:rect l="l" t="t" r="r" b="b"/>
                <a:pathLst>
                  <a:path w="3308" h="3309" extrusionOk="0">
                    <a:moveTo>
                      <a:pt x="1670" y="1"/>
                    </a:moveTo>
                    <a:cubicBezTo>
                      <a:pt x="756" y="1"/>
                      <a:pt x="0" y="757"/>
                      <a:pt x="0" y="1671"/>
                    </a:cubicBezTo>
                    <a:cubicBezTo>
                      <a:pt x="0" y="2584"/>
                      <a:pt x="756" y="3309"/>
                      <a:pt x="1670" y="3309"/>
                    </a:cubicBezTo>
                    <a:cubicBezTo>
                      <a:pt x="2584" y="3309"/>
                      <a:pt x="3308" y="2584"/>
                      <a:pt x="3308" y="1671"/>
                    </a:cubicBezTo>
                    <a:cubicBezTo>
                      <a:pt x="3308" y="757"/>
                      <a:pt x="2584" y="1"/>
                      <a:pt x="167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5561;p64">
                <a:extLst>
                  <a:ext uri="{FF2B5EF4-FFF2-40B4-BE49-F238E27FC236}">
                    <a16:creationId xmlns:a16="http://schemas.microsoft.com/office/drawing/2014/main" xmlns="" id="{95DFF3C8-1373-4C11-8C19-B5F38673CF6E}"/>
                  </a:ext>
                </a:extLst>
              </p:cNvPr>
              <p:cNvSpPr/>
              <p:nvPr/>
            </p:nvSpPr>
            <p:spPr>
              <a:xfrm>
                <a:off x="-61591150" y="3643150"/>
                <a:ext cx="123675" cy="51200"/>
              </a:xfrm>
              <a:custGeom>
                <a:avLst/>
                <a:gdLst/>
                <a:ahLst/>
                <a:cxnLst/>
                <a:rect l="l" t="t" r="r" b="b"/>
                <a:pathLst>
                  <a:path w="4947" h="2048" extrusionOk="0">
                    <a:moveTo>
                      <a:pt x="630" y="0"/>
                    </a:moveTo>
                    <a:cubicBezTo>
                      <a:pt x="221" y="410"/>
                      <a:pt x="0" y="1008"/>
                      <a:pt x="0" y="1638"/>
                    </a:cubicBezTo>
                    <a:cubicBezTo>
                      <a:pt x="0" y="1890"/>
                      <a:pt x="189" y="2048"/>
                      <a:pt x="378" y="2048"/>
                    </a:cubicBezTo>
                    <a:lnTo>
                      <a:pt x="4505" y="2048"/>
                    </a:lnTo>
                    <a:cubicBezTo>
                      <a:pt x="4757" y="2048"/>
                      <a:pt x="4946" y="1827"/>
                      <a:pt x="4946" y="1638"/>
                    </a:cubicBezTo>
                    <a:cubicBezTo>
                      <a:pt x="4946" y="1008"/>
                      <a:pt x="4726" y="410"/>
                      <a:pt x="4316" y="0"/>
                    </a:cubicBezTo>
                    <a:cubicBezTo>
                      <a:pt x="3844" y="536"/>
                      <a:pt x="3182" y="819"/>
                      <a:pt x="2458" y="819"/>
                    </a:cubicBezTo>
                    <a:cubicBezTo>
                      <a:pt x="1796" y="819"/>
                      <a:pt x="1134" y="536"/>
                      <a:pt x="63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5562;p64">
                <a:extLst>
                  <a:ext uri="{FF2B5EF4-FFF2-40B4-BE49-F238E27FC236}">
                    <a16:creationId xmlns:a16="http://schemas.microsoft.com/office/drawing/2014/main" xmlns="" id="{7113B4F4-4DCC-44D9-ABF7-69A214BE73A8}"/>
                  </a:ext>
                </a:extLst>
              </p:cNvPr>
              <p:cNvSpPr/>
              <p:nvPr/>
            </p:nvSpPr>
            <p:spPr>
              <a:xfrm>
                <a:off x="-61570675" y="3560450"/>
                <a:ext cx="82725" cy="82725"/>
              </a:xfrm>
              <a:custGeom>
                <a:avLst/>
                <a:gdLst/>
                <a:ahLst/>
                <a:cxnLst/>
                <a:rect l="l" t="t" r="r" b="b"/>
                <a:pathLst>
                  <a:path w="3309" h="3309" extrusionOk="0">
                    <a:moveTo>
                      <a:pt x="1670" y="0"/>
                    </a:moveTo>
                    <a:cubicBezTo>
                      <a:pt x="756" y="0"/>
                      <a:pt x="0" y="725"/>
                      <a:pt x="0" y="1638"/>
                    </a:cubicBezTo>
                    <a:cubicBezTo>
                      <a:pt x="0" y="2552"/>
                      <a:pt x="756" y="3308"/>
                      <a:pt x="1670" y="3308"/>
                    </a:cubicBezTo>
                    <a:cubicBezTo>
                      <a:pt x="2552" y="3308"/>
                      <a:pt x="3308" y="2552"/>
                      <a:pt x="3308" y="1638"/>
                    </a:cubicBezTo>
                    <a:cubicBezTo>
                      <a:pt x="3308" y="725"/>
                      <a:pt x="2552" y="0"/>
                      <a:pt x="167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5563;p64">
                <a:extLst>
                  <a:ext uri="{FF2B5EF4-FFF2-40B4-BE49-F238E27FC236}">
                    <a16:creationId xmlns:a16="http://schemas.microsoft.com/office/drawing/2014/main" xmlns="" id="{BB6418E3-6214-48C8-927E-C1901A95B9CD}"/>
                  </a:ext>
                </a:extLst>
              </p:cNvPr>
              <p:cNvSpPr/>
              <p:nvPr/>
            </p:nvSpPr>
            <p:spPr>
              <a:xfrm>
                <a:off x="-61784125" y="3643925"/>
                <a:ext cx="124450" cy="51225"/>
              </a:xfrm>
              <a:custGeom>
                <a:avLst/>
                <a:gdLst/>
                <a:ahLst/>
                <a:cxnLst/>
                <a:rect l="l" t="t" r="r" b="b"/>
                <a:pathLst>
                  <a:path w="4978" h="2049" extrusionOk="0">
                    <a:moveTo>
                      <a:pt x="662" y="1"/>
                    </a:moveTo>
                    <a:cubicBezTo>
                      <a:pt x="252" y="442"/>
                      <a:pt x="32" y="1009"/>
                      <a:pt x="32" y="1639"/>
                    </a:cubicBezTo>
                    <a:cubicBezTo>
                      <a:pt x="0" y="1859"/>
                      <a:pt x="189" y="2048"/>
                      <a:pt x="410" y="2048"/>
                    </a:cubicBezTo>
                    <a:lnTo>
                      <a:pt x="4569" y="2048"/>
                    </a:lnTo>
                    <a:cubicBezTo>
                      <a:pt x="4789" y="2048"/>
                      <a:pt x="4978" y="1859"/>
                      <a:pt x="4978" y="1639"/>
                    </a:cubicBezTo>
                    <a:cubicBezTo>
                      <a:pt x="4978" y="1009"/>
                      <a:pt x="4758" y="442"/>
                      <a:pt x="4348" y="1"/>
                    </a:cubicBezTo>
                    <a:cubicBezTo>
                      <a:pt x="3876" y="536"/>
                      <a:pt x="3214" y="820"/>
                      <a:pt x="2521" y="820"/>
                    </a:cubicBezTo>
                    <a:cubicBezTo>
                      <a:pt x="1828" y="820"/>
                      <a:pt x="1166" y="536"/>
                      <a:pt x="66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5564;p64">
                <a:extLst>
                  <a:ext uri="{FF2B5EF4-FFF2-40B4-BE49-F238E27FC236}">
                    <a16:creationId xmlns:a16="http://schemas.microsoft.com/office/drawing/2014/main" xmlns="" id="{CF17D757-A2B4-4898-90B9-4FF8A02F5073}"/>
                  </a:ext>
                </a:extLst>
              </p:cNvPr>
              <p:cNvSpPr/>
              <p:nvPr/>
            </p:nvSpPr>
            <p:spPr>
              <a:xfrm>
                <a:off x="-61763650" y="3560450"/>
                <a:ext cx="82725" cy="82725"/>
              </a:xfrm>
              <a:custGeom>
                <a:avLst/>
                <a:gdLst/>
                <a:ahLst/>
                <a:cxnLst/>
                <a:rect l="l" t="t" r="r" b="b"/>
                <a:pathLst>
                  <a:path w="3309" h="3309" extrusionOk="0">
                    <a:moveTo>
                      <a:pt x="1670" y="0"/>
                    </a:moveTo>
                    <a:cubicBezTo>
                      <a:pt x="757" y="0"/>
                      <a:pt x="1" y="725"/>
                      <a:pt x="1" y="1638"/>
                    </a:cubicBezTo>
                    <a:cubicBezTo>
                      <a:pt x="1" y="2552"/>
                      <a:pt x="757" y="3308"/>
                      <a:pt x="1670" y="3308"/>
                    </a:cubicBezTo>
                    <a:cubicBezTo>
                      <a:pt x="2552" y="3308"/>
                      <a:pt x="3309" y="2552"/>
                      <a:pt x="3309" y="1638"/>
                    </a:cubicBezTo>
                    <a:cubicBezTo>
                      <a:pt x="3309" y="725"/>
                      <a:pt x="2552" y="0"/>
                      <a:pt x="167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55" name="Google Shape;5565;p64">
              <a:extLst>
                <a:ext uri="{FF2B5EF4-FFF2-40B4-BE49-F238E27FC236}">
                  <a16:creationId xmlns:a16="http://schemas.microsoft.com/office/drawing/2014/main" xmlns="" id="{E5D14D76-03BC-47B0-9BB4-D9203E0FE87B}"/>
                </a:ext>
              </a:extLst>
            </p:cNvPr>
            <p:cNvGrpSpPr/>
            <p:nvPr/>
          </p:nvGrpSpPr>
          <p:grpSpPr>
            <a:xfrm>
              <a:off x="4806228" y="3464535"/>
              <a:ext cx="348568" cy="349449"/>
              <a:chOff x="-61783350" y="3743950"/>
              <a:chExt cx="316650" cy="317450"/>
            </a:xfrm>
            <a:solidFill>
              <a:schemeClr val="accent3"/>
            </a:solidFill>
          </p:grpSpPr>
          <p:sp>
            <p:nvSpPr>
              <p:cNvPr id="1056" name="Google Shape;5566;p64">
                <a:extLst>
                  <a:ext uri="{FF2B5EF4-FFF2-40B4-BE49-F238E27FC236}">
                    <a16:creationId xmlns:a16="http://schemas.microsoft.com/office/drawing/2014/main" xmlns="" id="{B580F48B-5A52-4E7C-B0E3-3D1734A052DB}"/>
                  </a:ext>
                </a:extLst>
              </p:cNvPr>
              <p:cNvSpPr/>
              <p:nvPr/>
            </p:nvSpPr>
            <p:spPr>
              <a:xfrm>
                <a:off x="-61783350" y="3743950"/>
                <a:ext cx="316650" cy="317450"/>
              </a:xfrm>
              <a:custGeom>
                <a:avLst/>
                <a:gdLst/>
                <a:ahLst/>
                <a:cxnLst/>
                <a:rect l="l" t="t" r="r" b="b"/>
                <a:pathLst>
                  <a:path w="12666" h="12698" extrusionOk="0">
                    <a:moveTo>
                      <a:pt x="379" y="1"/>
                    </a:moveTo>
                    <a:cubicBezTo>
                      <a:pt x="158" y="1"/>
                      <a:pt x="1" y="190"/>
                      <a:pt x="1" y="410"/>
                    </a:cubicBezTo>
                    <a:lnTo>
                      <a:pt x="1" y="12256"/>
                    </a:lnTo>
                    <a:cubicBezTo>
                      <a:pt x="1" y="12508"/>
                      <a:pt x="190" y="12697"/>
                      <a:pt x="379" y="12697"/>
                    </a:cubicBezTo>
                    <a:lnTo>
                      <a:pt x="12256" y="12697"/>
                    </a:lnTo>
                    <a:cubicBezTo>
                      <a:pt x="12477" y="12697"/>
                      <a:pt x="12666" y="12508"/>
                      <a:pt x="12666" y="12256"/>
                    </a:cubicBezTo>
                    <a:cubicBezTo>
                      <a:pt x="12634" y="12067"/>
                      <a:pt x="12477" y="11878"/>
                      <a:pt x="12256" y="11878"/>
                    </a:cubicBezTo>
                    <a:lnTo>
                      <a:pt x="820" y="11878"/>
                    </a:lnTo>
                    <a:lnTo>
                      <a:pt x="820" y="410"/>
                    </a:lnTo>
                    <a:cubicBezTo>
                      <a:pt x="820" y="158"/>
                      <a:pt x="631" y="1"/>
                      <a:pt x="37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5567;p64">
                <a:extLst>
                  <a:ext uri="{FF2B5EF4-FFF2-40B4-BE49-F238E27FC236}">
                    <a16:creationId xmlns:a16="http://schemas.microsoft.com/office/drawing/2014/main" xmlns="" id="{DD647C0F-EE51-4A8F-95C2-AB41BAD6F59E}"/>
                  </a:ext>
                </a:extLst>
              </p:cNvPr>
              <p:cNvSpPr/>
              <p:nvPr/>
            </p:nvSpPr>
            <p:spPr>
              <a:xfrm>
                <a:off x="-61739225" y="3833750"/>
                <a:ext cx="272525" cy="149675"/>
              </a:xfrm>
              <a:custGeom>
                <a:avLst/>
                <a:gdLst/>
                <a:ahLst/>
                <a:cxnLst/>
                <a:rect l="l" t="t" r="r" b="b"/>
                <a:pathLst>
                  <a:path w="10901" h="5987" extrusionOk="0">
                    <a:moveTo>
                      <a:pt x="9641" y="0"/>
                    </a:moveTo>
                    <a:cubicBezTo>
                      <a:pt x="8979" y="0"/>
                      <a:pt x="8444" y="536"/>
                      <a:pt x="8444" y="1229"/>
                    </a:cubicBezTo>
                    <a:cubicBezTo>
                      <a:pt x="8444" y="1418"/>
                      <a:pt x="8475" y="1575"/>
                      <a:pt x="8538" y="1733"/>
                    </a:cubicBezTo>
                    <a:lnTo>
                      <a:pt x="6900" y="3403"/>
                    </a:lnTo>
                    <a:cubicBezTo>
                      <a:pt x="6742" y="3308"/>
                      <a:pt x="6553" y="3277"/>
                      <a:pt x="6396" y="3277"/>
                    </a:cubicBezTo>
                    <a:cubicBezTo>
                      <a:pt x="6238" y="3277"/>
                      <a:pt x="6018" y="3308"/>
                      <a:pt x="5860" y="3403"/>
                    </a:cubicBezTo>
                    <a:lnTo>
                      <a:pt x="5041" y="2552"/>
                    </a:lnTo>
                    <a:cubicBezTo>
                      <a:pt x="5136" y="2395"/>
                      <a:pt x="5167" y="2206"/>
                      <a:pt x="5167" y="2048"/>
                    </a:cubicBezTo>
                    <a:cubicBezTo>
                      <a:pt x="5167" y="1386"/>
                      <a:pt x="4600" y="819"/>
                      <a:pt x="3938" y="819"/>
                    </a:cubicBezTo>
                    <a:cubicBezTo>
                      <a:pt x="3277" y="819"/>
                      <a:pt x="2710" y="1386"/>
                      <a:pt x="2710" y="2048"/>
                    </a:cubicBezTo>
                    <a:cubicBezTo>
                      <a:pt x="2710" y="2237"/>
                      <a:pt x="2773" y="2395"/>
                      <a:pt x="2836" y="2552"/>
                    </a:cubicBezTo>
                    <a:lnTo>
                      <a:pt x="1733" y="3655"/>
                    </a:lnTo>
                    <a:cubicBezTo>
                      <a:pt x="1575" y="3592"/>
                      <a:pt x="1386" y="3560"/>
                      <a:pt x="1229" y="3560"/>
                    </a:cubicBezTo>
                    <a:cubicBezTo>
                      <a:pt x="567" y="3560"/>
                      <a:pt x="0" y="4096"/>
                      <a:pt x="0" y="4757"/>
                    </a:cubicBezTo>
                    <a:cubicBezTo>
                      <a:pt x="0" y="5451"/>
                      <a:pt x="567" y="5986"/>
                      <a:pt x="1229" y="5986"/>
                    </a:cubicBezTo>
                    <a:cubicBezTo>
                      <a:pt x="1891" y="5986"/>
                      <a:pt x="2458" y="5451"/>
                      <a:pt x="2458" y="4757"/>
                    </a:cubicBezTo>
                    <a:cubicBezTo>
                      <a:pt x="2458" y="4568"/>
                      <a:pt x="2395" y="4411"/>
                      <a:pt x="2332" y="4253"/>
                    </a:cubicBezTo>
                    <a:lnTo>
                      <a:pt x="3434" y="3151"/>
                    </a:lnTo>
                    <a:cubicBezTo>
                      <a:pt x="3592" y="3214"/>
                      <a:pt x="3781" y="3277"/>
                      <a:pt x="3938" y="3277"/>
                    </a:cubicBezTo>
                    <a:cubicBezTo>
                      <a:pt x="4096" y="3277"/>
                      <a:pt x="4285" y="3214"/>
                      <a:pt x="4442" y="3151"/>
                    </a:cubicBezTo>
                    <a:lnTo>
                      <a:pt x="5293" y="3970"/>
                    </a:lnTo>
                    <a:cubicBezTo>
                      <a:pt x="5199" y="4127"/>
                      <a:pt x="5167" y="4348"/>
                      <a:pt x="5167" y="4505"/>
                    </a:cubicBezTo>
                    <a:cubicBezTo>
                      <a:pt x="5167" y="5167"/>
                      <a:pt x="5703" y="5703"/>
                      <a:pt x="6396" y="5703"/>
                    </a:cubicBezTo>
                    <a:cubicBezTo>
                      <a:pt x="7057" y="5703"/>
                      <a:pt x="7593" y="5167"/>
                      <a:pt x="7593" y="4505"/>
                    </a:cubicBezTo>
                    <a:cubicBezTo>
                      <a:pt x="7593" y="4285"/>
                      <a:pt x="7561" y="4127"/>
                      <a:pt x="7498" y="3970"/>
                    </a:cubicBezTo>
                    <a:lnTo>
                      <a:pt x="9137" y="2332"/>
                    </a:lnTo>
                    <a:cubicBezTo>
                      <a:pt x="9294" y="2395"/>
                      <a:pt x="9483" y="2458"/>
                      <a:pt x="9641" y="2458"/>
                    </a:cubicBezTo>
                    <a:cubicBezTo>
                      <a:pt x="10334" y="2458"/>
                      <a:pt x="10901" y="1890"/>
                      <a:pt x="10901" y="1229"/>
                    </a:cubicBezTo>
                    <a:cubicBezTo>
                      <a:pt x="10901" y="536"/>
                      <a:pt x="10334" y="0"/>
                      <a:pt x="964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58" name="Google Shape;5568;p64">
              <a:extLst>
                <a:ext uri="{FF2B5EF4-FFF2-40B4-BE49-F238E27FC236}">
                  <a16:creationId xmlns:a16="http://schemas.microsoft.com/office/drawing/2014/main" xmlns="" id="{AC3A1EB8-2D3B-4133-956B-6988B23E7FBF}"/>
                </a:ext>
              </a:extLst>
            </p:cNvPr>
            <p:cNvSpPr/>
            <p:nvPr/>
          </p:nvSpPr>
          <p:spPr>
            <a:xfrm>
              <a:off x="4804311" y="3873032"/>
              <a:ext cx="348568" cy="348871"/>
            </a:xfrm>
            <a:custGeom>
              <a:avLst/>
              <a:gdLst/>
              <a:ahLst/>
              <a:cxnLst/>
              <a:rect l="l" t="t" r="r" b="b"/>
              <a:pathLst>
                <a:path w="12666" h="12677" extrusionOk="0">
                  <a:moveTo>
                    <a:pt x="8916" y="1639"/>
                  </a:moveTo>
                  <a:cubicBezTo>
                    <a:pt x="9137" y="1639"/>
                    <a:pt x="9294" y="1828"/>
                    <a:pt x="9294" y="2048"/>
                  </a:cubicBezTo>
                  <a:cubicBezTo>
                    <a:pt x="9294" y="2269"/>
                    <a:pt x="9105" y="2458"/>
                    <a:pt x="8916" y="2458"/>
                  </a:cubicBezTo>
                  <a:lnTo>
                    <a:pt x="3655" y="2458"/>
                  </a:lnTo>
                  <a:cubicBezTo>
                    <a:pt x="3434" y="2458"/>
                    <a:pt x="3245" y="2269"/>
                    <a:pt x="3245" y="2048"/>
                  </a:cubicBezTo>
                  <a:cubicBezTo>
                    <a:pt x="3245" y="1796"/>
                    <a:pt x="3434" y="1639"/>
                    <a:pt x="3655" y="1639"/>
                  </a:cubicBezTo>
                  <a:close/>
                  <a:moveTo>
                    <a:pt x="10555" y="3245"/>
                  </a:moveTo>
                  <a:cubicBezTo>
                    <a:pt x="10807" y="3245"/>
                    <a:pt x="10964" y="3434"/>
                    <a:pt x="10964" y="3686"/>
                  </a:cubicBezTo>
                  <a:cubicBezTo>
                    <a:pt x="10964" y="3939"/>
                    <a:pt x="10807" y="4128"/>
                    <a:pt x="10555" y="4128"/>
                  </a:cubicBezTo>
                  <a:lnTo>
                    <a:pt x="2017" y="4128"/>
                  </a:lnTo>
                  <a:cubicBezTo>
                    <a:pt x="1765" y="4128"/>
                    <a:pt x="1607" y="3939"/>
                    <a:pt x="1607" y="3686"/>
                  </a:cubicBezTo>
                  <a:cubicBezTo>
                    <a:pt x="1607" y="3434"/>
                    <a:pt x="1828" y="3245"/>
                    <a:pt x="2017" y="3245"/>
                  </a:cubicBezTo>
                  <a:close/>
                  <a:moveTo>
                    <a:pt x="6711" y="5766"/>
                  </a:moveTo>
                  <a:cubicBezTo>
                    <a:pt x="7593" y="5766"/>
                    <a:pt x="8349" y="6522"/>
                    <a:pt x="8349" y="7436"/>
                  </a:cubicBezTo>
                  <a:cubicBezTo>
                    <a:pt x="8349" y="8349"/>
                    <a:pt x="7593" y="9074"/>
                    <a:pt x="6711" y="9074"/>
                  </a:cubicBezTo>
                  <a:cubicBezTo>
                    <a:pt x="5797" y="9074"/>
                    <a:pt x="5041" y="8349"/>
                    <a:pt x="5041" y="7436"/>
                  </a:cubicBezTo>
                  <a:cubicBezTo>
                    <a:pt x="5041" y="6522"/>
                    <a:pt x="5797" y="5766"/>
                    <a:pt x="6711" y="5766"/>
                  </a:cubicBezTo>
                  <a:close/>
                  <a:moveTo>
                    <a:pt x="2048" y="0"/>
                  </a:moveTo>
                  <a:cubicBezTo>
                    <a:pt x="1828" y="0"/>
                    <a:pt x="1670" y="189"/>
                    <a:pt x="1670" y="378"/>
                  </a:cubicBezTo>
                  <a:cubicBezTo>
                    <a:pt x="1670" y="1040"/>
                    <a:pt x="1103" y="1639"/>
                    <a:pt x="410" y="1639"/>
                  </a:cubicBezTo>
                  <a:cubicBezTo>
                    <a:pt x="158" y="1639"/>
                    <a:pt x="0" y="1828"/>
                    <a:pt x="0" y="2048"/>
                  </a:cubicBezTo>
                  <a:lnTo>
                    <a:pt x="0" y="6994"/>
                  </a:lnTo>
                  <a:cubicBezTo>
                    <a:pt x="0" y="7247"/>
                    <a:pt x="189" y="7404"/>
                    <a:pt x="410" y="7404"/>
                  </a:cubicBezTo>
                  <a:cubicBezTo>
                    <a:pt x="1072" y="7404"/>
                    <a:pt x="1670" y="7940"/>
                    <a:pt x="1670" y="8601"/>
                  </a:cubicBezTo>
                  <a:cubicBezTo>
                    <a:pt x="1670" y="8853"/>
                    <a:pt x="1859" y="9042"/>
                    <a:pt x="2048" y="9042"/>
                  </a:cubicBezTo>
                  <a:lnTo>
                    <a:pt x="4884" y="9042"/>
                  </a:lnTo>
                  <a:lnTo>
                    <a:pt x="5073" y="9231"/>
                  </a:lnTo>
                  <a:lnTo>
                    <a:pt x="5073" y="12224"/>
                  </a:lnTo>
                  <a:cubicBezTo>
                    <a:pt x="5073" y="12468"/>
                    <a:pt x="5298" y="12654"/>
                    <a:pt x="5517" y="12654"/>
                  </a:cubicBezTo>
                  <a:cubicBezTo>
                    <a:pt x="5581" y="12654"/>
                    <a:pt x="5645" y="12638"/>
                    <a:pt x="5703" y="12602"/>
                  </a:cubicBezTo>
                  <a:lnTo>
                    <a:pt x="6743" y="11909"/>
                  </a:lnTo>
                  <a:lnTo>
                    <a:pt x="7782" y="12602"/>
                  </a:lnTo>
                  <a:cubicBezTo>
                    <a:pt x="7850" y="12653"/>
                    <a:pt x="7926" y="12676"/>
                    <a:pt x="8002" y="12676"/>
                  </a:cubicBezTo>
                  <a:cubicBezTo>
                    <a:pt x="8210" y="12676"/>
                    <a:pt x="8412" y="12501"/>
                    <a:pt x="8412" y="12224"/>
                  </a:cubicBezTo>
                  <a:lnTo>
                    <a:pt x="8412" y="9231"/>
                  </a:lnTo>
                  <a:lnTo>
                    <a:pt x="8601" y="9042"/>
                  </a:lnTo>
                  <a:lnTo>
                    <a:pt x="10618" y="9042"/>
                  </a:lnTo>
                  <a:cubicBezTo>
                    <a:pt x="10838" y="9042"/>
                    <a:pt x="10996" y="8853"/>
                    <a:pt x="10996" y="8601"/>
                  </a:cubicBezTo>
                  <a:cubicBezTo>
                    <a:pt x="10996" y="7940"/>
                    <a:pt x="11563" y="7404"/>
                    <a:pt x="12224" y="7404"/>
                  </a:cubicBezTo>
                  <a:cubicBezTo>
                    <a:pt x="12445" y="7404"/>
                    <a:pt x="12665" y="7184"/>
                    <a:pt x="12665" y="6994"/>
                  </a:cubicBezTo>
                  <a:lnTo>
                    <a:pt x="12665" y="2048"/>
                  </a:lnTo>
                  <a:cubicBezTo>
                    <a:pt x="12602" y="1796"/>
                    <a:pt x="12445" y="1639"/>
                    <a:pt x="12224" y="1639"/>
                  </a:cubicBezTo>
                  <a:cubicBezTo>
                    <a:pt x="11531" y="1639"/>
                    <a:pt x="10996" y="1103"/>
                    <a:pt x="10996" y="378"/>
                  </a:cubicBezTo>
                  <a:cubicBezTo>
                    <a:pt x="10996" y="158"/>
                    <a:pt x="10807" y="0"/>
                    <a:pt x="1058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5569;p64">
              <a:extLst>
                <a:ext uri="{FF2B5EF4-FFF2-40B4-BE49-F238E27FC236}">
                  <a16:creationId xmlns:a16="http://schemas.microsoft.com/office/drawing/2014/main" xmlns="" id="{50506727-5AF7-48EE-9232-0E4EBEA14426}"/>
                </a:ext>
              </a:extLst>
            </p:cNvPr>
            <p:cNvSpPr/>
            <p:nvPr/>
          </p:nvSpPr>
          <p:spPr>
            <a:xfrm>
              <a:off x="6919200" y="3052541"/>
              <a:ext cx="348568" cy="330680"/>
            </a:xfrm>
            <a:custGeom>
              <a:avLst/>
              <a:gdLst/>
              <a:ahLst/>
              <a:cxnLst/>
              <a:rect l="l" t="t" r="r" b="b"/>
              <a:pathLst>
                <a:path w="12666" h="12016" extrusionOk="0">
                  <a:moveTo>
                    <a:pt x="3844" y="5105"/>
                  </a:moveTo>
                  <a:cubicBezTo>
                    <a:pt x="4096" y="5105"/>
                    <a:pt x="4285" y="5325"/>
                    <a:pt x="4285" y="5514"/>
                  </a:cubicBezTo>
                  <a:lnTo>
                    <a:pt x="4285" y="7153"/>
                  </a:lnTo>
                  <a:cubicBezTo>
                    <a:pt x="4285" y="7405"/>
                    <a:pt x="4096" y="7562"/>
                    <a:pt x="3844" y="7562"/>
                  </a:cubicBezTo>
                  <a:lnTo>
                    <a:pt x="2206" y="7562"/>
                  </a:lnTo>
                  <a:cubicBezTo>
                    <a:pt x="1954" y="7562"/>
                    <a:pt x="1765" y="7342"/>
                    <a:pt x="1765" y="7153"/>
                  </a:cubicBezTo>
                  <a:lnTo>
                    <a:pt x="1765" y="5514"/>
                  </a:lnTo>
                  <a:cubicBezTo>
                    <a:pt x="1765" y="5262"/>
                    <a:pt x="1954" y="5105"/>
                    <a:pt x="2206" y="5105"/>
                  </a:cubicBezTo>
                  <a:close/>
                  <a:moveTo>
                    <a:pt x="7215" y="1765"/>
                  </a:moveTo>
                  <a:cubicBezTo>
                    <a:pt x="7436" y="1765"/>
                    <a:pt x="7593" y="1954"/>
                    <a:pt x="7593" y="2206"/>
                  </a:cubicBezTo>
                  <a:lnTo>
                    <a:pt x="7593" y="7153"/>
                  </a:lnTo>
                  <a:cubicBezTo>
                    <a:pt x="7593" y="7405"/>
                    <a:pt x="7404" y="7562"/>
                    <a:pt x="7215" y="7562"/>
                  </a:cubicBezTo>
                  <a:lnTo>
                    <a:pt x="5545" y="7562"/>
                  </a:lnTo>
                  <a:cubicBezTo>
                    <a:pt x="5325" y="7562"/>
                    <a:pt x="5167" y="7342"/>
                    <a:pt x="5167" y="7153"/>
                  </a:cubicBezTo>
                  <a:lnTo>
                    <a:pt x="5167" y="2206"/>
                  </a:lnTo>
                  <a:cubicBezTo>
                    <a:pt x="5167" y="1954"/>
                    <a:pt x="5356" y="1765"/>
                    <a:pt x="5545" y="1765"/>
                  </a:cubicBezTo>
                  <a:close/>
                  <a:moveTo>
                    <a:pt x="10523" y="4286"/>
                  </a:moveTo>
                  <a:cubicBezTo>
                    <a:pt x="10744" y="4286"/>
                    <a:pt x="10901" y="4475"/>
                    <a:pt x="10901" y="4664"/>
                  </a:cubicBezTo>
                  <a:lnTo>
                    <a:pt x="10901" y="7153"/>
                  </a:lnTo>
                  <a:cubicBezTo>
                    <a:pt x="10901" y="7405"/>
                    <a:pt x="10712" y="7562"/>
                    <a:pt x="10523" y="7562"/>
                  </a:cubicBezTo>
                  <a:lnTo>
                    <a:pt x="8853" y="7562"/>
                  </a:lnTo>
                  <a:cubicBezTo>
                    <a:pt x="8633" y="7562"/>
                    <a:pt x="8475" y="7342"/>
                    <a:pt x="8475" y="7153"/>
                  </a:cubicBezTo>
                  <a:lnTo>
                    <a:pt x="8475" y="4664"/>
                  </a:lnTo>
                  <a:cubicBezTo>
                    <a:pt x="8475" y="4443"/>
                    <a:pt x="8664" y="4286"/>
                    <a:pt x="8853" y="4286"/>
                  </a:cubicBezTo>
                  <a:close/>
                  <a:moveTo>
                    <a:pt x="6333" y="1"/>
                  </a:moveTo>
                  <a:cubicBezTo>
                    <a:pt x="2836" y="1"/>
                    <a:pt x="0" y="2490"/>
                    <a:pt x="0" y="5514"/>
                  </a:cubicBezTo>
                  <a:cubicBezTo>
                    <a:pt x="0" y="6900"/>
                    <a:pt x="599" y="8224"/>
                    <a:pt x="1639" y="9200"/>
                  </a:cubicBezTo>
                  <a:lnTo>
                    <a:pt x="1639" y="11626"/>
                  </a:lnTo>
                  <a:cubicBezTo>
                    <a:pt x="1639" y="11856"/>
                    <a:pt x="1832" y="12016"/>
                    <a:pt x="2045" y="12016"/>
                  </a:cubicBezTo>
                  <a:cubicBezTo>
                    <a:pt x="2153" y="12016"/>
                    <a:pt x="2267" y="11974"/>
                    <a:pt x="2363" y="11878"/>
                  </a:cubicBezTo>
                  <a:lnTo>
                    <a:pt x="3749" y="10492"/>
                  </a:lnTo>
                  <a:cubicBezTo>
                    <a:pt x="4569" y="10839"/>
                    <a:pt x="5419" y="10965"/>
                    <a:pt x="6333" y="10965"/>
                  </a:cubicBezTo>
                  <a:cubicBezTo>
                    <a:pt x="9830" y="10965"/>
                    <a:pt x="12665" y="8507"/>
                    <a:pt x="12665" y="5451"/>
                  </a:cubicBezTo>
                  <a:cubicBezTo>
                    <a:pt x="12665" y="2427"/>
                    <a:pt x="9830" y="1"/>
                    <a:pt x="633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5570;p64">
              <a:extLst>
                <a:ext uri="{FF2B5EF4-FFF2-40B4-BE49-F238E27FC236}">
                  <a16:creationId xmlns:a16="http://schemas.microsoft.com/office/drawing/2014/main" xmlns="" id="{7CFB6A9E-776A-4DD7-B289-D970AC8FF215}"/>
                </a:ext>
              </a:extLst>
            </p:cNvPr>
            <p:cNvSpPr/>
            <p:nvPr/>
          </p:nvSpPr>
          <p:spPr>
            <a:xfrm>
              <a:off x="6918333" y="3502808"/>
              <a:ext cx="350302" cy="273136"/>
            </a:xfrm>
            <a:custGeom>
              <a:avLst/>
              <a:gdLst/>
              <a:ahLst/>
              <a:cxnLst/>
              <a:rect l="l" t="t" r="r" b="b"/>
              <a:pathLst>
                <a:path w="12729" h="9925" extrusionOk="0">
                  <a:moveTo>
                    <a:pt x="925" y="3644"/>
                  </a:moveTo>
                  <a:cubicBezTo>
                    <a:pt x="944" y="3644"/>
                    <a:pt x="963" y="3648"/>
                    <a:pt x="978" y="3655"/>
                  </a:cubicBezTo>
                  <a:lnTo>
                    <a:pt x="1608" y="3970"/>
                  </a:lnTo>
                  <a:lnTo>
                    <a:pt x="1608" y="5924"/>
                  </a:lnTo>
                  <a:lnTo>
                    <a:pt x="978" y="6239"/>
                  </a:lnTo>
                  <a:cubicBezTo>
                    <a:pt x="960" y="6256"/>
                    <a:pt x="937" y="6264"/>
                    <a:pt x="914" y="6264"/>
                  </a:cubicBezTo>
                  <a:cubicBezTo>
                    <a:pt x="854" y="6264"/>
                    <a:pt x="788" y="6212"/>
                    <a:pt x="788" y="6144"/>
                  </a:cubicBezTo>
                  <a:lnTo>
                    <a:pt x="788" y="3781"/>
                  </a:lnTo>
                  <a:cubicBezTo>
                    <a:pt x="788" y="3685"/>
                    <a:pt x="862" y="3644"/>
                    <a:pt x="925" y="3644"/>
                  </a:cubicBezTo>
                  <a:close/>
                  <a:moveTo>
                    <a:pt x="4128" y="7184"/>
                  </a:moveTo>
                  <a:lnTo>
                    <a:pt x="6963" y="8035"/>
                  </a:lnTo>
                  <a:cubicBezTo>
                    <a:pt x="6648" y="8507"/>
                    <a:pt x="6176" y="8759"/>
                    <a:pt x="5640" y="8759"/>
                  </a:cubicBezTo>
                  <a:cubicBezTo>
                    <a:pt x="4821" y="8759"/>
                    <a:pt x="4097" y="8066"/>
                    <a:pt x="4128" y="7184"/>
                  </a:cubicBezTo>
                  <a:close/>
                  <a:moveTo>
                    <a:pt x="11374" y="820"/>
                  </a:moveTo>
                  <a:cubicBezTo>
                    <a:pt x="11626" y="820"/>
                    <a:pt x="11815" y="1009"/>
                    <a:pt x="11815" y="1198"/>
                  </a:cubicBezTo>
                  <a:lnTo>
                    <a:pt x="11815" y="8665"/>
                  </a:lnTo>
                  <a:cubicBezTo>
                    <a:pt x="11815" y="8885"/>
                    <a:pt x="11626" y="9043"/>
                    <a:pt x="11374" y="9043"/>
                  </a:cubicBezTo>
                  <a:cubicBezTo>
                    <a:pt x="11154" y="9043"/>
                    <a:pt x="10996" y="8854"/>
                    <a:pt x="10996" y="8665"/>
                  </a:cubicBezTo>
                  <a:lnTo>
                    <a:pt x="10996" y="1198"/>
                  </a:lnTo>
                  <a:cubicBezTo>
                    <a:pt x="10996" y="977"/>
                    <a:pt x="11185" y="820"/>
                    <a:pt x="11374" y="820"/>
                  </a:cubicBezTo>
                  <a:close/>
                  <a:moveTo>
                    <a:pt x="11437" y="1"/>
                  </a:moveTo>
                  <a:cubicBezTo>
                    <a:pt x="10870" y="1"/>
                    <a:pt x="10366" y="379"/>
                    <a:pt x="10240" y="883"/>
                  </a:cubicBezTo>
                  <a:lnTo>
                    <a:pt x="2080" y="3246"/>
                  </a:lnTo>
                  <a:lnTo>
                    <a:pt x="1387" y="2899"/>
                  </a:lnTo>
                  <a:cubicBezTo>
                    <a:pt x="1251" y="2831"/>
                    <a:pt x="1109" y="2800"/>
                    <a:pt x="970" y="2800"/>
                  </a:cubicBezTo>
                  <a:cubicBezTo>
                    <a:pt x="466" y="2800"/>
                    <a:pt x="1" y="3213"/>
                    <a:pt x="1" y="3781"/>
                  </a:cubicBezTo>
                  <a:lnTo>
                    <a:pt x="1" y="6144"/>
                  </a:lnTo>
                  <a:cubicBezTo>
                    <a:pt x="1" y="6687"/>
                    <a:pt x="465" y="7095"/>
                    <a:pt x="983" y="7095"/>
                  </a:cubicBezTo>
                  <a:cubicBezTo>
                    <a:pt x="1127" y="7095"/>
                    <a:pt x="1275" y="7063"/>
                    <a:pt x="1419" y="6995"/>
                  </a:cubicBezTo>
                  <a:lnTo>
                    <a:pt x="2143" y="6648"/>
                  </a:lnTo>
                  <a:lnTo>
                    <a:pt x="3340" y="6995"/>
                  </a:lnTo>
                  <a:cubicBezTo>
                    <a:pt x="3151" y="8444"/>
                    <a:pt x="4286" y="9641"/>
                    <a:pt x="5672" y="9641"/>
                  </a:cubicBezTo>
                  <a:cubicBezTo>
                    <a:pt x="6585" y="9641"/>
                    <a:pt x="7405" y="9074"/>
                    <a:pt x="7814" y="8287"/>
                  </a:cubicBezTo>
                  <a:lnTo>
                    <a:pt x="10271" y="9011"/>
                  </a:lnTo>
                  <a:cubicBezTo>
                    <a:pt x="10429" y="9515"/>
                    <a:pt x="10902" y="9925"/>
                    <a:pt x="11469" y="9925"/>
                  </a:cubicBezTo>
                  <a:cubicBezTo>
                    <a:pt x="12130" y="9925"/>
                    <a:pt x="12729" y="9358"/>
                    <a:pt x="12729" y="8696"/>
                  </a:cubicBezTo>
                  <a:lnTo>
                    <a:pt x="12729" y="1261"/>
                  </a:lnTo>
                  <a:cubicBezTo>
                    <a:pt x="12634" y="536"/>
                    <a:pt x="12099" y="1"/>
                    <a:pt x="1143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61" name="Google Shape;5571;p64">
              <a:extLst>
                <a:ext uri="{FF2B5EF4-FFF2-40B4-BE49-F238E27FC236}">
                  <a16:creationId xmlns:a16="http://schemas.microsoft.com/office/drawing/2014/main" xmlns="" id="{83629CB0-B217-48D4-A8AE-D63B1C893BA1}"/>
                </a:ext>
              </a:extLst>
            </p:cNvPr>
            <p:cNvGrpSpPr/>
            <p:nvPr/>
          </p:nvGrpSpPr>
          <p:grpSpPr>
            <a:xfrm>
              <a:off x="6919750" y="3873868"/>
              <a:ext cx="351183" cy="346945"/>
              <a:chOff x="-59869425" y="4102225"/>
              <a:chExt cx="319025" cy="315175"/>
            </a:xfrm>
            <a:solidFill>
              <a:schemeClr val="accent3"/>
            </a:solidFill>
          </p:grpSpPr>
          <p:sp>
            <p:nvSpPr>
              <p:cNvPr id="1062" name="Google Shape;5572;p64">
                <a:extLst>
                  <a:ext uri="{FF2B5EF4-FFF2-40B4-BE49-F238E27FC236}">
                    <a16:creationId xmlns:a16="http://schemas.microsoft.com/office/drawing/2014/main" xmlns="" id="{5BDD75F1-5DAC-4C1B-9DA3-778E56675700}"/>
                  </a:ext>
                </a:extLst>
              </p:cNvPr>
              <p:cNvSpPr/>
              <p:nvPr/>
            </p:nvSpPr>
            <p:spPr>
              <a:xfrm>
                <a:off x="-59869425" y="4102225"/>
                <a:ext cx="149675" cy="256825"/>
              </a:xfrm>
              <a:custGeom>
                <a:avLst/>
                <a:gdLst/>
                <a:ahLst/>
                <a:cxnLst/>
                <a:rect l="l" t="t" r="r" b="b"/>
                <a:pathLst>
                  <a:path w="5987" h="10273" extrusionOk="0">
                    <a:moveTo>
                      <a:pt x="5532" y="1"/>
                    </a:moveTo>
                    <a:cubicBezTo>
                      <a:pt x="5515" y="1"/>
                      <a:pt x="5499" y="2"/>
                      <a:pt x="5483" y="4"/>
                    </a:cubicBezTo>
                    <a:cubicBezTo>
                      <a:pt x="2364" y="445"/>
                      <a:pt x="1" y="3123"/>
                      <a:pt x="1" y="6274"/>
                    </a:cubicBezTo>
                    <a:cubicBezTo>
                      <a:pt x="1" y="7692"/>
                      <a:pt x="442" y="8983"/>
                      <a:pt x="1293" y="10086"/>
                    </a:cubicBezTo>
                    <a:cubicBezTo>
                      <a:pt x="1381" y="10209"/>
                      <a:pt x="1507" y="10273"/>
                      <a:pt x="1635" y="10273"/>
                    </a:cubicBezTo>
                    <a:cubicBezTo>
                      <a:pt x="1737" y="10273"/>
                      <a:pt x="1839" y="10233"/>
                      <a:pt x="1923" y="10149"/>
                    </a:cubicBezTo>
                    <a:lnTo>
                      <a:pt x="3719" y="8353"/>
                    </a:lnTo>
                    <a:cubicBezTo>
                      <a:pt x="3813" y="8259"/>
                      <a:pt x="3845" y="8007"/>
                      <a:pt x="3782" y="7849"/>
                    </a:cubicBezTo>
                    <a:cubicBezTo>
                      <a:pt x="3498" y="7376"/>
                      <a:pt x="3341" y="6809"/>
                      <a:pt x="3341" y="6274"/>
                    </a:cubicBezTo>
                    <a:cubicBezTo>
                      <a:pt x="3341" y="4888"/>
                      <a:pt x="4286" y="3659"/>
                      <a:pt x="5672" y="3312"/>
                    </a:cubicBezTo>
                    <a:cubicBezTo>
                      <a:pt x="5861" y="3281"/>
                      <a:pt x="5987" y="3123"/>
                      <a:pt x="5987" y="2934"/>
                    </a:cubicBezTo>
                    <a:lnTo>
                      <a:pt x="5987" y="414"/>
                    </a:lnTo>
                    <a:cubicBezTo>
                      <a:pt x="5958" y="180"/>
                      <a:pt x="5739" y="1"/>
                      <a:pt x="553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5573;p64">
                <a:extLst>
                  <a:ext uri="{FF2B5EF4-FFF2-40B4-BE49-F238E27FC236}">
                    <a16:creationId xmlns:a16="http://schemas.microsoft.com/office/drawing/2014/main" xmlns="" id="{41B391D2-25A0-48A2-BCE0-47A46C21969A}"/>
                  </a:ext>
                </a:extLst>
              </p:cNvPr>
              <p:cNvSpPr/>
              <p:nvPr/>
            </p:nvSpPr>
            <p:spPr>
              <a:xfrm>
                <a:off x="-59811125" y="4322075"/>
                <a:ext cx="201650" cy="95325"/>
              </a:xfrm>
              <a:custGeom>
                <a:avLst/>
                <a:gdLst/>
                <a:ahLst/>
                <a:cxnLst/>
                <a:rect l="l" t="t" r="r" b="b"/>
                <a:pathLst>
                  <a:path w="8066" h="3813" extrusionOk="0">
                    <a:moveTo>
                      <a:pt x="5758" y="0"/>
                    </a:moveTo>
                    <a:cubicBezTo>
                      <a:pt x="5692" y="0"/>
                      <a:pt x="5629" y="11"/>
                      <a:pt x="5577" y="32"/>
                    </a:cubicBezTo>
                    <a:cubicBezTo>
                      <a:pt x="5091" y="339"/>
                      <a:pt x="4530" y="489"/>
                      <a:pt x="3972" y="489"/>
                    </a:cubicBezTo>
                    <a:cubicBezTo>
                      <a:pt x="3444" y="489"/>
                      <a:pt x="2917" y="355"/>
                      <a:pt x="2458" y="95"/>
                    </a:cubicBezTo>
                    <a:cubicBezTo>
                      <a:pt x="2389" y="53"/>
                      <a:pt x="2314" y="30"/>
                      <a:pt x="2239" y="30"/>
                    </a:cubicBezTo>
                    <a:cubicBezTo>
                      <a:pt x="2141" y="30"/>
                      <a:pt x="2042" y="69"/>
                      <a:pt x="1954" y="158"/>
                    </a:cubicBezTo>
                    <a:lnTo>
                      <a:pt x="189" y="1922"/>
                    </a:lnTo>
                    <a:cubicBezTo>
                      <a:pt x="0" y="2143"/>
                      <a:pt x="32" y="2395"/>
                      <a:pt x="221" y="2552"/>
                    </a:cubicBezTo>
                    <a:cubicBezTo>
                      <a:pt x="1324" y="3403"/>
                      <a:pt x="2615" y="3812"/>
                      <a:pt x="4001" y="3812"/>
                    </a:cubicBezTo>
                    <a:cubicBezTo>
                      <a:pt x="5388" y="3812"/>
                      <a:pt x="6711" y="3403"/>
                      <a:pt x="7814" y="2521"/>
                    </a:cubicBezTo>
                    <a:cubicBezTo>
                      <a:pt x="8034" y="2363"/>
                      <a:pt x="8066" y="2080"/>
                      <a:pt x="7877" y="1890"/>
                    </a:cubicBezTo>
                    <a:lnTo>
                      <a:pt x="6112" y="126"/>
                    </a:lnTo>
                    <a:cubicBezTo>
                      <a:pt x="6028" y="42"/>
                      <a:pt x="5888" y="0"/>
                      <a:pt x="57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5574;p64">
                <a:extLst>
                  <a:ext uri="{FF2B5EF4-FFF2-40B4-BE49-F238E27FC236}">
                    <a16:creationId xmlns:a16="http://schemas.microsoft.com/office/drawing/2014/main" xmlns="" id="{98A88A98-158B-412F-A2D6-13674A3D6202}"/>
                  </a:ext>
                </a:extLst>
              </p:cNvPr>
              <p:cNvSpPr/>
              <p:nvPr/>
            </p:nvSpPr>
            <p:spPr>
              <a:xfrm>
                <a:off x="-59700075" y="4102225"/>
                <a:ext cx="149675" cy="256525"/>
              </a:xfrm>
              <a:custGeom>
                <a:avLst/>
                <a:gdLst/>
                <a:ahLst/>
                <a:cxnLst/>
                <a:rect l="l" t="t" r="r" b="b"/>
                <a:pathLst>
                  <a:path w="5987" h="10261" extrusionOk="0">
                    <a:moveTo>
                      <a:pt x="418" y="1"/>
                    </a:moveTo>
                    <a:cubicBezTo>
                      <a:pt x="190" y="1"/>
                      <a:pt x="1" y="180"/>
                      <a:pt x="1" y="414"/>
                    </a:cubicBezTo>
                    <a:lnTo>
                      <a:pt x="1" y="2934"/>
                    </a:lnTo>
                    <a:cubicBezTo>
                      <a:pt x="1" y="3123"/>
                      <a:pt x="127" y="3281"/>
                      <a:pt x="316" y="3312"/>
                    </a:cubicBezTo>
                    <a:cubicBezTo>
                      <a:pt x="1639" y="3659"/>
                      <a:pt x="2647" y="4856"/>
                      <a:pt x="2647" y="6274"/>
                    </a:cubicBezTo>
                    <a:cubicBezTo>
                      <a:pt x="2647" y="6809"/>
                      <a:pt x="2489" y="7376"/>
                      <a:pt x="2206" y="7849"/>
                    </a:cubicBezTo>
                    <a:cubicBezTo>
                      <a:pt x="2080" y="8007"/>
                      <a:pt x="2111" y="8196"/>
                      <a:pt x="2269" y="8353"/>
                    </a:cubicBezTo>
                    <a:lnTo>
                      <a:pt x="4065" y="10149"/>
                    </a:lnTo>
                    <a:cubicBezTo>
                      <a:pt x="4137" y="10221"/>
                      <a:pt x="4242" y="10260"/>
                      <a:pt x="4350" y="10260"/>
                    </a:cubicBezTo>
                    <a:cubicBezTo>
                      <a:pt x="4478" y="10260"/>
                      <a:pt x="4609" y="10205"/>
                      <a:pt x="4695" y="10086"/>
                    </a:cubicBezTo>
                    <a:cubicBezTo>
                      <a:pt x="5514" y="8983"/>
                      <a:pt x="5987" y="7660"/>
                      <a:pt x="5987" y="6274"/>
                    </a:cubicBezTo>
                    <a:cubicBezTo>
                      <a:pt x="5892" y="3123"/>
                      <a:pt x="3592" y="445"/>
                      <a:pt x="473" y="4"/>
                    </a:cubicBezTo>
                    <a:cubicBezTo>
                      <a:pt x="455" y="2"/>
                      <a:pt x="436" y="1"/>
                      <a:pt x="41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5575;p64">
                <a:extLst>
                  <a:ext uri="{FF2B5EF4-FFF2-40B4-BE49-F238E27FC236}">
                    <a16:creationId xmlns:a16="http://schemas.microsoft.com/office/drawing/2014/main" xmlns="" id="{1D8927A2-9C07-4FB4-A62C-C62324BB779A}"/>
                  </a:ext>
                </a:extLst>
              </p:cNvPr>
              <p:cNvSpPr/>
              <p:nvPr/>
            </p:nvSpPr>
            <p:spPr>
              <a:xfrm>
                <a:off x="-59742600" y="4187375"/>
                <a:ext cx="63025" cy="144950"/>
              </a:xfrm>
              <a:custGeom>
                <a:avLst/>
                <a:gdLst/>
                <a:ahLst/>
                <a:cxnLst/>
                <a:rect l="l" t="t" r="r" b="b"/>
                <a:pathLst>
                  <a:path w="2521" h="5798" extrusionOk="0">
                    <a:moveTo>
                      <a:pt x="1260" y="1"/>
                    </a:moveTo>
                    <a:cubicBezTo>
                      <a:pt x="1040" y="1"/>
                      <a:pt x="819" y="190"/>
                      <a:pt x="819" y="379"/>
                    </a:cubicBezTo>
                    <a:lnTo>
                      <a:pt x="819" y="662"/>
                    </a:lnTo>
                    <a:cubicBezTo>
                      <a:pt x="347" y="820"/>
                      <a:pt x="0" y="1293"/>
                      <a:pt x="0" y="1860"/>
                    </a:cubicBezTo>
                    <a:cubicBezTo>
                      <a:pt x="0" y="2521"/>
                      <a:pt x="567" y="2899"/>
                      <a:pt x="977" y="3214"/>
                    </a:cubicBezTo>
                    <a:cubicBezTo>
                      <a:pt x="1292" y="3466"/>
                      <a:pt x="1670" y="3687"/>
                      <a:pt x="1670" y="3939"/>
                    </a:cubicBezTo>
                    <a:cubicBezTo>
                      <a:pt x="1670" y="4160"/>
                      <a:pt x="1450" y="4380"/>
                      <a:pt x="1260" y="4380"/>
                    </a:cubicBezTo>
                    <a:cubicBezTo>
                      <a:pt x="1071" y="4380"/>
                      <a:pt x="819" y="4160"/>
                      <a:pt x="819" y="3939"/>
                    </a:cubicBezTo>
                    <a:cubicBezTo>
                      <a:pt x="819" y="3687"/>
                      <a:pt x="630" y="3529"/>
                      <a:pt x="441" y="3529"/>
                    </a:cubicBezTo>
                    <a:cubicBezTo>
                      <a:pt x="252" y="3529"/>
                      <a:pt x="32" y="3750"/>
                      <a:pt x="32" y="3939"/>
                    </a:cubicBezTo>
                    <a:cubicBezTo>
                      <a:pt x="32" y="4475"/>
                      <a:pt x="410" y="4916"/>
                      <a:pt x="882" y="5105"/>
                    </a:cubicBezTo>
                    <a:lnTo>
                      <a:pt x="882" y="5388"/>
                    </a:lnTo>
                    <a:cubicBezTo>
                      <a:pt x="882" y="5640"/>
                      <a:pt x="1071" y="5798"/>
                      <a:pt x="1292" y="5798"/>
                    </a:cubicBezTo>
                    <a:cubicBezTo>
                      <a:pt x="1544" y="5798"/>
                      <a:pt x="1702" y="5577"/>
                      <a:pt x="1702" y="5388"/>
                    </a:cubicBezTo>
                    <a:lnTo>
                      <a:pt x="1702" y="5073"/>
                    </a:lnTo>
                    <a:cubicBezTo>
                      <a:pt x="2174" y="4916"/>
                      <a:pt x="2521" y="4443"/>
                      <a:pt x="2521" y="3907"/>
                    </a:cubicBezTo>
                    <a:cubicBezTo>
                      <a:pt x="2521" y="3214"/>
                      <a:pt x="1985" y="2836"/>
                      <a:pt x="1544" y="2521"/>
                    </a:cubicBezTo>
                    <a:cubicBezTo>
                      <a:pt x="1229" y="2269"/>
                      <a:pt x="882" y="2049"/>
                      <a:pt x="882" y="1797"/>
                    </a:cubicBezTo>
                    <a:cubicBezTo>
                      <a:pt x="882" y="1576"/>
                      <a:pt x="1071" y="1419"/>
                      <a:pt x="1292" y="1419"/>
                    </a:cubicBezTo>
                    <a:cubicBezTo>
                      <a:pt x="1544" y="1419"/>
                      <a:pt x="1702" y="1608"/>
                      <a:pt x="1702" y="1797"/>
                    </a:cubicBezTo>
                    <a:cubicBezTo>
                      <a:pt x="1702" y="2049"/>
                      <a:pt x="1891" y="2238"/>
                      <a:pt x="2143" y="2238"/>
                    </a:cubicBezTo>
                    <a:cubicBezTo>
                      <a:pt x="2363" y="2238"/>
                      <a:pt x="2521" y="2049"/>
                      <a:pt x="2521" y="1797"/>
                    </a:cubicBezTo>
                    <a:cubicBezTo>
                      <a:pt x="2521" y="1261"/>
                      <a:pt x="2174" y="820"/>
                      <a:pt x="1702" y="631"/>
                    </a:cubicBezTo>
                    <a:lnTo>
                      <a:pt x="1702" y="347"/>
                    </a:lnTo>
                    <a:cubicBezTo>
                      <a:pt x="1702" y="158"/>
                      <a:pt x="1513" y="1"/>
                      <a:pt x="126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66" name="Google Shape;5576;p64">
              <a:extLst>
                <a:ext uri="{FF2B5EF4-FFF2-40B4-BE49-F238E27FC236}">
                  <a16:creationId xmlns:a16="http://schemas.microsoft.com/office/drawing/2014/main" xmlns="" id="{56151B8A-A2E8-4285-967A-12FD1C00CCE0}"/>
                </a:ext>
              </a:extLst>
            </p:cNvPr>
            <p:cNvGrpSpPr/>
            <p:nvPr/>
          </p:nvGrpSpPr>
          <p:grpSpPr>
            <a:xfrm>
              <a:off x="7768209" y="3465403"/>
              <a:ext cx="348568" cy="347715"/>
              <a:chOff x="-59029025" y="3711650"/>
              <a:chExt cx="316650" cy="315875"/>
            </a:xfrm>
            <a:solidFill>
              <a:schemeClr val="accent3"/>
            </a:solidFill>
          </p:grpSpPr>
          <p:sp>
            <p:nvSpPr>
              <p:cNvPr id="1067" name="Google Shape;5577;p64">
                <a:extLst>
                  <a:ext uri="{FF2B5EF4-FFF2-40B4-BE49-F238E27FC236}">
                    <a16:creationId xmlns:a16="http://schemas.microsoft.com/office/drawing/2014/main" xmlns="" id="{7FD07D27-26DC-42BB-90E4-1EE778F16537}"/>
                  </a:ext>
                </a:extLst>
              </p:cNvPr>
              <p:cNvSpPr/>
              <p:nvPr/>
            </p:nvSpPr>
            <p:spPr>
              <a:xfrm>
                <a:off x="-59029025" y="3712450"/>
                <a:ext cx="70125" cy="70125"/>
              </a:xfrm>
              <a:custGeom>
                <a:avLst/>
                <a:gdLst/>
                <a:ahLst/>
                <a:cxnLst/>
                <a:rect l="l" t="t" r="r" b="b"/>
                <a:pathLst>
                  <a:path w="2805" h="2805" extrusionOk="0">
                    <a:moveTo>
                      <a:pt x="1229" y="0"/>
                    </a:moveTo>
                    <a:cubicBezTo>
                      <a:pt x="568" y="0"/>
                      <a:pt x="1" y="568"/>
                      <a:pt x="1" y="1229"/>
                    </a:cubicBezTo>
                    <a:cubicBezTo>
                      <a:pt x="1" y="1891"/>
                      <a:pt x="568" y="2458"/>
                      <a:pt x="1229" y="2458"/>
                    </a:cubicBezTo>
                    <a:cubicBezTo>
                      <a:pt x="1419" y="2458"/>
                      <a:pt x="1576" y="2426"/>
                      <a:pt x="1734" y="2332"/>
                    </a:cubicBezTo>
                    <a:lnTo>
                      <a:pt x="2206" y="2804"/>
                    </a:lnTo>
                    <a:cubicBezTo>
                      <a:pt x="2458" y="2489"/>
                      <a:pt x="2584" y="2426"/>
                      <a:pt x="2805" y="2206"/>
                    </a:cubicBezTo>
                    <a:lnTo>
                      <a:pt x="2332" y="1733"/>
                    </a:lnTo>
                    <a:cubicBezTo>
                      <a:pt x="2427" y="1576"/>
                      <a:pt x="2458" y="1387"/>
                      <a:pt x="2458" y="1229"/>
                    </a:cubicBezTo>
                    <a:cubicBezTo>
                      <a:pt x="2458" y="568"/>
                      <a:pt x="1923" y="0"/>
                      <a:pt x="122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8" name="Google Shape;5578;p64">
                <a:extLst>
                  <a:ext uri="{FF2B5EF4-FFF2-40B4-BE49-F238E27FC236}">
                    <a16:creationId xmlns:a16="http://schemas.microsoft.com/office/drawing/2014/main" xmlns="" id="{FB2D3CAB-3252-4CBE-8683-54ED9FFF844D}"/>
                  </a:ext>
                </a:extLst>
              </p:cNvPr>
              <p:cNvSpPr/>
              <p:nvPr/>
            </p:nvSpPr>
            <p:spPr>
              <a:xfrm>
                <a:off x="-58782500" y="3958175"/>
                <a:ext cx="70125" cy="69350"/>
              </a:xfrm>
              <a:custGeom>
                <a:avLst/>
                <a:gdLst/>
                <a:ahLst/>
                <a:cxnLst/>
                <a:rect l="l" t="t" r="r" b="b"/>
                <a:pathLst>
                  <a:path w="2805" h="2774" extrusionOk="0">
                    <a:moveTo>
                      <a:pt x="599" y="1"/>
                    </a:moveTo>
                    <a:cubicBezTo>
                      <a:pt x="379" y="222"/>
                      <a:pt x="316" y="316"/>
                      <a:pt x="1" y="568"/>
                    </a:cubicBezTo>
                    <a:lnTo>
                      <a:pt x="473" y="1041"/>
                    </a:lnTo>
                    <a:cubicBezTo>
                      <a:pt x="379" y="1198"/>
                      <a:pt x="347" y="1387"/>
                      <a:pt x="347" y="1576"/>
                    </a:cubicBezTo>
                    <a:cubicBezTo>
                      <a:pt x="347" y="2238"/>
                      <a:pt x="914" y="2773"/>
                      <a:pt x="1576" y="2773"/>
                    </a:cubicBezTo>
                    <a:cubicBezTo>
                      <a:pt x="2238" y="2773"/>
                      <a:pt x="2805" y="2238"/>
                      <a:pt x="2805" y="1576"/>
                    </a:cubicBezTo>
                    <a:cubicBezTo>
                      <a:pt x="2805" y="883"/>
                      <a:pt x="2238" y="348"/>
                      <a:pt x="1576" y="348"/>
                    </a:cubicBezTo>
                    <a:cubicBezTo>
                      <a:pt x="1387" y="348"/>
                      <a:pt x="1230" y="379"/>
                      <a:pt x="1072" y="474"/>
                    </a:cubicBezTo>
                    <a:lnTo>
                      <a:pt x="59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9" name="Google Shape;5579;p64">
                <a:extLst>
                  <a:ext uri="{FF2B5EF4-FFF2-40B4-BE49-F238E27FC236}">
                    <a16:creationId xmlns:a16="http://schemas.microsoft.com/office/drawing/2014/main" xmlns="" id="{5656FB7A-E4F4-46E1-BF49-C4EF569C5816}"/>
                  </a:ext>
                </a:extLst>
              </p:cNvPr>
              <p:cNvSpPr/>
              <p:nvPr/>
            </p:nvSpPr>
            <p:spPr>
              <a:xfrm>
                <a:off x="-58782500" y="3711650"/>
                <a:ext cx="70125" cy="70125"/>
              </a:xfrm>
              <a:custGeom>
                <a:avLst/>
                <a:gdLst/>
                <a:ahLst/>
                <a:cxnLst/>
                <a:rect l="l" t="t" r="r" b="b"/>
                <a:pathLst>
                  <a:path w="2805" h="2805" extrusionOk="0">
                    <a:moveTo>
                      <a:pt x="1576" y="1"/>
                    </a:moveTo>
                    <a:cubicBezTo>
                      <a:pt x="914" y="1"/>
                      <a:pt x="347" y="568"/>
                      <a:pt x="347" y="1230"/>
                    </a:cubicBezTo>
                    <a:cubicBezTo>
                      <a:pt x="347" y="1419"/>
                      <a:pt x="379" y="1576"/>
                      <a:pt x="473" y="1734"/>
                    </a:cubicBezTo>
                    <a:lnTo>
                      <a:pt x="1" y="2206"/>
                    </a:lnTo>
                    <a:cubicBezTo>
                      <a:pt x="284" y="2458"/>
                      <a:pt x="347" y="2521"/>
                      <a:pt x="599" y="2805"/>
                    </a:cubicBezTo>
                    <a:lnTo>
                      <a:pt x="1072" y="2332"/>
                    </a:lnTo>
                    <a:cubicBezTo>
                      <a:pt x="1230" y="2395"/>
                      <a:pt x="1419" y="2458"/>
                      <a:pt x="1576" y="2458"/>
                    </a:cubicBezTo>
                    <a:cubicBezTo>
                      <a:pt x="2238" y="2458"/>
                      <a:pt x="2805" y="1891"/>
                      <a:pt x="2805" y="1230"/>
                    </a:cubicBezTo>
                    <a:cubicBezTo>
                      <a:pt x="2805" y="568"/>
                      <a:pt x="2238" y="1"/>
                      <a:pt x="15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0" name="Google Shape;5580;p64">
                <a:extLst>
                  <a:ext uri="{FF2B5EF4-FFF2-40B4-BE49-F238E27FC236}">
                    <a16:creationId xmlns:a16="http://schemas.microsoft.com/office/drawing/2014/main" xmlns="" id="{AF506BFF-79B7-4B97-B175-2EA675C0C90D}"/>
                  </a:ext>
                </a:extLst>
              </p:cNvPr>
              <p:cNvSpPr/>
              <p:nvPr/>
            </p:nvSpPr>
            <p:spPr>
              <a:xfrm>
                <a:off x="-58911650" y="3880200"/>
                <a:ext cx="79550" cy="30750"/>
              </a:xfrm>
              <a:custGeom>
                <a:avLst/>
                <a:gdLst/>
                <a:ahLst/>
                <a:cxnLst/>
                <a:rect l="l" t="t" r="r" b="b"/>
                <a:pathLst>
                  <a:path w="3182" h="1230" extrusionOk="0">
                    <a:moveTo>
                      <a:pt x="1607" y="1"/>
                    </a:moveTo>
                    <a:cubicBezTo>
                      <a:pt x="819" y="1"/>
                      <a:pt x="189" y="505"/>
                      <a:pt x="0" y="1230"/>
                    </a:cubicBezTo>
                    <a:lnTo>
                      <a:pt x="3182" y="1230"/>
                    </a:lnTo>
                    <a:cubicBezTo>
                      <a:pt x="3025" y="537"/>
                      <a:pt x="2394" y="1"/>
                      <a:pt x="160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1" name="Google Shape;5581;p64">
                <a:extLst>
                  <a:ext uri="{FF2B5EF4-FFF2-40B4-BE49-F238E27FC236}">
                    <a16:creationId xmlns:a16="http://schemas.microsoft.com/office/drawing/2014/main" xmlns="" id="{73934206-CF55-4AB8-AE3F-E41B5F4C9928}"/>
                  </a:ext>
                </a:extLst>
              </p:cNvPr>
              <p:cNvSpPr/>
              <p:nvPr/>
            </p:nvSpPr>
            <p:spPr>
              <a:xfrm>
                <a:off x="-58891975" y="3818000"/>
                <a:ext cx="41775" cy="41750"/>
              </a:xfrm>
              <a:custGeom>
                <a:avLst/>
                <a:gdLst/>
                <a:ahLst/>
                <a:cxnLst/>
                <a:rect l="l" t="t" r="r" b="b"/>
                <a:pathLst>
                  <a:path w="1671" h="1670" extrusionOk="0">
                    <a:moveTo>
                      <a:pt x="851" y="0"/>
                    </a:moveTo>
                    <a:cubicBezTo>
                      <a:pt x="379" y="0"/>
                      <a:pt x="1" y="378"/>
                      <a:pt x="1" y="819"/>
                    </a:cubicBezTo>
                    <a:cubicBezTo>
                      <a:pt x="1" y="1292"/>
                      <a:pt x="379" y="1670"/>
                      <a:pt x="851" y="1670"/>
                    </a:cubicBezTo>
                    <a:cubicBezTo>
                      <a:pt x="1292" y="1670"/>
                      <a:pt x="1670" y="1292"/>
                      <a:pt x="1670" y="819"/>
                    </a:cubicBezTo>
                    <a:cubicBezTo>
                      <a:pt x="1670" y="378"/>
                      <a:pt x="1292" y="0"/>
                      <a:pt x="8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2" name="Google Shape;5582;p64">
                <a:extLst>
                  <a:ext uri="{FF2B5EF4-FFF2-40B4-BE49-F238E27FC236}">
                    <a16:creationId xmlns:a16="http://schemas.microsoft.com/office/drawing/2014/main" xmlns="" id="{07847354-A92D-499A-A3F1-F94FA57C6476}"/>
                  </a:ext>
                </a:extLst>
              </p:cNvPr>
              <p:cNvSpPr/>
              <p:nvPr/>
            </p:nvSpPr>
            <p:spPr>
              <a:xfrm>
                <a:off x="-58983325" y="3755775"/>
                <a:ext cx="227625" cy="226850"/>
              </a:xfrm>
              <a:custGeom>
                <a:avLst/>
                <a:gdLst/>
                <a:ahLst/>
                <a:cxnLst/>
                <a:rect l="l" t="t" r="r" b="b"/>
                <a:pathLst>
                  <a:path w="9105" h="9074" extrusionOk="0">
                    <a:moveTo>
                      <a:pt x="4537" y="1701"/>
                    </a:moveTo>
                    <a:cubicBezTo>
                      <a:pt x="5419" y="1701"/>
                      <a:pt x="6175" y="2458"/>
                      <a:pt x="6175" y="3371"/>
                    </a:cubicBezTo>
                    <a:cubicBezTo>
                      <a:pt x="6175" y="3781"/>
                      <a:pt x="6018" y="4190"/>
                      <a:pt x="5702" y="4505"/>
                    </a:cubicBezTo>
                    <a:cubicBezTo>
                      <a:pt x="6459" y="4946"/>
                      <a:pt x="6994" y="5734"/>
                      <a:pt x="6994" y="6679"/>
                    </a:cubicBezTo>
                    <a:cubicBezTo>
                      <a:pt x="6963" y="6868"/>
                      <a:pt x="6805" y="7057"/>
                      <a:pt x="6585" y="7057"/>
                    </a:cubicBezTo>
                    <a:lnTo>
                      <a:pt x="2426" y="7057"/>
                    </a:lnTo>
                    <a:cubicBezTo>
                      <a:pt x="2205" y="7057"/>
                      <a:pt x="2048" y="6868"/>
                      <a:pt x="2048" y="6679"/>
                    </a:cubicBezTo>
                    <a:cubicBezTo>
                      <a:pt x="2048" y="5734"/>
                      <a:pt x="2552" y="4946"/>
                      <a:pt x="3340" y="4505"/>
                    </a:cubicBezTo>
                    <a:cubicBezTo>
                      <a:pt x="3056" y="4190"/>
                      <a:pt x="2867" y="3781"/>
                      <a:pt x="2867" y="3371"/>
                    </a:cubicBezTo>
                    <a:cubicBezTo>
                      <a:pt x="2867" y="2458"/>
                      <a:pt x="3623" y="1701"/>
                      <a:pt x="4537" y="1701"/>
                    </a:cubicBezTo>
                    <a:close/>
                    <a:moveTo>
                      <a:pt x="4537" y="0"/>
                    </a:moveTo>
                    <a:cubicBezTo>
                      <a:pt x="2016" y="0"/>
                      <a:pt x="0" y="2048"/>
                      <a:pt x="0" y="4537"/>
                    </a:cubicBezTo>
                    <a:cubicBezTo>
                      <a:pt x="0" y="7057"/>
                      <a:pt x="2048" y="9074"/>
                      <a:pt x="4537" y="9074"/>
                    </a:cubicBezTo>
                    <a:cubicBezTo>
                      <a:pt x="7057" y="9074"/>
                      <a:pt x="9042" y="7026"/>
                      <a:pt x="9042" y="4537"/>
                    </a:cubicBezTo>
                    <a:cubicBezTo>
                      <a:pt x="9105" y="2017"/>
                      <a:pt x="7057" y="0"/>
                      <a:pt x="45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3" name="Google Shape;5583;p64">
                <a:extLst>
                  <a:ext uri="{FF2B5EF4-FFF2-40B4-BE49-F238E27FC236}">
                    <a16:creationId xmlns:a16="http://schemas.microsoft.com/office/drawing/2014/main" xmlns="" id="{3EAC4752-8E72-461D-A0BB-16064335F14F}"/>
                  </a:ext>
                </a:extLst>
              </p:cNvPr>
              <p:cNvSpPr/>
              <p:nvPr/>
            </p:nvSpPr>
            <p:spPr>
              <a:xfrm>
                <a:off x="-59029025" y="3956600"/>
                <a:ext cx="70900" cy="70925"/>
              </a:xfrm>
              <a:custGeom>
                <a:avLst/>
                <a:gdLst/>
                <a:ahLst/>
                <a:cxnLst/>
                <a:rect l="l" t="t" r="r" b="b"/>
                <a:pathLst>
                  <a:path w="2836" h="2837" extrusionOk="0">
                    <a:moveTo>
                      <a:pt x="2269" y="1"/>
                    </a:moveTo>
                    <a:lnTo>
                      <a:pt x="1734" y="537"/>
                    </a:lnTo>
                    <a:cubicBezTo>
                      <a:pt x="1576" y="442"/>
                      <a:pt x="1387" y="411"/>
                      <a:pt x="1229" y="411"/>
                    </a:cubicBezTo>
                    <a:cubicBezTo>
                      <a:pt x="568" y="411"/>
                      <a:pt x="1" y="946"/>
                      <a:pt x="1" y="1639"/>
                    </a:cubicBezTo>
                    <a:cubicBezTo>
                      <a:pt x="1" y="2301"/>
                      <a:pt x="568" y="2836"/>
                      <a:pt x="1229" y="2836"/>
                    </a:cubicBezTo>
                    <a:cubicBezTo>
                      <a:pt x="1891" y="2836"/>
                      <a:pt x="2458" y="2301"/>
                      <a:pt x="2458" y="1639"/>
                    </a:cubicBezTo>
                    <a:cubicBezTo>
                      <a:pt x="2458" y="1419"/>
                      <a:pt x="2427" y="1261"/>
                      <a:pt x="2332" y="1104"/>
                    </a:cubicBezTo>
                    <a:lnTo>
                      <a:pt x="2836" y="600"/>
                    </a:lnTo>
                    <a:cubicBezTo>
                      <a:pt x="2584" y="379"/>
                      <a:pt x="2490" y="285"/>
                      <a:pt x="226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74" name="矩形 1073">
            <a:extLst>
              <a:ext uri="{FF2B5EF4-FFF2-40B4-BE49-F238E27FC236}">
                <a16:creationId xmlns:a16="http://schemas.microsoft.com/office/drawing/2014/main" xmlns="" id="{9A264021-FDED-4AB7-ABD6-FFBCF3A498EF}"/>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1075" name="文本框 1074">
            <a:extLst>
              <a:ext uri="{FF2B5EF4-FFF2-40B4-BE49-F238E27FC236}">
                <a16:creationId xmlns:a16="http://schemas.microsoft.com/office/drawing/2014/main" xmlns="" id="{4728983B-B30F-4F9C-AE4A-B9C4BBB8AE24}"/>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23—</a:t>
            </a:r>
            <a:endParaRPr lang="zh-CN" altLang="en-US" sz="2000" b="1" dirty="0">
              <a:solidFill>
                <a:schemeClr val="accent3"/>
              </a:solidFill>
            </a:endParaRPr>
          </a:p>
        </p:txBody>
      </p:sp>
    </p:spTree>
    <p:extLst>
      <p:ext uri="{BB962C8B-B14F-4D97-AF65-F5344CB8AC3E}">
        <p14:creationId xmlns:p14="http://schemas.microsoft.com/office/powerpoint/2010/main" val="20300301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矢量图标</a:t>
            </a:r>
          </a:p>
        </p:txBody>
      </p:sp>
      <p:grpSp>
        <p:nvGrpSpPr>
          <p:cNvPr id="3" name="组合 2">
            <a:extLst>
              <a:ext uri="{FF2B5EF4-FFF2-40B4-BE49-F238E27FC236}">
                <a16:creationId xmlns:a16="http://schemas.microsoft.com/office/drawing/2014/main" xmlns="" id="{6938614F-E068-4887-9F19-5B197CBF0782}"/>
              </a:ext>
            </a:extLst>
          </p:cNvPr>
          <p:cNvGrpSpPr/>
          <p:nvPr/>
        </p:nvGrpSpPr>
        <p:grpSpPr>
          <a:xfrm>
            <a:off x="1307656" y="1815595"/>
            <a:ext cx="9576689" cy="3557010"/>
            <a:chOff x="1463433" y="1924578"/>
            <a:chExt cx="6217135" cy="2309192"/>
          </a:xfrm>
        </p:grpSpPr>
        <p:grpSp>
          <p:nvGrpSpPr>
            <p:cNvPr id="396" name="Google Shape;4484;p63">
              <a:extLst>
                <a:ext uri="{FF2B5EF4-FFF2-40B4-BE49-F238E27FC236}">
                  <a16:creationId xmlns:a16="http://schemas.microsoft.com/office/drawing/2014/main" xmlns="" id="{44EBB6CB-3E4F-4AEC-A3D9-08012A0C386A}"/>
                </a:ext>
              </a:extLst>
            </p:cNvPr>
            <p:cNvGrpSpPr/>
            <p:nvPr/>
          </p:nvGrpSpPr>
          <p:grpSpPr>
            <a:xfrm>
              <a:off x="1464905" y="1938596"/>
              <a:ext cx="230668" cy="202756"/>
              <a:chOff x="898875" y="244725"/>
              <a:chExt cx="481800" cy="423500"/>
            </a:xfrm>
            <a:solidFill>
              <a:schemeClr val="accent3"/>
            </a:solidFill>
          </p:grpSpPr>
          <p:sp>
            <p:nvSpPr>
              <p:cNvPr id="397" name="Google Shape;4485;p63">
                <a:extLst>
                  <a:ext uri="{FF2B5EF4-FFF2-40B4-BE49-F238E27FC236}">
                    <a16:creationId xmlns:a16="http://schemas.microsoft.com/office/drawing/2014/main" xmlns="" id="{6B83A8D9-E2CF-4863-A237-53A7D204FE32}"/>
                  </a:ext>
                </a:extLst>
              </p:cNvPr>
              <p:cNvSpPr/>
              <p:nvPr/>
            </p:nvSpPr>
            <p:spPr>
              <a:xfrm>
                <a:off x="1125675" y="470575"/>
                <a:ext cx="28275" cy="28250"/>
              </a:xfrm>
              <a:custGeom>
                <a:avLst/>
                <a:gdLst/>
                <a:ahLst/>
                <a:cxnLst/>
                <a:rect l="l" t="t" r="r" b="b"/>
                <a:pathLst>
                  <a:path w="1131" h="1130" extrusionOk="0">
                    <a:moveTo>
                      <a:pt x="564" y="1"/>
                    </a:moveTo>
                    <a:cubicBezTo>
                      <a:pt x="251" y="1"/>
                      <a:pt x="1" y="251"/>
                      <a:pt x="1" y="564"/>
                    </a:cubicBezTo>
                    <a:cubicBezTo>
                      <a:pt x="1" y="877"/>
                      <a:pt x="251" y="1130"/>
                      <a:pt x="564" y="1130"/>
                    </a:cubicBezTo>
                    <a:cubicBezTo>
                      <a:pt x="877" y="1130"/>
                      <a:pt x="1130" y="877"/>
                      <a:pt x="1130" y="564"/>
                    </a:cubicBezTo>
                    <a:cubicBezTo>
                      <a:pt x="1130" y="251"/>
                      <a:pt x="877" y="1"/>
                      <a:pt x="56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398" name="Google Shape;4486;p63">
                <a:extLst>
                  <a:ext uri="{FF2B5EF4-FFF2-40B4-BE49-F238E27FC236}">
                    <a16:creationId xmlns:a16="http://schemas.microsoft.com/office/drawing/2014/main" xmlns="" id="{A2BE212A-934A-4D33-B305-DD525232BF8C}"/>
                  </a:ext>
                </a:extLst>
              </p:cNvPr>
              <p:cNvSpPr/>
              <p:nvPr/>
            </p:nvSpPr>
            <p:spPr>
              <a:xfrm>
                <a:off x="898875" y="244725"/>
                <a:ext cx="481800" cy="225875"/>
              </a:xfrm>
              <a:custGeom>
                <a:avLst/>
                <a:gdLst/>
                <a:ahLst/>
                <a:cxnLst/>
                <a:rect l="l" t="t" r="r" b="b"/>
                <a:pathLst>
                  <a:path w="19272" h="9035" extrusionOk="0">
                    <a:moveTo>
                      <a:pt x="2825" y="1130"/>
                    </a:moveTo>
                    <a:cubicBezTo>
                      <a:pt x="3135" y="1130"/>
                      <a:pt x="3388" y="1380"/>
                      <a:pt x="3388" y="1693"/>
                    </a:cubicBezTo>
                    <a:lnTo>
                      <a:pt x="3388" y="2259"/>
                    </a:lnTo>
                    <a:lnTo>
                      <a:pt x="2258" y="2259"/>
                    </a:lnTo>
                    <a:lnTo>
                      <a:pt x="2258" y="1693"/>
                    </a:lnTo>
                    <a:cubicBezTo>
                      <a:pt x="2258" y="1380"/>
                      <a:pt x="2511" y="1130"/>
                      <a:pt x="2825" y="1130"/>
                    </a:cubicBezTo>
                    <a:close/>
                    <a:moveTo>
                      <a:pt x="11894" y="1130"/>
                    </a:moveTo>
                    <a:cubicBezTo>
                      <a:pt x="12208" y="1130"/>
                      <a:pt x="12461" y="1380"/>
                      <a:pt x="12461" y="1693"/>
                    </a:cubicBezTo>
                    <a:lnTo>
                      <a:pt x="12461" y="2259"/>
                    </a:lnTo>
                    <a:lnTo>
                      <a:pt x="6814" y="2259"/>
                    </a:lnTo>
                    <a:lnTo>
                      <a:pt x="6814" y="1693"/>
                    </a:lnTo>
                    <a:cubicBezTo>
                      <a:pt x="6814" y="1380"/>
                      <a:pt x="7064" y="1130"/>
                      <a:pt x="7378" y="1130"/>
                    </a:cubicBezTo>
                    <a:close/>
                    <a:moveTo>
                      <a:pt x="5083" y="4518"/>
                    </a:moveTo>
                    <a:cubicBezTo>
                      <a:pt x="5586" y="4518"/>
                      <a:pt x="5836" y="5123"/>
                      <a:pt x="5480" y="5481"/>
                    </a:cubicBezTo>
                    <a:cubicBezTo>
                      <a:pt x="5366" y="5596"/>
                      <a:pt x="5225" y="5647"/>
                      <a:pt x="5086" y="5647"/>
                    </a:cubicBezTo>
                    <a:cubicBezTo>
                      <a:pt x="4796" y="5647"/>
                      <a:pt x="4517" y="5422"/>
                      <a:pt x="4517" y="5081"/>
                    </a:cubicBezTo>
                    <a:cubicBezTo>
                      <a:pt x="4517" y="4768"/>
                      <a:pt x="4770" y="4518"/>
                      <a:pt x="5083" y="4518"/>
                    </a:cubicBezTo>
                    <a:close/>
                    <a:moveTo>
                      <a:pt x="2825" y="1"/>
                    </a:moveTo>
                    <a:cubicBezTo>
                      <a:pt x="1888" y="1"/>
                      <a:pt x="1129" y="757"/>
                      <a:pt x="1129" y="1693"/>
                    </a:cubicBezTo>
                    <a:lnTo>
                      <a:pt x="1129" y="2362"/>
                    </a:lnTo>
                    <a:cubicBezTo>
                      <a:pt x="455" y="2600"/>
                      <a:pt x="3" y="3235"/>
                      <a:pt x="0" y="3952"/>
                    </a:cubicBezTo>
                    <a:lnTo>
                      <a:pt x="0" y="4518"/>
                    </a:lnTo>
                    <a:lnTo>
                      <a:pt x="1695" y="4518"/>
                    </a:lnTo>
                    <a:cubicBezTo>
                      <a:pt x="2629" y="4518"/>
                      <a:pt x="3388" y="5274"/>
                      <a:pt x="3388" y="6210"/>
                    </a:cubicBezTo>
                    <a:lnTo>
                      <a:pt x="3388" y="9035"/>
                    </a:lnTo>
                    <a:lnTo>
                      <a:pt x="5742" y="9035"/>
                    </a:lnTo>
                    <a:cubicBezTo>
                      <a:pt x="6016" y="7123"/>
                      <a:pt x="7652" y="5647"/>
                      <a:pt x="9636" y="5647"/>
                    </a:cubicBezTo>
                    <a:cubicBezTo>
                      <a:pt x="11620" y="5647"/>
                      <a:pt x="13256" y="7123"/>
                      <a:pt x="13533" y="9035"/>
                    </a:cubicBezTo>
                    <a:lnTo>
                      <a:pt x="15884" y="9035"/>
                    </a:lnTo>
                    <a:lnTo>
                      <a:pt x="15884" y="6210"/>
                    </a:lnTo>
                    <a:cubicBezTo>
                      <a:pt x="15884" y="5274"/>
                      <a:pt x="16643" y="4518"/>
                      <a:pt x="17580" y="4518"/>
                    </a:cubicBezTo>
                    <a:lnTo>
                      <a:pt x="19272" y="4518"/>
                    </a:lnTo>
                    <a:lnTo>
                      <a:pt x="19272" y="3952"/>
                    </a:lnTo>
                    <a:cubicBezTo>
                      <a:pt x="19272" y="3015"/>
                      <a:pt x="18513" y="2259"/>
                      <a:pt x="17580" y="2259"/>
                    </a:cubicBezTo>
                    <a:lnTo>
                      <a:pt x="13590" y="2259"/>
                    </a:lnTo>
                    <a:lnTo>
                      <a:pt x="13590" y="1693"/>
                    </a:lnTo>
                    <a:cubicBezTo>
                      <a:pt x="13587" y="757"/>
                      <a:pt x="12831" y="1"/>
                      <a:pt x="11894" y="1"/>
                    </a:cubicBezTo>
                    <a:lnTo>
                      <a:pt x="7378" y="1"/>
                    </a:lnTo>
                    <a:cubicBezTo>
                      <a:pt x="6441" y="1"/>
                      <a:pt x="5685" y="757"/>
                      <a:pt x="5685" y="1693"/>
                    </a:cubicBezTo>
                    <a:lnTo>
                      <a:pt x="5685" y="2259"/>
                    </a:lnTo>
                    <a:lnTo>
                      <a:pt x="4517" y="2259"/>
                    </a:lnTo>
                    <a:lnTo>
                      <a:pt x="4517" y="1693"/>
                    </a:lnTo>
                    <a:cubicBezTo>
                      <a:pt x="4517" y="757"/>
                      <a:pt x="3758" y="1"/>
                      <a:pt x="282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399" name="Google Shape;4487;p63">
                <a:extLst>
                  <a:ext uri="{FF2B5EF4-FFF2-40B4-BE49-F238E27FC236}">
                    <a16:creationId xmlns:a16="http://schemas.microsoft.com/office/drawing/2014/main" xmlns="" id="{D24C2EB9-1E54-42B9-9400-A209A7825EDC}"/>
                  </a:ext>
                </a:extLst>
              </p:cNvPr>
              <p:cNvSpPr/>
              <p:nvPr/>
            </p:nvSpPr>
            <p:spPr>
              <a:xfrm>
                <a:off x="1324200" y="385900"/>
                <a:ext cx="56475" cy="197625"/>
              </a:xfrm>
              <a:custGeom>
                <a:avLst/>
                <a:gdLst/>
                <a:ahLst/>
                <a:cxnLst/>
                <a:rect l="l" t="t" r="r" b="b"/>
                <a:pathLst>
                  <a:path w="2259" h="7905" extrusionOk="0">
                    <a:moveTo>
                      <a:pt x="567" y="0"/>
                    </a:moveTo>
                    <a:cubicBezTo>
                      <a:pt x="254" y="0"/>
                      <a:pt x="1" y="250"/>
                      <a:pt x="1" y="563"/>
                    </a:cubicBezTo>
                    <a:lnTo>
                      <a:pt x="1" y="7339"/>
                    </a:lnTo>
                    <a:cubicBezTo>
                      <a:pt x="1" y="7652"/>
                      <a:pt x="254" y="7905"/>
                      <a:pt x="567" y="7905"/>
                    </a:cubicBezTo>
                    <a:lnTo>
                      <a:pt x="2259" y="7905"/>
                    </a:lnTo>
                    <a:lnTo>
                      <a:pt x="225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00" name="Google Shape;4488;p63">
                <a:extLst>
                  <a:ext uri="{FF2B5EF4-FFF2-40B4-BE49-F238E27FC236}">
                    <a16:creationId xmlns:a16="http://schemas.microsoft.com/office/drawing/2014/main" xmlns="" id="{3F6E1CF8-4783-4318-862C-EF2B6DD350DD}"/>
                  </a:ext>
                </a:extLst>
              </p:cNvPr>
              <p:cNvSpPr/>
              <p:nvPr/>
            </p:nvSpPr>
            <p:spPr>
              <a:xfrm>
                <a:off x="898875" y="385900"/>
                <a:ext cx="56475" cy="197625"/>
              </a:xfrm>
              <a:custGeom>
                <a:avLst/>
                <a:gdLst/>
                <a:ahLst/>
                <a:cxnLst/>
                <a:rect l="l" t="t" r="r" b="b"/>
                <a:pathLst>
                  <a:path w="2259" h="7905" extrusionOk="0">
                    <a:moveTo>
                      <a:pt x="0" y="0"/>
                    </a:moveTo>
                    <a:lnTo>
                      <a:pt x="0" y="7905"/>
                    </a:lnTo>
                    <a:lnTo>
                      <a:pt x="1695" y="7905"/>
                    </a:lnTo>
                    <a:cubicBezTo>
                      <a:pt x="2005" y="7905"/>
                      <a:pt x="2258" y="7652"/>
                      <a:pt x="2258" y="7339"/>
                    </a:cubicBezTo>
                    <a:lnTo>
                      <a:pt x="2258" y="563"/>
                    </a:lnTo>
                    <a:cubicBezTo>
                      <a:pt x="2258" y="250"/>
                      <a:pt x="2005" y="0"/>
                      <a:pt x="169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01" name="Google Shape;4489;p63">
                <a:extLst>
                  <a:ext uri="{FF2B5EF4-FFF2-40B4-BE49-F238E27FC236}">
                    <a16:creationId xmlns:a16="http://schemas.microsoft.com/office/drawing/2014/main" xmlns="" id="{2FB59332-5E1E-44BB-9160-B8203C9EA318}"/>
                  </a:ext>
                </a:extLst>
              </p:cNvPr>
              <p:cNvSpPr/>
              <p:nvPr/>
            </p:nvSpPr>
            <p:spPr>
              <a:xfrm>
                <a:off x="1063650" y="414125"/>
                <a:ext cx="146750" cy="141125"/>
              </a:xfrm>
              <a:custGeom>
                <a:avLst/>
                <a:gdLst/>
                <a:ahLst/>
                <a:cxnLst/>
                <a:rect l="l" t="t" r="r" b="b"/>
                <a:pathLst>
                  <a:path w="5870" h="5645" extrusionOk="0">
                    <a:moveTo>
                      <a:pt x="3045" y="1127"/>
                    </a:moveTo>
                    <a:cubicBezTo>
                      <a:pt x="3263" y="1127"/>
                      <a:pt x="3483" y="1169"/>
                      <a:pt x="3692" y="1256"/>
                    </a:cubicBezTo>
                    <a:cubicBezTo>
                      <a:pt x="4325" y="1518"/>
                      <a:pt x="4740" y="2135"/>
                      <a:pt x="4740" y="2822"/>
                    </a:cubicBezTo>
                    <a:cubicBezTo>
                      <a:pt x="4737" y="3758"/>
                      <a:pt x="3981" y="4514"/>
                      <a:pt x="3045" y="4517"/>
                    </a:cubicBezTo>
                    <a:cubicBezTo>
                      <a:pt x="2358" y="4517"/>
                      <a:pt x="1741" y="4102"/>
                      <a:pt x="1479" y="3469"/>
                    </a:cubicBezTo>
                    <a:cubicBezTo>
                      <a:pt x="1217" y="2837"/>
                      <a:pt x="1362" y="2108"/>
                      <a:pt x="1847" y="1623"/>
                    </a:cubicBezTo>
                    <a:cubicBezTo>
                      <a:pt x="2171" y="1299"/>
                      <a:pt x="2604" y="1127"/>
                      <a:pt x="3045" y="1127"/>
                    </a:cubicBezTo>
                    <a:close/>
                    <a:moveTo>
                      <a:pt x="3045" y="0"/>
                    </a:moveTo>
                    <a:cubicBezTo>
                      <a:pt x="1904" y="0"/>
                      <a:pt x="874" y="687"/>
                      <a:pt x="437" y="1741"/>
                    </a:cubicBezTo>
                    <a:cubicBezTo>
                      <a:pt x="1" y="2798"/>
                      <a:pt x="242" y="4011"/>
                      <a:pt x="1049" y="4818"/>
                    </a:cubicBezTo>
                    <a:cubicBezTo>
                      <a:pt x="1588" y="5358"/>
                      <a:pt x="2310" y="5645"/>
                      <a:pt x="3045" y="5645"/>
                    </a:cubicBezTo>
                    <a:cubicBezTo>
                      <a:pt x="3409" y="5645"/>
                      <a:pt x="3776" y="5574"/>
                      <a:pt x="4126" y="5430"/>
                    </a:cubicBezTo>
                    <a:cubicBezTo>
                      <a:pt x="5180" y="4993"/>
                      <a:pt x="5870" y="3963"/>
                      <a:pt x="5870" y="2822"/>
                    </a:cubicBezTo>
                    <a:cubicBezTo>
                      <a:pt x="5867" y="1262"/>
                      <a:pt x="4605" y="0"/>
                      <a:pt x="304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02" name="Google Shape;4490;p63">
                <a:extLst>
                  <a:ext uri="{FF2B5EF4-FFF2-40B4-BE49-F238E27FC236}">
                    <a16:creationId xmlns:a16="http://schemas.microsoft.com/office/drawing/2014/main" xmlns="" id="{B77A0EE8-4451-4039-98E3-4662F477D8E8}"/>
                  </a:ext>
                </a:extLst>
              </p:cNvPr>
              <p:cNvSpPr/>
              <p:nvPr/>
            </p:nvSpPr>
            <p:spPr>
              <a:xfrm>
                <a:off x="898875" y="498800"/>
                <a:ext cx="481800" cy="169425"/>
              </a:xfrm>
              <a:custGeom>
                <a:avLst/>
                <a:gdLst/>
                <a:ahLst/>
                <a:cxnLst/>
                <a:rect l="l" t="t" r="r" b="b"/>
                <a:pathLst>
                  <a:path w="19272" h="6777" extrusionOk="0">
                    <a:moveTo>
                      <a:pt x="3388" y="1"/>
                    </a:moveTo>
                    <a:lnTo>
                      <a:pt x="3388" y="2823"/>
                    </a:lnTo>
                    <a:cubicBezTo>
                      <a:pt x="3388" y="3759"/>
                      <a:pt x="2629" y="4515"/>
                      <a:pt x="1695" y="4518"/>
                    </a:cubicBezTo>
                    <a:lnTo>
                      <a:pt x="0" y="4518"/>
                    </a:lnTo>
                    <a:lnTo>
                      <a:pt x="0" y="5081"/>
                    </a:lnTo>
                    <a:cubicBezTo>
                      <a:pt x="0" y="6017"/>
                      <a:pt x="759" y="6773"/>
                      <a:pt x="1695" y="6776"/>
                    </a:cubicBezTo>
                    <a:lnTo>
                      <a:pt x="17580" y="6776"/>
                    </a:lnTo>
                    <a:cubicBezTo>
                      <a:pt x="18513" y="6773"/>
                      <a:pt x="19272" y="6017"/>
                      <a:pt x="19272" y="5081"/>
                    </a:cubicBezTo>
                    <a:lnTo>
                      <a:pt x="19272" y="4518"/>
                    </a:lnTo>
                    <a:lnTo>
                      <a:pt x="17580" y="4518"/>
                    </a:lnTo>
                    <a:cubicBezTo>
                      <a:pt x="16643" y="4515"/>
                      <a:pt x="15884" y="3759"/>
                      <a:pt x="15884" y="2823"/>
                    </a:cubicBezTo>
                    <a:lnTo>
                      <a:pt x="15884" y="1"/>
                    </a:lnTo>
                    <a:lnTo>
                      <a:pt x="13533" y="1"/>
                    </a:lnTo>
                    <a:cubicBezTo>
                      <a:pt x="13256" y="1910"/>
                      <a:pt x="11620" y="3389"/>
                      <a:pt x="9636" y="3389"/>
                    </a:cubicBezTo>
                    <a:cubicBezTo>
                      <a:pt x="7652" y="3389"/>
                      <a:pt x="6016" y="1910"/>
                      <a:pt x="573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solidFill>
                    <a:srgbClr val="435D74"/>
                  </a:solidFill>
                </a:endParaRPr>
              </a:p>
            </p:txBody>
          </p:sp>
        </p:grpSp>
        <p:grpSp>
          <p:nvGrpSpPr>
            <p:cNvPr id="403" name="Google Shape;4491;p63">
              <a:extLst>
                <a:ext uri="{FF2B5EF4-FFF2-40B4-BE49-F238E27FC236}">
                  <a16:creationId xmlns:a16="http://schemas.microsoft.com/office/drawing/2014/main" xmlns="" id="{EBBEBA52-342C-44CA-9887-464BFF6CEAA4}"/>
                </a:ext>
              </a:extLst>
            </p:cNvPr>
            <p:cNvGrpSpPr/>
            <p:nvPr/>
          </p:nvGrpSpPr>
          <p:grpSpPr>
            <a:xfrm>
              <a:off x="1762989" y="1924634"/>
              <a:ext cx="202744" cy="230680"/>
              <a:chOff x="1529350" y="258825"/>
              <a:chExt cx="423475" cy="481825"/>
            </a:xfrm>
            <a:solidFill>
              <a:schemeClr val="accent3"/>
            </a:solidFill>
          </p:grpSpPr>
          <p:sp>
            <p:nvSpPr>
              <p:cNvPr id="404" name="Google Shape;4492;p63">
                <a:extLst>
                  <a:ext uri="{FF2B5EF4-FFF2-40B4-BE49-F238E27FC236}">
                    <a16:creationId xmlns:a16="http://schemas.microsoft.com/office/drawing/2014/main" xmlns="" id="{4054E31D-F9E0-489D-8196-45E93B2CF409}"/>
                  </a:ext>
                </a:extLst>
              </p:cNvPr>
              <p:cNvSpPr/>
              <p:nvPr/>
            </p:nvSpPr>
            <p:spPr>
              <a:xfrm>
                <a:off x="1585800" y="258825"/>
                <a:ext cx="310650" cy="430550"/>
              </a:xfrm>
              <a:custGeom>
                <a:avLst/>
                <a:gdLst/>
                <a:ahLst/>
                <a:cxnLst/>
                <a:rect l="l" t="t" r="r" b="b"/>
                <a:pathLst>
                  <a:path w="12426" h="17222" extrusionOk="0">
                    <a:moveTo>
                      <a:pt x="6213" y="3388"/>
                    </a:moveTo>
                    <a:cubicBezTo>
                      <a:pt x="7354" y="3388"/>
                      <a:pt x="8384" y="4074"/>
                      <a:pt x="8821" y="5131"/>
                    </a:cubicBezTo>
                    <a:cubicBezTo>
                      <a:pt x="9257" y="6185"/>
                      <a:pt x="9016" y="7399"/>
                      <a:pt x="8206" y="8206"/>
                    </a:cubicBezTo>
                    <a:cubicBezTo>
                      <a:pt x="7666" y="8748"/>
                      <a:pt x="6945" y="9035"/>
                      <a:pt x="6210" y="9035"/>
                    </a:cubicBezTo>
                    <a:cubicBezTo>
                      <a:pt x="5847" y="9035"/>
                      <a:pt x="5481" y="8965"/>
                      <a:pt x="5132" y="8820"/>
                    </a:cubicBezTo>
                    <a:cubicBezTo>
                      <a:pt x="4075" y="8383"/>
                      <a:pt x="3388" y="7354"/>
                      <a:pt x="3388" y="6212"/>
                    </a:cubicBezTo>
                    <a:cubicBezTo>
                      <a:pt x="3391" y="4652"/>
                      <a:pt x="4653" y="3391"/>
                      <a:pt x="6213" y="3388"/>
                    </a:cubicBezTo>
                    <a:close/>
                    <a:moveTo>
                      <a:pt x="6213" y="0"/>
                    </a:moveTo>
                    <a:cubicBezTo>
                      <a:pt x="2825" y="0"/>
                      <a:pt x="1" y="2728"/>
                      <a:pt x="1" y="6212"/>
                    </a:cubicBezTo>
                    <a:cubicBezTo>
                      <a:pt x="1" y="7537"/>
                      <a:pt x="398" y="8718"/>
                      <a:pt x="1163" y="9826"/>
                    </a:cubicBezTo>
                    <a:lnTo>
                      <a:pt x="5737" y="16959"/>
                    </a:lnTo>
                    <a:cubicBezTo>
                      <a:pt x="5847" y="17134"/>
                      <a:pt x="6029" y="17221"/>
                      <a:pt x="6211" y="17221"/>
                    </a:cubicBezTo>
                    <a:cubicBezTo>
                      <a:pt x="6394" y="17221"/>
                      <a:pt x="6576" y="17134"/>
                      <a:pt x="6686" y="16959"/>
                    </a:cubicBezTo>
                    <a:lnTo>
                      <a:pt x="11278" y="9802"/>
                    </a:lnTo>
                    <a:cubicBezTo>
                      <a:pt x="12025" y="8751"/>
                      <a:pt x="12425" y="7498"/>
                      <a:pt x="12422" y="6212"/>
                    </a:cubicBezTo>
                    <a:cubicBezTo>
                      <a:pt x="12422" y="2786"/>
                      <a:pt x="9637" y="0"/>
                      <a:pt x="621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05" name="Google Shape;4493;p63">
                <a:extLst>
                  <a:ext uri="{FF2B5EF4-FFF2-40B4-BE49-F238E27FC236}">
                    <a16:creationId xmlns:a16="http://schemas.microsoft.com/office/drawing/2014/main" xmlns="" id="{D90B332F-1AF5-4EDB-8658-7CB6A8D8ABE3}"/>
                  </a:ext>
                </a:extLst>
              </p:cNvPr>
              <p:cNvSpPr/>
              <p:nvPr/>
            </p:nvSpPr>
            <p:spPr>
              <a:xfrm>
                <a:off x="1529350" y="583200"/>
                <a:ext cx="423475" cy="157450"/>
              </a:xfrm>
              <a:custGeom>
                <a:avLst/>
                <a:gdLst/>
                <a:ahLst/>
                <a:cxnLst/>
                <a:rect l="l" t="t" r="r" b="b"/>
                <a:pathLst>
                  <a:path w="16939" h="6298" extrusionOk="0">
                    <a:moveTo>
                      <a:pt x="4050" y="1"/>
                    </a:moveTo>
                    <a:cubicBezTo>
                      <a:pt x="1545" y="582"/>
                      <a:pt x="0" y="1642"/>
                      <a:pt x="0" y="2909"/>
                    </a:cubicBezTo>
                    <a:cubicBezTo>
                      <a:pt x="0" y="5111"/>
                      <a:pt x="4364" y="6297"/>
                      <a:pt x="8471" y="6297"/>
                    </a:cubicBezTo>
                    <a:cubicBezTo>
                      <a:pt x="12575" y="6297"/>
                      <a:pt x="16938" y="5111"/>
                      <a:pt x="16938" y="2909"/>
                    </a:cubicBezTo>
                    <a:cubicBezTo>
                      <a:pt x="16938" y="1642"/>
                      <a:pt x="15391" y="579"/>
                      <a:pt x="12882" y="1"/>
                    </a:cubicBezTo>
                    <a:lnTo>
                      <a:pt x="10040" y="4445"/>
                    </a:lnTo>
                    <a:cubicBezTo>
                      <a:pt x="9673" y="5018"/>
                      <a:pt x="9071" y="5305"/>
                      <a:pt x="8469" y="5305"/>
                    </a:cubicBezTo>
                    <a:cubicBezTo>
                      <a:pt x="7867" y="5305"/>
                      <a:pt x="7265" y="5018"/>
                      <a:pt x="6899" y="4445"/>
                    </a:cubicBezTo>
                    <a:lnTo>
                      <a:pt x="405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06" name="Google Shape;4494;p63">
              <a:extLst>
                <a:ext uri="{FF2B5EF4-FFF2-40B4-BE49-F238E27FC236}">
                  <a16:creationId xmlns:a16="http://schemas.microsoft.com/office/drawing/2014/main" xmlns="" id="{78989919-48A9-41B4-81D0-5416B5DEC609}"/>
                </a:ext>
              </a:extLst>
            </p:cNvPr>
            <p:cNvGrpSpPr/>
            <p:nvPr/>
          </p:nvGrpSpPr>
          <p:grpSpPr>
            <a:xfrm>
              <a:off x="2030199" y="1979147"/>
              <a:ext cx="231793" cy="121654"/>
              <a:chOff x="2084325" y="363300"/>
              <a:chExt cx="484150" cy="254100"/>
            </a:xfrm>
            <a:solidFill>
              <a:schemeClr val="accent3"/>
            </a:solidFill>
          </p:grpSpPr>
          <p:sp>
            <p:nvSpPr>
              <p:cNvPr id="407" name="Google Shape;4495;p63">
                <a:extLst>
                  <a:ext uri="{FF2B5EF4-FFF2-40B4-BE49-F238E27FC236}">
                    <a16:creationId xmlns:a16="http://schemas.microsoft.com/office/drawing/2014/main" xmlns="" id="{60C7A37A-C398-4379-8E87-4B2A50913188}"/>
                  </a:ext>
                </a:extLst>
              </p:cNvPr>
              <p:cNvSpPr/>
              <p:nvPr/>
            </p:nvSpPr>
            <p:spPr>
              <a:xfrm>
                <a:off x="2084325" y="363300"/>
                <a:ext cx="484150" cy="254100"/>
              </a:xfrm>
              <a:custGeom>
                <a:avLst/>
                <a:gdLst/>
                <a:ahLst/>
                <a:cxnLst/>
                <a:rect l="l" t="t" r="r" b="b"/>
                <a:pathLst>
                  <a:path w="19366" h="10164" extrusionOk="0">
                    <a:moveTo>
                      <a:pt x="9686" y="1128"/>
                    </a:moveTo>
                    <a:cubicBezTo>
                      <a:pt x="10195" y="1128"/>
                      <a:pt x="10707" y="1226"/>
                      <a:pt x="11196" y="1428"/>
                    </a:cubicBezTo>
                    <a:cubicBezTo>
                      <a:pt x="12671" y="2042"/>
                      <a:pt x="13635" y="3482"/>
                      <a:pt x="13635" y="5081"/>
                    </a:cubicBezTo>
                    <a:cubicBezTo>
                      <a:pt x="13632" y="7264"/>
                      <a:pt x="11864" y="9031"/>
                      <a:pt x="9684" y="9034"/>
                    </a:cubicBezTo>
                    <a:cubicBezTo>
                      <a:pt x="8085" y="9034"/>
                      <a:pt x="6643" y="8071"/>
                      <a:pt x="6032" y="6592"/>
                    </a:cubicBezTo>
                    <a:cubicBezTo>
                      <a:pt x="5420" y="5117"/>
                      <a:pt x="5758" y="3415"/>
                      <a:pt x="6887" y="2286"/>
                    </a:cubicBezTo>
                    <a:cubicBezTo>
                      <a:pt x="7645" y="1530"/>
                      <a:pt x="8657" y="1128"/>
                      <a:pt x="9686" y="1128"/>
                    </a:cubicBezTo>
                    <a:close/>
                    <a:moveTo>
                      <a:pt x="9684" y="1"/>
                    </a:moveTo>
                    <a:cubicBezTo>
                      <a:pt x="4502" y="1"/>
                      <a:pt x="361" y="4512"/>
                      <a:pt x="190" y="4704"/>
                    </a:cubicBezTo>
                    <a:cubicBezTo>
                      <a:pt x="0" y="4918"/>
                      <a:pt x="0" y="5243"/>
                      <a:pt x="190" y="5457"/>
                    </a:cubicBezTo>
                    <a:cubicBezTo>
                      <a:pt x="361" y="5650"/>
                      <a:pt x="4502" y="10164"/>
                      <a:pt x="9684" y="10164"/>
                    </a:cubicBezTo>
                    <a:cubicBezTo>
                      <a:pt x="14867" y="10164"/>
                      <a:pt x="19004" y="5650"/>
                      <a:pt x="19176" y="5457"/>
                    </a:cubicBezTo>
                    <a:cubicBezTo>
                      <a:pt x="19365" y="5243"/>
                      <a:pt x="19365" y="4918"/>
                      <a:pt x="19176" y="4704"/>
                    </a:cubicBezTo>
                    <a:cubicBezTo>
                      <a:pt x="19004" y="4512"/>
                      <a:pt x="14867" y="1"/>
                      <a:pt x="968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08" name="Google Shape;4496;p63">
                <a:extLst>
                  <a:ext uri="{FF2B5EF4-FFF2-40B4-BE49-F238E27FC236}">
                    <a16:creationId xmlns:a16="http://schemas.microsoft.com/office/drawing/2014/main" xmlns="" id="{EE2E44D0-DF8E-4136-BE26-CFB134C8AE74}"/>
                  </a:ext>
                </a:extLst>
              </p:cNvPr>
              <p:cNvSpPr/>
              <p:nvPr/>
            </p:nvSpPr>
            <p:spPr>
              <a:xfrm>
                <a:off x="2250600" y="419775"/>
                <a:ext cx="145175" cy="141125"/>
              </a:xfrm>
              <a:custGeom>
                <a:avLst/>
                <a:gdLst/>
                <a:ahLst/>
                <a:cxnLst/>
                <a:rect l="l" t="t" r="r" b="b"/>
                <a:pathLst>
                  <a:path w="5807" h="5645" extrusionOk="0">
                    <a:moveTo>
                      <a:pt x="3018" y="0"/>
                    </a:moveTo>
                    <a:cubicBezTo>
                      <a:pt x="1922" y="0"/>
                      <a:pt x="929" y="634"/>
                      <a:pt x="468" y="1626"/>
                    </a:cubicBezTo>
                    <a:cubicBezTo>
                      <a:pt x="1" y="2623"/>
                      <a:pt x="158" y="3797"/>
                      <a:pt x="862" y="4637"/>
                    </a:cubicBezTo>
                    <a:cubicBezTo>
                      <a:pt x="1407" y="5287"/>
                      <a:pt x="2203" y="5645"/>
                      <a:pt x="3025" y="5645"/>
                    </a:cubicBezTo>
                    <a:cubicBezTo>
                      <a:pt x="3270" y="5645"/>
                      <a:pt x="3518" y="5613"/>
                      <a:pt x="3762" y="5547"/>
                    </a:cubicBezTo>
                    <a:cubicBezTo>
                      <a:pt x="4825" y="5258"/>
                      <a:pt x="5620" y="4382"/>
                      <a:pt x="5807" y="3297"/>
                    </a:cubicBezTo>
                    <a:lnTo>
                      <a:pt x="5807" y="3297"/>
                    </a:lnTo>
                    <a:cubicBezTo>
                      <a:pt x="5625" y="3356"/>
                      <a:pt x="5446" y="3383"/>
                      <a:pt x="5272" y="3383"/>
                    </a:cubicBezTo>
                    <a:cubicBezTo>
                      <a:pt x="4356" y="3383"/>
                      <a:pt x="3596" y="2626"/>
                      <a:pt x="3596" y="1692"/>
                    </a:cubicBezTo>
                    <a:cubicBezTo>
                      <a:pt x="3596" y="1147"/>
                      <a:pt x="3861" y="633"/>
                      <a:pt x="4307" y="316"/>
                    </a:cubicBezTo>
                    <a:cubicBezTo>
                      <a:pt x="3913" y="112"/>
                      <a:pt x="3476" y="3"/>
                      <a:pt x="3033" y="0"/>
                    </a:cubicBezTo>
                    <a:cubicBezTo>
                      <a:pt x="3028" y="0"/>
                      <a:pt x="3023" y="0"/>
                      <a:pt x="301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09" name="Google Shape;4497;p63">
              <a:extLst>
                <a:ext uri="{FF2B5EF4-FFF2-40B4-BE49-F238E27FC236}">
                  <a16:creationId xmlns:a16="http://schemas.microsoft.com/office/drawing/2014/main" xmlns="" id="{56CD4857-C0E6-4866-9660-75368D4A9C43}"/>
                </a:ext>
              </a:extLst>
            </p:cNvPr>
            <p:cNvGrpSpPr/>
            <p:nvPr/>
          </p:nvGrpSpPr>
          <p:grpSpPr>
            <a:xfrm>
              <a:off x="2335704" y="1924634"/>
              <a:ext cx="202744" cy="230680"/>
              <a:chOff x="2707500" y="249400"/>
              <a:chExt cx="423475" cy="481825"/>
            </a:xfrm>
            <a:solidFill>
              <a:schemeClr val="accent3"/>
            </a:solidFill>
          </p:grpSpPr>
          <p:sp>
            <p:nvSpPr>
              <p:cNvPr id="410" name="Google Shape;4498;p63">
                <a:extLst>
                  <a:ext uri="{FF2B5EF4-FFF2-40B4-BE49-F238E27FC236}">
                    <a16:creationId xmlns:a16="http://schemas.microsoft.com/office/drawing/2014/main" xmlns="" id="{5DA495D8-B305-4A13-BA3F-FED85CED90AD}"/>
                  </a:ext>
                </a:extLst>
              </p:cNvPr>
              <p:cNvSpPr/>
              <p:nvPr/>
            </p:nvSpPr>
            <p:spPr>
              <a:xfrm>
                <a:off x="2739175" y="420675"/>
                <a:ext cx="360100" cy="310550"/>
              </a:xfrm>
              <a:custGeom>
                <a:avLst/>
                <a:gdLst/>
                <a:ahLst/>
                <a:cxnLst/>
                <a:rect l="l" t="t" r="r" b="b"/>
                <a:pathLst>
                  <a:path w="14404" h="12422" extrusionOk="0">
                    <a:moveTo>
                      <a:pt x="3816" y="1130"/>
                    </a:moveTo>
                    <a:cubicBezTo>
                      <a:pt x="4126" y="1130"/>
                      <a:pt x="4379" y="1382"/>
                      <a:pt x="4379" y="1696"/>
                    </a:cubicBezTo>
                    <a:lnTo>
                      <a:pt x="4379" y="8471"/>
                    </a:lnTo>
                    <a:cubicBezTo>
                      <a:pt x="4379" y="8781"/>
                      <a:pt x="4126" y="9034"/>
                      <a:pt x="3816" y="9034"/>
                    </a:cubicBezTo>
                    <a:cubicBezTo>
                      <a:pt x="3503" y="9034"/>
                      <a:pt x="3250" y="8781"/>
                      <a:pt x="3250" y="8471"/>
                    </a:cubicBezTo>
                    <a:lnTo>
                      <a:pt x="3250" y="1696"/>
                    </a:lnTo>
                    <a:cubicBezTo>
                      <a:pt x="3250" y="1382"/>
                      <a:pt x="3503" y="1130"/>
                      <a:pt x="3816" y="1130"/>
                    </a:cubicBezTo>
                    <a:close/>
                    <a:moveTo>
                      <a:pt x="7204" y="1130"/>
                    </a:moveTo>
                    <a:cubicBezTo>
                      <a:pt x="7514" y="1130"/>
                      <a:pt x="7767" y="1382"/>
                      <a:pt x="7767" y="1696"/>
                    </a:cubicBezTo>
                    <a:lnTo>
                      <a:pt x="7767" y="8471"/>
                    </a:lnTo>
                    <a:cubicBezTo>
                      <a:pt x="7767" y="8781"/>
                      <a:pt x="7514" y="9034"/>
                      <a:pt x="7204" y="9034"/>
                    </a:cubicBezTo>
                    <a:cubicBezTo>
                      <a:pt x="6891" y="9034"/>
                      <a:pt x="6638" y="8781"/>
                      <a:pt x="6638" y="8471"/>
                    </a:cubicBezTo>
                    <a:lnTo>
                      <a:pt x="6638" y="1696"/>
                    </a:lnTo>
                    <a:cubicBezTo>
                      <a:pt x="6638" y="1382"/>
                      <a:pt x="6891" y="1130"/>
                      <a:pt x="7204" y="1130"/>
                    </a:cubicBezTo>
                    <a:close/>
                    <a:moveTo>
                      <a:pt x="10592" y="1130"/>
                    </a:moveTo>
                    <a:cubicBezTo>
                      <a:pt x="10902" y="1130"/>
                      <a:pt x="11155" y="1382"/>
                      <a:pt x="11155" y="1696"/>
                    </a:cubicBezTo>
                    <a:lnTo>
                      <a:pt x="11155" y="8471"/>
                    </a:lnTo>
                    <a:cubicBezTo>
                      <a:pt x="11155" y="8781"/>
                      <a:pt x="10902" y="9034"/>
                      <a:pt x="10592" y="9034"/>
                    </a:cubicBezTo>
                    <a:cubicBezTo>
                      <a:pt x="10278" y="9034"/>
                      <a:pt x="10025" y="8781"/>
                      <a:pt x="10025" y="8471"/>
                    </a:cubicBezTo>
                    <a:lnTo>
                      <a:pt x="10025" y="1696"/>
                    </a:lnTo>
                    <a:cubicBezTo>
                      <a:pt x="10025" y="1382"/>
                      <a:pt x="10278" y="1130"/>
                      <a:pt x="10592" y="1130"/>
                    </a:cubicBezTo>
                    <a:close/>
                    <a:moveTo>
                      <a:pt x="1" y="0"/>
                    </a:moveTo>
                    <a:lnTo>
                      <a:pt x="901" y="10880"/>
                    </a:lnTo>
                    <a:cubicBezTo>
                      <a:pt x="976" y="11754"/>
                      <a:pt x="1705" y="12422"/>
                      <a:pt x="2582" y="12422"/>
                    </a:cubicBezTo>
                    <a:cubicBezTo>
                      <a:pt x="2584" y="12422"/>
                      <a:pt x="2586" y="12422"/>
                      <a:pt x="2588" y="12422"/>
                    </a:cubicBezTo>
                    <a:lnTo>
                      <a:pt x="11817" y="12422"/>
                    </a:lnTo>
                    <a:cubicBezTo>
                      <a:pt x="11819" y="12422"/>
                      <a:pt x="11821" y="12422"/>
                      <a:pt x="11823" y="12422"/>
                    </a:cubicBezTo>
                    <a:cubicBezTo>
                      <a:pt x="12700" y="12422"/>
                      <a:pt x="13431" y="11751"/>
                      <a:pt x="13503" y="10877"/>
                    </a:cubicBezTo>
                    <a:lnTo>
                      <a:pt x="14404"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11" name="Google Shape;4499;p63">
                <a:extLst>
                  <a:ext uri="{FF2B5EF4-FFF2-40B4-BE49-F238E27FC236}">
                    <a16:creationId xmlns:a16="http://schemas.microsoft.com/office/drawing/2014/main" xmlns="" id="{B0EDA5A4-9840-4818-B4D2-A1CB65A3FF18}"/>
                  </a:ext>
                </a:extLst>
              </p:cNvPr>
              <p:cNvSpPr/>
              <p:nvPr/>
            </p:nvSpPr>
            <p:spPr>
              <a:xfrm>
                <a:off x="2707500" y="249400"/>
                <a:ext cx="423475" cy="141175"/>
              </a:xfrm>
              <a:custGeom>
                <a:avLst/>
                <a:gdLst/>
                <a:ahLst/>
                <a:cxnLst/>
                <a:rect l="l" t="t" r="r" b="b"/>
                <a:pathLst>
                  <a:path w="16939" h="5647" extrusionOk="0">
                    <a:moveTo>
                      <a:pt x="9600" y="1130"/>
                    </a:moveTo>
                    <a:cubicBezTo>
                      <a:pt x="9910" y="1130"/>
                      <a:pt x="10163" y="1383"/>
                      <a:pt x="10163" y="1696"/>
                    </a:cubicBezTo>
                    <a:lnTo>
                      <a:pt x="10163" y="2259"/>
                    </a:lnTo>
                    <a:lnTo>
                      <a:pt x="6776" y="2259"/>
                    </a:lnTo>
                    <a:lnTo>
                      <a:pt x="6776" y="1696"/>
                    </a:lnTo>
                    <a:cubicBezTo>
                      <a:pt x="6776" y="1383"/>
                      <a:pt x="7029" y="1130"/>
                      <a:pt x="7342" y="1130"/>
                    </a:cubicBezTo>
                    <a:close/>
                    <a:moveTo>
                      <a:pt x="7342" y="1"/>
                    </a:moveTo>
                    <a:cubicBezTo>
                      <a:pt x="6405" y="1"/>
                      <a:pt x="5646" y="760"/>
                      <a:pt x="5646" y="1696"/>
                    </a:cubicBezTo>
                    <a:lnTo>
                      <a:pt x="5646" y="2259"/>
                    </a:lnTo>
                    <a:lnTo>
                      <a:pt x="1696" y="2259"/>
                    </a:lnTo>
                    <a:cubicBezTo>
                      <a:pt x="759" y="2259"/>
                      <a:pt x="0" y="3018"/>
                      <a:pt x="0" y="3954"/>
                    </a:cubicBezTo>
                    <a:lnTo>
                      <a:pt x="0" y="5084"/>
                    </a:lnTo>
                    <a:cubicBezTo>
                      <a:pt x="0" y="5394"/>
                      <a:pt x="253" y="5647"/>
                      <a:pt x="566" y="5647"/>
                    </a:cubicBezTo>
                    <a:lnTo>
                      <a:pt x="16375" y="5647"/>
                    </a:lnTo>
                    <a:cubicBezTo>
                      <a:pt x="16686" y="5647"/>
                      <a:pt x="16939" y="5394"/>
                      <a:pt x="16939" y="5084"/>
                    </a:cubicBezTo>
                    <a:lnTo>
                      <a:pt x="16939" y="3954"/>
                    </a:lnTo>
                    <a:cubicBezTo>
                      <a:pt x="16939" y="3018"/>
                      <a:pt x="16180" y="2259"/>
                      <a:pt x="15246" y="2259"/>
                    </a:cubicBezTo>
                    <a:lnTo>
                      <a:pt x="11292" y="2259"/>
                    </a:lnTo>
                    <a:lnTo>
                      <a:pt x="11292" y="1696"/>
                    </a:lnTo>
                    <a:cubicBezTo>
                      <a:pt x="11292" y="760"/>
                      <a:pt x="10534" y="1"/>
                      <a:pt x="960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12" name="Google Shape;4500;p63">
              <a:extLst>
                <a:ext uri="{FF2B5EF4-FFF2-40B4-BE49-F238E27FC236}">
                  <a16:creationId xmlns:a16="http://schemas.microsoft.com/office/drawing/2014/main" xmlns="" id="{6DB66E02-8D70-419C-B4AF-BBF1A7909328}"/>
                </a:ext>
              </a:extLst>
            </p:cNvPr>
            <p:cNvGrpSpPr/>
            <p:nvPr/>
          </p:nvGrpSpPr>
          <p:grpSpPr>
            <a:xfrm>
              <a:off x="2616948" y="1924855"/>
              <a:ext cx="207652" cy="230237"/>
              <a:chOff x="3300325" y="249875"/>
              <a:chExt cx="433725" cy="480900"/>
            </a:xfrm>
            <a:solidFill>
              <a:schemeClr val="accent3"/>
            </a:solidFill>
          </p:grpSpPr>
          <p:sp>
            <p:nvSpPr>
              <p:cNvPr id="413" name="Google Shape;4501;p63">
                <a:extLst>
                  <a:ext uri="{FF2B5EF4-FFF2-40B4-BE49-F238E27FC236}">
                    <a16:creationId xmlns:a16="http://schemas.microsoft.com/office/drawing/2014/main" xmlns="" id="{CDF28160-C7E9-429B-A210-3948888A41D6}"/>
                  </a:ext>
                </a:extLst>
              </p:cNvPr>
              <p:cNvSpPr/>
              <p:nvPr/>
            </p:nvSpPr>
            <p:spPr>
              <a:xfrm>
                <a:off x="3610875" y="334550"/>
                <a:ext cx="56475" cy="28250"/>
              </a:xfrm>
              <a:custGeom>
                <a:avLst/>
                <a:gdLst/>
                <a:ahLst/>
                <a:cxnLst/>
                <a:rect l="l" t="t" r="r" b="b"/>
                <a:pathLst>
                  <a:path w="2259" h="1130" extrusionOk="0">
                    <a:moveTo>
                      <a:pt x="566" y="0"/>
                    </a:moveTo>
                    <a:cubicBezTo>
                      <a:pt x="253" y="0"/>
                      <a:pt x="0" y="253"/>
                      <a:pt x="0" y="567"/>
                    </a:cubicBezTo>
                    <a:cubicBezTo>
                      <a:pt x="0" y="877"/>
                      <a:pt x="253" y="1130"/>
                      <a:pt x="566" y="1130"/>
                    </a:cubicBezTo>
                    <a:lnTo>
                      <a:pt x="1696" y="1130"/>
                    </a:lnTo>
                    <a:cubicBezTo>
                      <a:pt x="2006" y="1130"/>
                      <a:pt x="2259" y="877"/>
                      <a:pt x="2259" y="567"/>
                    </a:cubicBezTo>
                    <a:cubicBezTo>
                      <a:pt x="2259" y="253"/>
                      <a:pt x="2006" y="0"/>
                      <a:pt x="16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14" name="Google Shape;4502;p63">
                <a:extLst>
                  <a:ext uri="{FF2B5EF4-FFF2-40B4-BE49-F238E27FC236}">
                    <a16:creationId xmlns:a16="http://schemas.microsoft.com/office/drawing/2014/main" xmlns="" id="{3B1ECF53-C721-42B7-8544-EBEA1B72DDFB}"/>
                  </a:ext>
                </a:extLst>
              </p:cNvPr>
              <p:cNvSpPr/>
              <p:nvPr/>
            </p:nvSpPr>
            <p:spPr>
              <a:xfrm>
                <a:off x="3467675" y="249875"/>
                <a:ext cx="46400" cy="56475"/>
              </a:xfrm>
              <a:custGeom>
                <a:avLst/>
                <a:gdLst/>
                <a:ahLst/>
                <a:cxnLst/>
                <a:rect l="l" t="t" r="r" b="b"/>
                <a:pathLst>
                  <a:path w="1856" h="2259" extrusionOk="0">
                    <a:moveTo>
                      <a:pt x="647" y="1"/>
                    </a:moveTo>
                    <a:cubicBezTo>
                      <a:pt x="562" y="1"/>
                      <a:pt x="476" y="20"/>
                      <a:pt x="395" y="60"/>
                    </a:cubicBezTo>
                    <a:cubicBezTo>
                      <a:pt x="115" y="198"/>
                      <a:pt x="1" y="539"/>
                      <a:pt x="142" y="819"/>
                    </a:cubicBezTo>
                    <a:lnTo>
                      <a:pt x="705" y="1948"/>
                    </a:lnTo>
                    <a:cubicBezTo>
                      <a:pt x="806" y="2144"/>
                      <a:pt x="1004" y="2259"/>
                      <a:pt x="1211" y="2259"/>
                    </a:cubicBezTo>
                    <a:cubicBezTo>
                      <a:pt x="1296" y="2259"/>
                      <a:pt x="1383" y="2239"/>
                      <a:pt x="1464" y="2198"/>
                    </a:cubicBezTo>
                    <a:cubicBezTo>
                      <a:pt x="1744" y="2059"/>
                      <a:pt x="1856" y="1722"/>
                      <a:pt x="1717" y="1442"/>
                    </a:cubicBezTo>
                    <a:lnTo>
                      <a:pt x="1151" y="313"/>
                    </a:lnTo>
                    <a:cubicBezTo>
                      <a:pt x="1053" y="114"/>
                      <a:pt x="853" y="1"/>
                      <a:pt x="64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15" name="Google Shape;4503;p63">
                <a:extLst>
                  <a:ext uri="{FF2B5EF4-FFF2-40B4-BE49-F238E27FC236}">
                    <a16:creationId xmlns:a16="http://schemas.microsoft.com/office/drawing/2014/main" xmlns="" id="{CE6BA5A3-5BC7-4C36-B9E0-DF14504871A4}"/>
                  </a:ext>
                </a:extLst>
              </p:cNvPr>
              <p:cNvSpPr/>
              <p:nvPr/>
            </p:nvSpPr>
            <p:spPr>
              <a:xfrm>
                <a:off x="3566525" y="249875"/>
                <a:ext cx="46400" cy="56475"/>
              </a:xfrm>
              <a:custGeom>
                <a:avLst/>
                <a:gdLst/>
                <a:ahLst/>
                <a:cxnLst/>
                <a:rect l="l" t="t" r="r" b="b"/>
                <a:pathLst>
                  <a:path w="1856" h="2259" extrusionOk="0">
                    <a:moveTo>
                      <a:pt x="1210" y="1"/>
                    </a:moveTo>
                    <a:cubicBezTo>
                      <a:pt x="1003" y="1"/>
                      <a:pt x="803" y="114"/>
                      <a:pt x="705" y="313"/>
                    </a:cubicBezTo>
                    <a:lnTo>
                      <a:pt x="139" y="1442"/>
                    </a:lnTo>
                    <a:cubicBezTo>
                      <a:pt x="1" y="1719"/>
                      <a:pt x="115" y="2059"/>
                      <a:pt x="392" y="2198"/>
                    </a:cubicBezTo>
                    <a:cubicBezTo>
                      <a:pt x="474" y="2239"/>
                      <a:pt x="561" y="2259"/>
                      <a:pt x="646" y="2259"/>
                    </a:cubicBezTo>
                    <a:cubicBezTo>
                      <a:pt x="852" y="2259"/>
                      <a:pt x="1051" y="2144"/>
                      <a:pt x="1151" y="1948"/>
                    </a:cubicBezTo>
                    <a:lnTo>
                      <a:pt x="1714" y="819"/>
                    </a:lnTo>
                    <a:cubicBezTo>
                      <a:pt x="1856" y="539"/>
                      <a:pt x="1741" y="198"/>
                      <a:pt x="1461" y="60"/>
                    </a:cubicBezTo>
                    <a:cubicBezTo>
                      <a:pt x="1381" y="20"/>
                      <a:pt x="1295" y="1"/>
                      <a:pt x="121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16" name="Google Shape;4504;p63">
                <a:extLst>
                  <a:ext uri="{FF2B5EF4-FFF2-40B4-BE49-F238E27FC236}">
                    <a16:creationId xmlns:a16="http://schemas.microsoft.com/office/drawing/2014/main" xmlns="" id="{EB30F7F1-9F79-478E-910D-EB3B45253832}"/>
                  </a:ext>
                </a:extLst>
              </p:cNvPr>
              <p:cNvSpPr/>
              <p:nvPr/>
            </p:nvSpPr>
            <p:spPr>
              <a:xfrm>
                <a:off x="3413250" y="334550"/>
                <a:ext cx="56500" cy="28250"/>
              </a:xfrm>
              <a:custGeom>
                <a:avLst/>
                <a:gdLst/>
                <a:ahLst/>
                <a:cxnLst/>
                <a:rect l="l" t="t" r="r" b="b"/>
                <a:pathLst>
                  <a:path w="2260" h="1130" extrusionOk="0">
                    <a:moveTo>
                      <a:pt x="567" y="0"/>
                    </a:moveTo>
                    <a:cubicBezTo>
                      <a:pt x="254" y="0"/>
                      <a:pt x="1" y="253"/>
                      <a:pt x="1" y="567"/>
                    </a:cubicBezTo>
                    <a:cubicBezTo>
                      <a:pt x="1" y="877"/>
                      <a:pt x="254" y="1130"/>
                      <a:pt x="567" y="1130"/>
                    </a:cubicBezTo>
                    <a:lnTo>
                      <a:pt x="1696" y="1130"/>
                    </a:lnTo>
                    <a:cubicBezTo>
                      <a:pt x="2006" y="1130"/>
                      <a:pt x="2259" y="877"/>
                      <a:pt x="2259" y="567"/>
                    </a:cubicBezTo>
                    <a:cubicBezTo>
                      <a:pt x="2259" y="253"/>
                      <a:pt x="2006" y="0"/>
                      <a:pt x="169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17" name="Google Shape;4505;p63">
                <a:extLst>
                  <a:ext uri="{FF2B5EF4-FFF2-40B4-BE49-F238E27FC236}">
                    <a16:creationId xmlns:a16="http://schemas.microsoft.com/office/drawing/2014/main" xmlns="" id="{3996F76F-4289-411F-BB19-92621912D5EA}"/>
                  </a:ext>
                </a:extLst>
              </p:cNvPr>
              <p:cNvSpPr/>
              <p:nvPr/>
            </p:nvSpPr>
            <p:spPr>
              <a:xfrm>
                <a:off x="3300325" y="476675"/>
                <a:ext cx="84725" cy="254100"/>
              </a:xfrm>
              <a:custGeom>
                <a:avLst/>
                <a:gdLst/>
                <a:ahLst/>
                <a:cxnLst/>
                <a:rect l="l" t="t" r="r" b="b"/>
                <a:pathLst>
                  <a:path w="3389" h="10164" extrusionOk="0">
                    <a:moveTo>
                      <a:pt x="567" y="1"/>
                    </a:moveTo>
                    <a:cubicBezTo>
                      <a:pt x="254" y="1"/>
                      <a:pt x="1" y="251"/>
                      <a:pt x="1" y="564"/>
                    </a:cubicBezTo>
                    <a:lnTo>
                      <a:pt x="1" y="9598"/>
                    </a:lnTo>
                    <a:cubicBezTo>
                      <a:pt x="1" y="9911"/>
                      <a:pt x="254" y="10164"/>
                      <a:pt x="567" y="10164"/>
                    </a:cubicBezTo>
                    <a:lnTo>
                      <a:pt x="2825" y="10164"/>
                    </a:lnTo>
                    <a:cubicBezTo>
                      <a:pt x="3136" y="10164"/>
                      <a:pt x="3389" y="9911"/>
                      <a:pt x="3389" y="9598"/>
                    </a:cubicBezTo>
                    <a:lnTo>
                      <a:pt x="3389" y="564"/>
                    </a:lnTo>
                    <a:cubicBezTo>
                      <a:pt x="3389" y="251"/>
                      <a:pt x="3136" y="1"/>
                      <a:pt x="282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18" name="Google Shape;4506;p63">
                <a:extLst>
                  <a:ext uri="{FF2B5EF4-FFF2-40B4-BE49-F238E27FC236}">
                    <a16:creationId xmlns:a16="http://schemas.microsoft.com/office/drawing/2014/main" xmlns="" id="{2D8E1CA6-BBA7-46A6-84E9-EE14C71595CE}"/>
                  </a:ext>
                </a:extLst>
              </p:cNvPr>
              <p:cNvSpPr/>
              <p:nvPr/>
            </p:nvSpPr>
            <p:spPr>
              <a:xfrm>
                <a:off x="3413250" y="335525"/>
                <a:ext cx="320800" cy="395250"/>
              </a:xfrm>
              <a:custGeom>
                <a:avLst/>
                <a:gdLst/>
                <a:ahLst/>
                <a:cxnLst/>
                <a:rect l="l" t="t" r="r" b="b"/>
                <a:pathLst>
                  <a:path w="12832" h="15810" extrusionOk="0">
                    <a:moveTo>
                      <a:pt x="3954" y="1"/>
                    </a:moveTo>
                    <a:cubicBezTo>
                      <a:pt x="3641" y="1"/>
                      <a:pt x="3388" y="254"/>
                      <a:pt x="3388" y="564"/>
                    </a:cubicBezTo>
                    <a:cubicBezTo>
                      <a:pt x="3388" y="1871"/>
                      <a:pt x="2879" y="4225"/>
                      <a:pt x="1922" y="5186"/>
                    </a:cubicBezTo>
                    <a:cubicBezTo>
                      <a:pt x="1274" y="5830"/>
                      <a:pt x="723" y="6065"/>
                      <a:pt x="1" y="6427"/>
                    </a:cubicBezTo>
                    <a:lnTo>
                      <a:pt x="1" y="14897"/>
                    </a:lnTo>
                    <a:cubicBezTo>
                      <a:pt x="1109" y="15268"/>
                      <a:pt x="2515" y="15810"/>
                      <a:pt x="4659" y="15810"/>
                    </a:cubicBezTo>
                    <a:lnTo>
                      <a:pt x="8351" y="15810"/>
                    </a:lnTo>
                    <a:cubicBezTo>
                      <a:pt x="9567" y="15810"/>
                      <a:pt x="10516" y="14680"/>
                      <a:pt x="10046" y="13491"/>
                    </a:cubicBezTo>
                    <a:cubicBezTo>
                      <a:pt x="11019" y="13226"/>
                      <a:pt x="11546" y="12172"/>
                      <a:pt x="11175" y="11233"/>
                    </a:cubicBezTo>
                    <a:cubicBezTo>
                      <a:pt x="12386" y="10901"/>
                      <a:pt x="12832" y="9408"/>
                      <a:pt x="11992" y="8468"/>
                    </a:cubicBezTo>
                    <a:cubicBezTo>
                      <a:pt x="12314" y="8107"/>
                      <a:pt x="12467" y="7625"/>
                      <a:pt x="12410" y="7143"/>
                    </a:cubicBezTo>
                    <a:cubicBezTo>
                      <a:pt x="12311" y="6267"/>
                      <a:pt x="11495" y="5647"/>
                      <a:pt x="10612" y="5647"/>
                    </a:cubicBezTo>
                    <a:lnTo>
                      <a:pt x="6213" y="5647"/>
                    </a:lnTo>
                    <a:cubicBezTo>
                      <a:pt x="6586" y="4975"/>
                      <a:pt x="6785" y="3081"/>
                      <a:pt x="6776" y="2307"/>
                    </a:cubicBezTo>
                    <a:cubicBezTo>
                      <a:pt x="6761" y="1027"/>
                      <a:pt x="5701" y="1"/>
                      <a:pt x="441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19" name="Google Shape;4507;p63">
              <a:extLst>
                <a:ext uri="{FF2B5EF4-FFF2-40B4-BE49-F238E27FC236}">
                  <a16:creationId xmlns:a16="http://schemas.microsoft.com/office/drawing/2014/main" xmlns="" id="{5D9A0EC4-2F83-4C45-B72C-76CFA6F27E1D}"/>
                </a:ext>
              </a:extLst>
            </p:cNvPr>
            <p:cNvGrpSpPr/>
            <p:nvPr/>
          </p:nvGrpSpPr>
          <p:grpSpPr>
            <a:xfrm>
              <a:off x="2881512" y="1924802"/>
              <a:ext cx="239585" cy="230345"/>
              <a:chOff x="3854700" y="249750"/>
              <a:chExt cx="500425" cy="481125"/>
            </a:xfrm>
            <a:solidFill>
              <a:schemeClr val="accent3"/>
            </a:solidFill>
          </p:grpSpPr>
          <p:sp>
            <p:nvSpPr>
              <p:cNvPr id="420" name="Google Shape;4508;p63">
                <a:extLst>
                  <a:ext uri="{FF2B5EF4-FFF2-40B4-BE49-F238E27FC236}">
                    <a16:creationId xmlns:a16="http://schemas.microsoft.com/office/drawing/2014/main" xmlns="" id="{62B1D50A-0F5F-4766-B8BD-940AA7CAA716}"/>
                  </a:ext>
                </a:extLst>
              </p:cNvPr>
              <p:cNvSpPr/>
              <p:nvPr/>
            </p:nvSpPr>
            <p:spPr>
              <a:xfrm>
                <a:off x="4206725" y="598350"/>
                <a:ext cx="70775" cy="68025"/>
              </a:xfrm>
              <a:custGeom>
                <a:avLst/>
                <a:gdLst/>
                <a:ahLst/>
                <a:cxnLst/>
                <a:rect l="l" t="t" r="r" b="b"/>
                <a:pathLst>
                  <a:path w="2831" h="2721" extrusionOk="0">
                    <a:moveTo>
                      <a:pt x="622" y="1"/>
                    </a:moveTo>
                    <a:cubicBezTo>
                      <a:pt x="478" y="1"/>
                      <a:pt x="333" y="56"/>
                      <a:pt x="223" y="165"/>
                    </a:cubicBezTo>
                    <a:cubicBezTo>
                      <a:pt x="0" y="388"/>
                      <a:pt x="0" y="744"/>
                      <a:pt x="223" y="966"/>
                    </a:cubicBezTo>
                    <a:lnTo>
                      <a:pt x="1819" y="2562"/>
                    </a:lnTo>
                    <a:cubicBezTo>
                      <a:pt x="1929" y="2668"/>
                      <a:pt x="2070" y="2721"/>
                      <a:pt x="2211" y="2721"/>
                    </a:cubicBezTo>
                    <a:cubicBezTo>
                      <a:pt x="2356" y="2721"/>
                      <a:pt x="2501" y="2665"/>
                      <a:pt x="2611" y="2553"/>
                    </a:cubicBezTo>
                    <a:cubicBezTo>
                      <a:pt x="2828" y="2337"/>
                      <a:pt x="2831" y="1984"/>
                      <a:pt x="2617" y="1764"/>
                    </a:cubicBezTo>
                    <a:lnTo>
                      <a:pt x="1021" y="165"/>
                    </a:lnTo>
                    <a:cubicBezTo>
                      <a:pt x="911" y="56"/>
                      <a:pt x="767" y="1"/>
                      <a:pt x="62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21" name="Google Shape;4509;p63">
                <a:extLst>
                  <a:ext uri="{FF2B5EF4-FFF2-40B4-BE49-F238E27FC236}">
                    <a16:creationId xmlns:a16="http://schemas.microsoft.com/office/drawing/2014/main" xmlns="" id="{A60DD0D4-3416-49A1-A34C-9273390F8368}"/>
                  </a:ext>
                </a:extLst>
              </p:cNvPr>
              <p:cNvSpPr/>
              <p:nvPr/>
            </p:nvSpPr>
            <p:spPr>
              <a:xfrm>
                <a:off x="4226750" y="538600"/>
                <a:ext cx="91250" cy="48150"/>
              </a:xfrm>
              <a:custGeom>
                <a:avLst/>
                <a:gdLst/>
                <a:ahLst/>
                <a:cxnLst/>
                <a:rect l="l" t="t" r="r" b="b"/>
                <a:pathLst>
                  <a:path w="3650" h="1926" extrusionOk="0">
                    <a:moveTo>
                      <a:pt x="631" y="1"/>
                    </a:moveTo>
                    <a:cubicBezTo>
                      <a:pt x="393" y="1"/>
                      <a:pt x="175" y="151"/>
                      <a:pt x="97" y="387"/>
                    </a:cubicBezTo>
                    <a:cubicBezTo>
                      <a:pt x="0" y="676"/>
                      <a:pt x="151" y="993"/>
                      <a:pt x="440" y="1098"/>
                    </a:cubicBezTo>
                    <a:lnTo>
                      <a:pt x="2837" y="1896"/>
                    </a:lnTo>
                    <a:cubicBezTo>
                      <a:pt x="2896" y="1916"/>
                      <a:pt x="2956" y="1925"/>
                      <a:pt x="3014" y="1925"/>
                    </a:cubicBezTo>
                    <a:cubicBezTo>
                      <a:pt x="3251" y="1925"/>
                      <a:pt x="3471" y="1774"/>
                      <a:pt x="3551" y="1538"/>
                    </a:cubicBezTo>
                    <a:cubicBezTo>
                      <a:pt x="3650" y="1243"/>
                      <a:pt x="3490" y="920"/>
                      <a:pt x="3192" y="824"/>
                    </a:cubicBezTo>
                    <a:lnTo>
                      <a:pt x="798" y="26"/>
                    </a:lnTo>
                    <a:cubicBezTo>
                      <a:pt x="742" y="9"/>
                      <a:pt x="686" y="1"/>
                      <a:pt x="63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22" name="Google Shape;4510;p63">
                <a:extLst>
                  <a:ext uri="{FF2B5EF4-FFF2-40B4-BE49-F238E27FC236}">
                    <a16:creationId xmlns:a16="http://schemas.microsoft.com/office/drawing/2014/main" xmlns="" id="{A20CEAD0-C413-4811-8624-9D8CF7AD4E29}"/>
                  </a:ext>
                </a:extLst>
              </p:cNvPr>
              <p:cNvSpPr/>
              <p:nvPr/>
            </p:nvSpPr>
            <p:spPr>
              <a:xfrm>
                <a:off x="4146500" y="618325"/>
                <a:ext cx="52050" cy="88650"/>
              </a:xfrm>
              <a:custGeom>
                <a:avLst/>
                <a:gdLst/>
                <a:ahLst/>
                <a:cxnLst/>
                <a:rect l="l" t="t" r="r" b="b"/>
                <a:pathLst>
                  <a:path w="2082" h="3546" extrusionOk="0">
                    <a:moveTo>
                      <a:pt x="632" y="1"/>
                    </a:moveTo>
                    <a:cubicBezTo>
                      <a:pt x="574" y="1"/>
                      <a:pt x="514" y="10"/>
                      <a:pt x="455" y="29"/>
                    </a:cubicBezTo>
                    <a:cubicBezTo>
                      <a:pt x="160" y="128"/>
                      <a:pt x="0" y="447"/>
                      <a:pt x="100" y="746"/>
                    </a:cubicBezTo>
                    <a:lnTo>
                      <a:pt x="898" y="3140"/>
                    </a:lnTo>
                    <a:cubicBezTo>
                      <a:pt x="970" y="3386"/>
                      <a:pt x="1196" y="3546"/>
                      <a:pt x="1439" y="3546"/>
                    </a:cubicBezTo>
                    <a:cubicBezTo>
                      <a:pt x="1498" y="3546"/>
                      <a:pt x="1558" y="3536"/>
                      <a:pt x="1617" y="3516"/>
                    </a:cubicBezTo>
                    <a:cubicBezTo>
                      <a:pt x="1921" y="3417"/>
                      <a:pt x="2081" y="3082"/>
                      <a:pt x="1970" y="2784"/>
                    </a:cubicBezTo>
                    <a:lnTo>
                      <a:pt x="1172" y="387"/>
                    </a:lnTo>
                    <a:cubicBezTo>
                      <a:pt x="1092" y="150"/>
                      <a:pt x="871" y="1"/>
                      <a:pt x="63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23" name="Google Shape;4511;p63">
                <a:extLst>
                  <a:ext uri="{FF2B5EF4-FFF2-40B4-BE49-F238E27FC236}">
                    <a16:creationId xmlns:a16="http://schemas.microsoft.com/office/drawing/2014/main" xmlns="" id="{6A89EAB4-04C8-4748-9943-256A8709D2D3}"/>
                  </a:ext>
                </a:extLst>
              </p:cNvPr>
              <p:cNvSpPr/>
              <p:nvPr/>
            </p:nvSpPr>
            <p:spPr>
              <a:xfrm>
                <a:off x="3927425" y="319075"/>
                <a:ext cx="70650" cy="67850"/>
              </a:xfrm>
              <a:custGeom>
                <a:avLst/>
                <a:gdLst/>
                <a:ahLst/>
                <a:cxnLst/>
                <a:rect l="l" t="t" r="r" b="b"/>
                <a:pathLst>
                  <a:path w="2826" h="2714" extrusionOk="0">
                    <a:moveTo>
                      <a:pt x="621" y="0"/>
                    </a:moveTo>
                    <a:cubicBezTo>
                      <a:pt x="477" y="0"/>
                      <a:pt x="333" y="55"/>
                      <a:pt x="223" y="165"/>
                    </a:cubicBezTo>
                    <a:cubicBezTo>
                      <a:pt x="4" y="385"/>
                      <a:pt x="1" y="737"/>
                      <a:pt x="214" y="957"/>
                    </a:cubicBezTo>
                    <a:lnTo>
                      <a:pt x="1813" y="2556"/>
                    </a:lnTo>
                    <a:cubicBezTo>
                      <a:pt x="1922" y="2661"/>
                      <a:pt x="2062" y="2714"/>
                      <a:pt x="2203" y="2714"/>
                    </a:cubicBezTo>
                    <a:cubicBezTo>
                      <a:pt x="2348" y="2714"/>
                      <a:pt x="2494" y="2658"/>
                      <a:pt x="2605" y="2547"/>
                    </a:cubicBezTo>
                    <a:cubicBezTo>
                      <a:pt x="2822" y="2330"/>
                      <a:pt x="2825" y="1977"/>
                      <a:pt x="2611" y="1755"/>
                    </a:cubicBezTo>
                    <a:lnTo>
                      <a:pt x="1012" y="159"/>
                    </a:lnTo>
                    <a:cubicBezTo>
                      <a:pt x="904" y="53"/>
                      <a:pt x="762" y="0"/>
                      <a:pt x="62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24" name="Google Shape;4512;p63">
                <a:extLst>
                  <a:ext uri="{FF2B5EF4-FFF2-40B4-BE49-F238E27FC236}">
                    <a16:creationId xmlns:a16="http://schemas.microsoft.com/office/drawing/2014/main" xmlns="" id="{6F230E9C-3770-4854-8A9F-98023467AABD}"/>
                  </a:ext>
                </a:extLst>
              </p:cNvPr>
              <p:cNvSpPr/>
              <p:nvPr/>
            </p:nvSpPr>
            <p:spPr>
              <a:xfrm>
                <a:off x="4007000" y="279300"/>
                <a:ext cx="51675" cy="88150"/>
              </a:xfrm>
              <a:custGeom>
                <a:avLst/>
                <a:gdLst/>
                <a:ahLst/>
                <a:cxnLst/>
                <a:rect l="l" t="t" r="r" b="b"/>
                <a:pathLst>
                  <a:path w="2067" h="3526" extrusionOk="0">
                    <a:moveTo>
                      <a:pt x="632" y="0"/>
                    </a:moveTo>
                    <a:cubicBezTo>
                      <a:pt x="573" y="0"/>
                      <a:pt x="512" y="10"/>
                      <a:pt x="452" y="30"/>
                    </a:cubicBezTo>
                    <a:cubicBezTo>
                      <a:pt x="160" y="127"/>
                      <a:pt x="0" y="437"/>
                      <a:pt x="91" y="732"/>
                    </a:cubicBezTo>
                    <a:lnTo>
                      <a:pt x="889" y="3126"/>
                    </a:lnTo>
                    <a:cubicBezTo>
                      <a:pt x="964" y="3370"/>
                      <a:pt x="1188" y="3525"/>
                      <a:pt x="1428" y="3525"/>
                    </a:cubicBezTo>
                    <a:cubicBezTo>
                      <a:pt x="1487" y="3525"/>
                      <a:pt x="1547" y="3516"/>
                      <a:pt x="1605" y="3496"/>
                    </a:cubicBezTo>
                    <a:cubicBezTo>
                      <a:pt x="1907" y="3397"/>
                      <a:pt x="2066" y="3069"/>
                      <a:pt x="1961" y="2771"/>
                    </a:cubicBezTo>
                    <a:lnTo>
                      <a:pt x="1160" y="374"/>
                    </a:lnTo>
                    <a:cubicBezTo>
                      <a:pt x="1079" y="144"/>
                      <a:pt x="863" y="0"/>
                      <a:pt x="63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25" name="Google Shape;4513;p63">
                <a:extLst>
                  <a:ext uri="{FF2B5EF4-FFF2-40B4-BE49-F238E27FC236}">
                    <a16:creationId xmlns:a16="http://schemas.microsoft.com/office/drawing/2014/main" xmlns="" id="{157EE83C-AA73-4C17-AD8B-1EE9472F334C}"/>
                  </a:ext>
                </a:extLst>
              </p:cNvPr>
              <p:cNvSpPr/>
              <p:nvPr/>
            </p:nvSpPr>
            <p:spPr>
              <a:xfrm>
                <a:off x="3887300" y="398850"/>
                <a:ext cx="91800" cy="48250"/>
              </a:xfrm>
              <a:custGeom>
                <a:avLst/>
                <a:gdLst/>
                <a:ahLst/>
                <a:cxnLst/>
                <a:rect l="l" t="t" r="r" b="b"/>
                <a:pathLst>
                  <a:path w="3672" h="1930" extrusionOk="0">
                    <a:moveTo>
                      <a:pt x="638" y="0"/>
                    </a:moveTo>
                    <a:cubicBezTo>
                      <a:pt x="399" y="0"/>
                      <a:pt x="178" y="150"/>
                      <a:pt x="100" y="385"/>
                    </a:cubicBezTo>
                    <a:cubicBezTo>
                      <a:pt x="1" y="678"/>
                      <a:pt x="154" y="991"/>
                      <a:pt x="443" y="1096"/>
                    </a:cubicBezTo>
                    <a:lnTo>
                      <a:pt x="2840" y="1894"/>
                    </a:lnTo>
                    <a:cubicBezTo>
                      <a:pt x="2905" y="1918"/>
                      <a:pt x="2971" y="1930"/>
                      <a:pt x="3036" y="1930"/>
                    </a:cubicBezTo>
                    <a:cubicBezTo>
                      <a:pt x="3271" y="1930"/>
                      <a:pt x="3492" y="1781"/>
                      <a:pt x="3572" y="1545"/>
                    </a:cubicBezTo>
                    <a:cubicBezTo>
                      <a:pt x="3671" y="1241"/>
                      <a:pt x="3503" y="915"/>
                      <a:pt x="3195" y="825"/>
                    </a:cubicBezTo>
                    <a:lnTo>
                      <a:pt x="802" y="24"/>
                    </a:lnTo>
                    <a:cubicBezTo>
                      <a:pt x="747" y="8"/>
                      <a:pt x="692" y="0"/>
                      <a:pt x="63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26" name="Google Shape;4514;p63">
                <a:extLst>
                  <a:ext uri="{FF2B5EF4-FFF2-40B4-BE49-F238E27FC236}">
                    <a16:creationId xmlns:a16="http://schemas.microsoft.com/office/drawing/2014/main" xmlns="" id="{949DE1CE-E7A5-4CD4-A983-A722768067A7}"/>
                  </a:ext>
                </a:extLst>
              </p:cNvPr>
              <p:cNvSpPr/>
              <p:nvPr/>
            </p:nvSpPr>
            <p:spPr>
              <a:xfrm>
                <a:off x="3854700" y="413675"/>
                <a:ext cx="353475" cy="317200"/>
              </a:xfrm>
              <a:custGeom>
                <a:avLst/>
                <a:gdLst/>
                <a:ahLst/>
                <a:cxnLst/>
                <a:rect l="l" t="t" r="r" b="b"/>
                <a:pathLst>
                  <a:path w="14139" h="12688" extrusionOk="0">
                    <a:moveTo>
                      <a:pt x="12278" y="0"/>
                    </a:moveTo>
                    <a:lnTo>
                      <a:pt x="10639" y="1635"/>
                    </a:lnTo>
                    <a:cubicBezTo>
                      <a:pt x="10811" y="1720"/>
                      <a:pt x="10971" y="1831"/>
                      <a:pt x="11109" y="1964"/>
                    </a:cubicBezTo>
                    <a:cubicBezTo>
                      <a:pt x="11772" y="2623"/>
                      <a:pt x="11772" y="3698"/>
                      <a:pt x="11109" y="4358"/>
                    </a:cubicBezTo>
                    <a:lnTo>
                      <a:pt x="5520" y="9949"/>
                    </a:lnTo>
                    <a:cubicBezTo>
                      <a:pt x="5189" y="10281"/>
                      <a:pt x="4755" y="10446"/>
                      <a:pt x="4322" y="10446"/>
                    </a:cubicBezTo>
                    <a:cubicBezTo>
                      <a:pt x="3889" y="10446"/>
                      <a:pt x="3456" y="10281"/>
                      <a:pt x="3126" y="9949"/>
                    </a:cubicBezTo>
                    <a:cubicBezTo>
                      <a:pt x="2464" y="9287"/>
                      <a:pt x="2464" y="8215"/>
                      <a:pt x="3126" y="7552"/>
                    </a:cubicBezTo>
                    <a:lnTo>
                      <a:pt x="5331" y="5351"/>
                    </a:lnTo>
                    <a:cubicBezTo>
                      <a:pt x="4924" y="4499"/>
                      <a:pt x="4764" y="3554"/>
                      <a:pt x="4867" y="2620"/>
                    </a:cubicBezTo>
                    <a:lnTo>
                      <a:pt x="4867" y="2620"/>
                    </a:lnTo>
                    <a:lnTo>
                      <a:pt x="1527" y="5956"/>
                    </a:lnTo>
                    <a:cubicBezTo>
                      <a:pt x="1" y="7501"/>
                      <a:pt x="7" y="9992"/>
                      <a:pt x="1545" y="11530"/>
                    </a:cubicBezTo>
                    <a:cubicBezTo>
                      <a:pt x="2316" y="12301"/>
                      <a:pt x="3328" y="12687"/>
                      <a:pt x="4340" y="12687"/>
                    </a:cubicBezTo>
                    <a:cubicBezTo>
                      <a:pt x="5344" y="12687"/>
                      <a:pt x="6348" y="12307"/>
                      <a:pt x="7119" y="11545"/>
                    </a:cubicBezTo>
                    <a:lnTo>
                      <a:pt x="12708" y="5956"/>
                    </a:lnTo>
                    <a:cubicBezTo>
                      <a:pt x="13783" y="4878"/>
                      <a:pt x="14139" y="3276"/>
                      <a:pt x="13627" y="1843"/>
                    </a:cubicBezTo>
                    <a:cubicBezTo>
                      <a:pt x="13500" y="1467"/>
                      <a:pt x="13316" y="1114"/>
                      <a:pt x="13076" y="798"/>
                    </a:cubicBezTo>
                    <a:lnTo>
                      <a:pt x="13066" y="807"/>
                    </a:lnTo>
                    <a:cubicBezTo>
                      <a:pt x="12955" y="663"/>
                      <a:pt x="12844" y="503"/>
                      <a:pt x="12708" y="368"/>
                    </a:cubicBezTo>
                    <a:cubicBezTo>
                      <a:pt x="12570" y="235"/>
                      <a:pt x="12428" y="115"/>
                      <a:pt x="122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27" name="Google Shape;4515;p63">
                <a:extLst>
                  <a:ext uri="{FF2B5EF4-FFF2-40B4-BE49-F238E27FC236}">
                    <a16:creationId xmlns:a16="http://schemas.microsoft.com/office/drawing/2014/main" xmlns="" id="{0E06758E-A0FA-464F-8DE4-555C4CAC4C7A}"/>
                  </a:ext>
                </a:extLst>
              </p:cNvPr>
              <p:cNvSpPr/>
              <p:nvPr/>
            </p:nvSpPr>
            <p:spPr>
              <a:xfrm>
                <a:off x="3996825" y="249750"/>
                <a:ext cx="358300" cy="322025"/>
              </a:xfrm>
              <a:custGeom>
                <a:avLst/>
                <a:gdLst/>
                <a:ahLst/>
                <a:cxnLst/>
                <a:rect l="l" t="t" r="r" b="b"/>
                <a:pathLst>
                  <a:path w="14332" h="12881" extrusionOk="0">
                    <a:moveTo>
                      <a:pt x="9993" y="1"/>
                    </a:moveTo>
                    <a:cubicBezTo>
                      <a:pt x="8989" y="1"/>
                      <a:pt x="7985" y="381"/>
                      <a:pt x="7216" y="1143"/>
                    </a:cubicBezTo>
                    <a:lnTo>
                      <a:pt x="1434" y="6925"/>
                    </a:lnTo>
                    <a:cubicBezTo>
                      <a:pt x="359" y="8003"/>
                      <a:pt x="1" y="9605"/>
                      <a:pt x="516" y="11038"/>
                    </a:cubicBezTo>
                    <a:cubicBezTo>
                      <a:pt x="639" y="11414"/>
                      <a:pt x="826" y="11767"/>
                      <a:pt x="1067" y="12083"/>
                    </a:cubicBezTo>
                    <a:lnTo>
                      <a:pt x="1073" y="12074"/>
                    </a:lnTo>
                    <a:cubicBezTo>
                      <a:pt x="1187" y="12218"/>
                      <a:pt x="1296" y="12378"/>
                      <a:pt x="1434" y="12513"/>
                    </a:cubicBezTo>
                    <a:cubicBezTo>
                      <a:pt x="1570" y="12646"/>
                      <a:pt x="1711" y="12766"/>
                      <a:pt x="1865" y="12881"/>
                    </a:cubicBezTo>
                    <a:lnTo>
                      <a:pt x="3500" y="11243"/>
                    </a:lnTo>
                    <a:cubicBezTo>
                      <a:pt x="3328" y="11158"/>
                      <a:pt x="3169" y="11050"/>
                      <a:pt x="3030" y="10918"/>
                    </a:cubicBezTo>
                    <a:cubicBezTo>
                      <a:pt x="2368" y="10255"/>
                      <a:pt x="2368" y="9183"/>
                      <a:pt x="3030" y="8521"/>
                    </a:cubicBezTo>
                    <a:lnTo>
                      <a:pt x="8812" y="2739"/>
                    </a:lnTo>
                    <a:cubicBezTo>
                      <a:pt x="9143" y="2408"/>
                      <a:pt x="9577" y="2242"/>
                      <a:pt x="10010" y="2242"/>
                    </a:cubicBezTo>
                    <a:cubicBezTo>
                      <a:pt x="10443" y="2242"/>
                      <a:pt x="10876" y="2408"/>
                      <a:pt x="11206" y="2739"/>
                    </a:cubicBezTo>
                    <a:cubicBezTo>
                      <a:pt x="11868" y="3401"/>
                      <a:pt x="11868" y="4473"/>
                      <a:pt x="11206" y="5136"/>
                    </a:cubicBezTo>
                    <a:lnTo>
                      <a:pt x="8812" y="7530"/>
                    </a:lnTo>
                    <a:cubicBezTo>
                      <a:pt x="9215" y="8382"/>
                      <a:pt x="9375" y="9328"/>
                      <a:pt x="9273" y="10261"/>
                    </a:cubicBezTo>
                    <a:lnTo>
                      <a:pt x="12805" y="6732"/>
                    </a:lnTo>
                    <a:cubicBezTo>
                      <a:pt x="14331" y="5187"/>
                      <a:pt x="14325" y="2697"/>
                      <a:pt x="12787" y="1158"/>
                    </a:cubicBezTo>
                    <a:cubicBezTo>
                      <a:pt x="12016" y="387"/>
                      <a:pt x="11004" y="1"/>
                      <a:pt x="999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28" name="Google Shape;4516;p63">
              <a:extLst>
                <a:ext uri="{FF2B5EF4-FFF2-40B4-BE49-F238E27FC236}">
                  <a16:creationId xmlns:a16="http://schemas.microsoft.com/office/drawing/2014/main" xmlns="" id="{3D9E61AF-613A-4BBE-8B7B-6936F6B582D4}"/>
                </a:ext>
              </a:extLst>
            </p:cNvPr>
            <p:cNvGrpSpPr/>
            <p:nvPr/>
          </p:nvGrpSpPr>
          <p:grpSpPr>
            <a:xfrm>
              <a:off x="3165730" y="1924802"/>
              <a:ext cx="239585" cy="230345"/>
              <a:chOff x="4447550" y="249750"/>
              <a:chExt cx="500425" cy="481125"/>
            </a:xfrm>
            <a:solidFill>
              <a:schemeClr val="accent3"/>
            </a:solidFill>
          </p:grpSpPr>
          <p:sp>
            <p:nvSpPr>
              <p:cNvPr id="429" name="Google Shape;4517;p63">
                <a:extLst>
                  <a:ext uri="{FF2B5EF4-FFF2-40B4-BE49-F238E27FC236}">
                    <a16:creationId xmlns:a16="http://schemas.microsoft.com/office/drawing/2014/main" xmlns="" id="{A1491604-35DE-4447-AC17-C1D516EE2F52}"/>
                  </a:ext>
                </a:extLst>
              </p:cNvPr>
              <p:cNvSpPr/>
              <p:nvPr/>
            </p:nvSpPr>
            <p:spPr>
              <a:xfrm>
                <a:off x="4447550" y="413675"/>
                <a:ext cx="353475" cy="317200"/>
              </a:xfrm>
              <a:custGeom>
                <a:avLst/>
                <a:gdLst/>
                <a:ahLst/>
                <a:cxnLst/>
                <a:rect l="l" t="t" r="r" b="b"/>
                <a:pathLst>
                  <a:path w="14139" h="12688" extrusionOk="0">
                    <a:moveTo>
                      <a:pt x="12274" y="0"/>
                    </a:moveTo>
                    <a:lnTo>
                      <a:pt x="10639" y="1635"/>
                    </a:lnTo>
                    <a:cubicBezTo>
                      <a:pt x="10811" y="1720"/>
                      <a:pt x="10970" y="1831"/>
                      <a:pt x="11109" y="1964"/>
                    </a:cubicBezTo>
                    <a:cubicBezTo>
                      <a:pt x="11771" y="2623"/>
                      <a:pt x="11771" y="3698"/>
                      <a:pt x="11109" y="4358"/>
                    </a:cubicBezTo>
                    <a:lnTo>
                      <a:pt x="5520" y="9949"/>
                    </a:lnTo>
                    <a:cubicBezTo>
                      <a:pt x="5189" y="10281"/>
                      <a:pt x="4755" y="10446"/>
                      <a:pt x="4322" y="10446"/>
                    </a:cubicBezTo>
                    <a:cubicBezTo>
                      <a:pt x="3889" y="10446"/>
                      <a:pt x="3456" y="10281"/>
                      <a:pt x="3126" y="9949"/>
                    </a:cubicBezTo>
                    <a:cubicBezTo>
                      <a:pt x="2463" y="9287"/>
                      <a:pt x="2463" y="8215"/>
                      <a:pt x="3126" y="7552"/>
                    </a:cubicBezTo>
                    <a:lnTo>
                      <a:pt x="5330" y="5351"/>
                    </a:lnTo>
                    <a:cubicBezTo>
                      <a:pt x="4924" y="4499"/>
                      <a:pt x="4764" y="3554"/>
                      <a:pt x="4866" y="2620"/>
                    </a:cubicBezTo>
                    <a:lnTo>
                      <a:pt x="4866" y="2620"/>
                    </a:lnTo>
                    <a:lnTo>
                      <a:pt x="1527" y="5956"/>
                    </a:lnTo>
                    <a:cubicBezTo>
                      <a:pt x="0" y="7501"/>
                      <a:pt x="6" y="9992"/>
                      <a:pt x="1545" y="11530"/>
                    </a:cubicBezTo>
                    <a:cubicBezTo>
                      <a:pt x="2316" y="12301"/>
                      <a:pt x="3327" y="12687"/>
                      <a:pt x="4339" y="12687"/>
                    </a:cubicBezTo>
                    <a:cubicBezTo>
                      <a:pt x="5343" y="12687"/>
                      <a:pt x="6348" y="12307"/>
                      <a:pt x="7119" y="11545"/>
                    </a:cubicBezTo>
                    <a:lnTo>
                      <a:pt x="12708" y="5956"/>
                    </a:lnTo>
                    <a:cubicBezTo>
                      <a:pt x="13783" y="4878"/>
                      <a:pt x="14138" y="3276"/>
                      <a:pt x="13626" y="1843"/>
                    </a:cubicBezTo>
                    <a:cubicBezTo>
                      <a:pt x="13500" y="1467"/>
                      <a:pt x="13316" y="1114"/>
                      <a:pt x="13075" y="798"/>
                    </a:cubicBezTo>
                    <a:lnTo>
                      <a:pt x="13066" y="807"/>
                    </a:lnTo>
                    <a:cubicBezTo>
                      <a:pt x="12952" y="663"/>
                      <a:pt x="12843" y="503"/>
                      <a:pt x="12708" y="368"/>
                    </a:cubicBezTo>
                    <a:cubicBezTo>
                      <a:pt x="12569" y="235"/>
                      <a:pt x="12428" y="115"/>
                      <a:pt x="1227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30" name="Google Shape;4518;p63">
                <a:extLst>
                  <a:ext uri="{FF2B5EF4-FFF2-40B4-BE49-F238E27FC236}">
                    <a16:creationId xmlns:a16="http://schemas.microsoft.com/office/drawing/2014/main" xmlns="" id="{4E0A573C-7C9C-428A-9BD0-EDCABD92C4F3}"/>
                  </a:ext>
                </a:extLst>
              </p:cNvPr>
              <p:cNvSpPr/>
              <p:nvPr/>
            </p:nvSpPr>
            <p:spPr>
              <a:xfrm>
                <a:off x="4589675" y="249750"/>
                <a:ext cx="358300" cy="322025"/>
              </a:xfrm>
              <a:custGeom>
                <a:avLst/>
                <a:gdLst/>
                <a:ahLst/>
                <a:cxnLst/>
                <a:rect l="l" t="t" r="r" b="b"/>
                <a:pathLst>
                  <a:path w="14332" h="12881" extrusionOk="0">
                    <a:moveTo>
                      <a:pt x="9992" y="1"/>
                    </a:moveTo>
                    <a:cubicBezTo>
                      <a:pt x="8989" y="1"/>
                      <a:pt x="7985" y="381"/>
                      <a:pt x="7215" y="1143"/>
                    </a:cubicBezTo>
                    <a:lnTo>
                      <a:pt x="1434" y="6925"/>
                    </a:lnTo>
                    <a:cubicBezTo>
                      <a:pt x="359" y="8003"/>
                      <a:pt x="1" y="9605"/>
                      <a:pt x="515" y="11038"/>
                    </a:cubicBezTo>
                    <a:cubicBezTo>
                      <a:pt x="639" y="11414"/>
                      <a:pt x="826" y="11767"/>
                      <a:pt x="1066" y="12083"/>
                    </a:cubicBezTo>
                    <a:lnTo>
                      <a:pt x="1073" y="12074"/>
                    </a:lnTo>
                    <a:cubicBezTo>
                      <a:pt x="1187" y="12218"/>
                      <a:pt x="1295" y="12378"/>
                      <a:pt x="1434" y="12513"/>
                    </a:cubicBezTo>
                    <a:cubicBezTo>
                      <a:pt x="1569" y="12646"/>
                      <a:pt x="1711" y="12766"/>
                      <a:pt x="1864" y="12881"/>
                    </a:cubicBezTo>
                    <a:lnTo>
                      <a:pt x="3500" y="11243"/>
                    </a:lnTo>
                    <a:cubicBezTo>
                      <a:pt x="3328" y="11158"/>
                      <a:pt x="3168" y="11050"/>
                      <a:pt x="3030" y="10918"/>
                    </a:cubicBezTo>
                    <a:cubicBezTo>
                      <a:pt x="2367" y="10255"/>
                      <a:pt x="2367" y="9183"/>
                      <a:pt x="3030" y="8521"/>
                    </a:cubicBezTo>
                    <a:lnTo>
                      <a:pt x="8811" y="2739"/>
                    </a:lnTo>
                    <a:cubicBezTo>
                      <a:pt x="9143" y="2408"/>
                      <a:pt x="9576" y="2242"/>
                      <a:pt x="10010" y="2242"/>
                    </a:cubicBezTo>
                    <a:cubicBezTo>
                      <a:pt x="10443" y="2242"/>
                      <a:pt x="10876" y="2408"/>
                      <a:pt x="11205" y="2739"/>
                    </a:cubicBezTo>
                    <a:cubicBezTo>
                      <a:pt x="11868" y="3401"/>
                      <a:pt x="11868" y="4473"/>
                      <a:pt x="11205" y="5136"/>
                    </a:cubicBezTo>
                    <a:lnTo>
                      <a:pt x="8811" y="7530"/>
                    </a:lnTo>
                    <a:cubicBezTo>
                      <a:pt x="9215" y="8382"/>
                      <a:pt x="9375" y="9328"/>
                      <a:pt x="9272" y="10261"/>
                    </a:cubicBezTo>
                    <a:lnTo>
                      <a:pt x="12804" y="6732"/>
                    </a:lnTo>
                    <a:cubicBezTo>
                      <a:pt x="14331" y="5187"/>
                      <a:pt x="14325" y="2697"/>
                      <a:pt x="12786" y="1158"/>
                    </a:cubicBezTo>
                    <a:cubicBezTo>
                      <a:pt x="12015" y="387"/>
                      <a:pt x="11004" y="1"/>
                      <a:pt x="999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31" name="Google Shape;4519;p63">
              <a:extLst>
                <a:ext uri="{FF2B5EF4-FFF2-40B4-BE49-F238E27FC236}">
                  <a16:creationId xmlns:a16="http://schemas.microsoft.com/office/drawing/2014/main" xmlns="" id="{1FCAADCF-8B8A-445E-9965-558FCCC19193}"/>
                </a:ext>
              </a:extLst>
            </p:cNvPr>
            <p:cNvGrpSpPr/>
            <p:nvPr/>
          </p:nvGrpSpPr>
          <p:grpSpPr>
            <a:xfrm>
              <a:off x="3457573" y="1924634"/>
              <a:ext cx="230680" cy="230680"/>
              <a:chOff x="5049725" y="249400"/>
              <a:chExt cx="481825" cy="481825"/>
            </a:xfrm>
            <a:solidFill>
              <a:schemeClr val="accent3"/>
            </a:solidFill>
          </p:grpSpPr>
          <p:sp>
            <p:nvSpPr>
              <p:cNvPr id="432" name="Google Shape;4520;p63">
                <a:extLst>
                  <a:ext uri="{FF2B5EF4-FFF2-40B4-BE49-F238E27FC236}">
                    <a16:creationId xmlns:a16="http://schemas.microsoft.com/office/drawing/2014/main" xmlns="" id="{1EDB40D6-958F-41D5-A762-8FE39DF2AB3A}"/>
                  </a:ext>
                </a:extLst>
              </p:cNvPr>
              <p:cNvSpPr/>
              <p:nvPr/>
            </p:nvSpPr>
            <p:spPr>
              <a:xfrm>
                <a:off x="5191775" y="560925"/>
                <a:ext cx="197625" cy="170300"/>
              </a:xfrm>
              <a:custGeom>
                <a:avLst/>
                <a:gdLst/>
                <a:ahLst/>
                <a:cxnLst/>
                <a:rect l="l" t="t" r="r" b="b"/>
                <a:pathLst>
                  <a:path w="7905" h="6812" extrusionOk="0">
                    <a:moveTo>
                      <a:pt x="6213" y="1129"/>
                    </a:moveTo>
                    <a:cubicBezTo>
                      <a:pt x="6523" y="1129"/>
                      <a:pt x="6776" y="1379"/>
                      <a:pt x="6776" y="1693"/>
                    </a:cubicBezTo>
                    <a:cubicBezTo>
                      <a:pt x="6776" y="2006"/>
                      <a:pt x="6523" y="2259"/>
                      <a:pt x="6213" y="2259"/>
                    </a:cubicBezTo>
                    <a:lnTo>
                      <a:pt x="1696" y="2259"/>
                    </a:lnTo>
                    <a:cubicBezTo>
                      <a:pt x="1383" y="2259"/>
                      <a:pt x="1130" y="2006"/>
                      <a:pt x="1130" y="1693"/>
                    </a:cubicBezTo>
                    <a:cubicBezTo>
                      <a:pt x="1130" y="1379"/>
                      <a:pt x="1383" y="1129"/>
                      <a:pt x="1696" y="1129"/>
                    </a:cubicBezTo>
                    <a:close/>
                    <a:moveTo>
                      <a:pt x="6213" y="3388"/>
                    </a:moveTo>
                    <a:cubicBezTo>
                      <a:pt x="6523" y="3388"/>
                      <a:pt x="6776" y="3638"/>
                      <a:pt x="6776" y="3951"/>
                    </a:cubicBezTo>
                    <a:cubicBezTo>
                      <a:pt x="6776" y="4264"/>
                      <a:pt x="6523" y="4517"/>
                      <a:pt x="6213" y="4517"/>
                    </a:cubicBezTo>
                    <a:lnTo>
                      <a:pt x="1696" y="4517"/>
                    </a:lnTo>
                    <a:cubicBezTo>
                      <a:pt x="1383" y="4517"/>
                      <a:pt x="1130" y="4264"/>
                      <a:pt x="1130" y="3951"/>
                    </a:cubicBezTo>
                    <a:cubicBezTo>
                      <a:pt x="1130" y="3638"/>
                      <a:pt x="1383" y="3388"/>
                      <a:pt x="1696" y="3388"/>
                    </a:cubicBezTo>
                    <a:close/>
                    <a:moveTo>
                      <a:pt x="0" y="0"/>
                    </a:moveTo>
                    <a:lnTo>
                      <a:pt x="0" y="6249"/>
                    </a:lnTo>
                    <a:cubicBezTo>
                      <a:pt x="0" y="6559"/>
                      <a:pt x="253" y="6812"/>
                      <a:pt x="567" y="6812"/>
                    </a:cubicBezTo>
                    <a:lnTo>
                      <a:pt x="7342" y="6812"/>
                    </a:lnTo>
                    <a:cubicBezTo>
                      <a:pt x="7652" y="6812"/>
                      <a:pt x="7905" y="6559"/>
                      <a:pt x="7905" y="6249"/>
                    </a:cubicBezTo>
                    <a:lnTo>
                      <a:pt x="790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33" name="Google Shape;4521;p63">
                <a:extLst>
                  <a:ext uri="{FF2B5EF4-FFF2-40B4-BE49-F238E27FC236}">
                    <a16:creationId xmlns:a16="http://schemas.microsoft.com/office/drawing/2014/main" xmlns="" id="{A76A6164-2139-4F29-B5DE-E3D73F19302A}"/>
                  </a:ext>
                </a:extLst>
              </p:cNvPr>
              <p:cNvSpPr/>
              <p:nvPr/>
            </p:nvSpPr>
            <p:spPr>
              <a:xfrm>
                <a:off x="5049725" y="249400"/>
                <a:ext cx="481825" cy="396225"/>
              </a:xfrm>
              <a:custGeom>
                <a:avLst/>
                <a:gdLst/>
                <a:ahLst/>
                <a:cxnLst/>
                <a:rect l="l" t="t" r="r" b="b"/>
                <a:pathLst>
                  <a:path w="19273" h="15849" extrusionOk="0">
                    <a:moveTo>
                      <a:pt x="4553" y="4518"/>
                    </a:moveTo>
                    <a:lnTo>
                      <a:pt x="4553" y="5686"/>
                    </a:lnTo>
                    <a:lnTo>
                      <a:pt x="3424" y="5686"/>
                    </a:lnTo>
                    <a:lnTo>
                      <a:pt x="3424" y="4948"/>
                    </a:lnTo>
                    <a:cubicBezTo>
                      <a:pt x="3424" y="4710"/>
                      <a:pt x="3617" y="4518"/>
                      <a:pt x="3852" y="4518"/>
                    </a:cubicBezTo>
                    <a:close/>
                    <a:moveTo>
                      <a:pt x="15418" y="4518"/>
                    </a:moveTo>
                    <a:cubicBezTo>
                      <a:pt x="15653" y="4518"/>
                      <a:pt x="15845" y="4710"/>
                      <a:pt x="15845" y="4948"/>
                    </a:cubicBezTo>
                    <a:lnTo>
                      <a:pt x="15845" y="5686"/>
                    </a:lnTo>
                    <a:lnTo>
                      <a:pt x="14716" y="5686"/>
                    </a:lnTo>
                    <a:lnTo>
                      <a:pt x="14716" y="4518"/>
                    </a:lnTo>
                    <a:close/>
                    <a:moveTo>
                      <a:pt x="10199" y="1130"/>
                    </a:moveTo>
                    <a:lnTo>
                      <a:pt x="10199" y="3954"/>
                    </a:lnTo>
                    <a:cubicBezTo>
                      <a:pt x="10199" y="4265"/>
                      <a:pt x="10452" y="4518"/>
                      <a:pt x="10765" y="4518"/>
                    </a:cubicBezTo>
                    <a:lnTo>
                      <a:pt x="13587" y="4518"/>
                    </a:lnTo>
                    <a:lnTo>
                      <a:pt x="13587" y="6815"/>
                    </a:lnTo>
                    <a:lnTo>
                      <a:pt x="5682" y="6815"/>
                    </a:lnTo>
                    <a:lnTo>
                      <a:pt x="5682" y="1130"/>
                    </a:lnTo>
                    <a:close/>
                    <a:moveTo>
                      <a:pt x="16412" y="9074"/>
                    </a:moveTo>
                    <a:cubicBezTo>
                      <a:pt x="16722" y="9074"/>
                      <a:pt x="16975" y="9324"/>
                      <a:pt x="16975" y="9637"/>
                    </a:cubicBezTo>
                    <a:cubicBezTo>
                      <a:pt x="16975" y="9950"/>
                      <a:pt x="16722" y="10203"/>
                      <a:pt x="16412" y="10203"/>
                    </a:cubicBezTo>
                    <a:lnTo>
                      <a:pt x="15282" y="10203"/>
                    </a:lnTo>
                    <a:cubicBezTo>
                      <a:pt x="14969" y="10203"/>
                      <a:pt x="14716" y="9950"/>
                      <a:pt x="14716" y="9637"/>
                    </a:cubicBezTo>
                    <a:cubicBezTo>
                      <a:pt x="14716" y="9324"/>
                      <a:pt x="14969" y="9074"/>
                      <a:pt x="15282" y="9074"/>
                    </a:cubicBezTo>
                    <a:close/>
                    <a:moveTo>
                      <a:pt x="10782" y="1"/>
                    </a:moveTo>
                    <a:cubicBezTo>
                      <a:pt x="10776" y="1"/>
                      <a:pt x="10771" y="1"/>
                      <a:pt x="10765" y="1"/>
                    </a:cubicBezTo>
                    <a:lnTo>
                      <a:pt x="5119" y="1"/>
                    </a:lnTo>
                    <a:cubicBezTo>
                      <a:pt x="4806" y="1"/>
                      <a:pt x="4553" y="254"/>
                      <a:pt x="4553" y="567"/>
                    </a:cubicBezTo>
                    <a:lnTo>
                      <a:pt x="4553" y="3388"/>
                    </a:lnTo>
                    <a:lnTo>
                      <a:pt x="3852" y="3388"/>
                    </a:lnTo>
                    <a:cubicBezTo>
                      <a:pt x="2993" y="3388"/>
                      <a:pt x="2295" y="4087"/>
                      <a:pt x="2295" y="4948"/>
                    </a:cubicBezTo>
                    <a:lnTo>
                      <a:pt x="2295" y="5686"/>
                    </a:lnTo>
                    <a:lnTo>
                      <a:pt x="1693" y="5686"/>
                    </a:lnTo>
                    <a:cubicBezTo>
                      <a:pt x="756" y="5686"/>
                      <a:pt x="0" y="6442"/>
                      <a:pt x="0" y="7378"/>
                    </a:cubicBezTo>
                    <a:lnTo>
                      <a:pt x="0" y="14154"/>
                    </a:lnTo>
                    <a:cubicBezTo>
                      <a:pt x="0" y="15090"/>
                      <a:pt x="756" y="15846"/>
                      <a:pt x="1693" y="15849"/>
                    </a:cubicBezTo>
                    <a:lnTo>
                      <a:pt x="4553" y="15849"/>
                    </a:lnTo>
                    <a:lnTo>
                      <a:pt x="4553" y="12461"/>
                    </a:lnTo>
                    <a:lnTo>
                      <a:pt x="3990" y="12461"/>
                    </a:lnTo>
                    <a:cubicBezTo>
                      <a:pt x="3677" y="12461"/>
                      <a:pt x="3424" y="12208"/>
                      <a:pt x="3424" y="11895"/>
                    </a:cubicBezTo>
                    <a:cubicBezTo>
                      <a:pt x="3424" y="11582"/>
                      <a:pt x="3677" y="11332"/>
                      <a:pt x="3990" y="11332"/>
                    </a:cubicBezTo>
                    <a:lnTo>
                      <a:pt x="15282" y="11332"/>
                    </a:lnTo>
                    <a:cubicBezTo>
                      <a:pt x="15593" y="11332"/>
                      <a:pt x="15845" y="11582"/>
                      <a:pt x="15845" y="11895"/>
                    </a:cubicBezTo>
                    <a:cubicBezTo>
                      <a:pt x="15845" y="12208"/>
                      <a:pt x="15593" y="12461"/>
                      <a:pt x="15282" y="12461"/>
                    </a:cubicBezTo>
                    <a:lnTo>
                      <a:pt x="14716" y="12461"/>
                    </a:lnTo>
                    <a:lnTo>
                      <a:pt x="14716" y="15849"/>
                    </a:lnTo>
                    <a:lnTo>
                      <a:pt x="17541" y="15849"/>
                    </a:lnTo>
                    <a:cubicBezTo>
                      <a:pt x="18474" y="15849"/>
                      <a:pt x="19272" y="15087"/>
                      <a:pt x="19272" y="14154"/>
                    </a:cubicBezTo>
                    <a:lnTo>
                      <a:pt x="19272" y="7378"/>
                    </a:lnTo>
                    <a:cubicBezTo>
                      <a:pt x="19272" y="6445"/>
                      <a:pt x="18474" y="5686"/>
                      <a:pt x="17541" y="5686"/>
                    </a:cubicBezTo>
                    <a:lnTo>
                      <a:pt x="16975" y="5686"/>
                    </a:lnTo>
                    <a:lnTo>
                      <a:pt x="16975" y="4948"/>
                    </a:lnTo>
                    <a:cubicBezTo>
                      <a:pt x="16975" y="4087"/>
                      <a:pt x="16276" y="3388"/>
                      <a:pt x="15418" y="3388"/>
                    </a:cubicBezTo>
                    <a:lnTo>
                      <a:pt x="14385" y="3388"/>
                    </a:lnTo>
                    <a:cubicBezTo>
                      <a:pt x="11026" y="30"/>
                      <a:pt x="11079" y="1"/>
                      <a:pt x="1078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34" name="Google Shape;4522;p63">
              <a:extLst>
                <a:ext uri="{FF2B5EF4-FFF2-40B4-BE49-F238E27FC236}">
                  <a16:creationId xmlns:a16="http://schemas.microsoft.com/office/drawing/2014/main" xmlns="" id="{6FC79DCA-4CEB-4E9F-8029-1873E91DD9AD}"/>
                </a:ext>
              </a:extLst>
            </p:cNvPr>
            <p:cNvGrpSpPr/>
            <p:nvPr/>
          </p:nvGrpSpPr>
          <p:grpSpPr>
            <a:xfrm>
              <a:off x="3739037" y="1924634"/>
              <a:ext cx="230680" cy="230680"/>
              <a:chOff x="5660400" y="238125"/>
              <a:chExt cx="481825" cy="481825"/>
            </a:xfrm>
            <a:solidFill>
              <a:schemeClr val="accent3"/>
            </a:solidFill>
          </p:grpSpPr>
          <p:sp>
            <p:nvSpPr>
              <p:cNvPr id="435" name="Google Shape;4523;p63">
                <a:extLst>
                  <a:ext uri="{FF2B5EF4-FFF2-40B4-BE49-F238E27FC236}">
                    <a16:creationId xmlns:a16="http://schemas.microsoft.com/office/drawing/2014/main" xmlns="" id="{C8E84EE4-981A-480F-B978-B95A80D7CE16}"/>
                  </a:ext>
                </a:extLst>
              </p:cNvPr>
              <p:cNvSpPr/>
              <p:nvPr/>
            </p:nvSpPr>
            <p:spPr>
              <a:xfrm>
                <a:off x="5660400" y="436700"/>
                <a:ext cx="481825" cy="283250"/>
              </a:xfrm>
              <a:custGeom>
                <a:avLst/>
                <a:gdLst/>
                <a:ahLst/>
                <a:cxnLst/>
                <a:rect l="l" t="t" r="r" b="b"/>
                <a:pathLst>
                  <a:path w="19273" h="11330" extrusionOk="0">
                    <a:moveTo>
                      <a:pt x="5120" y="1130"/>
                    </a:moveTo>
                    <a:cubicBezTo>
                      <a:pt x="5433" y="1130"/>
                      <a:pt x="5683" y="1380"/>
                      <a:pt x="5683" y="1693"/>
                    </a:cubicBezTo>
                    <a:cubicBezTo>
                      <a:pt x="5683" y="2006"/>
                      <a:pt x="5433" y="2259"/>
                      <a:pt x="5120" y="2259"/>
                    </a:cubicBezTo>
                    <a:lnTo>
                      <a:pt x="2861" y="2259"/>
                    </a:lnTo>
                    <a:cubicBezTo>
                      <a:pt x="2548" y="2259"/>
                      <a:pt x="2298" y="2006"/>
                      <a:pt x="2298" y="1693"/>
                    </a:cubicBezTo>
                    <a:cubicBezTo>
                      <a:pt x="2298" y="1380"/>
                      <a:pt x="2548" y="1130"/>
                      <a:pt x="2861" y="1130"/>
                    </a:cubicBezTo>
                    <a:close/>
                    <a:moveTo>
                      <a:pt x="10766" y="1130"/>
                    </a:moveTo>
                    <a:cubicBezTo>
                      <a:pt x="11079" y="1130"/>
                      <a:pt x="11329" y="1380"/>
                      <a:pt x="11329" y="1693"/>
                    </a:cubicBezTo>
                    <a:cubicBezTo>
                      <a:pt x="11329" y="2006"/>
                      <a:pt x="11079" y="2259"/>
                      <a:pt x="10766" y="2259"/>
                    </a:cubicBezTo>
                    <a:lnTo>
                      <a:pt x="8507" y="2259"/>
                    </a:lnTo>
                    <a:cubicBezTo>
                      <a:pt x="8194" y="2259"/>
                      <a:pt x="7944" y="2006"/>
                      <a:pt x="7944" y="1693"/>
                    </a:cubicBezTo>
                    <a:cubicBezTo>
                      <a:pt x="7944" y="1380"/>
                      <a:pt x="8194" y="1130"/>
                      <a:pt x="8507" y="1130"/>
                    </a:cubicBezTo>
                    <a:close/>
                    <a:moveTo>
                      <a:pt x="16412" y="1130"/>
                    </a:moveTo>
                    <a:cubicBezTo>
                      <a:pt x="16725" y="1130"/>
                      <a:pt x="16975" y="1380"/>
                      <a:pt x="16975" y="1693"/>
                    </a:cubicBezTo>
                    <a:cubicBezTo>
                      <a:pt x="16975" y="2006"/>
                      <a:pt x="16725" y="2259"/>
                      <a:pt x="16412" y="2259"/>
                    </a:cubicBezTo>
                    <a:lnTo>
                      <a:pt x="14153" y="2259"/>
                    </a:lnTo>
                    <a:cubicBezTo>
                      <a:pt x="13840" y="2259"/>
                      <a:pt x="13590" y="2006"/>
                      <a:pt x="13590" y="1693"/>
                    </a:cubicBezTo>
                    <a:cubicBezTo>
                      <a:pt x="13590" y="1380"/>
                      <a:pt x="13840" y="1130"/>
                      <a:pt x="14153" y="1130"/>
                    </a:cubicBezTo>
                    <a:close/>
                    <a:moveTo>
                      <a:pt x="5120" y="4518"/>
                    </a:moveTo>
                    <a:cubicBezTo>
                      <a:pt x="5433" y="4518"/>
                      <a:pt x="5683" y="4767"/>
                      <a:pt x="5683" y="5081"/>
                    </a:cubicBezTo>
                    <a:cubicBezTo>
                      <a:pt x="5683" y="5394"/>
                      <a:pt x="5433" y="5647"/>
                      <a:pt x="5120" y="5647"/>
                    </a:cubicBezTo>
                    <a:lnTo>
                      <a:pt x="2861" y="5647"/>
                    </a:lnTo>
                    <a:cubicBezTo>
                      <a:pt x="2548" y="5647"/>
                      <a:pt x="2298" y="5394"/>
                      <a:pt x="2298" y="5081"/>
                    </a:cubicBezTo>
                    <a:cubicBezTo>
                      <a:pt x="2298" y="4767"/>
                      <a:pt x="2548" y="4518"/>
                      <a:pt x="2861" y="4518"/>
                    </a:cubicBezTo>
                    <a:close/>
                    <a:moveTo>
                      <a:pt x="10766" y="4518"/>
                    </a:moveTo>
                    <a:cubicBezTo>
                      <a:pt x="11079" y="4518"/>
                      <a:pt x="11329" y="4767"/>
                      <a:pt x="11329" y="5081"/>
                    </a:cubicBezTo>
                    <a:cubicBezTo>
                      <a:pt x="11329" y="5394"/>
                      <a:pt x="11079" y="5647"/>
                      <a:pt x="10766" y="5647"/>
                    </a:cubicBezTo>
                    <a:lnTo>
                      <a:pt x="8507" y="5647"/>
                    </a:lnTo>
                    <a:cubicBezTo>
                      <a:pt x="8194" y="5647"/>
                      <a:pt x="7944" y="5394"/>
                      <a:pt x="7944" y="5081"/>
                    </a:cubicBezTo>
                    <a:cubicBezTo>
                      <a:pt x="7944" y="4767"/>
                      <a:pt x="8194" y="4518"/>
                      <a:pt x="8507" y="4518"/>
                    </a:cubicBezTo>
                    <a:close/>
                    <a:moveTo>
                      <a:pt x="16412" y="4518"/>
                    </a:moveTo>
                    <a:cubicBezTo>
                      <a:pt x="16725" y="4518"/>
                      <a:pt x="16975" y="4767"/>
                      <a:pt x="16975" y="5081"/>
                    </a:cubicBezTo>
                    <a:cubicBezTo>
                      <a:pt x="16975" y="5394"/>
                      <a:pt x="16725" y="5647"/>
                      <a:pt x="16412" y="5647"/>
                    </a:cubicBezTo>
                    <a:lnTo>
                      <a:pt x="14153" y="5647"/>
                    </a:lnTo>
                    <a:cubicBezTo>
                      <a:pt x="13840" y="5647"/>
                      <a:pt x="13590" y="5394"/>
                      <a:pt x="13590" y="5081"/>
                    </a:cubicBezTo>
                    <a:cubicBezTo>
                      <a:pt x="13590" y="4767"/>
                      <a:pt x="13840" y="4518"/>
                      <a:pt x="14153" y="4518"/>
                    </a:cubicBezTo>
                    <a:close/>
                    <a:moveTo>
                      <a:pt x="5120" y="7941"/>
                    </a:moveTo>
                    <a:cubicBezTo>
                      <a:pt x="5433" y="7941"/>
                      <a:pt x="5683" y="8194"/>
                      <a:pt x="5683" y="8507"/>
                    </a:cubicBezTo>
                    <a:cubicBezTo>
                      <a:pt x="5683" y="8818"/>
                      <a:pt x="5433" y="9071"/>
                      <a:pt x="5120" y="9071"/>
                    </a:cubicBezTo>
                    <a:lnTo>
                      <a:pt x="2861" y="9071"/>
                    </a:lnTo>
                    <a:cubicBezTo>
                      <a:pt x="2548" y="9071"/>
                      <a:pt x="2298" y="8818"/>
                      <a:pt x="2298" y="8507"/>
                    </a:cubicBezTo>
                    <a:cubicBezTo>
                      <a:pt x="2298" y="8194"/>
                      <a:pt x="2548" y="7941"/>
                      <a:pt x="2861" y="7941"/>
                    </a:cubicBezTo>
                    <a:close/>
                    <a:moveTo>
                      <a:pt x="10766" y="7941"/>
                    </a:moveTo>
                    <a:cubicBezTo>
                      <a:pt x="11079" y="7941"/>
                      <a:pt x="11329" y="8194"/>
                      <a:pt x="11329" y="8507"/>
                    </a:cubicBezTo>
                    <a:cubicBezTo>
                      <a:pt x="11329" y="8818"/>
                      <a:pt x="11079" y="9071"/>
                      <a:pt x="10766" y="9071"/>
                    </a:cubicBezTo>
                    <a:lnTo>
                      <a:pt x="8507" y="9071"/>
                    </a:lnTo>
                    <a:cubicBezTo>
                      <a:pt x="8194" y="9071"/>
                      <a:pt x="7944" y="8818"/>
                      <a:pt x="7944" y="8507"/>
                    </a:cubicBezTo>
                    <a:cubicBezTo>
                      <a:pt x="7944" y="8194"/>
                      <a:pt x="8194" y="7941"/>
                      <a:pt x="8507" y="7941"/>
                    </a:cubicBezTo>
                    <a:close/>
                    <a:moveTo>
                      <a:pt x="16412" y="7941"/>
                    </a:moveTo>
                    <a:cubicBezTo>
                      <a:pt x="16725" y="7941"/>
                      <a:pt x="16975" y="8194"/>
                      <a:pt x="16975" y="8507"/>
                    </a:cubicBezTo>
                    <a:cubicBezTo>
                      <a:pt x="16975" y="8818"/>
                      <a:pt x="16725" y="9071"/>
                      <a:pt x="16412" y="9071"/>
                    </a:cubicBezTo>
                    <a:lnTo>
                      <a:pt x="14153" y="9071"/>
                    </a:lnTo>
                    <a:cubicBezTo>
                      <a:pt x="13840" y="9071"/>
                      <a:pt x="13590" y="8818"/>
                      <a:pt x="13590" y="8507"/>
                    </a:cubicBezTo>
                    <a:cubicBezTo>
                      <a:pt x="13590" y="8194"/>
                      <a:pt x="13840" y="7941"/>
                      <a:pt x="14153" y="7941"/>
                    </a:cubicBezTo>
                    <a:close/>
                    <a:moveTo>
                      <a:pt x="1" y="1"/>
                    </a:moveTo>
                    <a:lnTo>
                      <a:pt x="1" y="9637"/>
                    </a:lnTo>
                    <a:cubicBezTo>
                      <a:pt x="1" y="10570"/>
                      <a:pt x="759" y="11329"/>
                      <a:pt x="1696" y="11329"/>
                    </a:cubicBezTo>
                    <a:lnTo>
                      <a:pt x="17580" y="11329"/>
                    </a:lnTo>
                    <a:cubicBezTo>
                      <a:pt x="18514" y="11329"/>
                      <a:pt x="19273" y="10570"/>
                      <a:pt x="19273" y="9637"/>
                    </a:cubicBezTo>
                    <a:lnTo>
                      <a:pt x="1927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36" name="Google Shape;4524;p63">
                <a:extLst>
                  <a:ext uri="{FF2B5EF4-FFF2-40B4-BE49-F238E27FC236}">
                    <a16:creationId xmlns:a16="http://schemas.microsoft.com/office/drawing/2014/main" xmlns="" id="{5B8D25E4-D48E-4282-9122-3FA285D9AE69}"/>
                  </a:ext>
                </a:extLst>
              </p:cNvPr>
              <p:cNvSpPr/>
              <p:nvPr/>
            </p:nvSpPr>
            <p:spPr>
              <a:xfrm>
                <a:off x="5660400" y="238125"/>
                <a:ext cx="481825" cy="170375"/>
              </a:xfrm>
              <a:custGeom>
                <a:avLst/>
                <a:gdLst/>
                <a:ahLst/>
                <a:cxnLst/>
                <a:rect l="l" t="t" r="r" b="b"/>
                <a:pathLst>
                  <a:path w="19273" h="6815" extrusionOk="0">
                    <a:moveTo>
                      <a:pt x="3990" y="1129"/>
                    </a:moveTo>
                    <a:cubicBezTo>
                      <a:pt x="4304" y="1129"/>
                      <a:pt x="4557" y="1382"/>
                      <a:pt x="4557" y="1695"/>
                    </a:cubicBezTo>
                    <a:lnTo>
                      <a:pt x="4557" y="3954"/>
                    </a:lnTo>
                    <a:cubicBezTo>
                      <a:pt x="4557" y="4264"/>
                      <a:pt x="4304" y="4517"/>
                      <a:pt x="3990" y="4517"/>
                    </a:cubicBezTo>
                    <a:cubicBezTo>
                      <a:pt x="3677" y="4517"/>
                      <a:pt x="3427" y="4264"/>
                      <a:pt x="3427" y="3954"/>
                    </a:cubicBezTo>
                    <a:lnTo>
                      <a:pt x="3427" y="1695"/>
                    </a:lnTo>
                    <a:cubicBezTo>
                      <a:pt x="3427" y="1382"/>
                      <a:pt x="3677" y="1129"/>
                      <a:pt x="3990" y="1129"/>
                    </a:cubicBezTo>
                    <a:close/>
                    <a:moveTo>
                      <a:pt x="9637" y="1129"/>
                    </a:moveTo>
                    <a:cubicBezTo>
                      <a:pt x="9950" y="1129"/>
                      <a:pt x="10203" y="1382"/>
                      <a:pt x="10203" y="1695"/>
                    </a:cubicBezTo>
                    <a:lnTo>
                      <a:pt x="10203" y="3954"/>
                    </a:lnTo>
                    <a:cubicBezTo>
                      <a:pt x="10203" y="4264"/>
                      <a:pt x="9950" y="4517"/>
                      <a:pt x="9637" y="4517"/>
                    </a:cubicBezTo>
                    <a:cubicBezTo>
                      <a:pt x="9323" y="4517"/>
                      <a:pt x="9073" y="4264"/>
                      <a:pt x="9073" y="3954"/>
                    </a:cubicBezTo>
                    <a:lnTo>
                      <a:pt x="9073" y="1695"/>
                    </a:lnTo>
                    <a:cubicBezTo>
                      <a:pt x="9073" y="1382"/>
                      <a:pt x="9323" y="1129"/>
                      <a:pt x="9637" y="1129"/>
                    </a:cubicBezTo>
                    <a:close/>
                    <a:moveTo>
                      <a:pt x="15283" y="1129"/>
                    </a:moveTo>
                    <a:cubicBezTo>
                      <a:pt x="15596" y="1129"/>
                      <a:pt x="15849" y="1382"/>
                      <a:pt x="15849" y="1695"/>
                    </a:cubicBezTo>
                    <a:lnTo>
                      <a:pt x="15849" y="3954"/>
                    </a:lnTo>
                    <a:cubicBezTo>
                      <a:pt x="15849" y="4264"/>
                      <a:pt x="15596" y="4517"/>
                      <a:pt x="15283" y="4517"/>
                    </a:cubicBezTo>
                    <a:cubicBezTo>
                      <a:pt x="14969" y="4517"/>
                      <a:pt x="14719" y="4264"/>
                      <a:pt x="14719" y="3954"/>
                    </a:cubicBezTo>
                    <a:lnTo>
                      <a:pt x="14719" y="1695"/>
                    </a:lnTo>
                    <a:cubicBezTo>
                      <a:pt x="14719" y="1382"/>
                      <a:pt x="14969" y="1129"/>
                      <a:pt x="15283" y="1129"/>
                    </a:cubicBezTo>
                    <a:close/>
                    <a:moveTo>
                      <a:pt x="3990" y="0"/>
                    </a:moveTo>
                    <a:cubicBezTo>
                      <a:pt x="3054" y="0"/>
                      <a:pt x="2298" y="759"/>
                      <a:pt x="2298" y="1695"/>
                    </a:cubicBezTo>
                    <a:lnTo>
                      <a:pt x="2298" y="2258"/>
                    </a:lnTo>
                    <a:lnTo>
                      <a:pt x="1696" y="2258"/>
                    </a:lnTo>
                    <a:cubicBezTo>
                      <a:pt x="759" y="2258"/>
                      <a:pt x="1" y="3017"/>
                      <a:pt x="1" y="3954"/>
                    </a:cubicBezTo>
                    <a:lnTo>
                      <a:pt x="1" y="6814"/>
                    </a:lnTo>
                    <a:lnTo>
                      <a:pt x="19273" y="6814"/>
                    </a:lnTo>
                    <a:lnTo>
                      <a:pt x="19273" y="3954"/>
                    </a:lnTo>
                    <a:cubicBezTo>
                      <a:pt x="19273" y="3017"/>
                      <a:pt x="18514" y="2258"/>
                      <a:pt x="17580" y="2258"/>
                    </a:cubicBezTo>
                    <a:lnTo>
                      <a:pt x="16978" y="2258"/>
                    </a:lnTo>
                    <a:lnTo>
                      <a:pt x="16978" y="1695"/>
                    </a:lnTo>
                    <a:cubicBezTo>
                      <a:pt x="16978" y="759"/>
                      <a:pt x="16219" y="0"/>
                      <a:pt x="15283" y="0"/>
                    </a:cubicBezTo>
                    <a:cubicBezTo>
                      <a:pt x="14346" y="0"/>
                      <a:pt x="13590" y="759"/>
                      <a:pt x="13590" y="1695"/>
                    </a:cubicBezTo>
                    <a:lnTo>
                      <a:pt x="13590" y="2258"/>
                    </a:lnTo>
                    <a:lnTo>
                      <a:pt x="11332" y="2258"/>
                    </a:lnTo>
                    <a:lnTo>
                      <a:pt x="11332" y="1695"/>
                    </a:lnTo>
                    <a:cubicBezTo>
                      <a:pt x="11332" y="759"/>
                      <a:pt x="10573" y="0"/>
                      <a:pt x="9637" y="0"/>
                    </a:cubicBezTo>
                    <a:cubicBezTo>
                      <a:pt x="8700" y="0"/>
                      <a:pt x="7944" y="759"/>
                      <a:pt x="7944" y="1695"/>
                    </a:cubicBezTo>
                    <a:lnTo>
                      <a:pt x="7944" y="2258"/>
                    </a:lnTo>
                    <a:lnTo>
                      <a:pt x="5686" y="2258"/>
                    </a:lnTo>
                    <a:lnTo>
                      <a:pt x="5686" y="1695"/>
                    </a:lnTo>
                    <a:cubicBezTo>
                      <a:pt x="5686" y="759"/>
                      <a:pt x="4927" y="0"/>
                      <a:pt x="399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37" name="Google Shape;4525;p63">
              <a:extLst>
                <a:ext uri="{FF2B5EF4-FFF2-40B4-BE49-F238E27FC236}">
                  <a16:creationId xmlns:a16="http://schemas.microsoft.com/office/drawing/2014/main" xmlns="" id="{81F5F65A-56BA-48EF-8660-D4BC99A1C0EE}"/>
                </a:ext>
              </a:extLst>
            </p:cNvPr>
            <p:cNvGrpSpPr/>
            <p:nvPr/>
          </p:nvGrpSpPr>
          <p:grpSpPr>
            <a:xfrm>
              <a:off x="4022370" y="1924634"/>
              <a:ext cx="230680" cy="230680"/>
              <a:chOff x="6235400" y="249400"/>
              <a:chExt cx="481825" cy="481825"/>
            </a:xfrm>
            <a:solidFill>
              <a:schemeClr val="accent3"/>
            </a:solidFill>
          </p:grpSpPr>
          <p:sp>
            <p:nvSpPr>
              <p:cNvPr id="438" name="Google Shape;4526;p63">
                <a:extLst>
                  <a:ext uri="{FF2B5EF4-FFF2-40B4-BE49-F238E27FC236}">
                    <a16:creationId xmlns:a16="http://schemas.microsoft.com/office/drawing/2014/main" xmlns="" id="{EDCA44CB-82AA-4E85-8153-C381044EB505}"/>
                  </a:ext>
                </a:extLst>
              </p:cNvPr>
              <p:cNvSpPr/>
              <p:nvPr/>
            </p:nvSpPr>
            <p:spPr>
              <a:xfrm>
                <a:off x="6425625" y="482025"/>
                <a:ext cx="177700" cy="135375"/>
              </a:xfrm>
              <a:custGeom>
                <a:avLst/>
                <a:gdLst/>
                <a:ahLst/>
                <a:cxnLst/>
                <a:rect l="l" t="t" r="r" b="b"/>
                <a:pathLst>
                  <a:path w="7108" h="5415" extrusionOk="0">
                    <a:moveTo>
                      <a:pt x="5415" y="0"/>
                    </a:moveTo>
                    <a:lnTo>
                      <a:pt x="1" y="5415"/>
                    </a:lnTo>
                    <a:lnTo>
                      <a:pt x="7107" y="5415"/>
                    </a:lnTo>
                    <a:lnTo>
                      <a:pt x="7107" y="1696"/>
                    </a:lnTo>
                    <a:lnTo>
                      <a:pt x="541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39" name="Google Shape;4527;p63">
                <a:extLst>
                  <a:ext uri="{FF2B5EF4-FFF2-40B4-BE49-F238E27FC236}">
                    <a16:creationId xmlns:a16="http://schemas.microsoft.com/office/drawing/2014/main" xmlns="" id="{17017547-5630-4F11-8FF4-E1CC56C3AAF3}"/>
                  </a:ext>
                </a:extLst>
              </p:cNvPr>
              <p:cNvSpPr/>
              <p:nvPr/>
            </p:nvSpPr>
            <p:spPr>
              <a:xfrm>
                <a:off x="6462150" y="419775"/>
                <a:ext cx="28250" cy="28250"/>
              </a:xfrm>
              <a:custGeom>
                <a:avLst/>
                <a:gdLst/>
                <a:ahLst/>
                <a:cxnLst/>
                <a:rect l="l" t="t" r="r" b="b"/>
                <a:pathLst>
                  <a:path w="1130" h="1130" extrusionOk="0">
                    <a:moveTo>
                      <a:pt x="566" y="0"/>
                    </a:moveTo>
                    <a:cubicBezTo>
                      <a:pt x="253" y="0"/>
                      <a:pt x="0" y="250"/>
                      <a:pt x="0" y="563"/>
                    </a:cubicBezTo>
                    <a:cubicBezTo>
                      <a:pt x="0" y="876"/>
                      <a:pt x="253" y="1129"/>
                      <a:pt x="566" y="1129"/>
                    </a:cubicBezTo>
                    <a:cubicBezTo>
                      <a:pt x="877" y="1129"/>
                      <a:pt x="1130" y="876"/>
                      <a:pt x="1130" y="563"/>
                    </a:cubicBezTo>
                    <a:cubicBezTo>
                      <a:pt x="1130" y="250"/>
                      <a:pt x="877" y="0"/>
                      <a:pt x="56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40" name="Google Shape;4528;p63">
                <a:extLst>
                  <a:ext uri="{FF2B5EF4-FFF2-40B4-BE49-F238E27FC236}">
                    <a16:creationId xmlns:a16="http://schemas.microsoft.com/office/drawing/2014/main" xmlns="" id="{046BAD83-F392-449F-A776-BE80D4AFB66B}"/>
                  </a:ext>
                </a:extLst>
              </p:cNvPr>
              <p:cNvSpPr/>
              <p:nvPr/>
            </p:nvSpPr>
            <p:spPr>
              <a:xfrm>
                <a:off x="6349225" y="508600"/>
                <a:ext cx="113625" cy="108800"/>
              </a:xfrm>
              <a:custGeom>
                <a:avLst/>
                <a:gdLst/>
                <a:ahLst/>
                <a:cxnLst/>
                <a:rect l="l" t="t" r="r" b="b"/>
                <a:pathLst>
                  <a:path w="4545" h="4352" extrusionOk="0">
                    <a:moveTo>
                      <a:pt x="2858" y="0"/>
                    </a:moveTo>
                    <a:lnTo>
                      <a:pt x="0" y="2623"/>
                    </a:lnTo>
                    <a:lnTo>
                      <a:pt x="0" y="4352"/>
                    </a:lnTo>
                    <a:lnTo>
                      <a:pt x="1461" y="4352"/>
                    </a:lnTo>
                    <a:lnTo>
                      <a:pt x="4544" y="1265"/>
                    </a:lnTo>
                    <a:lnTo>
                      <a:pt x="2858"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41" name="Google Shape;4529;p63">
                <a:extLst>
                  <a:ext uri="{FF2B5EF4-FFF2-40B4-BE49-F238E27FC236}">
                    <a16:creationId xmlns:a16="http://schemas.microsoft.com/office/drawing/2014/main" xmlns="" id="{973E838D-1DDC-4A21-8FCC-6CF47BD95EA3}"/>
                  </a:ext>
                </a:extLst>
              </p:cNvPr>
              <p:cNvSpPr/>
              <p:nvPr/>
            </p:nvSpPr>
            <p:spPr>
              <a:xfrm>
                <a:off x="6349225" y="363300"/>
                <a:ext cx="254100" cy="172575"/>
              </a:xfrm>
              <a:custGeom>
                <a:avLst/>
                <a:gdLst/>
                <a:ahLst/>
                <a:cxnLst/>
                <a:rect l="l" t="t" r="r" b="b"/>
                <a:pathLst>
                  <a:path w="10164" h="6903" extrusionOk="0">
                    <a:moveTo>
                      <a:pt x="5083" y="1130"/>
                    </a:moveTo>
                    <a:cubicBezTo>
                      <a:pt x="5767" y="1130"/>
                      <a:pt x="6384" y="1542"/>
                      <a:pt x="6646" y="2175"/>
                    </a:cubicBezTo>
                    <a:cubicBezTo>
                      <a:pt x="6908" y="2807"/>
                      <a:pt x="6764" y="3536"/>
                      <a:pt x="6279" y="4021"/>
                    </a:cubicBezTo>
                    <a:cubicBezTo>
                      <a:pt x="5955" y="4345"/>
                      <a:pt x="5521" y="4517"/>
                      <a:pt x="5081" y="4517"/>
                    </a:cubicBezTo>
                    <a:cubicBezTo>
                      <a:pt x="4862" y="4517"/>
                      <a:pt x="4642" y="4475"/>
                      <a:pt x="4433" y="4388"/>
                    </a:cubicBezTo>
                    <a:cubicBezTo>
                      <a:pt x="3801" y="4126"/>
                      <a:pt x="3388" y="3509"/>
                      <a:pt x="3388" y="2822"/>
                    </a:cubicBezTo>
                    <a:cubicBezTo>
                      <a:pt x="3388" y="1886"/>
                      <a:pt x="4147" y="1130"/>
                      <a:pt x="5083" y="1130"/>
                    </a:cubicBezTo>
                    <a:close/>
                    <a:moveTo>
                      <a:pt x="0" y="1"/>
                    </a:moveTo>
                    <a:lnTo>
                      <a:pt x="0" y="6903"/>
                    </a:lnTo>
                    <a:lnTo>
                      <a:pt x="2443" y="4665"/>
                    </a:lnTo>
                    <a:cubicBezTo>
                      <a:pt x="2549" y="4567"/>
                      <a:pt x="2686" y="4517"/>
                      <a:pt x="2824" y="4517"/>
                    </a:cubicBezTo>
                    <a:cubicBezTo>
                      <a:pt x="2943" y="4517"/>
                      <a:pt x="3062" y="4554"/>
                      <a:pt x="3162" y="4629"/>
                    </a:cubicBezTo>
                    <a:lnTo>
                      <a:pt x="5351" y="6270"/>
                    </a:lnTo>
                    <a:lnTo>
                      <a:pt x="8071" y="3551"/>
                    </a:lnTo>
                    <a:cubicBezTo>
                      <a:pt x="8181" y="3441"/>
                      <a:pt x="8325" y="3386"/>
                      <a:pt x="8470" y="3386"/>
                    </a:cubicBezTo>
                    <a:cubicBezTo>
                      <a:pt x="8614" y="3386"/>
                      <a:pt x="8759" y="3441"/>
                      <a:pt x="8869" y="3551"/>
                    </a:cubicBezTo>
                    <a:lnTo>
                      <a:pt x="10163" y="4846"/>
                    </a:lnTo>
                    <a:lnTo>
                      <a:pt x="1016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42" name="Google Shape;4530;p63">
                <a:extLst>
                  <a:ext uri="{FF2B5EF4-FFF2-40B4-BE49-F238E27FC236}">
                    <a16:creationId xmlns:a16="http://schemas.microsoft.com/office/drawing/2014/main" xmlns="" id="{D804C86F-ED23-4B81-9DB6-C95AC7DF000C}"/>
                  </a:ext>
                </a:extLst>
              </p:cNvPr>
              <p:cNvSpPr/>
              <p:nvPr/>
            </p:nvSpPr>
            <p:spPr>
              <a:xfrm>
                <a:off x="6235400" y="249400"/>
                <a:ext cx="481825" cy="481825"/>
              </a:xfrm>
              <a:custGeom>
                <a:avLst/>
                <a:gdLst/>
                <a:ahLst/>
                <a:cxnLst/>
                <a:rect l="l" t="t" r="r" b="b"/>
                <a:pathLst>
                  <a:path w="19273" h="19273" extrusionOk="0">
                    <a:moveTo>
                      <a:pt x="15283" y="3427"/>
                    </a:moveTo>
                    <a:cubicBezTo>
                      <a:pt x="15593" y="3427"/>
                      <a:pt x="15846" y="3677"/>
                      <a:pt x="15846" y="3991"/>
                    </a:cubicBezTo>
                    <a:lnTo>
                      <a:pt x="15846" y="15283"/>
                    </a:lnTo>
                    <a:cubicBezTo>
                      <a:pt x="15846" y="15596"/>
                      <a:pt x="15593" y="15849"/>
                      <a:pt x="15283" y="15849"/>
                    </a:cubicBezTo>
                    <a:lnTo>
                      <a:pt x="3990" y="15849"/>
                    </a:lnTo>
                    <a:cubicBezTo>
                      <a:pt x="3677" y="15849"/>
                      <a:pt x="3424" y="15596"/>
                      <a:pt x="3424" y="15283"/>
                    </a:cubicBezTo>
                    <a:lnTo>
                      <a:pt x="3424" y="3991"/>
                    </a:lnTo>
                    <a:cubicBezTo>
                      <a:pt x="3424" y="3677"/>
                      <a:pt x="3677" y="3427"/>
                      <a:pt x="3990" y="3427"/>
                    </a:cubicBezTo>
                    <a:close/>
                    <a:moveTo>
                      <a:pt x="564" y="1"/>
                    </a:moveTo>
                    <a:cubicBezTo>
                      <a:pt x="250" y="1"/>
                      <a:pt x="0" y="254"/>
                      <a:pt x="0" y="567"/>
                    </a:cubicBezTo>
                    <a:lnTo>
                      <a:pt x="0" y="2861"/>
                    </a:lnTo>
                    <a:cubicBezTo>
                      <a:pt x="0" y="3175"/>
                      <a:pt x="250" y="3427"/>
                      <a:pt x="564" y="3427"/>
                    </a:cubicBezTo>
                    <a:cubicBezTo>
                      <a:pt x="877" y="3427"/>
                      <a:pt x="1127" y="3677"/>
                      <a:pt x="1127" y="3991"/>
                    </a:cubicBezTo>
                    <a:cubicBezTo>
                      <a:pt x="1127" y="4304"/>
                      <a:pt x="877" y="4557"/>
                      <a:pt x="564" y="4557"/>
                    </a:cubicBezTo>
                    <a:cubicBezTo>
                      <a:pt x="250" y="4557"/>
                      <a:pt x="0" y="4807"/>
                      <a:pt x="0" y="5120"/>
                    </a:cubicBezTo>
                    <a:lnTo>
                      <a:pt x="0" y="8507"/>
                    </a:lnTo>
                    <a:cubicBezTo>
                      <a:pt x="0" y="8821"/>
                      <a:pt x="250" y="9074"/>
                      <a:pt x="564" y="9074"/>
                    </a:cubicBezTo>
                    <a:cubicBezTo>
                      <a:pt x="877" y="9074"/>
                      <a:pt x="1127" y="9324"/>
                      <a:pt x="1127" y="9637"/>
                    </a:cubicBezTo>
                    <a:cubicBezTo>
                      <a:pt x="1127" y="9950"/>
                      <a:pt x="877" y="10203"/>
                      <a:pt x="564" y="10203"/>
                    </a:cubicBezTo>
                    <a:cubicBezTo>
                      <a:pt x="250" y="10203"/>
                      <a:pt x="0" y="10453"/>
                      <a:pt x="0" y="10766"/>
                    </a:cubicBezTo>
                    <a:lnTo>
                      <a:pt x="0" y="14154"/>
                    </a:lnTo>
                    <a:cubicBezTo>
                      <a:pt x="0" y="14467"/>
                      <a:pt x="250" y="14720"/>
                      <a:pt x="564" y="14720"/>
                    </a:cubicBezTo>
                    <a:cubicBezTo>
                      <a:pt x="877" y="14720"/>
                      <a:pt x="1127" y="14970"/>
                      <a:pt x="1127" y="15283"/>
                    </a:cubicBezTo>
                    <a:cubicBezTo>
                      <a:pt x="1127" y="15596"/>
                      <a:pt x="877" y="15849"/>
                      <a:pt x="564" y="15849"/>
                    </a:cubicBezTo>
                    <a:cubicBezTo>
                      <a:pt x="250" y="15849"/>
                      <a:pt x="0" y="16099"/>
                      <a:pt x="0" y="16412"/>
                    </a:cubicBezTo>
                    <a:lnTo>
                      <a:pt x="0" y="18710"/>
                    </a:lnTo>
                    <a:cubicBezTo>
                      <a:pt x="0" y="19020"/>
                      <a:pt x="250" y="19273"/>
                      <a:pt x="564" y="19273"/>
                    </a:cubicBezTo>
                    <a:lnTo>
                      <a:pt x="2861" y="19273"/>
                    </a:lnTo>
                    <a:cubicBezTo>
                      <a:pt x="3171" y="19273"/>
                      <a:pt x="3424" y="19020"/>
                      <a:pt x="3424" y="18710"/>
                    </a:cubicBezTo>
                    <a:cubicBezTo>
                      <a:pt x="3424" y="18396"/>
                      <a:pt x="3677" y="18143"/>
                      <a:pt x="3990" y="18143"/>
                    </a:cubicBezTo>
                    <a:cubicBezTo>
                      <a:pt x="4300" y="18143"/>
                      <a:pt x="4553" y="18396"/>
                      <a:pt x="4553" y="18710"/>
                    </a:cubicBezTo>
                    <a:cubicBezTo>
                      <a:pt x="4553" y="19020"/>
                      <a:pt x="4806" y="19273"/>
                      <a:pt x="5120" y="19273"/>
                    </a:cubicBezTo>
                    <a:lnTo>
                      <a:pt x="8507" y="19273"/>
                    </a:lnTo>
                    <a:cubicBezTo>
                      <a:pt x="8817" y="19273"/>
                      <a:pt x="9070" y="19020"/>
                      <a:pt x="9070" y="18710"/>
                    </a:cubicBezTo>
                    <a:cubicBezTo>
                      <a:pt x="9070" y="18396"/>
                      <a:pt x="9323" y="18143"/>
                      <a:pt x="9636" y="18143"/>
                    </a:cubicBezTo>
                    <a:cubicBezTo>
                      <a:pt x="9947" y="18143"/>
                      <a:pt x="10200" y="18396"/>
                      <a:pt x="10200" y="18710"/>
                    </a:cubicBezTo>
                    <a:cubicBezTo>
                      <a:pt x="10200" y="19020"/>
                      <a:pt x="10452" y="19273"/>
                      <a:pt x="10766" y="19273"/>
                    </a:cubicBezTo>
                    <a:lnTo>
                      <a:pt x="14153" y="19273"/>
                    </a:lnTo>
                    <a:cubicBezTo>
                      <a:pt x="14463" y="19273"/>
                      <a:pt x="14716" y="19020"/>
                      <a:pt x="14716" y="18710"/>
                    </a:cubicBezTo>
                    <a:cubicBezTo>
                      <a:pt x="14716" y="18396"/>
                      <a:pt x="14969" y="18143"/>
                      <a:pt x="15283" y="18143"/>
                    </a:cubicBezTo>
                    <a:cubicBezTo>
                      <a:pt x="15593" y="18143"/>
                      <a:pt x="15846" y="18396"/>
                      <a:pt x="15846" y="18710"/>
                    </a:cubicBezTo>
                    <a:cubicBezTo>
                      <a:pt x="15846" y="19020"/>
                      <a:pt x="16099" y="19273"/>
                      <a:pt x="16412" y="19273"/>
                    </a:cubicBezTo>
                    <a:lnTo>
                      <a:pt x="18706" y="19273"/>
                    </a:lnTo>
                    <a:cubicBezTo>
                      <a:pt x="19019" y="19273"/>
                      <a:pt x="19272" y="19020"/>
                      <a:pt x="19272" y="18710"/>
                    </a:cubicBezTo>
                    <a:lnTo>
                      <a:pt x="19272" y="16412"/>
                    </a:lnTo>
                    <a:cubicBezTo>
                      <a:pt x="19272" y="16099"/>
                      <a:pt x="19019" y="15849"/>
                      <a:pt x="18706" y="15849"/>
                    </a:cubicBezTo>
                    <a:cubicBezTo>
                      <a:pt x="18393" y="15849"/>
                      <a:pt x="18143" y="15596"/>
                      <a:pt x="18143" y="15283"/>
                    </a:cubicBezTo>
                    <a:cubicBezTo>
                      <a:pt x="18143" y="14970"/>
                      <a:pt x="18393" y="14720"/>
                      <a:pt x="18706" y="14720"/>
                    </a:cubicBezTo>
                    <a:cubicBezTo>
                      <a:pt x="19019" y="14720"/>
                      <a:pt x="19272" y="14467"/>
                      <a:pt x="19272" y="14154"/>
                    </a:cubicBezTo>
                    <a:lnTo>
                      <a:pt x="19272" y="10766"/>
                    </a:lnTo>
                    <a:cubicBezTo>
                      <a:pt x="19272" y="10453"/>
                      <a:pt x="19019" y="10203"/>
                      <a:pt x="18706" y="10203"/>
                    </a:cubicBezTo>
                    <a:cubicBezTo>
                      <a:pt x="18393" y="10203"/>
                      <a:pt x="18143" y="9950"/>
                      <a:pt x="18143" y="9637"/>
                    </a:cubicBezTo>
                    <a:cubicBezTo>
                      <a:pt x="18143" y="9324"/>
                      <a:pt x="18393" y="9074"/>
                      <a:pt x="18706" y="9074"/>
                    </a:cubicBezTo>
                    <a:cubicBezTo>
                      <a:pt x="19019" y="9074"/>
                      <a:pt x="19272" y="8821"/>
                      <a:pt x="19272" y="8507"/>
                    </a:cubicBezTo>
                    <a:lnTo>
                      <a:pt x="19272" y="5120"/>
                    </a:lnTo>
                    <a:cubicBezTo>
                      <a:pt x="19272" y="4807"/>
                      <a:pt x="19019" y="4557"/>
                      <a:pt x="18706" y="4557"/>
                    </a:cubicBezTo>
                    <a:cubicBezTo>
                      <a:pt x="18393" y="4557"/>
                      <a:pt x="18143" y="4304"/>
                      <a:pt x="18143" y="3991"/>
                    </a:cubicBezTo>
                    <a:cubicBezTo>
                      <a:pt x="18143" y="3677"/>
                      <a:pt x="18393" y="3427"/>
                      <a:pt x="18706" y="3427"/>
                    </a:cubicBezTo>
                    <a:cubicBezTo>
                      <a:pt x="19019" y="3427"/>
                      <a:pt x="19272" y="3175"/>
                      <a:pt x="19272" y="2861"/>
                    </a:cubicBezTo>
                    <a:lnTo>
                      <a:pt x="19272" y="567"/>
                    </a:lnTo>
                    <a:cubicBezTo>
                      <a:pt x="19272" y="254"/>
                      <a:pt x="19019" y="1"/>
                      <a:pt x="18706" y="1"/>
                    </a:cubicBezTo>
                    <a:lnTo>
                      <a:pt x="16412" y="1"/>
                    </a:lnTo>
                    <a:cubicBezTo>
                      <a:pt x="16099" y="1"/>
                      <a:pt x="15846" y="254"/>
                      <a:pt x="15846" y="567"/>
                    </a:cubicBezTo>
                    <a:cubicBezTo>
                      <a:pt x="15846" y="877"/>
                      <a:pt x="15593" y="1130"/>
                      <a:pt x="15283" y="1130"/>
                    </a:cubicBezTo>
                    <a:cubicBezTo>
                      <a:pt x="14969" y="1130"/>
                      <a:pt x="14716" y="877"/>
                      <a:pt x="14716" y="567"/>
                    </a:cubicBezTo>
                    <a:cubicBezTo>
                      <a:pt x="14716" y="254"/>
                      <a:pt x="14463" y="1"/>
                      <a:pt x="14153" y="1"/>
                    </a:cubicBezTo>
                    <a:lnTo>
                      <a:pt x="10766" y="1"/>
                    </a:lnTo>
                    <a:cubicBezTo>
                      <a:pt x="10452" y="1"/>
                      <a:pt x="10200" y="254"/>
                      <a:pt x="10200" y="567"/>
                    </a:cubicBezTo>
                    <a:cubicBezTo>
                      <a:pt x="10200" y="877"/>
                      <a:pt x="9947" y="1130"/>
                      <a:pt x="9636" y="1130"/>
                    </a:cubicBezTo>
                    <a:cubicBezTo>
                      <a:pt x="9323" y="1130"/>
                      <a:pt x="9070" y="877"/>
                      <a:pt x="9070" y="567"/>
                    </a:cubicBezTo>
                    <a:cubicBezTo>
                      <a:pt x="9070" y="254"/>
                      <a:pt x="8817" y="1"/>
                      <a:pt x="8507" y="1"/>
                    </a:cubicBezTo>
                    <a:lnTo>
                      <a:pt x="5120" y="1"/>
                    </a:lnTo>
                    <a:cubicBezTo>
                      <a:pt x="4806" y="1"/>
                      <a:pt x="4553" y="254"/>
                      <a:pt x="4553" y="567"/>
                    </a:cubicBezTo>
                    <a:cubicBezTo>
                      <a:pt x="4553" y="877"/>
                      <a:pt x="4300" y="1130"/>
                      <a:pt x="3990" y="1130"/>
                    </a:cubicBezTo>
                    <a:cubicBezTo>
                      <a:pt x="3677" y="1130"/>
                      <a:pt x="3424" y="877"/>
                      <a:pt x="3424" y="567"/>
                    </a:cubicBezTo>
                    <a:cubicBezTo>
                      <a:pt x="3424" y="254"/>
                      <a:pt x="3171" y="1"/>
                      <a:pt x="286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43" name="Google Shape;4531;p63">
              <a:extLst>
                <a:ext uri="{FF2B5EF4-FFF2-40B4-BE49-F238E27FC236}">
                  <a16:creationId xmlns:a16="http://schemas.microsoft.com/office/drawing/2014/main" xmlns="" id="{DEE7CF4A-3C13-47E1-ACF5-53F76720E0EF}"/>
                </a:ext>
              </a:extLst>
            </p:cNvPr>
            <p:cNvGrpSpPr/>
            <p:nvPr/>
          </p:nvGrpSpPr>
          <p:grpSpPr>
            <a:xfrm>
              <a:off x="1464576" y="2227020"/>
              <a:ext cx="231327" cy="202708"/>
              <a:chOff x="899850" y="871450"/>
              <a:chExt cx="483175" cy="423400"/>
            </a:xfrm>
            <a:solidFill>
              <a:schemeClr val="accent3"/>
            </a:solidFill>
          </p:grpSpPr>
          <p:sp>
            <p:nvSpPr>
              <p:cNvPr id="444" name="Google Shape;4532;p63">
                <a:extLst>
                  <a:ext uri="{FF2B5EF4-FFF2-40B4-BE49-F238E27FC236}">
                    <a16:creationId xmlns:a16="http://schemas.microsoft.com/office/drawing/2014/main" xmlns="" id="{10F1049C-AFD8-4C6D-B303-7385C6AF9CAB}"/>
                  </a:ext>
                </a:extLst>
              </p:cNvPr>
              <p:cNvSpPr/>
              <p:nvPr/>
            </p:nvSpPr>
            <p:spPr>
              <a:xfrm>
                <a:off x="1325175" y="1040825"/>
                <a:ext cx="56425" cy="28275"/>
              </a:xfrm>
              <a:custGeom>
                <a:avLst/>
                <a:gdLst/>
                <a:ahLst/>
                <a:cxnLst/>
                <a:rect l="l" t="t" r="r" b="b"/>
                <a:pathLst>
                  <a:path w="2257" h="1131" extrusionOk="0">
                    <a:moveTo>
                      <a:pt x="564" y="1"/>
                    </a:moveTo>
                    <a:cubicBezTo>
                      <a:pt x="251" y="1"/>
                      <a:pt x="1" y="251"/>
                      <a:pt x="1" y="564"/>
                    </a:cubicBezTo>
                    <a:cubicBezTo>
                      <a:pt x="1" y="877"/>
                      <a:pt x="251" y="1130"/>
                      <a:pt x="564" y="1130"/>
                    </a:cubicBezTo>
                    <a:lnTo>
                      <a:pt x="1693" y="1130"/>
                    </a:lnTo>
                    <a:cubicBezTo>
                      <a:pt x="2006" y="1130"/>
                      <a:pt x="2256" y="877"/>
                      <a:pt x="2256" y="564"/>
                    </a:cubicBezTo>
                    <a:cubicBezTo>
                      <a:pt x="2256" y="251"/>
                      <a:pt x="2006" y="1"/>
                      <a:pt x="169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45" name="Google Shape;4533;p63">
                <a:extLst>
                  <a:ext uri="{FF2B5EF4-FFF2-40B4-BE49-F238E27FC236}">
                    <a16:creationId xmlns:a16="http://schemas.microsoft.com/office/drawing/2014/main" xmlns="" id="{EE744948-EDD5-4E83-8CA5-5DB433A0B3B7}"/>
                  </a:ext>
                </a:extLst>
              </p:cNvPr>
              <p:cNvSpPr/>
              <p:nvPr/>
            </p:nvSpPr>
            <p:spPr>
              <a:xfrm>
                <a:off x="1323750" y="956100"/>
                <a:ext cx="59275" cy="56525"/>
              </a:xfrm>
              <a:custGeom>
                <a:avLst/>
                <a:gdLst/>
                <a:ahLst/>
                <a:cxnLst/>
                <a:rect l="l" t="t" r="r" b="b"/>
                <a:pathLst>
                  <a:path w="2371" h="2261" extrusionOk="0">
                    <a:moveTo>
                      <a:pt x="1750" y="0"/>
                    </a:moveTo>
                    <a:cubicBezTo>
                      <a:pt x="1605" y="0"/>
                      <a:pt x="1461" y="55"/>
                      <a:pt x="1350" y="165"/>
                    </a:cubicBezTo>
                    <a:lnTo>
                      <a:pt x="220" y="1294"/>
                    </a:lnTo>
                    <a:cubicBezTo>
                      <a:pt x="0" y="1517"/>
                      <a:pt x="0" y="1872"/>
                      <a:pt x="220" y="2095"/>
                    </a:cubicBezTo>
                    <a:cubicBezTo>
                      <a:pt x="332" y="2205"/>
                      <a:pt x="476" y="2260"/>
                      <a:pt x="621" y="2260"/>
                    </a:cubicBezTo>
                    <a:cubicBezTo>
                      <a:pt x="765" y="2260"/>
                      <a:pt x="910" y="2205"/>
                      <a:pt x="1021" y="2095"/>
                    </a:cubicBezTo>
                    <a:lnTo>
                      <a:pt x="2151" y="966"/>
                    </a:lnTo>
                    <a:cubicBezTo>
                      <a:pt x="2370" y="743"/>
                      <a:pt x="2370" y="388"/>
                      <a:pt x="2151" y="165"/>
                    </a:cubicBezTo>
                    <a:cubicBezTo>
                      <a:pt x="2039" y="55"/>
                      <a:pt x="1895" y="0"/>
                      <a:pt x="175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46" name="Google Shape;4534;p63">
                <a:extLst>
                  <a:ext uri="{FF2B5EF4-FFF2-40B4-BE49-F238E27FC236}">
                    <a16:creationId xmlns:a16="http://schemas.microsoft.com/office/drawing/2014/main" xmlns="" id="{00E644B2-80ED-4DE7-BFE1-9BFF6AD58DB3}"/>
                  </a:ext>
                </a:extLst>
              </p:cNvPr>
              <p:cNvSpPr/>
              <p:nvPr/>
            </p:nvSpPr>
            <p:spPr>
              <a:xfrm>
                <a:off x="1323750" y="1097250"/>
                <a:ext cx="59275" cy="56525"/>
              </a:xfrm>
              <a:custGeom>
                <a:avLst/>
                <a:gdLst/>
                <a:ahLst/>
                <a:cxnLst/>
                <a:rect l="l" t="t" r="r" b="b"/>
                <a:pathLst>
                  <a:path w="2371" h="2261" extrusionOk="0">
                    <a:moveTo>
                      <a:pt x="621" y="0"/>
                    </a:moveTo>
                    <a:cubicBezTo>
                      <a:pt x="476" y="0"/>
                      <a:pt x="332" y="55"/>
                      <a:pt x="220" y="165"/>
                    </a:cubicBezTo>
                    <a:cubicBezTo>
                      <a:pt x="0" y="388"/>
                      <a:pt x="0" y="743"/>
                      <a:pt x="220" y="966"/>
                    </a:cubicBezTo>
                    <a:lnTo>
                      <a:pt x="1350" y="2095"/>
                    </a:lnTo>
                    <a:cubicBezTo>
                      <a:pt x="1461" y="2205"/>
                      <a:pt x="1605" y="2260"/>
                      <a:pt x="1750" y="2260"/>
                    </a:cubicBezTo>
                    <a:cubicBezTo>
                      <a:pt x="1895" y="2260"/>
                      <a:pt x="2039" y="2205"/>
                      <a:pt x="2151" y="2095"/>
                    </a:cubicBezTo>
                    <a:cubicBezTo>
                      <a:pt x="2370" y="1872"/>
                      <a:pt x="2370" y="1517"/>
                      <a:pt x="2151" y="1294"/>
                    </a:cubicBezTo>
                    <a:lnTo>
                      <a:pt x="1021" y="165"/>
                    </a:lnTo>
                    <a:cubicBezTo>
                      <a:pt x="910" y="55"/>
                      <a:pt x="765" y="0"/>
                      <a:pt x="62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47" name="Google Shape;4535;p63">
                <a:extLst>
                  <a:ext uri="{FF2B5EF4-FFF2-40B4-BE49-F238E27FC236}">
                    <a16:creationId xmlns:a16="http://schemas.microsoft.com/office/drawing/2014/main" xmlns="" id="{5CE6A10B-00CA-4BB1-95A5-3A8B0691C8FD}"/>
                  </a:ext>
                </a:extLst>
              </p:cNvPr>
              <p:cNvSpPr/>
              <p:nvPr/>
            </p:nvSpPr>
            <p:spPr>
              <a:xfrm>
                <a:off x="899850" y="871450"/>
                <a:ext cx="396150" cy="423400"/>
              </a:xfrm>
              <a:custGeom>
                <a:avLst/>
                <a:gdLst/>
                <a:ahLst/>
                <a:cxnLst/>
                <a:rect l="l" t="t" r="r" b="b"/>
                <a:pathLst>
                  <a:path w="15846" h="16936" extrusionOk="0">
                    <a:moveTo>
                      <a:pt x="6812" y="4518"/>
                    </a:moveTo>
                    <a:lnTo>
                      <a:pt x="6812" y="10164"/>
                    </a:lnTo>
                    <a:lnTo>
                      <a:pt x="5682" y="10164"/>
                    </a:lnTo>
                    <a:lnTo>
                      <a:pt x="5682" y="4518"/>
                    </a:lnTo>
                    <a:close/>
                    <a:moveTo>
                      <a:pt x="14153" y="1130"/>
                    </a:moveTo>
                    <a:cubicBezTo>
                      <a:pt x="14463" y="1130"/>
                      <a:pt x="14716" y="1380"/>
                      <a:pt x="14716" y="1693"/>
                    </a:cubicBezTo>
                    <a:lnTo>
                      <a:pt x="14716" y="12985"/>
                    </a:lnTo>
                    <a:cubicBezTo>
                      <a:pt x="14716" y="13298"/>
                      <a:pt x="14463" y="13551"/>
                      <a:pt x="14153" y="13551"/>
                    </a:cubicBezTo>
                    <a:lnTo>
                      <a:pt x="13587" y="13551"/>
                    </a:lnTo>
                    <a:lnTo>
                      <a:pt x="13587" y="1130"/>
                    </a:lnTo>
                    <a:close/>
                    <a:moveTo>
                      <a:pt x="13018" y="1"/>
                    </a:moveTo>
                    <a:cubicBezTo>
                      <a:pt x="13012" y="1"/>
                      <a:pt x="13006" y="4"/>
                      <a:pt x="13000" y="4"/>
                    </a:cubicBezTo>
                    <a:cubicBezTo>
                      <a:pt x="12992" y="4"/>
                      <a:pt x="12985" y="4"/>
                      <a:pt x="12978" y="4"/>
                    </a:cubicBezTo>
                    <a:cubicBezTo>
                      <a:pt x="12972" y="4"/>
                      <a:pt x="12967" y="4"/>
                      <a:pt x="12961" y="4"/>
                    </a:cubicBezTo>
                    <a:cubicBezTo>
                      <a:pt x="12797" y="4"/>
                      <a:pt x="12768" y="58"/>
                      <a:pt x="7221" y="3385"/>
                    </a:cubicBezTo>
                    <a:lnTo>
                      <a:pt x="3990" y="3385"/>
                    </a:lnTo>
                    <a:cubicBezTo>
                      <a:pt x="1810" y="3388"/>
                      <a:pt x="0" y="5159"/>
                      <a:pt x="0" y="7339"/>
                    </a:cubicBezTo>
                    <a:cubicBezTo>
                      <a:pt x="0" y="9323"/>
                      <a:pt x="1515" y="10959"/>
                      <a:pt x="3424" y="11236"/>
                    </a:cubicBezTo>
                    <a:lnTo>
                      <a:pt x="3424" y="15244"/>
                    </a:lnTo>
                    <a:cubicBezTo>
                      <a:pt x="3424" y="16180"/>
                      <a:pt x="4183" y="16936"/>
                      <a:pt x="5119" y="16936"/>
                    </a:cubicBezTo>
                    <a:cubicBezTo>
                      <a:pt x="6053" y="16936"/>
                      <a:pt x="6812" y="16180"/>
                      <a:pt x="6812" y="15244"/>
                    </a:cubicBezTo>
                    <a:lnTo>
                      <a:pt x="6812" y="11293"/>
                    </a:lnTo>
                    <a:lnTo>
                      <a:pt x="7221" y="11293"/>
                    </a:lnTo>
                    <a:cubicBezTo>
                      <a:pt x="12690" y="14573"/>
                      <a:pt x="12811" y="14681"/>
                      <a:pt x="12984" y="14681"/>
                    </a:cubicBezTo>
                    <a:cubicBezTo>
                      <a:pt x="12997" y="14681"/>
                      <a:pt x="13009" y="14681"/>
                      <a:pt x="13024" y="14681"/>
                    </a:cubicBezTo>
                    <a:lnTo>
                      <a:pt x="14153" y="14681"/>
                    </a:lnTo>
                    <a:cubicBezTo>
                      <a:pt x="15087" y="14678"/>
                      <a:pt x="15845" y="13922"/>
                      <a:pt x="15845" y="12985"/>
                    </a:cubicBezTo>
                    <a:lnTo>
                      <a:pt x="15845" y="1693"/>
                    </a:lnTo>
                    <a:cubicBezTo>
                      <a:pt x="15845" y="756"/>
                      <a:pt x="15087" y="1"/>
                      <a:pt x="1415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448" name="Google Shape;4536;p63">
              <a:extLst>
                <a:ext uri="{FF2B5EF4-FFF2-40B4-BE49-F238E27FC236}">
                  <a16:creationId xmlns:a16="http://schemas.microsoft.com/office/drawing/2014/main" xmlns="" id="{B7B7417C-F37C-4F4F-9B4A-A05D66409250}"/>
                </a:ext>
              </a:extLst>
            </p:cNvPr>
            <p:cNvSpPr/>
            <p:nvPr/>
          </p:nvSpPr>
          <p:spPr>
            <a:xfrm>
              <a:off x="1761644" y="2213044"/>
              <a:ext cx="205485" cy="230680"/>
            </a:xfrm>
            <a:custGeom>
              <a:avLst/>
              <a:gdLst/>
              <a:ahLst/>
              <a:cxnLst/>
              <a:rect l="l" t="t" r="r" b="b"/>
              <a:pathLst>
                <a:path w="17168" h="19273" extrusionOk="0">
                  <a:moveTo>
                    <a:pt x="15361" y="1130"/>
                  </a:moveTo>
                  <a:cubicBezTo>
                    <a:pt x="15671" y="1130"/>
                    <a:pt x="15924" y="1382"/>
                    <a:pt x="15924" y="1696"/>
                  </a:cubicBezTo>
                  <a:cubicBezTo>
                    <a:pt x="15924" y="2006"/>
                    <a:pt x="15671" y="2259"/>
                    <a:pt x="15361" y="2259"/>
                  </a:cubicBezTo>
                  <a:lnTo>
                    <a:pt x="1810" y="2259"/>
                  </a:lnTo>
                  <a:cubicBezTo>
                    <a:pt x="1497" y="2259"/>
                    <a:pt x="1244" y="2006"/>
                    <a:pt x="1244" y="1696"/>
                  </a:cubicBezTo>
                  <a:cubicBezTo>
                    <a:pt x="1244" y="1382"/>
                    <a:pt x="1497" y="1130"/>
                    <a:pt x="1810" y="1130"/>
                  </a:cubicBezTo>
                  <a:close/>
                  <a:moveTo>
                    <a:pt x="15361" y="11332"/>
                  </a:moveTo>
                  <a:cubicBezTo>
                    <a:pt x="15671" y="11332"/>
                    <a:pt x="15924" y="11582"/>
                    <a:pt x="15924" y="11895"/>
                  </a:cubicBezTo>
                  <a:cubicBezTo>
                    <a:pt x="15924" y="12208"/>
                    <a:pt x="15671" y="12461"/>
                    <a:pt x="15361" y="12461"/>
                  </a:cubicBezTo>
                  <a:lnTo>
                    <a:pt x="1810" y="12461"/>
                  </a:lnTo>
                  <a:cubicBezTo>
                    <a:pt x="1497" y="12461"/>
                    <a:pt x="1244" y="12208"/>
                    <a:pt x="1244" y="11895"/>
                  </a:cubicBezTo>
                  <a:cubicBezTo>
                    <a:pt x="1244" y="11582"/>
                    <a:pt x="1497" y="11332"/>
                    <a:pt x="1810" y="11332"/>
                  </a:cubicBezTo>
                  <a:close/>
                  <a:moveTo>
                    <a:pt x="1804" y="0"/>
                  </a:moveTo>
                  <a:cubicBezTo>
                    <a:pt x="982" y="0"/>
                    <a:pt x="277" y="593"/>
                    <a:pt x="139" y="1404"/>
                  </a:cubicBezTo>
                  <a:cubicBezTo>
                    <a:pt x="1" y="2217"/>
                    <a:pt x="467" y="3012"/>
                    <a:pt x="1244" y="3286"/>
                  </a:cubicBezTo>
                  <a:lnTo>
                    <a:pt x="1244" y="10305"/>
                  </a:lnTo>
                  <a:cubicBezTo>
                    <a:pt x="570" y="10543"/>
                    <a:pt x="118" y="11178"/>
                    <a:pt x="115" y="11895"/>
                  </a:cubicBezTo>
                  <a:cubicBezTo>
                    <a:pt x="115" y="12831"/>
                    <a:pt x="874" y="13587"/>
                    <a:pt x="1810" y="13590"/>
                  </a:cubicBezTo>
                  <a:lnTo>
                    <a:pt x="6752" y="13590"/>
                  </a:lnTo>
                  <a:lnTo>
                    <a:pt x="2518" y="18333"/>
                  </a:lnTo>
                  <a:cubicBezTo>
                    <a:pt x="2316" y="18565"/>
                    <a:pt x="2337" y="18914"/>
                    <a:pt x="2566" y="19122"/>
                  </a:cubicBezTo>
                  <a:cubicBezTo>
                    <a:pt x="2674" y="19218"/>
                    <a:pt x="2809" y="19266"/>
                    <a:pt x="2943" y="19266"/>
                  </a:cubicBezTo>
                  <a:cubicBezTo>
                    <a:pt x="3095" y="19266"/>
                    <a:pt x="3247" y="19205"/>
                    <a:pt x="3358" y="19086"/>
                  </a:cubicBezTo>
                  <a:lnTo>
                    <a:pt x="8020" y="13867"/>
                  </a:lnTo>
                  <a:lnTo>
                    <a:pt x="8020" y="18709"/>
                  </a:lnTo>
                  <a:cubicBezTo>
                    <a:pt x="8020" y="19019"/>
                    <a:pt x="8273" y="19272"/>
                    <a:pt x="8586" y="19272"/>
                  </a:cubicBezTo>
                  <a:cubicBezTo>
                    <a:pt x="8896" y="19272"/>
                    <a:pt x="9149" y="19019"/>
                    <a:pt x="9149" y="18709"/>
                  </a:cubicBezTo>
                  <a:lnTo>
                    <a:pt x="9149" y="13867"/>
                  </a:lnTo>
                  <a:lnTo>
                    <a:pt x="13810" y="19086"/>
                  </a:lnTo>
                  <a:cubicBezTo>
                    <a:pt x="13922" y="19203"/>
                    <a:pt x="14072" y="19263"/>
                    <a:pt x="14224" y="19263"/>
                  </a:cubicBezTo>
                  <a:cubicBezTo>
                    <a:pt x="14359" y="19263"/>
                    <a:pt x="14494" y="19215"/>
                    <a:pt x="14602" y="19119"/>
                  </a:cubicBezTo>
                  <a:cubicBezTo>
                    <a:pt x="14831" y="18914"/>
                    <a:pt x="14852" y="18562"/>
                    <a:pt x="14650" y="18330"/>
                  </a:cubicBezTo>
                  <a:lnTo>
                    <a:pt x="10417" y="13590"/>
                  </a:lnTo>
                  <a:lnTo>
                    <a:pt x="15361" y="13590"/>
                  </a:lnTo>
                  <a:cubicBezTo>
                    <a:pt x="16183" y="13590"/>
                    <a:pt x="16891" y="12997"/>
                    <a:pt x="17029" y="12184"/>
                  </a:cubicBezTo>
                  <a:cubicBezTo>
                    <a:pt x="17168" y="11374"/>
                    <a:pt x="16701" y="10579"/>
                    <a:pt x="15924" y="10305"/>
                  </a:cubicBezTo>
                  <a:lnTo>
                    <a:pt x="15924" y="3286"/>
                  </a:lnTo>
                  <a:cubicBezTo>
                    <a:pt x="16701" y="3012"/>
                    <a:pt x="17168" y="2217"/>
                    <a:pt x="17029" y="1404"/>
                  </a:cubicBezTo>
                  <a:cubicBezTo>
                    <a:pt x="16891" y="593"/>
                    <a:pt x="16187" y="0"/>
                    <a:pt x="15367" y="0"/>
                  </a:cubicBezTo>
                  <a:cubicBezTo>
                    <a:pt x="15365" y="0"/>
                    <a:pt x="15363" y="0"/>
                    <a:pt x="15361" y="0"/>
                  </a:cubicBezTo>
                  <a:lnTo>
                    <a:pt x="1810" y="0"/>
                  </a:lnTo>
                  <a:cubicBezTo>
                    <a:pt x="1808" y="0"/>
                    <a:pt x="1806" y="0"/>
                    <a:pt x="180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449" name="Google Shape;4537;p63">
              <a:extLst>
                <a:ext uri="{FF2B5EF4-FFF2-40B4-BE49-F238E27FC236}">
                  <a16:creationId xmlns:a16="http://schemas.microsoft.com/office/drawing/2014/main" xmlns="" id="{5B1C41D4-FD0F-4A08-937C-DF8627F31062}"/>
                </a:ext>
              </a:extLst>
            </p:cNvPr>
            <p:cNvGrpSpPr/>
            <p:nvPr/>
          </p:nvGrpSpPr>
          <p:grpSpPr>
            <a:xfrm>
              <a:off x="2030306" y="2213028"/>
              <a:ext cx="231578" cy="230692"/>
              <a:chOff x="2085450" y="842250"/>
              <a:chExt cx="483700" cy="481850"/>
            </a:xfrm>
            <a:solidFill>
              <a:schemeClr val="accent3"/>
            </a:solidFill>
          </p:grpSpPr>
          <p:sp>
            <p:nvSpPr>
              <p:cNvPr id="450" name="Google Shape;4538;p63">
                <a:extLst>
                  <a:ext uri="{FF2B5EF4-FFF2-40B4-BE49-F238E27FC236}">
                    <a16:creationId xmlns:a16="http://schemas.microsoft.com/office/drawing/2014/main" xmlns="" id="{3631D504-4097-4A80-BDC2-BB815A1C74F0}"/>
                  </a:ext>
                </a:extLst>
              </p:cNvPr>
              <p:cNvSpPr/>
              <p:nvPr/>
            </p:nvSpPr>
            <p:spPr>
              <a:xfrm>
                <a:off x="2085525" y="926925"/>
                <a:ext cx="483625" cy="397175"/>
              </a:xfrm>
              <a:custGeom>
                <a:avLst/>
                <a:gdLst/>
                <a:ahLst/>
                <a:cxnLst/>
                <a:rect l="l" t="t" r="r" b="b"/>
                <a:pathLst>
                  <a:path w="19345" h="15887" extrusionOk="0">
                    <a:moveTo>
                      <a:pt x="1693" y="1"/>
                    </a:moveTo>
                    <a:cubicBezTo>
                      <a:pt x="756" y="1"/>
                      <a:pt x="0" y="760"/>
                      <a:pt x="0" y="1696"/>
                    </a:cubicBezTo>
                    <a:cubicBezTo>
                      <a:pt x="0" y="2630"/>
                      <a:pt x="756" y="3389"/>
                      <a:pt x="1693" y="3389"/>
                    </a:cubicBezTo>
                    <a:lnTo>
                      <a:pt x="3990" y="3389"/>
                    </a:lnTo>
                    <a:cubicBezTo>
                      <a:pt x="4924" y="3389"/>
                      <a:pt x="5683" y="4147"/>
                      <a:pt x="5683" y="5084"/>
                    </a:cubicBezTo>
                    <a:lnTo>
                      <a:pt x="5683" y="8547"/>
                    </a:lnTo>
                    <a:cubicBezTo>
                      <a:pt x="5683" y="11347"/>
                      <a:pt x="7962" y="13627"/>
                      <a:pt x="10766" y="13627"/>
                    </a:cubicBezTo>
                    <a:lnTo>
                      <a:pt x="13626" y="13627"/>
                    </a:lnTo>
                    <a:lnTo>
                      <a:pt x="13626" y="15322"/>
                    </a:lnTo>
                    <a:cubicBezTo>
                      <a:pt x="13626" y="15656"/>
                      <a:pt x="13901" y="15887"/>
                      <a:pt x="14194" y="15887"/>
                    </a:cubicBezTo>
                    <a:cubicBezTo>
                      <a:pt x="14308" y="15887"/>
                      <a:pt x="14425" y="15852"/>
                      <a:pt x="14530" y="15774"/>
                    </a:cubicBezTo>
                    <a:lnTo>
                      <a:pt x="19046" y="12386"/>
                    </a:lnTo>
                    <a:cubicBezTo>
                      <a:pt x="19345" y="12160"/>
                      <a:pt x="19345" y="11706"/>
                      <a:pt x="19046" y="11483"/>
                    </a:cubicBezTo>
                    <a:lnTo>
                      <a:pt x="14530" y="8095"/>
                    </a:lnTo>
                    <a:cubicBezTo>
                      <a:pt x="14424" y="8016"/>
                      <a:pt x="14307" y="7981"/>
                      <a:pt x="14192" y="7981"/>
                    </a:cubicBezTo>
                    <a:cubicBezTo>
                      <a:pt x="13899" y="7981"/>
                      <a:pt x="13626" y="8212"/>
                      <a:pt x="13626" y="8547"/>
                    </a:cubicBezTo>
                    <a:lnTo>
                      <a:pt x="13626" y="10239"/>
                    </a:lnTo>
                    <a:lnTo>
                      <a:pt x="10766" y="10239"/>
                    </a:lnTo>
                    <a:cubicBezTo>
                      <a:pt x="9829" y="10239"/>
                      <a:pt x="9070" y="9480"/>
                      <a:pt x="9070" y="8547"/>
                    </a:cubicBezTo>
                    <a:lnTo>
                      <a:pt x="9070" y="5084"/>
                    </a:lnTo>
                    <a:cubicBezTo>
                      <a:pt x="9070" y="2280"/>
                      <a:pt x="6791" y="1"/>
                      <a:pt x="399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1" name="Google Shape;4539;p63">
                <a:extLst>
                  <a:ext uri="{FF2B5EF4-FFF2-40B4-BE49-F238E27FC236}">
                    <a16:creationId xmlns:a16="http://schemas.microsoft.com/office/drawing/2014/main" xmlns="" id="{2A32D7C5-F496-49EE-86E5-23CC96453F76}"/>
                  </a:ext>
                </a:extLst>
              </p:cNvPr>
              <p:cNvSpPr/>
              <p:nvPr/>
            </p:nvSpPr>
            <p:spPr>
              <a:xfrm>
                <a:off x="2085450" y="1151875"/>
                <a:ext cx="143650" cy="87575"/>
              </a:xfrm>
              <a:custGeom>
                <a:avLst/>
                <a:gdLst/>
                <a:ahLst/>
                <a:cxnLst/>
                <a:rect l="l" t="t" r="r" b="b"/>
                <a:pathLst>
                  <a:path w="5746" h="3503" extrusionOk="0">
                    <a:moveTo>
                      <a:pt x="4577" y="1"/>
                    </a:moveTo>
                    <a:cubicBezTo>
                      <a:pt x="4391" y="73"/>
                      <a:pt x="4192" y="112"/>
                      <a:pt x="3990" y="115"/>
                    </a:cubicBezTo>
                    <a:lnTo>
                      <a:pt x="1693" y="115"/>
                    </a:lnTo>
                    <a:cubicBezTo>
                      <a:pt x="759" y="115"/>
                      <a:pt x="0" y="871"/>
                      <a:pt x="0" y="1807"/>
                    </a:cubicBezTo>
                    <a:cubicBezTo>
                      <a:pt x="0" y="2744"/>
                      <a:pt x="759" y="3503"/>
                      <a:pt x="1693" y="3503"/>
                    </a:cubicBezTo>
                    <a:lnTo>
                      <a:pt x="1696" y="3500"/>
                    </a:lnTo>
                    <a:lnTo>
                      <a:pt x="3993" y="3500"/>
                    </a:lnTo>
                    <a:cubicBezTo>
                      <a:pt x="4589" y="3500"/>
                      <a:pt x="5183" y="3391"/>
                      <a:pt x="5746" y="3186"/>
                    </a:cubicBezTo>
                    <a:cubicBezTo>
                      <a:pt x="5065" y="2253"/>
                      <a:pt x="4662" y="1151"/>
                      <a:pt x="457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2" name="Google Shape;4540;p63">
                <a:extLst>
                  <a:ext uri="{FF2B5EF4-FFF2-40B4-BE49-F238E27FC236}">
                    <a16:creationId xmlns:a16="http://schemas.microsoft.com/office/drawing/2014/main" xmlns="" id="{24D23CD3-16F3-4A56-9331-42F31BCFCC7C}"/>
                  </a:ext>
                </a:extLst>
              </p:cNvPr>
              <p:cNvSpPr/>
              <p:nvPr/>
            </p:nvSpPr>
            <p:spPr>
              <a:xfrm>
                <a:off x="2274775" y="842250"/>
                <a:ext cx="294375" cy="197650"/>
              </a:xfrm>
              <a:custGeom>
                <a:avLst/>
                <a:gdLst/>
                <a:ahLst/>
                <a:cxnLst/>
                <a:rect l="l" t="t" r="r" b="b"/>
                <a:pathLst>
                  <a:path w="11775" h="7906" extrusionOk="0">
                    <a:moveTo>
                      <a:pt x="6622" y="0"/>
                    </a:moveTo>
                    <a:cubicBezTo>
                      <a:pt x="6329" y="0"/>
                      <a:pt x="6056" y="231"/>
                      <a:pt x="6056" y="566"/>
                    </a:cubicBezTo>
                    <a:lnTo>
                      <a:pt x="6056" y="2259"/>
                    </a:lnTo>
                    <a:lnTo>
                      <a:pt x="3196" y="2259"/>
                    </a:lnTo>
                    <a:cubicBezTo>
                      <a:pt x="2030" y="2265"/>
                      <a:pt x="904" y="2668"/>
                      <a:pt x="1" y="3406"/>
                    </a:cubicBezTo>
                    <a:cubicBezTo>
                      <a:pt x="940" y="4068"/>
                      <a:pt x="1675" y="4978"/>
                      <a:pt x="2130" y="6032"/>
                    </a:cubicBezTo>
                    <a:cubicBezTo>
                      <a:pt x="2431" y="5785"/>
                      <a:pt x="2804" y="5649"/>
                      <a:pt x="3196" y="5646"/>
                    </a:cubicBezTo>
                    <a:lnTo>
                      <a:pt x="6056" y="5646"/>
                    </a:lnTo>
                    <a:lnTo>
                      <a:pt x="6056" y="7342"/>
                    </a:lnTo>
                    <a:cubicBezTo>
                      <a:pt x="6056" y="7679"/>
                      <a:pt x="6334" y="7906"/>
                      <a:pt x="6625" y="7906"/>
                    </a:cubicBezTo>
                    <a:cubicBezTo>
                      <a:pt x="6740" y="7906"/>
                      <a:pt x="6857" y="7871"/>
                      <a:pt x="6960" y="7793"/>
                    </a:cubicBezTo>
                    <a:lnTo>
                      <a:pt x="11476" y="4406"/>
                    </a:lnTo>
                    <a:cubicBezTo>
                      <a:pt x="11775" y="4180"/>
                      <a:pt x="11775" y="3725"/>
                      <a:pt x="11476" y="3502"/>
                    </a:cubicBezTo>
                    <a:lnTo>
                      <a:pt x="6960" y="115"/>
                    </a:lnTo>
                    <a:cubicBezTo>
                      <a:pt x="6854" y="36"/>
                      <a:pt x="6737" y="0"/>
                      <a:pt x="662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53" name="Google Shape;4541;p63">
              <a:extLst>
                <a:ext uri="{FF2B5EF4-FFF2-40B4-BE49-F238E27FC236}">
                  <a16:creationId xmlns:a16="http://schemas.microsoft.com/office/drawing/2014/main" xmlns="" id="{B8F4BFC7-388B-4469-89BD-3148C4AA4714}"/>
                </a:ext>
              </a:extLst>
            </p:cNvPr>
            <p:cNvGrpSpPr/>
            <p:nvPr/>
          </p:nvGrpSpPr>
          <p:grpSpPr>
            <a:xfrm>
              <a:off x="2321718" y="2213034"/>
              <a:ext cx="230716" cy="230680"/>
              <a:chOff x="2685825" y="840375"/>
              <a:chExt cx="481900" cy="481825"/>
            </a:xfrm>
            <a:solidFill>
              <a:schemeClr val="accent3"/>
            </a:solidFill>
          </p:grpSpPr>
          <p:sp>
            <p:nvSpPr>
              <p:cNvPr id="454" name="Google Shape;4542;p63">
                <a:extLst>
                  <a:ext uri="{FF2B5EF4-FFF2-40B4-BE49-F238E27FC236}">
                    <a16:creationId xmlns:a16="http://schemas.microsoft.com/office/drawing/2014/main" xmlns="" id="{35BEAAA2-6378-4044-81D9-60706CDFA14C}"/>
                  </a:ext>
                </a:extLst>
              </p:cNvPr>
              <p:cNvSpPr/>
              <p:nvPr/>
            </p:nvSpPr>
            <p:spPr>
              <a:xfrm>
                <a:off x="2685825" y="840375"/>
                <a:ext cx="481900" cy="481825"/>
              </a:xfrm>
              <a:custGeom>
                <a:avLst/>
                <a:gdLst/>
                <a:ahLst/>
                <a:cxnLst/>
                <a:rect l="l" t="t" r="r" b="b"/>
                <a:pathLst>
                  <a:path w="19276" h="19273" extrusionOk="0">
                    <a:moveTo>
                      <a:pt x="9600" y="4592"/>
                    </a:moveTo>
                    <a:cubicBezTo>
                      <a:pt x="12403" y="4592"/>
                      <a:pt x="14683" y="6872"/>
                      <a:pt x="14683" y="9675"/>
                    </a:cubicBezTo>
                    <a:cubicBezTo>
                      <a:pt x="14683" y="12476"/>
                      <a:pt x="12403" y="14755"/>
                      <a:pt x="9600" y="14755"/>
                    </a:cubicBezTo>
                    <a:cubicBezTo>
                      <a:pt x="6799" y="14755"/>
                      <a:pt x="4520" y="12476"/>
                      <a:pt x="4520" y="9675"/>
                    </a:cubicBezTo>
                    <a:cubicBezTo>
                      <a:pt x="4520" y="6872"/>
                      <a:pt x="6799" y="4592"/>
                      <a:pt x="9600" y="4592"/>
                    </a:cubicBezTo>
                    <a:close/>
                    <a:moveTo>
                      <a:pt x="8471" y="0"/>
                    </a:moveTo>
                    <a:cubicBezTo>
                      <a:pt x="8212" y="0"/>
                      <a:pt x="7986" y="175"/>
                      <a:pt x="7923" y="428"/>
                    </a:cubicBezTo>
                    <a:lnTo>
                      <a:pt x="7691" y="1427"/>
                    </a:lnTo>
                    <a:cubicBezTo>
                      <a:pt x="6778" y="1635"/>
                      <a:pt x="5908" y="1993"/>
                      <a:pt x="5116" y="2490"/>
                    </a:cubicBezTo>
                    <a:lnTo>
                      <a:pt x="4300" y="2002"/>
                    </a:lnTo>
                    <a:cubicBezTo>
                      <a:pt x="4210" y="1949"/>
                      <a:pt x="4110" y="1922"/>
                      <a:pt x="4010" y="1922"/>
                    </a:cubicBezTo>
                    <a:cubicBezTo>
                      <a:pt x="3864" y="1922"/>
                      <a:pt x="3719" y="1978"/>
                      <a:pt x="3611" y="2087"/>
                    </a:cubicBezTo>
                    <a:lnTo>
                      <a:pt x="2015" y="3683"/>
                    </a:lnTo>
                    <a:cubicBezTo>
                      <a:pt x="1831" y="3866"/>
                      <a:pt x="1798" y="4153"/>
                      <a:pt x="1930" y="4372"/>
                    </a:cubicBezTo>
                    <a:lnTo>
                      <a:pt x="2418" y="5188"/>
                    </a:lnTo>
                    <a:cubicBezTo>
                      <a:pt x="1921" y="5980"/>
                      <a:pt x="1563" y="6851"/>
                      <a:pt x="1355" y="7766"/>
                    </a:cubicBezTo>
                    <a:lnTo>
                      <a:pt x="431" y="7995"/>
                    </a:lnTo>
                    <a:cubicBezTo>
                      <a:pt x="178" y="8058"/>
                      <a:pt x="0" y="8284"/>
                      <a:pt x="3" y="8546"/>
                    </a:cubicBezTo>
                    <a:lnTo>
                      <a:pt x="3" y="10804"/>
                    </a:lnTo>
                    <a:cubicBezTo>
                      <a:pt x="0" y="11060"/>
                      <a:pt x="178" y="11286"/>
                      <a:pt x="428" y="11349"/>
                    </a:cubicBezTo>
                    <a:lnTo>
                      <a:pt x="1352" y="11581"/>
                    </a:lnTo>
                    <a:cubicBezTo>
                      <a:pt x="1560" y="12494"/>
                      <a:pt x="1921" y="13364"/>
                      <a:pt x="2418" y="14159"/>
                    </a:cubicBezTo>
                    <a:lnTo>
                      <a:pt x="1927" y="14972"/>
                    </a:lnTo>
                    <a:cubicBezTo>
                      <a:pt x="1795" y="15195"/>
                      <a:pt x="1831" y="15478"/>
                      <a:pt x="2012" y="15662"/>
                    </a:cubicBezTo>
                    <a:lnTo>
                      <a:pt x="3611" y="17261"/>
                    </a:lnTo>
                    <a:cubicBezTo>
                      <a:pt x="3720" y="17368"/>
                      <a:pt x="3864" y="17424"/>
                      <a:pt x="4011" y="17424"/>
                    </a:cubicBezTo>
                    <a:cubicBezTo>
                      <a:pt x="4110" y="17424"/>
                      <a:pt x="4210" y="17398"/>
                      <a:pt x="4300" y="17345"/>
                    </a:cubicBezTo>
                    <a:lnTo>
                      <a:pt x="5113" y="16854"/>
                    </a:lnTo>
                    <a:cubicBezTo>
                      <a:pt x="5908" y="17351"/>
                      <a:pt x="6778" y="17712"/>
                      <a:pt x="7691" y="17920"/>
                    </a:cubicBezTo>
                    <a:lnTo>
                      <a:pt x="7923" y="18844"/>
                    </a:lnTo>
                    <a:cubicBezTo>
                      <a:pt x="7983" y="19094"/>
                      <a:pt x="8212" y="19272"/>
                      <a:pt x="8471" y="19272"/>
                    </a:cubicBezTo>
                    <a:lnTo>
                      <a:pt x="10729" y="19272"/>
                    </a:lnTo>
                    <a:cubicBezTo>
                      <a:pt x="10988" y="19272"/>
                      <a:pt x="11214" y="19097"/>
                      <a:pt x="11277" y="18844"/>
                    </a:cubicBezTo>
                    <a:lnTo>
                      <a:pt x="11509" y="17920"/>
                    </a:lnTo>
                    <a:cubicBezTo>
                      <a:pt x="12421" y="17712"/>
                      <a:pt x="13292" y="17354"/>
                      <a:pt x="14084" y="16857"/>
                    </a:cubicBezTo>
                    <a:lnTo>
                      <a:pt x="14900" y="17345"/>
                    </a:lnTo>
                    <a:cubicBezTo>
                      <a:pt x="14989" y="17399"/>
                      <a:pt x="15090" y="17425"/>
                      <a:pt x="15190" y="17425"/>
                    </a:cubicBezTo>
                    <a:cubicBezTo>
                      <a:pt x="15336" y="17425"/>
                      <a:pt x="15480" y="17369"/>
                      <a:pt x="15589" y="17261"/>
                    </a:cubicBezTo>
                    <a:lnTo>
                      <a:pt x="17185" y="15665"/>
                    </a:lnTo>
                    <a:cubicBezTo>
                      <a:pt x="17369" y="15481"/>
                      <a:pt x="17402" y="15195"/>
                      <a:pt x="17270" y="14975"/>
                    </a:cubicBezTo>
                    <a:lnTo>
                      <a:pt x="16782" y="14159"/>
                    </a:lnTo>
                    <a:cubicBezTo>
                      <a:pt x="17279" y="13367"/>
                      <a:pt x="17637" y="12497"/>
                      <a:pt x="17845" y="11584"/>
                    </a:cubicBezTo>
                    <a:lnTo>
                      <a:pt x="18844" y="11352"/>
                    </a:lnTo>
                    <a:cubicBezTo>
                      <a:pt x="19097" y="11289"/>
                      <a:pt x="19275" y="11063"/>
                      <a:pt x="19275" y="10804"/>
                    </a:cubicBezTo>
                    <a:lnTo>
                      <a:pt x="19275" y="8546"/>
                    </a:lnTo>
                    <a:cubicBezTo>
                      <a:pt x="19275" y="8287"/>
                      <a:pt x="19097" y="8061"/>
                      <a:pt x="18847" y="7998"/>
                    </a:cubicBezTo>
                    <a:lnTo>
                      <a:pt x="17848" y="7766"/>
                    </a:lnTo>
                    <a:cubicBezTo>
                      <a:pt x="17640" y="6854"/>
                      <a:pt x="17279" y="5983"/>
                      <a:pt x="16782" y="5188"/>
                    </a:cubicBezTo>
                    <a:lnTo>
                      <a:pt x="17273" y="4375"/>
                    </a:lnTo>
                    <a:cubicBezTo>
                      <a:pt x="17405" y="4153"/>
                      <a:pt x="17369" y="3869"/>
                      <a:pt x="17188" y="3686"/>
                    </a:cubicBezTo>
                    <a:lnTo>
                      <a:pt x="15589" y="2090"/>
                    </a:lnTo>
                    <a:cubicBezTo>
                      <a:pt x="15480" y="1980"/>
                      <a:pt x="15335" y="1923"/>
                      <a:pt x="15188" y="1923"/>
                    </a:cubicBezTo>
                    <a:cubicBezTo>
                      <a:pt x="15089" y="1923"/>
                      <a:pt x="14989" y="1949"/>
                      <a:pt x="14900" y="2002"/>
                    </a:cubicBezTo>
                    <a:lnTo>
                      <a:pt x="14087" y="2493"/>
                    </a:lnTo>
                    <a:cubicBezTo>
                      <a:pt x="13292" y="1996"/>
                      <a:pt x="12421" y="1635"/>
                      <a:pt x="11509" y="1427"/>
                    </a:cubicBezTo>
                    <a:lnTo>
                      <a:pt x="11277" y="428"/>
                    </a:lnTo>
                    <a:cubicBezTo>
                      <a:pt x="11217" y="178"/>
                      <a:pt x="10988" y="0"/>
                      <a:pt x="1072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5" name="Google Shape;4543;p63">
                <a:extLst>
                  <a:ext uri="{FF2B5EF4-FFF2-40B4-BE49-F238E27FC236}">
                    <a16:creationId xmlns:a16="http://schemas.microsoft.com/office/drawing/2014/main" xmlns="" id="{F5A4B2CB-07BA-4B15-A22F-78ABD51C8E51}"/>
                  </a:ext>
                </a:extLst>
              </p:cNvPr>
              <p:cNvSpPr/>
              <p:nvPr/>
            </p:nvSpPr>
            <p:spPr>
              <a:xfrm>
                <a:off x="2819200" y="983400"/>
                <a:ext cx="205475" cy="197625"/>
              </a:xfrm>
              <a:custGeom>
                <a:avLst/>
                <a:gdLst/>
                <a:ahLst/>
                <a:cxnLst/>
                <a:rect l="l" t="t" r="r" b="b"/>
                <a:pathLst>
                  <a:path w="8219" h="7905" extrusionOk="0">
                    <a:moveTo>
                      <a:pt x="4265" y="1129"/>
                    </a:moveTo>
                    <a:cubicBezTo>
                      <a:pt x="4629" y="1129"/>
                      <a:pt x="4996" y="1199"/>
                      <a:pt x="5346" y="1343"/>
                    </a:cubicBezTo>
                    <a:cubicBezTo>
                      <a:pt x="6400" y="1780"/>
                      <a:pt x="7089" y="2810"/>
                      <a:pt x="7089" y="3954"/>
                    </a:cubicBezTo>
                    <a:cubicBezTo>
                      <a:pt x="7086" y="5511"/>
                      <a:pt x="5825" y="6773"/>
                      <a:pt x="4265" y="6776"/>
                    </a:cubicBezTo>
                    <a:cubicBezTo>
                      <a:pt x="3124" y="6776"/>
                      <a:pt x="2094" y="6089"/>
                      <a:pt x="1657" y="5032"/>
                    </a:cubicBezTo>
                    <a:cubicBezTo>
                      <a:pt x="1221" y="3978"/>
                      <a:pt x="1461" y="2765"/>
                      <a:pt x="2268" y="1958"/>
                    </a:cubicBezTo>
                    <a:cubicBezTo>
                      <a:pt x="2808" y="1416"/>
                      <a:pt x="3530" y="1129"/>
                      <a:pt x="4265" y="1129"/>
                    </a:cubicBezTo>
                    <a:close/>
                    <a:moveTo>
                      <a:pt x="4265" y="0"/>
                    </a:moveTo>
                    <a:cubicBezTo>
                      <a:pt x="2666" y="0"/>
                      <a:pt x="1227" y="964"/>
                      <a:pt x="612" y="2440"/>
                    </a:cubicBezTo>
                    <a:cubicBezTo>
                      <a:pt x="1" y="3918"/>
                      <a:pt x="341" y="5616"/>
                      <a:pt x="1470" y="6749"/>
                    </a:cubicBezTo>
                    <a:cubicBezTo>
                      <a:pt x="2226" y="7504"/>
                      <a:pt x="3237" y="7905"/>
                      <a:pt x="4265" y="7905"/>
                    </a:cubicBezTo>
                    <a:cubicBezTo>
                      <a:pt x="4774" y="7905"/>
                      <a:pt x="5288" y="7806"/>
                      <a:pt x="5777" y="7604"/>
                    </a:cubicBezTo>
                    <a:cubicBezTo>
                      <a:pt x="7255" y="6993"/>
                      <a:pt x="8219" y="5550"/>
                      <a:pt x="8219" y="3954"/>
                    </a:cubicBezTo>
                    <a:cubicBezTo>
                      <a:pt x="8216" y="1771"/>
                      <a:pt x="6448" y="3"/>
                      <a:pt x="42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56" name="Google Shape;4544;p63">
              <a:extLst>
                <a:ext uri="{FF2B5EF4-FFF2-40B4-BE49-F238E27FC236}">
                  <a16:creationId xmlns:a16="http://schemas.microsoft.com/office/drawing/2014/main" xmlns="" id="{10081EDF-3C8A-4521-976B-C52DB702BAC3}"/>
                </a:ext>
              </a:extLst>
            </p:cNvPr>
            <p:cNvGrpSpPr/>
            <p:nvPr/>
          </p:nvGrpSpPr>
          <p:grpSpPr>
            <a:xfrm>
              <a:off x="2601633" y="2212818"/>
              <a:ext cx="238281" cy="231111"/>
              <a:chOff x="3270675" y="841800"/>
              <a:chExt cx="497700" cy="482725"/>
            </a:xfrm>
            <a:solidFill>
              <a:schemeClr val="accent3"/>
            </a:solidFill>
          </p:grpSpPr>
          <p:sp>
            <p:nvSpPr>
              <p:cNvPr id="457" name="Google Shape;4545;p63">
                <a:extLst>
                  <a:ext uri="{FF2B5EF4-FFF2-40B4-BE49-F238E27FC236}">
                    <a16:creationId xmlns:a16="http://schemas.microsoft.com/office/drawing/2014/main" xmlns="" id="{B0F2B741-3F23-4AA6-86AB-3DC49FD06A93}"/>
                  </a:ext>
                </a:extLst>
              </p:cNvPr>
              <p:cNvSpPr/>
              <p:nvPr/>
            </p:nvSpPr>
            <p:spPr>
              <a:xfrm>
                <a:off x="3270675" y="902000"/>
                <a:ext cx="447125" cy="422525"/>
              </a:xfrm>
              <a:custGeom>
                <a:avLst/>
                <a:gdLst/>
                <a:ahLst/>
                <a:cxnLst/>
                <a:rect l="l" t="t" r="r" b="b"/>
                <a:pathLst>
                  <a:path w="17885" h="16901" extrusionOk="0">
                    <a:moveTo>
                      <a:pt x="3454" y="0"/>
                    </a:moveTo>
                    <a:cubicBezTo>
                      <a:pt x="3343" y="0"/>
                      <a:pt x="3231" y="40"/>
                      <a:pt x="3141" y="122"/>
                    </a:cubicBezTo>
                    <a:cubicBezTo>
                      <a:pt x="1160" y="1940"/>
                      <a:pt x="0" y="4548"/>
                      <a:pt x="0" y="7246"/>
                    </a:cubicBezTo>
                    <a:cubicBezTo>
                      <a:pt x="0" y="12579"/>
                      <a:pt x="4325" y="16900"/>
                      <a:pt x="9657" y="16900"/>
                    </a:cubicBezTo>
                    <a:cubicBezTo>
                      <a:pt x="10907" y="16900"/>
                      <a:pt x="12175" y="16662"/>
                      <a:pt x="13331" y="16178"/>
                    </a:cubicBezTo>
                    <a:cubicBezTo>
                      <a:pt x="15126" y="15434"/>
                      <a:pt x="16659" y="14169"/>
                      <a:pt x="17728" y="12546"/>
                    </a:cubicBezTo>
                    <a:cubicBezTo>
                      <a:pt x="17884" y="12305"/>
                      <a:pt x="17788" y="11983"/>
                      <a:pt x="17526" y="11866"/>
                    </a:cubicBezTo>
                    <a:lnTo>
                      <a:pt x="9158" y="8171"/>
                    </a:lnTo>
                    <a:cubicBezTo>
                      <a:pt x="9016" y="8108"/>
                      <a:pt x="8896" y="8005"/>
                      <a:pt x="8811" y="7876"/>
                    </a:cubicBezTo>
                    <a:lnTo>
                      <a:pt x="8405" y="7246"/>
                    </a:lnTo>
                    <a:lnTo>
                      <a:pt x="3846" y="212"/>
                    </a:lnTo>
                    <a:cubicBezTo>
                      <a:pt x="3756" y="73"/>
                      <a:pt x="3606" y="0"/>
                      <a:pt x="345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8" name="Google Shape;4546;p63">
                <a:extLst>
                  <a:ext uri="{FF2B5EF4-FFF2-40B4-BE49-F238E27FC236}">
                    <a16:creationId xmlns:a16="http://schemas.microsoft.com/office/drawing/2014/main" xmlns="" id="{25298455-5287-433A-BF52-1C63A676D84B}"/>
                  </a:ext>
                </a:extLst>
              </p:cNvPr>
              <p:cNvSpPr/>
              <p:nvPr/>
            </p:nvSpPr>
            <p:spPr>
              <a:xfrm>
                <a:off x="3385250" y="841800"/>
                <a:ext cx="279700" cy="220925"/>
              </a:xfrm>
              <a:custGeom>
                <a:avLst/>
                <a:gdLst/>
                <a:ahLst/>
                <a:cxnLst/>
                <a:rect l="l" t="t" r="r" b="b"/>
                <a:pathLst>
                  <a:path w="11188" h="8837" extrusionOk="0">
                    <a:moveTo>
                      <a:pt x="5070" y="0"/>
                    </a:moveTo>
                    <a:cubicBezTo>
                      <a:pt x="3434" y="0"/>
                      <a:pt x="1792" y="415"/>
                      <a:pt x="308" y="1256"/>
                    </a:cubicBezTo>
                    <a:cubicBezTo>
                      <a:pt x="76" y="1388"/>
                      <a:pt x="1" y="1690"/>
                      <a:pt x="148" y="1912"/>
                    </a:cubicBezTo>
                    <a:lnTo>
                      <a:pt x="4532" y="8676"/>
                    </a:lnTo>
                    <a:cubicBezTo>
                      <a:pt x="4601" y="8781"/>
                      <a:pt x="4714" y="8837"/>
                      <a:pt x="4828" y="8837"/>
                    </a:cubicBezTo>
                    <a:cubicBezTo>
                      <a:pt x="4919" y="8837"/>
                      <a:pt x="5010" y="8802"/>
                      <a:pt x="5081" y="8730"/>
                    </a:cubicBezTo>
                    <a:lnTo>
                      <a:pt x="10992" y="2683"/>
                    </a:lnTo>
                    <a:cubicBezTo>
                      <a:pt x="11187" y="2482"/>
                      <a:pt x="11163" y="2156"/>
                      <a:pt x="10940" y="1988"/>
                    </a:cubicBezTo>
                    <a:cubicBezTo>
                      <a:pt x="9218" y="670"/>
                      <a:pt x="7149" y="0"/>
                      <a:pt x="507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59" name="Google Shape;4547;p63">
                <a:extLst>
                  <a:ext uri="{FF2B5EF4-FFF2-40B4-BE49-F238E27FC236}">
                    <a16:creationId xmlns:a16="http://schemas.microsoft.com/office/drawing/2014/main" xmlns="" id="{6FAD4AD1-DF00-4193-B8D6-F08DF9D5829E}"/>
                  </a:ext>
                </a:extLst>
              </p:cNvPr>
              <p:cNvSpPr/>
              <p:nvPr/>
            </p:nvSpPr>
            <p:spPr>
              <a:xfrm>
                <a:off x="3530100" y="924750"/>
                <a:ext cx="238275" cy="250200"/>
              </a:xfrm>
              <a:custGeom>
                <a:avLst/>
                <a:gdLst/>
                <a:ahLst/>
                <a:cxnLst/>
                <a:rect l="l" t="t" r="r" b="b"/>
                <a:pathLst>
                  <a:path w="9531" h="10008" extrusionOk="0">
                    <a:moveTo>
                      <a:pt x="6350" y="1"/>
                    </a:moveTo>
                    <a:cubicBezTo>
                      <a:pt x="6230" y="1"/>
                      <a:pt x="6108" y="47"/>
                      <a:pt x="6017" y="142"/>
                    </a:cubicBezTo>
                    <a:lnTo>
                      <a:pt x="172" y="6123"/>
                    </a:lnTo>
                    <a:cubicBezTo>
                      <a:pt x="0" y="6297"/>
                      <a:pt x="57" y="6589"/>
                      <a:pt x="283" y="6689"/>
                    </a:cubicBezTo>
                    <a:lnTo>
                      <a:pt x="7706" y="9968"/>
                    </a:lnTo>
                    <a:cubicBezTo>
                      <a:pt x="7767" y="9995"/>
                      <a:pt x="7830" y="10007"/>
                      <a:pt x="7893" y="10007"/>
                    </a:cubicBezTo>
                    <a:cubicBezTo>
                      <a:pt x="8082" y="10007"/>
                      <a:pt x="8261" y="9890"/>
                      <a:pt x="8329" y="9700"/>
                    </a:cubicBezTo>
                    <a:cubicBezTo>
                      <a:pt x="9531" y="6463"/>
                      <a:pt x="8913" y="2828"/>
                      <a:pt x="6706" y="169"/>
                    </a:cubicBezTo>
                    <a:cubicBezTo>
                      <a:pt x="6615" y="57"/>
                      <a:pt x="6483" y="1"/>
                      <a:pt x="635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460" name="Google Shape;4548;p63">
              <a:extLst>
                <a:ext uri="{FF2B5EF4-FFF2-40B4-BE49-F238E27FC236}">
                  <a16:creationId xmlns:a16="http://schemas.microsoft.com/office/drawing/2014/main" xmlns="" id="{F9002EA3-96CE-4F33-ACCB-EFE381EB118A}"/>
                </a:ext>
              </a:extLst>
            </p:cNvPr>
            <p:cNvSpPr/>
            <p:nvPr/>
          </p:nvSpPr>
          <p:spPr>
            <a:xfrm>
              <a:off x="2886029" y="2220249"/>
              <a:ext cx="230680" cy="216269"/>
            </a:xfrm>
            <a:custGeom>
              <a:avLst/>
              <a:gdLst/>
              <a:ahLst/>
              <a:cxnLst/>
              <a:rect l="l" t="t" r="r" b="b"/>
              <a:pathLst>
                <a:path w="19273" h="18069" extrusionOk="0">
                  <a:moveTo>
                    <a:pt x="5456" y="7679"/>
                  </a:moveTo>
                  <a:cubicBezTo>
                    <a:pt x="6294" y="7679"/>
                    <a:pt x="6715" y="8694"/>
                    <a:pt x="6122" y="9284"/>
                  </a:cubicBezTo>
                  <a:cubicBezTo>
                    <a:pt x="5930" y="9476"/>
                    <a:pt x="5694" y="9562"/>
                    <a:pt x="5462" y="9562"/>
                  </a:cubicBezTo>
                  <a:cubicBezTo>
                    <a:pt x="4979" y="9562"/>
                    <a:pt x="4517" y="9188"/>
                    <a:pt x="4517" y="8622"/>
                  </a:cubicBezTo>
                  <a:cubicBezTo>
                    <a:pt x="4517" y="8101"/>
                    <a:pt x="4936" y="7679"/>
                    <a:pt x="5456" y="7679"/>
                  </a:cubicBezTo>
                  <a:close/>
                  <a:moveTo>
                    <a:pt x="9636" y="7679"/>
                  </a:moveTo>
                  <a:cubicBezTo>
                    <a:pt x="10473" y="7679"/>
                    <a:pt x="10892" y="8694"/>
                    <a:pt x="10299" y="9284"/>
                  </a:cubicBezTo>
                  <a:cubicBezTo>
                    <a:pt x="10107" y="9476"/>
                    <a:pt x="9872" y="9562"/>
                    <a:pt x="9640" y="9562"/>
                  </a:cubicBezTo>
                  <a:cubicBezTo>
                    <a:pt x="9157" y="9562"/>
                    <a:pt x="8694" y="9188"/>
                    <a:pt x="8694" y="8622"/>
                  </a:cubicBezTo>
                  <a:cubicBezTo>
                    <a:pt x="8694" y="8101"/>
                    <a:pt x="9115" y="7679"/>
                    <a:pt x="9636" y="7679"/>
                  </a:cubicBezTo>
                  <a:close/>
                  <a:moveTo>
                    <a:pt x="13813" y="7679"/>
                  </a:moveTo>
                  <a:cubicBezTo>
                    <a:pt x="14650" y="7679"/>
                    <a:pt x="15071" y="8694"/>
                    <a:pt x="14478" y="9284"/>
                  </a:cubicBezTo>
                  <a:cubicBezTo>
                    <a:pt x="14286" y="9476"/>
                    <a:pt x="14050" y="9562"/>
                    <a:pt x="13819" y="9562"/>
                  </a:cubicBezTo>
                  <a:cubicBezTo>
                    <a:pt x="13336" y="9562"/>
                    <a:pt x="12873" y="9188"/>
                    <a:pt x="12873" y="8622"/>
                  </a:cubicBezTo>
                  <a:cubicBezTo>
                    <a:pt x="12873" y="8101"/>
                    <a:pt x="13292" y="7679"/>
                    <a:pt x="13813" y="7679"/>
                  </a:cubicBezTo>
                  <a:close/>
                  <a:moveTo>
                    <a:pt x="9597" y="1"/>
                  </a:moveTo>
                  <a:cubicBezTo>
                    <a:pt x="4303" y="1"/>
                    <a:pt x="0" y="3801"/>
                    <a:pt x="0" y="8471"/>
                  </a:cubicBezTo>
                  <a:cubicBezTo>
                    <a:pt x="0" y="10444"/>
                    <a:pt x="780" y="12356"/>
                    <a:pt x="2201" y="13870"/>
                  </a:cubicBezTo>
                  <a:cubicBezTo>
                    <a:pt x="2481" y="15033"/>
                    <a:pt x="2138" y="16258"/>
                    <a:pt x="1292" y="17104"/>
                  </a:cubicBezTo>
                  <a:cubicBezTo>
                    <a:pt x="940" y="17460"/>
                    <a:pt x="1190" y="18068"/>
                    <a:pt x="1692" y="18068"/>
                  </a:cubicBezTo>
                  <a:cubicBezTo>
                    <a:pt x="3300" y="18065"/>
                    <a:pt x="4845" y="17442"/>
                    <a:pt x="6005" y="16328"/>
                  </a:cubicBezTo>
                  <a:cubicBezTo>
                    <a:pt x="7150" y="16731"/>
                    <a:pt x="8357" y="16939"/>
                    <a:pt x="9571" y="16939"/>
                  </a:cubicBezTo>
                  <a:cubicBezTo>
                    <a:pt x="9579" y="16939"/>
                    <a:pt x="9588" y="16939"/>
                    <a:pt x="9597" y="16939"/>
                  </a:cubicBezTo>
                  <a:cubicBezTo>
                    <a:pt x="14891" y="16939"/>
                    <a:pt x="19272" y="13139"/>
                    <a:pt x="19272" y="8471"/>
                  </a:cubicBezTo>
                  <a:cubicBezTo>
                    <a:pt x="19272" y="3801"/>
                    <a:pt x="14891" y="1"/>
                    <a:pt x="959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461" name="Google Shape;4549;p63">
              <a:extLst>
                <a:ext uri="{FF2B5EF4-FFF2-40B4-BE49-F238E27FC236}">
                  <a16:creationId xmlns:a16="http://schemas.microsoft.com/office/drawing/2014/main" xmlns="" id="{127CD1B6-A26A-4E96-B51E-39BE6BFDFB1A}"/>
                </a:ext>
              </a:extLst>
            </p:cNvPr>
            <p:cNvGrpSpPr/>
            <p:nvPr/>
          </p:nvGrpSpPr>
          <p:grpSpPr>
            <a:xfrm>
              <a:off x="3170183" y="2227002"/>
              <a:ext cx="230680" cy="202744"/>
              <a:chOff x="4467200" y="877100"/>
              <a:chExt cx="481825" cy="423475"/>
            </a:xfrm>
            <a:solidFill>
              <a:schemeClr val="accent3"/>
            </a:solidFill>
          </p:grpSpPr>
          <p:sp>
            <p:nvSpPr>
              <p:cNvPr id="462" name="Google Shape;4550;p63">
                <a:extLst>
                  <a:ext uri="{FF2B5EF4-FFF2-40B4-BE49-F238E27FC236}">
                    <a16:creationId xmlns:a16="http://schemas.microsoft.com/office/drawing/2014/main" xmlns="" id="{7E4CBBE8-18F6-49F5-B90B-5B8318C12326}"/>
                  </a:ext>
                </a:extLst>
              </p:cNvPr>
              <p:cNvSpPr/>
              <p:nvPr/>
            </p:nvSpPr>
            <p:spPr>
              <a:xfrm>
                <a:off x="4467200" y="1018225"/>
                <a:ext cx="481825" cy="282350"/>
              </a:xfrm>
              <a:custGeom>
                <a:avLst/>
                <a:gdLst/>
                <a:ahLst/>
                <a:cxnLst/>
                <a:rect l="l" t="t" r="r" b="b"/>
                <a:pathLst>
                  <a:path w="19273" h="11294" extrusionOk="0">
                    <a:moveTo>
                      <a:pt x="10723" y="2257"/>
                    </a:moveTo>
                    <a:cubicBezTo>
                      <a:pt x="11013" y="2257"/>
                      <a:pt x="11292" y="2483"/>
                      <a:pt x="11292" y="2823"/>
                    </a:cubicBezTo>
                    <a:cubicBezTo>
                      <a:pt x="11292" y="3136"/>
                      <a:pt x="11039" y="3389"/>
                      <a:pt x="10729" y="3389"/>
                    </a:cubicBezTo>
                    <a:cubicBezTo>
                      <a:pt x="10223" y="3389"/>
                      <a:pt x="9973" y="2781"/>
                      <a:pt x="10329" y="2423"/>
                    </a:cubicBezTo>
                    <a:cubicBezTo>
                      <a:pt x="10443" y="2308"/>
                      <a:pt x="10585" y="2257"/>
                      <a:pt x="10723" y="2257"/>
                    </a:cubicBezTo>
                    <a:close/>
                    <a:moveTo>
                      <a:pt x="14755" y="3389"/>
                    </a:moveTo>
                    <a:lnTo>
                      <a:pt x="14755" y="7906"/>
                    </a:lnTo>
                    <a:lnTo>
                      <a:pt x="13551" y="7906"/>
                    </a:lnTo>
                    <a:lnTo>
                      <a:pt x="13551" y="3389"/>
                    </a:lnTo>
                    <a:close/>
                    <a:moveTo>
                      <a:pt x="5083" y="2822"/>
                    </a:moveTo>
                    <a:cubicBezTo>
                      <a:pt x="5189" y="2822"/>
                      <a:pt x="5297" y="2853"/>
                      <a:pt x="5396" y="2920"/>
                    </a:cubicBezTo>
                    <a:lnTo>
                      <a:pt x="8784" y="5178"/>
                    </a:lnTo>
                    <a:cubicBezTo>
                      <a:pt x="9118" y="5401"/>
                      <a:pt x="9118" y="5892"/>
                      <a:pt x="8784" y="6117"/>
                    </a:cubicBezTo>
                    <a:lnTo>
                      <a:pt x="5396" y="8376"/>
                    </a:lnTo>
                    <a:cubicBezTo>
                      <a:pt x="5297" y="8442"/>
                      <a:pt x="5189" y="8472"/>
                      <a:pt x="5084" y="8472"/>
                    </a:cubicBezTo>
                    <a:cubicBezTo>
                      <a:pt x="4790" y="8472"/>
                      <a:pt x="4517" y="8239"/>
                      <a:pt x="4517" y="7906"/>
                    </a:cubicBezTo>
                    <a:lnTo>
                      <a:pt x="4517" y="3389"/>
                    </a:lnTo>
                    <a:cubicBezTo>
                      <a:pt x="4517" y="3057"/>
                      <a:pt x="4789" y="2822"/>
                      <a:pt x="5083" y="2822"/>
                    </a:cubicBezTo>
                    <a:close/>
                    <a:moveTo>
                      <a:pt x="18711" y="1"/>
                    </a:moveTo>
                    <a:cubicBezTo>
                      <a:pt x="18601" y="1"/>
                      <a:pt x="18491" y="33"/>
                      <a:pt x="18396" y="95"/>
                    </a:cubicBezTo>
                    <a:lnTo>
                      <a:pt x="15150" y="2260"/>
                    </a:lnTo>
                    <a:lnTo>
                      <a:pt x="13551" y="2260"/>
                    </a:lnTo>
                    <a:lnTo>
                      <a:pt x="13551" y="1694"/>
                    </a:lnTo>
                    <a:cubicBezTo>
                      <a:pt x="13548" y="926"/>
                      <a:pt x="13027" y="255"/>
                      <a:pt x="12283" y="62"/>
                    </a:cubicBezTo>
                    <a:cubicBezTo>
                      <a:pt x="11527" y="774"/>
                      <a:pt x="10560" y="1128"/>
                      <a:pt x="9594" y="1128"/>
                    </a:cubicBezTo>
                    <a:cubicBezTo>
                      <a:pt x="8599" y="1128"/>
                      <a:pt x="7604" y="752"/>
                      <a:pt x="6842" y="2"/>
                    </a:cubicBezTo>
                    <a:lnTo>
                      <a:pt x="6712" y="2"/>
                    </a:lnTo>
                    <a:cubicBezTo>
                      <a:pt x="5950" y="753"/>
                      <a:pt x="4955" y="1131"/>
                      <a:pt x="3959" y="1131"/>
                    </a:cubicBezTo>
                    <a:cubicBezTo>
                      <a:pt x="2993" y="1131"/>
                      <a:pt x="2026" y="775"/>
                      <a:pt x="1271" y="62"/>
                    </a:cubicBezTo>
                    <a:cubicBezTo>
                      <a:pt x="524" y="255"/>
                      <a:pt x="3" y="923"/>
                      <a:pt x="0" y="1694"/>
                    </a:cubicBezTo>
                    <a:lnTo>
                      <a:pt x="0" y="9598"/>
                    </a:lnTo>
                    <a:cubicBezTo>
                      <a:pt x="0" y="10535"/>
                      <a:pt x="759" y="11291"/>
                      <a:pt x="1696" y="11294"/>
                    </a:cubicBezTo>
                    <a:lnTo>
                      <a:pt x="11859" y="11294"/>
                    </a:lnTo>
                    <a:cubicBezTo>
                      <a:pt x="12792" y="11294"/>
                      <a:pt x="13551" y="10535"/>
                      <a:pt x="13551" y="9598"/>
                    </a:cubicBezTo>
                    <a:lnTo>
                      <a:pt x="13551" y="9035"/>
                    </a:lnTo>
                    <a:lnTo>
                      <a:pt x="15150" y="9035"/>
                    </a:lnTo>
                    <a:lnTo>
                      <a:pt x="18396" y="11197"/>
                    </a:lnTo>
                    <a:cubicBezTo>
                      <a:pt x="18494" y="11263"/>
                      <a:pt x="18602" y="11293"/>
                      <a:pt x="18707" y="11293"/>
                    </a:cubicBezTo>
                    <a:cubicBezTo>
                      <a:pt x="19000" y="11293"/>
                      <a:pt x="19272" y="11060"/>
                      <a:pt x="19272" y="10728"/>
                    </a:cubicBezTo>
                    <a:lnTo>
                      <a:pt x="19272" y="565"/>
                    </a:lnTo>
                    <a:cubicBezTo>
                      <a:pt x="19272" y="357"/>
                      <a:pt x="19158" y="164"/>
                      <a:pt x="18977" y="68"/>
                    </a:cubicBezTo>
                    <a:cubicBezTo>
                      <a:pt x="18894" y="23"/>
                      <a:pt x="18802" y="1"/>
                      <a:pt x="1871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3" name="Google Shape;4551;p63">
                <a:extLst>
                  <a:ext uri="{FF2B5EF4-FFF2-40B4-BE49-F238E27FC236}">
                    <a16:creationId xmlns:a16="http://schemas.microsoft.com/office/drawing/2014/main" xmlns="" id="{1FDDE116-9A6F-4007-B3C1-F9F21027641B}"/>
                  </a:ext>
                </a:extLst>
              </p:cNvPr>
              <p:cNvSpPr/>
              <p:nvPr/>
            </p:nvSpPr>
            <p:spPr>
              <a:xfrm>
                <a:off x="4608425" y="1129300"/>
                <a:ext cx="45125" cy="60175"/>
              </a:xfrm>
              <a:custGeom>
                <a:avLst/>
                <a:gdLst/>
                <a:ahLst/>
                <a:cxnLst/>
                <a:rect l="l" t="t" r="r" b="b"/>
                <a:pathLst>
                  <a:path w="1805" h="2407" extrusionOk="0">
                    <a:moveTo>
                      <a:pt x="0" y="0"/>
                    </a:moveTo>
                    <a:lnTo>
                      <a:pt x="0" y="2406"/>
                    </a:lnTo>
                    <a:lnTo>
                      <a:pt x="1804" y="1205"/>
                    </a:lnTo>
                    <a:lnTo>
                      <a:pt x="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4" name="Google Shape;4552;p63">
                <a:extLst>
                  <a:ext uri="{FF2B5EF4-FFF2-40B4-BE49-F238E27FC236}">
                    <a16:creationId xmlns:a16="http://schemas.microsoft.com/office/drawing/2014/main" xmlns="" id="{0F694798-56B5-4EDD-9C52-9BB3BD785B3A}"/>
                  </a:ext>
                </a:extLst>
              </p:cNvPr>
              <p:cNvSpPr/>
              <p:nvPr/>
            </p:nvSpPr>
            <p:spPr>
              <a:xfrm>
                <a:off x="4495500" y="877100"/>
                <a:ext cx="141175" cy="141175"/>
              </a:xfrm>
              <a:custGeom>
                <a:avLst/>
                <a:gdLst/>
                <a:ahLst/>
                <a:cxnLst/>
                <a:rect l="l" t="t" r="r" b="b"/>
                <a:pathLst>
                  <a:path w="5647" h="5647" extrusionOk="0">
                    <a:moveTo>
                      <a:pt x="2822" y="1"/>
                    </a:moveTo>
                    <a:cubicBezTo>
                      <a:pt x="1262" y="1"/>
                      <a:pt x="0" y="1262"/>
                      <a:pt x="0" y="2822"/>
                    </a:cubicBezTo>
                    <a:cubicBezTo>
                      <a:pt x="0" y="4382"/>
                      <a:pt x="1262" y="5647"/>
                      <a:pt x="2822" y="5647"/>
                    </a:cubicBezTo>
                    <a:cubicBezTo>
                      <a:pt x="4382" y="5647"/>
                      <a:pt x="5647" y="4382"/>
                      <a:pt x="5647" y="2822"/>
                    </a:cubicBezTo>
                    <a:cubicBezTo>
                      <a:pt x="5647" y="1262"/>
                      <a:pt x="4382" y="1"/>
                      <a:pt x="282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5" name="Google Shape;4553;p63">
                <a:extLst>
                  <a:ext uri="{FF2B5EF4-FFF2-40B4-BE49-F238E27FC236}">
                    <a16:creationId xmlns:a16="http://schemas.microsoft.com/office/drawing/2014/main" xmlns="" id="{090AC47B-1618-4816-B886-D602BE3B3A35}"/>
                  </a:ext>
                </a:extLst>
              </p:cNvPr>
              <p:cNvSpPr/>
              <p:nvPr/>
            </p:nvSpPr>
            <p:spPr>
              <a:xfrm>
                <a:off x="4636650" y="877100"/>
                <a:ext cx="141175" cy="141175"/>
              </a:xfrm>
              <a:custGeom>
                <a:avLst/>
                <a:gdLst/>
                <a:ahLst/>
                <a:cxnLst/>
                <a:rect l="l" t="t" r="r" b="b"/>
                <a:pathLst>
                  <a:path w="5647" h="5647" extrusionOk="0">
                    <a:moveTo>
                      <a:pt x="2822" y="1"/>
                    </a:moveTo>
                    <a:cubicBezTo>
                      <a:pt x="1262" y="1"/>
                      <a:pt x="1" y="1262"/>
                      <a:pt x="1" y="2822"/>
                    </a:cubicBezTo>
                    <a:cubicBezTo>
                      <a:pt x="1" y="4382"/>
                      <a:pt x="1262" y="5647"/>
                      <a:pt x="2822" y="5647"/>
                    </a:cubicBezTo>
                    <a:cubicBezTo>
                      <a:pt x="4382" y="5647"/>
                      <a:pt x="5647" y="4382"/>
                      <a:pt x="5647" y="2822"/>
                    </a:cubicBezTo>
                    <a:cubicBezTo>
                      <a:pt x="5647" y="1262"/>
                      <a:pt x="4382" y="1"/>
                      <a:pt x="282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6" name="Google Shape;4554;p63">
              <a:extLst>
                <a:ext uri="{FF2B5EF4-FFF2-40B4-BE49-F238E27FC236}">
                  <a16:creationId xmlns:a16="http://schemas.microsoft.com/office/drawing/2014/main" xmlns="" id="{5B8F5C9E-873F-4C1D-AA57-1E24B280B516}"/>
                </a:ext>
              </a:extLst>
            </p:cNvPr>
            <p:cNvGrpSpPr/>
            <p:nvPr/>
          </p:nvGrpSpPr>
          <p:grpSpPr>
            <a:xfrm>
              <a:off x="3452294" y="2213028"/>
              <a:ext cx="241237" cy="230692"/>
              <a:chOff x="5045500" y="842250"/>
              <a:chExt cx="503875" cy="481850"/>
            </a:xfrm>
            <a:solidFill>
              <a:schemeClr val="accent3"/>
            </a:solidFill>
          </p:grpSpPr>
          <p:sp>
            <p:nvSpPr>
              <p:cNvPr id="467" name="Google Shape;4555;p63">
                <a:extLst>
                  <a:ext uri="{FF2B5EF4-FFF2-40B4-BE49-F238E27FC236}">
                    <a16:creationId xmlns:a16="http://schemas.microsoft.com/office/drawing/2014/main" xmlns="" id="{4A8F8721-8C90-457C-8084-90802C5DFF56}"/>
                  </a:ext>
                </a:extLst>
              </p:cNvPr>
              <p:cNvSpPr/>
              <p:nvPr/>
            </p:nvSpPr>
            <p:spPr>
              <a:xfrm>
                <a:off x="5045500" y="842250"/>
                <a:ext cx="503875" cy="481850"/>
              </a:xfrm>
              <a:custGeom>
                <a:avLst/>
                <a:gdLst/>
                <a:ahLst/>
                <a:cxnLst/>
                <a:rect l="l" t="t" r="r" b="b"/>
                <a:pathLst>
                  <a:path w="20155" h="19274" extrusionOk="0">
                    <a:moveTo>
                      <a:pt x="12103" y="1130"/>
                    </a:moveTo>
                    <a:cubicBezTo>
                      <a:pt x="13694" y="1130"/>
                      <a:pt x="15284" y="1735"/>
                      <a:pt x="16496" y="2945"/>
                    </a:cubicBezTo>
                    <a:cubicBezTo>
                      <a:pt x="18917" y="5366"/>
                      <a:pt x="18917" y="9305"/>
                      <a:pt x="16496" y="11729"/>
                    </a:cubicBezTo>
                    <a:cubicBezTo>
                      <a:pt x="15286" y="12940"/>
                      <a:pt x="13695" y="13545"/>
                      <a:pt x="12104" y="13545"/>
                    </a:cubicBezTo>
                    <a:cubicBezTo>
                      <a:pt x="10514" y="13545"/>
                      <a:pt x="8923" y="12940"/>
                      <a:pt x="7712" y="11729"/>
                    </a:cubicBezTo>
                    <a:cubicBezTo>
                      <a:pt x="5288" y="9305"/>
                      <a:pt x="5288" y="5369"/>
                      <a:pt x="7712" y="2945"/>
                    </a:cubicBezTo>
                    <a:cubicBezTo>
                      <a:pt x="8923" y="1735"/>
                      <a:pt x="10513" y="1130"/>
                      <a:pt x="12103" y="1130"/>
                    </a:cubicBezTo>
                    <a:close/>
                    <a:moveTo>
                      <a:pt x="4918" y="13726"/>
                    </a:moveTo>
                    <a:lnTo>
                      <a:pt x="5716" y="14524"/>
                    </a:lnTo>
                    <a:lnTo>
                      <a:pt x="4918" y="15322"/>
                    </a:lnTo>
                    <a:lnTo>
                      <a:pt x="4120" y="14524"/>
                    </a:lnTo>
                    <a:lnTo>
                      <a:pt x="4918" y="13726"/>
                    </a:lnTo>
                    <a:close/>
                    <a:moveTo>
                      <a:pt x="12106" y="1"/>
                    </a:moveTo>
                    <a:cubicBezTo>
                      <a:pt x="10226" y="1"/>
                      <a:pt x="8345" y="717"/>
                      <a:pt x="6914" y="2147"/>
                    </a:cubicBezTo>
                    <a:cubicBezTo>
                      <a:pt x="4725" y="4333"/>
                      <a:pt x="4240" y="7516"/>
                      <a:pt x="5315" y="10133"/>
                    </a:cubicBezTo>
                    <a:lnTo>
                      <a:pt x="4518" y="10931"/>
                    </a:lnTo>
                    <a:cubicBezTo>
                      <a:pt x="4009" y="11434"/>
                      <a:pt x="3876" y="12208"/>
                      <a:pt x="4192" y="12852"/>
                    </a:cubicBezTo>
                    <a:lnTo>
                      <a:pt x="663" y="16382"/>
                    </a:lnTo>
                    <a:cubicBezTo>
                      <a:pt x="1" y="17044"/>
                      <a:pt x="1" y="18116"/>
                      <a:pt x="663" y="18778"/>
                    </a:cubicBezTo>
                    <a:cubicBezTo>
                      <a:pt x="994" y="19108"/>
                      <a:pt x="1428" y="19273"/>
                      <a:pt x="1862" y="19273"/>
                    </a:cubicBezTo>
                    <a:cubicBezTo>
                      <a:pt x="2295" y="19273"/>
                      <a:pt x="2729" y="19108"/>
                      <a:pt x="3060" y="18778"/>
                    </a:cubicBezTo>
                    <a:lnTo>
                      <a:pt x="6586" y="15249"/>
                    </a:lnTo>
                    <a:cubicBezTo>
                      <a:pt x="6820" y="15363"/>
                      <a:pt x="7071" y="15418"/>
                      <a:pt x="7320" y="15418"/>
                    </a:cubicBezTo>
                    <a:cubicBezTo>
                      <a:pt x="7757" y="15418"/>
                      <a:pt x="8188" y="15247"/>
                      <a:pt x="8510" y="14921"/>
                    </a:cubicBezTo>
                    <a:lnTo>
                      <a:pt x="9308" y="14126"/>
                    </a:lnTo>
                    <a:cubicBezTo>
                      <a:pt x="10192" y="14489"/>
                      <a:pt x="11145" y="14675"/>
                      <a:pt x="12104" y="14675"/>
                    </a:cubicBezTo>
                    <a:cubicBezTo>
                      <a:pt x="13962" y="14675"/>
                      <a:pt x="15843" y="13979"/>
                      <a:pt x="17294" y="12527"/>
                    </a:cubicBezTo>
                    <a:cubicBezTo>
                      <a:pt x="20155" y="9666"/>
                      <a:pt x="20155" y="5008"/>
                      <a:pt x="17294" y="2147"/>
                    </a:cubicBezTo>
                    <a:cubicBezTo>
                      <a:pt x="15864" y="716"/>
                      <a:pt x="13985" y="1"/>
                      <a:pt x="1210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68" name="Google Shape;4556;p63">
                <a:extLst>
                  <a:ext uri="{FF2B5EF4-FFF2-40B4-BE49-F238E27FC236}">
                    <a16:creationId xmlns:a16="http://schemas.microsoft.com/office/drawing/2014/main" xmlns="" id="{2E5E3B03-B62A-417B-9E23-5945DC1D17CC}"/>
                  </a:ext>
                </a:extLst>
              </p:cNvPr>
              <p:cNvSpPr/>
              <p:nvPr/>
            </p:nvSpPr>
            <p:spPr>
              <a:xfrm>
                <a:off x="5221050" y="898625"/>
                <a:ext cx="254100" cy="254100"/>
              </a:xfrm>
              <a:custGeom>
                <a:avLst/>
                <a:gdLst/>
                <a:ahLst/>
                <a:cxnLst/>
                <a:rect l="l" t="t" r="r" b="b"/>
                <a:pathLst>
                  <a:path w="10164" h="10164" extrusionOk="0">
                    <a:moveTo>
                      <a:pt x="5081" y="1"/>
                    </a:moveTo>
                    <a:cubicBezTo>
                      <a:pt x="2274" y="1"/>
                      <a:pt x="1" y="2274"/>
                      <a:pt x="1" y="5081"/>
                    </a:cubicBezTo>
                    <a:cubicBezTo>
                      <a:pt x="1" y="7887"/>
                      <a:pt x="2274" y="10164"/>
                      <a:pt x="5081" y="10164"/>
                    </a:cubicBezTo>
                    <a:cubicBezTo>
                      <a:pt x="7887" y="10164"/>
                      <a:pt x="10164" y="7887"/>
                      <a:pt x="10164" y="5081"/>
                    </a:cubicBezTo>
                    <a:cubicBezTo>
                      <a:pt x="10164" y="2274"/>
                      <a:pt x="7887" y="1"/>
                      <a:pt x="50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69" name="Google Shape;4557;p63">
              <a:extLst>
                <a:ext uri="{FF2B5EF4-FFF2-40B4-BE49-F238E27FC236}">
                  <a16:creationId xmlns:a16="http://schemas.microsoft.com/office/drawing/2014/main" xmlns="" id="{189ECBD2-17B7-4117-BFD1-FE49010EBC6F}"/>
                </a:ext>
              </a:extLst>
            </p:cNvPr>
            <p:cNvGrpSpPr/>
            <p:nvPr/>
          </p:nvGrpSpPr>
          <p:grpSpPr>
            <a:xfrm>
              <a:off x="3739816" y="2230856"/>
              <a:ext cx="229124" cy="195036"/>
              <a:chOff x="5645200" y="879425"/>
              <a:chExt cx="478575" cy="407375"/>
            </a:xfrm>
            <a:solidFill>
              <a:schemeClr val="accent3"/>
            </a:solidFill>
          </p:grpSpPr>
          <p:sp>
            <p:nvSpPr>
              <p:cNvPr id="470" name="Google Shape;4558;p63">
                <a:extLst>
                  <a:ext uri="{FF2B5EF4-FFF2-40B4-BE49-F238E27FC236}">
                    <a16:creationId xmlns:a16="http://schemas.microsoft.com/office/drawing/2014/main" xmlns="" id="{AC195C06-AD62-4CF1-9480-4863EBE573DB}"/>
                  </a:ext>
                </a:extLst>
              </p:cNvPr>
              <p:cNvSpPr/>
              <p:nvPr/>
            </p:nvSpPr>
            <p:spPr>
              <a:xfrm>
                <a:off x="6004200" y="1075025"/>
                <a:ext cx="86075" cy="93450"/>
              </a:xfrm>
              <a:custGeom>
                <a:avLst/>
                <a:gdLst/>
                <a:ahLst/>
                <a:cxnLst/>
                <a:rect l="l" t="t" r="r" b="b"/>
                <a:pathLst>
                  <a:path w="3443" h="3738" extrusionOk="0">
                    <a:moveTo>
                      <a:pt x="1" y="0"/>
                    </a:moveTo>
                    <a:lnTo>
                      <a:pt x="1" y="3737"/>
                    </a:lnTo>
                    <a:lnTo>
                      <a:pt x="1907" y="3737"/>
                    </a:lnTo>
                    <a:cubicBezTo>
                      <a:pt x="2157" y="3737"/>
                      <a:pt x="2377" y="3574"/>
                      <a:pt x="2449" y="3334"/>
                    </a:cubicBezTo>
                    <a:lnTo>
                      <a:pt x="3443"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1" name="Google Shape;4559;p63">
                <a:extLst>
                  <a:ext uri="{FF2B5EF4-FFF2-40B4-BE49-F238E27FC236}">
                    <a16:creationId xmlns:a16="http://schemas.microsoft.com/office/drawing/2014/main" xmlns="" id="{C851C28E-2913-4521-BFA0-298797F11DED}"/>
                  </a:ext>
                </a:extLst>
              </p:cNvPr>
              <p:cNvSpPr/>
              <p:nvPr/>
            </p:nvSpPr>
            <p:spPr>
              <a:xfrm>
                <a:off x="5880900" y="953275"/>
                <a:ext cx="95100" cy="93525"/>
              </a:xfrm>
              <a:custGeom>
                <a:avLst/>
                <a:gdLst/>
                <a:ahLst/>
                <a:cxnLst/>
                <a:rect l="l" t="t" r="r" b="b"/>
                <a:pathLst>
                  <a:path w="3804" h="3741" extrusionOk="0">
                    <a:moveTo>
                      <a:pt x="0" y="1"/>
                    </a:moveTo>
                    <a:lnTo>
                      <a:pt x="0" y="3741"/>
                    </a:lnTo>
                    <a:lnTo>
                      <a:pt x="3804" y="3741"/>
                    </a:lnTo>
                    <a:lnTo>
                      <a:pt x="380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2" name="Google Shape;4560;p63">
                <a:extLst>
                  <a:ext uri="{FF2B5EF4-FFF2-40B4-BE49-F238E27FC236}">
                    <a16:creationId xmlns:a16="http://schemas.microsoft.com/office/drawing/2014/main" xmlns="" id="{FD696FE1-DF81-4311-B57F-E0FB20229372}"/>
                  </a:ext>
                </a:extLst>
              </p:cNvPr>
              <p:cNvSpPr/>
              <p:nvPr/>
            </p:nvSpPr>
            <p:spPr>
              <a:xfrm>
                <a:off x="6004200" y="953275"/>
                <a:ext cx="119575" cy="93525"/>
              </a:xfrm>
              <a:custGeom>
                <a:avLst/>
                <a:gdLst/>
                <a:ahLst/>
                <a:cxnLst/>
                <a:rect l="l" t="t" r="r" b="b"/>
                <a:pathLst>
                  <a:path w="4783" h="3741" extrusionOk="0">
                    <a:moveTo>
                      <a:pt x="1" y="1"/>
                    </a:moveTo>
                    <a:lnTo>
                      <a:pt x="1" y="3741"/>
                    </a:lnTo>
                    <a:lnTo>
                      <a:pt x="3777" y="3741"/>
                    </a:lnTo>
                    <a:lnTo>
                      <a:pt x="4674" y="727"/>
                    </a:lnTo>
                    <a:cubicBezTo>
                      <a:pt x="4783" y="365"/>
                      <a:pt x="4512" y="1"/>
                      <a:pt x="413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3" name="Google Shape;4561;p63">
                <a:extLst>
                  <a:ext uri="{FF2B5EF4-FFF2-40B4-BE49-F238E27FC236}">
                    <a16:creationId xmlns:a16="http://schemas.microsoft.com/office/drawing/2014/main" xmlns="" id="{DAC2A798-38E4-4B78-833A-FD2059C51ABC}"/>
                  </a:ext>
                </a:extLst>
              </p:cNvPr>
              <p:cNvSpPr/>
              <p:nvPr/>
            </p:nvSpPr>
            <p:spPr>
              <a:xfrm>
                <a:off x="5880900" y="1075025"/>
                <a:ext cx="95100" cy="93450"/>
              </a:xfrm>
              <a:custGeom>
                <a:avLst/>
                <a:gdLst/>
                <a:ahLst/>
                <a:cxnLst/>
                <a:rect l="l" t="t" r="r" b="b"/>
                <a:pathLst>
                  <a:path w="3804" h="3738" extrusionOk="0">
                    <a:moveTo>
                      <a:pt x="0" y="0"/>
                    </a:moveTo>
                    <a:lnTo>
                      <a:pt x="0" y="3737"/>
                    </a:lnTo>
                    <a:lnTo>
                      <a:pt x="3804" y="3737"/>
                    </a:lnTo>
                    <a:lnTo>
                      <a:pt x="3804"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4" name="Google Shape;4562;p63">
                <a:extLst>
                  <a:ext uri="{FF2B5EF4-FFF2-40B4-BE49-F238E27FC236}">
                    <a16:creationId xmlns:a16="http://schemas.microsoft.com/office/drawing/2014/main" xmlns="" id="{C0D03DAC-F827-4E1B-98F7-DB4F849D857A}"/>
                  </a:ext>
                </a:extLst>
              </p:cNvPr>
              <p:cNvSpPr/>
              <p:nvPr/>
            </p:nvSpPr>
            <p:spPr>
              <a:xfrm>
                <a:off x="5645200" y="879425"/>
                <a:ext cx="207500" cy="167375"/>
              </a:xfrm>
              <a:custGeom>
                <a:avLst/>
                <a:gdLst/>
                <a:ahLst/>
                <a:cxnLst/>
                <a:rect l="l" t="t" r="r" b="b"/>
                <a:pathLst>
                  <a:path w="8300" h="6695" extrusionOk="0">
                    <a:moveTo>
                      <a:pt x="563" y="1"/>
                    </a:moveTo>
                    <a:cubicBezTo>
                      <a:pt x="253" y="1"/>
                      <a:pt x="0" y="254"/>
                      <a:pt x="0" y="564"/>
                    </a:cubicBezTo>
                    <a:cubicBezTo>
                      <a:pt x="0" y="877"/>
                      <a:pt x="253" y="1130"/>
                      <a:pt x="563" y="1130"/>
                    </a:cubicBezTo>
                    <a:lnTo>
                      <a:pt x="2403" y="1130"/>
                    </a:lnTo>
                    <a:lnTo>
                      <a:pt x="3159" y="3672"/>
                    </a:lnTo>
                    <a:cubicBezTo>
                      <a:pt x="3162" y="3678"/>
                      <a:pt x="3162" y="3687"/>
                      <a:pt x="3165" y="3696"/>
                    </a:cubicBezTo>
                    <a:lnTo>
                      <a:pt x="4059" y="6695"/>
                    </a:lnTo>
                    <a:lnTo>
                      <a:pt x="8299" y="6695"/>
                    </a:lnTo>
                    <a:lnTo>
                      <a:pt x="8299" y="2955"/>
                    </a:lnTo>
                    <a:lnTo>
                      <a:pt x="4123" y="2955"/>
                    </a:lnTo>
                    <a:lnTo>
                      <a:pt x="3364" y="404"/>
                    </a:lnTo>
                    <a:cubicBezTo>
                      <a:pt x="3295" y="163"/>
                      <a:pt x="3072" y="1"/>
                      <a:pt x="282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5" name="Google Shape;4563;p63">
                <a:extLst>
                  <a:ext uri="{FF2B5EF4-FFF2-40B4-BE49-F238E27FC236}">
                    <a16:creationId xmlns:a16="http://schemas.microsoft.com/office/drawing/2014/main" xmlns="" id="{331C4BC8-8DF7-46EB-A0F3-C4B5A8DA1F77}"/>
                  </a:ext>
                </a:extLst>
              </p:cNvPr>
              <p:cNvSpPr/>
              <p:nvPr/>
            </p:nvSpPr>
            <p:spPr>
              <a:xfrm>
                <a:off x="5722500" y="1075025"/>
                <a:ext cx="370875" cy="211775"/>
              </a:xfrm>
              <a:custGeom>
                <a:avLst/>
                <a:gdLst/>
                <a:ahLst/>
                <a:cxnLst/>
                <a:rect l="l" t="t" r="r" b="b"/>
                <a:pathLst>
                  <a:path w="14835" h="8471" extrusionOk="0">
                    <a:moveTo>
                      <a:pt x="1305" y="0"/>
                    </a:moveTo>
                    <a:lnTo>
                      <a:pt x="2082" y="2614"/>
                    </a:lnTo>
                    <a:cubicBezTo>
                      <a:pt x="901" y="2701"/>
                      <a:pt x="1" y="3704"/>
                      <a:pt x="40" y="4887"/>
                    </a:cubicBezTo>
                    <a:cubicBezTo>
                      <a:pt x="82" y="6071"/>
                      <a:pt x="1049" y="7010"/>
                      <a:pt x="2232" y="7019"/>
                    </a:cubicBezTo>
                    <a:lnTo>
                      <a:pt x="2795" y="7019"/>
                    </a:lnTo>
                    <a:cubicBezTo>
                      <a:pt x="3045" y="7878"/>
                      <a:pt x="3834" y="8471"/>
                      <a:pt x="4731" y="8471"/>
                    </a:cubicBezTo>
                    <a:cubicBezTo>
                      <a:pt x="5629" y="8471"/>
                      <a:pt x="6418" y="7878"/>
                      <a:pt x="6671" y="7019"/>
                    </a:cubicBezTo>
                    <a:lnTo>
                      <a:pt x="9667" y="7019"/>
                    </a:lnTo>
                    <a:cubicBezTo>
                      <a:pt x="9917" y="7878"/>
                      <a:pt x="10709" y="8471"/>
                      <a:pt x="11606" y="8471"/>
                    </a:cubicBezTo>
                    <a:cubicBezTo>
                      <a:pt x="12500" y="8471"/>
                      <a:pt x="13292" y="7878"/>
                      <a:pt x="13542" y="7019"/>
                    </a:cubicBezTo>
                    <a:lnTo>
                      <a:pt x="14271" y="7019"/>
                    </a:lnTo>
                    <a:cubicBezTo>
                      <a:pt x="14581" y="7019"/>
                      <a:pt x="14834" y="6766"/>
                      <a:pt x="14834" y="6453"/>
                    </a:cubicBezTo>
                    <a:cubicBezTo>
                      <a:pt x="14834" y="6140"/>
                      <a:pt x="14581" y="5890"/>
                      <a:pt x="14271" y="5890"/>
                    </a:cubicBezTo>
                    <a:lnTo>
                      <a:pt x="13542" y="5890"/>
                    </a:lnTo>
                    <a:cubicBezTo>
                      <a:pt x="13292" y="5029"/>
                      <a:pt x="12500" y="4436"/>
                      <a:pt x="11606" y="4436"/>
                    </a:cubicBezTo>
                    <a:cubicBezTo>
                      <a:pt x="10709" y="4436"/>
                      <a:pt x="9917" y="5029"/>
                      <a:pt x="9667" y="5890"/>
                    </a:cubicBezTo>
                    <a:lnTo>
                      <a:pt x="6671" y="5890"/>
                    </a:lnTo>
                    <a:cubicBezTo>
                      <a:pt x="6418" y="5029"/>
                      <a:pt x="5629" y="4436"/>
                      <a:pt x="4731" y="4436"/>
                    </a:cubicBezTo>
                    <a:cubicBezTo>
                      <a:pt x="3834" y="4436"/>
                      <a:pt x="3045" y="5029"/>
                      <a:pt x="2792" y="5890"/>
                    </a:cubicBezTo>
                    <a:lnTo>
                      <a:pt x="2232" y="5890"/>
                    </a:lnTo>
                    <a:cubicBezTo>
                      <a:pt x="1639" y="5890"/>
                      <a:pt x="1157" y="5408"/>
                      <a:pt x="1157" y="4815"/>
                    </a:cubicBezTo>
                    <a:cubicBezTo>
                      <a:pt x="1157" y="4219"/>
                      <a:pt x="1639" y="3737"/>
                      <a:pt x="2232" y="3737"/>
                    </a:cubicBezTo>
                    <a:lnTo>
                      <a:pt x="5207" y="3737"/>
                    </a:lnTo>
                    <a:lnTo>
                      <a:pt x="520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76" name="Google Shape;4564;p63">
              <a:extLst>
                <a:ext uri="{FF2B5EF4-FFF2-40B4-BE49-F238E27FC236}">
                  <a16:creationId xmlns:a16="http://schemas.microsoft.com/office/drawing/2014/main" xmlns="" id="{8C0C21B9-D44F-4592-A7BA-76864464232B}"/>
                </a:ext>
              </a:extLst>
            </p:cNvPr>
            <p:cNvGrpSpPr/>
            <p:nvPr/>
          </p:nvGrpSpPr>
          <p:grpSpPr>
            <a:xfrm>
              <a:off x="4036332" y="2213034"/>
              <a:ext cx="202756" cy="230680"/>
              <a:chOff x="6264525" y="842250"/>
              <a:chExt cx="423500" cy="481825"/>
            </a:xfrm>
            <a:solidFill>
              <a:schemeClr val="accent3"/>
            </a:solidFill>
          </p:grpSpPr>
          <p:sp>
            <p:nvSpPr>
              <p:cNvPr id="477" name="Google Shape;4565;p63">
                <a:extLst>
                  <a:ext uri="{FF2B5EF4-FFF2-40B4-BE49-F238E27FC236}">
                    <a16:creationId xmlns:a16="http://schemas.microsoft.com/office/drawing/2014/main" xmlns="" id="{7B0134C0-C299-4557-B32B-4BF10044B7E5}"/>
                  </a:ext>
                </a:extLst>
              </p:cNvPr>
              <p:cNvSpPr/>
              <p:nvPr/>
            </p:nvSpPr>
            <p:spPr>
              <a:xfrm>
                <a:off x="6264525" y="1033450"/>
                <a:ext cx="135300" cy="266450"/>
              </a:xfrm>
              <a:custGeom>
                <a:avLst/>
                <a:gdLst/>
                <a:ahLst/>
                <a:cxnLst/>
                <a:rect l="l" t="t" r="r" b="b"/>
                <a:pathLst>
                  <a:path w="5412" h="10658" extrusionOk="0">
                    <a:moveTo>
                      <a:pt x="1" y="1"/>
                    </a:moveTo>
                    <a:lnTo>
                      <a:pt x="1" y="9932"/>
                    </a:lnTo>
                    <a:cubicBezTo>
                      <a:pt x="1" y="10182"/>
                      <a:pt x="61" y="10429"/>
                      <a:pt x="169" y="10658"/>
                    </a:cubicBezTo>
                    <a:lnTo>
                      <a:pt x="5412" y="5415"/>
                    </a:lnTo>
                    <a:lnTo>
                      <a:pt x="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8" name="Google Shape;4566;p63">
                <a:extLst>
                  <a:ext uri="{FF2B5EF4-FFF2-40B4-BE49-F238E27FC236}">
                    <a16:creationId xmlns:a16="http://schemas.microsoft.com/office/drawing/2014/main" xmlns="" id="{3AAAB77C-C7C8-4D57-82E0-8566520F295F}"/>
                  </a:ext>
                </a:extLst>
              </p:cNvPr>
              <p:cNvSpPr/>
              <p:nvPr/>
            </p:nvSpPr>
            <p:spPr>
              <a:xfrm>
                <a:off x="6552700" y="1033450"/>
                <a:ext cx="135325" cy="266450"/>
              </a:xfrm>
              <a:custGeom>
                <a:avLst/>
                <a:gdLst/>
                <a:ahLst/>
                <a:cxnLst/>
                <a:rect l="l" t="t" r="r" b="b"/>
                <a:pathLst>
                  <a:path w="5413" h="10658" extrusionOk="0">
                    <a:moveTo>
                      <a:pt x="5412" y="1"/>
                    </a:moveTo>
                    <a:lnTo>
                      <a:pt x="1" y="5415"/>
                    </a:lnTo>
                    <a:lnTo>
                      <a:pt x="5243" y="10658"/>
                    </a:lnTo>
                    <a:cubicBezTo>
                      <a:pt x="5352" y="10429"/>
                      <a:pt x="5412" y="10182"/>
                      <a:pt x="5412" y="9932"/>
                    </a:cubicBezTo>
                    <a:lnTo>
                      <a:pt x="541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79" name="Google Shape;4567;p63">
                <a:extLst>
                  <a:ext uri="{FF2B5EF4-FFF2-40B4-BE49-F238E27FC236}">
                    <a16:creationId xmlns:a16="http://schemas.microsoft.com/office/drawing/2014/main" xmlns="" id="{C892F7A0-A744-4998-A5E2-B76E5AD86037}"/>
                  </a:ext>
                </a:extLst>
              </p:cNvPr>
              <p:cNvSpPr/>
              <p:nvPr/>
            </p:nvSpPr>
            <p:spPr>
              <a:xfrm>
                <a:off x="6462150" y="985275"/>
                <a:ext cx="28025" cy="28250"/>
              </a:xfrm>
              <a:custGeom>
                <a:avLst/>
                <a:gdLst/>
                <a:ahLst/>
                <a:cxnLst/>
                <a:rect l="l" t="t" r="r" b="b"/>
                <a:pathLst>
                  <a:path w="1121" h="1130" extrusionOk="0">
                    <a:moveTo>
                      <a:pt x="566" y="1"/>
                    </a:moveTo>
                    <a:cubicBezTo>
                      <a:pt x="253" y="1"/>
                      <a:pt x="0" y="254"/>
                      <a:pt x="0" y="567"/>
                    </a:cubicBezTo>
                    <a:cubicBezTo>
                      <a:pt x="0" y="877"/>
                      <a:pt x="253" y="1130"/>
                      <a:pt x="566" y="1130"/>
                    </a:cubicBezTo>
                    <a:cubicBezTo>
                      <a:pt x="955" y="1130"/>
                      <a:pt x="1060" y="862"/>
                      <a:pt x="1120" y="528"/>
                    </a:cubicBezTo>
                    <a:cubicBezTo>
                      <a:pt x="1102" y="233"/>
                      <a:pt x="862" y="4"/>
                      <a:pt x="56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0" name="Google Shape;4568;p63">
                <a:extLst>
                  <a:ext uri="{FF2B5EF4-FFF2-40B4-BE49-F238E27FC236}">
                    <a16:creationId xmlns:a16="http://schemas.microsoft.com/office/drawing/2014/main" xmlns="" id="{337D4230-3D33-4CD6-B282-19BAC91D9053}"/>
                  </a:ext>
                </a:extLst>
              </p:cNvPr>
              <p:cNvSpPr/>
              <p:nvPr/>
            </p:nvSpPr>
            <p:spPr>
              <a:xfrm>
                <a:off x="6288775" y="1182900"/>
                <a:ext cx="375075" cy="141175"/>
              </a:xfrm>
              <a:custGeom>
                <a:avLst/>
                <a:gdLst/>
                <a:ahLst/>
                <a:cxnLst/>
                <a:rect l="l" t="t" r="r" b="b"/>
                <a:pathLst>
                  <a:path w="15003" h="5647" extrusionOk="0">
                    <a:moveTo>
                      <a:pt x="5475" y="0"/>
                    </a:moveTo>
                    <a:lnTo>
                      <a:pt x="0" y="5478"/>
                    </a:lnTo>
                    <a:cubicBezTo>
                      <a:pt x="226" y="5586"/>
                      <a:pt x="473" y="5646"/>
                      <a:pt x="726" y="5646"/>
                    </a:cubicBezTo>
                    <a:lnTo>
                      <a:pt x="14277" y="5646"/>
                    </a:lnTo>
                    <a:cubicBezTo>
                      <a:pt x="14527" y="5646"/>
                      <a:pt x="14774" y="5586"/>
                      <a:pt x="15002" y="5478"/>
                    </a:cubicBezTo>
                    <a:lnTo>
                      <a:pt x="952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1" name="Google Shape;4569;p63">
                <a:extLst>
                  <a:ext uri="{FF2B5EF4-FFF2-40B4-BE49-F238E27FC236}">
                    <a16:creationId xmlns:a16="http://schemas.microsoft.com/office/drawing/2014/main" xmlns="" id="{AC459FE2-D7D2-47C3-9794-4AC1ED8C335F}"/>
                  </a:ext>
                </a:extLst>
              </p:cNvPr>
              <p:cNvSpPr/>
              <p:nvPr/>
            </p:nvSpPr>
            <p:spPr>
              <a:xfrm>
                <a:off x="6278675" y="965325"/>
                <a:ext cx="42350" cy="84725"/>
              </a:xfrm>
              <a:custGeom>
                <a:avLst/>
                <a:gdLst/>
                <a:ahLst/>
                <a:cxnLst/>
                <a:rect l="l" t="t" r="r" b="b"/>
                <a:pathLst>
                  <a:path w="1694" h="3389" extrusionOk="0">
                    <a:moveTo>
                      <a:pt x="1693" y="1"/>
                    </a:moveTo>
                    <a:lnTo>
                      <a:pt x="1" y="1693"/>
                    </a:lnTo>
                    <a:lnTo>
                      <a:pt x="1693" y="3388"/>
                    </a:lnTo>
                    <a:lnTo>
                      <a:pt x="169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2" name="Google Shape;4570;p63">
                <a:extLst>
                  <a:ext uri="{FF2B5EF4-FFF2-40B4-BE49-F238E27FC236}">
                    <a16:creationId xmlns:a16="http://schemas.microsoft.com/office/drawing/2014/main" xmlns="" id="{C93B072E-E83F-4CAE-8734-BD2D3821EFC7}"/>
                  </a:ext>
                </a:extLst>
              </p:cNvPr>
              <p:cNvSpPr/>
              <p:nvPr/>
            </p:nvSpPr>
            <p:spPr>
              <a:xfrm>
                <a:off x="6631525" y="965325"/>
                <a:ext cx="42400" cy="84725"/>
              </a:xfrm>
              <a:custGeom>
                <a:avLst/>
                <a:gdLst/>
                <a:ahLst/>
                <a:cxnLst/>
                <a:rect l="l" t="t" r="r" b="b"/>
                <a:pathLst>
                  <a:path w="1696" h="3389" extrusionOk="0">
                    <a:moveTo>
                      <a:pt x="1" y="1"/>
                    </a:moveTo>
                    <a:lnTo>
                      <a:pt x="1" y="3388"/>
                    </a:lnTo>
                    <a:lnTo>
                      <a:pt x="1696" y="1693"/>
                    </a:lnTo>
                    <a:lnTo>
                      <a:pt x="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3" name="Google Shape;4571;p63">
                <a:extLst>
                  <a:ext uri="{FF2B5EF4-FFF2-40B4-BE49-F238E27FC236}">
                    <a16:creationId xmlns:a16="http://schemas.microsoft.com/office/drawing/2014/main" xmlns="" id="{791566A6-C353-469D-8AED-FF98D765D7E4}"/>
                  </a:ext>
                </a:extLst>
              </p:cNvPr>
              <p:cNvSpPr/>
              <p:nvPr/>
            </p:nvSpPr>
            <p:spPr>
              <a:xfrm>
                <a:off x="6349225" y="842250"/>
                <a:ext cx="254100" cy="312425"/>
              </a:xfrm>
              <a:custGeom>
                <a:avLst/>
                <a:gdLst/>
                <a:ahLst/>
                <a:cxnLst/>
                <a:rect l="l" t="t" r="r" b="b"/>
                <a:pathLst>
                  <a:path w="10164" h="12497" extrusionOk="0">
                    <a:moveTo>
                      <a:pt x="5081" y="2333"/>
                    </a:moveTo>
                    <a:cubicBezTo>
                      <a:pt x="5779" y="2333"/>
                      <a:pt x="6477" y="2518"/>
                      <a:pt x="7098" y="2885"/>
                    </a:cubicBezTo>
                    <a:cubicBezTo>
                      <a:pt x="8299" y="3596"/>
                      <a:pt x="9034" y="4891"/>
                      <a:pt x="9034" y="6288"/>
                    </a:cubicBezTo>
                    <a:cubicBezTo>
                      <a:pt x="9034" y="7293"/>
                      <a:pt x="8207" y="7981"/>
                      <a:pt x="7335" y="7981"/>
                    </a:cubicBezTo>
                    <a:cubicBezTo>
                      <a:pt x="6947" y="7981"/>
                      <a:pt x="6550" y="7845"/>
                      <a:pt x="6213" y="7540"/>
                    </a:cubicBezTo>
                    <a:cubicBezTo>
                      <a:pt x="5894" y="7824"/>
                      <a:pt x="5492" y="7968"/>
                      <a:pt x="5089" y="7968"/>
                    </a:cubicBezTo>
                    <a:cubicBezTo>
                      <a:pt x="4739" y="7968"/>
                      <a:pt x="4388" y="7860"/>
                      <a:pt x="4090" y="7640"/>
                    </a:cubicBezTo>
                    <a:cubicBezTo>
                      <a:pt x="3448" y="7170"/>
                      <a:pt x="3222" y="6315"/>
                      <a:pt x="3551" y="5589"/>
                    </a:cubicBezTo>
                    <a:cubicBezTo>
                      <a:pt x="3826" y="4973"/>
                      <a:pt x="4435" y="4593"/>
                      <a:pt x="5087" y="4593"/>
                    </a:cubicBezTo>
                    <a:cubicBezTo>
                      <a:pt x="5205" y="4593"/>
                      <a:pt x="5325" y="4606"/>
                      <a:pt x="5445" y="4632"/>
                    </a:cubicBezTo>
                    <a:cubicBezTo>
                      <a:pt x="6225" y="4800"/>
                      <a:pt x="6779" y="5490"/>
                      <a:pt x="6776" y="6288"/>
                    </a:cubicBezTo>
                    <a:cubicBezTo>
                      <a:pt x="6776" y="6660"/>
                      <a:pt x="7058" y="6846"/>
                      <a:pt x="7340" y="6846"/>
                    </a:cubicBezTo>
                    <a:cubicBezTo>
                      <a:pt x="7623" y="6846"/>
                      <a:pt x="7905" y="6660"/>
                      <a:pt x="7905" y="6288"/>
                    </a:cubicBezTo>
                    <a:cubicBezTo>
                      <a:pt x="7905" y="5288"/>
                      <a:pt x="7378" y="4367"/>
                      <a:pt x="6520" y="3858"/>
                    </a:cubicBezTo>
                    <a:cubicBezTo>
                      <a:pt x="6076" y="3595"/>
                      <a:pt x="5578" y="3463"/>
                      <a:pt x="5080" y="3463"/>
                    </a:cubicBezTo>
                    <a:cubicBezTo>
                      <a:pt x="4614" y="3463"/>
                      <a:pt x="4147" y="3578"/>
                      <a:pt x="3725" y="3810"/>
                    </a:cubicBezTo>
                    <a:cubicBezTo>
                      <a:pt x="2849" y="4288"/>
                      <a:pt x="2295" y="5195"/>
                      <a:pt x="2262" y="6191"/>
                    </a:cubicBezTo>
                    <a:cubicBezTo>
                      <a:pt x="2226" y="7188"/>
                      <a:pt x="2723" y="8128"/>
                      <a:pt x="3563" y="8667"/>
                    </a:cubicBezTo>
                    <a:cubicBezTo>
                      <a:pt x="4023" y="8960"/>
                      <a:pt x="4541" y="9107"/>
                      <a:pt x="5077" y="9107"/>
                    </a:cubicBezTo>
                    <a:cubicBezTo>
                      <a:pt x="5519" y="9107"/>
                      <a:pt x="5973" y="9007"/>
                      <a:pt x="6414" y="8805"/>
                    </a:cubicBezTo>
                    <a:cubicBezTo>
                      <a:pt x="6502" y="8765"/>
                      <a:pt x="6585" y="8746"/>
                      <a:pt x="6664" y="8746"/>
                    </a:cubicBezTo>
                    <a:cubicBezTo>
                      <a:pt x="7191" y="8746"/>
                      <a:pt x="7476" y="9559"/>
                      <a:pt x="6884" y="9832"/>
                    </a:cubicBezTo>
                    <a:cubicBezTo>
                      <a:pt x="6300" y="10100"/>
                      <a:pt x="5685" y="10239"/>
                      <a:pt x="5077" y="10239"/>
                    </a:cubicBezTo>
                    <a:cubicBezTo>
                      <a:pt x="4340" y="10239"/>
                      <a:pt x="3611" y="10036"/>
                      <a:pt x="2954" y="9615"/>
                    </a:cubicBezTo>
                    <a:cubicBezTo>
                      <a:pt x="1777" y="8865"/>
                      <a:pt x="1084" y="7546"/>
                      <a:pt x="1133" y="6152"/>
                    </a:cubicBezTo>
                    <a:cubicBezTo>
                      <a:pt x="1178" y="4755"/>
                      <a:pt x="1958" y="3490"/>
                      <a:pt x="3183" y="2819"/>
                    </a:cubicBezTo>
                    <a:cubicBezTo>
                      <a:pt x="3775" y="2494"/>
                      <a:pt x="4429" y="2333"/>
                      <a:pt x="5081" y="2333"/>
                    </a:cubicBezTo>
                    <a:close/>
                    <a:moveTo>
                      <a:pt x="618" y="0"/>
                    </a:moveTo>
                    <a:cubicBezTo>
                      <a:pt x="277" y="0"/>
                      <a:pt x="0" y="277"/>
                      <a:pt x="0" y="618"/>
                    </a:cubicBezTo>
                    <a:lnTo>
                      <a:pt x="0" y="9441"/>
                    </a:lnTo>
                    <a:lnTo>
                      <a:pt x="3057" y="12497"/>
                    </a:lnTo>
                    <a:lnTo>
                      <a:pt x="7107" y="12497"/>
                    </a:lnTo>
                    <a:lnTo>
                      <a:pt x="10163" y="9441"/>
                    </a:lnTo>
                    <a:lnTo>
                      <a:pt x="10163" y="723"/>
                    </a:lnTo>
                    <a:cubicBezTo>
                      <a:pt x="10163" y="326"/>
                      <a:pt x="9838" y="0"/>
                      <a:pt x="944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4" name="Google Shape;4572;p63">
              <a:extLst>
                <a:ext uri="{FF2B5EF4-FFF2-40B4-BE49-F238E27FC236}">
                  <a16:creationId xmlns:a16="http://schemas.microsoft.com/office/drawing/2014/main" xmlns="" id="{15C657E2-DDA8-4385-8EC5-4FAE0EF94056}"/>
                </a:ext>
              </a:extLst>
            </p:cNvPr>
            <p:cNvGrpSpPr/>
            <p:nvPr/>
          </p:nvGrpSpPr>
          <p:grpSpPr>
            <a:xfrm>
              <a:off x="1464899" y="2494984"/>
              <a:ext cx="230680" cy="230680"/>
              <a:chOff x="900750" y="1436075"/>
              <a:chExt cx="481825" cy="481825"/>
            </a:xfrm>
            <a:solidFill>
              <a:schemeClr val="accent3"/>
            </a:solidFill>
          </p:grpSpPr>
          <p:sp>
            <p:nvSpPr>
              <p:cNvPr id="485" name="Google Shape;4573;p63">
                <a:extLst>
                  <a:ext uri="{FF2B5EF4-FFF2-40B4-BE49-F238E27FC236}">
                    <a16:creationId xmlns:a16="http://schemas.microsoft.com/office/drawing/2014/main" xmlns="" id="{BD98AC1E-FD67-405F-B09C-F6E7499677E0}"/>
                  </a:ext>
                </a:extLst>
              </p:cNvPr>
              <p:cNvSpPr/>
              <p:nvPr/>
            </p:nvSpPr>
            <p:spPr>
              <a:xfrm>
                <a:off x="900750" y="1627500"/>
                <a:ext cx="481825" cy="290400"/>
              </a:xfrm>
              <a:custGeom>
                <a:avLst/>
                <a:gdLst/>
                <a:ahLst/>
                <a:cxnLst/>
                <a:rect l="l" t="t" r="r" b="b"/>
                <a:pathLst>
                  <a:path w="19273" h="11616" extrusionOk="0">
                    <a:moveTo>
                      <a:pt x="0" y="1"/>
                    </a:moveTo>
                    <a:lnTo>
                      <a:pt x="0" y="9920"/>
                    </a:lnTo>
                    <a:cubicBezTo>
                      <a:pt x="0" y="10856"/>
                      <a:pt x="759" y="11612"/>
                      <a:pt x="1696" y="11615"/>
                    </a:cubicBezTo>
                    <a:lnTo>
                      <a:pt x="17580" y="11615"/>
                    </a:lnTo>
                    <a:cubicBezTo>
                      <a:pt x="18513" y="11612"/>
                      <a:pt x="19272" y="10856"/>
                      <a:pt x="19272" y="9920"/>
                    </a:cubicBezTo>
                    <a:lnTo>
                      <a:pt x="19272" y="1"/>
                    </a:lnTo>
                    <a:lnTo>
                      <a:pt x="9977" y="6948"/>
                    </a:lnTo>
                    <a:cubicBezTo>
                      <a:pt x="9877" y="7020"/>
                      <a:pt x="9760" y="7059"/>
                      <a:pt x="9636" y="7059"/>
                    </a:cubicBezTo>
                    <a:cubicBezTo>
                      <a:pt x="9513" y="7059"/>
                      <a:pt x="9395" y="7020"/>
                      <a:pt x="9299" y="6948"/>
                    </a:cubicBezTo>
                    <a:lnTo>
                      <a:pt x="0"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6" name="Google Shape;4574;p63">
                <a:extLst>
                  <a:ext uri="{FF2B5EF4-FFF2-40B4-BE49-F238E27FC236}">
                    <a16:creationId xmlns:a16="http://schemas.microsoft.com/office/drawing/2014/main" xmlns="" id="{C93D9541-4F74-48C1-AF84-0AA301048344}"/>
                  </a:ext>
                </a:extLst>
              </p:cNvPr>
              <p:cNvSpPr/>
              <p:nvPr/>
            </p:nvSpPr>
            <p:spPr>
              <a:xfrm>
                <a:off x="1296950" y="1549900"/>
                <a:ext cx="71550" cy="105850"/>
              </a:xfrm>
              <a:custGeom>
                <a:avLst/>
                <a:gdLst/>
                <a:ahLst/>
                <a:cxnLst/>
                <a:rect l="l" t="t" r="r" b="b"/>
                <a:pathLst>
                  <a:path w="2862" h="4234" extrusionOk="0">
                    <a:moveTo>
                      <a:pt x="0" y="0"/>
                    </a:moveTo>
                    <a:lnTo>
                      <a:pt x="0" y="4234"/>
                    </a:lnTo>
                    <a:lnTo>
                      <a:pt x="2861" y="2117"/>
                    </a:lnTo>
                    <a:lnTo>
                      <a:pt x="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7" name="Google Shape;4575;p63">
                <a:extLst>
                  <a:ext uri="{FF2B5EF4-FFF2-40B4-BE49-F238E27FC236}">
                    <a16:creationId xmlns:a16="http://schemas.microsoft.com/office/drawing/2014/main" xmlns="" id="{48CB9550-4E23-4005-8F7C-096D2255CFAB}"/>
                  </a:ext>
                </a:extLst>
              </p:cNvPr>
              <p:cNvSpPr/>
              <p:nvPr/>
            </p:nvSpPr>
            <p:spPr>
              <a:xfrm>
                <a:off x="914900" y="1549900"/>
                <a:ext cx="71550" cy="105850"/>
              </a:xfrm>
              <a:custGeom>
                <a:avLst/>
                <a:gdLst/>
                <a:ahLst/>
                <a:cxnLst/>
                <a:rect l="l" t="t" r="r" b="b"/>
                <a:pathLst>
                  <a:path w="2862" h="4234" extrusionOk="0">
                    <a:moveTo>
                      <a:pt x="2861" y="0"/>
                    </a:moveTo>
                    <a:lnTo>
                      <a:pt x="0" y="2117"/>
                    </a:lnTo>
                    <a:lnTo>
                      <a:pt x="2861" y="4234"/>
                    </a:lnTo>
                    <a:lnTo>
                      <a:pt x="286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88" name="Google Shape;4576;p63">
                <a:extLst>
                  <a:ext uri="{FF2B5EF4-FFF2-40B4-BE49-F238E27FC236}">
                    <a16:creationId xmlns:a16="http://schemas.microsoft.com/office/drawing/2014/main" xmlns="" id="{EA1AE9F7-BD95-4BD5-ACCD-7A4B271B3C26}"/>
                  </a:ext>
                </a:extLst>
              </p:cNvPr>
              <p:cNvSpPr/>
              <p:nvPr/>
            </p:nvSpPr>
            <p:spPr>
              <a:xfrm>
                <a:off x="1014650" y="1436075"/>
                <a:ext cx="254100" cy="336150"/>
              </a:xfrm>
              <a:custGeom>
                <a:avLst/>
                <a:gdLst/>
                <a:ahLst/>
                <a:cxnLst/>
                <a:rect l="l" t="t" r="r" b="b"/>
                <a:pathLst>
                  <a:path w="10164" h="13446" extrusionOk="0">
                    <a:moveTo>
                      <a:pt x="8468" y="3424"/>
                    </a:moveTo>
                    <a:cubicBezTo>
                      <a:pt x="8781" y="3424"/>
                      <a:pt x="9031" y="3677"/>
                      <a:pt x="9031" y="3990"/>
                    </a:cubicBezTo>
                    <a:cubicBezTo>
                      <a:pt x="9031" y="4300"/>
                      <a:pt x="8781" y="4553"/>
                      <a:pt x="8468" y="4553"/>
                    </a:cubicBezTo>
                    <a:lnTo>
                      <a:pt x="1693" y="4553"/>
                    </a:lnTo>
                    <a:cubicBezTo>
                      <a:pt x="1379" y="4553"/>
                      <a:pt x="1130" y="4300"/>
                      <a:pt x="1130" y="3990"/>
                    </a:cubicBezTo>
                    <a:cubicBezTo>
                      <a:pt x="1130" y="3677"/>
                      <a:pt x="1379" y="3424"/>
                      <a:pt x="1693" y="3424"/>
                    </a:cubicBezTo>
                    <a:close/>
                    <a:moveTo>
                      <a:pt x="8468" y="5682"/>
                    </a:moveTo>
                    <a:cubicBezTo>
                      <a:pt x="8781" y="5682"/>
                      <a:pt x="9031" y="5935"/>
                      <a:pt x="9031" y="6248"/>
                    </a:cubicBezTo>
                    <a:cubicBezTo>
                      <a:pt x="9031" y="6559"/>
                      <a:pt x="8781" y="6812"/>
                      <a:pt x="8468" y="6812"/>
                    </a:cubicBezTo>
                    <a:lnTo>
                      <a:pt x="1693" y="6812"/>
                    </a:lnTo>
                    <a:cubicBezTo>
                      <a:pt x="1379" y="6812"/>
                      <a:pt x="1130" y="6559"/>
                      <a:pt x="1130" y="6248"/>
                    </a:cubicBezTo>
                    <a:cubicBezTo>
                      <a:pt x="1130" y="5935"/>
                      <a:pt x="1379" y="5682"/>
                      <a:pt x="1693" y="5682"/>
                    </a:cubicBezTo>
                    <a:close/>
                    <a:moveTo>
                      <a:pt x="5080" y="7941"/>
                    </a:moveTo>
                    <a:cubicBezTo>
                      <a:pt x="5393" y="7941"/>
                      <a:pt x="5643" y="8194"/>
                      <a:pt x="5643" y="8507"/>
                    </a:cubicBezTo>
                    <a:cubicBezTo>
                      <a:pt x="5643" y="8817"/>
                      <a:pt x="5393" y="9070"/>
                      <a:pt x="5080" y="9070"/>
                    </a:cubicBezTo>
                    <a:lnTo>
                      <a:pt x="1693" y="9070"/>
                    </a:lnTo>
                    <a:cubicBezTo>
                      <a:pt x="1379" y="9070"/>
                      <a:pt x="1130" y="8817"/>
                      <a:pt x="1130" y="8507"/>
                    </a:cubicBezTo>
                    <a:cubicBezTo>
                      <a:pt x="1130" y="8194"/>
                      <a:pt x="1379" y="7941"/>
                      <a:pt x="1693" y="7941"/>
                    </a:cubicBezTo>
                    <a:close/>
                    <a:moveTo>
                      <a:pt x="563" y="0"/>
                    </a:moveTo>
                    <a:cubicBezTo>
                      <a:pt x="250" y="0"/>
                      <a:pt x="0" y="250"/>
                      <a:pt x="0" y="563"/>
                    </a:cubicBezTo>
                    <a:lnTo>
                      <a:pt x="0" y="9636"/>
                    </a:lnTo>
                    <a:lnTo>
                      <a:pt x="5080" y="13445"/>
                    </a:lnTo>
                    <a:lnTo>
                      <a:pt x="10163" y="9636"/>
                    </a:lnTo>
                    <a:lnTo>
                      <a:pt x="10163" y="563"/>
                    </a:lnTo>
                    <a:cubicBezTo>
                      <a:pt x="10163" y="250"/>
                      <a:pt x="9910" y="0"/>
                      <a:pt x="959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89" name="Google Shape;4577;p63">
              <a:extLst>
                <a:ext uri="{FF2B5EF4-FFF2-40B4-BE49-F238E27FC236}">
                  <a16:creationId xmlns:a16="http://schemas.microsoft.com/office/drawing/2014/main" xmlns="" id="{223D76AD-2395-4E28-9EC3-6AE89D60FC22}"/>
                </a:ext>
              </a:extLst>
            </p:cNvPr>
            <p:cNvGrpSpPr/>
            <p:nvPr/>
          </p:nvGrpSpPr>
          <p:grpSpPr>
            <a:xfrm>
              <a:off x="1749021" y="2535978"/>
              <a:ext cx="230680" cy="148692"/>
              <a:chOff x="1492675" y="1520750"/>
              <a:chExt cx="481825" cy="310575"/>
            </a:xfrm>
            <a:solidFill>
              <a:schemeClr val="accent3"/>
            </a:solidFill>
          </p:grpSpPr>
          <p:sp>
            <p:nvSpPr>
              <p:cNvPr id="490" name="Google Shape;4578;p63">
                <a:extLst>
                  <a:ext uri="{FF2B5EF4-FFF2-40B4-BE49-F238E27FC236}">
                    <a16:creationId xmlns:a16="http://schemas.microsoft.com/office/drawing/2014/main" xmlns="" id="{D24E1FE4-7599-4C0F-82B2-1CEEA686F364}"/>
                  </a:ext>
                </a:extLst>
              </p:cNvPr>
              <p:cNvSpPr/>
              <p:nvPr/>
            </p:nvSpPr>
            <p:spPr>
              <a:xfrm>
                <a:off x="1492675" y="1540400"/>
                <a:ext cx="481825" cy="290925"/>
              </a:xfrm>
              <a:custGeom>
                <a:avLst/>
                <a:gdLst/>
                <a:ahLst/>
                <a:cxnLst/>
                <a:rect l="l" t="t" r="r" b="b"/>
                <a:pathLst>
                  <a:path w="19273" h="11637" extrusionOk="0">
                    <a:moveTo>
                      <a:pt x="266" y="1"/>
                    </a:moveTo>
                    <a:cubicBezTo>
                      <a:pt x="91" y="272"/>
                      <a:pt x="1" y="585"/>
                      <a:pt x="1" y="907"/>
                    </a:cubicBezTo>
                    <a:lnTo>
                      <a:pt x="1" y="9941"/>
                    </a:lnTo>
                    <a:cubicBezTo>
                      <a:pt x="1" y="10877"/>
                      <a:pt x="757" y="11633"/>
                      <a:pt x="1693" y="11636"/>
                    </a:cubicBezTo>
                    <a:lnTo>
                      <a:pt x="17577" y="11636"/>
                    </a:lnTo>
                    <a:cubicBezTo>
                      <a:pt x="18514" y="11633"/>
                      <a:pt x="19270" y="10877"/>
                      <a:pt x="19273" y="9941"/>
                    </a:cubicBezTo>
                    <a:lnTo>
                      <a:pt x="19273" y="907"/>
                    </a:lnTo>
                    <a:cubicBezTo>
                      <a:pt x="19270" y="585"/>
                      <a:pt x="19176" y="272"/>
                      <a:pt x="19005" y="1"/>
                    </a:cubicBezTo>
                    <a:lnTo>
                      <a:pt x="9974" y="7005"/>
                    </a:lnTo>
                    <a:cubicBezTo>
                      <a:pt x="9873" y="7080"/>
                      <a:pt x="9754" y="7118"/>
                      <a:pt x="9635" y="7118"/>
                    </a:cubicBezTo>
                    <a:cubicBezTo>
                      <a:pt x="9516" y="7118"/>
                      <a:pt x="9397" y="7080"/>
                      <a:pt x="9296" y="7005"/>
                    </a:cubicBezTo>
                    <a:lnTo>
                      <a:pt x="26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91" name="Google Shape;4579;p63">
                <a:extLst>
                  <a:ext uri="{FF2B5EF4-FFF2-40B4-BE49-F238E27FC236}">
                    <a16:creationId xmlns:a16="http://schemas.microsoft.com/office/drawing/2014/main" xmlns="" id="{F9625C18-8AA0-485B-B535-FF800552FD0B}"/>
                  </a:ext>
                </a:extLst>
              </p:cNvPr>
              <p:cNvSpPr/>
              <p:nvPr/>
            </p:nvSpPr>
            <p:spPr>
              <a:xfrm>
                <a:off x="1522575" y="1520750"/>
                <a:ext cx="421975" cy="165800"/>
              </a:xfrm>
              <a:custGeom>
                <a:avLst/>
                <a:gdLst/>
                <a:ahLst/>
                <a:cxnLst/>
                <a:rect l="l" t="t" r="r" b="b"/>
                <a:pathLst>
                  <a:path w="16879" h="6632" extrusionOk="0">
                    <a:moveTo>
                      <a:pt x="497" y="1"/>
                    </a:moveTo>
                    <a:cubicBezTo>
                      <a:pt x="328" y="1"/>
                      <a:pt x="160" y="31"/>
                      <a:pt x="0" y="82"/>
                    </a:cubicBezTo>
                    <a:lnTo>
                      <a:pt x="8441" y="6631"/>
                    </a:lnTo>
                    <a:lnTo>
                      <a:pt x="16878" y="82"/>
                    </a:lnTo>
                    <a:cubicBezTo>
                      <a:pt x="16719" y="31"/>
                      <a:pt x="16550" y="1"/>
                      <a:pt x="1638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92" name="Google Shape;4580;p63">
              <a:extLst>
                <a:ext uri="{FF2B5EF4-FFF2-40B4-BE49-F238E27FC236}">
                  <a16:creationId xmlns:a16="http://schemas.microsoft.com/office/drawing/2014/main" xmlns="" id="{AF23B415-EA6F-4F47-8A8D-B27F4E0386E2}"/>
                </a:ext>
              </a:extLst>
            </p:cNvPr>
            <p:cNvGrpSpPr/>
            <p:nvPr/>
          </p:nvGrpSpPr>
          <p:grpSpPr>
            <a:xfrm>
              <a:off x="2026309" y="2494972"/>
              <a:ext cx="239573" cy="230704"/>
              <a:chOff x="2071000" y="1435025"/>
              <a:chExt cx="500400" cy="481875"/>
            </a:xfrm>
            <a:solidFill>
              <a:schemeClr val="accent3"/>
            </a:solidFill>
          </p:grpSpPr>
          <p:sp>
            <p:nvSpPr>
              <p:cNvPr id="493" name="Google Shape;4581;p63">
                <a:extLst>
                  <a:ext uri="{FF2B5EF4-FFF2-40B4-BE49-F238E27FC236}">
                    <a16:creationId xmlns:a16="http://schemas.microsoft.com/office/drawing/2014/main" xmlns="" id="{BF93CD99-4A7B-43D6-A3BE-6133643A5615}"/>
                  </a:ext>
                </a:extLst>
              </p:cNvPr>
              <p:cNvSpPr/>
              <p:nvPr/>
            </p:nvSpPr>
            <p:spPr>
              <a:xfrm>
                <a:off x="2425125" y="1718700"/>
                <a:ext cx="146275" cy="141750"/>
              </a:xfrm>
              <a:custGeom>
                <a:avLst/>
                <a:gdLst/>
                <a:ahLst/>
                <a:cxnLst/>
                <a:rect l="l" t="t" r="r" b="b"/>
                <a:pathLst>
                  <a:path w="5851" h="5670" extrusionOk="0">
                    <a:moveTo>
                      <a:pt x="1598" y="0"/>
                    </a:moveTo>
                    <a:cubicBezTo>
                      <a:pt x="1159" y="0"/>
                      <a:pt x="720" y="160"/>
                      <a:pt x="401" y="481"/>
                    </a:cubicBezTo>
                    <a:lnTo>
                      <a:pt x="0" y="879"/>
                    </a:lnTo>
                    <a:lnTo>
                      <a:pt x="4791" y="5669"/>
                    </a:lnTo>
                    <a:lnTo>
                      <a:pt x="5191" y="5272"/>
                    </a:lnTo>
                    <a:cubicBezTo>
                      <a:pt x="5851" y="4610"/>
                      <a:pt x="5851" y="3538"/>
                      <a:pt x="5191" y="2875"/>
                    </a:cubicBezTo>
                    <a:lnTo>
                      <a:pt x="2795" y="481"/>
                    </a:lnTo>
                    <a:cubicBezTo>
                      <a:pt x="2475" y="160"/>
                      <a:pt x="2036" y="0"/>
                      <a:pt x="159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94" name="Google Shape;4582;p63">
                <a:extLst>
                  <a:ext uri="{FF2B5EF4-FFF2-40B4-BE49-F238E27FC236}">
                    <a16:creationId xmlns:a16="http://schemas.microsoft.com/office/drawing/2014/main" xmlns="" id="{D538A742-6437-41CB-A65B-E3CD2C4FA77A}"/>
                  </a:ext>
                </a:extLst>
              </p:cNvPr>
              <p:cNvSpPr/>
              <p:nvPr/>
            </p:nvSpPr>
            <p:spPr>
              <a:xfrm>
                <a:off x="2071000" y="1477850"/>
                <a:ext cx="453125" cy="439050"/>
              </a:xfrm>
              <a:custGeom>
                <a:avLst/>
                <a:gdLst/>
                <a:ahLst/>
                <a:cxnLst/>
                <a:rect l="l" t="t" r="r" b="b"/>
                <a:pathLst>
                  <a:path w="18125" h="17562" extrusionOk="0">
                    <a:moveTo>
                      <a:pt x="2057" y="0"/>
                    </a:moveTo>
                    <a:cubicBezTo>
                      <a:pt x="0" y="2397"/>
                      <a:pt x="81" y="6008"/>
                      <a:pt x="2352" y="8278"/>
                    </a:cubicBezTo>
                    <a:lnTo>
                      <a:pt x="9847" y="15776"/>
                    </a:lnTo>
                    <a:cubicBezTo>
                      <a:pt x="11008" y="16937"/>
                      <a:pt x="12564" y="17561"/>
                      <a:pt x="14149" y="17561"/>
                    </a:cubicBezTo>
                    <a:cubicBezTo>
                      <a:pt x="15535" y="17561"/>
                      <a:pt x="16943" y="17083"/>
                      <a:pt x="18125" y="16068"/>
                    </a:cubicBezTo>
                    <a:lnTo>
                      <a:pt x="13346" y="11289"/>
                    </a:lnTo>
                    <a:cubicBezTo>
                      <a:pt x="13108" y="11473"/>
                      <a:pt x="12823" y="11568"/>
                      <a:pt x="12540" y="11568"/>
                    </a:cubicBezTo>
                    <a:cubicBezTo>
                      <a:pt x="12221" y="11568"/>
                      <a:pt x="11904" y="11448"/>
                      <a:pt x="11660" y="11202"/>
                    </a:cubicBezTo>
                    <a:lnTo>
                      <a:pt x="6926" y="6465"/>
                    </a:lnTo>
                    <a:cubicBezTo>
                      <a:pt x="6462" y="6002"/>
                      <a:pt x="6447" y="5282"/>
                      <a:pt x="6839" y="4779"/>
                    </a:cubicBezTo>
                    <a:lnTo>
                      <a:pt x="205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95" name="Google Shape;4583;p63">
                <a:extLst>
                  <a:ext uri="{FF2B5EF4-FFF2-40B4-BE49-F238E27FC236}">
                    <a16:creationId xmlns:a16="http://schemas.microsoft.com/office/drawing/2014/main" xmlns="" id="{1876CAE8-324E-4EA9-A79C-B159CE8C2C95}"/>
                  </a:ext>
                </a:extLst>
              </p:cNvPr>
              <p:cNvSpPr/>
              <p:nvPr/>
            </p:nvSpPr>
            <p:spPr>
              <a:xfrm>
                <a:off x="2141600" y="1435025"/>
                <a:ext cx="146300" cy="141850"/>
              </a:xfrm>
              <a:custGeom>
                <a:avLst/>
                <a:gdLst/>
                <a:ahLst/>
                <a:cxnLst/>
                <a:rect l="l" t="t" r="r" b="b"/>
                <a:pathLst>
                  <a:path w="5852" h="5674" extrusionOk="0">
                    <a:moveTo>
                      <a:pt x="1597" y="1"/>
                    </a:moveTo>
                    <a:cubicBezTo>
                      <a:pt x="1158" y="1"/>
                      <a:pt x="719" y="161"/>
                      <a:pt x="398" y="482"/>
                    </a:cubicBezTo>
                    <a:lnTo>
                      <a:pt x="1" y="882"/>
                    </a:lnTo>
                    <a:lnTo>
                      <a:pt x="4792" y="5673"/>
                    </a:lnTo>
                    <a:lnTo>
                      <a:pt x="5189" y="5273"/>
                    </a:lnTo>
                    <a:cubicBezTo>
                      <a:pt x="5852" y="4610"/>
                      <a:pt x="5852" y="3538"/>
                      <a:pt x="5189" y="2879"/>
                    </a:cubicBezTo>
                    <a:lnTo>
                      <a:pt x="2795" y="482"/>
                    </a:lnTo>
                    <a:cubicBezTo>
                      <a:pt x="2474" y="161"/>
                      <a:pt x="2036" y="1"/>
                      <a:pt x="159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496" name="Google Shape;4584;p63">
              <a:extLst>
                <a:ext uri="{FF2B5EF4-FFF2-40B4-BE49-F238E27FC236}">
                  <a16:creationId xmlns:a16="http://schemas.microsoft.com/office/drawing/2014/main" xmlns="" id="{19EB93B9-CB57-4B24-9019-FE15B6D7928E}"/>
                </a:ext>
              </a:extLst>
            </p:cNvPr>
            <p:cNvGrpSpPr/>
            <p:nvPr/>
          </p:nvGrpSpPr>
          <p:grpSpPr>
            <a:xfrm>
              <a:off x="2317445" y="2509137"/>
              <a:ext cx="239262" cy="202373"/>
              <a:chOff x="2678350" y="1464650"/>
              <a:chExt cx="499750" cy="422700"/>
            </a:xfrm>
            <a:solidFill>
              <a:schemeClr val="accent3"/>
            </a:solidFill>
          </p:grpSpPr>
          <p:sp>
            <p:nvSpPr>
              <p:cNvPr id="497" name="Google Shape;4585;p63">
                <a:extLst>
                  <a:ext uri="{FF2B5EF4-FFF2-40B4-BE49-F238E27FC236}">
                    <a16:creationId xmlns:a16="http://schemas.microsoft.com/office/drawing/2014/main" xmlns="" id="{24DB39FA-87C2-410B-8E11-5841DD6EED1B}"/>
                  </a:ext>
                </a:extLst>
              </p:cNvPr>
              <p:cNvSpPr/>
              <p:nvPr/>
            </p:nvSpPr>
            <p:spPr>
              <a:xfrm>
                <a:off x="3081050" y="1542700"/>
                <a:ext cx="97050" cy="267350"/>
              </a:xfrm>
              <a:custGeom>
                <a:avLst/>
                <a:gdLst/>
                <a:ahLst/>
                <a:cxnLst/>
                <a:rect l="l" t="t" r="r" b="b"/>
                <a:pathLst>
                  <a:path w="3882" h="10694" extrusionOk="0">
                    <a:moveTo>
                      <a:pt x="618" y="0"/>
                    </a:moveTo>
                    <a:cubicBezTo>
                      <a:pt x="474" y="0"/>
                      <a:pt x="329" y="55"/>
                      <a:pt x="220" y="165"/>
                    </a:cubicBezTo>
                    <a:cubicBezTo>
                      <a:pt x="3" y="384"/>
                      <a:pt x="0" y="737"/>
                      <a:pt x="214" y="957"/>
                    </a:cubicBezTo>
                    <a:cubicBezTo>
                      <a:pt x="2650" y="3375"/>
                      <a:pt x="2650" y="7316"/>
                      <a:pt x="214" y="9737"/>
                    </a:cubicBezTo>
                    <a:cubicBezTo>
                      <a:pt x="0" y="9957"/>
                      <a:pt x="3" y="10310"/>
                      <a:pt x="220" y="10526"/>
                    </a:cubicBezTo>
                    <a:cubicBezTo>
                      <a:pt x="330" y="10638"/>
                      <a:pt x="475" y="10693"/>
                      <a:pt x="620" y="10693"/>
                    </a:cubicBezTo>
                    <a:cubicBezTo>
                      <a:pt x="761" y="10693"/>
                      <a:pt x="902" y="10641"/>
                      <a:pt x="1012" y="10535"/>
                    </a:cubicBezTo>
                    <a:cubicBezTo>
                      <a:pt x="3882" y="7672"/>
                      <a:pt x="3882" y="3022"/>
                      <a:pt x="1012" y="159"/>
                    </a:cubicBezTo>
                    <a:cubicBezTo>
                      <a:pt x="902" y="53"/>
                      <a:pt x="760" y="0"/>
                      <a:pt x="61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98" name="Google Shape;4586;p63">
                <a:extLst>
                  <a:ext uri="{FF2B5EF4-FFF2-40B4-BE49-F238E27FC236}">
                    <a16:creationId xmlns:a16="http://schemas.microsoft.com/office/drawing/2014/main" xmlns="" id="{49AF654D-8632-44E6-813B-F312B8BAE857}"/>
                  </a:ext>
                </a:extLst>
              </p:cNvPr>
              <p:cNvSpPr/>
              <p:nvPr/>
            </p:nvSpPr>
            <p:spPr>
              <a:xfrm>
                <a:off x="3041000" y="1582600"/>
                <a:ext cx="75075" cy="187725"/>
              </a:xfrm>
              <a:custGeom>
                <a:avLst/>
                <a:gdLst/>
                <a:ahLst/>
                <a:cxnLst/>
                <a:rect l="l" t="t" r="r" b="b"/>
                <a:pathLst>
                  <a:path w="3003" h="7509" extrusionOk="0">
                    <a:moveTo>
                      <a:pt x="626" y="0"/>
                    </a:moveTo>
                    <a:cubicBezTo>
                      <a:pt x="482" y="0"/>
                      <a:pt x="337" y="55"/>
                      <a:pt x="226" y="165"/>
                    </a:cubicBezTo>
                    <a:cubicBezTo>
                      <a:pt x="9" y="381"/>
                      <a:pt x="6" y="734"/>
                      <a:pt x="220" y="957"/>
                    </a:cubicBezTo>
                    <a:cubicBezTo>
                      <a:pt x="1774" y="2495"/>
                      <a:pt x="1774" y="5007"/>
                      <a:pt x="220" y="6545"/>
                    </a:cubicBezTo>
                    <a:cubicBezTo>
                      <a:pt x="0" y="6765"/>
                      <a:pt x="0" y="7124"/>
                      <a:pt x="220" y="7343"/>
                    </a:cubicBezTo>
                    <a:cubicBezTo>
                      <a:pt x="330" y="7453"/>
                      <a:pt x="474" y="7508"/>
                      <a:pt x="619" y="7508"/>
                    </a:cubicBezTo>
                    <a:cubicBezTo>
                      <a:pt x="763" y="7508"/>
                      <a:pt x="908" y="7453"/>
                      <a:pt x="1018" y="7343"/>
                    </a:cubicBezTo>
                    <a:cubicBezTo>
                      <a:pt x="3002" y="5359"/>
                      <a:pt x="3002" y="2143"/>
                      <a:pt x="1018" y="159"/>
                    </a:cubicBezTo>
                    <a:cubicBezTo>
                      <a:pt x="909" y="53"/>
                      <a:pt x="768" y="0"/>
                      <a:pt x="62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499" name="Google Shape;4587;p63">
                <a:extLst>
                  <a:ext uri="{FF2B5EF4-FFF2-40B4-BE49-F238E27FC236}">
                    <a16:creationId xmlns:a16="http://schemas.microsoft.com/office/drawing/2014/main" xmlns="" id="{2C8AA16E-7A42-470D-ABF4-652E2AA6A9DE}"/>
                  </a:ext>
                </a:extLst>
              </p:cNvPr>
              <p:cNvSpPr/>
              <p:nvPr/>
            </p:nvSpPr>
            <p:spPr>
              <a:xfrm>
                <a:off x="2678350" y="1464650"/>
                <a:ext cx="339700" cy="422700"/>
              </a:xfrm>
              <a:custGeom>
                <a:avLst/>
                <a:gdLst/>
                <a:ahLst/>
                <a:cxnLst/>
                <a:rect l="l" t="t" r="r" b="b"/>
                <a:pathLst>
                  <a:path w="13588" h="16908" extrusionOk="0">
                    <a:moveTo>
                      <a:pt x="5683" y="5632"/>
                    </a:moveTo>
                    <a:lnTo>
                      <a:pt x="5683" y="11278"/>
                    </a:lnTo>
                    <a:lnTo>
                      <a:pt x="3952" y="11278"/>
                    </a:lnTo>
                    <a:cubicBezTo>
                      <a:pt x="3638" y="11278"/>
                      <a:pt x="3389" y="11026"/>
                      <a:pt x="3389" y="10712"/>
                    </a:cubicBezTo>
                    <a:lnTo>
                      <a:pt x="3389" y="6195"/>
                    </a:lnTo>
                    <a:cubicBezTo>
                      <a:pt x="3389" y="5882"/>
                      <a:pt x="3638" y="5632"/>
                      <a:pt x="3952" y="5632"/>
                    </a:cubicBezTo>
                    <a:close/>
                    <a:moveTo>
                      <a:pt x="11895" y="1115"/>
                    </a:moveTo>
                    <a:cubicBezTo>
                      <a:pt x="12206" y="1115"/>
                      <a:pt x="12458" y="1365"/>
                      <a:pt x="12458" y="1679"/>
                    </a:cubicBezTo>
                    <a:lnTo>
                      <a:pt x="12458" y="15229"/>
                    </a:lnTo>
                    <a:cubicBezTo>
                      <a:pt x="12458" y="15542"/>
                      <a:pt x="12206" y="15792"/>
                      <a:pt x="11895" y="15792"/>
                    </a:cubicBezTo>
                    <a:cubicBezTo>
                      <a:pt x="11582" y="15792"/>
                      <a:pt x="11329" y="15542"/>
                      <a:pt x="11329" y="15229"/>
                    </a:cubicBezTo>
                    <a:lnTo>
                      <a:pt x="11329" y="1679"/>
                    </a:lnTo>
                    <a:cubicBezTo>
                      <a:pt x="11329" y="1365"/>
                      <a:pt x="11582" y="1115"/>
                      <a:pt x="11895" y="1115"/>
                    </a:cubicBezTo>
                    <a:close/>
                    <a:moveTo>
                      <a:pt x="11892" y="0"/>
                    </a:moveTo>
                    <a:cubicBezTo>
                      <a:pt x="11090" y="0"/>
                      <a:pt x="10386" y="570"/>
                      <a:pt x="10230" y="1374"/>
                    </a:cubicBezTo>
                    <a:lnTo>
                      <a:pt x="6060" y="4503"/>
                    </a:lnTo>
                    <a:lnTo>
                      <a:pt x="3952" y="4503"/>
                    </a:lnTo>
                    <a:cubicBezTo>
                      <a:pt x="3235" y="4503"/>
                      <a:pt x="2600" y="4955"/>
                      <a:pt x="2362" y="5632"/>
                    </a:cubicBezTo>
                    <a:lnTo>
                      <a:pt x="1693" y="5632"/>
                    </a:lnTo>
                    <a:cubicBezTo>
                      <a:pt x="757" y="5632"/>
                      <a:pt x="1" y="6388"/>
                      <a:pt x="1" y="7325"/>
                    </a:cubicBezTo>
                    <a:lnTo>
                      <a:pt x="1" y="9583"/>
                    </a:lnTo>
                    <a:cubicBezTo>
                      <a:pt x="1" y="10520"/>
                      <a:pt x="757" y="11275"/>
                      <a:pt x="1693" y="11278"/>
                    </a:cubicBezTo>
                    <a:lnTo>
                      <a:pt x="2362" y="11278"/>
                    </a:lnTo>
                    <a:cubicBezTo>
                      <a:pt x="2600" y="11953"/>
                      <a:pt x="3235" y="12405"/>
                      <a:pt x="3952" y="12408"/>
                    </a:cubicBezTo>
                    <a:lnTo>
                      <a:pt x="6060" y="12408"/>
                    </a:lnTo>
                    <a:lnTo>
                      <a:pt x="10230" y="15533"/>
                    </a:lnTo>
                    <a:cubicBezTo>
                      <a:pt x="10386" y="16336"/>
                      <a:pt x="11087" y="16908"/>
                      <a:pt x="11888" y="16908"/>
                    </a:cubicBezTo>
                    <a:cubicBezTo>
                      <a:pt x="11940" y="16908"/>
                      <a:pt x="11993" y="16905"/>
                      <a:pt x="12046" y="16900"/>
                    </a:cubicBezTo>
                    <a:cubicBezTo>
                      <a:pt x="12913" y="16822"/>
                      <a:pt x="13582" y="16099"/>
                      <a:pt x="13588" y="15229"/>
                    </a:cubicBezTo>
                    <a:lnTo>
                      <a:pt x="13588" y="1679"/>
                    </a:lnTo>
                    <a:cubicBezTo>
                      <a:pt x="13579" y="808"/>
                      <a:pt x="12913" y="86"/>
                      <a:pt x="12046" y="7"/>
                    </a:cubicBezTo>
                    <a:cubicBezTo>
                      <a:pt x="11994" y="3"/>
                      <a:pt x="11943" y="0"/>
                      <a:pt x="1189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500" name="Google Shape;4588;p63">
              <a:extLst>
                <a:ext uri="{FF2B5EF4-FFF2-40B4-BE49-F238E27FC236}">
                  <a16:creationId xmlns:a16="http://schemas.microsoft.com/office/drawing/2014/main" xmlns="" id="{229BED56-1717-4FDF-A6B1-E7084B339912}"/>
                </a:ext>
              </a:extLst>
            </p:cNvPr>
            <p:cNvGrpSpPr/>
            <p:nvPr/>
          </p:nvGrpSpPr>
          <p:grpSpPr>
            <a:xfrm>
              <a:off x="2605433" y="2494984"/>
              <a:ext cx="230680" cy="230680"/>
              <a:chOff x="3271200" y="1435075"/>
              <a:chExt cx="481825" cy="481825"/>
            </a:xfrm>
            <a:solidFill>
              <a:schemeClr val="accent3"/>
            </a:solidFill>
          </p:grpSpPr>
          <p:sp>
            <p:nvSpPr>
              <p:cNvPr id="501" name="Google Shape;4589;p63">
                <a:extLst>
                  <a:ext uri="{FF2B5EF4-FFF2-40B4-BE49-F238E27FC236}">
                    <a16:creationId xmlns:a16="http://schemas.microsoft.com/office/drawing/2014/main" xmlns="" id="{3710FFC0-EAA9-4104-9B4D-E023BB664540}"/>
                  </a:ext>
                </a:extLst>
              </p:cNvPr>
              <p:cNvSpPr/>
              <p:nvPr/>
            </p:nvSpPr>
            <p:spPr>
              <a:xfrm>
                <a:off x="3271200" y="1435075"/>
                <a:ext cx="481825" cy="481825"/>
              </a:xfrm>
              <a:custGeom>
                <a:avLst/>
                <a:gdLst/>
                <a:ahLst/>
                <a:cxnLst/>
                <a:rect l="l" t="t" r="r" b="b"/>
                <a:pathLst>
                  <a:path w="19273" h="19273" extrusionOk="0">
                    <a:moveTo>
                      <a:pt x="9597" y="2259"/>
                    </a:moveTo>
                    <a:cubicBezTo>
                      <a:pt x="13635" y="2259"/>
                      <a:pt x="17014" y="5545"/>
                      <a:pt x="17014" y="9601"/>
                    </a:cubicBezTo>
                    <a:cubicBezTo>
                      <a:pt x="17014" y="13636"/>
                      <a:pt x="13654" y="17014"/>
                      <a:pt x="9597" y="17014"/>
                    </a:cubicBezTo>
                    <a:cubicBezTo>
                      <a:pt x="5562" y="17014"/>
                      <a:pt x="2259" y="13654"/>
                      <a:pt x="2259" y="9601"/>
                    </a:cubicBezTo>
                    <a:cubicBezTo>
                      <a:pt x="2259" y="5563"/>
                      <a:pt x="5541" y="2259"/>
                      <a:pt x="9597" y="2259"/>
                    </a:cubicBezTo>
                    <a:close/>
                    <a:moveTo>
                      <a:pt x="9597" y="1"/>
                    </a:moveTo>
                    <a:cubicBezTo>
                      <a:pt x="4304" y="1"/>
                      <a:pt x="0" y="4307"/>
                      <a:pt x="0" y="9601"/>
                    </a:cubicBezTo>
                    <a:cubicBezTo>
                      <a:pt x="0" y="14892"/>
                      <a:pt x="4304" y="19273"/>
                      <a:pt x="9597" y="19273"/>
                    </a:cubicBezTo>
                    <a:cubicBezTo>
                      <a:pt x="14891" y="19273"/>
                      <a:pt x="19272" y="14892"/>
                      <a:pt x="19272" y="9601"/>
                    </a:cubicBezTo>
                    <a:cubicBezTo>
                      <a:pt x="19272" y="4307"/>
                      <a:pt x="14891" y="1"/>
                      <a:pt x="959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02" name="Google Shape;4590;p63">
                <a:extLst>
                  <a:ext uri="{FF2B5EF4-FFF2-40B4-BE49-F238E27FC236}">
                    <a16:creationId xmlns:a16="http://schemas.microsoft.com/office/drawing/2014/main" xmlns="" id="{958088FE-0DE4-40B5-98A3-D3AABCCDD67E}"/>
                  </a:ext>
                </a:extLst>
              </p:cNvPr>
              <p:cNvSpPr/>
              <p:nvPr/>
            </p:nvSpPr>
            <p:spPr>
              <a:xfrm>
                <a:off x="3356575" y="1520525"/>
                <a:ext cx="311000" cy="311025"/>
              </a:xfrm>
              <a:custGeom>
                <a:avLst/>
                <a:gdLst/>
                <a:ahLst/>
                <a:cxnLst/>
                <a:rect l="l" t="t" r="r" b="b"/>
                <a:pathLst>
                  <a:path w="12440" h="12441" extrusionOk="0">
                    <a:moveTo>
                      <a:pt x="8516" y="3359"/>
                    </a:moveTo>
                    <a:cubicBezTo>
                      <a:pt x="8661" y="3359"/>
                      <a:pt x="8805" y="3414"/>
                      <a:pt x="8917" y="3524"/>
                    </a:cubicBezTo>
                    <a:cubicBezTo>
                      <a:pt x="9136" y="3744"/>
                      <a:pt x="9136" y="4102"/>
                      <a:pt x="8917" y="4322"/>
                    </a:cubicBezTo>
                    <a:lnTo>
                      <a:pt x="7056" y="6183"/>
                    </a:lnTo>
                    <a:lnTo>
                      <a:pt x="8917" y="8041"/>
                    </a:lnTo>
                    <a:cubicBezTo>
                      <a:pt x="9326" y="8453"/>
                      <a:pt x="8939" y="9009"/>
                      <a:pt x="8502" y="9009"/>
                    </a:cubicBezTo>
                    <a:cubicBezTo>
                      <a:pt x="8371" y="9009"/>
                      <a:pt x="8235" y="8959"/>
                      <a:pt x="8116" y="8839"/>
                    </a:cubicBezTo>
                    <a:lnTo>
                      <a:pt x="5857" y="6580"/>
                    </a:lnTo>
                    <a:cubicBezTo>
                      <a:pt x="5637" y="6360"/>
                      <a:pt x="5637" y="6002"/>
                      <a:pt x="5857" y="5782"/>
                    </a:cubicBezTo>
                    <a:lnTo>
                      <a:pt x="8116" y="3524"/>
                    </a:lnTo>
                    <a:cubicBezTo>
                      <a:pt x="8227" y="3414"/>
                      <a:pt x="8372" y="3359"/>
                      <a:pt x="8516" y="3359"/>
                    </a:cubicBezTo>
                    <a:close/>
                    <a:moveTo>
                      <a:pt x="5619" y="1"/>
                    </a:moveTo>
                    <a:cubicBezTo>
                      <a:pt x="4367" y="112"/>
                      <a:pt x="3177" y="606"/>
                      <a:pt x="2214" y="1413"/>
                    </a:cubicBezTo>
                    <a:lnTo>
                      <a:pt x="2590" y="1789"/>
                    </a:lnTo>
                    <a:cubicBezTo>
                      <a:pt x="3002" y="2199"/>
                      <a:pt x="2615" y="2757"/>
                      <a:pt x="2178" y="2757"/>
                    </a:cubicBezTo>
                    <a:cubicBezTo>
                      <a:pt x="2047" y="2757"/>
                      <a:pt x="1912" y="2707"/>
                      <a:pt x="1792" y="2587"/>
                    </a:cubicBezTo>
                    <a:lnTo>
                      <a:pt x="1416" y="2211"/>
                    </a:lnTo>
                    <a:cubicBezTo>
                      <a:pt x="609" y="3175"/>
                      <a:pt x="118" y="4364"/>
                      <a:pt x="3" y="5617"/>
                    </a:cubicBezTo>
                    <a:lnTo>
                      <a:pt x="536" y="5617"/>
                    </a:lnTo>
                    <a:cubicBezTo>
                      <a:pt x="1280" y="5617"/>
                      <a:pt x="1283" y="6746"/>
                      <a:pt x="536" y="6746"/>
                    </a:cubicBezTo>
                    <a:lnTo>
                      <a:pt x="0" y="6746"/>
                    </a:lnTo>
                    <a:cubicBezTo>
                      <a:pt x="118" y="8035"/>
                      <a:pt x="627" y="9287"/>
                      <a:pt x="1413" y="10227"/>
                    </a:cubicBezTo>
                    <a:lnTo>
                      <a:pt x="1789" y="9850"/>
                    </a:lnTo>
                    <a:cubicBezTo>
                      <a:pt x="1910" y="9730"/>
                      <a:pt x="2045" y="9679"/>
                      <a:pt x="2176" y="9679"/>
                    </a:cubicBezTo>
                    <a:cubicBezTo>
                      <a:pt x="2613" y="9679"/>
                      <a:pt x="2995" y="10244"/>
                      <a:pt x="2587" y="10651"/>
                    </a:cubicBezTo>
                    <a:lnTo>
                      <a:pt x="2211" y="11028"/>
                    </a:lnTo>
                    <a:cubicBezTo>
                      <a:pt x="3174" y="11832"/>
                      <a:pt x="4364" y="12326"/>
                      <a:pt x="5616" y="12440"/>
                    </a:cubicBezTo>
                    <a:lnTo>
                      <a:pt x="5616" y="11904"/>
                    </a:lnTo>
                    <a:cubicBezTo>
                      <a:pt x="5616" y="11530"/>
                      <a:pt x="5899" y="11343"/>
                      <a:pt x="6182" y="11343"/>
                    </a:cubicBezTo>
                    <a:cubicBezTo>
                      <a:pt x="6464" y="11343"/>
                      <a:pt x="6745" y="11530"/>
                      <a:pt x="6745" y="11904"/>
                    </a:cubicBezTo>
                    <a:lnTo>
                      <a:pt x="6745" y="12440"/>
                    </a:lnTo>
                    <a:cubicBezTo>
                      <a:pt x="8034" y="12323"/>
                      <a:pt x="9287" y="11811"/>
                      <a:pt x="10226" y="11028"/>
                    </a:cubicBezTo>
                    <a:lnTo>
                      <a:pt x="9850" y="10651"/>
                    </a:lnTo>
                    <a:cubicBezTo>
                      <a:pt x="9445" y="10246"/>
                      <a:pt x="9822" y="9678"/>
                      <a:pt x="10259" y="9678"/>
                    </a:cubicBezTo>
                    <a:cubicBezTo>
                      <a:pt x="10390" y="9678"/>
                      <a:pt x="10526" y="9729"/>
                      <a:pt x="10648" y="9850"/>
                    </a:cubicBezTo>
                    <a:lnTo>
                      <a:pt x="11024" y="10227"/>
                    </a:lnTo>
                    <a:cubicBezTo>
                      <a:pt x="11810" y="9287"/>
                      <a:pt x="12319" y="8035"/>
                      <a:pt x="12437" y="6746"/>
                    </a:cubicBezTo>
                    <a:lnTo>
                      <a:pt x="11904" y="6746"/>
                    </a:lnTo>
                    <a:cubicBezTo>
                      <a:pt x="11160" y="6746"/>
                      <a:pt x="11157" y="5617"/>
                      <a:pt x="11904" y="5617"/>
                    </a:cubicBezTo>
                    <a:lnTo>
                      <a:pt x="12440" y="5617"/>
                    </a:lnTo>
                    <a:cubicBezTo>
                      <a:pt x="12325" y="4364"/>
                      <a:pt x="11834" y="3175"/>
                      <a:pt x="11027" y="2211"/>
                    </a:cubicBezTo>
                    <a:lnTo>
                      <a:pt x="10651" y="2587"/>
                    </a:lnTo>
                    <a:cubicBezTo>
                      <a:pt x="10529" y="2709"/>
                      <a:pt x="10392" y="2760"/>
                      <a:pt x="10261" y="2760"/>
                    </a:cubicBezTo>
                    <a:cubicBezTo>
                      <a:pt x="9823" y="2760"/>
                      <a:pt x="9443" y="2197"/>
                      <a:pt x="9853" y="1789"/>
                    </a:cubicBezTo>
                    <a:lnTo>
                      <a:pt x="10232" y="1413"/>
                    </a:lnTo>
                    <a:cubicBezTo>
                      <a:pt x="9290" y="627"/>
                      <a:pt x="8037" y="115"/>
                      <a:pt x="6748" y="1"/>
                    </a:cubicBezTo>
                    <a:lnTo>
                      <a:pt x="6748" y="537"/>
                    </a:lnTo>
                    <a:cubicBezTo>
                      <a:pt x="6748" y="909"/>
                      <a:pt x="6466" y="1096"/>
                      <a:pt x="6183" y="1096"/>
                    </a:cubicBezTo>
                    <a:cubicBezTo>
                      <a:pt x="5901" y="1096"/>
                      <a:pt x="5619" y="910"/>
                      <a:pt x="5619" y="537"/>
                    </a:cubicBezTo>
                    <a:lnTo>
                      <a:pt x="561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503" name="Google Shape;4591;p63">
              <a:extLst>
                <a:ext uri="{FF2B5EF4-FFF2-40B4-BE49-F238E27FC236}">
                  <a16:creationId xmlns:a16="http://schemas.microsoft.com/office/drawing/2014/main" xmlns="" id="{6D3C9675-5984-4BE0-BE37-1CFCD395B827}"/>
                </a:ext>
              </a:extLst>
            </p:cNvPr>
            <p:cNvGrpSpPr/>
            <p:nvPr/>
          </p:nvGrpSpPr>
          <p:grpSpPr>
            <a:xfrm>
              <a:off x="2884540" y="2494972"/>
              <a:ext cx="233529" cy="230704"/>
              <a:chOff x="3858100" y="1435075"/>
              <a:chExt cx="487775" cy="481875"/>
            </a:xfrm>
            <a:solidFill>
              <a:schemeClr val="accent3"/>
            </a:solidFill>
          </p:grpSpPr>
          <p:sp>
            <p:nvSpPr>
              <p:cNvPr id="504" name="Google Shape;4592;p63">
                <a:extLst>
                  <a:ext uri="{FF2B5EF4-FFF2-40B4-BE49-F238E27FC236}">
                    <a16:creationId xmlns:a16="http://schemas.microsoft.com/office/drawing/2014/main" xmlns="" id="{D3A2EF5D-B512-44AC-B4DD-E4D126566CA2}"/>
                  </a:ext>
                </a:extLst>
              </p:cNvPr>
              <p:cNvSpPr/>
              <p:nvPr/>
            </p:nvSpPr>
            <p:spPr>
              <a:xfrm>
                <a:off x="3858100" y="1868750"/>
                <a:ext cx="55575" cy="48200"/>
              </a:xfrm>
              <a:custGeom>
                <a:avLst/>
                <a:gdLst/>
                <a:ahLst/>
                <a:cxnLst/>
                <a:rect l="l" t="t" r="r" b="b"/>
                <a:pathLst>
                  <a:path w="2223" h="1928" extrusionOk="0">
                    <a:moveTo>
                      <a:pt x="1600" y="0"/>
                    </a:moveTo>
                    <a:cubicBezTo>
                      <a:pt x="1460" y="0"/>
                      <a:pt x="1319" y="53"/>
                      <a:pt x="1211" y="158"/>
                    </a:cubicBezTo>
                    <a:lnTo>
                      <a:pt x="413" y="959"/>
                    </a:lnTo>
                    <a:cubicBezTo>
                      <a:pt x="0" y="1369"/>
                      <a:pt x="388" y="1927"/>
                      <a:pt x="825" y="1927"/>
                    </a:cubicBezTo>
                    <a:cubicBezTo>
                      <a:pt x="956" y="1927"/>
                      <a:pt x="1091" y="1877"/>
                      <a:pt x="1211" y="1757"/>
                    </a:cubicBezTo>
                    <a:lnTo>
                      <a:pt x="2009" y="959"/>
                    </a:lnTo>
                    <a:cubicBezTo>
                      <a:pt x="2222" y="736"/>
                      <a:pt x="2219" y="384"/>
                      <a:pt x="2000" y="167"/>
                    </a:cubicBezTo>
                    <a:cubicBezTo>
                      <a:pt x="1890" y="56"/>
                      <a:pt x="1745" y="0"/>
                      <a:pt x="160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05" name="Google Shape;4593;p63">
                <a:extLst>
                  <a:ext uri="{FF2B5EF4-FFF2-40B4-BE49-F238E27FC236}">
                    <a16:creationId xmlns:a16="http://schemas.microsoft.com/office/drawing/2014/main" xmlns="" id="{6189E52C-6930-4540-8E9B-965594E6F131}"/>
                  </a:ext>
                </a:extLst>
              </p:cNvPr>
              <p:cNvSpPr/>
              <p:nvPr/>
            </p:nvSpPr>
            <p:spPr>
              <a:xfrm>
                <a:off x="3917950" y="1808500"/>
                <a:ext cx="60350" cy="48525"/>
              </a:xfrm>
              <a:custGeom>
                <a:avLst/>
                <a:gdLst/>
                <a:ahLst/>
                <a:cxnLst/>
                <a:rect l="l" t="t" r="r" b="b"/>
                <a:pathLst>
                  <a:path w="2414" h="1941" extrusionOk="0">
                    <a:moveTo>
                      <a:pt x="1601" y="1"/>
                    </a:moveTo>
                    <a:cubicBezTo>
                      <a:pt x="1470" y="1"/>
                      <a:pt x="1333" y="52"/>
                      <a:pt x="1211" y="174"/>
                    </a:cubicBezTo>
                    <a:lnTo>
                      <a:pt x="413" y="972"/>
                    </a:lnTo>
                    <a:cubicBezTo>
                      <a:pt x="1" y="1384"/>
                      <a:pt x="388" y="1941"/>
                      <a:pt x="824" y="1941"/>
                    </a:cubicBezTo>
                    <a:cubicBezTo>
                      <a:pt x="955" y="1941"/>
                      <a:pt x="1091" y="1890"/>
                      <a:pt x="1211" y="1770"/>
                    </a:cubicBezTo>
                    <a:lnTo>
                      <a:pt x="2009" y="972"/>
                    </a:lnTo>
                    <a:cubicBezTo>
                      <a:pt x="2414" y="569"/>
                      <a:pt x="2037" y="1"/>
                      <a:pt x="160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06" name="Google Shape;4594;p63">
                <a:extLst>
                  <a:ext uri="{FF2B5EF4-FFF2-40B4-BE49-F238E27FC236}">
                    <a16:creationId xmlns:a16="http://schemas.microsoft.com/office/drawing/2014/main" xmlns="" id="{428EA73E-D875-4454-86C5-EFDBD9F7CB48}"/>
                  </a:ext>
                </a:extLst>
              </p:cNvPr>
              <p:cNvSpPr/>
              <p:nvPr/>
            </p:nvSpPr>
            <p:spPr>
              <a:xfrm>
                <a:off x="3876450" y="1435075"/>
                <a:ext cx="450375" cy="251250"/>
              </a:xfrm>
              <a:custGeom>
                <a:avLst/>
                <a:gdLst/>
                <a:ahLst/>
                <a:cxnLst/>
                <a:rect l="l" t="t" r="r" b="b"/>
                <a:pathLst>
                  <a:path w="18015" h="10050" extrusionOk="0">
                    <a:moveTo>
                      <a:pt x="18014" y="1"/>
                    </a:moveTo>
                    <a:lnTo>
                      <a:pt x="561" y="4762"/>
                    </a:lnTo>
                    <a:cubicBezTo>
                      <a:pt x="121" y="4882"/>
                      <a:pt x="1" y="5448"/>
                      <a:pt x="350" y="5740"/>
                    </a:cubicBezTo>
                    <a:lnTo>
                      <a:pt x="5584" y="10049"/>
                    </a:lnTo>
                    <a:lnTo>
                      <a:pt x="1801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07" name="Google Shape;4595;p63">
                <a:extLst>
                  <a:ext uri="{FF2B5EF4-FFF2-40B4-BE49-F238E27FC236}">
                    <a16:creationId xmlns:a16="http://schemas.microsoft.com/office/drawing/2014/main" xmlns="" id="{009E5877-F979-4EC0-8E08-0BB83000229E}"/>
                  </a:ext>
                </a:extLst>
              </p:cNvPr>
              <p:cNvSpPr/>
              <p:nvPr/>
            </p:nvSpPr>
            <p:spPr>
              <a:xfrm>
                <a:off x="4094925" y="1456025"/>
                <a:ext cx="250950" cy="445250"/>
              </a:xfrm>
              <a:custGeom>
                <a:avLst/>
                <a:gdLst/>
                <a:ahLst/>
                <a:cxnLst/>
                <a:rect l="l" t="t" r="r" b="b"/>
                <a:pathLst>
                  <a:path w="10038" h="17810" extrusionOk="0">
                    <a:moveTo>
                      <a:pt x="10037" y="0"/>
                    </a:moveTo>
                    <a:cubicBezTo>
                      <a:pt x="9890" y="120"/>
                      <a:pt x="118" y="12226"/>
                      <a:pt x="1" y="12370"/>
                    </a:cubicBezTo>
                    <a:lnTo>
                      <a:pt x="4313" y="17604"/>
                    </a:lnTo>
                    <a:cubicBezTo>
                      <a:pt x="4428" y="17744"/>
                      <a:pt x="4587" y="17809"/>
                      <a:pt x="4745" y="17809"/>
                    </a:cubicBezTo>
                    <a:cubicBezTo>
                      <a:pt x="4985" y="17809"/>
                      <a:pt x="5222" y="17659"/>
                      <a:pt x="5294" y="17390"/>
                    </a:cubicBezTo>
                    <a:lnTo>
                      <a:pt x="1003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08" name="Google Shape;4596;p63">
                <a:extLst>
                  <a:ext uri="{FF2B5EF4-FFF2-40B4-BE49-F238E27FC236}">
                    <a16:creationId xmlns:a16="http://schemas.microsoft.com/office/drawing/2014/main" xmlns="" id="{6E42A5CE-3700-49B5-8FEB-395F24A9CCE4}"/>
                  </a:ext>
                </a:extLst>
              </p:cNvPr>
              <p:cNvSpPr/>
              <p:nvPr/>
            </p:nvSpPr>
            <p:spPr>
              <a:xfrm>
                <a:off x="3993575" y="1542825"/>
                <a:ext cx="245025" cy="242525"/>
              </a:xfrm>
              <a:custGeom>
                <a:avLst/>
                <a:gdLst/>
                <a:ahLst/>
                <a:cxnLst/>
                <a:rect l="l" t="t" r="r" b="b"/>
                <a:pathLst>
                  <a:path w="9801" h="9701" extrusionOk="0">
                    <a:moveTo>
                      <a:pt x="9800" y="0"/>
                    </a:moveTo>
                    <a:lnTo>
                      <a:pt x="646" y="7399"/>
                    </a:lnTo>
                    <a:lnTo>
                      <a:pt x="125" y="8955"/>
                    </a:lnTo>
                    <a:cubicBezTo>
                      <a:pt x="1" y="9338"/>
                      <a:pt x="298" y="9700"/>
                      <a:pt x="659" y="9700"/>
                    </a:cubicBezTo>
                    <a:cubicBezTo>
                      <a:pt x="719" y="9700"/>
                      <a:pt x="780" y="9690"/>
                      <a:pt x="842" y="9669"/>
                    </a:cubicBezTo>
                    <a:lnTo>
                      <a:pt x="2398" y="9151"/>
                    </a:lnTo>
                    <a:lnTo>
                      <a:pt x="980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509" name="Google Shape;4597;p63">
              <a:extLst>
                <a:ext uri="{FF2B5EF4-FFF2-40B4-BE49-F238E27FC236}">
                  <a16:creationId xmlns:a16="http://schemas.microsoft.com/office/drawing/2014/main" xmlns="" id="{258BE207-789D-48FA-968A-4C3045C7EE3F}"/>
                </a:ext>
              </a:extLst>
            </p:cNvPr>
            <p:cNvGrpSpPr/>
            <p:nvPr/>
          </p:nvGrpSpPr>
          <p:grpSpPr>
            <a:xfrm>
              <a:off x="3170183" y="2494984"/>
              <a:ext cx="230680" cy="230680"/>
              <a:chOff x="4456875" y="1435075"/>
              <a:chExt cx="481825" cy="481825"/>
            </a:xfrm>
            <a:solidFill>
              <a:schemeClr val="accent3"/>
            </a:solidFill>
          </p:grpSpPr>
          <p:sp>
            <p:nvSpPr>
              <p:cNvPr id="510" name="Google Shape;4598;p63">
                <a:extLst>
                  <a:ext uri="{FF2B5EF4-FFF2-40B4-BE49-F238E27FC236}">
                    <a16:creationId xmlns:a16="http://schemas.microsoft.com/office/drawing/2014/main" xmlns="" id="{304758D2-9E0F-43C4-84C8-A0C22282F9EB}"/>
                  </a:ext>
                </a:extLst>
              </p:cNvPr>
              <p:cNvSpPr/>
              <p:nvPr/>
            </p:nvSpPr>
            <p:spPr>
              <a:xfrm>
                <a:off x="4624975" y="1465275"/>
                <a:ext cx="56650" cy="86000"/>
              </a:xfrm>
              <a:custGeom>
                <a:avLst/>
                <a:gdLst/>
                <a:ahLst/>
                <a:cxnLst/>
                <a:rect l="l" t="t" r="r" b="b"/>
                <a:pathLst>
                  <a:path w="2266" h="3440" extrusionOk="0">
                    <a:moveTo>
                      <a:pt x="2265" y="0"/>
                    </a:moveTo>
                    <a:cubicBezTo>
                      <a:pt x="1413" y="283"/>
                      <a:pt x="618" y="1196"/>
                      <a:pt x="1" y="2575"/>
                    </a:cubicBezTo>
                    <a:cubicBezTo>
                      <a:pt x="263" y="2801"/>
                      <a:pt x="449" y="3105"/>
                      <a:pt x="534" y="3439"/>
                    </a:cubicBezTo>
                    <a:cubicBezTo>
                      <a:pt x="1106" y="3364"/>
                      <a:pt x="1672" y="3322"/>
                      <a:pt x="2265" y="3304"/>
                    </a:cubicBezTo>
                    <a:lnTo>
                      <a:pt x="226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11" name="Google Shape;4599;p63">
                <a:extLst>
                  <a:ext uri="{FF2B5EF4-FFF2-40B4-BE49-F238E27FC236}">
                    <a16:creationId xmlns:a16="http://schemas.microsoft.com/office/drawing/2014/main" xmlns="" id="{1EF5285D-3905-4314-8074-E3CB53C443D5}"/>
                  </a:ext>
                </a:extLst>
              </p:cNvPr>
              <p:cNvSpPr/>
              <p:nvPr/>
            </p:nvSpPr>
            <p:spPr>
              <a:xfrm>
                <a:off x="4615275" y="1797425"/>
                <a:ext cx="66350" cy="89375"/>
              </a:xfrm>
              <a:custGeom>
                <a:avLst/>
                <a:gdLst/>
                <a:ahLst/>
                <a:cxnLst/>
                <a:rect l="l" t="t" r="r" b="b"/>
                <a:pathLst>
                  <a:path w="2654" h="3575" extrusionOk="0">
                    <a:moveTo>
                      <a:pt x="0" y="0"/>
                    </a:moveTo>
                    <a:lnTo>
                      <a:pt x="0" y="0"/>
                    </a:lnTo>
                    <a:cubicBezTo>
                      <a:pt x="618" y="1882"/>
                      <a:pt x="1563" y="3225"/>
                      <a:pt x="2653" y="3574"/>
                    </a:cubicBezTo>
                    <a:lnTo>
                      <a:pt x="2653" y="1316"/>
                    </a:lnTo>
                    <a:cubicBezTo>
                      <a:pt x="2153" y="1135"/>
                      <a:pt x="1768" y="726"/>
                      <a:pt x="1620" y="217"/>
                    </a:cubicBezTo>
                    <a:cubicBezTo>
                      <a:pt x="1057" y="169"/>
                      <a:pt x="518" y="96"/>
                      <a:pt x="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12" name="Google Shape;4600;p63">
                <a:extLst>
                  <a:ext uri="{FF2B5EF4-FFF2-40B4-BE49-F238E27FC236}">
                    <a16:creationId xmlns:a16="http://schemas.microsoft.com/office/drawing/2014/main" xmlns="" id="{4D50654F-BD07-4B13-8441-E5C66076B3C8}"/>
                  </a:ext>
                </a:extLst>
              </p:cNvPr>
              <p:cNvSpPr/>
              <p:nvPr/>
            </p:nvSpPr>
            <p:spPr>
              <a:xfrm>
                <a:off x="4583125" y="1547250"/>
                <a:ext cx="28250" cy="28250"/>
              </a:xfrm>
              <a:custGeom>
                <a:avLst/>
                <a:gdLst/>
                <a:ahLst/>
                <a:cxnLst/>
                <a:rect l="l" t="t" r="r" b="b"/>
                <a:pathLst>
                  <a:path w="1130" h="1130" extrusionOk="0">
                    <a:moveTo>
                      <a:pt x="567" y="1"/>
                    </a:moveTo>
                    <a:cubicBezTo>
                      <a:pt x="253" y="1"/>
                      <a:pt x="1" y="254"/>
                      <a:pt x="1" y="567"/>
                    </a:cubicBezTo>
                    <a:cubicBezTo>
                      <a:pt x="1" y="880"/>
                      <a:pt x="253" y="1130"/>
                      <a:pt x="567" y="1130"/>
                    </a:cubicBezTo>
                    <a:cubicBezTo>
                      <a:pt x="880" y="1130"/>
                      <a:pt x="1130" y="880"/>
                      <a:pt x="1130" y="567"/>
                    </a:cubicBezTo>
                    <a:cubicBezTo>
                      <a:pt x="1130" y="254"/>
                      <a:pt x="880" y="1"/>
                      <a:pt x="5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13" name="Google Shape;4601;p63">
                <a:extLst>
                  <a:ext uri="{FF2B5EF4-FFF2-40B4-BE49-F238E27FC236}">
                    <a16:creationId xmlns:a16="http://schemas.microsoft.com/office/drawing/2014/main" xmlns="" id="{D9C4EC17-26C8-45BB-AEA5-CD69A246BC53}"/>
                  </a:ext>
                </a:extLst>
              </p:cNvPr>
              <p:cNvSpPr/>
              <p:nvPr/>
            </p:nvSpPr>
            <p:spPr>
              <a:xfrm>
                <a:off x="4597950" y="1576075"/>
                <a:ext cx="83675" cy="87525"/>
              </a:xfrm>
              <a:custGeom>
                <a:avLst/>
                <a:gdLst/>
                <a:ahLst/>
                <a:cxnLst/>
                <a:rect l="l" t="t" r="r" b="b"/>
                <a:pathLst>
                  <a:path w="3347" h="3501" extrusionOk="0">
                    <a:moveTo>
                      <a:pt x="3346" y="1"/>
                    </a:moveTo>
                    <a:cubicBezTo>
                      <a:pt x="2723" y="19"/>
                      <a:pt x="2103" y="73"/>
                      <a:pt x="1485" y="161"/>
                    </a:cubicBezTo>
                    <a:cubicBezTo>
                      <a:pt x="1241" y="654"/>
                      <a:pt x="772" y="998"/>
                      <a:pt x="230" y="1082"/>
                    </a:cubicBezTo>
                    <a:cubicBezTo>
                      <a:pt x="100" y="1817"/>
                      <a:pt x="25" y="2714"/>
                      <a:pt x="1" y="3500"/>
                    </a:cubicBezTo>
                    <a:lnTo>
                      <a:pt x="3346" y="3500"/>
                    </a:lnTo>
                    <a:lnTo>
                      <a:pt x="334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14" name="Google Shape;4602;p63">
                <a:extLst>
                  <a:ext uri="{FF2B5EF4-FFF2-40B4-BE49-F238E27FC236}">
                    <a16:creationId xmlns:a16="http://schemas.microsoft.com/office/drawing/2014/main" xmlns="" id="{F568B526-8B38-48AB-B610-A49D43B2C083}"/>
                  </a:ext>
                </a:extLst>
              </p:cNvPr>
              <p:cNvSpPr/>
              <p:nvPr/>
            </p:nvSpPr>
            <p:spPr>
              <a:xfrm>
                <a:off x="4597650" y="1692175"/>
                <a:ext cx="83975" cy="82450"/>
              </a:xfrm>
              <a:custGeom>
                <a:avLst/>
                <a:gdLst/>
                <a:ahLst/>
                <a:cxnLst/>
                <a:rect l="l" t="t" r="r" b="b"/>
                <a:pathLst>
                  <a:path w="3359" h="3298" extrusionOk="0">
                    <a:moveTo>
                      <a:pt x="1" y="0"/>
                    </a:moveTo>
                    <a:cubicBezTo>
                      <a:pt x="31" y="1003"/>
                      <a:pt x="154" y="2006"/>
                      <a:pt x="371" y="2987"/>
                    </a:cubicBezTo>
                    <a:cubicBezTo>
                      <a:pt x="1031" y="3135"/>
                      <a:pt x="1699" y="3237"/>
                      <a:pt x="2371" y="3298"/>
                    </a:cubicBezTo>
                    <a:cubicBezTo>
                      <a:pt x="2548" y="2855"/>
                      <a:pt x="2910" y="2509"/>
                      <a:pt x="3358" y="2346"/>
                    </a:cubicBezTo>
                    <a:lnTo>
                      <a:pt x="3358"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15" name="Google Shape;4603;p63">
                <a:extLst>
                  <a:ext uri="{FF2B5EF4-FFF2-40B4-BE49-F238E27FC236}">
                    <a16:creationId xmlns:a16="http://schemas.microsoft.com/office/drawing/2014/main" xmlns="" id="{05A28E1B-BF49-4309-9069-6BB8E27B5266}"/>
                  </a:ext>
                </a:extLst>
              </p:cNvPr>
              <p:cNvSpPr/>
              <p:nvPr/>
            </p:nvSpPr>
            <p:spPr>
              <a:xfrm>
                <a:off x="4798050" y="1663575"/>
                <a:ext cx="28475" cy="28250"/>
              </a:xfrm>
              <a:custGeom>
                <a:avLst/>
                <a:gdLst/>
                <a:ahLst/>
                <a:cxnLst/>
                <a:rect l="l" t="t" r="r" b="b"/>
                <a:pathLst>
                  <a:path w="1139" h="1130" extrusionOk="0">
                    <a:moveTo>
                      <a:pt x="564" y="0"/>
                    </a:moveTo>
                    <a:cubicBezTo>
                      <a:pt x="254" y="0"/>
                      <a:pt x="1" y="253"/>
                      <a:pt x="1" y="566"/>
                    </a:cubicBezTo>
                    <a:cubicBezTo>
                      <a:pt x="4" y="876"/>
                      <a:pt x="257" y="1129"/>
                      <a:pt x="567" y="1129"/>
                    </a:cubicBezTo>
                    <a:lnTo>
                      <a:pt x="573" y="1129"/>
                    </a:lnTo>
                    <a:cubicBezTo>
                      <a:pt x="886" y="1129"/>
                      <a:pt x="1139" y="876"/>
                      <a:pt x="1139" y="563"/>
                    </a:cubicBezTo>
                    <a:cubicBezTo>
                      <a:pt x="1139" y="253"/>
                      <a:pt x="886" y="0"/>
                      <a:pt x="5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16" name="Google Shape;4604;p63">
                <a:extLst>
                  <a:ext uri="{FF2B5EF4-FFF2-40B4-BE49-F238E27FC236}">
                    <a16:creationId xmlns:a16="http://schemas.microsoft.com/office/drawing/2014/main" xmlns="" id="{9100691A-1544-42BF-B440-1CA633C5EA52}"/>
                  </a:ext>
                </a:extLst>
              </p:cNvPr>
              <p:cNvSpPr/>
              <p:nvPr/>
            </p:nvSpPr>
            <p:spPr>
              <a:xfrm>
                <a:off x="4710200" y="1435075"/>
                <a:ext cx="228500" cy="228525"/>
              </a:xfrm>
              <a:custGeom>
                <a:avLst/>
                <a:gdLst/>
                <a:ahLst/>
                <a:cxnLst/>
                <a:rect l="l" t="t" r="r" b="b"/>
                <a:pathLst>
                  <a:path w="9140" h="9141" extrusionOk="0">
                    <a:moveTo>
                      <a:pt x="1" y="1"/>
                    </a:moveTo>
                    <a:lnTo>
                      <a:pt x="1" y="34"/>
                    </a:lnTo>
                    <a:cubicBezTo>
                      <a:pt x="1729" y="377"/>
                      <a:pt x="3313" y="2283"/>
                      <a:pt x="4075" y="5069"/>
                    </a:cubicBezTo>
                    <a:cubicBezTo>
                      <a:pt x="6833" y="5828"/>
                      <a:pt x="8763" y="7406"/>
                      <a:pt x="9107" y="9140"/>
                    </a:cubicBezTo>
                    <a:lnTo>
                      <a:pt x="9140" y="9140"/>
                    </a:lnTo>
                    <a:cubicBezTo>
                      <a:pt x="8854" y="4298"/>
                      <a:pt x="4843" y="284"/>
                      <a:pt x="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17" name="Google Shape;4605;p63">
                <a:extLst>
                  <a:ext uri="{FF2B5EF4-FFF2-40B4-BE49-F238E27FC236}">
                    <a16:creationId xmlns:a16="http://schemas.microsoft.com/office/drawing/2014/main" xmlns="" id="{2006CA02-9FFD-40DD-B1F0-A79082EFC35D}"/>
                  </a:ext>
                </a:extLst>
              </p:cNvPr>
              <p:cNvSpPr/>
              <p:nvPr/>
            </p:nvSpPr>
            <p:spPr>
              <a:xfrm>
                <a:off x="4819200" y="1593475"/>
                <a:ext cx="89400" cy="70125"/>
              </a:xfrm>
              <a:custGeom>
                <a:avLst/>
                <a:gdLst/>
                <a:ahLst/>
                <a:cxnLst/>
                <a:rect l="l" t="t" r="r" b="b"/>
                <a:pathLst>
                  <a:path w="3576" h="2805" extrusionOk="0">
                    <a:moveTo>
                      <a:pt x="1" y="1"/>
                    </a:moveTo>
                    <a:cubicBezTo>
                      <a:pt x="94" y="519"/>
                      <a:pt x="166" y="1061"/>
                      <a:pt x="215" y="1621"/>
                    </a:cubicBezTo>
                    <a:cubicBezTo>
                      <a:pt x="727" y="1777"/>
                      <a:pt x="1136" y="2301"/>
                      <a:pt x="1317" y="2804"/>
                    </a:cubicBezTo>
                    <a:lnTo>
                      <a:pt x="3575" y="2804"/>
                    </a:lnTo>
                    <a:cubicBezTo>
                      <a:pt x="3223" y="1711"/>
                      <a:pt x="1883" y="621"/>
                      <a:pt x="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18" name="Google Shape;4606;p63">
                <a:extLst>
                  <a:ext uri="{FF2B5EF4-FFF2-40B4-BE49-F238E27FC236}">
                    <a16:creationId xmlns:a16="http://schemas.microsoft.com/office/drawing/2014/main" xmlns="" id="{27D70609-199C-4799-8663-00AE6FD4BC4E}"/>
                  </a:ext>
                </a:extLst>
              </p:cNvPr>
              <p:cNvSpPr/>
              <p:nvPr/>
            </p:nvSpPr>
            <p:spPr>
              <a:xfrm>
                <a:off x="4819200" y="1692175"/>
                <a:ext cx="89475" cy="66275"/>
              </a:xfrm>
              <a:custGeom>
                <a:avLst/>
                <a:gdLst/>
                <a:ahLst/>
                <a:cxnLst/>
                <a:rect l="l" t="t" r="r" b="b"/>
                <a:pathLst>
                  <a:path w="3579" h="2651" extrusionOk="0">
                    <a:moveTo>
                      <a:pt x="1317" y="0"/>
                    </a:moveTo>
                    <a:cubicBezTo>
                      <a:pt x="1133" y="500"/>
                      <a:pt x="727" y="883"/>
                      <a:pt x="215" y="1033"/>
                    </a:cubicBezTo>
                    <a:cubicBezTo>
                      <a:pt x="166" y="1593"/>
                      <a:pt x="94" y="2132"/>
                      <a:pt x="1" y="2650"/>
                    </a:cubicBezTo>
                    <a:cubicBezTo>
                      <a:pt x="1889" y="2030"/>
                      <a:pt x="3223" y="1078"/>
                      <a:pt x="357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19" name="Google Shape;4607;p63">
                <a:extLst>
                  <a:ext uri="{FF2B5EF4-FFF2-40B4-BE49-F238E27FC236}">
                    <a16:creationId xmlns:a16="http://schemas.microsoft.com/office/drawing/2014/main" xmlns="" id="{7E83AA87-02B3-46DF-A1F9-A67A849E08A3}"/>
                  </a:ext>
                </a:extLst>
              </p:cNvPr>
              <p:cNvSpPr/>
              <p:nvPr/>
            </p:nvSpPr>
            <p:spPr>
              <a:xfrm>
                <a:off x="4456875" y="1691800"/>
                <a:ext cx="225125" cy="225100"/>
              </a:xfrm>
              <a:custGeom>
                <a:avLst/>
                <a:gdLst/>
                <a:ahLst/>
                <a:cxnLst/>
                <a:rect l="l" t="t" r="r" b="b"/>
                <a:pathLst>
                  <a:path w="9005" h="9004" extrusionOk="0">
                    <a:moveTo>
                      <a:pt x="1" y="0"/>
                    </a:moveTo>
                    <a:cubicBezTo>
                      <a:pt x="284" y="4839"/>
                      <a:pt x="4162" y="8721"/>
                      <a:pt x="9004" y="9004"/>
                    </a:cubicBezTo>
                    <a:lnTo>
                      <a:pt x="9004" y="8974"/>
                    </a:lnTo>
                    <a:cubicBezTo>
                      <a:pt x="7273" y="8628"/>
                      <a:pt x="5827" y="6697"/>
                      <a:pt x="5066" y="3942"/>
                    </a:cubicBezTo>
                    <a:cubicBezTo>
                      <a:pt x="2283" y="3180"/>
                      <a:pt x="377" y="1726"/>
                      <a:pt x="3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20" name="Google Shape;4608;p63">
                <a:extLst>
                  <a:ext uri="{FF2B5EF4-FFF2-40B4-BE49-F238E27FC236}">
                    <a16:creationId xmlns:a16="http://schemas.microsoft.com/office/drawing/2014/main" xmlns="" id="{A1411E23-EA24-48F3-AF46-EA3A51582045}"/>
                  </a:ext>
                </a:extLst>
              </p:cNvPr>
              <p:cNvSpPr/>
              <p:nvPr/>
            </p:nvSpPr>
            <p:spPr>
              <a:xfrm>
                <a:off x="4487000" y="1595125"/>
                <a:ext cx="88925" cy="68475"/>
              </a:xfrm>
              <a:custGeom>
                <a:avLst/>
                <a:gdLst/>
                <a:ahLst/>
                <a:cxnLst/>
                <a:rect l="l" t="t" r="r" b="b"/>
                <a:pathLst>
                  <a:path w="3557" h="2739" extrusionOk="0">
                    <a:moveTo>
                      <a:pt x="3397" y="1"/>
                    </a:moveTo>
                    <a:cubicBezTo>
                      <a:pt x="1569" y="636"/>
                      <a:pt x="337" y="1720"/>
                      <a:pt x="0" y="2738"/>
                    </a:cubicBezTo>
                    <a:lnTo>
                      <a:pt x="3313" y="2738"/>
                    </a:lnTo>
                    <a:cubicBezTo>
                      <a:pt x="3337" y="1880"/>
                      <a:pt x="3418" y="913"/>
                      <a:pt x="3556" y="106"/>
                    </a:cubicBezTo>
                    <a:cubicBezTo>
                      <a:pt x="3502" y="73"/>
                      <a:pt x="3448" y="37"/>
                      <a:pt x="339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21" name="Google Shape;4609;p63">
                <a:extLst>
                  <a:ext uri="{FF2B5EF4-FFF2-40B4-BE49-F238E27FC236}">
                    <a16:creationId xmlns:a16="http://schemas.microsoft.com/office/drawing/2014/main" xmlns="" id="{CD4C137B-D6BB-4AD3-B9A6-434E41CBCC10}"/>
                  </a:ext>
                </a:extLst>
              </p:cNvPr>
              <p:cNvSpPr/>
              <p:nvPr/>
            </p:nvSpPr>
            <p:spPr>
              <a:xfrm>
                <a:off x="4486925" y="1692175"/>
                <a:ext cx="89450" cy="66350"/>
              </a:xfrm>
              <a:custGeom>
                <a:avLst/>
                <a:gdLst/>
                <a:ahLst/>
                <a:cxnLst/>
                <a:rect l="l" t="t" r="r" b="b"/>
                <a:pathLst>
                  <a:path w="3578" h="2654" extrusionOk="0">
                    <a:moveTo>
                      <a:pt x="0" y="0"/>
                    </a:moveTo>
                    <a:cubicBezTo>
                      <a:pt x="352" y="1078"/>
                      <a:pt x="1689" y="2030"/>
                      <a:pt x="3578" y="2653"/>
                    </a:cubicBezTo>
                    <a:cubicBezTo>
                      <a:pt x="3418" y="1777"/>
                      <a:pt x="3325" y="889"/>
                      <a:pt x="330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22" name="Google Shape;4610;p63">
                <a:extLst>
                  <a:ext uri="{FF2B5EF4-FFF2-40B4-BE49-F238E27FC236}">
                    <a16:creationId xmlns:a16="http://schemas.microsoft.com/office/drawing/2014/main" xmlns="" id="{F5863561-0878-4FF4-BDA0-C2AAD997370E}"/>
                  </a:ext>
                </a:extLst>
              </p:cNvPr>
              <p:cNvSpPr/>
              <p:nvPr/>
            </p:nvSpPr>
            <p:spPr>
              <a:xfrm>
                <a:off x="4456875" y="1435075"/>
                <a:ext cx="225125" cy="228525"/>
              </a:xfrm>
              <a:custGeom>
                <a:avLst/>
                <a:gdLst/>
                <a:ahLst/>
                <a:cxnLst/>
                <a:rect l="l" t="t" r="r" b="b"/>
                <a:pathLst>
                  <a:path w="9005" h="9141" extrusionOk="0">
                    <a:moveTo>
                      <a:pt x="9004" y="1"/>
                    </a:moveTo>
                    <a:cubicBezTo>
                      <a:pt x="4162" y="284"/>
                      <a:pt x="284" y="4298"/>
                      <a:pt x="1" y="9140"/>
                    </a:cubicBezTo>
                    <a:lnTo>
                      <a:pt x="37" y="9140"/>
                    </a:lnTo>
                    <a:cubicBezTo>
                      <a:pt x="329" y="7686"/>
                      <a:pt x="1747" y="6267"/>
                      <a:pt x="3969" y="5433"/>
                    </a:cubicBezTo>
                    <a:cubicBezTo>
                      <a:pt x="3715" y="4375"/>
                      <a:pt x="4516" y="3361"/>
                      <a:pt x="5602" y="3361"/>
                    </a:cubicBezTo>
                    <a:cubicBezTo>
                      <a:pt x="5607" y="3361"/>
                      <a:pt x="5612" y="3361"/>
                      <a:pt x="5617" y="3361"/>
                    </a:cubicBezTo>
                    <a:cubicBezTo>
                      <a:pt x="5638" y="3361"/>
                      <a:pt x="5656" y="3364"/>
                      <a:pt x="5677" y="3367"/>
                    </a:cubicBezTo>
                    <a:cubicBezTo>
                      <a:pt x="6511" y="1476"/>
                      <a:pt x="7688" y="293"/>
                      <a:pt x="9004" y="31"/>
                    </a:cubicBezTo>
                    <a:lnTo>
                      <a:pt x="900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23" name="Google Shape;4611;p63">
                <a:extLst>
                  <a:ext uri="{FF2B5EF4-FFF2-40B4-BE49-F238E27FC236}">
                    <a16:creationId xmlns:a16="http://schemas.microsoft.com/office/drawing/2014/main" xmlns="" id="{A6975118-14BD-4648-872E-14EC509D79EE}"/>
                  </a:ext>
                </a:extLst>
              </p:cNvPr>
              <p:cNvSpPr/>
              <p:nvPr/>
            </p:nvSpPr>
            <p:spPr>
              <a:xfrm>
                <a:off x="4710200" y="1691800"/>
                <a:ext cx="228500" cy="225100"/>
              </a:xfrm>
              <a:custGeom>
                <a:avLst/>
                <a:gdLst/>
                <a:ahLst/>
                <a:cxnLst/>
                <a:rect l="l" t="t" r="r" b="b"/>
                <a:pathLst>
                  <a:path w="9140" h="9004" extrusionOk="0">
                    <a:moveTo>
                      <a:pt x="9107" y="0"/>
                    </a:moveTo>
                    <a:cubicBezTo>
                      <a:pt x="8760" y="1726"/>
                      <a:pt x="6857" y="3177"/>
                      <a:pt x="4075" y="3942"/>
                    </a:cubicBezTo>
                    <a:cubicBezTo>
                      <a:pt x="3313" y="6721"/>
                      <a:pt x="1729" y="8628"/>
                      <a:pt x="1" y="8971"/>
                    </a:cubicBezTo>
                    <a:lnTo>
                      <a:pt x="1" y="9004"/>
                    </a:lnTo>
                    <a:cubicBezTo>
                      <a:pt x="4843" y="8721"/>
                      <a:pt x="8854" y="4839"/>
                      <a:pt x="914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24" name="Google Shape;4612;p63">
                <a:extLst>
                  <a:ext uri="{FF2B5EF4-FFF2-40B4-BE49-F238E27FC236}">
                    <a16:creationId xmlns:a16="http://schemas.microsoft.com/office/drawing/2014/main" xmlns="" id="{3D89F043-FAAC-477F-A6C1-49DB8B6361EE}"/>
                  </a:ext>
                </a:extLst>
              </p:cNvPr>
              <p:cNvSpPr/>
              <p:nvPr/>
            </p:nvSpPr>
            <p:spPr>
              <a:xfrm>
                <a:off x="4710200" y="1465200"/>
                <a:ext cx="70025" cy="89375"/>
              </a:xfrm>
              <a:custGeom>
                <a:avLst/>
                <a:gdLst/>
                <a:ahLst/>
                <a:cxnLst/>
                <a:rect l="l" t="t" r="r" b="b"/>
                <a:pathLst>
                  <a:path w="2801" h="3575" extrusionOk="0">
                    <a:moveTo>
                      <a:pt x="1" y="0"/>
                    </a:moveTo>
                    <a:lnTo>
                      <a:pt x="1" y="3298"/>
                    </a:lnTo>
                    <a:cubicBezTo>
                      <a:pt x="937" y="3328"/>
                      <a:pt x="1961" y="3421"/>
                      <a:pt x="2801" y="3575"/>
                    </a:cubicBezTo>
                    <a:cubicBezTo>
                      <a:pt x="2181" y="1687"/>
                      <a:pt x="1082" y="350"/>
                      <a:pt x="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25" name="Google Shape;4613;p63">
                <a:extLst>
                  <a:ext uri="{FF2B5EF4-FFF2-40B4-BE49-F238E27FC236}">
                    <a16:creationId xmlns:a16="http://schemas.microsoft.com/office/drawing/2014/main" xmlns="" id="{CA401AF3-D520-4E43-A4BC-D12438E52CBD}"/>
                  </a:ext>
                </a:extLst>
              </p:cNvPr>
              <p:cNvSpPr/>
              <p:nvPr/>
            </p:nvSpPr>
            <p:spPr>
              <a:xfrm>
                <a:off x="4710200" y="1575850"/>
                <a:ext cx="86150" cy="87750"/>
              </a:xfrm>
              <a:custGeom>
                <a:avLst/>
                <a:gdLst/>
                <a:ahLst/>
                <a:cxnLst/>
                <a:rect l="l" t="t" r="r" b="b"/>
                <a:pathLst>
                  <a:path w="3446" h="3510" extrusionOk="0">
                    <a:moveTo>
                      <a:pt x="1" y="1"/>
                    </a:moveTo>
                    <a:lnTo>
                      <a:pt x="1" y="3509"/>
                    </a:lnTo>
                    <a:lnTo>
                      <a:pt x="2494" y="3509"/>
                    </a:lnTo>
                    <a:cubicBezTo>
                      <a:pt x="2656" y="3054"/>
                      <a:pt x="3003" y="2554"/>
                      <a:pt x="3445" y="2374"/>
                    </a:cubicBezTo>
                    <a:cubicBezTo>
                      <a:pt x="3385" y="1702"/>
                      <a:pt x="3283" y="1034"/>
                      <a:pt x="3135" y="374"/>
                    </a:cubicBezTo>
                    <a:cubicBezTo>
                      <a:pt x="2208" y="167"/>
                      <a:pt x="1063" y="37"/>
                      <a:pt x="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26" name="Google Shape;4614;p63">
                <a:extLst>
                  <a:ext uri="{FF2B5EF4-FFF2-40B4-BE49-F238E27FC236}">
                    <a16:creationId xmlns:a16="http://schemas.microsoft.com/office/drawing/2014/main" xmlns="" id="{19CFAAB9-AD4C-46F7-8884-2F15B87BE815}"/>
                  </a:ext>
                </a:extLst>
              </p:cNvPr>
              <p:cNvSpPr/>
              <p:nvPr/>
            </p:nvSpPr>
            <p:spPr>
              <a:xfrm>
                <a:off x="4710200" y="1797500"/>
                <a:ext cx="70025" cy="89375"/>
              </a:xfrm>
              <a:custGeom>
                <a:avLst/>
                <a:gdLst/>
                <a:ahLst/>
                <a:cxnLst/>
                <a:rect l="l" t="t" r="r" b="b"/>
                <a:pathLst>
                  <a:path w="2801" h="3575" extrusionOk="0">
                    <a:moveTo>
                      <a:pt x="2801" y="0"/>
                    </a:moveTo>
                    <a:lnTo>
                      <a:pt x="2801" y="0"/>
                    </a:lnTo>
                    <a:cubicBezTo>
                      <a:pt x="2283" y="93"/>
                      <a:pt x="1609" y="166"/>
                      <a:pt x="1048" y="214"/>
                    </a:cubicBezTo>
                    <a:cubicBezTo>
                      <a:pt x="892" y="726"/>
                      <a:pt x="503" y="1135"/>
                      <a:pt x="1" y="1316"/>
                    </a:cubicBezTo>
                    <a:lnTo>
                      <a:pt x="1" y="3574"/>
                    </a:lnTo>
                    <a:cubicBezTo>
                      <a:pt x="1082" y="3222"/>
                      <a:pt x="2181" y="1885"/>
                      <a:pt x="280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27" name="Google Shape;4615;p63">
                <a:extLst>
                  <a:ext uri="{FF2B5EF4-FFF2-40B4-BE49-F238E27FC236}">
                    <a16:creationId xmlns:a16="http://schemas.microsoft.com/office/drawing/2014/main" xmlns="" id="{998CE50F-E041-49CC-90F1-0D034A90BFD9}"/>
                  </a:ext>
                </a:extLst>
              </p:cNvPr>
              <p:cNvSpPr/>
              <p:nvPr/>
            </p:nvSpPr>
            <p:spPr>
              <a:xfrm>
                <a:off x="4681975" y="1776400"/>
                <a:ext cx="28250" cy="28350"/>
              </a:xfrm>
              <a:custGeom>
                <a:avLst/>
                <a:gdLst/>
                <a:ahLst/>
                <a:cxnLst/>
                <a:rect l="l" t="t" r="r" b="b"/>
                <a:pathLst>
                  <a:path w="1130" h="1134" extrusionOk="0">
                    <a:moveTo>
                      <a:pt x="566" y="1"/>
                    </a:moveTo>
                    <a:cubicBezTo>
                      <a:pt x="253" y="1"/>
                      <a:pt x="0" y="251"/>
                      <a:pt x="0" y="564"/>
                    </a:cubicBezTo>
                    <a:lnTo>
                      <a:pt x="0" y="567"/>
                    </a:lnTo>
                    <a:cubicBezTo>
                      <a:pt x="0" y="567"/>
                      <a:pt x="0" y="570"/>
                      <a:pt x="0" y="570"/>
                    </a:cubicBezTo>
                    <a:cubicBezTo>
                      <a:pt x="0" y="880"/>
                      <a:pt x="253" y="1133"/>
                      <a:pt x="566" y="1133"/>
                    </a:cubicBezTo>
                    <a:cubicBezTo>
                      <a:pt x="877" y="1133"/>
                      <a:pt x="1130" y="880"/>
                      <a:pt x="1130" y="570"/>
                    </a:cubicBezTo>
                    <a:cubicBezTo>
                      <a:pt x="1130" y="570"/>
                      <a:pt x="1130" y="567"/>
                      <a:pt x="1130" y="567"/>
                    </a:cubicBezTo>
                    <a:lnTo>
                      <a:pt x="1130" y="564"/>
                    </a:lnTo>
                    <a:cubicBezTo>
                      <a:pt x="1130" y="251"/>
                      <a:pt x="877" y="1"/>
                      <a:pt x="56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28" name="Google Shape;4616;p63">
                <a:extLst>
                  <a:ext uri="{FF2B5EF4-FFF2-40B4-BE49-F238E27FC236}">
                    <a16:creationId xmlns:a16="http://schemas.microsoft.com/office/drawing/2014/main" xmlns="" id="{34E706B6-B7C8-47CB-B235-09E2D9C4490C}"/>
                  </a:ext>
                </a:extLst>
              </p:cNvPr>
              <p:cNvSpPr/>
              <p:nvPr/>
            </p:nvSpPr>
            <p:spPr>
              <a:xfrm>
                <a:off x="4710200" y="1692175"/>
                <a:ext cx="86150" cy="82450"/>
              </a:xfrm>
              <a:custGeom>
                <a:avLst/>
                <a:gdLst/>
                <a:ahLst/>
                <a:cxnLst/>
                <a:rect l="l" t="t" r="r" b="b"/>
                <a:pathLst>
                  <a:path w="3446" h="3298" extrusionOk="0">
                    <a:moveTo>
                      <a:pt x="1" y="0"/>
                    </a:moveTo>
                    <a:lnTo>
                      <a:pt x="1" y="2346"/>
                    </a:lnTo>
                    <a:cubicBezTo>
                      <a:pt x="455" y="2506"/>
                      <a:pt x="820" y="2852"/>
                      <a:pt x="1003" y="3298"/>
                    </a:cubicBezTo>
                    <a:cubicBezTo>
                      <a:pt x="1702" y="3234"/>
                      <a:pt x="2506" y="3129"/>
                      <a:pt x="3135" y="2987"/>
                    </a:cubicBezTo>
                    <a:cubicBezTo>
                      <a:pt x="3283" y="2328"/>
                      <a:pt x="3385" y="1660"/>
                      <a:pt x="3445" y="985"/>
                    </a:cubicBezTo>
                    <a:cubicBezTo>
                      <a:pt x="3003" y="807"/>
                      <a:pt x="2656" y="449"/>
                      <a:pt x="249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529" name="Google Shape;4617;p63">
              <a:extLst>
                <a:ext uri="{FF2B5EF4-FFF2-40B4-BE49-F238E27FC236}">
                  <a16:creationId xmlns:a16="http://schemas.microsoft.com/office/drawing/2014/main" xmlns="" id="{B916C6D6-4048-4E72-9F5D-1F5D7BC3760D}"/>
                </a:ext>
              </a:extLst>
            </p:cNvPr>
            <p:cNvGrpSpPr/>
            <p:nvPr/>
          </p:nvGrpSpPr>
          <p:grpSpPr>
            <a:xfrm>
              <a:off x="3456441" y="2494978"/>
              <a:ext cx="232942" cy="230692"/>
              <a:chOff x="5049725" y="1435050"/>
              <a:chExt cx="486550" cy="481850"/>
            </a:xfrm>
            <a:solidFill>
              <a:schemeClr val="accent3"/>
            </a:solidFill>
          </p:grpSpPr>
          <p:sp>
            <p:nvSpPr>
              <p:cNvPr id="530" name="Google Shape;4618;p63">
                <a:extLst>
                  <a:ext uri="{FF2B5EF4-FFF2-40B4-BE49-F238E27FC236}">
                    <a16:creationId xmlns:a16="http://schemas.microsoft.com/office/drawing/2014/main" xmlns="" id="{8DE2C22D-5A50-4CA4-BA1B-A128E614EE0B}"/>
                  </a:ext>
                </a:extLst>
              </p:cNvPr>
              <p:cNvSpPr/>
              <p:nvPr/>
            </p:nvSpPr>
            <p:spPr>
              <a:xfrm>
                <a:off x="5136300" y="1519775"/>
                <a:ext cx="310550" cy="310550"/>
              </a:xfrm>
              <a:custGeom>
                <a:avLst/>
                <a:gdLst/>
                <a:ahLst/>
                <a:cxnLst/>
                <a:rect l="l" t="t" r="r" b="b"/>
                <a:pathLst>
                  <a:path w="12422" h="12422" extrusionOk="0">
                    <a:moveTo>
                      <a:pt x="6209" y="1"/>
                    </a:moveTo>
                    <a:cubicBezTo>
                      <a:pt x="2786" y="1"/>
                      <a:pt x="0" y="2786"/>
                      <a:pt x="0" y="6213"/>
                    </a:cubicBezTo>
                    <a:cubicBezTo>
                      <a:pt x="0" y="9637"/>
                      <a:pt x="2786" y="12422"/>
                      <a:pt x="6209" y="12422"/>
                    </a:cubicBezTo>
                    <a:cubicBezTo>
                      <a:pt x="9636" y="12422"/>
                      <a:pt x="12422" y="9637"/>
                      <a:pt x="12422" y="6213"/>
                    </a:cubicBezTo>
                    <a:cubicBezTo>
                      <a:pt x="12422" y="5219"/>
                      <a:pt x="12160" y="4258"/>
                      <a:pt x="11711" y="3388"/>
                    </a:cubicBezTo>
                    <a:lnTo>
                      <a:pt x="11428" y="3388"/>
                    </a:lnTo>
                    <a:lnTo>
                      <a:pt x="10780" y="4036"/>
                    </a:lnTo>
                    <a:cubicBezTo>
                      <a:pt x="11112" y="4713"/>
                      <a:pt x="11286" y="5457"/>
                      <a:pt x="11292" y="6213"/>
                    </a:cubicBezTo>
                    <a:cubicBezTo>
                      <a:pt x="11292" y="9013"/>
                      <a:pt x="9010" y="11293"/>
                      <a:pt x="6209" y="11293"/>
                    </a:cubicBezTo>
                    <a:cubicBezTo>
                      <a:pt x="3409" y="11293"/>
                      <a:pt x="1129" y="9013"/>
                      <a:pt x="1129" y="6213"/>
                    </a:cubicBezTo>
                    <a:cubicBezTo>
                      <a:pt x="1129" y="3409"/>
                      <a:pt x="3409" y="1130"/>
                      <a:pt x="6209" y="1130"/>
                    </a:cubicBezTo>
                    <a:cubicBezTo>
                      <a:pt x="6965" y="1133"/>
                      <a:pt x="7709" y="1307"/>
                      <a:pt x="8387" y="1639"/>
                    </a:cubicBezTo>
                    <a:lnTo>
                      <a:pt x="9034" y="994"/>
                    </a:lnTo>
                    <a:lnTo>
                      <a:pt x="9034" y="708"/>
                    </a:lnTo>
                    <a:cubicBezTo>
                      <a:pt x="8164" y="260"/>
                      <a:pt x="7203" y="1"/>
                      <a:pt x="620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31" name="Google Shape;4619;p63">
                <a:extLst>
                  <a:ext uri="{FF2B5EF4-FFF2-40B4-BE49-F238E27FC236}">
                    <a16:creationId xmlns:a16="http://schemas.microsoft.com/office/drawing/2014/main" xmlns="" id="{61A6FB6D-E916-4ADE-9DF2-8A6AE241E91B}"/>
                  </a:ext>
                </a:extLst>
              </p:cNvPr>
              <p:cNvSpPr/>
              <p:nvPr/>
            </p:nvSpPr>
            <p:spPr>
              <a:xfrm>
                <a:off x="5184925" y="1576250"/>
                <a:ext cx="205475" cy="197625"/>
              </a:xfrm>
              <a:custGeom>
                <a:avLst/>
                <a:gdLst/>
                <a:ahLst/>
                <a:cxnLst/>
                <a:rect l="l" t="t" r="r" b="b"/>
                <a:pathLst>
                  <a:path w="8219" h="7905" extrusionOk="0">
                    <a:moveTo>
                      <a:pt x="4264" y="0"/>
                    </a:moveTo>
                    <a:cubicBezTo>
                      <a:pt x="2665" y="0"/>
                      <a:pt x="1226" y="964"/>
                      <a:pt x="612" y="2439"/>
                    </a:cubicBezTo>
                    <a:cubicBezTo>
                      <a:pt x="0" y="3918"/>
                      <a:pt x="341" y="5616"/>
                      <a:pt x="1470" y="6748"/>
                    </a:cubicBezTo>
                    <a:cubicBezTo>
                      <a:pt x="2225" y="7503"/>
                      <a:pt x="3236" y="7904"/>
                      <a:pt x="4264" y="7904"/>
                    </a:cubicBezTo>
                    <a:cubicBezTo>
                      <a:pt x="4774" y="7904"/>
                      <a:pt x="5287" y="7806"/>
                      <a:pt x="5776" y="7603"/>
                    </a:cubicBezTo>
                    <a:cubicBezTo>
                      <a:pt x="7255" y="6992"/>
                      <a:pt x="8218" y="5550"/>
                      <a:pt x="8218" y="3954"/>
                    </a:cubicBezTo>
                    <a:cubicBezTo>
                      <a:pt x="8212" y="3502"/>
                      <a:pt x="8131" y="3059"/>
                      <a:pt x="7974" y="2638"/>
                    </a:cubicBezTo>
                    <a:lnTo>
                      <a:pt x="7050" y="3565"/>
                    </a:lnTo>
                    <a:cubicBezTo>
                      <a:pt x="7071" y="3692"/>
                      <a:pt x="7083" y="3821"/>
                      <a:pt x="7089" y="3954"/>
                    </a:cubicBezTo>
                    <a:cubicBezTo>
                      <a:pt x="7089" y="5095"/>
                      <a:pt x="6399" y="6125"/>
                      <a:pt x="5345" y="6562"/>
                    </a:cubicBezTo>
                    <a:cubicBezTo>
                      <a:pt x="4996" y="6706"/>
                      <a:pt x="4629" y="6776"/>
                      <a:pt x="4265" y="6776"/>
                    </a:cubicBezTo>
                    <a:cubicBezTo>
                      <a:pt x="3530" y="6776"/>
                      <a:pt x="2808" y="6489"/>
                      <a:pt x="2268" y="5947"/>
                    </a:cubicBezTo>
                    <a:cubicBezTo>
                      <a:pt x="1461" y="5140"/>
                      <a:pt x="1220" y="3927"/>
                      <a:pt x="1657" y="2873"/>
                    </a:cubicBezTo>
                    <a:cubicBezTo>
                      <a:pt x="2093" y="1816"/>
                      <a:pt x="3123" y="1129"/>
                      <a:pt x="4264" y="1129"/>
                    </a:cubicBezTo>
                    <a:cubicBezTo>
                      <a:pt x="4394" y="1132"/>
                      <a:pt x="4523" y="1144"/>
                      <a:pt x="4653" y="1168"/>
                    </a:cubicBezTo>
                    <a:lnTo>
                      <a:pt x="5580" y="241"/>
                    </a:lnTo>
                    <a:cubicBezTo>
                      <a:pt x="5159" y="84"/>
                      <a:pt x="4713" y="3"/>
                      <a:pt x="426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32" name="Google Shape;4620;p63">
                <a:extLst>
                  <a:ext uri="{FF2B5EF4-FFF2-40B4-BE49-F238E27FC236}">
                    <a16:creationId xmlns:a16="http://schemas.microsoft.com/office/drawing/2014/main" xmlns="" id="{D5B91318-C929-438C-AA6B-E0454CAE9E43}"/>
                  </a:ext>
                </a:extLst>
              </p:cNvPr>
              <p:cNvSpPr/>
              <p:nvPr/>
            </p:nvSpPr>
            <p:spPr>
              <a:xfrm>
                <a:off x="5049725" y="1435075"/>
                <a:ext cx="481825" cy="481825"/>
              </a:xfrm>
              <a:custGeom>
                <a:avLst/>
                <a:gdLst/>
                <a:ahLst/>
                <a:cxnLst/>
                <a:rect l="l" t="t" r="r" b="b"/>
                <a:pathLst>
                  <a:path w="19273" h="19273" extrusionOk="0">
                    <a:moveTo>
                      <a:pt x="9672" y="1"/>
                    </a:moveTo>
                    <a:cubicBezTo>
                      <a:pt x="4379" y="1"/>
                      <a:pt x="0" y="4307"/>
                      <a:pt x="0" y="9601"/>
                    </a:cubicBezTo>
                    <a:cubicBezTo>
                      <a:pt x="0" y="14892"/>
                      <a:pt x="4379" y="19273"/>
                      <a:pt x="9672" y="19273"/>
                    </a:cubicBezTo>
                    <a:cubicBezTo>
                      <a:pt x="14966" y="19273"/>
                      <a:pt x="19272" y="14892"/>
                      <a:pt x="19272" y="9601"/>
                    </a:cubicBezTo>
                    <a:cubicBezTo>
                      <a:pt x="19269" y="8204"/>
                      <a:pt x="18962" y="6821"/>
                      <a:pt x="18369" y="5557"/>
                    </a:cubicBezTo>
                    <a:lnTo>
                      <a:pt x="17646" y="6279"/>
                    </a:lnTo>
                    <a:cubicBezTo>
                      <a:pt x="17327" y="6599"/>
                      <a:pt x="16896" y="6776"/>
                      <a:pt x="16448" y="6776"/>
                    </a:cubicBezTo>
                    <a:lnTo>
                      <a:pt x="16430" y="6776"/>
                    </a:lnTo>
                    <a:cubicBezTo>
                      <a:pt x="16809" y="7671"/>
                      <a:pt x="17008" y="8628"/>
                      <a:pt x="17014" y="9601"/>
                    </a:cubicBezTo>
                    <a:cubicBezTo>
                      <a:pt x="17014" y="13648"/>
                      <a:pt x="13720" y="16939"/>
                      <a:pt x="9672" y="16939"/>
                    </a:cubicBezTo>
                    <a:cubicBezTo>
                      <a:pt x="5625" y="16939"/>
                      <a:pt x="2334" y="13648"/>
                      <a:pt x="2334" y="9601"/>
                    </a:cubicBezTo>
                    <a:cubicBezTo>
                      <a:pt x="2334" y="5554"/>
                      <a:pt x="5625" y="2259"/>
                      <a:pt x="9672" y="2259"/>
                    </a:cubicBezTo>
                    <a:cubicBezTo>
                      <a:pt x="10642" y="2265"/>
                      <a:pt x="11603" y="2464"/>
                      <a:pt x="12497" y="2844"/>
                    </a:cubicBezTo>
                    <a:lnTo>
                      <a:pt x="12497" y="2825"/>
                    </a:lnTo>
                    <a:cubicBezTo>
                      <a:pt x="12494" y="2374"/>
                      <a:pt x="12672" y="1943"/>
                      <a:pt x="12991" y="1627"/>
                    </a:cubicBezTo>
                    <a:lnTo>
                      <a:pt x="13713" y="904"/>
                    </a:lnTo>
                    <a:cubicBezTo>
                      <a:pt x="12449" y="311"/>
                      <a:pt x="11070" y="4"/>
                      <a:pt x="967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33" name="Google Shape;4621;p63">
                <a:extLst>
                  <a:ext uri="{FF2B5EF4-FFF2-40B4-BE49-F238E27FC236}">
                    <a16:creationId xmlns:a16="http://schemas.microsoft.com/office/drawing/2014/main" xmlns="" id="{EB7851CA-63EA-4309-BA25-053305A99BF2}"/>
                  </a:ext>
                </a:extLst>
              </p:cNvPr>
              <p:cNvSpPr/>
              <p:nvPr/>
            </p:nvSpPr>
            <p:spPr>
              <a:xfrm>
                <a:off x="5245825" y="1435050"/>
                <a:ext cx="290450" cy="282350"/>
              </a:xfrm>
              <a:custGeom>
                <a:avLst/>
                <a:gdLst/>
                <a:ahLst/>
                <a:cxnLst/>
                <a:rect l="l" t="t" r="r" b="b"/>
                <a:pathLst>
                  <a:path w="11618" h="11294" extrusionOk="0">
                    <a:moveTo>
                      <a:pt x="8601" y="1"/>
                    </a:moveTo>
                    <a:cubicBezTo>
                      <a:pt x="8461" y="1"/>
                      <a:pt x="8319" y="52"/>
                      <a:pt x="8203" y="168"/>
                    </a:cubicBezTo>
                    <a:lnTo>
                      <a:pt x="5945" y="2426"/>
                    </a:lnTo>
                    <a:cubicBezTo>
                      <a:pt x="5839" y="2531"/>
                      <a:pt x="5779" y="2676"/>
                      <a:pt x="5782" y="2826"/>
                    </a:cubicBezTo>
                    <a:lnTo>
                      <a:pt x="5782" y="4850"/>
                    </a:lnTo>
                    <a:lnTo>
                      <a:pt x="2554" y="8075"/>
                    </a:lnTo>
                    <a:cubicBezTo>
                      <a:pt x="2328" y="7967"/>
                      <a:pt x="2081" y="7906"/>
                      <a:pt x="1828" y="7906"/>
                    </a:cubicBezTo>
                    <a:cubicBezTo>
                      <a:pt x="1142" y="7906"/>
                      <a:pt x="525" y="8319"/>
                      <a:pt x="263" y="8951"/>
                    </a:cubicBezTo>
                    <a:cubicBezTo>
                      <a:pt x="1" y="9584"/>
                      <a:pt x="145" y="10312"/>
                      <a:pt x="630" y="10797"/>
                    </a:cubicBezTo>
                    <a:cubicBezTo>
                      <a:pt x="954" y="11122"/>
                      <a:pt x="1388" y="11294"/>
                      <a:pt x="1828" y="11294"/>
                    </a:cubicBezTo>
                    <a:cubicBezTo>
                      <a:pt x="2046" y="11294"/>
                      <a:pt x="2266" y="11251"/>
                      <a:pt x="2476" y="11165"/>
                    </a:cubicBezTo>
                    <a:cubicBezTo>
                      <a:pt x="3108" y="10903"/>
                      <a:pt x="3524" y="10285"/>
                      <a:pt x="3524" y="9602"/>
                    </a:cubicBezTo>
                    <a:cubicBezTo>
                      <a:pt x="3521" y="9349"/>
                      <a:pt x="3463" y="9102"/>
                      <a:pt x="3352" y="8876"/>
                    </a:cubicBezTo>
                    <a:lnTo>
                      <a:pt x="6580" y="5648"/>
                    </a:lnTo>
                    <a:lnTo>
                      <a:pt x="8604" y="5648"/>
                    </a:lnTo>
                    <a:cubicBezTo>
                      <a:pt x="8754" y="5648"/>
                      <a:pt x="8896" y="5588"/>
                      <a:pt x="9004" y="5482"/>
                    </a:cubicBezTo>
                    <a:lnTo>
                      <a:pt x="11263" y="3224"/>
                    </a:lnTo>
                    <a:cubicBezTo>
                      <a:pt x="11618" y="2869"/>
                      <a:pt x="11365" y="2260"/>
                      <a:pt x="10862" y="2260"/>
                    </a:cubicBezTo>
                    <a:lnTo>
                      <a:pt x="9170" y="2260"/>
                    </a:lnTo>
                    <a:lnTo>
                      <a:pt x="9170" y="568"/>
                    </a:lnTo>
                    <a:cubicBezTo>
                      <a:pt x="9170" y="226"/>
                      <a:pt x="8892" y="1"/>
                      <a:pt x="860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534" name="Google Shape;4622;p63">
              <a:extLst>
                <a:ext uri="{FF2B5EF4-FFF2-40B4-BE49-F238E27FC236}">
                  <a16:creationId xmlns:a16="http://schemas.microsoft.com/office/drawing/2014/main" xmlns="" id="{161917F0-BC73-4557-95DF-8239A7502AF0}"/>
                </a:ext>
              </a:extLst>
            </p:cNvPr>
            <p:cNvGrpSpPr/>
            <p:nvPr/>
          </p:nvGrpSpPr>
          <p:grpSpPr>
            <a:xfrm>
              <a:off x="3739002" y="2494984"/>
              <a:ext cx="230752" cy="230680"/>
              <a:chOff x="5642475" y="1435075"/>
              <a:chExt cx="481975" cy="481825"/>
            </a:xfrm>
            <a:solidFill>
              <a:schemeClr val="accent3"/>
            </a:solidFill>
          </p:grpSpPr>
          <p:sp>
            <p:nvSpPr>
              <p:cNvPr id="535" name="Google Shape;4623;p63">
                <a:extLst>
                  <a:ext uri="{FF2B5EF4-FFF2-40B4-BE49-F238E27FC236}">
                    <a16:creationId xmlns:a16="http://schemas.microsoft.com/office/drawing/2014/main" xmlns="" id="{B4CE08B9-73D8-47BC-9CA2-C67F4DA3A8A3}"/>
                  </a:ext>
                </a:extLst>
              </p:cNvPr>
              <p:cNvSpPr/>
              <p:nvPr/>
            </p:nvSpPr>
            <p:spPr>
              <a:xfrm>
                <a:off x="5642475" y="1435075"/>
                <a:ext cx="481975" cy="340675"/>
              </a:xfrm>
              <a:custGeom>
                <a:avLst/>
                <a:gdLst/>
                <a:ahLst/>
                <a:cxnLst/>
                <a:rect l="l" t="t" r="r" b="b"/>
                <a:pathLst>
                  <a:path w="19279" h="13627" extrusionOk="0">
                    <a:moveTo>
                      <a:pt x="2262" y="2259"/>
                    </a:moveTo>
                    <a:cubicBezTo>
                      <a:pt x="2883" y="2259"/>
                      <a:pt x="3428" y="2765"/>
                      <a:pt x="3428" y="3389"/>
                    </a:cubicBezTo>
                    <a:lnTo>
                      <a:pt x="3428" y="7342"/>
                    </a:lnTo>
                    <a:cubicBezTo>
                      <a:pt x="3428" y="7366"/>
                      <a:pt x="3434" y="7394"/>
                      <a:pt x="3434" y="7418"/>
                    </a:cubicBezTo>
                    <a:lnTo>
                      <a:pt x="1636" y="6246"/>
                    </a:lnTo>
                    <a:cubicBezTo>
                      <a:pt x="1320" y="6035"/>
                      <a:pt x="1130" y="5683"/>
                      <a:pt x="1133" y="5304"/>
                    </a:cubicBezTo>
                    <a:lnTo>
                      <a:pt x="1133" y="3389"/>
                    </a:lnTo>
                    <a:cubicBezTo>
                      <a:pt x="1133" y="2765"/>
                      <a:pt x="1636" y="2259"/>
                      <a:pt x="2262" y="2259"/>
                    </a:cubicBezTo>
                    <a:close/>
                    <a:moveTo>
                      <a:pt x="17017" y="2259"/>
                    </a:moveTo>
                    <a:cubicBezTo>
                      <a:pt x="17641" y="2259"/>
                      <a:pt x="18147" y="2765"/>
                      <a:pt x="18147" y="3389"/>
                    </a:cubicBezTo>
                    <a:lnTo>
                      <a:pt x="18147" y="5307"/>
                    </a:lnTo>
                    <a:cubicBezTo>
                      <a:pt x="18147" y="5683"/>
                      <a:pt x="17957" y="6035"/>
                      <a:pt x="17644" y="6246"/>
                    </a:cubicBezTo>
                    <a:lnTo>
                      <a:pt x="15843" y="7421"/>
                    </a:lnTo>
                    <a:cubicBezTo>
                      <a:pt x="15843" y="7394"/>
                      <a:pt x="15849" y="7369"/>
                      <a:pt x="15849" y="7342"/>
                    </a:cubicBezTo>
                    <a:lnTo>
                      <a:pt x="15849" y="3389"/>
                    </a:lnTo>
                    <a:cubicBezTo>
                      <a:pt x="15849" y="2765"/>
                      <a:pt x="16394" y="2259"/>
                      <a:pt x="17017" y="2259"/>
                    </a:cubicBezTo>
                    <a:close/>
                    <a:moveTo>
                      <a:pt x="9638" y="2284"/>
                    </a:moveTo>
                    <a:cubicBezTo>
                      <a:pt x="9845" y="2284"/>
                      <a:pt x="10051" y="2381"/>
                      <a:pt x="10146" y="2576"/>
                    </a:cubicBezTo>
                    <a:lnTo>
                      <a:pt x="10883" y="4069"/>
                    </a:lnTo>
                    <a:lnTo>
                      <a:pt x="12534" y="4310"/>
                    </a:lnTo>
                    <a:cubicBezTo>
                      <a:pt x="12994" y="4376"/>
                      <a:pt x="13181" y="4945"/>
                      <a:pt x="12847" y="5274"/>
                    </a:cubicBezTo>
                    <a:lnTo>
                      <a:pt x="11651" y="6439"/>
                    </a:lnTo>
                    <a:lnTo>
                      <a:pt x="11934" y="8080"/>
                    </a:lnTo>
                    <a:cubicBezTo>
                      <a:pt x="11996" y="8445"/>
                      <a:pt x="11705" y="8742"/>
                      <a:pt x="11376" y="8742"/>
                    </a:cubicBezTo>
                    <a:cubicBezTo>
                      <a:pt x="11290" y="8742"/>
                      <a:pt x="11201" y="8721"/>
                      <a:pt x="11115" y="8676"/>
                    </a:cubicBezTo>
                    <a:lnTo>
                      <a:pt x="9637" y="7899"/>
                    </a:lnTo>
                    <a:lnTo>
                      <a:pt x="8161" y="8676"/>
                    </a:lnTo>
                    <a:cubicBezTo>
                      <a:pt x="8076" y="8721"/>
                      <a:pt x="7987" y="8742"/>
                      <a:pt x="7900" y="8742"/>
                    </a:cubicBezTo>
                    <a:cubicBezTo>
                      <a:pt x="7571" y="8742"/>
                      <a:pt x="7280" y="8445"/>
                      <a:pt x="7342" y="8080"/>
                    </a:cubicBezTo>
                    <a:lnTo>
                      <a:pt x="7625" y="6439"/>
                    </a:lnTo>
                    <a:lnTo>
                      <a:pt x="6430" y="5271"/>
                    </a:lnTo>
                    <a:cubicBezTo>
                      <a:pt x="6279" y="5120"/>
                      <a:pt x="6222" y="4897"/>
                      <a:pt x="6288" y="4692"/>
                    </a:cubicBezTo>
                    <a:cubicBezTo>
                      <a:pt x="6355" y="4488"/>
                      <a:pt x="6532" y="4340"/>
                      <a:pt x="6743" y="4310"/>
                    </a:cubicBezTo>
                    <a:lnTo>
                      <a:pt x="8393" y="4069"/>
                    </a:lnTo>
                    <a:lnTo>
                      <a:pt x="9131" y="2576"/>
                    </a:lnTo>
                    <a:cubicBezTo>
                      <a:pt x="9226" y="2381"/>
                      <a:pt x="9432" y="2284"/>
                      <a:pt x="9638" y="2284"/>
                    </a:cubicBezTo>
                    <a:close/>
                    <a:moveTo>
                      <a:pt x="3994" y="1"/>
                    </a:moveTo>
                    <a:cubicBezTo>
                      <a:pt x="3681" y="1"/>
                      <a:pt x="3428" y="254"/>
                      <a:pt x="3428" y="567"/>
                    </a:cubicBezTo>
                    <a:lnTo>
                      <a:pt x="3428" y="1443"/>
                    </a:lnTo>
                    <a:cubicBezTo>
                      <a:pt x="3072" y="1242"/>
                      <a:pt x="2669" y="1133"/>
                      <a:pt x="2262" y="1130"/>
                    </a:cubicBezTo>
                    <a:cubicBezTo>
                      <a:pt x="1013" y="1130"/>
                      <a:pt x="4" y="2142"/>
                      <a:pt x="4" y="3389"/>
                    </a:cubicBezTo>
                    <a:lnTo>
                      <a:pt x="4" y="5307"/>
                    </a:lnTo>
                    <a:cubicBezTo>
                      <a:pt x="1" y="6060"/>
                      <a:pt x="380" y="6767"/>
                      <a:pt x="1010" y="7186"/>
                    </a:cubicBezTo>
                    <a:lnTo>
                      <a:pt x="3681" y="8941"/>
                    </a:lnTo>
                    <a:cubicBezTo>
                      <a:pt x="3690" y="8947"/>
                      <a:pt x="3702" y="8944"/>
                      <a:pt x="3714" y="8950"/>
                    </a:cubicBezTo>
                    <a:cubicBezTo>
                      <a:pt x="4129" y="10107"/>
                      <a:pt x="5006" y="11037"/>
                      <a:pt x="6297" y="11642"/>
                    </a:cubicBezTo>
                    <a:cubicBezTo>
                      <a:pt x="7137" y="12034"/>
                      <a:pt x="7692" y="12817"/>
                      <a:pt x="7866" y="13627"/>
                    </a:cubicBezTo>
                    <a:lnTo>
                      <a:pt x="11386" y="13627"/>
                    </a:lnTo>
                    <a:cubicBezTo>
                      <a:pt x="11504" y="12844"/>
                      <a:pt x="11949" y="12067"/>
                      <a:pt x="12648" y="11676"/>
                    </a:cubicBezTo>
                    <a:cubicBezTo>
                      <a:pt x="14003" y="10908"/>
                      <a:pt x="15027" y="10101"/>
                      <a:pt x="15521" y="8965"/>
                    </a:cubicBezTo>
                    <a:cubicBezTo>
                      <a:pt x="15545" y="8953"/>
                      <a:pt x="15575" y="8956"/>
                      <a:pt x="15599" y="8941"/>
                    </a:cubicBezTo>
                    <a:lnTo>
                      <a:pt x="18273" y="7186"/>
                    </a:lnTo>
                    <a:cubicBezTo>
                      <a:pt x="18899" y="6767"/>
                      <a:pt x="19279" y="6063"/>
                      <a:pt x="19279" y="5307"/>
                    </a:cubicBezTo>
                    <a:lnTo>
                      <a:pt x="19279" y="3389"/>
                    </a:lnTo>
                    <a:cubicBezTo>
                      <a:pt x="19276" y="2142"/>
                      <a:pt x="18267" y="1130"/>
                      <a:pt x="17020" y="1130"/>
                    </a:cubicBezTo>
                    <a:cubicBezTo>
                      <a:pt x="16611" y="1133"/>
                      <a:pt x="16207" y="1242"/>
                      <a:pt x="15852" y="1443"/>
                    </a:cubicBezTo>
                    <a:lnTo>
                      <a:pt x="15852" y="567"/>
                    </a:lnTo>
                    <a:cubicBezTo>
                      <a:pt x="15852" y="254"/>
                      <a:pt x="15599" y="1"/>
                      <a:pt x="1528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36" name="Google Shape;4624;p63">
                <a:extLst>
                  <a:ext uri="{FF2B5EF4-FFF2-40B4-BE49-F238E27FC236}">
                    <a16:creationId xmlns:a16="http://schemas.microsoft.com/office/drawing/2014/main" xmlns="" id="{1B5E83F7-C51F-492C-A52B-5AE91E38ABB8}"/>
                  </a:ext>
                </a:extLst>
              </p:cNvPr>
              <p:cNvSpPr/>
              <p:nvPr/>
            </p:nvSpPr>
            <p:spPr>
              <a:xfrm>
                <a:off x="5756375" y="1803975"/>
                <a:ext cx="254100" cy="112925"/>
              </a:xfrm>
              <a:custGeom>
                <a:avLst/>
                <a:gdLst/>
                <a:ahLst/>
                <a:cxnLst/>
                <a:rect l="l" t="t" r="r" b="b"/>
                <a:pathLst>
                  <a:path w="10164" h="4517" extrusionOk="0">
                    <a:moveTo>
                      <a:pt x="2259" y="0"/>
                    </a:moveTo>
                    <a:cubicBezTo>
                      <a:pt x="1636" y="0"/>
                      <a:pt x="1130" y="506"/>
                      <a:pt x="1130" y="1129"/>
                    </a:cubicBezTo>
                    <a:lnTo>
                      <a:pt x="1130" y="1695"/>
                    </a:lnTo>
                    <a:lnTo>
                      <a:pt x="2825" y="1695"/>
                    </a:lnTo>
                    <a:cubicBezTo>
                      <a:pt x="3136" y="1695"/>
                      <a:pt x="3389" y="1945"/>
                      <a:pt x="3389" y="2258"/>
                    </a:cubicBezTo>
                    <a:cubicBezTo>
                      <a:pt x="3389" y="2572"/>
                      <a:pt x="3136" y="2825"/>
                      <a:pt x="2825" y="2825"/>
                    </a:cubicBezTo>
                    <a:lnTo>
                      <a:pt x="567" y="2825"/>
                    </a:lnTo>
                    <a:cubicBezTo>
                      <a:pt x="254" y="2825"/>
                      <a:pt x="1" y="3075"/>
                      <a:pt x="1" y="3388"/>
                    </a:cubicBezTo>
                    <a:lnTo>
                      <a:pt x="1" y="3954"/>
                    </a:lnTo>
                    <a:cubicBezTo>
                      <a:pt x="1" y="4264"/>
                      <a:pt x="254" y="4517"/>
                      <a:pt x="567" y="4517"/>
                    </a:cubicBezTo>
                    <a:lnTo>
                      <a:pt x="9601" y="4517"/>
                    </a:lnTo>
                    <a:cubicBezTo>
                      <a:pt x="9911" y="4517"/>
                      <a:pt x="10164" y="4264"/>
                      <a:pt x="10164" y="3954"/>
                    </a:cubicBezTo>
                    <a:lnTo>
                      <a:pt x="10164" y="3388"/>
                    </a:lnTo>
                    <a:cubicBezTo>
                      <a:pt x="10164" y="3075"/>
                      <a:pt x="9911" y="2825"/>
                      <a:pt x="9601" y="2825"/>
                    </a:cubicBezTo>
                    <a:lnTo>
                      <a:pt x="7342" y="2825"/>
                    </a:lnTo>
                    <a:cubicBezTo>
                      <a:pt x="7029" y="2825"/>
                      <a:pt x="6776" y="2572"/>
                      <a:pt x="6776" y="2258"/>
                    </a:cubicBezTo>
                    <a:cubicBezTo>
                      <a:pt x="6776" y="1945"/>
                      <a:pt x="7029" y="1695"/>
                      <a:pt x="7342" y="1695"/>
                    </a:cubicBezTo>
                    <a:lnTo>
                      <a:pt x="9035" y="1695"/>
                    </a:lnTo>
                    <a:lnTo>
                      <a:pt x="9035" y="1129"/>
                    </a:lnTo>
                    <a:cubicBezTo>
                      <a:pt x="9035" y="506"/>
                      <a:pt x="8529" y="0"/>
                      <a:pt x="790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37" name="Google Shape;4625;p63">
                <a:extLst>
                  <a:ext uri="{FF2B5EF4-FFF2-40B4-BE49-F238E27FC236}">
                    <a16:creationId xmlns:a16="http://schemas.microsoft.com/office/drawing/2014/main" xmlns="" id="{F96C91BC-B657-4E3F-9D93-93C7FD5224F3}"/>
                  </a:ext>
                </a:extLst>
              </p:cNvPr>
              <p:cNvSpPr/>
              <p:nvPr/>
            </p:nvSpPr>
            <p:spPr>
              <a:xfrm>
                <a:off x="5843400" y="1537550"/>
                <a:ext cx="79975" cy="76125"/>
              </a:xfrm>
              <a:custGeom>
                <a:avLst/>
                <a:gdLst/>
                <a:ahLst/>
                <a:cxnLst/>
                <a:rect l="l" t="t" r="r" b="b"/>
                <a:pathLst>
                  <a:path w="3199" h="3045" extrusionOk="0">
                    <a:moveTo>
                      <a:pt x="1603" y="0"/>
                    </a:moveTo>
                    <a:lnTo>
                      <a:pt x="1238" y="738"/>
                    </a:lnTo>
                    <a:cubicBezTo>
                      <a:pt x="1157" y="904"/>
                      <a:pt x="998" y="1018"/>
                      <a:pt x="814" y="1045"/>
                    </a:cubicBezTo>
                    <a:lnTo>
                      <a:pt x="1" y="1163"/>
                    </a:lnTo>
                    <a:lnTo>
                      <a:pt x="588" y="1735"/>
                    </a:lnTo>
                    <a:cubicBezTo>
                      <a:pt x="721" y="1864"/>
                      <a:pt x="784" y="2051"/>
                      <a:pt x="751" y="2235"/>
                    </a:cubicBezTo>
                    <a:lnTo>
                      <a:pt x="612" y="3045"/>
                    </a:lnTo>
                    <a:lnTo>
                      <a:pt x="1338" y="2662"/>
                    </a:lnTo>
                    <a:cubicBezTo>
                      <a:pt x="1421" y="2619"/>
                      <a:pt x="1511" y="2597"/>
                      <a:pt x="1601" y="2597"/>
                    </a:cubicBezTo>
                    <a:cubicBezTo>
                      <a:pt x="1691" y="2597"/>
                      <a:pt x="1781" y="2619"/>
                      <a:pt x="1862" y="2662"/>
                    </a:cubicBezTo>
                    <a:lnTo>
                      <a:pt x="2588" y="3045"/>
                    </a:lnTo>
                    <a:lnTo>
                      <a:pt x="2452" y="2235"/>
                    </a:lnTo>
                    <a:cubicBezTo>
                      <a:pt x="2419" y="2051"/>
                      <a:pt x="2479" y="1864"/>
                      <a:pt x="2612" y="1735"/>
                    </a:cubicBezTo>
                    <a:lnTo>
                      <a:pt x="3199" y="1163"/>
                    </a:lnTo>
                    <a:lnTo>
                      <a:pt x="2389" y="1045"/>
                    </a:lnTo>
                    <a:cubicBezTo>
                      <a:pt x="2205" y="1018"/>
                      <a:pt x="2045" y="904"/>
                      <a:pt x="1964" y="735"/>
                    </a:cubicBezTo>
                    <a:lnTo>
                      <a:pt x="1603"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538" name="Google Shape;4626;p63">
              <a:extLst>
                <a:ext uri="{FF2B5EF4-FFF2-40B4-BE49-F238E27FC236}">
                  <a16:creationId xmlns:a16="http://schemas.microsoft.com/office/drawing/2014/main" xmlns="" id="{26CA52D2-242E-4E4B-B682-2BF7E1A7100C}"/>
                </a:ext>
              </a:extLst>
            </p:cNvPr>
            <p:cNvGrpSpPr/>
            <p:nvPr/>
          </p:nvGrpSpPr>
          <p:grpSpPr>
            <a:xfrm>
              <a:off x="4020838" y="2494978"/>
              <a:ext cx="233744" cy="230692"/>
              <a:chOff x="6232000" y="1435050"/>
              <a:chExt cx="488225" cy="481850"/>
            </a:xfrm>
            <a:solidFill>
              <a:schemeClr val="accent3"/>
            </a:solidFill>
          </p:grpSpPr>
          <p:sp>
            <p:nvSpPr>
              <p:cNvPr id="539" name="Google Shape;4627;p63">
                <a:extLst>
                  <a:ext uri="{FF2B5EF4-FFF2-40B4-BE49-F238E27FC236}">
                    <a16:creationId xmlns:a16="http://schemas.microsoft.com/office/drawing/2014/main" xmlns="" id="{41EDDDB1-08D0-49CE-85CB-D8574C6DAEC3}"/>
                  </a:ext>
                </a:extLst>
              </p:cNvPr>
              <p:cNvSpPr/>
              <p:nvPr/>
            </p:nvSpPr>
            <p:spPr>
              <a:xfrm>
                <a:off x="6578000" y="1463375"/>
                <a:ext cx="83150" cy="78250"/>
              </a:xfrm>
              <a:custGeom>
                <a:avLst/>
                <a:gdLst/>
                <a:ahLst/>
                <a:cxnLst/>
                <a:rect l="l" t="t" r="r" b="b"/>
                <a:pathLst>
                  <a:path w="3326" h="3130" extrusionOk="0">
                    <a:moveTo>
                      <a:pt x="482" y="1"/>
                    </a:moveTo>
                    <a:cubicBezTo>
                      <a:pt x="280" y="1"/>
                      <a:pt x="95" y="114"/>
                      <a:pt x="1" y="293"/>
                    </a:cubicBezTo>
                    <a:lnTo>
                      <a:pt x="3322" y="3130"/>
                    </a:lnTo>
                    <a:lnTo>
                      <a:pt x="3322" y="564"/>
                    </a:lnTo>
                    <a:cubicBezTo>
                      <a:pt x="3325" y="253"/>
                      <a:pt x="3072" y="1"/>
                      <a:pt x="2761" y="1"/>
                    </a:cubicBezTo>
                    <a:cubicBezTo>
                      <a:pt x="2760" y="1"/>
                      <a:pt x="2758" y="1"/>
                      <a:pt x="2756" y="1"/>
                    </a:cubicBezTo>
                    <a:lnTo>
                      <a:pt x="497" y="1"/>
                    </a:lnTo>
                    <a:cubicBezTo>
                      <a:pt x="492" y="1"/>
                      <a:pt x="487" y="1"/>
                      <a:pt x="48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40" name="Google Shape;4628;p63">
                <a:extLst>
                  <a:ext uri="{FF2B5EF4-FFF2-40B4-BE49-F238E27FC236}">
                    <a16:creationId xmlns:a16="http://schemas.microsoft.com/office/drawing/2014/main" xmlns="" id="{88963B40-4C97-426F-B2EC-7238DEB64D33}"/>
                  </a:ext>
                </a:extLst>
              </p:cNvPr>
              <p:cNvSpPr/>
              <p:nvPr/>
            </p:nvSpPr>
            <p:spPr>
              <a:xfrm>
                <a:off x="6421725" y="1773850"/>
                <a:ext cx="112950" cy="143050"/>
              </a:xfrm>
              <a:custGeom>
                <a:avLst/>
                <a:gdLst/>
                <a:ahLst/>
                <a:cxnLst/>
                <a:rect l="l" t="t" r="r" b="b"/>
                <a:pathLst>
                  <a:path w="4518" h="5722" extrusionOk="0">
                    <a:moveTo>
                      <a:pt x="2822" y="1130"/>
                    </a:moveTo>
                    <a:cubicBezTo>
                      <a:pt x="3325" y="1130"/>
                      <a:pt x="3578" y="1738"/>
                      <a:pt x="3222" y="2093"/>
                    </a:cubicBezTo>
                    <a:cubicBezTo>
                      <a:pt x="3106" y="2209"/>
                      <a:pt x="2964" y="2260"/>
                      <a:pt x="2825" y="2260"/>
                    </a:cubicBezTo>
                    <a:cubicBezTo>
                      <a:pt x="2535" y="2260"/>
                      <a:pt x="2259" y="2036"/>
                      <a:pt x="2259" y="1696"/>
                    </a:cubicBezTo>
                    <a:cubicBezTo>
                      <a:pt x="2259" y="1383"/>
                      <a:pt x="2509" y="1130"/>
                      <a:pt x="2822" y="1130"/>
                    </a:cubicBezTo>
                    <a:close/>
                    <a:moveTo>
                      <a:pt x="0" y="1"/>
                    </a:moveTo>
                    <a:lnTo>
                      <a:pt x="0" y="5722"/>
                    </a:lnTo>
                    <a:lnTo>
                      <a:pt x="4517" y="5722"/>
                    </a:lnTo>
                    <a:lnTo>
                      <a:pt x="451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41" name="Google Shape;4629;p63">
                <a:extLst>
                  <a:ext uri="{FF2B5EF4-FFF2-40B4-BE49-F238E27FC236}">
                    <a16:creationId xmlns:a16="http://schemas.microsoft.com/office/drawing/2014/main" xmlns="" id="{6B3FC44E-B469-4F59-ABA4-3B566BD05764}"/>
                  </a:ext>
                </a:extLst>
              </p:cNvPr>
              <p:cNvSpPr/>
              <p:nvPr/>
            </p:nvSpPr>
            <p:spPr>
              <a:xfrm>
                <a:off x="6448975" y="1632700"/>
                <a:ext cx="56475" cy="56475"/>
              </a:xfrm>
              <a:custGeom>
                <a:avLst/>
                <a:gdLst/>
                <a:ahLst/>
                <a:cxnLst/>
                <a:rect l="l" t="t" r="r" b="b"/>
                <a:pathLst>
                  <a:path w="2259" h="2259" extrusionOk="0">
                    <a:moveTo>
                      <a:pt x="0" y="0"/>
                    </a:moveTo>
                    <a:lnTo>
                      <a:pt x="0" y="2259"/>
                    </a:lnTo>
                    <a:lnTo>
                      <a:pt x="2259" y="2259"/>
                    </a:lnTo>
                    <a:lnTo>
                      <a:pt x="225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42" name="Google Shape;4630;p63">
                <a:extLst>
                  <a:ext uri="{FF2B5EF4-FFF2-40B4-BE49-F238E27FC236}">
                    <a16:creationId xmlns:a16="http://schemas.microsoft.com/office/drawing/2014/main" xmlns="" id="{A5F43B51-2906-47F9-A7A8-F8D427E9E822}"/>
                  </a:ext>
                </a:extLst>
              </p:cNvPr>
              <p:cNvSpPr/>
              <p:nvPr/>
            </p:nvSpPr>
            <p:spPr>
              <a:xfrm>
                <a:off x="6232000" y="1435050"/>
                <a:ext cx="488225" cy="237825"/>
              </a:xfrm>
              <a:custGeom>
                <a:avLst/>
                <a:gdLst/>
                <a:ahLst/>
                <a:cxnLst/>
                <a:rect l="l" t="t" r="r" b="b"/>
                <a:pathLst>
                  <a:path w="19529" h="9513" extrusionOk="0">
                    <a:moveTo>
                      <a:pt x="9821" y="0"/>
                    </a:moveTo>
                    <a:cubicBezTo>
                      <a:pt x="9559" y="0"/>
                      <a:pt x="9297" y="92"/>
                      <a:pt x="9086" y="276"/>
                    </a:cubicBezTo>
                    <a:lnTo>
                      <a:pt x="531" y="7521"/>
                    </a:lnTo>
                    <a:cubicBezTo>
                      <a:pt x="61" y="7921"/>
                      <a:pt x="1" y="8626"/>
                      <a:pt x="395" y="9099"/>
                    </a:cubicBezTo>
                    <a:cubicBezTo>
                      <a:pt x="620" y="9369"/>
                      <a:pt x="942" y="9508"/>
                      <a:pt x="1266" y="9508"/>
                    </a:cubicBezTo>
                    <a:cubicBezTo>
                      <a:pt x="1525" y="9508"/>
                      <a:pt x="1785" y="9419"/>
                      <a:pt x="1997" y="9237"/>
                    </a:cubicBezTo>
                    <a:lnTo>
                      <a:pt x="9821" y="2622"/>
                    </a:lnTo>
                    <a:lnTo>
                      <a:pt x="17544" y="9240"/>
                    </a:lnTo>
                    <a:cubicBezTo>
                      <a:pt x="17759" y="9425"/>
                      <a:pt x="18019" y="9513"/>
                      <a:pt x="18278" y="9513"/>
                    </a:cubicBezTo>
                    <a:cubicBezTo>
                      <a:pt x="18661" y="9513"/>
                      <a:pt x="19039" y="9318"/>
                      <a:pt x="19252" y="8954"/>
                    </a:cubicBezTo>
                    <a:cubicBezTo>
                      <a:pt x="19529" y="8482"/>
                      <a:pt x="19430" y="7879"/>
                      <a:pt x="19014" y="7524"/>
                    </a:cubicBezTo>
                    <a:lnTo>
                      <a:pt x="10555" y="276"/>
                    </a:lnTo>
                    <a:cubicBezTo>
                      <a:pt x="10345" y="92"/>
                      <a:pt x="10083" y="0"/>
                      <a:pt x="982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43" name="Google Shape;4631;p63">
                <a:extLst>
                  <a:ext uri="{FF2B5EF4-FFF2-40B4-BE49-F238E27FC236}">
                    <a16:creationId xmlns:a16="http://schemas.microsoft.com/office/drawing/2014/main" xmlns="" id="{D09A0A7F-9EA5-4A61-9F31-2470CDED4278}"/>
                  </a:ext>
                </a:extLst>
              </p:cNvPr>
              <p:cNvSpPr/>
              <p:nvPr/>
            </p:nvSpPr>
            <p:spPr>
              <a:xfrm>
                <a:off x="6291025" y="1537700"/>
                <a:ext cx="369800" cy="379200"/>
              </a:xfrm>
              <a:custGeom>
                <a:avLst/>
                <a:gdLst/>
                <a:ahLst/>
                <a:cxnLst/>
                <a:rect l="l" t="t" r="r" b="b"/>
                <a:pathLst>
                  <a:path w="14792" h="15168" extrusionOk="0">
                    <a:moveTo>
                      <a:pt x="9143" y="2671"/>
                    </a:moveTo>
                    <a:cubicBezTo>
                      <a:pt x="9453" y="2671"/>
                      <a:pt x="9706" y="2924"/>
                      <a:pt x="9706" y="3237"/>
                    </a:cubicBezTo>
                    <a:lnTo>
                      <a:pt x="9706" y="6625"/>
                    </a:lnTo>
                    <a:cubicBezTo>
                      <a:pt x="9706" y="6935"/>
                      <a:pt x="9453" y="7188"/>
                      <a:pt x="9143" y="7188"/>
                    </a:cubicBezTo>
                    <a:lnTo>
                      <a:pt x="5755" y="7188"/>
                    </a:lnTo>
                    <a:cubicBezTo>
                      <a:pt x="5442" y="7188"/>
                      <a:pt x="5189" y="6935"/>
                      <a:pt x="5189" y="6625"/>
                    </a:cubicBezTo>
                    <a:lnTo>
                      <a:pt x="5189" y="3237"/>
                    </a:lnTo>
                    <a:cubicBezTo>
                      <a:pt x="5189" y="2924"/>
                      <a:pt x="5442" y="2671"/>
                      <a:pt x="5755" y="2671"/>
                    </a:cubicBezTo>
                    <a:close/>
                    <a:moveTo>
                      <a:pt x="7448" y="0"/>
                    </a:moveTo>
                    <a:lnTo>
                      <a:pt x="4" y="6291"/>
                    </a:lnTo>
                    <a:lnTo>
                      <a:pt x="4" y="14605"/>
                    </a:lnTo>
                    <a:cubicBezTo>
                      <a:pt x="1" y="14913"/>
                      <a:pt x="254" y="15168"/>
                      <a:pt x="564" y="15168"/>
                    </a:cubicBezTo>
                    <a:cubicBezTo>
                      <a:pt x="566" y="15168"/>
                      <a:pt x="568" y="15168"/>
                      <a:pt x="570" y="15168"/>
                    </a:cubicBezTo>
                    <a:lnTo>
                      <a:pt x="4060" y="15168"/>
                    </a:lnTo>
                    <a:lnTo>
                      <a:pt x="4060" y="8883"/>
                    </a:lnTo>
                    <a:cubicBezTo>
                      <a:pt x="4060" y="8570"/>
                      <a:pt x="4313" y="8317"/>
                      <a:pt x="4626" y="8317"/>
                    </a:cubicBezTo>
                    <a:lnTo>
                      <a:pt x="10272" y="8317"/>
                    </a:lnTo>
                    <a:cubicBezTo>
                      <a:pt x="10582" y="8317"/>
                      <a:pt x="10835" y="8570"/>
                      <a:pt x="10835" y="8883"/>
                    </a:cubicBezTo>
                    <a:lnTo>
                      <a:pt x="10835" y="15168"/>
                    </a:lnTo>
                    <a:lnTo>
                      <a:pt x="14223" y="15168"/>
                    </a:lnTo>
                    <a:cubicBezTo>
                      <a:pt x="14225" y="15168"/>
                      <a:pt x="14227" y="15168"/>
                      <a:pt x="14228" y="15168"/>
                    </a:cubicBezTo>
                    <a:cubicBezTo>
                      <a:pt x="14539" y="15168"/>
                      <a:pt x="14792" y="14913"/>
                      <a:pt x="14789" y="14605"/>
                    </a:cubicBezTo>
                    <a:lnTo>
                      <a:pt x="14789" y="6291"/>
                    </a:lnTo>
                    <a:lnTo>
                      <a:pt x="7448"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544" name="Google Shape;4632;p63">
              <a:extLst>
                <a:ext uri="{FF2B5EF4-FFF2-40B4-BE49-F238E27FC236}">
                  <a16:creationId xmlns:a16="http://schemas.microsoft.com/office/drawing/2014/main" xmlns="" id="{787BA4C5-126E-47A2-BA0E-A549C5DF3754}"/>
                </a:ext>
              </a:extLst>
            </p:cNvPr>
            <p:cNvGrpSpPr/>
            <p:nvPr/>
          </p:nvGrpSpPr>
          <p:grpSpPr>
            <a:xfrm>
              <a:off x="1478268" y="2776251"/>
              <a:ext cx="203941" cy="229687"/>
              <a:chOff x="924450" y="2028975"/>
              <a:chExt cx="425975" cy="479750"/>
            </a:xfrm>
            <a:solidFill>
              <a:schemeClr val="accent3"/>
            </a:solidFill>
          </p:grpSpPr>
          <p:sp>
            <p:nvSpPr>
              <p:cNvPr id="545" name="Google Shape;4633;p63">
                <a:extLst>
                  <a:ext uri="{FF2B5EF4-FFF2-40B4-BE49-F238E27FC236}">
                    <a16:creationId xmlns:a16="http://schemas.microsoft.com/office/drawing/2014/main" xmlns="" id="{2570FF01-9732-4E4F-B0AD-EA42426886AD}"/>
                  </a:ext>
                </a:extLst>
              </p:cNvPr>
              <p:cNvSpPr/>
              <p:nvPr/>
            </p:nvSpPr>
            <p:spPr>
              <a:xfrm>
                <a:off x="1035500" y="2028975"/>
                <a:ext cx="314925" cy="153075"/>
              </a:xfrm>
              <a:custGeom>
                <a:avLst/>
                <a:gdLst/>
                <a:ahLst/>
                <a:cxnLst/>
                <a:rect l="l" t="t" r="r" b="b"/>
                <a:pathLst>
                  <a:path w="12597" h="6123" extrusionOk="0">
                    <a:moveTo>
                      <a:pt x="12036" y="0"/>
                    </a:moveTo>
                    <a:cubicBezTo>
                      <a:pt x="11993" y="0"/>
                      <a:pt x="11948" y="5"/>
                      <a:pt x="11904" y="16"/>
                    </a:cubicBezTo>
                    <a:lnTo>
                      <a:pt x="437" y="2696"/>
                    </a:lnTo>
                    <a:cubicBezTo>
                      <a:pt x="181" y="2753"/>
                      <a:pt x="0" y="2982"/>
                      <a:pt x="0" y="3244"/>
                    </a:cubicBezTo>
                    <a:lnTo>
                      <a:pt x="0" y="6123"/>
                    </a:lnTo>
                    <a:lnTo>
                      <a:pt x="12596" y="3181"/>
                    </a:lnTo>
                    <a:lnTo>
                      <a:pt x="12596" y="564"/>
                    </a:lnTo>
                    <a:cubicBezTo>
                      <a:pt x="12596" y="245"/>
                      <a:pt x="12338" y="0"/>
                      <a:pt x="120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46" name="Google Shape;4634;p63">
                <a:extLst>
                  <a:ext uri="{FF2B5EF4-FFF2-40B4-BE49-F238E27FC236}">
                    <a16:creationId xmlns:a16="http://schemas.microsoft.com/office/drawing/2014/main" xmlns="" id="{1C9E634A-5513-42CC-BC99-0D171479E51F}"/>
                  </a:ext>
                </a:extLst>
              </p:cNvPr>
              <p:cNvSpPr/>
              <p:nvPr/>
            </p:nvSpPr>
            <p:spPr>
              <a:xfrm>
                <a:off x="1212475" y="2137450"/>
                <a:ext cx="137950" cy="304275"/>
              </a:xfrm>
              <a:custGeom>
                <a:avLst/>
                <a:gdLst/>
                <a:ahLst/>
                <a:cxnLst/>
                <a:rect l="l" t="t" r="r" b="b"/>
                <a:pathLst>
                  <a:path w="5518" h="12171" extrusionOk="0">
                    <a:moveTo>
                      <a:pt x="5517" y="1"/>
                    </a:moveTo>
                    <a:lnTo>
                      <a:pt x="4388" y="266"/>
                    </a:lnTo>
                    <a:lnTo>
                      <a:pt x="4388" y="7345"/>
                    </a:lnTo>
                    <a:cubicBezTo>
                      <a:pt x="3943" y="7029"/>
                      <a:pt x="3410" y="6861"/>
                      <a:pt x="2865" y="6861"/>
                    </a:cubicBezTo>
                    <a:cubicBezTo>
                      <a:pt x="1790" y="6861"/>
                      <a:pt x="823" y="7508"/>
                      <a:pt x="410" y="8499"/>
                    </a:cubicBezTo>
                    <a:cubicBezTo>
                      <a:pt x="1" y="9492"/>
                      <a:pt x="227" y="10634"/>
                      <a:pt x="986" y="11392"/>
                    </a:cubicBezTo>
                    <a:cubicBezTo>
                      <a:pt x="1495" y="11900"/>
                      <a:pt x="2174" y="12170"/>
                      <a:pt x="2865" y="12170"/>
                    </a:cubicBezTo>
                    <a:cubicBezTo>
                      <a:pt x="3207" y="12170"/>
                      <a:pt x="3551" y="12104"/>
                      <a:pt x="3879" y="11968"/>
                    </a:cubicBezTo>
                    <a:cubicBezTo>
                      <a:pt x="4873" y="11558"/>
                      <a:pt x="5517" y="10588"/>
                      <a:pt x="5517" y="9516"/>
                    </a:cubicBezTo>
                    <a:lnTo>
                      <a:pt x="551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47" name="Google Shape;4635;p63">
                <a:extLst>
                  <a:ext uri="{FF2B5EF4-FFF2-40B4-BE49-F238E27FC236}">
                    <a16:creationId xmlns:a16="http://schemas.microsoft.com/office/drawing/2014/main" xmlns="" id="{8DA04120-2D5D-41BE-B8E2-EEFBF8A01956}"/>
                  </a:ext>
                </a:extLst>
              </p:cNvPr>
              <p:cNvSpPr/>
              <p:nvPr/>
            </p:nvSpPr>
            <p:spPr>
              <a:xfrm>
                <a:off x="924450" y="2204450"/>
                <a:ext cx="139300" cy="304275"/>
              </a:xfrm>
              <a:custGeom>
                <a:avLst/>
                <a:gdLst/>
                <a:ahLst/>
                <a:cxnLst/>
                <a:rect l="l" t="t" r="r" b="b"/>
                <a:pathLst>
                  <a:path w="5572" h="12171" extrusionOk="0">
                    <a:moveTo>
                      <a:pt x="5572" y="1"/>
                    </a:moveTo>
                    <a:lnTo>
                      <a:pt x="4442" y="263"/>
                    </a:lnTo>
                    <a:lnTo>
                      <a:pt x="4442" y="7345"/>
                    </a:lnTo>
                    <a:cubicBezTo>
                      <a:pt x="3982" y="7023"/>
                      <a:pt x="3449" y="6864"/>
                      <a:pt x="2917" y="6864"/>
                    </a:cubicBezTo>
                    <a:cubicBezTo>
                      <a:pt x="2291" y="6864"/>
                      <a:pt x="1668" y="7085"/>
                      <a:pt x="1169" y="7520"/>
                    </a:cubicBezTo>
                    <a:cubicBezTo>
                      <a:pt x="251" y="8327"/>
                      <a:pt x="1" y="9655"/>
                      <a:pt x="564" y="10742"/>
                    </a:cubicBezTo>
                    <a:cubicBezTo>
                      <a:pt x="1030" y="11634"/>
                      <a:pt x="1946" y="12171"/>
                      <a:pt x="2916" y="12171"/>
                    </a:cubicBezTo>
                    <a:cubicBezTo>
                      <a:pt x="3126" y="12171"/>
                      <a:pt x="3338" y="12146"/>
                      <a:pt x="3548" y="12094"/>
                    </a:cubicBezTo>
                    <a:cubicBezTo>
                      <a:pt x="4738" y="11802"/>
                      <a:pt x="5572" y="10739"/>
                      <a:pt x="5572" y="9516"/>
                    </a:cubicBezTo>
                    <a:lnTo>
                      <a:pt x="557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548" name="Google Shape;4636;p63">
              <a:extLst>
                <a:ext uri="{FF2B5EF4-FFF2-40B4-BE49-F238E27FC236}">
                  <a16:creationId xmlns:a16="http://schemas.microsoft.com/office/drawing/2014/main" xmlns="" id="{D522DC69-482F-429F-9F52-E7F8134AC091}"/>
                </a:ext>
              </a:extLst>
            </p:cNvPr>
            <p:cNvGrpSpPr/>
            <p:nvPr/>
          </p:nvGrpSpPr>
          <p:grpSpPr>
            <a:xfrm>
              <a:off x="2030737" y="2789716"/>
              <a:ext cx="230716" cy="202756"/>
              <a:chOff x="2085450" y="2057100"/>
              <a:chExt cx="481900" cy="423500"/>
            </a:xfrm>
            <a:solidFill>
              <a:schemeClr val="accent3"/>
            </a:solidFill>
          </p:grpSpPr>
          <p:sp>
            <p:nvSpPr>
              <p:cNvPr id="549" name="Google Shape;4637;p63">
                <a:extLst>
                  <a:ext uri="{FF2B5EF4-FFF2-40B4-BE49-F238E27FC236}">
                    <a16:creationId xmlns:a16="http://schemas.microsoft.com/office/drawing/2014/main" xmlns="" id="{68543AB1-9EA7-4FE0-97BA-2DE5BB1724F0}"/>
                  </a:ext>
                </a:extLst>
              </p:cNvPr>
              <p:cNvSpPr/>
              <p:nvPr/>
            </p:nvSpPr>
            <p:spPr>
              <a:xfrm>
                <a:off x="2085450" y="2061650"/>
                <a:ext cx="141250" cy="418950"/>
              </a:xfrm>
              <a:custGeom>
                <a:avLst/>
                <a:gdLst/>
                <a:ahLst/>
                <a:cxnLst/>
                <a:rect l="l" t="t" r="r" b="b"/>
                <a:pathLst>
                  <a:path w="5650" h="16758" extrusionOk="0">
                    <a:moveTo>
                      <a:pt x="4305" y="6452"/>
                    </a:moveTo>
                    <a:cubicBezTo>
                      <a:pt x="4736" y="6452"/>
                      <a:pt x="5115" y="6999"/>
                      <a:pt x="4728" y="7411"/>
                    </a:cubicBezTo>
                    <a:cubicBezTo>
                      <a:pt x="4520" y="7631"/>
                      <a:pt x="4352" y="7887"/>
                      <a:pt x="4228" y="8164"/>
                    </a:cubicBezTo>
                    <a:cubicBezTo>
                      <a:pt x="4120" y="8402"/>
                      <a:pt x="3927" y="8502"/>
                      <a:pt x="3732" y="8502"/>
                    </a:cubicBezTo>
                    <a:cubicBezTo>
                      <a:pt x="3367" y="8502"/>
                      <a:pt x="2999" y="8150"/>
                      <a:pt x="3195" y="7703"/>
                    </a:cubicBezTo>
                    <a:cubicBezTo>
                      <a:pt x="3373" y="7312"/>
                      <a:pt x="3611" y="6951"/>
                      <a:pt x="3903" y="6637"/>
                    </a:cubicBezTo>
                    <a:cubicBezTo>
                      <a:pt x="4027" y="6506"/>
                      <a:pt x="4169" y="6452"/>
                      <a:pt x="4305" y="6452"/>
                    </a:cubicBezTo>
                    <a:close/>
                    <a:moveTo>
                      <a:pt x="2983" y="9449"/>
                    </a:moveTo>
                    <a:cubicBezTo>
                      <a:pt x="3331" y="9449"/>
                      <a:pt x="3684" y="9752"/>
                      <a:pt x="3539" y="10191"/>
                    </a:cubicBezTo>
                    <a:lnTo>
                      <a:pt x="3361" y="10727"/>
                    </a:lnTo>
                    <a:cubicBezTo>
                      <a:pt x="3270" y="10997"/>
                      <a:pt x="3059" y="11113"/>
                      <a:pt x="2845" y="11113"/>
                    </a:cubicBezTo>
                    <a:cubicBezTo>
                      <a:pt x="2498" y="11113"/>
                      <a:pt x="2143" y="10808"/>
                      <a:pt x="2289" y="10368"/>
                    </a:cubicBezTo>
                    <a:lnTo>
                      <a:pt x="2467" y="9832"/>
                    </a:lnTo>
                    <a:cubicBezTo>
                      <a:pt x="2558" y="9564"/>
                      <a:pt x="2770" y="9449"/>
                      <a:pt x="2983" y="9449"/>
                    </a:cubicBezTo>
                    <a:close/>
                    <a:moveTo>
                      <a:pt x="5649" y="1"/>
                    </a:moveTo>
                    <a:lnTo>
                      <a:pt x="356" y="2117"/>
                    </a:lnTo>
                    <a:cubicBezTo>
                      <a:pt x="142" y="2202"/>
                      <a:pt x="3" y="2410"/>
                      <a:pt x="3" y="2641"/>
                    </a:cubicBezTo>
                    <a:lnTo>
                      <a:pt x="3" y="16192"/>
                    </a:lnTo>
                    <a:cubicBezTo>
                      <a:pt x="1" y="16516"/>
                      <a:pt x="265" y="16758"/>
                      <a:pt x="564" y="16758"/>
                    </a:cubicBezTo>
                    <a:cubicBezTo>
                      <a:pt x="634" y="16758"/>
                      <a:pt x="706" y="16745"/>
                      <a:pt x="777" y="16716"/>
                    </a:cubicBezTo>
                    <a:lnTo>
                      <a:pt x="5649" y="14768"/>
                    </a:lnTo>
                    <a:lnTo>
                      <a:pt x="564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50" name="Google Shape;4638;p63">
                <a:extLst>
                  <a:ext uri="{FF2B5EF4-FFF2-40B4-BE49-F238E27FC236}">
                    <a16:creationId xmlns:a16="http://schemas.microsoft.com/office/drawing/2014/main" xmlns="" id="{D2B5B1A6-45ED-438F-94FC-378F8361E4EF}"/>
                  </a:ext>
                </a:extLst>
              </p:cNvPr>
              <p:cNvSpPr/>
              <p:nvPr/>
            </p:nvSpPr>
            <p:spPr>
              <a:xfrm>
                <a:off x="2254900" y="2061050"/>
                <a:ext cx="143050" cy="415650"/>
              </a:xfrm>
              <a:custGeom>
                <a:avLst/>
                <a:gdLst/>
                <a:ahLst/>
                <a:cxnLst/>
                <a:rect l="l" t="t" r="r" b="b"/>
                <a:pathLst>
                  <a:path w="5722" h="16626" extrusionOk="0">
                    <a:moveTo>
                      <a:pt x="2504" y="6585"/>
                    </a:moveTo>
                    <a:cubicBezTo>
                      <a:pt x="2647" y="6585"/>
                      <a:pt x="2794" y="6645"/>
                      <a:pt x="2916" y="6788"/>
                    </a:cubicBezTo>
                    <a:cubicBezTo>
                      <a:pt x="3153" y="7068"/>
                      <a:pt x="3349" y="7378"/>
                      <a:pt x="3500" y="7709"/>
                    </a:cubicBezTo>
                    <a:cubicBezTo>
                      <a:pt x="3766" y="8258"/>
                      <a:pt x="3464" y="8654"/>
                      <a:pt x="3096" y="8654"/>
                    </a:cubicBezTo>
                    <a:cubicBezTo>
                      <a:pt x="2878" y="8654"/>
                      <a:pt x="2636" y="8515"/>
                      <a:pt x="2476" y="8185"/>
                    </a:cubicBezTo>
                    <a:cubicBezTo>
                      <a:pt x="2367" y="7947"/>
                      <a:pt x="2226" y="7724"/>
                      <a:pt x="2057" y="7523"/>
                    </a:cubicBezTo>
                    <a:cubicBezTo>
                      <a:pt x="1694" y="7098"/>
                      <a:pt x="2083" y="6585"/>
                      <a:pt x="2504" y="6585"/>
                    </a:cubicBezTo>
                    <a:close/>
                    <a:moveTo>
                      <a:pt x="1" y="0"/>
                    </a:moveTo>
                    <a:lnTo>
                      <a:pt x="1" y="5475"/>
                    </a:lnTo>
                    <a:cubicBezTo>
                      <a:pt x="217" y="5475"/>
                      <a:pt x="434" y="5496"/>
                      <a:pt x="648" y="5532"/>
                    </a:cubicBezTo>
                    <a:cubicBezTo>
                      <a:pt x="1334" y="5657"/>
                      <a:pt x="1201" y="6655"/>
                      <a:pt x="564" y="6655"/>
                    </a:cubicBezTo>
                    <a:cubicBezTo>
                      <a:pt x="525" y="6655"/>
                      <a:pt x="483" y="6651"/>
                      <a:pt x="440" y="6643"/>
                    </a:cubicBezTo>
                    <a:cubicBezTo>
                      <a:pt x="296" y="6622"/>
                      <a:pt x="148" y="6610"/>
                      <a:pt x="1" y="6604"/>
                    </a:cubicBezTo>
                    <a:lnTo>
                      <a:pt x="1" y="14744"/>
                    </a:lnTo>
                    <a:lnTo>
                      <a:pt x="5722" y="16626"/>
                    </a:lnTo>
                    <a:lnTo>
                      <a:pt x="5722" y="10395"/>
                    </a:lnTo>
                    <a:cubicBezTo>
                      <a:pt x="5704" y="10397"/>
                      <a:pt x="5684" y="10397"/>
                      <a:pt x="5661" y="10397"/>
                    </a:cubicBezTo>
                    <a:cubicBezTo>
                      <a:pt x="5400" y="10397"/>
                      <a:pt x="4871" y="10299"/>
                      <a:pt x="4388" y="10085"/>
                    </a:cubicBezTo>
                    <a:cubicBezTo>
                      <a:pt x="3793" y="9819"/>
                      <a:pt x="4068" y="8997"/>
                      <a:pt x="4603" y="8997"/>
                    </a:cubicBezTo>
                    <a:cubicBezTo>
                      <a:pt x="4680" y="8997"/>
                      <a:pt x="4763" y="9014"/>
                      <a:pt x="4849" y="9052"/>
                    </a:cubicBezTo>
                    <a:cubicBezTo>
                      <a:pt x="5123" y="9176"/>
                      <a:pt x="5418" y="9251"/>
                      <a:pt x="5722" y="9275"/>
                    </a:cubicBezTo>
                    <a:lnTo>
                      <a:pt x="5722" y="1882"/>
                    </a:lnTo>
                    <a:lnTo>
                      <a:pt x="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51" name="Google Shape;4639;p63">
                <a:extLst>
                  <a:ext uri="{FF2B5EF4-FFF2-40B4-BE49-F238E27FC236}">
                    <a16:creationId xmlns:a16="http://schemas.microsoft.com/office/drawing/2014/main" xmlns="" id="{A824E217-5C9D-4943-9F7B-455A326589D6}"/>
                  </a:ext>
                </a:extLst>
              </p:cNvPr>
              <p:cNvSpPr/>
              <p:nvPr/>
            </p:nvSpPr>
            <p:spPr>
              <a:xfrm>
                <a:off x="2426175" y="2057100"/>
                <a:ext cx="141175" cy="418925"/>
              </a:xfrm>
              <a:custGeom>
                <a:avLst/>
                <a:gdLst/>
                <a:ahLst/>
                <a:cxnLst/>
                <a:rect l="l" t="t" r="r" b="b"/>
                <a:pathLst>
                  <a:path w="5647" h="16757" extrusionOk="0">
                    <a:moveTo>
                      <a:pt x="2800" y="5647"/>
                    </a:moveTo>
                    <a:cubicBezTo>
                      <a:pt x="3154" y="5647"/>
                      <a:pt x="3516" y="5968"/>
                      <a:pt x="3349" y="6410"/>
                    </a:cubicBezTo>
                    <a:lnTo>
                      <a:pt x="3153" y="6937"/>
                    </a:lnTo>
                    <a:cubicBezTo>
                      <a:pt x="3055" y="7196"/>
                      <a:pt x="2850" y="7305"/>
                      <a:pt x="2643" y="7305"/>
                    </a:cubicBezTo>
                    <a:cubicBezTo>
                      <a:pt x="2288" y="7305"/>
                      <a:pt x="1929" y="6984"/>
                      <a:pt x="2096" y="6539"/>
                    </a:cubicBezTo>
                    <a:lnTo>
                      <a:pt x="2295" y="6012"/>
                    </a:lnTo>
                    <a:cubicBezTo>
                      <a:pt x="2390" y="5755"/>
                      <a:pt x="2594" y="5647"/>
                      <a:pt x="2800" y="5647"/>
                    </a:cubicBezTo>
                    <a:close/>
                    <a:moveTo>
                      <a:pt x="1700" y="8178"/>
                    </a:moveTo>
                    <a:cubicBezTo>
                      <a:pt x="2108" y="8178"/>
                      <a:pt x="2500" y="8655"/>
                      <a:pt x="2168" y="9090"/>
                    </a:cubicBezTo>
                    <a:cubicBezTo>
                      <a:pt x="1906" y="9433"/>
                      <a:pt x="1587" y="9725"/>
                      <a:pt x="1226" y="9960"/>
                    </a:cubicBezTo>
                    <a:cubicBezTo>
                      <a:pt x="1118" y="10030"/>
                      <a:pt x="1011" y="10060"/>
                      <a:pt x="911" y="10060"/>
                    </a:cubicBezTo>
                    <a:cubicBezTo>
                      <a:pt x="424" y="10060"/>
                      <a:pt x="97" y="9344"/>
                      <a:pt x="612" y="9012"/>
                    </a:cubicBezTo>
                    <a:cubicBezTo>
                      <a:pt x="867" y="8849"/>
                      <a:pt x="1090" y="8641"/>
                      <a:pt x="1274" y="8403"/>
                    </a:cubicBezTo>
                    <a:cubicBezTo>
                      <a:pt x="1394" y="8244"/>
                      <a:pt x="1548" y="8178"/>
                      <a:pt x="1700" y="8178"/>
                    </a:cubicBezTo>
                    <a:close/>
                    <a:moveTo>
                      <a:pt x="5080" y="0"/>
                    </a:moveTo>
                    <a:cubicBezTo>
                      <a:pt x="5010" y="0"/>
                      <a:pt x="4939" y="13"/>
                      <a:pt x="4869" y="41"/>
                    </a:cubicBezTo>
                    <a:lnTo>
                      <a:pt x="0" y="1989"/>
                    </a:lnTo>
                    <a:lnTo>
                      <a:pt x="0" y="16756"/>
                    </a:lnTo>
                    <a:lnTo>
                      <a:pt x="5291" y="14640"/>
                    </a:lnTo>
                    <a:cubicBezTo>
                      <a:pt x="5505" y="14555"/>
                      <a:pt x="5646" y="14347"/>
                      <a:pt x="5646" y="14116"/>
                    </a:cubicBezTo>
                    <a:lnTo>
                      <a:pt x="5646" y="565"/>
                    </a:lnTo>
                    <a:cubicBezTo>
                      <a:pt x="5644" y="240"/>
                      <a:pt x="5378" y="0"/>
                      <a:pt x="508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552" name="Google Shape;4640;p63">
              <a:extLst>
                <a:ext uri="{FF2B5EF4-FFF2-40B4-BE49-F238E27FC236}">
                  <a16:creationId xmlns:a16="http://schemas.microsoft.com/office/drawing/2014/main" xmlns="" id="{A9E2AC53-0DA0-4035-846B-178EC63E47AC}"/>
                </a:ext>
              </a:extLst>
            </p:cNvPr>
            <p:cNvGrpSpPr/>
            <p:nvPr/>
          </p:nvGrpSpPr>
          <p:grpSpPr>
            <a:xfrm>
              <a:off x="2321718" y="2805522"/>
              <a:ext cx="230716" cy="171146"/>
              <a:chOff x="2678275" y="2090100"/>
              <a:chExt cx="481900" cy="357475"/>
            </a:xfrm>
            <a:solidFill>
              <a:schemeClr val="accent3"/>
            </a:solidFill>
          </p:grpSpPr>
          <p:sp>
            <p:nvSpPr>
              <p:cNvPr id="553" name="Google Shape;4641;p63">
                <a:extLst>
                  <a:ext uri="{FF2B5EF4-FFF2-40B4-BE49-F238E27FC236}">
                    <a16:creationId xmlns:a16="http://schemas.microsoft.com/office/drawing/2014/main" xmlns="" id="{63ECDDF9-0D62-4322-A10D-D578F45B4A27}"/>
                  </a:ext>
                </a:extLst>
              </p:cNvPr>
              <p:cNvSpPr/>
              <p:nvPr/>
            </p:nvSpPr>
            <p:spPr>
              <a:xfrm>
                <a:off x="2899450" y="2249100"/>
                <a:ext cx="39550" cy="39550"/>
              </a:xfrm>
              <a:custGeom>
                <a:avLst/>
                <a:gdLst/>
                <a:ahLst/>
                <a:cxnLst/>
                <a:rect l="l" t="t" r="r" b="b"/>
                <a:pathLst>
                  <a:path w="1582" h="1582" extrusionOk="0">
                    <a:moveTo>
                      <a:pt x="793" y="1"/>
                    </a:moveTo>
                    <a:cubicBezTo>
                      <a:pt x="356" y="1"/>
                      <a:pt x="1" y="353"/>
                      <a:pt x="1" y="790"/>
                    </a:cubicBezTo>
                    <a:cubicBezTo>
                      <a:pt x="1" y="1226"/>
                      <a:pt x="356" y="1581"/>
                      <a:pt x="793" y="1581"/>
                    </a:cubicBezTo>
                    <a:cubicBezTo>
                      <a:pt x="1227" y="1581"/>
                      <a:pt x="1582" y="1226"/>
                      <a:pt x="1582" y="790"/>
                    </a:cubicBezTo>
                    <a:cubicBezTo>
                      <a:pt x="1582" y="353"/>
                      <a:pt x="1227" y="1"/>
                      <a:pt x="79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54" name="Google Shape;4642;p63">
                <a:extLst>
                  <a:ext uri="{FF2B5EF4-FFF2-40B4-BE49-F238E27FC236}">
                    <a16:creationId xmlns:a16="http://schemas.microsoft.com/office/drawing/2014/main" xmlns="" id="{51ED925F-70C7-45D3-9E27-4F4FA0697D60}"/>
                  </a:ext>
                </a:extLst>
              </p:cNvPr>
              <p:cNvSpPr/>
              <p:nvPr/>
            </p:nvSpPr>
            <p:spPr>
              <a:xfrm>
                <a:off x="3092400" y="2249100"/>
                <a:ext cx="39550" cy="39550"/>
              </a:xfrm>
              <a:custGeom>
                <a:avLst/>
                <a:gdLst/>
                <a:ahLst/>
                <a:cxnLst/>
                <a:rect l="l" t="t" r="r" b="b"/>
                <a:pathLst>
                  <a:path w="1582" h="1582" extrusionOk="0">
                    <a:moveTo>
                      <a:pt x="790" y="1"/>
                    </a:moveTo>
                    <a:cubicBezTo>
                      <a:pt x="353" y="1"/>
                      <a:pt x="1" y="353"/>
                      <a:pt x="1" y="790"/>
                    </a:cubicBezTo>
                    <a:cubicBezTo>
                      <a:pt x="1" y="1226"/>
                      <a:pt x="353" y="1581"/>
                      <a:pt x="790" y="1581"/>
                    </a:cubicBezTo>
                    <a:cubicBezTo>
                      <a:pt x="1226" y="1581"/>
                      <a:pt x="1582" y="1226"/>
                      <a:pt x="1582" y="790"/>
                    </a:cubicBezTo>
                    <a:cubicBezTo>
                      <a:pt x="1582" y="353"/>
                      <a:pt x="1226" y="1"/>
                      <a:pt x="79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55" name="Google Shape;4643;p63">
                <a:extLst>
                  <a:ext uri="{FF2B5EF4-FFF2-40B4-BE49-F238E27FC236}">
                    <a16:creationId xmlns:a16="http://schemas.microsoft.com/office/drawing/2014/main" xmlns="" id="{AF1861D0-9BDD-4902-94B8-493BB8D8306F}"/>
                  </a:ext>
                </a:extLst>
              </p:cNvPr>
              <p:cNvSpPr/>
              <p:nvPr/>
            </p:nvSpPr>
            <p:spPr>
              <a:xfrm>
                <a:off x="2678350" y="2389425"/>
                <a:ext cx="481825" cy="58150"/>
              </a:xfrm>
              <a:custGeom>
                <a:avLst/>
                <a:gdLst/>
                <a:ahLst/>
                <a:cxnLst/>
                <a:rect l="l" t="t" r="r" b="b"/>
                <a:pathLst>
                  <a:path w="19273" h="2326" extrusionOk="0">
                    <a:moveTo>
                      <a:pt x="1" y="1"/>
                    </a:moveTo>
                    <a:lnTo>
                      <a:pt x="1" y="1759"/>
                    </a:lnTo>
                    <a:cubicBezTo>
                      <a:pt x="1" y="2072"/>
                      <a:pt x="251" y="2325"/>
                      <a:pt x="564" y="2325"/>
                    </a:cubicBezTo>
                    <a:lnTo>
                      <a:pt x="18707" y="2325"/>
                    </a:lnTo>
                    <a:cubicBezTo>
                      <a:pt x="19020" y="2325"/>
                      <a:pt x="19273" y="2072"/>
                      <a:pt x="19273" y="1759"/>
                    </a:cubicBezTo>
                    <a:lnTo>
                      <a:pt x="1927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56" name="Google Shape;4644;p63">
                <a:extLst>
                  <a:ext uri="{FF2B5EF4-FFF2-40B4-BE49-F238E27FC236}">
                    <a16:creationId xmlns:a16="http://schemas.microsoft.com/office/drawing/2014/main" xmlns="" id="{F164A868-E71D-4FFE-9066-E8F772F8B8B0}"/>
                  </a:ext>
                </a:extLst>
              </p:cNvPr>
              <p:cNvSpPr/>
              <p:nvPr/>
            </p:nvSpPr>
            <p:spPr>
              <a:xfrm>
                <a:off x="2706600" y="2249100"/>
                <a:ext cx="39550" cy="39550"/>
              </a:xfrm>
              <a:custGeom>
                <a:avLst/>
                <a:gdLst/>
                <a:ahLst/>
                <a:cxnLst/>
                <a:rect l="l" t="t" r="r" b="b"/>
                <a:pathLst>
                  <a:path w="1582" h="1582" extrusionOk="0">
                    <a:moveTo>
                      <a:pt x="789" y="1"/>
                    </a:moveTo>
                    <a:cubicBezTo>
                      <a:pt x="352" y="1"/>
                      <a:pt x="0" y="353"/>
                      <a:pt x="0" y="790"/>
                    </a:cubicBezTo>
                    <a:cubicBezTo>
                      <a:pt x="0" y="1226"/>
                      <a:pt x="352" y="1581"/>
                      <a:pt x="789" y="1581"/>
                    </a:cubicBezTo>
                    <a:cubicBezTo>
                      <a:pt x="1226" y="1581"/>
                      <a:pt x="1581" y="1226"/>
                      <a:pt x="1581" y="790"/>
                    </a:cubicBezTo>
                    <a:cubicBezTo>
                      <a:pt x="1581" y="353"/>
                      <a:pt x="1226" y="1"/>
                      <a:pt x="78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57" name="Google Shape;4645;p63">
                <a:extLst>
                  <a:ext uri="{FF2B5EF4-FFF2-40B4-BE49-F238E27FC236}">
                    <a16:creationId xmlns:a16="http://schemas.microsoft.com/office/drawing/2014/main" xmlns="" id="{5AB9C98E-9AA7-4948-AD62-8FB967966BBC}"/>
                  </a:ext>
                </a:extLst>
              </p:cNvPr>
              <p:cNvSpPr/>
              <p:nvPr/>
            </p:nvSpPr>
            <p:spPr>
              <a:xfrm>
                <a:off x="2678275" y="2090100"/>
                <a:ext cx="481900" cy="271125"/>
              </a:xfrm>
              <a:custGeom>
                <a:avLst/>
                <a:gdLst/>
                <a:ahLst/>
                <a:cxnLst/>
                <a:rect l="l" t="t" r="r" b="b"/>
                <a:pathLst>
                  <a:path w="19276" h="10845" extrusionOk="0">
                    <a:moveTo>
                      <a:pt x="9638" y="5229"/>
                    </a:moveTo>
                    <a:cubicBezTo>
                      <a:pt x="9885" y="5229"/>
                      <a:pt x="10134" y="5277"/>
                      <a:pt x="10372" y="5376"/>
                    </a:cubicBezTo>
                    <a:cubicBezTo>
                      <a:pt x="11091" y="5674"/>
                      <a:pt x="11558" y="6373"/>
                      <a:pt x="11558" y="7150"/>
                    </a:cubicBezTo>
                    <a:cubicBezTo>
                      <a:pt x="11558" y="8209"/>
                      <a:pt x="10697" y="9068"/>
                      <a:pt x="9640" y="9071"/>
                    </a:cubicBezTo>
                    <a:cubicBezTo>
                      <a:pt x="8863" y="9071"/>
                      <a:pt x="8161" y="8601"/>
                      <a:pt x="7866" y="7884"/>
                    </a:cubicBezTo>
                    <a:cubicBezTo>
                      <a:pt x="7568" y="7168"/>
                      <a:pt x="7731" y="6343"/>
                      <a:pt x="8282" y="5791"/>
                    </a:cubicBezTo>
                    <a:cubicBezTo>
                      <a:pt x="8648" y="5425"/>
                      <a:pt x="9139" y="5229"/>
                      <a:pt x="9638" y="5229"/>
                    </a:cubicBezTo>
                    <a:close/>
                    <a:moveTo>
                      <a:pt x="571" y="1"/>
                    </a:moveTo>
                    <a:cubicBezTo>
                      <a:pt x="281" y="1"/>
                      <a:pt x="3" y="226"/>
                      <a:pt x="1" y="567"/>
                    </a:cubicBezTo>
                    <a:lnTo>
                      <a:pt x="1" y="7150"/>
                    </a:lnTo>
                    <a:cubicBezTo>
                      <a:pt x="1" y="6373"/>
                      <a:pt x="471" y="5674"/>
                      <a:pt x="1187" y="5376"/>
                    </a:cubicBezTo>
                    <a:cubicBezTo>
                      <a:pt x="1425" y="5277"/>
                      <a:pt x="1674" y="5229"/>
                      <a:pt x="1921" y="5229"/>
                    </a:cubicBezTo>
                    <a:cubicBezTo>
                      <a:pt x="2420" y="5229"/>
                      <a:pt x="2912" y="5425"/>
                      <a:pt x="3280" y="5791"/>
                    </a:cubicBezTo>
                    <a:cubicBezTo>
                      <a:pt x="3828" y="6343"/>
                      <a:pt x="3994" y="7168"/>
                      <a:pt x="3696" y="7884"/>
                    </a:cubicBezTo>
                    <a:cubicBezTo>
                      <a:pt x="3398" y="8601"/>
                      <a:pt x="2699" y="9071"/>
                      <a:pt x="1922" y="9071"/>
                    </a:cubicBezTo>
                    <a:cubicBezTo>
                      <a:pt x="862" y="9068"/>
                      <a:pt x="4" y="8209"/>
                      <a:pt x="1" y="7150"/>
                    </a:cubicBezTo>
                    <a:lnTo>
                      <a:pt x="1" y="10844"/>
                    </a:lnTo>
                    <a:lnTo>
                      <a:pt x="19276" y="10844"/>
                    </a:lnTo>
                    <a:lnTo>
                      <a:pt x="19276" y="7150"/>
                    </a:lnTo>
                    <a:cubicBezTo>
                      <a:pt x="19276" y="7926"/>
                      <a:pt x="18806" y="8625"/>
                      <a:pt x="18089" y="8923"/>
                    </a:cubicBezTo>
                    <a:cubicBezTo>
                      <a:pt x="17852" y="9022"/>
                      <a:pt x="17603" y="9070"/>
                      <a:pt x="17356" y="9070"/>
                    </a:cubicBezTo>
                    <a:cubicBezTo>
                      <a:pt x="16857" y="9070"/>
                      <a:pt x="16365" y="8874"/>
                      <a:pt x="15997" y="8508"/>
                    </a:cubicBezTo>
                    <a:cubicBezTo>
                      <a:pt x="15449" y="7957"/>
                      <a:pt x="15283" y="7131"/>
                      <a:pt x="15581" y="6415"/>
                    </a:cubicBezTo>
                    <a:cubicBezTo>
                      <a:pt x="15879" y="5698"/>
                      <a:pt x="16578" y="5231"/>
                      <a:pt x="17355" y="5231"/>
                    </a:cubicBezTo>
                    <a:cubicBezTo>
                      <a:pt x="18415" y="5231"/>
                      <a:pt x="19273" y="6090"/>
                      <a:pt x="19276" y="7150"/>
                    </a:cubicBezTo>
                    <a:lnTo>
                      <a:pt x="19276" y="567"/>
                    </a:lnTo>
                    <a:cubicBezTo>
                      <a:pt x="19276" y="341"/>
                      <a:pt x="19137" y="133"/>
                      <a:pt x="18927" y="46"/>
                    </a:cubicBezTo>
                    <a:cubicBezTo>
                      <a:pt x="18857" y="17"/>
                      <a:pt x="18783" y="2"/>
                      <a:pt x="18709" y="2"/>
                    </a:cubicBezTo>
                    <a:cubicBezTo>
                      <a:pt x="18564" y="2"/>
                      <a:pt x="18420" y="58"/>
                      <a:pt x="18312" y="166"/>
                    </a:cubicBezTo>
                    <a:lnTo>
                      <a:pt x="14783" y="3641"/>
                    </a:lnTo>
                    <a:lnTo>
                      <a:pt x="9971" y="112"/>
                    </a:lnTo>
                    <a:cubicBezTo>
                      <a:pt x="9871" y="38"/>
                      <a:pt x="9754" y="1"/>
                      <a:pt x="9636" y="1"/>
                    </a:cubicBezTo>
                    <a:cubicBezTo>
                      <a:pt x="9517" y="1"/>
                      <a:pt x="9397" y="39"/>
                      <a:pt x="9297" y="115"/>
                    </a:cubicBezTo>
                    <a:lnTo>
                      <a:pt x="4656" y="3641"/>
                    </a:lnTo>
                    <a:lnTo>
                      <a:pt x="952" y="154"/>
                    </a:lnTo>
                    <a:cubicBezTo>
                      <a:pt x="840" y="48"/>
                      <a:pt x="704" y="1"/>
                      <a:pt x="57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558" name="Google Shape;4646;p63">
              <a:extLst>
                <a:ext uri="{FF2B5EF4-FFF2-40B4-BE49-F238E27FC236}">
                  <a16:creationId xmlns:a16="http://schemas.microsoft.com/office/drawing/2014/main" xmlns="" id="{D5524CAD-5AAA-4EC6-98A2-A5C51A3C2431}"/>
                </a:ext>
              </a:extLst>
            </p:cNvPr>
            <p:cNvGrpSpPr/>
            <p:nvPr/>
          </p:nvGrpSpPr>
          <p:grpSpPr>
            <a:xfrm>
              <a:off x="2646200" y="2813816"/>
              <a:ext cx="149147" cy="154557"/>
              <a:chOff x="3357325" y="2093500"/>
              <a:chExt cx="311525" cy="322825"/>
            </a:xfrm>
            <a:solidFill>
              <a:schemeClr val="accent3"/>
            </a:solidFill>
          </p:grpSpPr>
          <p:sp>
            <p:nvSpPr>
              <p:cNvPr id="559" name="Google Shape;4647;p63">
                <a:extLst>
                  <a:ext uri="{FF2B5EF4-FFF2-40B4-BE49-F238E27FC236}">
                    <a16:creationId xmlns:a16="http://schemas.microsoft.com/office/drawing/2014/main" xmlns="" id="{62ECE0B7-B032-4D9F-986E-8771BD3C7C09}"/>
                  </a:ext>
                </a:extLst>
              </p:cNvPr>
              <p:cNvSpPr/>
              <p:nvPr/>
            </p:nvSpPr>
            <p:spPr>
              <a:xfrm>
                <a:off x="3357325" y="2210550"/>
                <a:ext cx="85700" cy="205775"/>
              </a:xfrm>
              <a:custGeom>
                <a:avLst/>
                <a:gdLst/>
                <a:ahLst/>
                <a:cxnLst/>
                <a:rect l="l" t="t" r="r" b="b"/>
                <a:pathLst>
                  <a:path w="3428" h="8231" extrusionOk="0">
                    <a:moveTo>
                      <a:pt x="566" y="1"/>
                    </a:moveTo>
                    <a:cubicBezTo>
                      <a:pt x="253" y="1"/>
                      <a:pt x="0" y="251"/>
                      <a:pt x="0" y="564"/>
                    </a:cubicBezTo>
                    <a:lnTo>
                      <a:pt x="0" y="7664"/>
                    </a:lnTo>
                    <a:cubicBezTo>
                      <a:pt x="0" y="7978"/>
                      <a:pt x="253" y="8231"/>
                      <a:pt x="566" y="8231"/>
                    </a:cubicBezTo>
                    <a:lnTo>
                      <a:pt x="2861" y="8231"/>
                    </a:lnTo>
                    <a:cubicBezTo>
                      <a:pt x="3174" y="8231"/>
                      <a:pt x="3427" y="7978"/>
                      <a:pt x="3427" y="7664"/>
                    </a:cubicBezTo>
                    <a:lnTo>
                      <a:pt x="3427" y="564"/>
                    </a:lnTo>
                    <a:cubicBezTo>
                      <a:pt x="3427" y="251"/>
                      <a:pt x="3174" y="1"/>
                      <a:pt x="286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60" name="Google Shape;4648;p63">
                <a:extLst>
                  <a:ext uri="{FF2B5EF4-FFF2-40B4-BE49-F238E27FC236}">
                    <a16:creationId xmlns:a16="http://schemas.microsoft.com/office/drawing/2014/main" xmlns="" id="{7D11EC5A-9ADC-4B6D-964C-A08D9A197DAB}"/>
                  </a:ext>
                </a:extLst>
              </p:cNvPr>
              <p:cNvSpPr/>
              <p:nvPr/>
            </p:nvSpPr>
            <p:spPr>
              <a:xfrm>
                <a:off x="3471225" y="2152075"/>
                <a:ext cx="84725" cy="264250"/>
              </a:xfrm>
              <a:custGeom>
                <a:avLst/>
                <a:gdLst/>
                <a:ahLst/>
                <a:cxnLst/>
                <a:rect l="l" t="t" r="r" b="b"/>
                <a:pathLst>
                  <a:path w="3389" h="10570" extrusionOk="0">
                    <a:moveTo>
                      <a:pt x="563" y="0"/>
                    </a:moveTo>
                    <a:cubicBezTo>
                      <a:pt x="253" y="0"/>
                      <a:pt x="0" y="250"/>
                      <a:pt x="0" y="563"/>
                    </a:cubicBezTo>
                    <a:lnTo>
                      <a:pt x="0" y="10003"/>
                    </a:lnTo>
                    <a:cubicBezTo>
                      <a:pt x="0" y="10317"/>
                      <a:pt x="253" y="10570"/>
                      <a:pt x="563" y="10570"/>
                    </a:cubicBezTo>
                    <a:lnTo>
                      <a:pt x="2822" y="10570"/>
                    </a:lnTo>
                    <a:cubicBezTo>
                      <a:pt x="3135" y="10570"/>
                      <a:pt x="3388" y="10317"/>
                      <a:pt x="3388" y="10003"/>
                    </a:cubicBezTo>
                    <a:lnTo>
                      <a:pt x="3388" y="563"/>
                    </a:lnTo>
                    <a:cubicBezTo>
                      <a:pt x="3388" y="250"/>
                      <a:pt x="3135" y="0"/>
                      <a:pt x="282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61" name="Google Shape;4649;p63">
                <a:extLst>
                  <a:ext uri="{FF2B5EF4-FFF2-40B4-BE49-F238E27FC236}">
                    <a16:creationId xmlns:a16="http://schemas.microsoft.com/office/drawing/2014/main" xmlns="" id="{38B55AEC-17BB-4790-9C77-B465C1931A6F}"/>
                  </a:ext>
                </a:extLst>
              </p:cNvPr>
              <p:cNvSpPr/>
              <p:nvPr/>
            </p:nvSpPr>
            <p:spPr>
              <a:xfrm>
                <a:off x="3584150" y="2093500"/>
                <a:ext cx="84700" cy="322825"/>
              </a:xfrm>
              <a:custGeom>
                <a:avLst/>
                <a:gdLst/>
                <a:ahLst/>
                <a:cxnLst/>
                <a:rect l="l" t="t" r="r" b="b"/>
                <a:pathLst>
                  <a:path w="3388" h="12913" extrusionOk="0">
                    <a:moveTo>
                      <a:pt x="563" y="0"/>
                    </a:moveTo>
                    <a:cubicBezTo>
                      <a:pt x="253" y="0"/>
                      <a:pt x="0" y="253"/>
                      <a:pt x="0" y="566"/>
                    </a:cubicBezTo>
                    <a:lnTo>
                      <a:pt x="0" y="12346"/>
                    </a:lnTo>
                    <a:cubicBezTo>
                      <a:pt x="0" y="12660"/>
                      <a:pt x="253" y="12913"/>
                      <a:pt x="563" y="12913"/>
                    </a:cubicBezTo>
                    <a:lnTo>
                      <a:pt x="2822" y="12913"/>
                    </a:lnTo>
                    <a:cubicBezTo>
                      <a:pt x="3135" y="12913"/>
                      <a:pt x="3388" y="12660"/>
                      <a:pt x="3388" y="12346"/>
                    </a:cubicBezTo>
                    <a:lnTo>
                      <a:pt x="3388" y="566"/>
                    </a:lnTo>
                    <a:cubicBezTo>
                      <a:pt x="3388" y="253"/>
                      <a:pt x="3135" y="0"/>
                      <a:pt x="282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562" name="Google Shape;4650;p63">
              <a:extLst>
                <a:ext uri="{FF2B5EF4-FFF2-40B4-BE49-F238E27FC236}">
                  <a16:creationId xmlns:a16="http://schemas.microsoft.com/office/drawing/2014/main" xmlns="" id="{CB3B8A23-5B19-4F46-9069-9A0A75958AE8}"/>
                </a:ext>
              </a:extLst>
            </p:cNvPr>
            <p:cNvSpPr/>
            <p:nvPr/>
          </p:nvSpPr>
          <p:spPr>
            <a:xfrm>
              <a:off x="2887926" y="2783744"/>
              <a:ext cx="226886" cy="214749"/>
            </a:xfrm>
            <a:custGeom>
              <a:avLst/>
              <a:gdLst/>
              <a:ahLst/>
              <a:cxnLst/>
              <a:rect l="l" t="t" r="r" b="b"/>
              <a:pathLst>
                <a:path w="18956" h="17942" extrusionOk="0">
                  <a:moveTo>
                    <a:pt x="6270" y="9375"/>
                  </a:moveTo>
                  <a:lnTo>
                    <a:pt x="6267" y="16812"/>
                  </a:lnTo>
                  <a:lnTo>
                    <a:pt x="1130" y="16812"/>
                  </a:lnTo>
                  <a:lnTo>
                    <a:pt x="1130" y="13545"/>
                  </a:lnTo>
                  <a:lnTo>
                    <a:pt x="6270" y="9375"/>
                  </a:lnTo>
                  <a:close/>
                  <a:moveTo>
                    <a:pt x="7399" y="9116"/>
                  </a:moveTo>
                  <a:lnTo>
                    <a:pt x="12103" y="11534"/>
                  </a:lnTo>
                  <a:lnTo>
                    <a:pt x="12100" y="16812"/>
                  </a:lnTo>
                  <a:lnTo>
                    <a:pt x="7399" y="16812"/>
                  </a:lnTo>
                  <a:lnTo>
                    <a:pt x="7399" y="9116"/>
                  </a:lnTo>
                  <a:close/>
                  <a:moveTo>
                    <a:pt x="564" y="1"/>
                  </a:moveTo>
                  <a:cubicBezTo>
                    <a:pt x="251" y="1"/>
                    <a:pt x="1" y="254"/>
                    <a:pt x="1" y="564"/>
                  </a:cubicBezTo>
                  <a:lnTo>
                    <a:pt x="1" y="13274"/>
                  </a:lnTo>
                  <a:lnTo>
                    <a:pt x="1" y="17376"/>
                  </a:lnTo>
                  <a:cubicBezTo>
                    <a:pt x="1" y="17689"/>
                    <a:pt x="251" y="17942"/>
                    <a:pt x="564" y="17942"/>
                  </a:cubicBezTo>
                  <a:lnTo>
                    <a:pt x="18324" y="17942"/>
                  </a:lnTo>
                  <a:cubicBezTo>
                    <a:pt x="18637" y="17942"/>
                    <a:pt x="18890" y="17689"/>
                    <a:pt x="18890" y="17376"/>
                  </a:cubicBezTo>
                  <a:cubicBezTo>
                    <a:pt x="18890" y="17062"/>
                    <a:pt x="18637" y="16812"/>
                    <a:pt x="18324" y="16812"/>
                  </a:cubicBezTo>
                  <a:lnTo>
                    <a:pt x="13232" y="16812"/>
                  </a:lnTo>
                  <a:lnTo>
                    <a:pt x="13232" y="11425"/>
                  </a:lnTo>
                  <a:lnTo>
                    <a:pt x="16210" y="8444"/>
                  </a:lnTo>
                  <a:lnTo>
                    <a:pt x="17400" y="9634"/>
                  </a:lnTo>
                  <a:cubicBezTo>
                    <a:pt x="17514" y="9748"/>
                    <a:pt x="17656" y="9799"/>
                    <a:pt x="17796" y="9799"/>
                  </a:cubicBezTo>
                  <a:cubicBezTo>
                    <a:pt x="18059" y="9799"/>
                    <a:pt x="18314" y="9616"/>
                    <a:pt x="18357" y="9317"/>
                  </a:cubicBezTo>
                  <a:lnTo>
                    <a:pt x="18905" y="5592"/>
                  </a:lnTo>
                  <a:cubicBezTo>
                    <a:pt x="18955" y="5247"/>
                    <a:pt x="18683" y="4948"/>
                    <a:pt x="18347" y="4948"/>
                  </a:cubicBezTo>
                  <a:cubicBezTo>
                    <a:pt x="18320" y="4948"/>
                    <a:pt x="18292" y="4950"/>
                    <a:pt x="18264" y="4954"/>
                  </a:cubicBezTo>
                  <a:lnTo>
                    <a:pt x="14539" y="5502"/>
                  </a:lnTo>
                  <a:cubicBezTo>
                    <a:pt x="14078" y="5568"/>
                    <a:pt x="13895" y="6132"/>
                    <a:pt x="14223" y="6460"/>
                  </a:cubicBezTo>
                  <a:lnTo>
                    <a:pt x="15412" y="7649"/>
                  </a:lnTo>
                  <a:lnTo>
                    <a:pt x="12558" y="10501"/>
                  </a:lnTo>
                  <a:lnTo>
                    <a:pt x="7092" y="7688"/>
                  </a:lnTo>
                  <a:lnTo>
                    <a:pt x="7059" y="7673"/>
                  </a:lnTo>
                  <a:lnTo>
                    <a:pt x="7044" y="7667"/>
                  </a:lnTo>
                  <a:cubicBezTo>
                    <a:pt x="7032" y="7661"/>
                    <a:pt x="7020" y="7658"/>
                    <a:pt x="7008" y="7655"/>
                  </a:cubicBezTo>
                  <a:cubicBezTo>
                    <a:pt x="7002" y="7652"/>
                    <a:pt x="6996" y="7649"/>
                    <a:pt x="6990" y="7649"/>
                  </a:cubicBezTo>
                  <a:lnTo>
                    <a:pt x="6957" y="7640"/>
                  </a:lnTo>
                  <a:lnTo>
                    <a:pt x="6942" y="7637"/>
                  </a:lnTo>
                  <a:cubicBezTo>
                    <a:pt x="6926" y="7634"/>
                    <a:pt x="6908" y="7631"/>
                    <a:pt x="6893" y="7628"/>
                  </a:cubicBezTo>
                  <a:lnTo>
                    <a:pt x="6770" y="7628"/>
                  </a:lnTo>
                  <a:cubicBezTo>
                    <a:pt x="6758" y="7631"/>
                    <a:pt x="6743" y="7634"/>
                    <a:pt x="6728" y="7637"/>
                  </a:cubicBezTo>
                  <a:lnTo>
                    <a:pt x="6710" y="7640"/>
                  </a:lnTo>
                  <a:lnTo>
                    <a:pt x="6680" y="7649"/>
                  </a:lnTo>
                  <a:lnTo>
                    <a:pt x="6658" y="7652"/>
                  </a:lnTo>
                  <a:cubicBezTo>
                    <a:pt x="6646" y="7658"/>
                    <a:pt x="6631" y="7664"/>
                    <a:pt x="6616" y="7670"/>
                  </a:cubicBezTo>
                  <a:cubicBezTo>
                    <a:pt x="6610" y="7670"/>
                    <a:pt x="6607" y="7673"/>
                    <a:pt x="6601" y="7676"/>
                  </a:cubicBezTo>
                  <a:cubicBezTo>
                    <a:pt x="6595" y="7679"/>
                    <a:pt x="6583" y="7685"/>
                    <a:pt x="6574" y="7688"/>
                  </a:cubicBezTo>
                  <a:lnTo>
                    <a:pt x="6556" y="7700"/>
                  </a:lnTo>
                  <a:cubicBezTo>
                    <a:pt x="6547" y="7703"/>
                    <a:pt x="6538" y="7709"/>
                    <a:pt x="6529" y="7715"/>
                  </a:cubicBezTo>
                  <a:lnTo>
                    <a:pt x="6514" y="7724"/>
                  </a:lnTo>
                  <a:cubicBezTo>
                    <a:pt x="6502" y="7733"/>
                    <a:pt x="6490" y="7743"/>
                    <a:pt x="6475" y="7752"/>
                  </a:cubicBezTo>
                  <a:lnTo>
                    <a:pt x="6475" y="7755"/>
                  </a:lnTo>
                  <a:lnTo>
                    <a:pt x="1130" y="12091"/>
                  </a:lnTo>
                  <a:lnTo>
                    <a:pt x="1130" y="564"/>
                  </a:lnTo>
                  <a:cubicBezTo>
                    <a:pt x="1130" y="254"/>
                    <a:pt x="877" y="1"/>
                    <a:pt x="56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563" name="Google Shape;4651;p63">
              <a:extLst>
                <a:ext uri="{FF2B5EF4-FFF2-40B4-BE49-F238E27FC236}">
                  <a16:creationId xmlns:a16="http://schemas.microsoft.com/office/drawing/2014/main" xmlns="" id="{473F17E0-6634-4588-A929-586B8408284C}"/>
                </a:ext>
              </a:extLst>
            </p:cNvPr>
            <p:cNvGrpSpPr/>
            <p:nvPr/>
          </p:nvGrpSpPr>
          <p:grpSpPr>
            <a:xfrm>
              <a:off x="3186221" y="2775755"/>
              <a:ext cx="198603" cy="230680"/>
              <a:chOff x="4492800" y="2027925"/>
              <a:chExt cx="414825" cy="481825"/>
            </a:xfrm>
            <a:solidFill>
              <a:schemeClr val="accent3"/>
            </a:solidFill>
          </p:grpSpPr>
          <p:sp>
            <p:nvSpPr>
              <p:cNvPr id="564" name="Google Shape;4652;p63">
                <a:extLst>
                  <a:ext uri="{FF2B5EF4-FFF2-40B4-BE49-F238E27FC236}">
                    <a16:creationId xmlns:a16="http://schemas.microsoft.com/office/drawing/2014/main" xmlns="" id="{4DBD3DE2-BC7E-4612-94FC-A6C9D0ED56D7}"/>
                  </a:ext>
                </a:extLst>
              </p:cNvPr>
              <p:cNvSpPr/>
              <p:nvPr/>
            </p:nvSpPr>
            <p:spPr>
              <a:xfrm>
                <a:off x="4492800" y="2027925"/>
                <a:ext cx="54600" cy="481825"/>
              </a:xfrm>
              <a:custGeom>
                <a:avLst/>
                <a:gdLst/>
                <a:ahLst/>
                <a:cxnLst/>
                <a:rect l="l" t="t" r="r" b="b"/>
                <a:pathLst>
                  <a:path w="2184" h="19273" extrusionOk="0">
                    <a:moveTo>
                      <a:pt x="912" y="1"/>
                    </a:moveTo>
                    <a:cubicBezTo>
                      <a:pt x="407" y="1"/>
                      <a:pt x="0" y="407"/>
                      <a:pt x="0" y="913"/>
                    </a:cubicBezTo>
                    <a:lnTo>
                      <a:pt x="0" y="18360"/>
                    </a:lnTo>
                    <a:cubicBezTo>
                      <a:pt x="0" y="18866"/>
                      <a:pt x="407" y="19273"/>
                      <a:pt x="912" y="19273"/>
                    </a:cubicBezTo>
                    <a:lnTo>
                      <a:pt x="1271" y="19273"/>
                    </a:lnTo>
                    <a:cubicBezTo>
                      <a:pt x="1777" y="19273"/>
                      <a:pt x="2183" y="18866"/>
                      <a:pt x="2183" y="18360"/>
                    </a:cubicBezTo>
                    <a:lnTo>
                      <a:pt x="2183" y="913"/>
                    </a:lnTo>
                    <a:cubicBezTo>
                      <a:pt x="2183" y="407"/>
                      <a:pt x="1777" y="1"/>
                      <a:pt x="127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65" name="Google Shape;4653;p63">
                <a:extLst>
                  <a:ext uri="{FF2B5EF4-FFF2-40B4-BE49-F238E27FC236}">
                    <a16:creationId xmlns:a16="http://schemas.microsoft.com/office/drawing/2014/main" xmlns="" id="{AF7E9DC2-BCE2-4A88-A46C-CA178C0F7D10}"/>
                  </a:ext>
                </a:extLst>
              </p:cNvPr>
              <p:cNvSpPr/>
              <p:nvPr/>
            </p:nvSpPr>
            <p:spPr>
              <a:xfrm>
                <a:off x="4575600" y="2051425"/>
                <a:ext cx="332025" cy="262450"/>
              </a:xfrm>
              <a:custGeom>
                <a:avLst/>
                <a:gdLst/>
                <a:ahLst/>
                <a:cxnLst/>
                <a:rect l="l" t="t" r="r" b="b"/>
                <a:pathLst>
                  <a:path w="13281" h="10498" extrusionOk="0">
                    <a:moveTo>
                      <a:pt x="0" y="0"/>
                    </a:moveTo>
                    <a:lnTo>
                      <a:pt x="0" y="10497"/>
                    </a:lnTo>
                    <a:lnTo>
                      <a:pt x="12485" y="10497"/>
                    </a:lnTo>
                    <a:cubicBezTo>
                      <a:pt x="13006" y="10494"/>
                      <a:pt x="13280" y="9874"/>
                      <a:pt x="12925" y="9488"/>
                    </a:cubicBezTo>
                    <a:lnTo>
                      <a:pt x="9010" y="5249"/>
                    </a:lnTo>
                    <a:lnTo>
                      <a:pt x="12925" y="1006"/>
                    </a:lnTo>
                    <a:cubicBezTo>
                      <a:pt x="13280" y="620"/>
                      <a:pt x="13006" y="0"/>
                      <a:pt x="1248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566" name="Google Shape;4654;p63">
              <a:extLst>
                <a:ext uri="{FF2B5EF4-FFF2-40B4-BE49-F238E27FC236}">
                  <a16:creationId xmlns:a16="http://schemas.microsoft.com/office/drawing/2014/main" xmlns="" id="{4B68E287-5645-48D8-9C6A-E83BEBD7500C}"/>
                </a:ext>
              </a:extLst>
            </p:cNvPr>
            <p:cNvGrpSpPr/>
            <p:nvPr/>
          </p:nvGrpSpPr>
          <p:grpSpPr>
            <a:xfrm>
              <a:off x="3457591" y="2775749"/>
              <a:ext cx="230644" cy="230692"/>
              <a:chOff x="5049725" y="2027900"/>
              <a:chExt cx="481750" cy="481850"/>
            </a:xfrm>
            <a:solidFill>
              <a:schemeClr val="accent3"/>
            </a:solidFill>
          </p:grpSpPr>
          <p:sp>
            <p:nvSpPr>
              <p:cNvPr id="567" name="Google Shape;4655;p63">
                <a:extLst>
                  <a:ext uri="{FF2B5EF4-FFF2-40B4-BE49-F238E27FC236}">
                    <a16:creationId xmlns:a16="http://schemas.microsoft.com/office/drawing/2014/main" xmlns="" id="{077A24CE-D7BE-4ED1-9F46-E6528077BDED}"/>
                  </a:ext>
                </a:extLst>
              </p:cNvPr>
              <p:cNvSpPr/>
              <p:nvPr/>
            </p:nvSpPr>
            <p:spPr>
              <a:xfrm>
                <a:off x="5191775" y="2394925"/>
                <a:ext cx="197625" cy="114825"/>
              </a:xfrm>
              <a:custGeom>
                <a:avLst/>
                <a:gdLst/>
                <a:ahLst/>
                <a:cxnLst/>
                <a:rect l="l" t="t" r="r" b="b"/>
                <a:pathLst>
                  <a:path w="7905" h="4593" extrusionOk="0">
                    <a:moveTo>
                      <a:pt x="0" y="0"/>
                    </a:moveTo>
                    <a:lnTo>
                      <a:pt x="0" y="566"/>
                    </a:lnTo>
                    <a:cubicBezTo>
                      <a:pt x="3" y="1298"/>
                      <a:pt x="479" y="1949"/>
                      <a:pt x="1178" y="2171"/>
                    </a:cubicBezTo>
                    <a:cubicBezTo>
                      <a:pt x="1407" y="3502"/>
                      <a:pt x="2560" y="4593"/>
                      <a:pt x="3954" y="4593"/>
                    </a:cubicBezTo>
                    <a:cubicBezTo>
                      <a:pt x="5345" y="4593"/>
                      <a:pt x="6499" y="3502"/>
                      <a:pt x="6728" y="2171"/>
                    </a:cubicBezTo>
                    <a:cubicBezTo>
                      <a:pt x="7426" y="1949"/>
                      <a:pt x="7902" y="1298"/>
                      <a:pt x="7905" y="566"/>
                    </a:cubicBezTo>
                    <a:lnTo>
                      <a:pt x="790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68" name="Google Shape;4656;p63">
                <a:extLst>
                  <a:ext uri="{FF2B5EF4-FFF2-40B4-BE49-F238E27FC236}">
                    <a16:creationId xmlns:a16="http://schemas.microsoft.com/office/drawing/2014/main" xmlns="" id="{E76D53F1-7DA1-4830-9533-1963B2B09A37}"/>
                  </a:ext>
                </a:extLst>
              </p:cNvPr>
              <p:cNvSpPr/>
              <p:nvPr/>
            </p:nvSpPr>
            <p:spPr>
              <a:xfrm>
                <a:off x="5113625" y="2027900"/>
                <a:ext cx="347300" cy="338825"/>
              </a:xfrm>
              <a:custGeom>
                <a:avLst/>
                <a:gdLst/>
                <a:ahLst/>
                <a:cxnLst/>
                <a:rect l="l" t="t" r="r" b="b"/>
                <a:pathLst>
                  <a:path w="13892" h="13553" extrusionOk="0">
                    <a:moveTo>
                      <a:pt x="7080" y="2260"/>
                    </a:moveTo>
                    <a:cubicBezTo>
                      <a:pt x="9574" y="2263"/>
                      <a:pt x="11594" y="4284"/>
                      <a:pt x="11597" y="6777"/>
                    </a:cubicBezTo>
                    <a:cubicBezTo>
                      <a:pt x="11597" y="7090"/>
                      <a:pt x="11344" y="7340"/>
                      <a:pt x="11031" y="7340"/>
                    </a:cubicBezTo>
                    <a:cubicBezTo>
                      <a:pt x="10718" y="7340"/>
                      <a:pt x="10468" y="7090"/>
                      <a:pt x="10468" y="6777"/>
                    </a:cubicBezTo>
                    <a:cubicBezTo>
                      <a:pt x="10465" y="4907"/>
                      <a:pt x="8950" y="3392"/>
                      <a:pt x="7080" y="3389"/>
                    </a:cubicBezTo>
                    <a:cubicBezTo>
                      <a:pt x="6767" y="3389"/>
                      <a:pt x="6514" y="3136"/>
                      <a:pt x="6514" y="2826"/>
                    </a:cubicBezTo>
                    <a:cubicBezTo>
                      <a:pt x="6514" y="2513"/>
                      <a:pt x="6767" y="2260"/>
                      <a:pt x="7080" y="2260"/>
                    </a:cubicBezTo>
                    <a:close/>
                    <a:moveTo>
                      <a:pt x="7070" y="1"/>
                    </a:moveTo>
                    <a:cubicBezTo>
                      <a:pt x="6595" y="1"/>
                      <a:pt x="6111" y="50"/>
                      <a:pt x="5623" y="152"/>
                    </a:cubicBezTo>
                    <a:cubicBezTo>
                      <a:pt x="3075" y="685"/>
                      <a:pt x="1001" y="2754"/>
                      <a:pt x="459" y="5301"/>
                    </a:cubicBezTo>
                    <a:cubicBezTo>
                      <a:pt x="1" y="7469"/>
                      <a:pt x="567" y="9644"/>
                      <a:pt x="2015" y="11270"/>
                    </a:cubicBezTo>
                    <a:cubicBezTo>
                      <a:pt x="2584" y="11908"/>
                      <a:pt x="2952" y="12703"/>
                      <a:pt x="3072" y="13552"/>
                    </a:cubicBezTo>
                    <a:lnTo>
                      <a:pt x="11088" y="13552"/>
                    </a:lnTo>
                    <a:cubicBezTo>
                      <a:pt x="11221" y="12691"/>
                      <a:pt x="11597" y="11887"/>
                      <a:pt x="12175" y="11233"/>
                    </a:cubicBezTo>
                    <a:cubicBezTo>
                      <a:pt x="13259" y="10002"/>
                      <a:pt x="13892" y="8418"/>
                      <a:pt x="13892" y="6777"/>
                    </a:cubicBezTo>
                    <a:cubicBezTo>
                      <a:pt x="13892" y="2969"/>
                      <a:pt x="10766" y="1"/>
                      <a:pt x="707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69" name="Google Shape;4657;p63">
                <a:extLst>
                  <a:ext uri="{FF2B5EF4-FFF2-40B4-BE49-F238E27FC236}">
                    <a16:creationId xmlns:a16="http://schemas.microsoft.com/office/drawing/2014/main" xmlns="" id="{7AD0B924-A281-4DE8-87C6-7F112D9D25FF}"/>
                  </a:ext>
                </a:extLst>
              </p:cNvPr>
              <p:cNvSpPr/>
              <p:nvPr/>
            </p:nvSpPr>
            <p:spPr>
              <a:xfrm>
                <a:off x="5049725" y="2197300"/>
                <a:ext cx="56400" cy="28275"/>
              </a:xfrm>
              <a:custGeom>
                <a:avLst/>
                <a:gdLst/>
                <a:ahLst/>
                <a:cxnLst/>
                <a:rect l="l" t="t" r="r" b="b"/>
                <a:pathLst>
                  <a:path w="2256" h="1131" extrusionOk="0">
                    <a:moveTo>
                      <a:pt x="563" y="1"/>
                    </a:moveTo>
                    <a:cubicBezTo>
                      <a:pt x="250" y="1"/>
                      <a:pt x="0" y="254"/>
                      <a:pt x="0" y="567"/>
                    </a:cubicBezTo>
                    <a:cubicBezTo>
                      <a:pt x="0" y="877"/>
                      <a:pt x="250" y="1130"/>
                      <a:pt x="563" y="1130"/>
                    </a:cubicBezTo>
                    <a:lnTo>
                      <a:pt x="1693" y="1130"/>
                    </a:lnTo>
                    <a:cubicBezTo>
                      <a:pt x="2006" y="1130"/>
                      <a:pt x="2256" y="877"/>
                      <a:pt x="2256" y="567"/>
                    </a:cubicBezTo>
                    <a:cubicBezTo>
                      <a:pt x="2256" y="254"/>
                      <a:pt x="2006" y="1"/>
                      <a:pt x="169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70" name="Google Shape;4658;p63">
                <a:extLst>
                  <a:ext uri="{FF2B5EF4-FFF2-40B4-BE49-F238E27FC236}">
                    <a16:creationId xmlns:a16="http://schemas.microsoft.com/office/drawing/2014/main" xmlns="" id="{6E925ED0-8811-407A-A8D8-51A8F4DC50D0}"/>
                  </a:ext>
                </a:extLst>
              </p:cNvPr>
              <p:cNvSpPr/>
              <p:nvPr/>
            </p:nvSpPr>
            <p:spPr>
              <a:xfrm>
                <a:off x="5052575" y="2102800"/>
                <a:ext cx="50850" cy="48075"/>
              </a:xfrm>
              <a:custGeom>
                <a:avLst/>
                <a:gdLst/>
                <a:ahLst/>
                <a:cxnLst/>
                <a:rect l="l" t="t" r="r" b="b"/>
                <a:pathLst>
                  <a:path w="2034" h="1923" extrusionOk="0">
                    <a:moveTo>
                      <a:pt x="623" y="0"/>
                    </a:moveTo>
                    <a:cubicBezTo>
                      <a:pt x="478" y="0"/>
                      <a:pt x="333" y="56"/>
                      <a:pt x="224" y="167"/>
                    </a:cubicBezTo>
                    <a:cubicBezTo>
                      <a:pt x="4" y="384"/>
                      <a:pt x="1" y="736"/>
                      <a:pt x="214" y="959"/>
                    </a:cubicBezTo>
                    <a:lnTo>
                      <a:pt x="1015" y="1757"/>
                    </a:lnTo>
                    <a:cubicBezTo>
                      <a:pt x="1125" y="1867"/>
                      <a:pt x="1269" y="1922"/>
                      <a:pt x="1413" y="1922"/>
                    </a:cubicBezTo>
                    <a:cubicBezTo>
                      <a:pt x="1558" y="1922"/>
                      <a:pt x="1702" y="1867"/>
                      <a:pt x="1813" y="1757"/>
                    </a:cubicBezTo>
                    <a:cubicBezTo>
                      <a:pt x="2033" y="1534"/>
                      <a:pt x="2033" y="1179"/>
                      <a:pt x="1813" y="959"/>
                    </a:cubicBezTo>
                    <a:lnTo>
                      <a:pt x="1015" y="158"/>
                    </a:lnTo>
                    <a:cubicBezTo>
                      <a:pt x="906" y="53"/>
                      <a:pt x="764" y="0"/>
                      <a:pt x="62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71" name="Google Shape;4659;p63">
                <a:extLst>
                  <a:ext uri="{FF2B5EF4-FFF2-40B4-BE49-F238E27FC236}">
                    <a16:creationId xmlns:a16="http://schemas.microsoft.com/office/drawing/2014/main" xmlns="" id="{01622DFF-73B9-450C-B996-6A269550F453}"/>
                  </a:ext>
                </a:extLst>
              </p:cNvPr>
              <p:cNvSpPr/>
              <p:nvPr/>
            </p:nvSpPr>
            <p:spPr>
              <a:xfrm>
                <a:off x="5052575" y="2272175"/>
                <a:ext cx="50700" cy="47900"/>
              </a:xfrm>
              <a:custGeom>
                <a:avLst/>
                <a:gdLst/>
                <a:ahLst/>
                <a:cxnLst/>
                <a:rect l="l" t="t" r="r" b="b"/>
                <a:pathLst>
                  <a:path w="2028" h="1916" extrusionOk="0">
                    <a:moveTo>
                      <a:pt x="1405" y="0"/>
                    </a:moveTo>
                    <a:cubicBezTo>
                      <a:pt x="1264" y="0"/>
                      <a:pt x="1124" y="53"/>
                      <a:pt x="1015" y="159"/>
                    </a:cubicBezTo>
                    <a:lnTo>
                      <a:pt x="214" y="960"/>
                    </a:lnTo>
                    <a:cubicBezTo>
                      <a:pt x="1" y="1179"/>
                      <a:pt x="4" y="1532"/>
                      <a:pt x="224" y="1749"/>
                    </a:cubicBezTo>
                    <a:cubicBezTo>
                      <a:pt x="333" y="1860"/>
                      <a:pt x="478" y="1916"/>
                      <a:pt x="623" y="1916"/>
                    </a:cubicBezTo>
                    <a:cubicBezTo>
                      <a:pt x="764" y="1916"/>
                      <a:pt x="906" y="1863"/>
                      <a:pt x="1015" y="1758"/>
                    </a:cubicBezTo>
                    <a:lnTo>
                      <a:pt x="1813" y="960"/>
                    </a:lnTo>
                    <a:cubicBezTo>
                      <a:pt x="2027" y="737"/>
                      <a:pt x="2024" y="384"/>
                      <a:pt x="1804" y="168"/>
                    </a:cubicBezTo>
                    <a:cubicBezTo>
                      <a:pt x="1695" y="56"/>
                      <a:pt x="1550" y="0"/>
                      <a:pt x="140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72" name="Google Shape;4660;p63">
                <a:extLst>
                  <a:ext uri="{FF2B5EF4-FFF2-40B4-BE49-F238E27FC236}">
                    <a16:creationId xmlns:a16="http://schemas.microsoft.com/office/drawing/2014/main" xmlns="" id="{166A6B5B-D117-4924-BB40-8DFCBFE243E0}"/>
                  </a:ext>
                </a:extLst>
              </p:cNvPr>
              <p:cNvSpPr/>
              <p:nvPr/>
            </p:nvSpPr>
            <p:spPr>
              <a:xfrm>
                <a:off x="5475050" y="2197300"/>
                <a:ext cx="56425" cy="28275"/>
              </a:xfrm>
              <a:custGeom>
                <a:avLst/>
                <a:gdLst/>
                <a:ahLst/>
                <a:cxnLst/>
                <a:rect l="l" t="t" r="r" b="b"/>
                <a:pathLst>
                  <a:path w="2257" h="1131" extrusionOk="0">
                    <a:moveTo>
                      <a:pt x="564" y="1"/>
                    </a:moveTo>
                    <a:cubicBezTo>
                      <a:pt x="251" y="1"/>
                      <a:pt x="1" y="254"/>
                      <a:pt x="1" y="567"/>
                    </a:cubicBezTo>
                    <a:cubicBezTo>
                      <a:pt x="1" y="877"/>
                      <a:pt x="251" y="1130"/>
                      <a:pt x="564" y="1130"/>
                    </a:cubicBezTo>
                    <a:lnTo>
                      <a:pt x="1693" y="1130"/>
                    </a:lnTo>
                    <a:cubicBezTo>
                      <a:pt x="2006" y="1130"/>
                      <a:pt x="2256" y="877"/>
                      <a:pt x="2256" y="567"/>
                    </a:cubicBezTo>
                    <a:cubicBezTo>
                      <a:pt x="2256" y="254"/>
                      <a:pt x="2006" y="1"/>
                      <a:pt x="169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73" name="Google Shape;4661;p63">
                <a:extLst>
                  <a:ext uri="{FF2B5EF4-FFF2-40B4-BE49-F238E27FC236}">
                    <a16:creationId xmlns:a16="http://schemas.microsoft.com/office/drawing/2014/main" xmlns="" id="{0EA49035-8D32-4298-A8E6-DE1E9FFE0C93}"/>
                  </a:ext>
                </a:extLst>
              </p:cNvPr>
              <p:cNvSpPr/>
              <p:nvPr/>
            </p:nvSpPr>
            <p:spPr>
              <a:xfrm>
                <a:off x="5477925" y="2102800"/>
                <a:ext cx="50675" cy="47900"/>
              </a:xfrm>
              <a:custGeom>
                <a:avLst/>
                <a:gdLst/>
                <a:ahLst/>
                <a:cxnLst/>
                <a:rect l="l" t="t" r="r" b="b"/>
                <a:pathLst>
                  <a:path w="2027" h="1916" extrusionOk="0">
                    <a:moveTo>
                      <a:pt x="1405" y="0"/>
                    </a:moveTo>
                    <a:cubicBezTo>
                      <a:pt x="1264" y="0"/>
                      <a:pt x="1123" y="53"/>
                      <a:pt x="1015" y="158"/>
                    </a:cubicBezTo>
                    <a:lnTo>
                      <a:pt x="214" y="959"/>
                    </a:lnTo>
                    <a:cubicBezTo>
                      <a:pt x="0" y="1179"/>
                      <a:pt x="3" y="1531"/>
                      <a:pt x="223" y="1748"/>
                    </a:cubicBezTo>
                    <a:cubicBezTo>
                      <a:pt x="333" y="1860"/>
                      <a:pt x="478" y="1915"/>
                      <a:pt x="623" y="1915"/>
                    </a:cubicBezTo>
                    <a:cubicBezTo>
                      <a:pt x="764" y="1915"/>
                      <a:pt x="905" y="1863"/>
                      <a:pt x="1015" y="1757"/>
                    </a:cubicBezTo>
                    <a:lnTo>
                      <a:pt x="1813" y="959"/>
                    </a:lnTo>
                    <a:cubicBezTo>
                      <a:pt x="2027" y="736"/>
                      <a:pt x="2024" y="384"/>
                      <a:pt x="1804" y="167"/>
                    </a:cubicBezTo>
                    <a:cubicBezTo>
                      <a:pt x="1694" y="56"/>
                      <a:pt x="1549" y="0"/>
                      <a:pt x="140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74" name="Google Shape;4662;p63">
                <a:extLst>
                  <a:ext uri="{FF2B5EF4-FFF2-40B4-BE49-F238E27FC236}">
                    <a16:creationId xmlns:a16="http://schemas.microsoft.com/office/drawing/2014/main" xmlns="" id="{07917AB7-5D57-4718-8AC2-5B099C61F23F}"/>
                  </a:ext>
                </a:extLst>
              </p:cNvPr>
              <p:cNvSpPr/>
              <p:nvPr/>
            </p:nvSpPr>
            <p:spPr>
              <a:xfrm>
                <a:off x="5477775" y="2272000"/>
                <a:ext cx="50825" cy="48075"/>
              </a:xfrm>
              <a:custGeom>
                <a:avLst/>
                <a:gdLst/>
                <a:ahLst/>
                <a:cxnLst/>
                <a:rect l="l" t="t" r="r" b="b"/>
                <a:pathLst>
                  <a:path w="2033" h="1923" extrusionOk="0">
                    <a:moveTo>
                      <a:pt x="621" y="1"/>
                    </a:moveTo>
                    <a:cubicBezTo>
                      <a:pt x="476" y="1"/>
                      <a:pt x="331" y="56"/>
                      <a:pt x="220" y="166"/>
                    </a:cubicBezTo>
                    <a:cubicBezTo>
                      <a:pt x="0" y="388"/>
                      <a:pt x="0" y="744"/>
                      <a:pt x="220" y="967"/>
                    </a:cubicBezTo>
                    <a:lnTo>
                      <a:pt x="1021" y="1765"/>
                    </a:lnTo>
                    <a:cubicBezTo>
                      <a:pt x="1129" y="1870"/>
                      <a:pt x="1270" y="1923"/>
                      <a:pt x="1411" y="1923"/>
                    </a:cubicBezTo>
                    <a:cubicBezTo>
                      <a:pt x="1555" y="1923"/>
                      <a:pt x="1700" y="1867"/>
                      <a:pt x="1810" y="1756"/>
                    </a:cubicBezTo>
                    <a:cubicBezTo>
                      <a:pt x="2030" y="1539"/>
                      <a:pt x="2033" y="1186"/>
                      <a:pt x="1819" y="967"/>
                    </a:cubicBezTo>
                    <a:lnTo>
                      <a:pt x="1021" y="166"/>
                    </a:lnTo>
                    <a:cubicBezTo>
                      <a:pt x="910" y="56"/>
                      <a:pt x="765" y="1"/>
                      <a:pt x="62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575" name="Google Shape;4663;p63">
              <a:extLst>
                <a:ext uri="{FF2B5EF4-FFF2-40B4-BE49-F238E27FC236}">
                  <a16:creationId xmlns:a16="http://schemas.microsoft.com/office/drawing/2014/main" xmlns="" id="{9B647EC4-B3C1-4F65-9D3C-AF9EFFA29F50}"/>
                </a:ext>
              </a:extLst>
            </p:cNvPr>
            <p:cNvGrpSpPr/>
            <p:nvPr/>
          </p:nvGrpSpPr>
          <p:grpSpPr>
            <a:xfrm>
              <a:off x="3779619" y="2775808"/>
              <a:ext cx="149518" cy="230573"/>
              <a:chOff x="5726350" y="2028150"/>
              <a:chExt cx="312300" cy="481600"/>
            </a:xfrm>
            <a:solidFill>
              <a:schemeClr val="accent3"/>
            </a:solidFill>
          </p:grpSpPr>
          <p:sp>
            <p:nvSpPr>
              <p:cNvPr id="576" name="Google Shape;4664;p63">
                <a:extLst>
                  <a:ext uri="{FF2B5EF4-FFF2-40B4-BE49-F238E27FC236}">
                    <a16:creationId xmlns:a16="http://schemas.microsoft.com/office/drawing/2014/main" xmlns="" id="{7640A704-33FA-4976-A824-606DB1DEB47A}"/>
                  </a:ext>
                </a:extLst>
              </p:cNvPr>
              <p:cNvSpPr/>
              <p:nvPr/>
            </p:nvSpPr>
            <p:spPr>
              <a:xfrm>
                <a:off x="5756075" y="2028150"/>
                <a:ext cx="252825" cy="83275"/>
              </a:xfrm>
              <a:custGeom>
                <a:avLst/>
                <a:gdLst/>
                <a:ahLst/>
                <a:cxnLst/>
                <a:rect l="l" t="t" r="r" b="b"/>
                <a:pathLst>
                  <a:path w="10113" h="3331" extrusionOk="0">
                    <a:moveTo>
                      <a:pt x="1639" y="1"/>
                    </a:moveTo>
                    <a:cubicBezTo>
                      <a:pt x="730" y="13"/>
                      <a:pt x="1" y="753"/>
                      <a:pt x="1" y="1666"/>
                    </a:cubicBezTo>
                    <a:cubicBezTo>
                      <a:pt x="1" y="2575"/>
                      <a:pt x="730" y="3316"/>
                      <a:pt x="1639" y="3331"/>
                    </a:cubicBezTo>
                    <a:lnTo>
                      <a:pt x="8474" y="3331"/>
                    </a:lnTo>
                    <a:cubicBezTo>
                      <a:pt x="9384" y="3316"/>
                      <a:pt x="10113" y="2575"/>
                      <a:pt x="10113" y="1666"/>
                    </a:cubicBezTo>
                    <a:cubicBezTo>
                      <a:pt x="10113" y="753"/>
                      <a:pt x="9384" y="13"/>
                      <a:pt x="847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77" name="Google Shape;4665;p63">
                <a:extLst>
                  <a:ext uri="{FF2B5EF4-FFF2-40B4-BE49-F238E27FC236}">
                    <a16:creationId xmlns:a16="http://schemas.microsoft.com/office/drawing/2014/main" xmlns="" id="{E860B625-E793-4641-8823-470963A5D5D0}"/>
                  </a:ext>
                </a:extLst>
              </p:cNvPr>
              <p:cNvSpPr/>
              <p:nvPr/>
            </p:nvSpPr>
            <p:spPr>
              <a:xfrm>
                <a:off x="5726350" y="2139650"/>
                <a:ext cx="312300" cy="224425"/>
              </a:xfrm>
              <a:custGeom>
                <a:avLst/>
                <a:gdLst/>
                <a:ahLst/>
                <a:cxnLst/>
                <a:rect l="l" t="t" r="r" b="b"/>
                <a:pathLst>
                  <a:path w="12492" h="8977" extrusionOk="0">
                    <a:moveTo>
                      <a:pt x="2822" y="0"/>
                    </a:moveTo>
                    <a:lnTo>
                      <a:pt x="2822" y="4800"/>
                    </a:lnTo>
                    <a:cubicBezTo>
                      <a:pt x="1527" y="5589"/>
                      <a:pt x="542" y="6797"/>
                      <a:pt x="36" y="8224"/>
                    </a:cubicBezTo>
                    <a:lnTo>
                      <a:pt x="30" y="8233"/>
                    </a:lnTo>
                    <a:cubicBezTo>
                      <a:pt x="27" y="8242"/>
                      <a:pt x="24" y="8254"/>
                      <a:pt x="21" y="8266"/>
                    </a:cubicBezTo>
                    <a:cubicBezTo>
                      <a:pt x="18" y="8278"/>
                      <a:pt x="15" y="8281"/>
                      <a:pt x="15" y="8287"/>
                    </a:cubicBezTo>
                    <a:cubicBezTo>
                      <a:pt x="12" y="8296"/>
                      <a:pt x="9" y="8308"/>
                      <a:pt x="9" y="8317"/>
                    </a:cubicBezTo>
                    <a:cubicBezTo>
                      <a:pt x="6" y="8326"/>
                      <a:pt x="6" y="8335"/>
                      <a:pt x="3" y="8347"/>
                    </a:cubicBezTo>
                    <a:cubicBezTo>
                      <a:pt x="3" y="8356"/>
                      <a:pt x="3" y="8362"/>
                      <a:pt x="3" y="8368"/>
                    </a:cubicBezTo>
                    <a:cubicBezTo>
                      <a:pt x="0" y="8378"/>
                      <a:pt x="3" y="8393"/>
                      <a:pt x="3" y="8405"/>
                    </a:cubicBezTo>
                    <a:cubicBezTo>
                      <a:pt x="3" y="8408"/>
                      <a:pt x="3" y="8411"/>
                      <a:pt x="3" y="8414"/>
                    </a:cubicBezTo>
                    <a:lnTo>
                      <a:pt x="3" y="8426"/>
                    </a:lnTo>
                    <a:cubicBezTo>
                      <a:pt x="3" y="8438"/>
                      <a:pt x="3" y="8450"/>
                      <a:pt x="3" y="8462"/>
                    </a:cubicBezTo>
                    <a:lnTo>
                      <a:pt x="6" y="8483"/>
                    </a:lnTo>
                    <a:cubicBezTo>
                      <a:pt x="6" y="8495"/>
                      <a:pt x="9" y="8504"/>
                      <a:pt x="12" y="8513"/>
                    </a:cubicBezTo>
                    <a:cubicBezTo>
                      <a:pt x="12" y="8525"/>
                      <a:pt x="15" y="8531"/>
                      <a:pt x="15" y="8540"/>
                    </a:cubicBezTo>
                    <a:cubicBezTo>
                      <a:pt x="18" y="8549"/>
                      <a:pt x="21" y="8558"/>
                      <a:pt x="21" y="8564"/>
                    </a:cubicBezTo>
                    <a:cubicBezTo>
                      <a:pt x="24" y="8573"/>
                      <a:pt x="27" y="8585"/>
                      <a:pt x="33" y="8594"/>
                    </a:cubicBezTo>
                    <a:cubicBezTo>
                      <a:pt x="36" y="8606"/>
                      <a:pt x="36" y="8609"/>
                      <a:pt x="40" y="8615"/>
                    </a:cubicBezTo>
                    <a:cubicBezTo>
                      <a:pt x="43" y="8624"/>
                      <a:pt x="49" y="8636"/>
                      <a:pt x="52" y="8646"/>
                    </a:cubicBezTo>
                    <a:cubicBezTo>
                      <a:pt x="58" y="8658"/>
                      <a:pt x="58" y="8661"/>
                      <a:pt x="61" y="8667"/>
                    </a:cubicBezTo>
                    <a:cubicBezTo>
                      <a:pt x="67" y="8673"/>
                      <a:pt x="73" y="8685"/>
                      <a:pt x="76" y="8694"/>
                    </a:cubicBezTo>
                    <a:cubicBezTo>
                      <a:pt x="82" y="8703"/>
                      <a:pt x="85" y="8709"/>
                      <a:pt x="88" y="8715"/>
                    </a:cubicBezTo>
                    <a:cubicBezTo>
                      <a:pt x="94" y="8721"/>
                      <a:pt x="100" y="8730"/>
                      <a:pt x="106" y="8739"/>
                    </a:cubicBezTo>
                    <a:cubicBezTo>
                      <a:pt x="112" y="8748"/>
                      <a:pt x="115" y="8754"/>
                      <a:pt x="121" y="8760"/>
                    </a:cubicBezTo>
                    <a:cubicBezTo>
                      <a:pt x="127" y="8769"/>
                      <a:pt x="133" y="8775"/>
                      <a:pt x="139" y="8781"/>
                    </a:cubicBezTo>
                    <a:cubicBezTo>
                      <a:pt x="145" y="8787"/>
                      <a:pt x="151" y="8796"/>
                      <a:pt x="157" y="8802"/>
                    </a:cubicBezTo>
                    <a:lnTo>
                      <a:pt x="175" y="8820"/>
                    </a:lnTo>
                    <a:cubicBezTo>
                      <a:pt x="181" y="8826"/>
                      <a:pt x="190" y="8832"/>
                      <a:pt x="196" y="8841"/>
                    </a:cubicBezTo>
                    <a:lnTo>
                      <a:pt x="217" y="8856"/>
                    </a:lnTo>
                    <a:lnTo>
                      <a:pt x="238" y="8874"/>
                    </a:lnTo>
                    <a:lnTo>
                      <a:pt x="262" y="8889"/>
                    </a:lnTo>
                    <a:lnTo>
                      <a:pt x="283" y="8901"/>
                    </a:lnTo>
                    <a:lnTo>
                      <a:pt x="314" y="8917"/>
                    </a:lnTo>
                    <a:cubicBezTo>
                      <a:pt x="320" y="8920"/>
                      <a:pt x="326" y="8923"/>
                      <a:pt x="332" y="8926"/>
                    </a:cubicBezTo>
                    <a:cubicBezTo>
                      <a:pt x="341" y="8929"/>
                      <a:pt x="356" y="8938"/>
                      <a:pt x="368" y="8941"/>
                    </a:cubicBezTo>
                    <a:lnTo>
                      <a:pt x="377" y="8947"/>
                    </a:lnTo>
                    <a:lnTo>
                      <a:pt x="386" y="8947"/>
                    </a:lnTo>
                    <a:lnTo>
                      <a:pt x="413" y="8956"/>
                    </a:lnTo>
                    <a:lnTo>
                      <a:pt x="437" y="8962"/>
                    </a:lnTo>
                    <a:lnTo>
                      <a:pt x="461" y="8968"/>
                    </a:lnTo>
                    <a:cubicBezTo>
                      <a:pt x="473" y="8971"/>
                      <a:pt x="485" y="8971"/>
                      <a:pt x="497" y="8974"/>
                    </a:cubicBezTo>
                    <a:lnTo>
                      <a:pt x="512" y="8977"/>
                    </a:lnTo>
                    <a:lnTo>
                      <a:pt x="11928" y="8977"/>
                    </a:lnTo>
                    <a:cubicBezTo>
                      <a:pt x="11946" y="8977"/>
                      <a:pt x="11967" y="8977"/>
                      <a:pt x="11985" y="8974"/>
                    </a:cubicBezTo>
                    <a:lnTo>
                      <a:pt x="11991" y="8974"/>
                    </a:lnTo>
                    <a:cubicBezTo>
                      <a:pt x="12006" y="8974"/>
                      <a:pt x="12021" y="8971"/>
                      <a:pt x="12033" y="8968"/>
                    </a:cubicBezTo>
                    <a:lnTo>
                      <a:pt x="12051" y="8965"/>
                    </a:lnTo>
                    <a:cubicBezTo>
                      <a:pt x="12063" y="8962"/>
                      <a:pt x="12072" y="8959"/>
                      <a:pt x="12085" y="8956"/>
                    </a:cubicBezTo>
                    <a:lnTo>
                      <a:pt x="12106" y="8950"/>
                    </a:lnTo>
                    <a:lnTo>
                      <a:pt x="12118" y="8947"/>
                    </a:lnTo>
                    <a:lnTo>
                      <a:pt x="12130" y="8941"/>
                    </a:lnTo>
                    <a:lnTo>
                      <a:pt x="12160" y="8929"/>
                    </a:lnTo>
                    <a:lnTo>
                      <a:pt x="12184" y="8917"/>
                    </a:lnTo>
                    <a:cubicBezTo>
                      <a:pt x="12193" y="8914"/>
                      <a:pt x="12199" y="8907"/>
                      <a:pt x="12208" y="8904"/>
                    </a:cubicBezTo>
                    <a:cubicBezTo>
                      <a:pt x="12214" y="8898"/>
                      <a:pt x="12226" y="8892"/>
                      <a:pt x="12235" y="8889"/>
                    </a:cubicBezTo>
                    <a:lnTo>
                      <a:pt x="12253" y="8877"/>
                    </a:lnTo>
                    <a:cubicBezTo>
                      <a:pt x="12262" y="8868"/>
                      <a:pt x="12271" y="8862"/>
                      <a:pt x="12280" y="8856"/>
                    </a:cubicBezTo>
                    <a:lnTo>
                      <a:pt x="12295" y="8844"/>
                    </a:lnTo>
                    <a:cubicBezTo>
                      <a:pt x="12304" y="8835"/>
                      <a:pt x="12313" y="8826"/>
                      <a:pt x="12319" y="8820"/>
                    </a:cubicBezTo>
                    <a:lnTo>
                      <a:pt x="12334" y="8805"/>
                    </a:lnTo>
                    <a:cubicBezTo>
                      <a:pt x="12343" y="8796"/>
                      <a:pt x="12349" y="8790"/>
                      <a:pt x="12359" y="8781"/>
                    </a:cubicBezTo>
                    <a:lnTo>
                      <a:pt x="12371" y="8763"/>
                    </a:lnTo>
                    <a:lnTo>
                      <a:pt x="12389" y="8739"/>
                    </a:lnTo>
                    <a:lnTo>
                      <a:pt x="12404" y="8718"/>
                    </a:lnTo>
                    <a:cubicBezTo>
                      <a:pt x="12410" y="8709"/>
                      <a:pt x="12413" y="8703"/>
                      <a:pt x="12419" y="8694"/>
                    </a:cubicBezTo>
                    <a:cubicBezTo>
                      <a:pt x="12422" y="8688"/>
                      <a:pt x="12428" y="8679"/>
                      <a:pt x="12431" y="8670"/>
                    </a:cubicBezTo>
                    <a:cubicBezTo>
                      <a:pt x="12437" y="8661"/>
                      <a:pt x="12440" y="8655"/>
                      <a:pt x="12443" y="8646"/>
                    </a:cubicBezTo>
                    <a:cubicBezTo>
                      <a:pt x="12446" y="8639"/>
                      <a:pt x="12449" y="8627"/>
                      <a:pt x="12455" y="8618"/>
                    </a:cubicBezTo>
                    <a:cubicBezTo>
                      <a:pt x="12458" y="8609"/>
                      <a:pt x="12461" y="8603"/>
                      <a:pt x="12461" y="8594"/>
                    </a:cubicBezTo>
                    <a:cubicBezTo>
                      <a:pt x="12464" y="8588"/>
                      <a:pt x="12467" y="8576"/>
                      <a:pt x="12470" y="8567"/>
                    </a:cubicBezTo>
                    <a:cubicBezTo>
                      <a:pt x="12473" y="8558"/>
                      <a:pt x="12476" y="8549"/>
                      <a:pt x="12479" y="8540"/>
                    </a:cubicBezTo>
                    <a:cubicBezTo>
                      <a:pt x="12479" y="8534"/>
                      <a:pt x="12482" y="8525"/>
                      <a:pt x="12482" y="8516"/>
                    </a:cubicBezTo>
                    <a:cubicBezTo>
                      <a:pt x="12485" y="8507"/>
                      <a:pt x="12485" y="8495"/>
                      <a:pt x="12488" y="8486"/>
                    </a:cubicBezTo>
                    <a:lnTo>
                      <a:pt x="12491" y="8462"/>
                    </a:lnTo>
                    <a:cubicBezTo>
                      <a:pt x="12491" y="8450"/>
                      <a:pt x="12491" y="8438"/>
                      <a:pt x="12491" y="8426"/>
                    </a:cubicBezTo>
                    <a:lnTo>
                      <a:pt x="12491" y="8414"/>
                    </a:lnTo>
                    <a:cubicBezTo>
                      <a:pt x="12491" y="8411"/>
                      <a:pt x="12491" y="8408"/>
                      <a:pt x="12491" y="8405"/>
                    </a:cubicBezTo>
                    <a:lnTo>
                      <a:pt x="12491" y="8371"/>
                    </a:lnTo>
                    <a:cubicBezTo>
                      <a:pt x="12491" y="8359"/>
                      <a:pt x="12491" y="8356"/>
                      <a:pt x="12491" y="8347"/>
                    </a:cubicBezTo>
                    <a:cubicBezTo>
                      <a:pt x="12488" y="8338"/>
                      <a:pt x="12488" y="8329"/>
                      <a:pt x="12485" y="8317"/>
                    </a:cubicBezTo>
                    <a:cubicBezTo>
                      <a:pt x="12482" y="8308"/>
                      <a:pt x="12482" y="8299"/>
                      <a:pt x="12479" y="8290"/>
                    </a:cubicBezTo>
                    <a:cubicBezTo>
                      <a:pt x="12476" y="8278"/>
                      <a:pt x="12476" y="8275"/>
                      <a:pt x="12473" y="8266"/>
                    </a:cubicBezTo>
                    <a:cubicBezTo>
                      <a:pt x="12473" y="8260"/>
                      <a:pt x="12467" y="8245"/>
                      <a:pt x="12464" y="8233"/>
                    </a:cubicBezTo>
                    <a:lnTo>
                      <a:pt x="12461" y="8224"/>
                    </a:lnTo>
                    <a:cubicBezTo>
                      <a:pt x="11955" y="6797"/>
                      <a:pt x="10970" y="5589"/>
                      <a:pt x="9676" y="4803"/>
                    </a:cubicBezTo>
                    <a:lnTo>
                      <a:pt x="967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78" name="Google Shape;4666;p63">
                <a:extLst>
                  <a:ext uri="{FF2B5EF4-FFF2-40B4-BE49-F238E27FC236}">
                    <a16:creationId xmlns:a16="http://schemas.microsoft.com/office/drawing/2014/main" xmlns="" id="{7C771489-3975-4796-9064-8C6564B3CA79}"/>
                  </a:ext>
                </a:extLst>
              </p:cNvPr>
              <p:cNvSpPr/>
              <p:nvPr/>
            </p:nvSpPr>
            <p:spPr>
              <a:xfrm>
                <a:off x="5842500" y="2392350"/>
                <a:ext cx="79975" cy="117400"/>
              </a:xfrm>
              <a:custGeom>
                <a:avLst/>
                <a:gdLst/>
                <a:ahLst/>
                <a:cxnLst/>
                <a:rect l="l" t="t" r="r" b="b"/>
                <a:pathLst>
                  <a:path w="3199" h="4696" extrusionOk="0">
                    <a:moveTo>
                      <a:pt x="4" y="1"/>
                    </a:moveTo>
                    <a:lnTo>
                      <a:pt x="4" y="1651"/>
                    </a:lnTo>
                    <a:cubicBezTo>
                      <a:pt x="1" y="2591"/>
                      <a:pt x="287" y="3509"/>
                      <a:pt x="820" y="4283"/>
                    </a:cubicBezTo>
                    <a:cubicBezTo>
                      <a:pt x="994" y="4542"/>
                      <a:pt x="1287" y="4696"/>
                      <a:pt x="1600" y="4696"/>
                    </a:cubicBezTo>
                    <a:cubicBezTo>
                      <a:pt x="1913" y="4696"/>
                      <a:pt x="2205" y="4542"/>
                      <a:pt x="2380" y="4283"/>
                    </a:cubicBezTo>
                    <a:cubicBezTo>
                      <a:pt x="2913" y="3509"/>
                      <a:pt x="3199" y="2591"/>
                      <a:pt x="3196" y="1651"/>
                    </a:cubicBezTo>
                    <a:lnTo>
                      <a:pt x="319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579" name="Google Shape;4667;p63">
              <a:extLst>
                <a:ext uri="{FF2B5EF4-FFF2-40B4-BE49-F238E27FC236}">
                  <a16:creationId xmlns:a16="http://schemas.microsoft.com/office/drawing/2014/main" xmlns="" id="{57155D16-F085-472C-97F4-40DD3057E9DB}"/>
                </a:ext>
              </a:extLst>
            </p:cNvPr>
            <p:cNvGrpSpPr/>
            <p:nvPr/>
          </p:nvGrpSpPr>
          <p:grpSpPr>
            <a:xfrm>
              <a:off x="4024536" y="2777921"/>
              <a:ext cx="226347" cy="226347"/>
              <a:chOff x="6239925" y="2032450"/>
              <a:chExt cx="472775" cy="472775"/>
            </a:xfrm>
            <a:solidFill>
              <a:schemeClr val="accent3"/>
            </a:solidFill>
          </p:grpSpPr>
          <p:sp>
            <p:nvSpPr>
              <p:cNvPr id="580" name="Google Shape;4668;p63">
                <a:extLst>
                  <a:ext uri="{FF2B5EF4-FFF2-40B4-BE49-F238E27FC236}">
                    <a16:creationId xmlns:a16="http://schemas.microsoft.com/office/drawing/2014/main" xmlns="" id="{37A37C43-BA51-43CF-BE29-F2BC1FCF4151}"/>
                  </a:ext>
                </a:extLst>
              </p:cNvPr>
              <p:cNvSpPr/>
              <p:nvPr/>
            </p:nvSpPr>
            <p:spPr>
              <a:xfrm>
                <a:off x="6239925" y="2032450"/>
                <a:ext cx="472775" cy="472775"/>
              </a:xfrm>
              <a:custGeom>
                <a:avLst/>
                <a:gdLst/>
                <a:ahLst/>
                <a:cxnLst/>
                <a:rect l="l" t="t" r="r" b="b"/>
                <a:pathLst>
                  <a:path w="18911" h="18911" extrusionOk="0">
                    <a:moveTo>
                      <a:pt x="9455" y="2466"/>
                    </a:moveTo>
                    <a:cubicBezTo>
                      <a:pt x="13307" y="2466"/>
                      <a:pt x="16442" y="5601"/>
                      <a:pt x="16442" y="9456"/>
                    </a:cubicBezTo>
                    <a:cubicBezTo>
                      <a:pt x="16442" y="13310"/>
                      <a:pt x="13307" y="16445"/>
                      <a:pt x="9455" y="16445"/>
                    </a:cubicBezTo>
                    <a:cubicBezTo>
                      <a:pt x="5601" y="16445"/>
                      <a:pt x="2466" y="13310"/>
                      <a:pt x="2466" y="9456"/>
                    </a:cubicBezTo>
                    <a:cubicBezTo>
                      <a:pt x="2466" y="5601"/>
                      <a:pt x="5601" y="2466"/>
                      <a:pt x="9455" y="2466"/>
                    </a:cubicBezTo>
                    <a:close/>
                    <a:moveTo>
                      <a:pt x="9455" y="0"/>
                    </a:moveTo>
                    <a:cubicBezTo>
                      <a:pt x="4228" y="0"/>
                      <a:pt x="0" y="4228"/>
                      <a:pt x="0" y="9456"/>
                    </a:cubicBezTo>
                    <a:cubicBezTo>
                      <a:pt x="0" y="14683"/>
                      <a:pt x="4228" y="18911"/>
                      <a:pt x="9455" y="18911"/>
                    </a:cubicBezTo>
                    <a:cubicBezTo>
                      <a:pt x="14680" y="18911"/>
                      <a:pt x="18911" y="14683"/>
                      <a:pt x="18911" y="9456"/>
                    </a:cubicBezTo>
                    <a:cubicBezTo>
                      <a:pt x="18911" y="4231"/>
                      <a:pt x="14680" y="0"/>
                      <a:pt x="94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81" name="Google Shape;4669;p63">
                <a:extLst>
                  <a:ext uri="{FF2B5EF4-FFF2-40B4-BE49-F238E27FC236}">
                    <a16:creationId xmlns:a16="http://schemas.microsoft.com/office/drawing/2014/main" xmlns="" id="{EE1822E7-319D-41B0-8BEC-FE19DEC60367}"/>
                  </a:ext>
                </a:extLst>
              </p:cNvPr>
              <p:cNvSpPr/>
              <p:nvPr/>
            </p:nvSpPr>
            <p:spPr>
              <a:xfrm>
                <a:off x="6329800" y="2122325"/>
                <a:ext cx="292950" cy="293025"/>
              </a:xfrm>
              <a:custGeom>
                <a:avLst/>
                <a:gdLst/>
                <a:ahLst/>
                <a:cxnLst/>
                <a:rect l="l" t="t" r="r" b="b"/>
                <a:pathLst>
                  <a:path w="11718" h="11721" extrusionOk="0">
                    <a:moveTo>
                      <a:pt x="5860" y="1043"/>
                    </a:moveTo>
                    <a:cubicBezTo>
                      <a:pt x="6171" y="1043"/>
                      <a:pt x="6424" y="1295"/>
                      <a:pt x="6424" y="1609"/>
                    </a:cubicBezTo>
                    <a:lnTo>
                      <a:pt x="6424" y="2542"/>
                    </a:lnTo>
                    <a:cubicBezTo>
                      <a:pt x="7264" y="2792"/>
                      <a:pt x="7839" y="3566"/>
                      <a:pt x="7842" y="4442"/>
                    </a:cubicBezTo>
                    <a:cubicBezTo>
                      <a:pt x="7842" y="4755"/>
                      <a:pt x="7589" y="5008"/>
                      <a:pt x="7276" y="5008"/>
                    </a:cubicBezTo>
                    <a:cubicBezTo>
                      <a:pt x="6966" y="5008"/>
                      <a:pt x="6713" y="4755"/>
                      <a:pt x="6713" y="4442"/>
                    </a:cubicBezTo>
                    <a:cubicBezTo>
                      <a:pt x="6713" y="3929"/>
                      <a:pt x="6292" y="3588"/>
                      <a:pt x="5853" y="3588"/>
                    </a:cubicBezTo>
                    <a:cubicBezTo>
                      <a:pt x="5644" y="3588"/>
                      <a:pt x="5429" y="3666"/>
                      <a:pt x="5255" y="3840"/>
                    </a:cubicBezTo>
                    <a:cubicBezTo>
                      <a:pt x="4719" y="4376"/>
                      <a:pt x="5099" y="5297"/>
                      <a:pt x="5860" y="5297"/>
                    </a:cubicBezTo>
                    <a:cubicBezTo>
                      <a:pt x="5862" y="5297"/>
                      <a:pt x="5865" y="5297"/>
                      <a:pt x="5867" y="5297"/>
                    </a:cubicBezTo>
                    <a:cubicBezTo>
                      <a:pt x="6849" y="5297"/>
                      <a:pt x="7680" y="6019"/>
                      <a:pt x="7821" y="6993"/>
                    </a:cubicBezTo>
                    <a:cubicBezTo>
                      <a:pt x="7962" y="7968"/>
                      <a:pt x="7369" y="8899"/>
                      <a:pt x="6424" y="9179"/>
                    </a:cubicBezTo>
                    <a:lnTo>
                      <a:pt x="6424" y="10115"/>
                    </a:lnTo>
                    <a:cubicBezTo>
                      <a:pt x="6424" y="10426"/>
                      <a:pt x="6171" y="10679"/>
                      <a:pt x="5860" y="10679"/>
                    </a:cubicBezTo>
                    <a:cubicBezTo>
                      <a:pt x="5547" y="10679"/>
                      <a:pt x="5294" y="10426"/>
                      <a:pt x="5294" y="10115"/>
                    </a:cubicBezTo>
                    <a:lnTo>
                      <a:pt x="5294" y="9179"/>
                    </a:lnTo>
                    <a:cubicBezTo>
                      <a:pt x="4454" y="8929"/>
                      <a:pt x="3879" y="8155"/>
                      <a:pt x="3876" y="7279"/>
                    </a:cubicBezTo>
                    <a:cubicBezTo>
                      <a:pt x="3876" y="6966"/>
                      <a:pt x="4129" y="6713"/>
                      <a:pt x="4442" y="6713"/>
                    </a:cubicBezTo>
                    <a:cubicBezTo>
                      <a:pt x="4752" y="6713"/>
                      <a:pt x="5005" y="6966"/>
                      <a:pt x="5005" y="7279"/>
                    </a:cubicBezTo>
                    <a:cubicBezTo>
                      <a:pt x="5005" y="7792"/>
                      <a:pt x="5426" y="8133"/>
                      <a:pt x="5865" y="8133"/>
                    </a:cubicBezTo>
                    <a:cubicBezTo>
                      <a:pt x="6074" y="8133"/>
                      <a:pt x="6288" y="8055"/>
                      <a:pt x="6463" y="7881"/>
                    </a:cubicBezTo>
                    <a:cubicBezTo>
                      <a:pt x="6999" y="7345"/>
                      <a:pt x="6619" y="6427"/>
                      <a:pt x="5860" y="6427"/>
                    </a:cubicBezTo>
                    <a:cubicBezTo>
                      <a:pt x="4873" y="6427"/>
                      <a:pt x="4039" y="5704"/>
                      <a:pt x="3897" y="4728"/>
                    </a:cubicBezTo>
                    <a:cubicBezTo>
                      <a:pt x="3756" y="3753"/>
                      <a:pt x="4349" y="2822"/>
                      <a:pt x="5294" y="2542"/>
                    </a:cubicBezTo>
                    <a:lnTo>
                      <a:pt x="5294" y="1609"/>
                    </a:lnTo>
                    <a:cubicBezTo>
                      <a:pt x="5294" y="1295"/>
                      <a:pt x="5547" y="1043"/>
                      <a:pt x="5860" y="1043"/>
                    </a:cubicBezTo>
                    <a:close/>
                    <a:moveTo>
                      <a:pt x="5860" y="1"/>
                    </a:moveTo>
                    <a:cubicBezTo>
                      <a:pt x="2629" y="1"/>
                      <a:pt x="1" y="2629"/>
                      <a:pt x="1" y="5861"/>
                    </a:cubicBezTo>
                    <a:cubicBezTo>
                      <a:pt x="1" y="9092"/>
                      <a:pt x="2629" y="11720"/>
                      <a:pt x="5860" y="11720"/>
                    </a:cubicBezTo>
                    <a:cubicBezTo>
                      <a:pt x="9088" y="11720"/>
                      <a:pt x="11717" y="9092"/>
                      <a:pt x="11717" y="5861"/>
                    </a:cubicBezTo>
                    <a:cubicBezTo>
                      <a:pt x="11717" y="2629"/>
                      <a:pt x="9088" y="1"/>
                      <a:pt x="586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582" name="Google Shape;4670;p63">
              <a:extLst>
                <a:ext uri="{FF2B5EF4-FFF2-40B4-BE49-F238E27FC236}">
                  <a16:creationId xmlns:a16="http://schemas.microsoft.com/office/drawing/2014/main" xmlns="" id="{D3347C88-4047-44B8-BE7B-BC86B25FD9D9}"/>
                </a:ext>
              </a:extLst>
            </p:cNvPr>
            <p:cNvGrpSpPr/>
            <p:nvPr/>
          </p:nvGrpSpPr>
          <p:grpSpPr>
            <a:xfrm>
              <a:off x="4330139" y="1976905"/>
              <a:ext cx="227544" cy="126082"/>
              <a:chOff x="903075" y="2730000"/>
              <a:chExt cx="475275" cy="263350"/>
            </a:xfrm>
            <a:solidFill>
              <a:schemeClr val="accent3"/>
            </a:solidFill>
          </p:grpSpPr>
          <p:sp>
            <p:nvSpPr>
              <p:cNvPr id="583" name="Google Shape;4671;p63">
                <a:extLst>
                  <a:ext uri="{FF2B5EF4-FFF2-40B4-BE49-F238E27FC236}">
                    <a16:creationId xmlns:a16="http://schemas.microsoft.com/office/drawing/2014/main" xmlns="" id="{82185DAC-9F71-486B-BC41-FDE0B0C52B55}"/>
                  </a:ext>
                </a:extLst>
              </p:cNvPr>
              <p:cNvSpPr/>
              <p:nvPr/>
            </p:nvSpPr>
            <p:spPr>
              <a:xfrm>
                <a:off x="986725" y="2807325"/>
                <a:ext cx="308000" cy="108800"/>
              </a:xfrm>
              <a:custGeom>
                <a:avLst/>
                <a:gdLst/>
                <a:ahLst/>
                <a:cxnLst/>
                <a:rect l="l" t="t" r="r" b="b"/>
                <a:pathLst>
                  <a:path w="12320" h="4352" extrusionOk="0">
                    <a:moveTo>
                      <a:pt x="6161" y="482"/>
                    </a:moveTo>
                    <a:cubicBezTo>
                      <a:pt x="6845" y="482"/>
                      <a:pt x="7462" y="894"/>
                      <a:pt x="7724" y="1527"/>
                    </a:cubicBezTo>
                    <a:cubicBezTo>
                      <a:pt x="7986" y="2159"/>
                      <a:pt x="7838" y="2888"/>
                      <a:pt x="7357" y="3370"/>
                    </a:cubicBezTo>
                    <a:cubicBezTo>
                      <a:pt x="7032" y="3694"/>
                      <a:pt x="6599" y="3866"/>
                      <a:pt x="6158" y="3866"/>
                    </a:cubicBezTo>
                    <a:cubicBezTo>
                      <a:pt x="5940" y="3866"/>
                      <a:pt x="5720" y="3824"/>
                      <a:pt x="5511" y="3737"/>
                    </a:cubicBezTo>
                    <a:cubicBezTo>
                      <a:pt x="4881" y="3475"/>
                      <a:pt x="4469" y="2858"/>
                      <a:pt x="4469" y="2174"/>
                    </a:cubicBezTo>
                    <a:cubicBezTo>
                      <a:pt x="4469" y="1241"/>
                      <a:pt x="5225" y="482"/>
                      <a:pt x="6161" y="482"/>
                    </a:cubicBezTo>
                    <a:close/>
                    <a:moveTo>
                      <a:pt x="1418" y="0"/>
                    </a:moveTo>
                    <a:cubicBezTo>
                      <a:pt x="1220" y="684"/>
                      <a:pt x="684" y="1220"/>
                      <a:pt x="0" y="1415"/>
                    </a:cubicBezTo>
                    <a:lnTo>
                      <a:pt x="0" y="2933"/>
                    </a:lnTo>
                    <a:cubicBezTo>
                      <a:pt x="684" y="3129"/>
                      <a:pt x="1220" y="3665"/>
                      <a:pt x="1418" y="4351"/>
                    </a:cubicBezTo>
                    <a:lnTo>
                      <a:pt x="10904" y="4351"/>
                    </a:lnTo>
                    <a:cubicBezTo>
                      <a:pt x="11100" y="3665"/>
                      <a:pt x="11636" y="3129"/>
                      <a:pt x="12319" y="2933"/>
                    </a:cubicBezTo>
                    <a:lnTo>
                      <a:pt x="12319" y="1415"/>
                    </a:lnTo>
                    <a:cubicBezTo>
                      <a:pt x="11636" y="1220"/>
                      <a:pt x="11100" y="684"/>
                      <a:pt x="1090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84" name="Google Shape;4672;p63">
                <a:extLst>
                  <a:ext uri="{FF2B5EF4-FFF2-40B4-BE49-F238E27FC236}">
                    <a16:creationId xmlns:a16="http://schemas.microsoft.com/office/drawing/2014/main" xmlns="" id="{CCA1BD35-CB7B-42F1-A414-64C525A6B186}"/>
                  </a:ext>
                </a:extLst>
              </p:cNvPr>
              <p:cNvSpPr/>
              <p:nvPr/>
            </p:nvSpPr>
            <p:spPr>
              <a:xfrm>
                <a:off x="1126675" y="2847600"/>
                <a:ext cx="28100" cy="28175"/>
              </a:xfrm>
              <a:custGeom>
                <a:avLst/>
                <a:gdLst/>
                <a:ahLst/>
                <a:cxnLst/>
                <a:rect l="l" t="t" r="r" b="b"/>
                <a:pathLst>
                  <a:path w="1124" h="1127" extrusionOk="0">
                    <a:moveTo>
                      <a:pt x="563" y="0"/>
                    </a:moveTo>
                    <a:cubicBezTo>
                      <a:pt x="250" y="0"/>
                      <a:pt x="0" y="253"/>
                      <a:pt x="0" y="563"/>
                    </a:cubicBezTo>
                    <a:cubicBezTo>
                      <a:pt x="0" y="873"/>
                      <a:pt x="250" y="1126"/>
                      <a:pt x="563" y="1126"/>
                    </a:cubicBezTo>
                    <a:cubicBezTo>
                      <a:pt x="873" y="1126"/>
                      <a:pt x="1123" y="873"/>
                      <a:pt x="1123" y="563"/>
                    </a:cubicBezTo>
                    <a:cubicBezTo>
                      <a:pt x="1123" y="253"/>
                      <a:pt x="873" y="0"/>
                      <a:pt x="56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85" name="Google Shape;4673;p63">
                <a:extLst>
                  <a:ext uri="{FF2B5EF4-FFF2-40B4-BE49-F238E27FC236}">
                    <a16:creationId xmlns:a16="http://schemas.microsoft.com/office/drawing/2014/main" xmlns="" id="{2B3C8043-6A17-471E-8CC3-1EF43539DC6C}"/>
                  </a:ext>
                </a:extLst>
              </p:cNvPr>
              <p:cNvSpPr/>
              <p:nvPr/>
            </p:nvSpPr>
            <p:spPr>
              <a:xfrm>
                <a:off x="903075" y="2730000"/>
                <a:ext cx="475275" cy="263350"/>
              </a:xfrm>
              <a:custGeom>
                <a:avLst/>
                <a:gdLst/>
                <a:ahLst/>
                <a:cxnLst/>
                <a:rect l="l" t="t" r="r" b="b"/>
                <a:pathLst>
                  <a:path w="19011" h="10534" extrusionOk="0">
                    <a:moveTo>
                      <a:pt x="14735" y="1964"/>
                    </a:moveTo>
                    <a:cubicBezTo>
                      <a:pt x="15045" y="1964"/>
                      <a:pt x="15298" y="2217"/>
                      <a:pt x="15298" y="2530"/>
                    </a:cubicBezTo>
                    <a:cubicBezTo>
                      <a:pt x="15298" y="3042"/>
                      <a:pt x="15716" y="3460"/>
                      <a:pt x="16231" y="3460"/>
                    </a:cubicBezTo>
                    <a:cubicBezTo>
                      <a:pt x="16541" y="3460"/>
                      <a:pt x="16794" y="3713"/>
                      <a:pt x="16794" y="4026"/>
                    </a:cubicBezTo>
                    <a:lnTo>
                      <a:pt x="16794" y="6511"/>
                    </a:lnTo>
                    <a:cubicBezTo>
                      <a:pt x="16794" y="6821"/>
                      <a:pt x="16541" y="7074"/>
                      <a:pt x="16231" y="7074"/>
                    </a:cubicBezTo>
                    <a:cubicBezTo>
                      <a:pt x="15716" y="7074"/>
                      <a:pt x="15298" y="7492"/>
                      <a:pt x="15298" y="8007"/>
                    </a:cubicBezTo>
                    <a:cubicBezTo>
                      <a:pt x="15298" y="8318"/>
                      <a:pt x="15045" y="8570"/>
                      <a:pt x="14735" y="8570"/>
                    </a:cubicBezTo>
                    <a:lnTo>
                      <a:pt x="4277" y="8570"/>
                    </a:lnTo>
                    <a:cubicBezTo>
                      <a:pt x="3966" y="8570"/>
                      <a:pt x="3714" y="8318"/>
                      <a:pt x="3714" y="8007"/>
                    </a:cubicBezTo>
                    <a:cubicBezTo>
                      <a:pt x="3714" y="7492"/>
                      <a:pt x="3295" y="7074"/>
                      <a:pt x="2783" y="7074"/>
                    </a:cubicBezTo>
                    <a:cubicBezTo>
                      <a:pt x="2470" y="7074"/>
                      <a:pt x="2217" y="6821"/>
                      <a:pt x="2217" y="6511"/>
                    </a:cubicBezTo>
                    <a:lnTo>
                      <a:pt x="2217" y="4026"/>
                    </a:lnTo>
                    <a:cubicBezTo>
                      <a:pt x="2217" y="3713"/>
                      <a:pt x="2470" y="3460"/>
                      <a:pt x="2783" y="3460"/>
                    </a:cubicBezTo>
                    <a:cubicBezTo>
                      <a:pt x="3295" y="3460"/>
                      <a:pt x="3714" y="3042"/>
                      <a:pt x="3714" y="2530"/>
                    </a:cubicBezTo>
                    <a:cubicBezTo>
                      <a:pt x="3714" y="2217"/>
                      <a:pt x="3966" y="1964"/>
                      <a:pt x="4277" y="1964"/>
                    </a:cubicBezTo>
                    <a:close/>
                    <a:moveTo>
                      <a:pt x="567" y="0"/>
                    </a:moveTo>
                    <a:cubicBezTo>
                      <a:pt x="254" y="0"/>
                      <a:pt x="1" y="253"/>
                      <a:pt x="1" y="567"/>
                    </a:cubicBezTo>
                    <a:lnTo>
                      <a:pt x="1" y="9968"/>
                    </a:lnTo>
                    <a:cubicBezTo>
                      <a:pt x="1" y="10281"/>
                      <a:pt x="254" y="10534"/>
                      <a:pt x="567" y="10534"/>
                    </a:cubicBezTo>
                    <a:lnTo>
                      <a:pt x="18445" y="10534"/>
                    </a:lnTo>
                    <a:cubicBezTo>
                      <a:pt x="18758" y="10534"/>
                      <a:pt x="19011" y="10281"/>
                      <a:pt x="19011" y="9968"/>
                    </a:cubicBezTo>
                    <a:lnTo>
                      <a:pt x="19011" y="567"/>
                    </a:lnTo>
                    <a:cubicBezTo>
                      <a:pt x="19011" y="253"/>
                      <a:pt x="18758" y="0"/>
                      <a:pt x="1844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586" name="Google Shape;4674;p63">
              <a:extLst>
                <a:ext uri="{FF2B5EF4-FFF2-40B4-BE49-F238E27FC236}">
                  <a16:creationId xmlns:a16="http://schemas.microsoft.com/office/drawing/2014/main" xmlns="" id="{6ED2A51C-E1BA-48E4-BE94-A55E549E52AD}"/>
                </a:ext>
              </a:extLst>
            </p:cNvPr>
            <p:cNvGrpSpPr/>
            <p:nvPr/>
          </p:nvGrpSpPr>
          <p:grpSpPr>
            <a:xfrm>
              <a:off x="1749021" y="2775755"/>
              <a:ext cx="230680" cy="230680"/>
              <a:chOff x="1492675" y="2027925"/>
              <a:chExt cx="481825" cy="481825"/>
            </a:xfrm>
            <a:solidFill>
              <a:schemeClr val="accent3"/>
            </a:solidFill>
          </p:grpSpPr>
          <p:sp>
            <p:nvSpPr>
              <p:cNvPr id="587" name="Google Shape;4675;p63">
                <a:extLst>
                  <a:ext uri="{FF2B5EF4-FFF2-40B4-BE49-F238E27FC236}">
                    <a16:creationId xmlns:a16="http://schemas.microsoft.com/office/drawing/2014/main" xmlns="" id="{F2C2B6CC-E3C1-4C1C-9450-FD2B99EB8147}"/>
                  </a:ext>
                </a:extLst>
              </p:cNvPr>
              <p:cNvSpPr/>
              <p:nvPr/>
            </p:nvSpPr>
            <p:spPr>
              <a:xfrm>
                <a:off x="1719425" y="2170050"/>
                <a:ext cx="28250" cy="28250"/>
              </a:xfrm>
              <a:custGeom>
                <a:avLst/>
                <a:gdLst/>
                <a:ahLst/>
                <a:cxnLst/>
                <a:rect l="l" t="t" r="r" b="b"/>
                <a:pathLst>
                  <a:path w="1130" h="1130" extrusionOk="0">
                    <a:moveTo>
                      <a:pt x="567" y="1"/>
                    </a:moveTo>
                    <a:cubicBezTo>
                      <a:pt x="254" y="1"/>
                      <a:pt x="1" y="251"/>
                      <a:pt x="1" y="564"/>
                    </a:cubicBezTo>
                    <a:cubicBezTo>
                      <a:pt x="1" y="877"/>
                      <a:pt x="254" y="1130"/>
                      <a:pt x="567" y="1130"/>
                    </a:cubicBezTo>
                    <a:cubicBezTo>
                      <a:pt x="877" y="1130"/>
                      <a:pt x="1130" y="877"/>
                      <a:pt x="1130" y="564"/>
                    </a:cubicBezTo>
                    <a:cubicBezTo>
                      <a:pt x="1130" y="251"/>
                      <a:pt x="877" y="1"/>
                      <a:pt x="5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88" name="Google Shape;4676;p63">
                <a:extLst>
                  <a:ext uri="{FF2B5EF4-FFF2-40B4-BE49-F238E27FC236}">
                    <a16:creationId xmlns:a16="http://schemas.microsoft.com/office/drawing/2014/main" xmlns="" id="{C359B95D-BDA2-47E7-A205-885EE267C2E6}"/>
                  </a:ext>
                </a:extLst>
              </p:cNvPr>
              <p:cNvSpPr/>
              <p:nvPr/>
            </p:nvSpPr>
            <p:spPr>
              <a:xfrm>
                <a:off x="1832350" y="2254750"/>
                <a:ext cx="28250" cy="28250"/>
              </a:xfrm>
              <a:custGeom>
                <a:avLst/>
                <a:gdLst/>
                <a:ahLst/>
                <a:cxnLst/>
                <a:rect l="l" t="t" r="r" b="b"/>
                <a:pathLst>
                  <a:path w="1130" h="1130" extrusionOk="0">
                    <a:moveTo>
                      <a:pt x="567" y="0"/>
                    </a:moveTo>
                    <a:cubicBezTo>
                      <a:pt x="253" y="0"/>
                      <a:pt x="0" y="250"/>
                      <a:pt x="0" y="564"/>
                    </a:cubicBezTo>
                    <a:cubicBezTo>
                      <a:pt x="0" y="877"/>
                      <a:pt x="253" y="1130"/>
                      <a:pt x="567" y="1130"/>
                    </a:cubicBezTo>
                    <a:cubicBezTo>
                      <a:pt x="877" y="1130"/>
                      <a:pt x="1130" y="877"/>
                      <a:pt x="1130" y="564"/>
                    </a:cubicBezTo>
                    <a:cubicBezTo>
                      <a:pt x="1130" y="250"/>
                      <a:pt x="877" y="0"/>
                      <a:pt x="5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89" name="Google Shape;4677;p63">
                <a:extLst>
                  <a:ext uri="{FF2B5EF4-FFF2-40B4-BE49-F238E27FC236}">
                    <a16:creationId xmlns:a16="http://schemas.microsoft.com/office/drawing/2014/main" xmlns="" id="{46A1D3A0-2292-455D-822C-0CACD709A05C}"/>
                  </a:ext>
                </a:extLst>
              </p:cNvPr>
              <p:cNvSpPr/>
              <p:nvPr/>
            </p:nvSpPr>
            <p:spPr>
              <a:xfrm>
                <a:off x="1606500" y="2254750"/>
                <a:ext cx="28250" cy="28250"/>
              </a:xfrm>
              <a:custGeom>
                <a:avLst/>
                <a:gdLst/>
                <a:ahLst/>
                <a:cxnLst/>
                <a:rect l="l" t="t" r="r" b="b"/>
                <a:pathLst>
                  <a:path w="1130" h="1130" extrusionOk="0">
                    <a:moveTo>
                      <a:pt x="567" y="0"/>
                    </a:moveTo>
                    <a:cubicBezTo>
                      <a:pt x="254" y="0"/>
                      <a:pt x="1" y="250"/>
                      <a:pt x="1" y="564"/>
                    </a:cubicBezTo>
                    <a:cubicBezTo>
                      <a:pt x="1" y="877"/>
                      <a:pt x="254" y="1130"/>
                      <a:pt x="567" y="1130"/>
                    </a:cubicBezTo>
                    <a:cubicBezTo>
                      <a:pt x="877" y="1130"/>
                      <a:pt x="1130" y="877"/>
                      <a:pt x="1130" y="564"/>
                    </a:cubicBezTo>
                    <a:cubicBezTo>
                      <a:pt x="1130" y="250"/>
                      <a:pt x="877" y="0"/>
                      <a:pt x="5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90" name="Google Shape;4678;p63">
                <a:extLst>
                  <a:ext uri="{FF2B5EF4-FFF2-40B4-BE49-F238E27FC236}">
                    <a16:creationId xmlns:a16="http://schemas.microsoft.com/office/drawing/2014/main" xmlns="" id="{919CB583-D8D1-4574-80C4-C5A29831522C}"/>
                  </a:ext>
                </a:extLst>
              </p:cNvPr>
              <p:cNvSpPr/>
              <p:nvPr/>
            </p:nvSpPr>
            <p:spPr>
              <a:xfrm>
                <a:off x="1492675" y="2425025"/>
                <a:ext cx="481825" cy="84725"/>
              </a:xfrm>
              <a:custGeom>
                <a:avLst/>
                <a:gdLst/>
                <a:ahLst/>
                <a:cxnLst/>
                <a:rect l="l" t="t" r="r" b="b"/>
                <a:pathLst>
                  <a:path w="19273" h="3389" extrusionOk="0">
                    <a:moveTo>
                      <a:pt x="1" y="1"/>
                    </a:moveTo>
                    <a:lnTo>
                      <a:pt x="1" y="1696"/>
                    </a:lnTo>
                    <a:cubicBezTo>
                      <a:pt x="1" y="2630"/>
                      <a:pt x="757" y="3389"/>
                      <a:pt x="1693" y="3389"/>
                    </a:cubicBezTo>
                    <a:lnTo>
                      <a:pt x="17577" y="3389"/>
                    </a:lnTo>
                    <a:cubicBezTo>
                      <a:pt x="18514" y="3389"/>
                      <a:pt x="19270" y="2630"/>
                      <a:pt x="19273" y="1696"/>
                    </a:cubicBezTo>
                    <a:lnTo>
                      <a:pt x="1927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91" name="Google Shape;4679;p63">
                <a:extLst>
                  <a:ext uri="{FF2B5EF4-FFF2-40B4-BE49-F238E27FC236}">
                    <a16:creationId xmlns:a16="http://schemas.microsoft.com/office/drawing/2014/main" xmlns="" id="{694E5711-52AA-41CB-A13A-308863C9DECA}"/>
                  </a:ext>
                </a:extLst>
              </p:cNvPr>
              <p:cNvSpPr/>
              <p:nvPr/>
            </p:nvSpPr>
            <p:spPr>
              <a:xfrm>
                <a:off x="1492675" y="2027925"/>
                <a:ext cx="481825" cy="368000"/>
              </a:xfrm>
              <a:custGeom>
                <a:avLst/>
                <a:gdLst/>
                <a:ahLst/>
                <a:cxnLst/>
                <a:rect l="l" t="t" r="r" b="b"/>
                <a:pathLst>
                  <a:path w="19273" h="14720" extrusionOk="0">
                    <a:moveTo>
                      <a:pt x="5120" y="2259"/>
                    </a:moveTo>
                    <a:cubicBezTo>
                      <a:pt x="5430" y="2259"/>
                      <a:pt x="5683" y="2512"/>
                      <a:pt x="5683" y="2825"/>
                    </a:cubicBezTo>
                    <a:lnTo>
                      <a:pt x="5683" y="8047"/>
                    </a:lnTo>
                    <a:cubicBezTo>
                      <a:pt x="6360" y="8281"/>
                      <a:pt x="6812" y="8920"/>
                      <a:pt x="6812" y="9637"/>
                    </a:cubicBezTo>
                    <a:cubicBezTo>
                      <a:pt x="6812" y="10353"/>
                      <a:pt x="6360" y="10992"/>
                      <a:pt x="5683" y="11226"/>
                    </a:cubicBezTo>
                    <a:lnTo>
                      <a:pt x="5683" y="13024"/>
                    </a:lnTo>
                    <a:cubicBezTo>
                      <a:pt x="5683" y="13337"/>
                      <a:pt x="5430" y="13587"/>
                      <a:pt x="5120" y="13587"/>
                    </a:cubicBezTo>
                    <a:cubicBezTo>
                      <a:pt x="4807" y="13587"/>
                      <a:pt x="4554" y="13337"/>
                      <a:pt x="4554" y="13024"/>
                    </a:cubicBezTo>
                    <a:lnTo>
                      <a:pt x="4554" y="11226"/>
                    </a:lnTo>
                    <a:cubicBezTo>
                      <a:pt x="3876" y="10992"/>
                      <a:pt x="3425" y="10353"/>
                      <a:pt x="3425" y="9637"/>
                    </a:cubicBezTo>
                    <a:cubicBezTo>
                      <a:pt x="3425" y="8920"/>
                      <a:pt x="3876" y="8281"/>
                      <a:pt x="4554" y="8047"/>
                    </a:cubicBezTo>
                    <a:lnTo>
                      <a:pt x="4554" y="2825"/>
                    </a:lnTo>
                    <a:cubicBezTo>
                      <a:pt x="4554" y="2512"/>
                      <a:pt x="4807" y="2259"/>
                      <a:pt x="5120" y="2259"/>
                    </a:cubicBezTo>
                    <a:close/>
                    <a:moveTo>
                      <a:pt x="9637" y="2259"/>
                    </a:moveTo>
                    <a:cubicBezTo>
                      <a:pt x="9947" y="2259"/>
                      <a:pt x="10200" y="2512"/>
                      <a:pt x="10200" y="2825"/>
                    </a:cubicBezTo>
                    <a:lnTo>
                      <a:pt x="10200" y="4659"/>
                    </a:lnTo>
                    <a:cubicBezTo>
                      <a:pt x="10877" y="4894"/>
                      <a:pt x="11329" y="5532"/>
                      <a:pt x="11329" y="6249"/>
                    </a:cubicBezTo>
                    <a:cubicBezTo>
                      <a:pt x="11329" y="6966"/>
                      <a:pt x="10877" y="7604"/>
                      <a:pt x="10200" y="7839"/>
                    </a:cubicBezTo>
                    <a:lnTo>
                      <a:pt x="10200" y="13024"/>
                    </a:lnTo>
                    <a:cubicBezTo>
                      <a:pt x="10200" y="13337"/>
                      <a:pt x="9947" y="13587"/>
                      <a:pt x="9637" y="13587"/>
                    </a:cubicBezTo>
                    <a:cubicBezTo>
                      <a:pt x="9324" y="13587"/>
                      <a:pt x="9071" y="13337"/>
                      <a:pt x="9071" y="13024"/>
                    </a:cubicBezTo>
                    <a:lnTo>
                      <a:pt x="9071" y="7839"/>
                    </a:lnTo>
                    <a:cubicBezTo>
                      <a:pt x="8393" y="7604"/>
                      <a:pt x="7941" y="6966"/>
                      <a:pt x="7941" y="6249"/>
                    </a:cubicBezTo>
                    <a:cubicBezTo>
                      <a:pt x="7941" y="5532"/>
                      <a:pt x="8393" y="4894"/>
                      <a:pt x="9071" y="4659"/>
                    </a:cubicBezTo>
                    <a:lnTo>
                      <a:pt x="9071" y="2825"/>
                    </a:lnTo>
                    <a:cubicBezTo>
                      <a:pt x="9071" y="2512"/>
                      <a:pt x="9324" y="2259"/>
                      <a:pt x="9637" y="2259"/>
                    </a:cubicBezTo>
                    <a:close/>
                    <a:moveTo>
                      <a:pt x="14154" y="2259"/>
                    </a:moveTo>
                    <a:cubicBezTo>
                      <a:pt x="14464" y="2259"/>
                      <a:pt x="14717" y="2512"/>
                      <a:pt x="14717" y="2825"/>
                    </a:cubicBezTo>
                    <a:lnTo>
                      <a:pt x="14717" y="8047"/>
                    </a:lnTo>
                    <a:cubicBezTo>
                      <a:pt x="15394" y="8281"/>
                      <a:pt x="15846" y="8920"/>
                      <a:pt x="15846" y="9637"/>
                    </a:cubicBezTo>
                    <a:cubicBezTo>
                      <a:pt x="15846" y="10353"/>
                      <a:pt x="15394" y="10992"/>
                      <a:pt x="14717" y="11226"/>
                    </a:cubicBezTo>
                    <a:lnTo>
                      <a:pt x="14717" y="13024"/>
                    </a:lnTo>
                    <a:cubicBezTo>
                      <a:pt x="14717" y="13337"/>
                      <a:pt x="14464" y="13587"/>
                      <a:pt x="14154" y="13587"/>
                    </a:cubicBezTo>
                    <a:cubicBezTo>
                      <a:pt x="13840" y="13587"/>
                      <a:pt x="13587" y="13337"/>
                      <a:pt x="13587" y="13024"/>
                    </a:cubicBezTo>
                    <a:lnTo>
                      <a:pt x="13587" y="11226"/>
                    </a:lnTo>
                    <a:cubicBezTo>
                      <a:pt x="12910" y="10992"/>
                      <a:pt x="12458" y="10353"/>
                      <a:pt x="12458" y="9637"/>
                    </a:cubicBezTo>
                    <a:cubicBezTo>
                      <a:pt x="12458" y="8920"/>
                      <a:pt x="12910" y="8281"/>
                      <a:pt x="13587" y="8047"/>
                    </a:cubicBezTo>
                    <a:lnTo>
                      <a:pt x="13587" y="2825"/>
                    </a:lnTo>
                    <a:cubicBezTo>
                      <a:pt x="13587" y="2512"/>
                      <a:pt x="13840" y="2259"/>
                      <a:pt x="14154" y="2259"/>
                    </a:cubicBezTo>
                    <a:close/>
                    <a:moveTo>
                      <a:pt x="1693" y="1"/>
                    </a:moveTo>
                    <a:cubicBezTo>
                      <a:pt x="757" y="1"/>
                      <a:pt x="1" y="759"/>
                      <a:pt x="1" y="1696"/>
                    </a:cubicBezTo>
                    <a:lnTo>
                      <a:pt x="1" y="14720"/>
                    </a:lnTo>
                    <a:lnTo>
                      <a:pt x="19273" y="14720"/>
                    </a:lnTo>
                    <a:lnTo>
                      <a:pt x="19273" y="1696"/>
                    </a:lnTo>
                    <a:cubicBezTo>
                      <a:pt x="19270" y="759"/>
                      <a:pt x="18514" y="1"/>
                      <a:pt x="1757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592" name="Google Shape;4680;p63">
              <a:extLst>
                <a:ext uri="{FF2B5EF4-FFF2-40B4-BE49-F238E27FC236}">
                  <a16:creationId xmlns:a16="http://schemas.microsoft.com/office/drawing/2014/main" xmlns="" id="{E941A6CD-AB6C-41C6-A7B5-E47067267CEC}"/>
                </a:ext>
              </a:extLst>
            </p:cNvPr>
            <p:cNvGrpSpPr/>
            <p:nvPr/>
          </p:nvGrpSpPr>
          <p:grpSpPr>
            <a:xfrm>
              <a:off x="4623047" y="1924606"/>
              <a:ext cx="230680" cy="230680"/>
              <a:chOff x="1492675" y="2620775"/>
              <a:chExt cx="481825" cy="481825"/>
            </a:xfrm>
            <a:solidFill>
              <a:schemeClr val="accent3"/>
            </a:solidFill>
          </p:grpSpPr>
          <p:sp>
            <p:nvSpPr>
              <p:cNvPr id="593" name="Google Shape;4681;p63">
                <a:extLst>
                  <a:ext uri="{FF2B5EF4-FFF2-40B4-BE49-F238E27FC236}">
                    <a16:creationId xmlns:a16="http://schemas.microsoft.com/office/drawing/2014/main" xmlns="" id="{E8136731-01A1-4C73-A8A2-C3C8061E7026}"/>
                  </a:ext>
                </a:extLst>
              </p:cNvPr>
              <p:cNvSpPr/>
              <p:nvPr/>
            </p:nvSpPr>
            <p:spPr>
              <a:xfrm>
                <a:off x="1677125" y="2620775"/>
                <a:ext cx="112950" cy="113850"/>
              </a:xfrm>
              <a:custGeom>
                <a:avLst/>
                <a:gdLst/>
                <a:ahLst/>
                <a:cxnLst/>
                <a:rect l="l" t="t" r="r" b="b"/>
                <a:pathLst>
                  <a:path w="4518" h="4554" extrusionOk="0">
                    <a:moveTo>
                      <a:pt x="2259" y="0"/>
                    </a:moveTo>
                    <a:cubicBezTo>
                      <a:pt x="1009" y="0"/>
                      <a:pt x="0" y="1048"/>
                      <a:pt x="0" y="2298"/>
                    </a:cubicBezTo>
                    <a:cubicBezTo>
                      <a:pt x="0" y="3544"/>
                      <a:pt x="1009" y="4553"/>
                      <a:pt x="2259" y="4553"/>
                    </a:cubicBezTo>
                    <a:cubicBezTo>
                      <a:pt x="3505" y="4553"/>
                      <a:pt x="4517" y="3544"/>
                      <a:pt x="4517" y="2298"/>
                    </a:cubicBezTo>
                    <a:cubicBezTo>
                      <a:pt x="4517" y="1048"/>
                      <a:pt x="3505" y="0"/>
                      <a:pt x="225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94" name="Google Shape;4682;p63">
                <a:extLst>
                  <a:ext uri="{FF2B5EF4-FFF2-40B4-BE49-F238E27FC236}">
                    <a16:creationId xmlns:a16="http://schemas.microsoft.com/office/drawing/2014/main" xmlns="" id="{820390D6-EA65-4B31-BA52-B0EE288D419A}"/>
                  </a:ext>
                </a:extLst>
              </p:cNvPr>
              <p:cNvSpPr/>
              <p:nvPr/>
            </p:nvSpPr>
            <p:spPr>
              <a:xfrm>
                <a:off x="1492675" y="2734675"/>
                <a:ext cx="481825" cy="367925"/>
              </a:xfrm>
              <a:custGeom>
                <a:avLst/>
                <a:gdLst/>
                <a:ahLst/>
                <a:cxnLst/>
                <a:rect l="l" t="t" r="r" b="b"/>
                <a:pathLst>
                  <a:path w="19273" h="14717" extrusionOk="0">
                    <a:moveTo>
                      <a:pt x="5120" y="4517"/>
                    </a:moveTo>
                    <a:cubicBezTo>
                      <a:pt x="5623" y="4517"/>
                      <a:pt x="5873" y="5122"/>
                      <a:pt x="5517" y="5481"/>
                    </a:cubicBezTo>
                    <a:cubicBezTo>
                      <a:pt x="5403" y="5595"/>
                      <a:pt x="5262" y="5647"/>
                      <a:pt x="5123" y="5647"/>
                    </a:cubicBezTo>
                    <a:cubicBezTo>
                      <a:pt x="4833" y="5647"/>
                      <a:pt x="4554" y="5421"/>
                      <a:pt x="4554" y="5080"/>
                    </a:cubicBezTo>
                    <a:cubicBezTo>
                      <a:pt x="4554" y="4767"/>
                      <a:pt x="4807" y="4517"/>
                      <a:pt x="5120" y="4517"/>
                    </a:cubicBezTo>
                    <a:close/>
                    <a:moveTo>
                      <a:pt x="3991" y="0"/>
                    </a:moveTo>
                    <a:cubicBezTo>
                      <a:pt x="3677" y="0"/>
                      <a:pt x="3425" y="250"/>
                      <a:pt x="3425" y="563"/>
                    </a:cubicBezTo>
                    <a:lnTo>
                      <a:pt x="3425" y="2572"/>
                    </a:lnTo>
                    <a:cubicBezTo>
                      <a:pt x="2455" y="3367"/>
                      <a:pt x="1750" y="4439"/>
                      <a:pt x="1401" y="5646"/>
                    </a:cubicBezTo>
                    <a:lnTo>
                      <a:pt x="564" y="5646"/>
                    </a:lnTo>
                    <a:cubicBezTo>
                      <a:pt x="251" y="5646"/>
                      <a:pt x="1" y="5896"/>
                      <a:pt x="1" y="6209"/>
                    </a:cubicBezTo>
                    <a:lnTo>
                      <a:pt x="1" y="9597"/>
                    </a:lnTo>
                    <a:cubicBezTo>
                      <a:pt x="1" y="9910"/>
                      <a:pt x="251" y="10163"/>
                      <a:pt x="564" y="10163"/>
                    </a:cubicBezTo>
                    <a:lnTo>
                      <a:pt x="1850" y="10163"/>
                    </a:lnTo>
                    <a:cubicBezTo>
                      <a:pt x="2446" y="11322"/>
                      <a:pt x="3391" y="12265"/>
                      <a:pt x="4554" y="12858"/>
                    </a:cubicBezTo>
                    <a:lnTo>
                      <a:pt x="4554" y="14153"/>
                    </a:lnTo>
                    <a:cubicBezTo>
                      <a:pt x="4554" y="14463"/>
                      <a:pt x="4807" y="14716"/>
                      <a:pt x="5120" y="14716"/>
                    </a:cubicBezTo>
                    <a:lnTo>
                      <a:pt x="7378" y="14716"/>
                    </a:lnTo>
                    <a:cubicBezTo>
                      <a:pt x="7688" y="14716"/>
                      <a:pt x="7941" y="14463"/>
                      <a:pt x="7941" y="14153"/>
                    </a:cubicBezTo>
                    <a:lnTo>
                      <a:pt x="7941" y="13551"/>
                    </a:lnTo>
                    <a:lnTo>
                      <a:pt x="11329" y="13551"/>
                    </a:lnTo>
                    <a:lnTo>
                      <a:pt x="11329" y="14153"/>
                    </a:lnTo>
                    <a:cubicBezTo>
                      <a:pt x="11329" y="14463"/>
                      <a:pt x="11582" y="14716"/>
                      <a:pt x="11895" y="14716"/>
                    </a:cubicBezTo>
                    <a:lnTo>
                      <a:pt x="14154" y="14716"/>
                    </a:lnTo>
                    <a:cubicBezTo>
                      <a:pt x="14464" y="14716"/>
                      <a:pt x="14717" y="14463"/>
                      <a:pt x="14717" y="14153"/>
                    </a:cubicBezTo>
                    <a:lnTo>
                      <a:pt x="14717" y="12864"/>
                    </a:lnTo>
                    <a:cubicBezTo>
                      <a:pt x="16647" y="11880"/>
                      <a:pt x="17945" y="9958"/>
                      <a:pt x="18107" y="7808"/>
                    </a:cubicBezTo>
                    <a:cubicBezTo>
                      <a:pt x="18800" y="7582"/>
                      <a:pt x="19270" y="6938"/>
                      <a:pt x="19273" y="6209"/>
                    </a:cubicBezTo>
                    <a:lnTo>
                      <a:pt x="19273" y="5080"/>
                    </a:lnTo>
                    <a:cubicBezTo>
                      <a:pt x="19273" y="4767"/>
                      <a:pt x="19020" y="4517"/>
                      <a:pt x="18707" y="4517"/>
                    </a:cubicBezTo>
                    <a:cubicBezTo>
                      <a:pt x="18393" y="4517"/>
                      <a:pt x="18144" y="4767"/>
                      <a:pt x="18144" y="5080"/>
                    </a:cubicBezTo>
                    <a:lnTo>
                      <a:pt x="18144" y="6209"/>
                    </a:lnTo>
                    <a:cubicBezTo>
                      <a:pt x="18141" y="6300"/>
                      <a:pt x="18116" y="6387"/>
                      <a:pt x="18074" y="6465"/>
                    </a:cubicBezTo>
                    <a:cubicBezTo>
                      <a:pt x="17647" y="3454"/>
                      <a:pt x="15021" y="1129"/>
                      <a:pt x="11895" y="1129"/>
                    </a:cubicBezTo>
                    <a:lnTo>
                      <a:pt x="7378" y="1129"/>
                    </a:lnTo>
                    <a:cubicBezTo>
                      <a:pt x="7020" y="1129"/>
                      <a:pt x="6665" y="1166"/>
                      <a:pt x="6315" y="1232"/>
                    </a:cubicBezTo>
                    <a:cubicBezTo>
                      <a:pt x="5788" y="464"/>
                      <a:pt x="4921" y="3"/>
                      <a:pt x="399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595" name="Google Shape;4683;p63">
              <a:extLst>
                <a:ext uri="{FF2B5EF4-FFF2-40B4-BE49-F238E27FC236}">
                  <a16:creationId xmlns:a16="http://schemas.microsoft.com/office/drawing/2014/main" xmlns="" id="{A787D282-FB9F-406D-8F49-74DC774D76AA}"/>
                </a:ext>
              </a:extLst>
            </p:cNvPr>
            <p:cNvSpPr/>
            <p:nvPr/>
          </p:nvSpPr>
          <p:spPr>
            <a:xfrm>
              <a:off x="4895078" y="1924637"/>
              <a:ext cx="239693" cy="230680"/>
            </a:xfrm>
            <a:custGeom>
              <a:avLst/>
              <a:gdLst/>
              <a:ahLst/>
              <a:cxnLst/>
              <a:rect l="l" t="t" r="r" b="b"/>
              <a:pathLst>
                <a:path w="20026" h="19273" extrusionOk="0">
                  <a:moveTo>
                    <a:pt x="14841" y="2901"/>
                  </a:moveTo>
                  <a:cubicBezTo>
                    <a:pt x="15282" y="2901"/>
                    <a:pt x="15717" y="3074"/>
                    <a:pt x="16042" y="3397"/>
                  </a:cubicBezTo>
                  <a:cubicBezTo>
                    <a:pt x="16704" y="4059"/>
                    <a:pt x="16704" y="5131"/>
                    <a:pt x="16042" y="5794"/>
                  </a:cubicBezTo>
                  <a:cubicBezTo>
                    <a:pt x="15717" y="6118"/>
                    <a:pt x="15284" y="6290"/>
                    <a:pt x="14843" y="6290"/>
                  </a:cubicBezTo>
                  <a:cubicBezTo>
                    <a:pt x="14625" y="6290"/>
                    <a:pt x="14405" y="6248"/>
                    <a:pt x="14196" y="6161"/>
                  </a:cubicBezTo>
                  <a:cubicBezTo>
                    <a:pt x="13563" y="5899"/>
                    <a:pt x="13151" y="5282"/>
                    <a:pt x="13151" y="4595"/>
                  </a:cubicBezTo>
                  <a:cubicBezTo>
                    <a:pt x="13151" y="3912"/>
                    <a:pt x="13563" y="3294"/>
                    <a:pt x="14196" y="3029"/>
                  </a:cubicBezTo>
                  <a:cubicBezTo>
                    <a:pt x="14404" y="2943"/>
                    <a:pt x="14623" y="2901"/>
                    <a:pt x="14841" y="2901"/>
                  </a:cubicBezTo>
                  <a:close/>
                  <a:moveTo>
                    <a:pt x="10859" y="4837"/>
                  </a:moveTo>
                  <a:cubicBezTo>
                    <a:pt x="11001" y="4837"/>
                    <a:pt x="11142" y="4890"/>
                    <a:pt x="11251" y="4996"/>
                  </a:cubicBezTo>
                  <a:lnTo>
                    <a:pt x="12049" y="5794"/>
                  </a:lnTo>
                  <a:cubicBezTo>
                    <a:pt x="12269" y="6014"/>
                    <a:pt x="12269" y="6372"/>
                    <a:pt x="12049" y="6592"/>
                  </a:cubicBezTo>
                  <a:cubicBezTo>
                    <a:pt x="11939" y="6702"/>
                    <a:pt x="11794" y="6757"/>
                    <a:pt x="11650" y="6757"/>
                  </a:cubicBezTo>
                  <a:cubicBezTo>
                    <a:pt x="11505" y="6757"/>
                    <a:pt x="11361" y="6702"/>
                    <a:pt x="11251" y="6592"/>
                  </a:cubicBezTo>
                  <a:lnTo>
                    <a:pt x="10453" y="5794"/>
                  </a:lnTo>
                  <a:cubicBezTo>
                    <a:pt x="10239" y="5571"/>
                    <a:pt x="10242" y="5219"/>
                    <a:pt x="10459" y="5002"/>
                  </a:cubicBezTo>
                  <a:cubicBezTo>
                    <a:pt x="10570" y="4892"/>
                    <a:pt x="10715" y="4837"/>
                    <a:pt x="10859" y="4837"/>
                  </a:cubicBezTo>
                  <a:close/>
                  <a:moveTo>
                    <a:pt x="13255" y="7232"/>
                  </a:moveTo>
                  <a:cubicBezTo>
                    <a:pt x="13396" y="7232"/>
                    <a:pt x="13538" y="7284"/>
                    <a:pt x="13648" y="7390"/>
                  </a:cubicBezTo>
                  <a:lnTo>
                    <a:pt x="14446" y="8188"/>
                  </a:lnTo>
                  <a:cubicBezTo>
                    <a:pt x="14665" y="8411"/>
                    <a:pt x="14665" y="8766"/>
                    <a:pt x="14446" y="8989"/>
                  </a:cubicBezTo>
                  <a:cubicBezTo>
                    <a:pt x="14336" y="9099"/>
                    <a:pt x="14191" y="9154"/>
                    <a:pt x="14047" y="9154"/>
                  </a:cubicBezTo>
                  <a:cubicBezTo>
                    <a:pt x="13902" y="9154"/>
                    <a:pt x="13758" y="9099"/>
                    <a:pt x="13648" y="8989"/>
                  </a:cubicBezTo>
                  <a:lnTo>
                    <a:pt x="12850" y="8188"/>
                  </a:lnTo>
                  <a:cubicBezTo>
                    <a:pt x="12633" y="7968"/>
                    <a:pt x="12636" y="7616"/>
                    <a:pt x="12856" y="7399"/>
                  </a:cubicBezTo>
                  <a:cubicBezTo>
                    <a:pt x="12966" y="7287"/>
                    <a:pt x="13110" y="7232"/>
                    <a:pt x="13255" y="7232"/>
                  </a:cubicBezTo>
                  <a:close/>
                  <a:moveTo>
                    <a:pt x="10846" y="8029"/>
                  </a:moveTo>
                  <a:cubicBezTo>
                    <a:pt x="10991" y="8029"/>
                    <a:pt x="11135" y="8084"/>
                    <a:pt x="11245" y="8194"/>
                  </a:cubicBezTo>
                  <a:cubicBezTo>
                    <a:pt x="11462" y="8411"/>
                    <a:pt x="11465" y="8763"/>
                    <a:pt x="11251" y="8986"/>
                  </a:cubicBezTo>
                  <a:lnTo>
                    <a:pt x="11251" y="8989"/>
                  </a:lnTo>
                  <a:lnTo>
                    <a:pt x="10778" y="9461"/>
                  </a:lnTo>
                  <a:cubicBezTo>
                    <a:pt x="11088" y="10106"/>
                    <a:pt x="10959" y="10874"/>
                    <a:pt x="10453" y="11383"/>
                  </a:cubicBezTo>
                  <a:cubicBezTo>
                    <a:pt x="10343" y="11493"/>
                    <a:pt x="10198" y="11548"/>
                    <a:pt x="10054" y="11548"/>
                  </a:cubicBezTo>
                  <a:cubicBezTo>
                    <a:pt x="9909" y="11548"/>
                    <a:pt x="9765" y="11493"/>
                    <a:pt x="9655" y="11383"/>
                  </a:cubicBezTo>
                  <a:cubicBezTo>
                    <a:pt x="9435" y="11163"/>
                    <a:pt x="9435" y="10804"/>
                    <a:pt x="9655" y="10585"/>
                  </a:cubicBezTo>
                  <a:cubicBezTo>
                    <a:pt x="10010" y="10229"/>
                    <a:pt x="9757" y="9621"/>
                    <a:pt x="9254" y="9621"/>
                  </a:cubicBezTo>
                  <a:cubicBezTo>
                    <a:pt x="8751" y="9621"/>
                    <a:pt x="8498" y="10229"/>
                    <a:pt x="8857" y="10585"/>
                  </a:cubicBezTo>
                  <a:cubicBezTo>
                    <a:pt x="9441" y="11166"/>
                    <a:pt x="9519" y="12084"/>
                    <a:pt x="9043" y="12756"/>
                  </a:cubicBezTo>
                  <a:cubicBezTo>
                    <a:pt x="8717" y="13218"/>
                    <a:pt x="8196" y="13472"/>
                    <a:pt x="7661" y="13472"/>
                  </a:cubicBezTo>
                  <a:cubicBezTo>
                    <a:pt x="7415" y="13472"/>
                    <a:pt x="7167" y="13419"/>
                    <a:pt x="6933" y="13307"/>
                  </a:cubicBezTo>
                  <a:lnTo>
                    <a:pt x="6460" y="13777"/>
                  </a:lnTo>
                  <a:cubicBezTo>
                    <a:pt x="6351" y="13882"/>
                    <a:pt x="6210" y="13935"/>
                    <a:pt x="6068" y="13935"/>
                  </a:cubicBezTo>
                  <a:cubicBezTo>
                    <a:pt x="5924" y="13935"/>
                    <a:pt x="5779" y="13880"/>
                    <a:pt x="5668" y="13771"/>
                  </a:cubicBezTo>
                  <a:cubicBezTo>
                    <a:pt x="5451" y="13551"/>
                    <a:pt x="5448" y="13198"/>
                    <a:pt x="5662" y="12979"/>
                  </a:cubicBezTo>
                  <a:lnTo>
                    <a:pt x="6135" y="12506"/>
                  </a:lnTo>
                  <a:cubicBezTo>
                    <a:pt x="5824" y="11861"/>
                    <a:pt x="5957" y="11091"/>
                    <a:pt x="6460" y="10582"/>
                  </a:cubicBezTo>
                  <a:cubicBezTo>
                    <a:pt x="6570" y="10476"/>
                    <a:pt x="6711" y="10424"/>
                    <a:pt x="6852" y="10424"/>
                  </a:cubicBezTo>
                  <a:cubicBezTo>
                    <a:pt x="6997" y="10424"/>
                    <a:pt x="7142" y="10479"/>
                    <a:pt x="7252" y="10591"/>
                  </a:cubicBezTo>
                  <a:cubicBezTo>
                    <a:pt x="7469" y="10808"/>
                    <a:pt x="7472" y="11160"/>
                    <a:pt x="7258" y="11383"/>
                  </a:cubicBezTo>
                  <a:cubicBezTo>
                    <a:pt x="6902" y="11738"/>
                    <a:pt x="7155" y="12346"/>
                    <a:pt x="7658" y="12346"/>
                  </a:cubicBezTo>
                  <a:cubicBezTo>
                    <a:pt x="8161" y="12346"/>
                    <a:pt x="8414" y="11738"/>
                    <a:pt x="8059" y="11383"/>
                  </a:cubicBezTo>
                  <a:cubicBezTo>
                    <a:pt x="7475" y="10798"/>
                    <a:pt x="7393" y="9883"/>
                    <a:pt x="7869" y="9209"/>
                  </a:cubicBezTo>
                  <a:cubicBezTo>
                    <a:pt x="8195" y="8749"/>
                    <a:pt x="8716" y="8495"/>
                    <a:pt x="9251" y="8495"/>
                  </a:cubicBezTo>
                  <a:cubicBezTo>
                    <a:pt x="9497" y="8495"/>
                    <a:pt x="9746" y="8549"/>
                    <a:pt x="9980" y="8660"/>
                  </a:cubicBezTo>
                  <a:lnTo>
                    <a:pt x="10453" y="8188"/>
                  </a:lnTo>
                  <a:cubicBezTo>
                    <a:pt x="10563" y="8082"/>
                    <a:pt x="10705" y="8029"/>
                    <a:pt x="10846" y="8029"/>
                  </a:cubicBezTo>
                  <a:close/>
                  <a:moveTo>
                    <a:pt x="13208" y="0"/>
                  </a:moveTo>
                  <a:cubicBezTo>
                    <a:pt x="11632" y="0"/>
                    <a:pt x="10059" y="597"/>
                    <a:pt x="8857" y="1801"/>
                  </a:cubicBezTo>
                  <a:lnTo>
                    <a:pt x="8456" y="2201"/>
                  </a:lnTo>
                  <a:lnTo>
                    <a:pt x="9655" y="3397"/>
                  </a:lnTo>
                  <a:cubicBezTo>
                    <a:pt x="9869" y="3620"/>
                    <a:pt x="9866" y="3972"/>
                    <a:pt x="9646" y="4189"/>
                  </a:cubicBezTo>
                  <a:cubicBezTo>
                    <a:pt x="9536" y="4300"/>
                    <a:pt x="9391" y="4356"/>
                    <a:pt x="9246" y="4356"/>
                  </a:cubicBezTo>
                  <a:cubicBezTo>
                    <a:pt x="9106" y="4356"/>
                    <a:pt x="8965" y="4303"/>
                    <a:pt x="8857" y="4198"/>
                  </a:cubicBezTo>
                  <a:lnTo>
                    <a:pt x="7658" y="2999"/>
                  </a:lnTo>
                  <a:lnTo>
                    <a:pt x="663" y="9994"/>
                  </a:lnTo>
                  <a:cubicBezTo>
                    <a:pt x="1" y="10654"/>
                    <a:pt x="1" y="11726"/>
                    <a:pt x="663" y="12388"/>
                  </a:cubicBezTo>
                  <a:lnTo>
                    <a:pt x="7053" y="18775"/>
                  </a:lnTo>
                  <a:cubicBezTo>
                    <a:pt x="7383" y="19107"/>
                    <a:pt x="7816" y="19272"/>
                    <a:pt x="8249" y="19272"/>
                  </a:cubicBezTo>
                  <a:cubicBezTo>
                    <a:pt x="8682" y="19272"/>
                    <a:pt x="9116" y="19107"/>
                    <a:pt x="9447" y="18775"/>
                  </a:cubicBezTo>
                  <a:lnTo>
                    <a:pt x="16442" y="11783"/>
                  </a:lnTo>
                  <a:lnTo>
                    <a:pt x="15244" y="10585"/>
                  </a:lnTo>
                  <a:cubicBezTo>
                    <a:pt x="15030" y="10362"/>
                    <a:pt x="15033" y="10010"/>
                    <a:pt x="15250" y="9793"/>
                  </a:cubicBezTo>
                  <a:cubicBezTo>
                    <a:pt x="15361" y="9683"/>
                    <a:pt x="15506" y="9628"/>
                    <a:pt x="15650" y="9628"/>
                  </a:cubicBezTo>
                  <a:cubicBezTo>
                    <a:pt x="15792" y="9628"/>
                    <a:pt x="15933" y="9681"/>
                    <a:pt x="16042" y="9787"/>
                  </a:cubicBezTo>
                  <a:lnTo>
                    <a:pt x="17240" y="10982"/>
                  </a:lnTo>
                  <a:lnTo>
                    <a:pt x="17641" y="10585"/>
                  </a:lnTo>
                  <a:cubicBezTo>
                    <a:pt x="19923" y="8299"/>
                    <a:pt x="20025" y="4677"/>
                    <a:pt x="17999" y="2240"/>
                  </a:cubicBezTo>
                  <a:lnTo>
                    <a:pt x="19237" y="1003"/>
                  </a:lnTo>
                  <a:cubicBezTo>
                    <a:pt x="19456" y="783"/>
                    <a:pt x="19456" y="425"/>
                    <a:pt x="19237" y="205"/>
                  </a:cubicBezTo>
                  <a:cubicBezTo>
                    <a:pt x="19127" y="95"/>
                    <a:pt x="18982" y="40"/>
                    <a:pt x="18838" y="40"/>
                  </a:cubicBezTo>
                  <a:cubicBezTo>
                    <a:pt x="18693" y="40"/>
                    <a:pt x="18548" y="95"/>
                    <a:pt x="18439" y="205"/>
                  </a:cubicBezTo>
                  <a:lnTo>
                    <a:pt x="17198" y="1443"/>
                  </a:lnTo>
                  <a:cubicBezTo>
                    <a:pt x="16045" y="483"/>
                    <a:pt x="14625" y="0"/>
                    <a:pt x="132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596" name="Google Shape;4684;p63">
              <a:extLst>
                <a:ext uri="{FF2B5EF4-FFF2-40B4-BE49-F238E27FC236}">
                  <a16:creationId xmlns:a16="http://schemas.microsoft.com/office/drawing/2014/main" xmlns="" id="{35B3EBB3-FA27-4425-9FCC-451D8BB5D89A}"/>
                </a:ext>
              </a:extLst>
            </p:cNvPr>
            <p:cNvGrpSpPr/>
            <p:nvPr/>
          </p:nvGrpSpPr>
          <p:grpSpPr>
            <a:xfrm>
              <a:off x="5183170" y="1935474"/>
              <a:ext cx="226826" cy="208944"/>
              <a:chOff x="2682350" y="2643425"/>
              <a:chExt cx="473775" cy="436425"/>
            </a:xfrm>
            <a:solidFill>
              <a:schemeClr val="accent3"/>
            </a:solidFill>
          </p:grpSpPr>
          <p:sp>
            <p:nvSpPr>
              <p:cNvPr id="597" name="Google Shape;4685;p63">
                <a:extLst>
                  <a:ext uri="{FF2B5EF4-FFF2-40B4-BE49-F238E27FC236}">
                    <a16:creationId xmlns:a16="http://schemas.microsoft.com/office/drawing/2014/main" xmlns="" id="{A78B82E1-2399-43CA-BF74-72AEBBF0E0CD}"/>
                  </a:ext>
                </a:extLst>
              </p:cNvPr>
              <p:cNvSpPr/>
              <p:nvPr/>
            </p:nvSpPr>
            <p:spPr>
              <a:xfrm>
                <a:off x="2682350" y="2725775"/>
                <a:ext cx="70175" cy="73425"/>
              </a:xfrm>
              <a:custGeom>
                <a:avLst/>
                <a:gdLst/>
                <a:ahLst/>
                <a:cxnLst/>
                <a:rect l="l" t="t" r="r" b="b"/>
                <a:pathLst>
                  <a:path w="2807" h="2937" extrusionOk="0">
                    <a:moveTo>
                      <a:pt x="1130" y="1"/>
                    </a:moveTo>
                    <a:cubicBezTo>
                      <a:pt x="506" y="1"/>
                      <a:pt x="1" y="504"/>
                      <a:pt x="1" y="1130"/>
                    </a:cubicBezTo>
                    <a:lnTo>
                      <a:pt x="1" y="2937"/>
                    </a:lnTo>
                    <a:lnTo>
                      <a:pt x="1991" y="2937"/>
                    </a:lnTo>
                    <a:cubicBezTo>
                      <a:pt x="2443" y="2937"/>
                      <a:pt x="2807" y="2572"/>
                      <a:pt x="2807" y="2124"/>
                    </a:cubicBezTo>
                    <a:lnTo>
                      <a:pt x="280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98" name="Google Shape;4686;p63">
                <a:extLst>
                  <a:ext uri="{FF2B5EF4-FFF2-40B4-BE49-F238E27FC236}">
                    <a16:creationId xmlns:a16="http://schemas.microsoft.com/office/drawing/2014/main" xmlns="" id="{582F2AB2-FC3C-4150-80C2-9E64370841E6}"/>
                  </a:ext>
                </a:extLst>
              </p:cNvPr>
              <p:cNvSpPr/>
              <p:nvPr/>
            </p:nvSpPr>
            <p:spPr>
              <a:xfrm>
                <a:off x="2682350" y="3006350"/>
                <a:ext cx="70175" cy="73500"/>
              </a:xfrm>
              <a:custGeom>
                <a:avLst/>
                <a:gdLst/>
                <a:ahLst/>
                <a:cxnLst/>
                <a:rect l="l" t="t" r="r" b="b"/>
                <a:pathLst>
                  <a:path w="2807" h="2940" extrusionOk="0">
                    <a:moveTo>
                      <a:pt x="1" y="1"/>
                    </a:moveTo>
                    <a:lnTo>
                      <a:pt x="1" y="1811"/>
                    </a:lnTo>
                    <a:cubicBezTo>
                      <a:pt x="1" y="2434"/>
                      <a:pt x="506" y="2940"/>
                      <a:pt x="1130" y="2940"/>
                    </a:cubicBezTo>
                    <a:lnTo>
                      <a:pt x="2807" y="2940"/>
                    </a:lnTo>
                    <a:lnTo>
                      <a:pt x="2807" y="817"/>
                    </a:lnTo>
                    <a:cubicBezTo>
                      <a:pt x="2807" y="365"/>
                      <a:pt x="2443" y="4"/>
                      <a:pt x="199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599" name="Google Shape;4687;p63">
                <a:extLst>
                  <a:ext uri="{FF2B5EF4-FFF2-40B4-BE49-F238E27FC236}">
                    <a16:creationId xmlns:a16="http://schemas.microsoft.com/office/drawing/2014/main" xmlns="" id="{D9FD9352-6404-486C-A43F-0DEDC19F785B}"/>
                  </a:ext>
                </a:extLst>
              </p:cNvPr>
              <p:cNvSpPr/>
              <p:nvPr/>
            </p:nvSpPr>
            <p:spPr>
              <a:xfrm>
                <a:off x="3085925" y="2725700"/>
                <a:ext cx="70200" cy="73500"/>
              </a:xfrm>
              <a:custGeom>
                <a:avLst/>
                <a:gdLst/>
                <a:ahLst/>
                <a:cxnLst/>
                <a:rect l="l" t="t" r="r" b="b"/>
                <a:pathLst>
                  <a:path w="2808" h="2940" extrusionOk="0">
                    <a:moveTo>
                      <a:pt x="1" y="1"/>
                    </a:moveTo>
                    <a:lnTo>
                      <a:pt x="1" y="2127"/>
                    </a:lnTo>
                    <a:cubicBezTo>
                      <a:pt x="1" y="2575"/>
                      <a:pt x="365" y="2940"/>
                      <a:pt x="817" y="2940"/>
                    </a:cubicBezTo>
                    <a:lnTo>
                      <a:pt x="2807" y="2940"/>
                    </a:lnTo>
                    <a:lnTo>
                      <a:pt x="2807" y="1130"/>
                    </a:lnTo>
                    <a:cubicBezTo>
                      <a:pt x="2807" y="507"/>
                      <a:pt x="2301" y="1"/>
                      <a:pt x="167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00" name="Google Shape;4688;p63">
                <a:extLst>
                  <a:ext uri="{FF2B5EF4-FFF2-40B4-BE49-F238E27FC236}">
                    <a16:creationId xmlns:a16="http://schemas.microsoft.com/office/drawing/2014/main" xmlns="" id="{60B4674F-F8B7-40D2-9AF3-427E05E1767C}"/>
                  </a:ext>
                </a:extLst>
              </p:cNvPr>
              <p:cNvSpPr/>
              <p:nvPr/>
            </p:nvSpPr>
            <p:spPr>
              <a:xfrm>
                <a:off x="2825150" y="2843075"/>
                <a:ext cx="180700" cy="107375"/>
              </a:xfrm>
              <a:custGeom>
                <a:avLst/>
                <a:gdLst/>
                <a:ahLst/>
                <a:cxnLst/>
                <a:rect l="l" t="t" r="r" b="b"/>
                <a:pathLst>
                  <a:path w="7228" h="4295" extrusionOk="0">
                    <a:moveTo>
                      <a:pt x="5024" y="714"/>
                    </a:moveTo>
                    <a:cubicBezTo>
                      <a:pt x="5337" y="714"/>
                      <a:pt x="5590" y="967"/>
                      <a:pt x="5590" y="1277"/>
                    </a:cubicBezTo>
                    <a:cubicBezTo>
                      <a:pt x="5590" y="1590"/>
                      <a:pt x="5337" y="1843"/>
                      <a:pt x="5024" y="1843"/>
                    </a:cubicBezTo>
                    <a:lnTo>
                      <a:pt x="2503" y="1843"/>
                    </a:lnTo>
                    <a:cubicBezTo>
                      <a:pt x="2190" y="1843"/>
                      <a:pt x="1937" y="1590"/>
                      <a:pt x="1937" y="1277"/>
                    </a:cubicBezTo>
                    <a:cubicBezTo>
                      <a:pt x="1937" y="967"/>
                      <a:pt x="2190" y="714"/>
                      <a:pt x="2503" y="714"/>
                    </a:cubicBezTo>
                    <a:close/>
                    <a:moveTo>
                      <a:pt x="6078" y="2452"/>
                    </a:moveTo>
                    <a:cubicBezTo>
                      <a:pt x="6391" y="2452"/>
                      <a:pt x="6644" y="2704"/>
                      <a:pt x="6644" y="3018"/>
                    </a:cubicBezTo>
                    <a:cubicBezTo>
                      <a:pt x="6644" y="3328"/>
                      <a:pt x="6391" y="3581"/>
                      <a:pt x="6078" y="3581"/>
                    </a:cubicBezTo>
                    <a:lnTo>
                      <a:pt x="1449" y="3581"/>
                    </a:lnTo>
                    <a:cubicBezTo>
                      <a:pt x="1136" y="3581"/>
                      <a:pt x="883" y="3328"/>
                      <a:pt x="883" y="3018"/>
                    </a:cubicBezTo>
                    <a:cubicBezTo>
                      <a:pt x="883" y="2704"/>
                      <a:pt x="1136" y="2452"/>
                      <a:pt x="1449" y="2452"/>
                    </a:cubicBezTo>
                    <a:close/>
                    <a:moveTo>
                      <a:pt x="1" y="0"/>
                    </a:moveTo>
                    <a:lnTo>
                      <a:pt x="1" y="4294"/>
                    </a:lnTo>
                    <a:lnTo>
                      <a:pt x="7228" y="4294"/>
                    </a:lnTo>
                    <a:lnTo>
                      <a:pt x="7228"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01" name="Google Shape;4689;p63">
                <a:extLst>
                  <a:ext uri="{FF2B5EF4-FFF2-40B4-BE49-F238E27FC236}">
                    <a16:creationId xmlns:a16="http://schemas.microsoft.com/office/drawing/2014/main" xmlns="" id="{A0DB9794-B862-499B-BB6D-E50795F57196}"/>
                  </a:ext>
                </a:extLst>
              </p:cNvPr>
              <p:cNvSpPr/>
              <p:nvPr/>
            </p:nvSpPr>
            <p:spPr>
              <a:xfrm>
                <a:off x="2682350" y="2725700"/>
                <a:ext cx="473775" cy="354150"/>
              </a:xfrm>
              <a:custGeom>
                <a:avLst/>
                <a:gdLst/>
                <a:ahLst/>
                <a:cxnLst/>
                <a:rect l="l" t="t" r="r" b="b"/>
                <a:pathLst>
                  <a:path w="18951" h="14166" extrusionOk="0">
                    <a:moveTo>
                      <a:pt x="13503" y="3566"/>
                    </a:moveTo>
                    <a:cubicBezTo>
                      <a:pt x="13816" y="3566"/>
                      <a:pt x="14069" y="3819"/>
                      <a:pt x="14069" y="4129"/>
                    </a:cubicBezTo>
                    <a:lnTo>
                      <a:pt x="14069" y="9556"/>
                    </a:lnTo>
                    <a:cubicBezTo>
                      <a:pt x="14069" y="9866"/>
                      <a:pt x="13816" y="10119"/>
                      <a:pt x="13503" y="10119"/>
                    </a:cubicBezTo>
                    <a:lnTo>
                      <a:pt x="5147" y="10119"/>
                    </a:lnTo>
                    <a:cubicBezTo>
                      <a:pt x="4834" y="10119"/>
                      <a:pt x="4584" y="9866"/>
                      <a:pt x="4584" y="9556"/>
                    </a:cubicBezTo>
                    <a:lnTo>
                      <a:pt x="4584" y="4129"/>
                    </a:lnTo>
                    <a:cubicBezTo>
                      <a:pt x="4584" y="3819"/>
                      <a:pt x="4834" y="3566"/>
                      <a:pt x="5147" y="3566"/>
                    </a:cubicBezTo>
                    <a:close/>
                    <a:moveTo>
                      <a:pt x="3936" y="1"/>
                    </a:moveTo>
                    <a:lnTo>
                      <a:pt x="3936" y="2127"/>
                    </a:lnTo>
                    <a:cubicBezTo>
                      <a:pt x="3933" y="3199"/>
                      <a:pt x="3066" y="4069"/>
                      <a:pt x="1991" y="4069"/>
                    </a:cubicBezTo>
                    <a:lnTo>
                      <a:pt x="1" y="4069"/>
                    </a:lnTo>
                    <a:lnTo>
                      <a:pt x="1" y="10098"/>
                    </a:lnTo>
                    <a:lnTo>
                      <a:pt x="1991" y="10098"/>
                    </a:lnTo>
                    <a:cubicBezTo>
                      <a:pt x="3066" y="10101"/>
                      <a:pt x="3933" y="10968"/>
                      <a:pt x="3936" y="12043"/>
                    </a:cubicBezTo>
                    <a:lnTo>
                      <a:pt x="3936" y="14166"/>
                    </a:lnTo>
                    <a:lnTo>
                      <a:pt x="15015" y="14166"/>
                    </a:lnTo>
                    <a:lnTo>
                      <a:pt x="15015" y="12043"/>
                    </a:lnTo>
                    <a:cubicBezTo>
                      <a:pt x="15018" y="10968"/>
                      <a:pt x="15885" y="10101"/>
                      <a:pt x="16960" y="10098"/>
                    </a:cubicBezTo>
                    <a:lnTo>
                      <a:pt x="18950" y="10098"/>
                    </a:lnTo>
                    <a:lnTo>
                      <a:pt x="18950" y="4069"/>
                    </a:lnTo>
                    <a:lnTo>
                      <a:pt x="16960" y="4069"/>
                    </a:lnTo>
                    <a:cubicBezTo>
                      <a:pt x="15885" y="4069"/>
                      <a:pt x="15018" y="3199"/>
                      <a:pt x="15015" y="2127"/>
                    </a:cubicBezTo>
                    <a:lnTo>
                      <a:pt x="1501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02" name="Google Shape;4690;p63">
                <a:extLst>
                  <a:ext uri="{FF2B5EF4-FFF2-40B4-BE49-F238E27FC236}">
                    <a16:creationId xmlns:a16="http://schemas.microsoft.com/office/drawing/2014/main" xmlns="" id="{6B4FA44A-9EFC-4748-92D9-A4E2A657B697}"/>
                  </a:ext>
                </a:extLst>
              </p:cNvPr>
              <p:cNvSpPr/>
              <p:nvPr/>
            </p:nvSpPr>
            <p:spPr>
              <a:xfrm>
                <a:off x="3085925" y="3006350"/>
                <a:ext cx="70200" cy="73500"/>
              </a:xfrm>
              <a:custGeom>
                <a:avLst/>
                <a:gdLst/>
                <a:ahLst/>
                <a:cxnLst/>
                <a:rect l="l" t="t" r="r" b="b"/>
                <a:pathLst>
                  <a:path w="2808" h="2940" extrusionOk="0">
                    <a:moveTo>
                      <a:pt x="817" y="1"/>
                    </a:moveTo>
                    <a:cubicBezTo>
                      <a:pt x="365" y="4"/>
                      <a:pt x="1" y="365"/>
                      <a:pt x="1" y="817"/>
                    </a:cubicBezTo>
                    <a:lnTo>
                      <a:pt x="1" y="2940"/>
                    </a:lnTo>
                    <a:lnTo>
                      <a:pt x="1678" y="2940"/>
                    </a:lnTo>
                    <a:cubicBezTo>
                      <a:pt x="2301" y="2940"/>
                      <a:pt x="2807" y="2434"/>
                      <a:pt x="2807" y="1811"/>
                    </a:cubicBezTo>
                    <a:lnTo>
                      <a:pt x="280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03" name="Google Shape;4691;p63">
                <a:extLst>
                  <a:ext uri="{FF2B5EF4-FFF2-40B4-BE49-F238E27FC236}">
                    <a16:creationId xmlns:a16="http://schemas.microsoft.com/office/drawing/2014/main" xmlns="" id="{C423425D-6B2E-40AE-A570-97E8CF2573AA}"/>
                  </a:ext>
                </a:extLst>
              </p:cNvPr>
              <p:cNvSpPr/>
              <p:nvPr/>
            </p:nvSpPr>
            <p:spPr>
              <a:xfrm>
                <a:off x="2825450" y="2643425"/>
                <a:ext cx="187550" cy="54075"/>
              </a:xfrm>
              <a:custGeom>
                <a:avLst/>
                <a:gdLst/>
                <a:ahLst/>
                <a:cxnLst/>
                <a:rect l="l" t="t" r="r" b="b"/>
                <a:pathLst>
                  <a:path w="7502" h="2163" extrusionOk="0">
                    <a:moveTo>
                      <a:pt x="1862" y="1"/>
                    </a:moveTo>
                    <a:cubicBezTo>
                      <a:pt x="835" y="4"/>
                      <a:pt x="1" y="835"/>
                      <a:pt x="1" y="1861"/>
                    </a:cubicBezTo>
                    <a:lnTo>
                      <a:pt x="1" y="2163"/>
                    </a:lnTo>
                    <a:lnTo>
                      <a:pt x="1130" y="2163"/>
                    </a:lnTo>
                    <a:lnTo>
                      <a:pt x="1130" y="1861"/>
                    </a:lnTo>
                    <a:cubicBezTo>
                      <a:pt x="1130" y="1458"/>
                      <a:pt x="1458" y="1133"/>
                      <a:pt x="1862" y="1130"/>
                    </a:cubicBezTo>
                    <a:lnTo>
                      <a:pt x="5641" y="1130"/>
                    </a:lnTo>
                    <a:cubicBezTo>
                      <a:pt x="6044" y="1133"/>
                      <a:pt x="6373" y="1458"/>
                      <a:pt x="6373" y="1861"/>
                    </a:cubicBezTo>
                    <a:lnTo>
                      <a:pt x="6373" y="2163"/>
                    </a:lnTo>
                    <a:lnTo>
                      <a:pt x="7502" y="2163"/>
                    </a:lnTo>
                    <a:lnTo>
                      <a:pt x="7502" y="1861"/>
                    </a:lnTo>
                    <a:cubicBezTo>
                      <a:pt x="7502" y="835"/>
                      <a:pt x="6668" y="4"/>
                      <a:pt x="56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604" name="Google Shape;4692;p63">
              <a:extLst>
                <a:ext uri="{FF2B5EF4-FFF2-40B4-BE49-F238E27FC236}">
                  <a16:creationId xmlns:a16="http://schemas.microsoft.com/office/drawing/2014/main" xmlns="" id="{01B253AC-F2F4-4967-9E31-524CDBF3E1B3}"/>
                </a:ext>
              </a:extLst>
            </p:cNvPr>
            <p:cNvGrpSpPr/>
            <p:nvPr/>
          </p:nvGrpSpPr>
          <p:grpSpPr>
            <a:xfrm>
              <a:off x="5499686" y="1924606"/>
              <a:ext cx="162193" cy="230680"/>
              <a:chOff x="3342725" y="2620775"/>
              <a:chExt cx="338775" cy="481825"/>
            </a:xfrm>
            <a:solidFill>
              <a:schemeClr val="accent3"/>
            </a:solidFill>
          </p:grpSpPr>
          <p:sp>
            <p:nvSpPr>
              <p:cNvPr id="605" name="Google Shape;4693;p63">
                <a:extLst>
                  <a:ext uri="{FF2B5EF4-FFF2-40B4-BE49-F238E27FC236}">
                    <a16:creationId xmlns:a16="http://schemas.microsoft.com/office/drawing/2014/main" xmlns="" id="{74585271-498C-462A-AC07-8669923723C1}"/>
                  </a:ext>
                </a:extLst>
              </p:cNvPr>
              <p:cNvSpPr/>
              <p:nvPr/>
            </p:nvSpPr>
            <p:spPr>
              <a:xfrm>
                <a:off x="3342725" y="2620775"/>
                <a:ext cx="338775" cy="56475"/>
              </a:xfrm>
              <a:custGeom>
                <a:avLst/>
                <a:gdLst/>
                <a:ahLst/>
                <a:cxnLst/>
                <a:rect l="l" t="t" r="r" b="b"/>
                <a:pathLst>
                  <a:path w="13551" h="2259" extrusionOk="0">
                    <a:moveTo>
                      <a:pt x="1693" y="0"/>
                    </a:moveTo>
                    <a:cubicBezTo>
                      <a:pt x="756" y="0"/>
                      <a:pt x="0" y="759"/>
                      <a:pt x="0" y="1695"/>
                    </a:cubicBezTo>
                    <a:lnTo>
                      <a:pt x="0" y="2259"/>
                    </a:lnTo>
                    <a:lnTo>
                      <a:pt x="13551" y="2259"/>
                    </a:lnTo>
                    <a:lnTo>
                      <a:pt x="13551" y="1695"/>
                    </a:lnTo>
                    <a:cubicBezTo>
                      <a:pt x="13548" y="759"/>
                      <a:pt x="12792" y="0"/>
                      <a:pt x="118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06" name="Google Shape;4694;p63">
                <a:extLst>
                  <a:ext uri="{FF2B5EF4-FFF2-40B4-BE49-F238E27FC236}">
                    <a16:creationId xmlns:a16="http://schemas.microsoft.com/office/drawing/2014/main" xmlns="" id="{E98F84EE-5C6D-47EF-8A7D-AA9FA0E1D96F}"/>
                  </a:ext>
                </a:extLst>
              </p:cNvPr>
              <p:cNvSpPr/>
              <p:nvPr/>
            </p:nvSpPr>
            <p:spPr>
              <a:xfrm>
                <a:off x="3342725" y="2705450"/>
                <a:ext cx="338775" cy="284225"/>
              </a:xfrm>
              <a:custGeom>
                <a:avLst/>
                <a:gdLst/>
                <a:ahLst/>
                <a:cxnLst/>
                <a:rect l="l" t="t" r="r" b="b"/>
                <a:pathLst>
                  <a:path w="13551" h="11369" extrusionOk="0">
                    <a:moveTo>
                      <a:pt x="0" y="1"/>
                    </a:moveTo>
                    <a:lnTo>
                      <a:pt x="0" y="11368"/>
                    </a:lnTo>
                    <a:lnTo>
                      <a:pt x="13551" y="11368"/>
                    </a:lnTo>
                    <a:lnTo>
                      <a:pt x="1355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07" name="Google Shape;4695;p63">
                <a:extLst>
                  <a:ext uri="{FF2B5EF4-FFF2-40B4-BE49-F238E27FC236}">
                    <a16:creationId xmlns:a16="http://schemas.microsoft.com/office/drawing/2014/main" xmlns="" id="{1211FBCC-9A1E-4705-88AE-B37FA0F09108}"/>
                  </a:ext>
                </a:extLst>
              </p:cNvPr>
              <p:cNvSpPr/>
              <p:nvPr/>
            </p:nvSpPr>
            <p:spPr>
              <a:xfrm>
                <a:off x="3342725" y="3017875"/>
                <a:ext cx="338775" cy="84725"/>
              </a:xfrm>
              <a:custGeom>
                <a:avLst/>
                <a:gdLst/>
                <a:ahLst/>
                <a:cxnLst/>
                <a:rect l="l" t="t" r="r" b="b"/>
                <a:pathLst>
                  <a:path w="13551" h="3389" extrusionOk="0">
                    <a:moveTo>
                      <a:pt x="8224" y="1205"/>
                    </a:moveTo>
                    <a:cubicBezTo>
                      <a:pt x="8534" y="1205"/>
                      <a:pt x="8787" y="1458"/>
                      <a:pt x="8787" y="1771"/>
                    </a:cubicBezTo>
                    <a:cubicBezTo>
                      <a:pt x="8787" y="2081"/>
                      <a:pt x="8534" y="2334"/>
                      <a:pt x="8224" y="2334"/>
                    </a:cubicBezTo>
                    <a:lnTo>
                      <a:pt x="5324" y="2334"/>
                    </a:lnTo>
                    <a:cubicBezTo>
                      <a:pt x="5014" y="2334"/>
                      <a:pt x="4761" y="2081"/>
                      <a:pt x="4761" y="1771"/>
                    </a:cubicBezTo>
                    <a:cubicBezTo>
                      <a:pt x="4761" y="1458"/>
                      <a:pt x="5014" y="1205"/>
                      <a:pt x="5324" y="1205"/>
                    </a:cubicBezTo>
                    <a:close/>
                    <a:moveTo>
                      <a:pt x="0" y="0"/>
                    </a:moveTo>
                    <a:lnTo>
                      <a:pt x="0" y="1696"/>
                    </a:lnTo>
                    <a:cubicBezTo>
                      <a:pt x="0" y="2629"/>
                      <a:pt x="756" y="3388"/>
                      <a:pt x="1693" y="3388"/>
                    </a:cubicBezTo>
                    <a:lnTo>
                      <a:pt x="11855" y="3388"/>
                    </a:lnTo>
                    <a:cubicBezTo>
                      <a:pt x="12792" y="3388"/>
                      <a:pt x="13548" y="2629"/>
                      <a:pt x="13551" y="1696"/>
                    </a:cubicBezTo>
                    <a:lnTo>
                      <a:pt x="1355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608" name="Google Shape;4696;p63">
              <a:extLst>
                <a:ext uri="{FF2B5EF4-FFF2-40B4-BE49-F238E27FC236}">
                  <a16:creationId xmlns:a16="http://schemas.microsoft.com/office/drawing/2014/main" xmlns="" id="{A240656F-EE2D-4B1E-AC43-8EE5BFF31164}"/>
                </a:ext>
              </a:extLst>
            </p:cNvPr>
            <p:cNvGrpSpPr/>
            <p:nvPr/>
          </p:nvGrpSpPr>
          <p:grpSpPr>
            <a:xfrm>
              <a:off x="5767423" y="1924606"/>
              <a:ext cx="189231" cy="230680"/>
              <a:chOff x="3907325" y="2620775"/>
              <a:chExt cx="395250" cy="481825"/>
            </a:xfrm>
            <a:solidFill>
              <a:schemeClr val="accent3"/>
            </a:solidFill>
          </p:grpSpPr>
          <p:sp>
            <p:nvSpPr>
              <p:cNvPr id="609" name="Google Shape;4697;p63">
                <a:extLst>
                  <a:ext uri="{FF2B5EF4-FFF2-40B4-BE49-F238E27FC236}">
                    <a16:creationId xmlns:a16="http://schemas.microsoft.com/office/drawing/2014/main" xmlns="" id="{B9187F91-5EEF-4BFD-A597-B0790B6D045A}"/>
                  </a:ext>
                </a:extLst>
              </p:cNvPr>
              <p:cNvSpPr/>
              <p:nvPr/>
            </p:nvSpPr>
            <p:spPr>
              <a:xfrm>
                <a:off x="3907325" y="3016975"/>
                <a:ext cx="74550" cy="56475"/>
              </a:xfrm>
              <a:custGeom>
                <a:avLst/>
                <a:gdLst/>
                <a:ahLst/>
                <a:cxnLst/>
                <a:rect l="l" t="t" r="r" b="b"/>
                <a:pathLst>
                  <a:path w="2982" h="2259" extrusionOk="0">
                    <a:moveTo>
                      <a:pt x="1" y="0"/>
                    </a:moveTo>
                    <a:lnTo>
                      <a:pt x="1" y="563"/>
                    </a:lnTo>
                    <a:cubicBezTo>
                      <a:pt x="1" y="1500"/>
                      <a:pt x="756" y="2256"/>
                      <a:pt x="1693" y="2259"/>
                    </a:cubicBezTo>
                    <a:lnTo>
                      <a:pt x="2982" y="2259"/>
                    </a:lnTo>
                    <a:cubicBezTo>
                      <a:pt x="2711" y="1527"/>
                      <a:pt x="2515" y="768"/>
                      <a:pt x="240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10" name="Google Shape;4698;p63">
                <a:extLst>
                  <a:ext uri="{FF2B5EF4-FFF2-40B4-BE49-F238E27FC236}">
                    <a16:creationId xmlns:a16="http://schemas.microsoft.com/office/drawing/2014/main" xmlns="" id="{D7E65899-ACEF-498E-991F-3E48F568CECB}"/>
                  </a:ext>
                </a:extLst>
              </p:cNvPr>
              <p:cNvSpPr/>
              <p:nvPr/>
            </p:nvSpPr>
            <p:spPr>
              <a:xfrm>
                <a:off x="3907325" y="2705450"/>
                <a:ext cx="282325" cy="283325"/>
              </a:xfrm>
              <a:custGeom>
                <a:avLst/>
                <a:gdLst/>
                <a:ahLst/>
                <a:cxnLst/>
                <a:rect l="l" t="t" r="r" b="b"/>
                <a:pathLst>
                  <a:path w="11293" h="11333" extrusionOk="0">
                    <a:moveTo>
                      <a:pt x="1" y="1"/>
                    </a:moveTo>
                    <a:lnTo>
                      <a:pt x="1" y="11332"/>
                    </a:lnTo>
                    <a:lnTo>
                      <a:pt x="2283" y="11332"/>
                    </a:lnTo>
                    <a:cubicBezTo>
                      <a:pt x="2274" y="11142"/>
                      <a:pt x="2259" y="10956"/>
                      <a:pt x="2259" y="10766"/>
                    </a:cubicBezTo>
                    <a:lnTo>
                      <a:pt x="2259" y="9637"/>
                    </a:lnTo>
                    <a:cubicBezTo>
                      <a:pt x="2259" y="8396"/>
                      <a:pt x="2834" y="7249"/>
                      <a:pt x="3834" y="6490"/>
                    </a:cubicBezTo>
                    <a:lnTo>
                      <a:pt x="4517" y="5975"/>
                    </a:lnTo>
                    <a:lnTo>
                      <a:pt x="4517" y="3145"/>
                    </a:lnTo>
                    <a:cubicBezTo>
                      <a:pt x="4517" y="2051"/>
                      <a:pt x="5400" y="1169"/>
                      <a:pt x="6493" y="1169"/>
                    </a:cubicBezTo>
                    <a:cubicBezTo>
                      <a:pt x="7583" y="1169"/>
                      <a:pt x="8468" y="2051"/>
                      <a:pt x="8468" y="3145"/>
                    </a:cubicBezTo>
                    <a:lnTo>
                      <a:pt x="8468" y="3617"/>
                    </a:lnTo>
                    <a:cubicBezTo>
                      <a:pt x="8743" y="3487"/>
                      <a:pt x="9031" y="3426"/>
                      <a:pt x="9314" y="3426"/>
                    </a:cubicBezTo>
                    <a:cubicBezTo>
                      <a:pt x="10141" y="3426"/>
                      <a:pt x="10923" y="3949"/>
                      <a:pt x="11196" y="4795"/>
                    </a:cubicBezTo>
                    <a:cubicBezTo>
                      <a:pt x="11226" y="4780"/>
                      <a:pt x="11260" y="4771"/>
                      <a:pt x="11293" y="4759"/>
                    </a:cubicBezTo>
                    <a:lnTo>
                      <a:pt x="1129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11" name="Google Shape;4699;p63">
                <a:extLst>
                  <a:ext uri="{FF2B5EF4-FFF2-40B4-BE49-F238E27FC236}">
                    <a16:creationId xmlns:a16="http://schemas.microsoft.com/office/drawing/2014/main" xmlns="" id="{6CDDF4CF-197C-438D-9907-38962364441C}"/>
                  </a:ext>
                </a:extLst>
              </p:cNvPr>
              <p:cNvSpPr/>
              <p:nvPr/>
            </p:nvSpPr>
            <p:spPr>
              <a:xfrm>
                <a:off x="3907325" y="2620775"/>
                <a:ext cx="282325" cy="56475"/>
              </a:xfrm>
              <a:custGeom>
                <a:avLst/>
                <a:gdLst/>
                <a:ahLst/>
                <a:cxnLst/>
                <a:rect l="l" t="t" r="r" b="b"/>
                <a:pathLst>
                  <a:path w="11293" h="2259" extrusionOk="0">
                    <a:moveTo>
                      <a:pt x="1693" y="0"/>
                    </a:moveTo>
                    <a:cubicBezTo>
                      <a:pt x="756" y="0"/>
                      <a:pt x="1" y="759"/>
                      <a:pt x="1" y="1695"/>
                    </a:cubicBezTo>
                    <a:lnTo>
                      <a:pt x="1" y="2259"/>
                    </a:lnTo>
                    <a:lnTo>
                      <a:pt x="11293" y="2259"/>
                    </a:lnTo>
                    <a:lnTo>
                      <a:pt x="11293" y="1695"/>
                    </a:lnTo>
                    <a:cubicBezTo>
                      <a:pt x="11290" y="759"/>
                      <a:pt x="10534" y="0"/>
                      <a:pt x="959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12" name="Google Shape;4700;p63">
                <a:extLst>
                  <a:ext uri="{FF2B5EF4-FFF2-40B4-BE49-F238E27FC236}">
                    <a16:creationId xmlns:a16="http://schemas.microsoft.com/office/drawing/2014/main" xmlns="" id="{B237D70B-AD24-42C6-8E85-4E28E13CDE2D}"/>
                  </a:ext>
                </a:extLst>
              </p:cNvPr>
              <p:cNvSpPr/>
              <p:nvPr/>
            </p:nvSpPr>
            <p:spPr>
              <a:xfrm>
                <a:off x="3992025" y="2762900"/>
                <a:ext cx="310550" cy="339700"/>
              </a:xfrm>
              <a:custGeom>
                <a:avLst/>
                <a:gdLst/>
                <a:ahLst/>
                <a:cxnLst/>
                <a:rect l="l" t="t" r="r" b="b"/>
                <a:pathLst>
                  <a:path w="12422" h="13588" extrusionOk="0">
                    <a:moveTo>
                      <a:pt x="3105" y="0"/>
                    </a:moveTo>
                    <a:cubicBezTo>
                      <a:pt x="2635" y="0"/>
                      <a:pt x="2259" y="377"/>
                      <a:pt x="2259" y="847"/>
                    </a:cubicBezTo>
                    <a:lnTo>
                      <a:pt x="2259" y="8468"/>
                    </a:lnTo>
                    <a:cubicBezTo>
                      <a:pt x="2259" y="8781"/>
                      <a:pt x="2006" y="9031"/>
                      <a:pt x="1693" y="9031"/>
                    </a:cubicBezTo>
                    <a:cubicBezTo>
                      <a:pt x="1379" y="9031"/>
                      <a:pt x="1129" y="8781"/>
                      <a:pt x="1129" y="8468"/>
                    </a:cubicBezTo>
                    <a:lnTo>
                      <a:pt x="1129" y="5095"/>
                    </a:lnTo>
                    <a:cubicBezTo>
                      <a:pt x="419" y="5622"/>
                      <a:pt x="0" y="6453"/>
                      <a:pt x="0" y="7339"/>
                    </a:cubicBezTo>
                    <a:lnTo>
                      <a:pt x="0" y="8468"/>
                    </a:lnTo>
                    <a:cubicBezTo>
                      <a:pt x="0" y="10052"/>
                      <a:pt x="368" y="11615"/>
                      <a:pt x="1069" y="13036"/>
                    </a:cubicBezTo>
                    <a:cubicBezTo>
                      <a:pt x="1223" y="13346"/>
                      <a:pt x="1322" y="13587"/>
                      <a:pt x="1693" y="13587"/>
                    </a:cubicBezTo>
                    <a:lnTo>
                      <a:pt x="10726" y="13587"/>
                    </a:lnTo>
                    <a:cubicBezTo>
                      <a:pt x="11097" y="13587"/>
                      <a:pt x="11196" y="13346"/>
                      <a:pt x="11350" y="13036"/>
                    </a:cubicBezTo>
                    <a:cubicBezTo>
                      <a:pt x="12051" y="11615"/>
                      <a:pt x="12419" y="10052"/>
                      <a:pt x="12422" y="8468"/>
                    </a:cubicBezTo>
                    <a:lnTo>
                      <a:pt x="12422" y="5363"/>
                    </a:lnTo>
                    <a:cubicBezTo>
                      <a:pt x="12422" y="4894"/>
                      <a:pt x="12042" y="4517"/>
                      <a:pt x="11572" y="4517"/>
                    </a:cubicBezTo>
                    <a:cubicBezTo>
                      <a:pt x="11106" y="4517"/>
                      <a:pt x="10726" y="4894"/>
                      <a:pt x="10726" y="5363"/>
                    </a:cubicBezTo>
                    <a:lnTo>
                      <a:pt x="10726" y="7339"/>
                    </a:lnTo>
                    <a:cubicBezTo>
                      <a:pt x="10726" y="7652"/>
                      <a:pt x="10473" y="7902"/>
                      <a:pt x="10163" y="7902"/>
                    </a:cubicBezTo>
                    <a:cubicBezTo>
                      <a:pt x="9850" y="7902"/>
                      <a:pt x="9597" y="7652"/>
                      <a:pt x="9597" y="7339"/>
                    </a:cubicBezTo>
                    <a:lnTo>
                      <a:pt x="9597" y="6297"/>
                    </a:lnTo>
                    <a:lnTo>
                      <a:pt x="9597" y="4234"/>
                    </a:lnTo>
                    <a:cubicBezTo>
                      <a:pt x="9597" y="3764"/>
                      <a:pt x="9218" y="3388"/>
                      <a:pt x="8751" y="3388"/>
                    </a:cubicBezTo>
                    <a:cubicBezTo>
                      <a:pt x="8281" y="3388"/>
                      <a:pt x="7905" y="3764"/>
                      <a:pt x="7905" y="4234"/>
                    </a:cubicBezTo>
                    <a:lnTo>
                      <a:pt x="7905" y="6210"/>
                    </a:lnTo>
                    <a:cubicBezTo>
                      <a:pt x="7905" y="6523"/>
                      <a:pt x="7652" y="6773"/>
                      <a:pt x="7339" y="6773"/>
                    </a:cubicBezTo>
                    <a:cubicBezTo>
                      <a:pt x="7025" y="6773"/>
                      <a:pt x="6776" y="6523"/>
                      <a:pt x="6776" y="6210"/>
                    </a:cubicBezTo>
                    <a:lnTo>
                      <a:pt x="6776" y="3105"/>
                    </a:lnTo>
                    <a:cubicBezTo>
                      <a:pt x="6776" y="2635"/>
                      <a:pt x="6396" y="2259"/>
                      <a:pt x="5926" y="2259"/>
                    </a:cubicBezTo>
                    <a:cubicBezTo>
                      <a:pt x="5460" y="2259"/>
                      <a:pt x="5080" y="2635"/>
                      <a:pt x="5080" y="3105"/>
                    </a:cubicBezTo>
                    <a:lnTo>
                      <a:pt x="5080" y="6210"/>
                    </a:lnTo>
                    <a:cubicBezTo>
                      <a:pt x="5080" y="6523"/>
                      <a:pt x="4827" y="6773"/>
                      <a:pt x="4517" y="6773"/>
                    </a:cubicBezTo>
                    <a:cubicBezTo>
                      <a:pt x="4204" y="6773"/>
                      <a:pt x="3951" y="6523"/>
                      <a:pt x="3951" y="6210"/>
                    </a:cubicBezTo>
                    <a:lnTo>
                      <a:pt x="3951" y="847"/>
                    </a:lnTo>
                    <a:cubicBezTo>
                      <a:pt x="3951" y="377"/>
                      <a:pt x="3572" y="0"/>
                      <a:pt x="310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613" name="Google Shape;4701;p63">
              <a:extLst>
                <a:ext uri="{FF2B5EF4-FFF2-40B4-BE49-F238E27FC236}">
                  <a16:creationId xmlns:a16="http://schemas.microsoft.com/office/drawing/2014/main" xmlns="" id="{3526752F-57EC-4B5B-9185-DD1C2FAD77B8}"/>
                </a:ext>
              </a:extLst>
            </p:cNvPr>
            <p:cNvGrpSpPr/>
            <p:nvPr/>
          </p:nvGrpSpPr>
          <p:grpSpPr>
            <a:xfrm>
              <a:off x="6034777" y="1931818"/>
              <a:ext cx="230680" cy="216257"/>
              <a:chOff x="4456875" y="2635825"/>
              <a:chExt cx="481825" cy="451700"/>
            </a:xfrm>
            <a:solidFill>
              <a:schemeClr val="accent3"/>
            </a:solidFill>
          </p:grpSpPr>
          <p:sp>
            <p:nvSpPr>
              <p:cNvPr id="614" name="Google Shape;4702;p63">
                <a:extLst>
                  <a:ext uri="{FF2B5EF4-FFF2-40B4-BE49-F238E27FC236}">
                    <a16:creationId xmlns:a16="http://schemas.microsoft.com/office/drawing/2014/main" xmlns="" id="{6289CDB7-6476-489C-9C27-F5E954D7316B}"/>
                  </a:ext>
                </a:extLst>
              </p:cNvPr>
              <p:cNvSpPr/>
              <p:nvPr/>
            </p:nvSpPr>
            <p:spPr>
              <a:xfrm>
                <a:off x="4542475" y="3031050"/>
                <a:ext cx="189725" cy="56475"/>
              </a:xfrm>
              <a:custGeom>
                <a:avLst/>
                <a:gdLst/>
                <a:ahLst/>
                <a:cxnLst/>
                <a:rect l="l" t="t" r="r" b="b"/>
                <a:pathLst>
                  <a:path w="7589" h="2259" extrusionOk="0">
                    <a:moveTo>
                      <a:pt x="2792" y="0"/>
                    </a:moveTo>
                    <a:lnTo>
                      <a:pt x="2415" y="1130"/>
                    </a:lnTo>
                    <a:lnTo>
                      <a:pt x="567" y="1130"/>
                    </a:lnTo>
                    <a:cubicBezTo>
                      <a:pt x="253" y="1130"/>
                      <a:pt x="0" y="1383"/>
                      <a:pt x="0" y="1696"/>
                    </a:cubicBezTo>
                    <a:cubicBezTo>
                      <a:pt x="0" y="2006"/>
                      <a:pt x="253" y="2259"/>
                      <a:pt x="567" y="2259"/>
                    </a:cubicBezTo>
                    <a:lnTo>
                      <a:pt x="7589" y="2259"/>
                    </a:lnTo>
                    <a:cubicBezTo>
                      <a:pt x="7101" y="1831"/>
                      <a:pt x="6821" y="1214"/>
                      <a:pt x="6821" y="567"/>
                    </a:cubicBezTo>
                    <a:lnTo>
                      <a:pt x="682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15" name="Google Shape;4703;p63">
                <a:extLst>
                  <a:ext uri="{FF2B5EF4-FFF2-40B4-BE49-F238E27FC236}">
                    <a16:creationId xmlns:a16="http://schemas.microsoft.com/office/drawing/2014/main" xmlns="" id="{B1DCBFE9-BEBE-4171-A6BE-D3563EEB9A5D}"/>
                  </a:ext>
                </a:extLst>
              </p:cNvPr>
              <p:cNvSpPr/>
              <p:nvPr/>
            </p:nvSpPr>
            <p:spPr>
              <a:xfrm>
                <a:off x="4456875" y="2946350"/>
                <a:ext cx="256125" cy="56500"/>
              </a:xfrm>
              <a:custGeom>
                <a:avLst/>
                <a:gdLst/>
                <a:ahLst/>
                <a:cxnLst/>
                <a:rect l="l" t="t" r="r" b="b"/>
                <a:pathLst>
                  <a:path w="10245" h="2260" extrusionOk="0">
                    <a:moveTo>
                      <a:pt x="1" y="1"/>
                    </a:moveTo>
                    <a:lnTo>
                      <a:pt x="1" y="567"/>
                    </a:lnTo>
                    <a:cubicBezTo>
                      <a:pt x="1" y="1500"/>
                      <a:pt x="756" y="2259"/>
                      <a:pt x="1693" y="2259"/>
                    </a:cubicBezTo>
                    <a:lnTo>
                      <a:pt x="10245" y="2259"/>
                    </a:lnTo>
                    <a:lnTo>
                      <a:pt x="1024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16" name="Google Shape;4704;p63">
                <a:extLst>
                  <a:ext uri="{FF2B5EF4-FFF2-40B4-BE49-F238E27FC236}">
                    <a16:creationId xmlns:a16="http://schemas.microsoft.com/office/drawing/2014/main" xmlns="" id="{03BC084A-72FB-4402-99C9-952D8AB94226}"/>
                  </a:ext>
                </a:extLst>
              </p:cNvPr>
              <p:cNvSpPr/>
              <p:nvPr/>
            </p:nvSpPr>
            <p:spPr>
              <a:xfrm>
                <a:off x="4741225" y="2861675"/>
                <a:ext cx="169400" cy="141175"/>
              </a:xfrm>
              <a:custGeom>
                <a:avLst/>
                <a:gdLst/>
                <a:ahLst/>
                <a:cxnLst/>
                <a:rect l="l" t="t" r="r" b="b"/>
                <a:pathLst>
                  <a:path w="6776" h="5647" extrusionOk="0">
                    <a:moveTo>
                      <a:pt x="0" y="0"/>
                    </a:moveTo>
                    <a:lnTo>
                      <a:pt x="0" y="5646"/>
                    </a:lnTo>
                    <a:lnTo>
                      <a:pt x="6775" y="5646"/>
                    </a:lnTo>
                    <a:lnTo>
                      <a:pt x="677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17" name="Google Shape;4705;p63">
                <a:extLst>
                  <a:ext uri="{FF2B5EF4-FFF2-40B4-BE49-F238E27FC236}">
                    <a16:creationId xmlns:a16="http://schemas.microsoft.com/office/drawing/2014/main" xmlns="" id="{E82648E5-6E4F-4778-9128-3D1C741AE3CF}"/>
                  </a:ext>
                </a:extLst>
              </p:cNvPr>
              <p:cNvSpPr/>
              <p:nvPr/>
            </p:nvSpPr>
            <p:spPr>
              <a:xfrm>
                <a:off x="4741225" y="3031050"/>
                <a:ext cx="169400" cy="42400"/>
              </a:xfrm>
              <a:custGeom>
                <a:avLst/>
                <a:gdLst/>
                <a:ahLst/>
                <a:cxnLst/>
                <a:rect l="l" t="t" r="r" b="b"/>
                <a:pathLst>
                  <a:path w="6776" h="1696" extrusionOk="0">
                    <a:moveTo>
                      <a:pt x="0" y="0"/>
                    </a:moveTo>
                    <a:lnTo>
                      <a:pt x="0" y="567"/>
                    </a:lnTo>
                    <a:cubicBezTo>
                      <a:pt x="0" y="1190"/>
                      <a:pt x="506" y="1696"/>
                      <a:pt x="1129" y="1696"/>
                    </a:cubicBezTo>
                    <a:lnTo>
                      <a:pt x="5646" y="1696"/>
                    </a:lnTo>
                    <a:cubicBezTo>
                      <a:pt x="6270" y="1696"/>
                      <a:pt x="6775" y="1190"/>
                      <a:pt x="6775" y="567"/>
                    </a:cubicBezTo>
                    <a:lnTo>
                      <a:pt x="6775"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18" name="Google Shape;4706;p63">
                <a:extLst>
                  <a:ext uri="{FF2B5EF4-FFF2-40B4-BE49-F238E27FC236}">
                    <a16:creationId xmlns:a16="http://schemas.microsoft.com/office/drawing/2014/main" xmlns="" id="{8B7F072B-854F-4C38-BED4-76887B5864C8}"/>
                  </a:ext>
                </a:extLst>
              </p:cNvPr>
              <p:cNvSpPr/>
              <p:nvPr/>
            </p:nvSpPr>
            <p:spPr>
              <a:xfrm>
                <a:off x="4456875" y="2635825"/>
                <a:ext cx="481825" cy="282325"/>
              </a:xfrm>
              <a:custGeom>
                <a:avLst/>
                <a:gdLst/>
                <a:ahLst/>
                <a:cxnLst/>
                <a:rect l="l" t="t" r="r" b="b"/>
                <a:pathLst>
                  <a:path w="19273" h="11293" extrusionOk="0">
                    <a:moveTo>
                      <a:pt x="1693" y="0"/>
                    </a:moveTo>
                    <a:cubicBezTo>
                      <a:pt x="756" y="0"/>
                      <a:pt x="1" y="759"/>
                      <a:pt x="1" y="1696"/>
                    </a:cubicBezTo>
                    <a:lnTo>
                      <a:pt x="1" y="11293"/>
                    </a:lnTo>
                    <a:lnTo>
                      <a:pt x="10245" y="11293"/>
                    </a:lnTo>
                    <a:lnTo>
                      <a:pt x="10245" y="7342"/>
                    </a:lnTo>
                    <a:cubicBezTo>
                      <a:pt x="10245" y="6092"/>
                      <a:pt x="11257" y="5083"/>
                      <a:pt x="12503" y="5083"/>
                    </a:cubicBezTo>
                    <a:lnTo>
                      <a:pt x="17020" y="5083"/>
                    </a:lnTo>
                    <a:cubicBezTo>
                      <a:pt x="18201" y="5083"/>
                      <a:pt x="19179" y="5993"/>
                      <a:pt x="19273" y="7167"/>
                    </a:cubicBezTo>
                    <a:lnTo>
                      <a:pt x="19273" y="1696"/>
                    </a:lnTo>
                    <a:cubicBezTo>
                      <a:pt x="19270" y="759"/>
                      <a:pt x="18514" y="0"/>
                      <a:pt x="1757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19" name="Google Shape;4707;p63">
                <a:extLst>
                  <a:ext uri="{FF2B5EF4-FFF2-40B4-BE49-F238E27FC236}">
                    <a16:creationId xmlns:a16="http://schemas.microsoft.com/office/drawing/2014/main" xmlns="" id="{400E7DB4-44F3-4AD9-9559-36D1130DB8BA}"/>
                  </a:ext>
                </a:extLst>
              </p:cNvPr>
              <p:cNvSpPr/>
              <p:nvPr/>
            </p:nvSpPr>
            <p:spPr>
              <a:xfrm>
                <a:off x="4741225" y="2791125"/>
                <a:ext cx="169400" cy="42325"/>
              </a:xfrm>
              <a:custGeom>
                <a:avLst/>
                <a:gdLst/>
                <a:ahLst/>
                <a:cxnLst/>
                <a:rect l="l" t="t" r="r" b="b"/>
                <a:pathLst>
                  <a:path w="6776" h="1693" extrusionOk="0">
                    <a:moveTo>
                      <a:pt x="1129" y="1"/>
                    </a:moveTo>
                    <a:cubicBezTo>
                      <a:pt x="506" y="1"/>
                      <a:pt x="0" y="503"/>
                      <a:pt x="0" y="1130"/>
                    </a:cubicBezTo>
                    <a:lnTo>
                      <a:pt x="0" y="1693"/>
                    </a:lnTo>
                    <a:lnTo>
                      <a:pt x="6775" y="1693"/>
                    </a:lnTo>
                    <a:lnTo>
                      <a:pt x="6775" y="1130"/>
                    </a:lnTo>
                    <a:cubicBezTo>
                      <a:pt x="6775" y="503"/>
                      <a:pt x="6270" y="1"/>
                      <a:pt x="56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620" name="Google Shape;4708;p63">
              <a:extLst>
                <a:ext uri="{FF2B5EF4-FFF2-40B4-BE49-F238E27FC236}">
                  <a16:creationId xmlns:a16="http://schemas.microsoft.com/office/drawing/2014/main" xmlns="" id="{CF2145C4-3085-40FF-B0BF-CE542FCDDBDC}"/>
                </a:ext>
              </a:extLst>
            </p:cNvPr>
            <p:cNvGrpSpPr/>
            <p:nvPr/>
          </p:nvGrpSpPr>
          <p:grpSpPr>
            <a:xfrm>
              <a:off x="6323710" y="1931818"/>
              <a:ext cx="230680" cy="216257"/>
              <a:chOff x="5049725" y="2635825"/>
              <a:chExt cx="481825" cy="451700"/>
            </a:xfrm>
            <a:solidFill>
              <a:schemeClr val="accent3"/>
            </a:solidFill>
          </p:grpSpPr>
          <p:sp>
            <p:nvSpPr>
              <p:cNvPr id="621" name="Google Shape;4709;p63">
                <a:extLst>
                  <a:ext uri="{FF2B5EF4-FFF2-40B4-BE49-F238E27FC236}">
                    <a16:creationId xmlns:a16="http://schemas.microsoft.com/office/drawing/2014/main" xmlns="" id="{625D3C75-280F-4B70-A76B-7410A4EAD18C}"/>
                  </a:ext>
                </a:extLst>
              </p:cNvPr>
              <p:cNvSpPr/>
              <p:nvPr/>
            </p:nvSpPr>
            <p:spPr>
              <a:xfrm>
                <a:off x="5135325" y="3031050"/>
                <a:ext cx="310550" cy="56475"/>
              </a:xfrm>
              <a:custGeom>
                <a:avLst/>
                <a:gdLst/>
                <a:ahLst/>
                <a:cxnLst/>
                <a:rect l="l" t="t" r="r" b="b"/>
                <a:pathLst>
                  <a:path w="12422" h="2259" extrusionOk="0">
                    <a:moveTo>
                      <a:pt x="2791" y="0"/>
                    </a:moveTo>
                    <a:lnTo>
                      <a:pt x="2415" y="1130"/>
                    </a:lnTo>
                    <a:lnTo>
                      <a:pt x="566" y="1130"/>
                    </a:lnTo>
                    <a:cubicBezTo>
                      <a:pt x="253" y="1130"/>
                      <a:pt x="0" y="1383"/>
                      <a:pt x="0" y="1696"/>
                    </a:cubicBezTo>
                    <a:cubicBezTo>
                      <a:pt x="0" y="2006"/>
                      <a:pt x="253" y="2259"/>
                      <a:pt x="566" y="2259"/>
                    </a:cubicBezTo>
                    <a:lnTo>
                      <a:pt x="11858" y="2259"/>
                    </a:lnTo>
                    <a:cubicBezTo>
                      <a:pt x="12169" y="2259"/>
                      <a:pt x="12421" y="2006"/>
                      <a:pt x="12421" y="1696"/>
                    </a:cubicBezTo>
                    <a:cubicBezTo>
                      <a:pt x="12421" y="1383"/>
                      <a:pt x="12169" y="1130"/>
                      <a:pt x="11858" y="1130"/>
                    </a:cubicBezTo>
                    <a:lnTo>
                      <a:pt x="10006" y="1130"/>
                    </a:lnTo>
                    <a:lnTo>
                      <a:pt x="963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22" name="Google Shape;4710;p63">
                <a:extLst>
                  <a:ext uri="{FF2B5EF4-FFF2-40B4-BE49-F238E27FC236}">
                    <a16:creationId xmlns:a16="http://schemas.microsoft.com/office/drawing/2014/main" xmlns="" id="{096C7A96-F922-4562-9496-A16C4FF32D62}"/>
                  </a:ext>
                </a:extLst>
              </p:cNvPr>
              <p:cNvSpPr/>
              <p:nvPr/>
            </p:nvSpPr>
            <p:spPr>
              <a:xfrm>
                <a:off x="5049725" y="2946350"/>
                <a:ext cx="481825" cy="56500"/>
              </a:xfrm>
              <a:custGeom>
                <a:avLst/>
                <a:gdLst/>
                <a:ahLst/>
                <a:cxnLst/>
                <a:rect l="l" t="t" r="r" b="b"/>
                <a:pathLst>
                  <a:path w="19273" h="2260" extrusionOk="0">
                    <a:moveTo>
                      <a:pt x="0" y="1"/>
                    </a:moveTo>
                    <a:lnTo>
                      <a:pt x="0" y="567"/>
                    </a:lnTo>
                    <a:cubicBezTo>
                      <a:pt x="0" y="1500"/>
                      <a:pt x="756" y="2259"/>
                      <a:pt x="1693" y="2259"/>
                    </a:cubicBezTo>
                    <a:lnTo>
                      <a:pt x="17577" y="2259"/>
                    </a:lnTo>
                    <a:cubicBezTo>
                      <a:pt x="18513" y="2259"/>
                      <a:pt x="19269" y="1500"/>
                      <a:pt x="19272" y="567"/>
                    </a:cubicBezTo>
                    <a:lnTo>
                      <a:pt x="1927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23" name="Google Shape;4711;p63">
                <a:extLst>
                  <a:ext uri="{FF2B5EF4-FFF2-40B4-BE49-F238E27FC236}">
                    <a16:creationId xmlns:a16="http://schemas.microsoft.com/office/drawing/2014/main" xmlns="" id="{8549D7B6-E639-4293-BBA8-908EBA29D4FC}"/>
                  </a:ext>
                </a:extLst>
              </p:cNvPr>
              <p:cNvSpPr/>
              <p:nvPr/>
            </p:nvSpPr>
            <p:spPr>
              <a:xfrm>
                <a:off x="5049725" y="2635825"/>
                <a:ext cx="481825" cy="282325"/>
              </a:xfrm>
              <a:custGeom>
                <a:avLst/>
                <a:gdLst/>
                <a:ahLst/>
                <a:cxnLst/>
                <a:rect l="l" t="t" r="r" b="b"/>
                <a:pathLst>
                  <a:path w="19273" h="11293" extrusionOk="0">
                    <a:moveTo>
                      <a:pt x="1693" y="0"/>
                    </a:moveTo>
                    <a:cubicBezTo>
                      <a:pt x="756" y="0"/>
                      <a:pt x="0" y="759"/>
                      <a:pt x="0" y="1696"/>
                    </a:cubicBezTo>
                    <a:lnTo>
                      <a:pt x="0" y="11293"/>
                    </a:lnTo>
                    <a:lnTo>
                      <a:pt x="19272" y="11293"/>
                    </a:lnTo>
                    <a:lnTo>
                      <a:pt x="19272" y="1696"/>
                    </a:lnTo>
                    <a:cubicBezTo>
                      <a:pt x="19269" y="759"/>
                      <a:pt x="18513" y="0"/>
                      <a:pt x="1757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624" name="Google Shape;4712;p63">
              <a:extLst>
                <a:ext uri="{FF2B5EF4-FFF2-40B4-BE49-F238E27FC236}">
                  <a16:creationId xmlns:a16="http://schemas.microsoft.com/office/drawing/2014/main" xmlns="" id="{94A18BB3-870F-4DD2-BD10-4D3A7B48F7C9}"/>
                </a:ext>
              </a:extLst>
            </p:cNvPr>
            <p:cNvGrpSpPr/>
            <p:nvPr/>
          </p:nvGrpSpPr>
          <p:grpSpPr>
            <a:xfrm>
              <a:off x="6604649" y="1924905"/>
              <a:ext cx="230213" cy="230082"/>
              <a:chOff x="5643000" y="2621375"/>
              <a:chExt cx="480850" cy="480575"/>
            </a:xfrm>
            <a:solidFill>
              <a:schemeClr val="accent3"/>
            </a:solidFill>
          </p:grpSpPr>
          <p:sp>
            <p:nvSpPr>
              <p:cNvPr id="625" name="Google Shape;4713;p63">
                <a:extLst>
                  <a:ext uri="{FF2B5EF4-FFF2-40B4-BE49-F238E27FC236}">
                    <a16:creationId xmlns:a16="http://schemas.microsoft.com/office/drawing/2014/main" xmlns="" id="{79FFF10E-7124-4CCF-8F33-455E896907AB}"/>
                  </a:ext>
                </a:extLst>
              </p:cNvPr>
              <p:cNvSpPr/>
              <p:nvPr/>
            </p:nvSpPr>
            <p:spPr>
              <a:xfrm>
                <a:off x="5837150" y="2812950"/>
                <a:ext cx="92625" cy="88125"/>
              </a:xfrm>
              <a:custGeom>
                <a:avLst/>
                <a:gdLst/>
                <a:ahLst/>
                <a:cxnLst/>
                <a:rect l="l" t="t" r="r" b="b"/>
                <a:pathLst>
                  <a:path w="3705" h="3525" extrusionOk="0">
                    <a:moveTo>
                      <a:pt x="1853" y="1"/>
                    </a:moveTo>
                    <a:lnTo>
                      <a:pt x="1" y="1347"/>
                    </a:lnTo>
                    <a:lnTo>
                      <a:pt x="706" y="3524"/>
                    </a:lnTo>
                    <a:lnTo>
                      <a:pt x="2997" y="3524"/>
                    </a:lnTo>
                    <a:lnTo>
                      <a:pt x="3705" y="1347"/>
                    </a:lnTo>
                    <a:lnTo>
                      <a:pt x="1853"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26" name="Google Shape;4714;p63">
                <a:extLst>
                  <a:ext uri="{FF2B5EF4-FFF2-40B4-BE49-F238E27FC236}">
                    <a16:creationId xmlns:a16="http://schemas.microsoft.com/office/drawing/2014/main" xmlns="" id="{768E85D7-F0A8-4C65-9035-EC7094D5512B}"/>
                  </a:ext>
                </a:extLst>
              </p:cNvPr>
              <p:cNvSpPr/>
              <p:nvPr/>
            </p:nvSpPr>
            <p:spPr>
              <a:xfrm>
                <a:off x="5643000" y="2631975"/>
                <a:ext cx="480850" cy="469975"/>
              </a:xfrm>
              <a:custGeom>
                <a:avLst/>
                <a:gdLst/>
                <a:ahLst/>
                <a:cxnLst/>
                <a:rect l="l" t="t" r="r" b="b"/>
                <a:pathLst>
                  <a:path w="19234" h="18799" extrusionOk="0">
                    <a:moveTo>
                      <a:pt x="9617" y="5978"/>
                    </a:moveTo>
                    <a:cubicBezTo>
                      <a:pt x="9734" y="5978"/>
                      <a:pt x="9851" y="6014"/>
                      <a:pt x="9950" y="6087"/>
                    </a:cubicBezTo>
                    <a:lnTo>
                      <a:pt x="12464" y="7914"/>
                    </a:lnTo>
                    <a:cubicBezTo>
                      <a:pt x="12663" y="8059"/>
                      <a:pt x="12745" y="8312"/>
                      <a:pt x="12669" y="8547"/>
                    </a:cubicBezTo>
                    <a:lnTo>
                      <a:pt x="11709" y="11504"/>
                    </a:lnTo>
                    <a:cubicBezTo>
                      <a:pt x="11633" y="11736"/>
                      <a:pt x="11417" y="11892"/>
                      <a:pt x="11173" y="11892"/>
                    </a:cubicBezTo>
                    <a:lnTo>
                      <a:pt x="8062" y="11892"/>
                    </a:lnTo>
                    <a:cubicBezTo>
                      <a:pt x="7818" y="11892"/>
                      <a:pt x="7601" y="11736"/>
                      <a:pt x="7526" y="11504"/>
                    </a:cubicBezTo>
                    <a:lnTo>
                      <a:pt x="6565" y="8547"/>
                    </a:lnTo>
                    <a:cubicBezTo>
                      <a:pt x="6490" y="8312"/>
                      <a:pt x="6571" y="8059"/>
                      <a:pt x="6770" y="7914"/>
                    </a:cubicBezTo>
                    <a:lnTo>
                      <a:pt x="9285" y="6087"/>
                    </a:lnTo>
                    <a:cubicBezTo>
                      <a:pt x="9384" y="6014"/>
                      <a:pt x="9501" y="5978"/>
                      <a:pt x="9617" y="5978"/>
                    </a:cubicBezTo>
                    <a:close/>
                    <a:moveTo>
                      <a:pt x="6785" y="1"/>
                    </a:moveTo>
                    <a:lnTo>
                      <a:pt x="6785" y="1"/>
                    </a:lnTo>
                    <a:cubicBezTo>
                      <a:pt x="5289" y="462"/>
                      <a:pt x="3928" y="1284"/>
                      <a:pt x="2822" y="2395"/>
                    </a:cubicBezTo>
                    <a:cubicBezTo>
                      <a:pt x="2431" y="2783"/>
                      <a:pt x="2076" y="3208"/>
                      <a:pt x="1756" y="3656"/>
                    </a:cubicBezTo>
                    <a:lnTo>
                      <a:pt x="3072" y="3834"/>
                    </a:lnTo>
                    <a:cubicBezTo>
                      <a:pt x="3289" y="3864"/>
                      <a:pt x="3467" y="4015"/>
                      <a:pt x="3533" y="4220"/>
                    </a:cubicBezTo>
                    <a:lnTo>
                      <a:pt x="4497" y="7177"/>
                    </a:lnTo>
                    <a:cubicBezTo>
                      <a:pt x="4572" y="7408"/>
                      <a:pt x="4488" y="7664"/>
                      <a:pt x="4289" y="7809"/>
                    </a:cubicBezTo>
                    <a:lnTo>
                      <a:pt x="1775" y="9637"/>
                    </a:lnTo>
                    <a:cubicBezTo>
                      <a:pt x="1677" y="9708"/>
                      <a:pt x="1560" y="9743"/>
                      <a:pt x="1444" y="9743"/>
                    </a:cubicBezTo>
                    <a:cubicBezTo>
                      <a:pt x="1351" y="9743"/>
                      <a:pt x="1259" y="9721"/>
                      <a:pt x="1175" y="9676"/>
                    </a:cubicBezTo>
                    <a:lnTo>
                      <a:pt x="7" y="9047"/>
                    </a:lnTo>
                    <a:cubicBezTo>
                      <a:pt x="7" y="9092"/>
                      <a:pt x="7" y="9140"/>
                      <a:pt x="7" y="9188"/>
                    </a:cubicBezTo>
                    <a:cubicBezTo>
                      <a:pt x="1" y="11269"/>
                      <a:pt x="675" y="13292"/>
                      <a:pt x="1925" y="14955"/>
                    </a:cubicBezTo>
                    <a:lnTo>
                      <a:pt x="2500" y="13756"/>
                    </a:lnTo>
                    <a:cubicBezTo>
                      <a:pt x="2594" y="13560"/>
                      <a:pt x="2792" y="13437"/>
                      <a:pt x="3009" y="13437"/>
                    </a:cubicBezTo>
                    <a:lnTo>
                      <a:pt x="6120" y="13437"/>
                    </a:lnTo>
                    <a:cubicBezTo>
                      <a:pt x="6364" y="13437"/>
                      <a:pt x="6580" y="13594"/>
                      <a:pt x="6656" y="13828"/>
                    </a:cubicBezTo>
                    <a:lnTo>
                      <a:pt x="7616" y="16786"/>
                    </a:lnTo>
                    <a:cubicBezTo>
                      <a:pt x="7683" y="16990"/>
                      <a:pt x="7625" y="17216"/>
                      <a:pt x="7469" y="17367"/>
                    </a:cubicBezTo>
                    <a:lnTo>
                      <a:pt x="6508" y="18288"/>
                    </a:lnTo>
                    <a:cubicBezTo>
                      <a:pt x="7515" y="18628"/>
                      <a:pt x="8566" y="18799"/>
                      <a:pt x="9616" y="18799"/>
                    </a:cubicBezTo>
                    <a:cubicBezTo>
                      <a:pt x="10667" y="18799"/>
                      <a:pt x="11718" y="18628"/>
                      <a:pt x="12726" y="18288"/>
                    </a:cubicBezTo>
                    <a:lnTo>
                      <a:pt x="11763" y="17367"/>
                    </a:lnTo>
                    <a:cubicBezTo>
                      <a:pt x="11606" y="17216"/>
                      <a:pt x="11549" y="16990"/>
                      <a:pt x="11615" y="16786"/>
                    </a:cubicBezTo>
                    <a:lnTo>
                      <a:pt x="12576" y="13828"/>
                    </a:lnTo>
                    <a:cubicBezTo>
                      <a:pt x="12651" y="13594"/>
                      <a:pt x="12868" y="13437"/>
                      <a:pt x="13115" y="13437"/>
                    </a:cubicBezTo>
                    <a:lnTo>
                      <a:pt x="16223" y="13437"/>
                    </a:lnTo>
                    <a:cubicBezTo>
                      <a:pt x="16439" y="13437"/>
                      <a:pt x="16638" y="13560"/>
                      <a:pt x="16731" y="13756"/>
                    </a:cubicBezTo>
                    <a:lnTo>
                      <a:pt x="17307" y="14955"/>
                    </a:lnTo>
                    <a:cubicBezTo>
                      <a:pt x="18559" y="13292"/>
                      <a:pt x="19234" y="11269"/>
                      <a:pt x="19228" y="9188"/>
                    </a:cubicBezTo>
                    <a:cubicBezTo>
                      <a:pt x="19228" y="9140"/>
                      <a:pt x="19228" y="9092"/>
                      <a:pt x="19225" y="9044"/>
                    </a:cubicBezTo>
                    <a:lnTo>
                      <a:pt x="18059" y="9673"/>
                    </a:lnTo>
                    <a:cubicBezTo>
                      <a:pt x="17975" y="9719"/>
                      <a:pt x="17883" y="9742"/>
                      <a:pt x="17791" y="9742"/>
                    </a:cubicBezTo>
                    <a:cubicBezTo>
                      <a:pt x="17674" y="9742"/>
                      <a:pt x="17557" y="9705"/>
                      <a:pt x="17457" y="9634"/>
                    </a:cubicBezTo>
                    <a:lnTo>
                      <a:pt x="14943" y="7806"/>
                    </a:lnTo>
                    <a:cubicBezTo>
                      <a:pt x="14744" y="7661"/>
                      <a:pt x="14663" y="7408"/>
                      <a:pt x="14738" y="7174"/>
                    </a:cubicBezTo>
                    <a:lnTo>
                      <a:pt x="15702" y="4220"/>
                    </a:lnTo>
                    <a:cubicBezTo>
                      <a:pt x="15768" y="4012"/>
                      <a:pt x="15945" y="3864"/>
                      <a:pt x="16162" y="3834"/>
                    </a:cubicBezTo>
                    <a:lnTo>
                      <a:pt x="17478" y="3656"/>
                    </a:lnTo>
                    <a:cubicBezTo>
                      <a:pt x="17162" y="3208"/>
                      <a:pt x="16804" y="2783"/>
                      <a:pt x="16415" y="2395"/>
                    </a:cubicBezTo>
                    <a:cubicBezTo>
                      <a:pt x="15307" y="1284"/>
                      <a:pt x="13946" y="462"/>
                      <a:pt x="12449" y="1"/>
                    </a:cubicBezTo>
                    <a:lnTo>
                      <a:pt x="12449" y="1"/>
                    </a:lnTo>
                    <a:lnTo>
                      <a:pt x="12690" y="1311"/>
                    </a:lnTo>
                    <a:cubicBezTo>
                      <a:pt x="12726" y="1524"/>
                      <a:pt x="12642" y="1741"/>
                      <a:pt x="12464" y="1868"/>
                    </a:cubicBezTo>
                    <a:lnTo>
                      <a:pt x="9950" y="3696"/>
                    </a:lnTo>
                    <a:cubicBezTo>
                      <a:pt x="9851" y="3768"/>
                      <a:pt x="9734" y="3804"/>
                      <a:pt x="9618" y="3804"/>
                    </a:cubicBezTo>
                    <a:cubicBezTo>
                      <a:pt x="9501" y="3804"/>
                      <a:pt x="9385" y="3768"/>
                      <a:pt x="9288" y="3696"/>
                    </a:cubicBezTo>
                    <a:lnTo>
                      <a:pt x="6770" y="1868"/>
                    </a:lnTo>
                    <a:cubicBezTo>
                      <a:pt x="6596" y="1741"/>
                      <a:pt x="6508" y="1524"/>
                      <a:pt x="6547" y="1311"/>
                    </a:cubicBezTo>
                    <a:lnTo>
                      <a:pt x="678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27" name="Google Shape;4715;p63">
                <a:extLst>
                  <a:ext uri="{FF2B5EF4-FFF2-40B4-BE49-F238E27FC236}">
                    <a16:creationId xmlns:a16="http://schemas.microsoft.com/office/drawing/2014/main" xmlns="" id="{44361273-0BA2-457F-AF1C-07C4B179104D}"/>
                  </a:ext>
                </a:extLst>
              </p:cNvPr>
              <p:cNvSpPr/>
              <p:nvPr/>
            </p:nvSpPr>
            <p:spPr>
              <a:xfrm>
                <a:off x="6041550" y="2749725"/>
                <a:ext cx="79750" cy="95025"/>
              </a:xfrm>
              <a:custGeom>
                <a:avLst/>
                <a:gdLst/>
                <a:ahLst/>
                <a:cxnLst/>
                <a:rect l="l" t="t" r="r" b="b"/>
                <a:pathLst>
                  <a:path w="3190" h="3801" extrusionOk="0">
                    <a:moveTo>
                      <a:pt x="2184" y="0"/>
                    </a:moveTo>
                    <a:lnTo>
                      <a:pt x="723" y="196"/>
                    </a:lnTo>
                    <a:lnTo>
                      <a:pt x="0" y="2424"/>
                    </a:lnTo>
                    <a:lnTo>
                      <a:pt x="1895" y="3801"/>
                    </a:lnTo>
                    <a:lnTo>
                      <a:pt x="3189" y="3102"/>
                    </a:lnTo>
                    <a:cubicBezTo>
                      <a:pt x="3036" y="2018"/>
                      <a:pt x="2696" y="967"/>
                      <a:pt x="218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28" name="Google Shape;4716;p63">
                <a:extLst>
                  <a:ext uri="{FF2B5EF4-FFF2-40B4-BE49-F238E27FC236}">
                    <a16:creationId xmlns:a16="http://schemas.microsoft.com/office/drawing/2014/main" xmlns="" id="{E7918271-7E48-4FEE-BC27-89760CF20331}"/>
                  </a:ext>
                </a:extLst>
              </p:cNvPr>
              <p:cNvSpPr/>
              <p:nvPr/>
            </p:nvSpPr>
            <p:spPr>
              <a:xfrm>
                <a:off x="5963025" y="2996125"/>
                <a:ext cx="92625" cy="81175"/>
              </a:xfrm>
              <a:custGeom>
                <a:avLst/>
                <a:gdLst/>
                <a:ahLst/>
                <a:cxnLst/>
                <a:rect l="l" t="t" r="r" b="b"/>
                <a:pathLst>
                  <a:path w="3705" h="3247" extrusionOk="0">
                    <a:moveTo>
                      <a:pt x="723" y="0"/>
                    </a:moveTo>
                    <a:lnTo>
                      <a:pt x="1" y="2229"/>
                    </a:lnTo>
                    <a:lnTo>
                      <a:pt x="1067" y="3246"/>
                    </a:lnTo>
                    <a:cubicBezTo>
                      <a:pt x="2009" y="2780"/>
                      <a:pt x="2870" y="2162"/>
                      <a:pt x="3614" y="1416"/>
                    </a:cubicBezTo>
                    <a:cubicBezTo>
                      <a:pt x="3644" y="1388"/>
                      <a:pt x="3674" y="1355"/>
                      <a:pt x="3705" y="1325"/>
                    </a:cubicBezTo>
                    <a:lnTo>
                      <a:pt x="306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29" name="Google Shape;4717;p63">
                <a:extLst>
                  <a:ext uri="{FF2B5EF4-FFF2-40B4-BE49-F238E27FC236}">
                    <a16:creationId xmlns:a16="http://schemas.microsoft.com/office/drawing/2014/main" xmlns="" id="{C15C3070-36C5-4242-B616-D188950CB327}"/>
                  </a:ext>
                </a:extLst>
              </p:cNvPr>
              <p:cNvSpPr/>
              <p:nvPr/>
            </p:nvSpPr>
            <p:spPr>
              <a:xfrm>
                <a:off x="5711225" y="2996200"/>
                <a:ext cx="92600" cy="81100"/>
              </a:xfrm>
              <a:custGeom>
                <a:avLst/>
                <a:gdLst/>
                <a:ahLst/>
                <a:cxnLst/>
                <a:rect l="l" t="t" r="r" b="b"/>
                <a:pathLst>
                  <a:path w="3704" h="3244" extrusionOk="0">
                    <a:moveTo>
                      <a:pt x="635" y="0"/>
                    </a:moveTo>
                    <a:lnTo>
                      <a:pt x="0" y="1322"/>
                    </a:lnTo>
                    <a:cubicBezTo>
                      <a:pt x="30" y="1355"/>
                      <a:pt x="60" y="1385"/>
                      <a:pt x="93" y="1416"/>
                    </a:cubicBezTo>
                    <a:cubicBezTo>
                      <a:pt x="834" y="2162"/>
                      <a:pt x="1695" y="2780"/>
                      <a:pt x="2638" y="3243"/>
                    </a:cubicBezTo>
                    <a:lnTo>
                      <a:pt x="3704" y="2229"/>
                    </a:lnTo>
                    <a:lnTo>
                      <a:pt x="2981"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30" name="Google Shape;4718;p63">
                <a:extLst>
                  <a:ext uri="{FF2B5EF4-FFF2-40B4-BE49-F238E27FC236}">
                    <a16:creationId xmlns:a16="http://schemas.microsoft.com/office/drawing/2014/main" xmlns="" id="{BAC796D6-714B-4CA2-99F8-4A801B707E34}"/>
                  </a:ext>
                </a:extLst>
              </p:cNvPr>
              <p:cNvSpPr/>
              <p:nvPr/>
            </p:nvSpPr>
            <p:spPr>
              <a:xfrm>
                <a:off x="5645575" y="2749725"/>
                <a:ext cx="79825" cy="95100"/>
              </a:xfrm>
              <a:custGeom>
                <a:avLst/>
                <a:gdLst/>
                <a:ahLst/>
                <a:cxnLst/>
                <a:rect l="l" t="t" r="r" b="b"/>
                <a:pathLst>
                  <a:path w="3193" h="3804" extrusionOk="0">
                    <a:moveTo>
                      <a:pt x="1009" y="0"/>
                    </a:moveTo>
                    <a:cubicBezTo>
                      <a:pt x="497" y="967"/>
                      <a:pt x="154" y="2018"/>
                      <a:pt x="0" y="3105"/>
                    </a:cubicBezTo>
                    <a:lnTo>
                      <a:pt x="1295" y="3804"/>
                    </a:lnTo>
                    <a:lnTo>
                      <a:pt x="3192" y="2424"/>
                    </a:lnTo>
                    <a:lnTo>
                      <a:pt x="2467" y="196"/>
                    </a:lnTo>
                    <a:lnTo>
                      <a:pt x="1009"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31" name="Google Shape;4719;p63">
                <a:extLst>
                  <a:ext uri="{FF2B5EF4-FFF2-40B4-BE49-F238E27FC236}">
                    <a16:creationId xmlns:a16="http://schemas.microsoft.com/office/drawing/2014/main" xmlns="" id="{5C3FC15A-57BC-4CBD-94AD-8278AF65C164}"/>
                  </a:ext>
                </a:extLst>
              </p:cNvPr>
              <p:cNvSpPr/>
              <p:nvPr/>
            </p:nvSpPr>
            <p:spPr>
              <a:xfrm>
                <a:off x="5836025" y="2621375"/>
                <a:ext cx="94800" cy="74100"/>
              </a:xfrm>
              <a:custGeom>
                <a:avLst/>
                <a:gdLst/>
                <a:ahLst/>
                <a:cxnLst/>
                <a:rect l="l" t="t" r="r" b="b"/>
                <a:pathLst>
                  <a:path w="3792" h="2964" extrusionOk="0">
                    <a:moveTo>
                      <a:pt x="1897" y="1"/>
                    </a:moveTo>
                    <a:cubicBezTo>
                      <a:pt x="1351" y="1"/>
                      <a:pt x="805" y="47"/>
                      <a:pt x="266" y="139"/>
                    </a:cubicBezTo>
                    <a:lnTo>
                      <a:pt x="1" y="1587"/>
                    </a:lnTo>
                    <a:lnTo>
                      <a:pt x="1898" y="2963"/>
                    </a:lnTo>
                    <a:lnTo>
                      <a:pt x="3792" y="1587"/>
                    </a:lnTo>
                    <a:lnTo>
                      <a:pt x="3530" y="139"/>
                    </a:lnTo>
                    <a:cubicBezTo>
                      <a:pt x="2989" y="47"/>
                      <a:pt x="2443" y="1"/>
                      <a:pt x="189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632" name="Google Shape;4720;p63">
              <a:extLst>
                <a:ext uri="{FF2B5EF4-FFF2-40B4-BE49-F238E27FC236}">
                  <a16:creationId xmlns:a16="http://schemas.microsoft.com/office/drawing/2014/main" xmlns="" id="{B110325E-4C59-4A3F-9D37-B6F5BE4281B1}"/>
                </a:ext>
              </a:extLst>
            </p:cNvPr>
            <p:cNvGrpSpPr/>
            <p:nvPr/>
          </p:nvGrpSpPr>
          <p:grpSpPr>
            <a:xfrm>
              <a:off x="6889818" y="1924606"/>
              <a:ext cx="230752" cy="230680"/>
              <a:chOff x="6235250" y="2620775"/>
              <a:chExt cx="481975" cy="481825"/>
            </a:xfrm>
            <a:solidFill>
              <a:schemeClr val="accent3"/>
            </a:solidFill>
          </p:grpSpPr>
          <p:sp>
            <p:nvSpPr>
              <p:cNvPr id="633" name="Google Shape;4721;p63">
                <a:extLst>
                  <a:ext uri="{FF2B5EF4-FFF2-40B4-BE49-F238E27FC236}">
                    <a16:creationId xmlns:a16="http://schemas.microsoft.com/office/drawing/2014/main" xmlns="" id="{E3747175-904F-4035-AE06-E02A55FE3991}"/>
                  </a:ext>
                </a:extLst>
              </p:cNvPr>
              <p:cNvSpPr/>
              <p:nvPr/>
            </p:nvSpPr>
            <p:spPr>
              <a:xfrm>
                <a:off x="6405675" y="2620775"/>
                <a:ext cx="28275" cy="56475"/>
              </a:xfrm>
              <a:custGeom>
                <a:avLst/>
                <a:gdLst/>
                <a:ahLst/>
                <a:cxnLst/>
                <a:rect l="l" t="t" r="r" b="b"/>
                <a:pathLst>
                  <a:path w="1131" h="2259" extrusionOk="0">
                    <a:moveTo>
                      <a:pt x="567" y="0"/>
                    </a:moveTo>
                    <a:cubicBezTo>
                      <a:pt x="254" y="0"/>
                      <a:pt x="1" y="253"/>
                      <a:pt x="1" y="566"/>
                    </a:cubicBezTo>
                    <a:lnTo>
                      <a:pt x="1" y="1695"/>
                    </a:lnTo>
                    <a:cubicBezTo>
                      <a:pt x="1" y="2006"/>
                      <a:pt x="254" y="2259"/>
                      <a:pt x="567" y="2259"/>
                    </a:cubicBezTo>
                    <a:cubicBezTo>
                      <a:pt x="877" y="2259"/>
                      <a:pt x="1130" y="2006"/>
                      <a:pt x="1130" y="1695"/>
                    </a:cubicBezTo>
                    <a:lnTo>
                      <a:pt x="1130" y="566"/>
                    </a:lnTo>
                    <a:cubicBezTo>
                      <a:pt x="1130" y="253"/>
                      <a:pt x="877" y="0"/>
                      <a:pt x="5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34" name="Google Shape;4722;p63">
                <a:extLst>
                  <a:ext uri="{FF2B5EF4-FFF2-40B4-BE49-F238E27FC236}">
                    <a16:creationId xmlns:a16="http://schemas.microsoft.com/office/drawing/2014/main" xmlns="" id="{AEA25E61-1A73-45FA-8C99-23DF6D3765C1}"/>
                  </a:ext>
                </a:extLst>
              </p:cNvPr>
              <p:cNvSpPr/>
              <p:nvPr/>
            </p:nvSpPr>
            <p:spPr>
              <a:xfrm>
                <a:off x="6518600" y="2620775"/>
                <a:ext cx="28250" cy="56475"/>
              </a:xfrm>
              <a:custGeom>
                <a:avLst/>
                <a:gdLst/>
                <a:ahLst/>
                <a:cxnLst/>
                <a:rect l="l" t="t" r="r" b="b"/>
                <a:pathLst>
                  <a:path w="1130" h="2259" extrusionOk="0">
                    <a:moveTo>
                      <a:pt x="567" y="0"/>
                    </a:moveTo>
                    <a:cubicBezTo>
                      <a:pt x="254" y="0"/>
                      <a:pt x="1" y="253"/>
                      <a:pt x="1" y="566"/>
                    </a:cubicBezTo>
                    <a:lnTo>
                      <a:pt x="1" y="1695"/>
                    </a:lnTo>
                    <a:cubicBezTo>
                      <a:pt x="1" y="2006"/>
                      <a:pt x="254" y="2259"/>
                      <a:pt x="567" y="2259"/>
                    </a:cubicBezTo>
                    <a:cubicBezTo>
                      <a:pt x="877" y="2259"/>
                      <a:pt x="1130" y="2006"/>
                      <a:pt x="1130" y="1695"/>
                    </a:cubicBezTo>
                    <a:lnTo>
                      <a:pt x="1130" y="566"/>
                    </a:lnTo>
                    <a:cubicBezTo>
                      <a:pt x="1130" y="253"/>
                      <a:pt x="877" y="0"/>
                      <a:pt x="5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35" name="Google Shape;4723;p63">
                <a:extLst>
                  <a:ext uri="{FF2B5EF4-FFF2-40B4-BE49-F238E27FC236}">
                    <a16:creationId xmlns:a16="http://schemas.microsoft.com/office/drawing/2014/main" xmlns="" id="{D6FA6639-3112-45C5-B4CC-3AB925B22817}"/>
                  </a:ext>
                </a:extLst>
              </p:cNvPr>
              <p:cNvSpPr/>
              <p:nvPr/>
            </p:nvSpPr>
            <p:spPr>
              <a:xfrm>
                <a:off x="6603300" y="2649000"/>
                <a:ext cx="28250" cy="56475"/>
              </a:xfrm>
              <a:custGeom>
                <a:avLst/>
                <a:gdLst/>
                <a:ahLst/>
                <a:cxnLst/>
                <a:rect l="l" t="t" r="r" b="b"/>
                <a:pathLst>
                  <a:path w="1130" h="2259" extrusionOk="0">
                    <a:moveTo>
                      <a:pt x="567" y="0"/>
                    </a:moveTo>
                    <a:cubicBezTo>
                      <a:pt x="253" y="0"/>
                      <a:pt x="0" y="253"/>
                      <a:pt x="0" y="566"/>
                    </a:cubicBezTo>
                    <a:lnTo>
                      <a:pt x="0" y="1696"/>
                    </a:lnTo>
                    <a:cubicBezTo>
                      <a:pt x="0" y="2006"/>
                      <a:pt x="253" y="2259"/>
                      <a:pt x="567" y="2259"/>
                    </a:cubicBezTo>
                    <a:cubicBezTo>
                      <a:pt x="877" y="2259"/>
                      <a:pt x="1130" y="2006"/>
                      <a:pt x="1130" y="1696"/>
                    </a:cubicBezTo>
                    <a:lnTo>
                      <a:pt x="1130" y="566"/>
                    </a:lnTo>
                    <a:cubicBezTo>
                      <a:pt x="1130" y="253"/>
                      <a:pt x="877" y="0"/>
                      <a:pt x="5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36" name="Google Shape;4724;p63">
                <a:extLst>
                  <a:ext uri="{FF2B5EF4-FFF2-40B4-BE49-F238E27FC236}">
                    <a16:creationId xmlns:a16="http://schemas.microsoft.com/office/drawing/2014/main" xmlns="" id="{D1DDCC42-6F2A-41EF-B9D4-FCCB5FD1F805}"/>
                  </a:ext>
                </a:extLst>
              </p:cNvPr>
              <p:cNvSpPr/>
              <p:nvPr/>
            </p:nvSpPr>
            <p:spPr>
              <a:xfrm>
                <a:off x="6321000" y="2649000"/>
                <a:ext cx="28250" cy="56475"/>
              </a:xfrm>
              <a:custGeom>
                <a:avLst/>
                <a:gdLst/>
                <a:ahLst/>
                <a:cxnLst/>
                <a:rect l="l" t="t" r="r" b="b"/>
                <a:pathLst>
                  <a:path w="1130" h="2259" extrusionOk="0">
                    <a:moveTo>
                      <a:pt x="566" y="0"/>
                    </a:moveTo>
                    <a:cubicBezTo>
                      <a:pt x="253" y="0"/>
                      <a:pt x="0" y="253"/>
                      <a:pt x="0" y="566"/>
                    </a:cubicBezTo>
                    <a:lnTo>
                      <a:pt x="0" y="1696"/>
                    </a:lnTo>
                    <a:cubicBezTo>
                      <a:pt x="0" y="2006"/>
                      <a:pt x="253" y="2259"/>
                      <a:pt x="566" y="2259"/>
                    </a:cubicBezTo>
                    <a:cubicBezTo>
                      <a:pt x="876" y="2259"/>
                      <a:pt x="1129" y="2006"/>
                      <a:pt x="1129" y="1696"/>
                    </a:cubicBezTo>
                    <a:lnTo>
                      <a:pt x="1129" y="566"/>
                    </a:lnTo>
                    <a:cubicBezTo>
                      <a:pt x="1129" y="253"/>
                      <a:pt x="876" y="0"/>
                      <a:pt x="56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37" name="Google Shape;4725;p63">
                <a:extLst>
                  <a:ext uri="{FF2B5EF4-FFF2-40B4-BE49-F238E27FC236}">
                    <a16:creationId xmlns:a16="http://schemas.microsoft.com/office/drawing/2014/main" xmlns="" id="{CEE5F071-E027-4887-AEF3-D8BA6F8D9863}"/>
                  </a:ext>
                </a:extLst>
              </p:cNvPr>
              <p:cNvSpPr/>
              <p:nvPr/>
            </p:nvSpPr>
            <p:spPr>
              <a:xfrm>
                <a:off x="6235250" y="2677225"/>
                <a:ext cx="481975" cy="425375"/>
              </a:xfrm>
              <a:custGeom>
                <a:avLst/>
                <a:gdLst/>
                <a:ahLst/>
                <a:cxnLst/>
                <a:rect l="l" t="t" r="r" b="b"/>
                <a:pathLst>
                  <a:path w="19279" h="17015" extrusionOk="0">
                    <a:moveTo>
                      <a:pt x="9639" y="1"/>
                    </a:moveTo>
                    <a:cubicBezTo>
                      <a:pt x="9326" y="1"/>
                      <a:pt x="9073" y="254"/>
                      <a:pt x="9073" y="567"/>
                    </a:cubicBezTo>
                    <a:lnTo>
                      <a:pt x="9073" y="1202"/>
                    </a:lnTo>
                    <a:cubicBezTo>
                      <a:pt x="7920" y="1470"/>
                      <a:pt x="6872" y="2548"/>
                      <a:pt x="6252" y="4156"/>
                    </a:cubicBezTo>
                    <a:cubicBezTo>
                      <a:pt x="6164" y="4380"/>
                      <a:pt x="5952" y="4518"/>
                      <a:pt x="5726" y="4518"/>
                    </a:cubicBezTo>
                    <a:cubicBezTo>
                      <a:pt x="5658" y="4518"/>
                      <a:pt x="5588" y="4505"/>
                      <a:pt x="5520" y="4478"/>
                    </a:cubicBezTo>
                    <a:cubicBezTo>
                      <a:pt x="5231" y="4367"/>
                      <a:pt x="5083" y="4042"/>
                      <a:pt x="5198" y="3750"/>
                    </a:cubicBezTo>
                    <a:cubicBezTo>
                      <a:pt x="5532" y="2876"/>
                      <a:pt x="5987" y="2130"/>
                      <a:pt x="6517" y="1536"/>
                    </a:cubicBezTo>
                    <a:lnTo>
                      <a:pt x="6517" y="1536"/>
                    </a:lnTo>
                    <a:cubicBezTo>
                      <a:pt x="2753" y="2527"/>
                      <a:pt x="0" y="5258"/>
                      <a:pt x="0" y="8468"/>
                    </a:cubicBezTo>
                    <a:lnTo>
                      <a:pt x="0" y="9034"/>
                    </a:lnTo>
                    <a:cubicBezTo>
                      <a:pt x="0" y="9347"/>
                      <a:pt x="253" y="9597"/>
                      <a:pt x="564" y="9597"/>
                    </a:cubicBezTo>
                    <a:cubicBezTo>
                      <a:pt x="877" y="9597"/>
                      <a:pt x="1130" y="9347"/>
                      <a:pt x="1130" y="9034"/>
                    </a:cubicBezTo>
                    <a:cubicBezTo>
                      <a:pt x="1130" y="8423"/>
                      <a:pt x="1904" y="7905"/>
                      <a:pt x="2822" y="7905"/>
                    </a:cubicBezTo>
                    <a:cubicBezTo>
                      <a:pt x="3740" y="7905"/>
                      <a:pt x="4553" y="8423"/>
                      <a:pt x="4553" y="9034"/>
                    </a:cubicBezTo>
                    <a:cubicBezTo>
                      <a:pt x="4553" y="9347"/>
                      <a:pt x="4806" y="9597"/>
                      <a:pt x="5120" y="9597"/>
                    </a:cubicBezTo>
                    <a:cubicBezTo>
                      <a:pt x="5430" y="9597"/>
                      <a:pt x="5683" y="9347"/>
                      <a:pt x="5683" y="9034"/>
                    </a:cubicBezTo>
                    <a:cubicBezTo>
                      <a:pt x="5683" y="8423"/>
                      <a:pt x="6460" y="7905"/>
                      <a:pt x="7378" y="7905"/>
                    </a:cubicBezTo>
                    <a:cubicBezTo>
                      <a:pt x="8296" y="7905"/>
                      <a:pt x="9070" y="8423"/>
                      <a:pt x="9070" y="9034"/>
                    </a:cubicBezTo>
                    <a:lnTo>
                      <a:pt x="9070" y="14756"/>
                    </a:lnTo>
                    <a:cubicBezTo>
                      <a:pt x="9070" y="15379"/>
                      <a:pt x="8564" y="15885"/>
                      <a:pt x="7941" y="15885"/>
                    </a:cubicBezTo>
                    <a:cubicBezTo>
                      <a:pt x="7318" y="15885"/>
                      <a:pt x="6812" y="15379"/>
                      <a:pt x="6812" y="14756"/>
                    </a:cubicBezTo>
                    <a:lnTo>
                      <a:pt x="6812" y="14190"/>
                    </a:lnTo>
                    <a:cubicBezTo>
                      <a:pt x="6812" y="13879"/>
                      <a:pt x="6559" y="13626"/>
                      <a:pt x="6249" y="13626"/>
                    </a:cubicBezTo>
                    <a:cubicBezTo>
                      <a:pt x="5936" y="13626"/>
                      <a:pt x="5683" y="13879"/>
                      <a:pt x="5683" y="14190"/>
                    </a:cubicBezTo>
                    <a:lnTo>
                      <a:pt x="5683" y="14756"/>
                    </a:lnTo>
                    <a:cubicBezTo>
                      <a:pt x="5683" y="16002"/>
                      <a:pt x="6694" y="17014"/>
                      <a:pt x="7941" y="17014"/>
                    </a:cubicBezTo>
                    <a:cubicBezTo>
                      <a:pt x="9188" y="17014"/>
                      <a:pt x="10200" y="16002"/>
                      <a:pt x="10200" y="14756"/>
                    </a:cubicBezTo>
                    <a:lnTo>
                      <a:pt x="10200" y="9034"/>
                    </a:lnTo>
                    <a:cubicBezTo>
                      <a:pt x="10200" y="8423"/>
                      <a:pt x="10976" y="7905"/>
                      <a:pt x="11895" y="7905"/>
                    </a:cubicBezTo>
                    <a:cubicBezTo>
                      <a:pt x="12813" y="7905"/>
                      <a:pt x="13587" y="8423"/>
                      <a:pt x="13587" y="9034"/>
                    </a:cubicBezTo>
                    <a:cubicBezTo>
                      <a:pt x="13587" y="9347"/>
                      <a:pt x="13840" y="9597"/>
                      <a:pt x="14153" y="9597"/>
                    </a:cubicBezTo>
                    <a:cubicBezTo>
                      <a:pt x="14463" y="9597"/>
                      <a:pt x="14716" y="9347"/>
                      <a:pt x="14716" y="9034"/>
                    </a:cubicBezTo>
                    <a:cubicBezTo>
                      <a:pt x="14716" y="8423"/>
                      <a:pt x="15529" y="7905"/>
                      <a:pt x="16448" y="7905"/>
                    </a:cubicBezTo>
                    <a:cubicBezTo>
                      <a:pt x="17366" y="7905"/>
                      <a:pt x="18143" y="8423"/>
                      <a:pt x="18143" y="9034"/>
                    </a:cubicBezTo>
                    <a:cubicBezTo>
                      <a:pt x="18143" y="9347"/>
                      <a:pt x="18396" y="9597"/>
                      <a:pt x="18706" y="9597"/>
                    </a:cubicBezTo>
                    <a:cubicBezTo>
                      <a:pt x="19019" y="9597"/>
                      <a:pt x="19272" y="9347"/>
                      <a:pt x="19272" y="9034"/>
                    </a:cubicBezTo>
                    <a:lnTo>
                      <a:pt x="19272" y="8471"/>
                    </a:lnTo>
                    <a:cubicBezTo>
                      <a:pt x="19278" y="5258"/>
                      <a:pt x="16523" y="2527"/>
                      <a:pt x="12759" y="1536"/>
                    </a:cubicBezTo>
                    <a:lnTo>
                      <a:pt x="12759" y="1536"/>
                    </a:lnTo>
                    <a:cubicBezTo>
                      <a:pt x="13292" y="2130"/>
                      <a:pt x="13744" y="2876"/>
                      <a:pt x="14081" y="3750"/>
                    </a:cubicBezTo>
                    <a:cubicBezTo>
                      <a:pt x="14192" y="4042"/>
                      <a:pt x="14048" y="4367"/>
                      <a:pt x="13756" y="4478"/>
                    </a:cubicBezTo>
                    <a:cubicBezTo>
                      <a:pt x="13688" y="4505"/>
                      <a:pt x="13618" y="4518"/>
                      <a:pt x="13550" y="4518"/>
                    </a:cubicBezTo>
                    <a:cubicBezTo>
                      <a:pt x="13324" y="4518"/>
                      <a:pt x="13113" y="4380"/>
                      <a:pt x="13027" y="4156"/>
                    </a:cubicBezTo>
                    <a:cubicBezTo>
                      <a:pt x="12407" y="2548"/>
                      <a:pt x="11359" y="1470"/>
                      <a:pt x="10203" y="1202"/>
                    </a:cubicBezTo>
                    <a:lnTo>
                      <a:pt x="10203" y="567"/>
                    </a:lnTo>
                    <a:cubicBezTo>
                      <a:pt x="10203" y="254"/>
                      <a:pt x="9950" y="1"/>
                      <a:pt x="963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638" name="Google Shape;4726;p63">
              <a:extLst>
                <a:ext uri="{FF2B5EF4-FFF2-40B4-BE49-F238E27FC236}">
                  <a16:creationId xmlns:a16="http://schemas.microsoft.com/office/drawing/2014/main" xmlns="" id="{2D36A853-D568-477A-A9C5-4E761A201452}"/>
                </a:ext>
              </a:extLst>
            </p:cNvPr>
            <p:cNvSpPr/>
            <p:nvPr/>
          </p:nvSpPr>
          <p:spPr>
            <a:xfrm>
              <a:off x="4326623" y="2219489"/>
              <a:ext cx="234606" cy="217790"/>
            </a:xfrm>
            <a:custGeom>
              <a:avLst/>
              <a:gdLst/>
              <a:ahLst/>
              <a:cxnLst/>
              <a:rect l="l" t="t" r="r" b="b"/>
              <a:pathLst>
                <a:path w="19601" h="18196" extrusionOk="0">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639" name="Google Shape;4727;p63">
              <a:extLst>
                <a:ext uri="{FF2B5EF4-FFF2-40B4-BE49-F238E27FC236}">
                  <a16:creationId xmlns:a16="http://schemas.microsoft.com/office/drawing/2014/main" xmlns="" id="{98DA029F-EC66-4F84-9A52-2A78A3B58C5D}"/>
                </a:ext>
              </a:extLst>
            </p:cNvPr>
            <p:cNvGrpSpPr/>
            <p:nvPr/>
          </p:nvGrpSpPr>
          <p:grpSpPr>
            <a:xfrm>
              <a:off x="4622418" y="2213006"/>
              <a:ext cx="231937" cy="230680"/>
              <a:chOff x="1535000" y="3223325"/>
              <a:chExt cx="484450" cy="481825"/>
            </a:xfrm>
            <a:solidFill>
              <a:schemeClr val="accent3"/>
            </a:solidFill>
          </p:grpSpPr>
          <p:sp>
            <p:nvSpPr>
              <p:cNvPr id="640" name="Google Shape;4728;p63">
                <a:extLst>
                  <a:ext uri="{FF2B5EF4-FFF2-40B4-BE49-F238E27FC236}">
                    <a16:creationId xmlns:a16="http://schemas.microsoft.com/office/drawing/2014/main" xmlns="" id="{C7928057-39F0-40E8-8C58-B75F4155966F}"/>
                  </a:ext>
                </a:extLst>
              </p:cNvPr>
              <p:cNvSpPr/>
              <p:nvPr/>
            </p:nvSpPr>
            <p:spPr>
              <a:xfrm>
                <a:off x="1760150" y="3308225"/>
                <a:ext cx="143825" cy="140600"/>
              </a:xfrm>
              <a:custGeom>
                <a:avLst/>
                <a:gdLst/>
                <a:ahLst/>
                <a:cxnLst/>
                <a:rect l="l" t="t" r="r" b="b"/>
                <a:pathLst>
                  <a:path w="5753" h="5624" extrusionOk="0">
                    <a:moveTo>
                      <a:pt x="2928" y="0"/>
                    </a:moveTo>
                    <a:cubicBezTo>
                      <a:pt x="2723" y="0"/>
                      <a:pt x="2518" y="96"/>
                      <a:pt x="2422" y="287"/>
                    </a:cubicBezTo>
                    <a:lnTo>
                      <a:pt x="1756" y="1627"/>
                    </a:lnTo>
                    <a:lnTo>
                      <a:pt x="416" y="2295"/>
                    </a:lnTo>
                    <a:cubicBezTo>
                      <a:pt x="1" y="2503"/>
                      <a:pt x="1" y="3096"/>
                      <a:pt x="416" y="3304"/>
                    </a:cubicBezTo>
                    <a:lnTo>
                      <a:pt x="1756" y="3973"/>
                    </a:lnTo>
                    <a:lnTo>
                      <a:pt x="2422" y="5310"/>
                    </a:lnTo>
                    <a:cubicBezTo>
                      <a:pt x="2526" y="5519"/>
                      <a:pt x="2727" y="5624"/>
                      <a:pt x="2928" y="5624"/>
                    </a:cubicBezTo>
                    <a:cubicBezTo>
                      <a:pt x="3129" y="5624"/>
                      <a:pt x="3330" y="5519"/>
                      <a:pt x="3434" y="5310"/>
                    </a:cubicBezTo>
                    <a:lnTo>
                      <a:pt x="4102" y="3973"/>
                    </a:lnTo>
                    <a:lnTo>
                      <a:pt x="5439" y="3304"/>
                    </a:lnTo>
                    <a:cubicBezTo>
                      <a:pt x="5629" y="3208"/>
                      <a:pt x="5752" y="3012"/>
                      <a:pt x="5752" y="2798"/>
                    </a:cubicBezTo>
                    <a:cubicBezTo>
                      <a:pt x="5752" y="2585"/>
                      <a:pt x="5632" y="2389"/>
                      <a:pt x="5439" y="2295"/>
                    </a:cubicBezTo>
                    <a:lnTo>
                      <a:pt x="4102" y="1627"/>
                    </a:lnTo>
                    <a:lnTo>
                      <a:pt x="3434" y="287"/>
                    </a:lnTo>
                    <a:cubicBezTo>
                      <a:pt x="3337" y="96"/>
                      <a:pt x="3132" y="0"/>
                      <a:pt x="292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41" name="Google Shape;4729;p63">
                <a:extLst>
                  <a:ext uri="{FF2B5EF4-FFF2-40B4-BE49-F238E27FC236}">
                    <a16:creationId xmlns:a16="http://schemas.microsoft.com/office/drawing/2014/main" xmlns="" id="{5B84CCCD-6E9A-44B9-AEC6-C59FB7BED168}"/>
                  </a:ext>
                </a:extLst>
              </p:cNvPr>
              <p:cNvSpPr/>
              <p:nvPr/>
            </p:nvSpPr>
            <p:spPr>
              <a:xfrm>
                <a:off x="1873075" y="3421150"/>
                <a:ext cx="146375" cy="140600"/>
              </a:xfrm>
              <a:custGeom>
                <a:avLst/>
                <a:gdLst/>
                <a:ahLst/>
                <a:cxnLst/>
                <a:rect l="l" t="t" r="r" b="b"/>
                <a:pathLst>
                  <a:path w="5855" h="5624" extrusionOk="0">
                    <a:moveTo>
                      <a:pt x="2928" y="0"/>
                    </a:moveTo>
                    <a:cubicBezTo>
                      <a:pt x="2723" y="0"/>
                      <a:pt x="2518" y="96"/>
                      <a:pt x="2422" y="287"/>
                    </a:cubicBezTo>
                    <a:lnTo>
                      <a:pt x="1756" y="1627"/>
                    </a:lnTo>
                    <a:lnTo>
                      <a:pt x="416" y="2295"/>
                    </a:lnTo>
                    <a:cubicBezTo>
                      <a:pt x="1" y="2503"/>
                      <a:pt x="1" y="3096"/>
                      <a:pt x="416" y="3304"/>
                    </a:cubicBezTo>
                    <a:lnTo>
                      <a:pt x="1756" y="3973"/>
                    </a:lnTo>
                    <a:lnTo>
                      <a:pt x="2422" y="5310"/>
                    </a:lnTo>
                    <a:cubicBezTo>
                      <a:pt x="2526" y="5519"/>
                      <a:pt x="2727" y="5624"/>
                      <a:pt x="2928" y="5624"/>
                    </a:cubicBezTo>
                    <a:cubicBezTo>
                      <a:pt x="3129" y="5624"/>
                      <a:pt x="3330" y="5519"/>
                      <a:pt x="3433" y="5310"/>
                    </a:cubicBezTo>
                    <a:lnTo>
                      <a:pt x="4102" y="3973"/>
                    </a:lnTo>
                    <a:lnTo>
                      <a:pt x="5439" y="3304"/>
                    </a:lnTo>
                    <a:cubicBezTo>
                      <a:pt x="5854" y="3096"/>
                      <a:pt x="5854" y="2503"/>
                      <a:pt x="5439" y="2295"/>
                    </a:cubicBezTo>
                    <a:lnTo>
                      <a:pt x="4102" y="1627"/>
                    </a:lnTo>
                    <a:lnTo>
                      <a:pt x="3433" y="287"/>
                    </a:lnTo>
                    <a:cubicBezTo>
                      <a:pt x="3337" y="96"/>
                      <a:pt x="3132" y="0"/>
                      <a:pt x="292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42" name="Google Shape;4730;p63">
                <a:extLst>
                  <a:ext uri="{FF2B5EF4-FFF2-40B4-BE49-F238E27FC236}">
                    <a16:creationId xmlns:a16="http://schemas.microsoft.com/office/drawing/2014/main" xmlns="" id="{C5AA9DBE-DAB1-4EA9-9FE2-7482024657E0}"/>
                  </a:ext>
                </a:extLst>
              </p:cNvPr>
              <p:cNvSpPr/>
              <p:nvPr/>
            </p:nvSpPr>
            <p:spPr>
              <a:xfrm>
                <a:off x="1535000" y="3223325"/>
                <a:ext cx="406450" cy="481825"/>
              </a:xfrm>
              <a:custGeom>
                <a:avLst/>
                <a:gdLst/>
                <a:ahLst/>
                <a:cxnLst/>
                <a:rect l="l" t="t" r="r" b="b"/>
                <a:pathLst>
                  <a:path w="16258" h="19273" extrusionOk="0">
                    <a:moveTo>
                      <a:pt x="9660" y="0"/>
                    </a:moveTo>
                    <a:cubicBezTo>
                      <a:pt x="4399" y="0"/>
                      <a:pt x="0" y="4351"/>
                      <a:pt x="0" y="9636"/>
                    </a:cubicBezTo>
                    <a:cubicBezTo>
                      <a:pt x="0" y="14927"/>
                      <a:pt x="4381" y="19272"/>
                      <a:pt x="9675" y="19272"/>
                    </a:cubicBezTo>
                    <a:cubicBezTo>
                      <a:pt x="12012" y="19269"/>
                      <a:pt x="14270" y="18411"/>
                      <a:pt x="16023" y="16860"/>
                    </a:cubicBezTo>
                    <a:cubicBezTo>
                      <a:pt x="16195" y="16707"/>
                      <a:pt x="16258" y="16463"/>
                      <a:pt x="16176" y="16243"/>
                    </a:cubicBezTo>
                    <a:cubicBezTo>
                      <a:pt x="16098" y="16026"/>
                      <a:pt x="15893" y="15879"/>
                      <a:pt x="15662" y="15872"/>
                    </a:cubicBezTo>
                    <a:cubicBezTo>
                      <a:pt x="11352" y="15752"/>
                      <a:pt x="7980" y="12250"/>
                      <a:pt x="7980" y="7941"/>
                    </a:cubicBezTo>
                    <a:cubicBezTo>
                      <a:pt x="7974" y="5207"/>
                      <a:pt x="9380" y="2662"/>
                      <a:pt x="11696" y="1211"/>
                    </a:cubicBezTo>
                    <a:cubicBezTo>
                      <a:pt x="12129" y="937"/>
                      <a:pt x="12006" y="274"/>
                      <a:pt x="11503" y="178"/>
                    </a:cubicBezTo>
                    <a:cubicBezTo>
                      <a:pt x="10881" y="58"/>
                      <a:pt x="10265" y="0"/>
                      <a:pt x="966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643" name="Google Shape;4731;p63">
              <a:extLst>
                <a:ext uri="{FF2B5EF4-FFF2-40B4-BE49-F238E27FC236}">
                  <a16:creationId xmlns:a16="http://schemas.microsoft.com/office/drawing/2014/main" xmlns="" id="{00B7BF93-E2B7-4103-9E82-13D43A3789F2}"/>
                </a:ext>
              </a:extLst>
            </p:cNvPr>
            <p:cNvGrpSpPr/>
            <p:nvPr/>
          </p:nvGrpSpPr>
          <p:grpSpPr>
            <a:xfrm>
              <a:off x="4899550" y="2237010"/>
              <a:ext cx="230680" cy="182672"/>
              <a:chOff x="2085525" y="3263750"/>
              <a:chExt cx="481825" cy="381550"/>
            </a:xfrm>
            <a:solidFill>
              <a:schemeClr val="accent3"/>
            </a:solidFill>
          </p:grpSpPr>
          <p:sp>
            <p:nvSpPr>
              <p:cNvPr id="644" name="Google Shape;4732;p63">
                <a:extLst>
                  <a:ext uri="{FF2B5EF4-FFF2-40B4-BE49-F238E27FC236}">
                    <a16:creationId xmlns:a16="http://schemas.microsoft.com/office/drawing/2014/main" xmlns="" id="{91CB90A6-4757-4713-AE61-57A107D37B45}"/>
                  </a:ext>
                </a:extLst>
              </p:cNvPr>
              <p:cNvSpPr/>
              <p:nvPr/>
            </p:nvSpPr>
            <p:spPr>
              <a:xfrm>
                <a:off x="2320325" y="3263750"/>
                <a:ext cx="227825" cy="141025"/>
              </a:xfrm>
              <a:custGeom>
                <a:avLst/>
                <a:gdLst/>
                <a:ahLst/>
                <a:cxnLst/>
                <a:rect l="l" t="t" r="r" b="b"/>
                <a:pathLst>
                  <a:path w="9113" h="5641" extrusionOk="0">
                    <a:moveTo>
                      <a:pt x="4066" y="0"/>
                    </a:moveTo>
                    <a:cubicBezTo>
                      <a:pt x="2283" y="3"/>
                      <a:pt x="675" y="1081"/>
                      <a:pt x="0" y="2731"/>
                    </a:cubicBezTo>
                    <a:cubicBezTo>
                      <a:pt x="1527" y="2939"/>
                      <a:pt x="2912" y="3734"/>
                      <a:pt x="3861" y="4948"/>
                    </a:cubicBezTo>
                    <a:cubicBezTo>
                      <a:pt x="4331" y="4823"/>
                      <a:pt x="4810" y="4761"/>
                      <a:pt x="5287" y="4761"/>
                    </a:cubicBezTo>
                    <a:cubicBezTo>
                      <a:pt x="6338" y="4761"/>
                      <a:pt x="7378" y="5060"/>
                      <a:pt x="8281" y="5640"/>
                    </a:cubicBezTo>
                    <a:cubicBezTo>
                      <a:pt x="9112" y="2825"/>
                      <a:pt x="7002" y="0"/>
                      <a:pt x="406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45" name="Google Shape;4733;p63">
                <a:extLst>
                  <a:ext uri="{FF2B5EF4-FFF2-40B4-BE49-F238E27FC236}">
                    <a16:creationId xmlns:a16="http://schemas.microsoft.com/office/drawing/2014/main" xmlns="" id="{2D5DBF1E-E6D0-4DDB-B2E5-A3074D4476C5}"/>
                  </a:ext>
                </a:extLst>
              </p:cNvPr>
              <p:cNvSpPr/>
              <p:nvPr/>
            </p:nvSpPr>
            <p:spPr>
              <a:xfrm>
                <a:off x="2085525" y="3355200"/>
                <a:ext cx="481825" cy="290100"/>
              </a:xfrm>
              <a:custGeom>
                <a:avLst/>
                <a:gdLst/>
                <a:ahLst/>
                <a:cxnLst/>
                <a:rect l="l" t="t" r="r" b="b"/>
                <a:pathLst>
                  <a:path w="19273" h="11604" extrusionOk="0">
                    <a:moveTo>
                      <a:pt x="8620" y="1"/>
                    </a:moveTo>
                    <a:cubicBezTo>
                      <a:pt x="8610" y="1"/>
                      <a:pt x="8599" y="1"/>
                      <a:pt x="8588" y="1"/>
                    </a:cubicBezTo>
                    <a:cubicBezTo>
                      <a:pt x="7468" y="4"/>
                      <a:pt x="6384" y="407"/>
                      <a:pt x="5535" y="1139"/>
                    </a:cubicBezTo>
                    <a:cubicBezTo>
                      <a:pt x="4818" y="1756"/>
                      <a:pt x="4288" y="2563"/>
                      <a:pt x="4005" y="3470"/>
                    </a:cubicBezTo>
                    <a:lnTo>
                      <a:pt x="3891" y="3470"/>
                    </a:lnTo>
                    <a:cubicBezTo>
                      <a:pt x="1747" y="3470"/>
                      <a:pt x="0" y="5295"/>
                      <a:pt x="0" y="7538"/>
                    </a:cubicBezTo>
                    <a:cubicBezTo>
                      <a:pt x="0" y="9781"/>
                      <a:pt x="1744" y="11603"/>
                      <a:pt x="3891" y="11603"/>
                    </a:cubicBezTo>
                    <a:lnTo>
                      <a:pt x="14798" y="11603"/>
                    </a:lnTo>
                    <a:cubicBezTo>
                      <a:pt x="17264" y="11603"/>
                      <a:pt x="19272" y="9504"/>
                      <a:pt x="19272" y="6924"/>
                    </a:cubicBezTo>
                    <a:cubicBezTo>
                      <a:pt x="19272" y="6044"/>
                      <a:pt x="19034" y="5180"/>
                      <a:pt x="18583" y="4427"/>
                    </a:cubicBezTo>
                    <a:cubicBezTo>
                      <a:pt x="18152" y="3705"/>
                      <a:pt x="17529" y="3118"/>
                      <a:pt x="16782" y="2726"/>
                    </a:cubicBezTo>
                    <a:cubicBezTo>
                      <a:pt x="16161" y="2403"/>
                      <a:pt x="15480" y="2241"/>
                      <a:pt x="14799" y="2241"/>
                    </a:cubicBezTo>
                    <a:cubicBezTo>
                      <a:pt x="14135" y="2241"/>
                      <a:pt x="13471" y="2394"/>
                      <a:pt x="12861" y="2702"/>
                    </a:cubicBezTo>
                    <a:cubicBezTo>
                      <a:pt x="12232" y="1443"/>
                      <a:pt x="11118" y="513"/>
                      <a:pt x="9784" y="157"/>
                    </a:cubicBezTo>
                    <a:cubicBezTo>
                      <a:pt x="9403" y="55"/>
                      <a:pt x="9013" y="1"/>
                      <a:pt x="862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646" name="Google Shape;4734;p63">
              <a:extLst>
                <a:ext uri="{FF2B5EF4-FFF2-40B4-BE49-F238E27FC236}">
                  <a16:creationId xmlns:a16="http://schemas.microsoft.com/office/drawing/2014/main" xmlns="" id="{4E501CE7-BE2F-4F8E-9EAC-82D56F8896A1}"/>
                </a:ext>
              </a:extLst>
            </p:cNvPr>
            <p:cNvSpPr/>
            <p:nvPr/>
          </p:nvSpPr>
          <p:spPr>
            <a:xfrm>
              <a:off x="5181287" y="2258928"/>
              <a:ext cx="230680" cy="138913"/>
            </a:xfrm>
            <a:custGeom>
              <a:avLst/>
              <a:gdLst/>
              <a:ahLst/>
              <a:cxnLst/>
              <a:rect l="l" t="t" r="r" b="b"/>
              <a:pathLst>
                <a:path w="19273" h="11606" extrusionOk="0">
                  <a:moveTo>
                    <a:pt x="8589" y="0"/>
                  </a:moveTo>
                  <a:cubicBezTo>
                    <a:pt x="7469" y="3"/>
                    <a:pt x="6385" y="407"/>
                    <a:pt x="5536" y="1138"/>
                  </a:cubicBezTo>
                  <a:cubicBezTo>
                    <a:pt x="4819" y="1759"/>
                    <a:pt x="4289" y="2566"/>
                    <a:pt x="4006" y="3469"/>
                  </a:cubicBezTo>
                  <a:lnTo>
                    <a:pt x="3891" y="3469"/>
                  </a:lnTo>
                  <a:cubicBezTo>
                    <a:pt x="1747" y="3469"/>
                    <a:pt x="1" y="5294"/>
                    <a:pt x="1" y="7537"/>
                  </a:cubicBezTo>
                  <a:cubicBezTo>
                    <a:pt x="1" y="9781"/>
                    <a:pt x="1744" y="11605"/>
                    <a:pt x="3891" y="11605"/>
                  </a:cubicBezTo>
                  <a:lnTo>
                    <a:pt x="14798" y="11605"/>
                  </a:lnTo>
                  <a:cubicBezTo>
                    <a:pt x="17264" y="11605"/>
                    <a:pt x="19273" y="9507"/>
                    <a:pt x="19273" y="6923"/>
                  </a:cubicBezTo>
                  <a:cubicBezTo>
                    <a:pt x="19273" y="6044"/>
                    <a:pt x="19035" y="5182"/>
                    <a:pt x="18583" y="4430"/>
                  </a:cubicBezTo>
                  <a:cubicBezTo>
                    <a:pt x="18153" y="3707"/>
                    <a:pt x="17529" y="3117"/>
                    <a:pt x="16783" y="2728"/>
                  </a:cubicBezTo>
                  <a:cubicBezTo>
                    <a:pt x="16161" y="2404"/>
                    <a:pt x="15479" y="2243"/>
                    <a:pt x="14797" y="2243"/>
                  </a:cubicBezTo>
                  <a:cubicBezTo>
                    <a:pt x="14134" y="2243"/>
                    <a:pt x="13470" y="2395"/>
                    <a:pt x="12862" y="2701"/>
                  </a:cubicBezTo>
                  <a:cubicBezTo>
                    <a:pt x="12233" y="1442"/>
                    <a:pt x="11118" y="512"/>
                    <a:pt x="9784" y="157"/>
                  </a:cubicBezTo>
                  <a:cubicBezTo>
                    <a:pt x="9393" y="54"/>
                    <a:pt x="8992" y="0"/>
                    <a:pt x="858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647" name="Google Shape;4735;p63">
              <a:extLst>
                <a:ext uri="{FF2B5EF4-FFF2-40B4-BE49-F238E27FC236}">
                  <a16:creationId xmlns:a16="http://schemas.microsoft.com/office/drawing/2014/main" xmlns="" id="{D3962EE4-DCF5-4035-B4C9-6DEB8B59821B}"/>
                </a:ext>
              </a:extLst>
            </p:cNvPr>
            <p:cNvGrpSpPr/>
            <p:nvPr/>
          </p:nvGrpSpPr>
          <p:grpSpPr>
            <a:xfrm>
              <a:off x="5465120" y="2213000"/>
              <a:ext cx="231327" cy="230692"/>
              <a:chOff x="3270450" y="3213625"/>
              <a:chExt cx="483175" cy="481850"/>
            </a:xfrm>
            <a:solidFill>
              <a:schemeClr val="accent3"/>
            </a:solidFill>
          </p:grpSpPr>
          <p:sp>
            <p:nvSpPr>
              <p:cNvPr id="648" name="Google Shape;4736;p63">
                <a:extLst>
                  <a:ext uri="{FF2B5EF4-FFF2-40B4-BE49-F238E27FC236}">
                    <a16:creationId xmlns:a16="http://schemas.microsoft.com/office/drawing/2014/main" xmlns="" id="{B9B2C47D-C201-4703-AD68-1832EB898585}"/>
                  </a:ext>
                </a:extLst>
              </p:cNvPr>
              <p:cNvSpPr/>
              <p:nvPr/>
            </p:nvSpPr>
            <p:spPr>
              <a:xfrm>
                <a:off x="3392550" y="3335025"/>
                <a:ext cx="239050" cy="239050"/>
              </a:xfrm>
              <a:custGeom>
                <a:avLst/>
                <a:gdLst/>
                <a:ahLst/>
                <a:cxnLst/>
                <a:rect l="l" t="t" r="r" b="b"/>
                <a:pathLst>
                  <a:path w="9562" h="9562" extrusionOk="0">
                    <a:moveTo>
                      <a:pt x="4782" y="1"/>
                    </a:moveTo>
                    <a:cubicBezTo>
                      <a:pt x="2142" y="1"/>
                      <a:pt x="1" y="2139"/>
                      <a:pt x="1" y="4780"/>
                    </a:cubicBezTo>
                    <a:cubicBezTo>
                      <a:pt x="1" y="7421"/>
                      <a:pt x="2142" y="9562"/>
                      <a:pt x="4782" y="9562"/>
                    </a:cubicBezTo>
                    <a:cubicBezTo>
                      <a:pt x="7420" y="9562"/>
                      <a:pt x="9561" y="7421"/>
                      <a:pt x="9561" y="4780"/>
                    </a:cubicBezTo>
                    <a:cubicBezTo>
                      <a:pt x="9561" y="2139"/>
                      <a:pt x="7420" y="1"/>
                      <a:pt x="478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49" name="Google Shape;4737;p63">
                <a:extLst>
                  <a:ext uri="{FF2B5EF4-FFF2-40B4-BE49-F238E27FC236}">
                    <a16:creationId xmlns:a16="http://schemas.microsoft.com/office/drawing/2014/main" xmlns="" id="{1DD8696C-75F1-4A4B-A0D2-0082E21C519C}"/>
                  </a:ext>
                </a:extLst>
              </p:cNvPr>
              <p:cNvSpPr/>
              <p:nvPr/>
            </p:nvSpPr>
            <p:spPr>
              <a:xfrm>
                <a:off x="3270450" y="3213625"/>
                <a:ext cx="483175" cy="481850"/>
              </a:xfrm>
              <a:custGeom>
                <a:avLst/>
                <a:gdLst/>
                <a:ahLst/>
                <a:cxnLst/>
                <a:rect l="l" t="t" r="r" b="b"/>
                <a:pathLst>
                  <a:path w="19327" h="19274" extrusionOk="0">
                    <a:moveTo>
                      <a:pt x="9666" y="3728"/>
                    </a:moveTo>
                    <a:cubicBezTo>
                      <a:pt x="12925" y="3728"/>
                      <a:pt x="15575" y="6378"/>
                      <a:pt x="15575" y="9636"/>
                    </a:cubicBezTo>
                    <a:cubicBezTo>
                      <a:pt x="15575" y="12894"/>
                      <a:pt x="12925" y="15547"/>
                      <a:pt x="9666" y="15547"/>
                    </a:cubicBezTo>
                    <a:cubicBezTo>
                      <a:pt x="6405" y="15547"/>
                      <a:pt x="3755" y="12894"/>
                      <a:pt x="3755" y="9636"/>
                    </a:cubicBezTo>
                    <a:cubicBezTo>
                      <a:pt x="3755" y="6378"/>
                      <a:pt x="6405" y="3728"/>
                      <a:pt x="9666" y="3728"/>
                    </a:cubicBezTo>
                    <a:close/>
                    <a:moveTo>
                      <a:pt x="9665" y="0"/>
                    </a:moveTo>
                    <a:cubicBezTo>
                      <a:pt x="9575" y="0"/>
                      <a:pt x="9484" y="22"/>
                      <a:pt x="9402" y="66"/>
                    </a:cubicBezTo>
                    <a:lnTo>
                      <a:pt x="7532" y="1054"/>
                    </a:lnTo>
                    <a:lnTo>
                      <a:pt x="5418" y="1054"/>
                    </a:lnTo>
                    <a:cubicBezTo>
                      <a:pt x="5231" y="1054"/>
                      <a:pt x="5056" y="1144"/>
                      <a:pt x="4954" y="1301"/>
                    </a:cubicBezTo>
                    <a:lnTo>
                      <a:pt x="3752" y="3053"/>
                    </a:lnTo>
                    <a:lnTo>
                      <a:pt x="1879" y="4041"/>
                    </a:lnTo>
                    <a:cubicBezTo>
                      <a:pt x="1717" y="4128"/>
                      <a:pt x="1605" y="4288"/>
                      <a:pt x="1584" y="4474"/>
                    </a:cubicBezTo>
                    <a:lnTo>
                      <a:pt x="1328" y="6588"/>
                    </a:lnTo>
                    <a:lnTo>
                      <a:pt x="127" y="8341"/>
                    </a:lnTo>
                    <a:cubicBezTo>
                      <a:pt x="24" y="8491"/>
                      <a:pt x="0" y="8687"/>
                      <a:pt x="67" y="8859"/>
                    </a:cubicBezTo>
                    <a:lnTo>
                      <a:pt x="816" y="10852"/>
                    </a:lnTo>
                    <a:lnTo>
                      <a:pt x="560" y="12966"/>
                    </a:lnTo>
                    <a:cubicBezTo>
                      <a:pt x="536" y="13150"/>
                      <a:pt x="606" y="13334"/>
                      <a:pt x="744" y="13457"/>
                    </a:cubicBezTo>
                    <a:lnTo>
                      <a:pt x="2325" y="14869"/>
                    </a:lnTo>
                    <a:lnTo>
                      <a:pt x="3075" y="16860"/>
                    </a:lnTo>
                    <a:cubicBezTo>
                      <a:pt x="3141" y="17034"/>
                      <a:pt x="3289" y="17164"/>
                      <a:pt x="3466" y="17209"/>
                    </a:cubicBezTo>
                    <a:lnTo>
                      <a:pt x="5520" y="17718"/>
                    </a:lnTo>
                    <a:lnTo>
                      <a:pt x="7101" y="19130"/>
                    </a:lnTo>
                    <a:cubicBezTo>
                      <a:pt x="7205" y="19223"/>
                      <a:pt x="7340" y="19273"/>
                      <a:pt x="7477" y="19273"/>
                    </a:cubicBezTo>
                    <a:cubicBezTo>
                      <a:pt x="7523" y="19273"/>
                      <a:pt x="7568" y="19268"/>
                      <a:pt x="7613" y="19257"/>
                    </a:cubicBezTo>
                    <a:lnTo>
                      <a:pt x="9666" y="18745"/>
                    </a:lnTo>
                    <a:lnTo>
                      <a:pt x="11717" y="19254"/>
                    </a:lnTo>
                    <a:cubicBezTo>
                      <a:pt x="11759" y="19266"/>
                      <a:pt x="11807" y="19272"/>
                      <a:pt x="11853" y="19272"/>
                    </a:cubicBezTo>
                    <a:cubicBezTo>
                      <a:pt x="11991" y="19272"/>
                      <a:pt x="12124" y="19221"/>
                      <a:pt x="12229" y="19127"/>
                    </a:cubicBezTo>
                    <a:lnTo>
                      <a:pt x="13810" y="17715"/>
                    </a:lnTo>
                    <a:lnTo>
                      <a:pt x="15861" y="17206"/>
                    </a:lnTo>
                    <a:cubicBezTo>
                      <a:pt x="16041" y="17161"/>
                      <a:pt x="16186" y="17031"/>
                      <a:pt x="16252" y="16857"/>
                    </a:cubicBezTo>
                    <a:lnTo>
                      <a:pt x="17002" y="14866"/>
                    </a:lnTo>
                    <a:lnTo>
                      <a:pt x="18583" y="13454"/>
                    </a:lnTo>
                    <a:cubicBezTo>
                      <a:pt x="18721" y="13331"/>
                      <a:pt x="18791" y="13147"/>
                      <a:pt x="18766" y="12963"/>
                    </a:cubicBezTo>
                    <a:lnTo>
                      <a:pt x="18514" y="10849"/>
                    </a:lnTo>
                    <a:lnTo>
                      <a:pt x="19263" y="8856"/>
                    </a:lnTo>
                    <a:cubicBezTo>
                      <a:pt x="19327" y="8684"/>
                      <a:pt x="19306" y="8491"/>
                      <a:pt x="19200" y="8338"/>
                    </a:cubicBezTo>
                    <a:lnTo>
                      <a:pt x="18002" y="6588"/>
                    </a:lnTo>
                    <a:lnTo>
                      <a:pt x="17746" y="4471"/>
                    </a:lnTo>
                    <a:cubicBezTo>
                      <a:pt x="17725" y="4288"/>
                      <a:pt x="17613" y="4128"/>
                      <a:pt x="17451" y="4041"/>
                    </a:cubicBezTo>
                    <a:lnTo>
                      <a:pt x="15578" y="3050"/>
                    </a:lnTo>
                    <a:lnTo>
                      <a:pt x="14379" y="1298"/>
                    </a:lnTo>
                    <a:cubicBezTo>
                      <a:pt x="14274" y="1144"/>
                      <a:pt x="14099" y="1054"/>
                      <a:pt x="13912" y="1054"/>
                    </a:cubicBezTo>
                    <a:lnTo>
                      <a:pt x="11798" y="1054"/>
                    </a:lnTo>
                    <a:lnTo>
                      <a:pt x="9928" y="66"/>
                    </a:lnTo>
                    <a:cubicBezTo>
                      <a:pt x="9846" y="22"/>
                      <a:pt x="9755" y="0"/>
                      <a:pt x="96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650" name="Google Shape;4738;p63">
              <a:extLst>
                <a:ext uri="{FF2B5EF4-FFF2-40B4-BE49-F238E27FC236}">
                  <a16:creationId xmlns:a16="http://schemas.microsoft.com/office/drawing/2014/main" xmlns="" id="{2FDD9474-BC66-4E24-B727-AAA609B7064B}"/>
                </a:ext>
              </a:extLst>
            </p:cNvPr>
            <p:cNvGrpSpPr/>
            <p:nvPr/>
          </p:nvGrpSpPr>
          <p:grpSpPr>
            <a:xfrm>
              <a:off x="5804605" y="2213006"/>
              <a:ext cx="114867" cy="230680"/>
              <a:chOff x="3984950" y="3213600"/>
              <a:chExt cx="239925" cy="481825"/>
            </a:xfrm>
            <a:solidFill>
              <a:schemeClr val="accent3"/>
            </a:solidFill>
          </p:grpSpPr>
          <p:sp>
            <p:nvSpPr>
              <p:cNvPr id="651" name="Google Shape;4739;p63">
                <a:extLst>
                  <a:ext uri="{FF2B5EF4-FFF2-40B4-BE49-F238E27FC236}">
                    <a16:creationId xmlns:a16="http://schemas.microsoft.com/office/drawing/2014/main" xmlns="" id="{59857422-8C6B-47D2-9F89-30C814B565C2}"/>
                  </a:ext>
                </a:extLst>
              </p:cNvPr>
              <p:cNvSpPr/>
              <p:nvPr/>
            </p:nvSpPr>
            <p:spPr>
              <a:xfrm>
                <a:off x="3984950" y="3213600"/>
                <a:ext cx="239925" cy="481825"/>
              </a:xfrm>
              <a:custGeom>
                <a:avLst/>
                <a:gdLst/>
                <a:ahLst/>
                <a:cxnLst/>
                <a:rect l="l" t="t" r="r" b="b"/>
                <a:pathLst>
                  <a:path w="9597" h="19273" extrusionOk="0">
                    <a:moveTo>
                      <a:pt x="4800" y="3355"/>
                    </a:moveTo>
                    <a:cubicBezTo>
                      <a:pt x="5110" y="3355"/>
                      <a:pt x="5363" y="3608"/>
                      <a:pt x="5363" y="3918"/>
                    </a:cubicBezTo>
                    <a:lnTo>
                      <a:pt x="5363" y="12121"/>
                    </a:lnTo>
                    <a:cubicBezTo>
                      <a:pt x="6556" y="12407"/>
                      <a:pt x="7345" y="13542"/>
                      <a:pt x="7203" y="14759"/>
                    </a:cubicBezTo>
                    <a:cubicBezTo>
                      <a:pt x="7059" y="15978"/>
                      <a:pt x="6026" y="16897"/>
                      <a:pt x="4800" y="16897"/>
                    </a:cubicBezTo>
                    <a:cubicBezTo>
                      <a:pt x="3571" y="16897"/>
                      <a:pt x="2539" y="15978"/>
                      <a:pt x="2394" y="14759"/>
                    </a:cubicBezTo>
                    <a:cubicBezTo>
                      <a:pt x="2253" y="13542"/>
                      <a:pt x="3042" y="12407"/>
                      <a:pt x="4234" y="12121"/>
                    </a:cubicBezTo>
                    <a:lnTo>
                      <a:pt x="4234" y="3918"/>
                    </a:lnTo>
                    <a:cubicBezTo>
                      <a:pt x="4234" y="3608"/>
                      <a:pt x="4487" y="3355"/>
                      <a:pt x="4800" y="3355"/>
                    </a:cubicBezTo>
                    <a:close/>
                    <a:moveTo>
                      <a:pt x="4800" y="1"/>
                    </a:moveTo>
                    <a:cubicBezTo>
                      <a:pt x="3219" y="1"/>
                      <a:pt x="1939" y="1281"/>
                      <a:pt x="1939" y="2861"/>
                    </a:cubicBezTo>
                    <a:lnTo>
                      <a:pt x="1939" y="10567"/>
                    </a:lnTo>
                    <a:cubicBezTo>
                      <a:pt x="723" y="11501"/>
                      <a:pt x="9" y="12943"/>
                      <a:pt x="0" y="14476"/>
                    </a:cubicBezTo>
                    <a:cubicBezTo>
                      <a:pt x="0" y="17123"/>
                      <a:pt x="2150" y="19273"/>
                      <a:pt x="4800" y="19273"/>
                    </a:cubicBezTo>
                    <a:cubicBezTo>
                      <a:pt x="7450" y="19273"/>
                      <a:pt x="9597" y="17123"/>
                      <a:pt x="9597" y="14476"/>
                    </a:cubicBezTo>
                    <a:cubicBezTo>
                      <a:pt x="9597" y="13651"/>
                      <a:pt x="9395" y="12844"/>
                      <a:pt x="9007" y="12118"/>
                    </a:cubicBezTo>
                    <a:cubicBezTo>
                      <a:pt x="8679" y="11510"/>
                      <a:pt x="8221" y="10980"/>
                      <a:pt x="7664" y="10567"/>
                    </a:cubicBezTo>
                    <a:lnTo>
                      <a:pt x="7661" y="2861"/>
                    </a:lnTo>
                    <a:cubicBezTo>
                      <a:pt x="7661" y="1281"/>
                      <a:pt x="6378" y="1"/>
                      <a:pt x="480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52" name="Google Shape;4740;p63">
                <a:extLst>
                  <a:ext uri="{FF2B5EF4-FFF2-40B4-BE49-F238E27FC236}">
                    <a16:creationId xmlns:a16="http://schemas.microsoft.com/office/drawing/2014/main" xmlns="" id="{634F197A-2803-470D-B6E8-6764DD4E10C3}"/>
                  </a:ext>
                </a:extLst>
              </p:cNvPr>
              <p:cNvSpPr/>
              <p:nvPr/>
            </p:nvSpPr>
            <p:spPr>
              <a:xfrm>
                <a:off x="4072650" y="3543175"/>
                <a:ext cx="64525" cy="64625"/>
              </a:xfrm>
              <a:custGeom>
                <a:avLst/>
                <a:gdLst/>
                <a:ahLst/>
                <a:cxnLst/>
                <a:rect l="l" t="t" r="r" b="b"/>
                <a:pathLst>
                  <a:path w="2581" h="2585" extrusionOk="0">
                    <a:moveTo>
                      <a:pt x="1292" y="1"/>
                    </a:moveTo>
                    <a:cubicBezTo>
                      <a:pt x="578" y="1"/>
                      <a:pt x="0" y="579"/>
                      <a:pt x="0" y="1293"/>
                    </a:cubicBezTo>
                    <a:cubicBezTo>
                      <a:pt x="0" y="2006"/>
                      <a:pt x="578" y="2585"/>
                      <a:pt x="1292" y="2585"/>
                    </a:cubicBezTo>
                    <a:cubicBezTo>
                      <a:pt x="2003" y="2585"/>
                      <a:pt x="2581" y="2006"/>
                      <a:pt x="2581" y="1293"/>
                    </a:cubicBezTo>
                    <a:cubicBezTo>
                      <a:pt x="2581" y="579"/>
                      <a:pt x="2003" y="1"/>
                      <a:pt x="129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653" name="Google Shape;4741;p63">
              <a:extLst>
                <a:ext uri="{FF2B5EF4-FFF2-40B4-BE49-F238E27FC236}">
                  <a16:creationId xmlns:a16="http://schemas.microsoft.com/office/drawing/2014/main" xmlns="" id="{7AE0CA9E-F790-4939-9E27-F2D4DB3A1928}"/>
                </a:ext>
              </a:extLst>
            </p:cNvPr>
            <p:cNvSpPr/>
            <p:nvPr/>
          </p:nvSpPr>
          <p:spPr>
            <a:xfrm>
              <a:off x="6034832" y="2213044"/>
              <a:ext cx="230716" cy="230680"/>
            </a:xfrm>
            <a:custGeom>
              <a:avLst/>
              <a:gdLst/>
              <a:ahLst/>
              <a:cxnLst/>
              <a:rect l="l" t="t" r="r" b="b"/>
              <a:pathLst>
                <a:path w="19276" h="19273" extrusionOk="0">
                  <a:moveTo>
                    <a:pt x="9640" y="5686"/>
                  </a:moveTo>
                  <a:cubicBezTo>
                    <a:pt x="11236" y="5686"/>
                    <a:pt x="12678" y="6647"/>
                    <a:pt x="13289" y="8125"/>
                  </a:cubicBezTo>
                  <a:cubicBezTo>
                    <a:pt x="13901" y="9601"/>
                    <a:pt x="13563" y="11302"/>
                    <a:pt x="12434" y="12431"/>
                  </a:cubicBezTo>
                  <a:cubicBezTo>
                    <a:pt x="11676" y="13187"/>
                    <a:pt x="10664" y="13590"/>
                    <a:pt x="9635" y="13590"/>
                  </a:cubicBezTo>
                  <a:cubicBezTo>
                    <a:pt x="9126" y="13590"/>
                    <a:pt x="8614" y="13491"/>
                    <a:pt x="8125" y="13289"/>
                  </a:cubicBezTo>
                  <a:cubicBezTo>
                    <a:pt x="6649" y="12675"/>
                    <a:pt x="5686" y="11236"/>
                    <a:pt x="5686" y="9637"/>
                  </a:cubicBezTo>
                  <a:cubicBezTo>
                    <a:pt x="5689" y="7454"/>
                    <a:pt x="7457" y="5686"/>
                    <a:pt x="9640" y="5686"/>
                  </a:cubicBezTo>
                  <a:close/>
                  <a:moveTo>
                    <a:pt x="9640" y="1"/>
                  </a:moveTo>
                  <a:cubicBezTo>
                    <a:pt x="8297" y="1"/>
                    <a:pt x="7068" y="748"/>
                    <a:pt x="6451" y="1940"/>
                  </a:cubicBezTo>
                  <a:cubicBezTo>
                    <a:pt x="6093" y="1826"/>
                    <a:pt x="5726" y="1771"/>
                    <a:pt x="5363" y="1771"/>
                  </a:cubicBezTo>
                  <a:cubicBezTo>
                    <a:pt x="4425" y="1771"/>
                    <a:pt x="3509" y="2139"/>
                    <a:pt x="2825" y="2822"/>
                  </a:cubicBezTo>
                  <a:cubicBezTo>
                    <a:pt x="1877" y="3771"/>
                    <a:pt x="1536" y="5168"/>
                    <a:pt x="1940" y="6448"/>
                  </a:cubicBezTo>
                  <a:cubicBezTo>
                    <a:pt x="750" y="7065"/>
                    <a:pt x="1" y="8297"/>
                    <a:pt x="1" y="9637"/>
                  </a:cubicBezTo>
                  <a:cubicBezTo>
                    <a:pt x="1" y="10977"/>
                    <a:pt x="750" y="12208"/>
                    <a:pt x="1940" y="12826"/>
                  </a:cubicBezTo>
                  <a:cubicBezTo>
                    <a:pt x="1536" y="14105"/>
                    <a:pt x="1877" y="15503"/>
                    <a:pt x="2825" y="16451"/>
                  </a:cubicBezTo>
                  <a:cubicBezTo>
                    <a:pt x="3510" y="17136"/>
                    <a:pt x="4428" y="17504"/>
                    <a:pt x="5367" y="17504"/>
                  </a:cubicBezTo>
                  <a:cubicBezTo>
                    <a:pt x="5729" y="17504"/>
                    <a:pt x="6095" y="17449"/>
                    <a:pt x="6451" y="17337"/>
                  </a:cubicBezTo>
                  <a:cubicBezTo>
                    <a:pt x="7068" y="18526"/>
                    <a:pt x="8297" y="19273"/>
                    <a:pt x="9640" y="19273"/>
                  </a:cubicBezTo>
                  <a:cubicBezTo>
                    <a:pt x="10980" y="19273"/>
                    <a:pt x="12208" y="18526"/>
                    <a:pt x="12826" y="17337"/>
                  </a:cubicBezTo>
                  <a:cubicBezTo>
                    <a:pt x="13182" y="17449"/>
                    <a:pt x="13547" y="17504"/>
                    <a:pt x="13909" y="17504"/>
                  </a:cubicBezTo>
                  <a:cubicBezTo>
                    <a:pt x="14848" y="17504"/>
                    <a:pt x="15767" y="17136"/>
                    <a:pt x="16451" y="16451"/>
                  </a:cubicBezTo>
                  <a:cubicBezTo>
                    <a:pt x="17400" y="15503"/>
                    <a:pt x="17740" y="14105"/>
                    <a:pt x="17336" y="12826"/>
                  </a:cubicBezTo>
                  <a:cubicBezTo>
                    <a:pt x="18526" y="12208"/>
                    <a:pt x="19276" y="10977"/>
                    <a:pt x="19276" y="9637"/>
                  </a:cubicBezTo>
                  <a:cubicBezTo>
                    <a:pt x="19276" y="8297"/>
                    <a:pt x="18526" y="7065"/>
                    <a:pt x="17336" y="6448"/>
                  </a:cubicBezTo>
                  <a:cubicBezTo>
                    <a:pt x="17740" y="5168"/>
                    <a:pt x="17400" y="3771"/>
                    <a:pt x="16451" y="2822"/>
                  </a:cubicBezTo>
                  <a:cubicBezTo>
                    <a:pt x="15768" y="2139"/>
                    <a:pt x="14851" y="1771"/>
                    <a:pt x="13914" y="1771"/>
                  </a:cubicBezTo>
                  <a:cubicBezTo>
                    <a:pt x="13550" y="1771"/>
                    <a:pt x="13183" y="1826"/>
                    <a:pt x="12826" y="1940"/>
                  </a:cubicBezTo>
                  <a:cubicBezTo>
                    <a:pt x="12208" y="748"/>
                    <a:pt x="10980" y="1"/>
                    <a:pt x="9640"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54" name="Google Shape;4742;p63">
              <a:extLst>
                <a:ext uri="{FF2B5EF4-FFF2-40B4-BE49-F238E27FC236}">
                  <a16:creationId xmlns:a16="http://schemas.microsoft.com/office/drawing/2014/main" xmlns="" id="{1BD66638-4521-4378-97FB-B814066E1F95}"/>
                </a:ext>
              </a:extLst>
            </p:cNvPr>
            <p:cNvSpPr/>
            <p:nvPr/>
          </p:nvSpPr>
          <p:spPr>
            <a:xfrm>
              <a:off x="6323794" y="2226545"/>
              <a:ext cx="230680" cy="203678"/>
            </a:xfrm>
            <a:custGeom>
              <a:avLst/>
              <a:gdLst/>
              <a:ahLst/>
              <a:cxnLst/>
              <a:rect l="l" t="t" r="r" b="b"/>
              <a:pathLst>
                <a:path w="19273" h="17017" extrusionOk="0">
                  <a:moveTo>
                    <a:pt x="5119" y="1"/>
                  </a:moveTo>
                  <a:cubicBezTo>
                    <a:pt x="2198" y="1"/>
                    <a:pt x="0" y="2389"/>
                    <a:pt x="0" y="5554"/>
                  </a:cubicBezTo>
                  <a:cubicBezTo>
                    <a:pt x="0" y="8974"/>
                    <a:pt x="2744" y="11311"/>
                    <a:pt x="6902" y="14855"/>
                  </a:cubicBezTo>
                  <a:cubicBezTo>
                    <a:pt x="7607" y="15458"/>
                    <a:pt x="8408" y="16138"/>
                    <a:pt x="9239" y="16867"/>
                  </a:cubicBezTo>
                  <a:cubicBezTo>
                    <a:pt x="9352" y="16966"/>
                    <a:pt x="9493" y="17016"/>
                    <a:pt x="9635" y="17016"/>
                  </a:cubicBezTo>
                  <a:cubicBezTo>
                    <a:pt x="9776" y="17016"/>
                    <a:pt x="9918" y="16966"/>
                    <a:pt x="10031" y="16867"/>
                  </a:cubicBezTo>
                  <a:cubicBezTo>
                    <a:pt x="10862" y="16138"/>
                    <a:pt x="11663" y="15458"/>
                    <a:pt x="12370" y="14855"/>
                  </a:cubicBezTo>
                  <a:cubicBezTo>
                    <a:pt x="16526" y="11314"/>
                    <a:pt x="19272" y="8974"/>
                    <a:pt x="19272" y="5554"/>
                  </a:cubicBezTo>
                  <a:cubicBezTo>
                    <a:pt x="19272" y="2389"/>
                    <a:pt x="17071" y="1"/>
                    <a:pt x="14153" y="1"/>
                  </a:cubicBezTo>
                  <a:cubicBezTo>
                    <a:pt x="13105" y="1"/>
                    <a:pt x="12148" y="332"/>
                    <a:pt x="11301" y="986"/>
                  </a:cubicBezTo>
                  <a:cubicBezTo>
                    <a:pt x="10491" y="1612"/>
                    <a:pt x="9952" y="2410"/>
                    <a:pt x="9636" y="2991"/>
                  </a:cubicBezTo>
                  <a:cubicBezTo>
                    <a:pt x="9317" y="2410"/>
                    <a:pt x="8778" y="1612"/>
                    <a:pt x="7968" y="986"/>
                  </a:cubicBezTo>
                  <a:cubicBezTo>
                    <a:pt x="7122" y="332"/>
                    <a:pt x="6164" y="1"/>
                    <a:pt x="511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655" name="Google Shape;4743;p63">
              <a:extLst>
                <a:ext uri="{FF2B5EF4-FFF2-40B4-BE49-F238E27FC236}">
                  <a16:creationId xmlns:a16="http://schemas.microsoft.com/office/drawing/2014/main" xmlns="" id="{62B5F769-689E-4B78-AF2E-DDF208156638}"/>
                </a:ext>
              </a:extLst>
            </p:cNvPr>
            <p:cNvGrpSpPr/>
            <p:nvPr/>
          </p:nvGrpSpPr>
          <p:grpSpPr>
            <a:xfrm>
              <a:off x="6598987" y="2233192"/>
              <a:ext cx="241536" cy="190308"/>
              <a:chOff x="5629975" y="3255775"/>
              <a:chExt cx="504500" cy="397500"/>
            </a:xfrm>
            <a:solidFill>
              <a:schemeClr val="accent3"/>
            </a:solidFill>
          </p:grpSpPr>
          <p:sp>
            <p:nvSpPr>
              <p:cNvPr id="656" name="Google Shape;4744;p63">
                <a:extLst>
                  <a:ext uri="{FF2B5EF4-FFF2-40B4-BE49-F238E27FC236}">
                    <a16:creationId xmlns:a16="http://schemas.microsoft.com/office/drawing/2014/main" xmlns="" id="{9B6DD81B-B6A8-4574-B46E-1505359942AA}"/>
                  </a:ext>
                </a:extLst>
              </p:cNvPr>
              <p:cNvSpPr/>
              <p:nvPr/>
            </p:nvSpPr>
            <p:spPr>
              <a:xfrm>
                <a:off x="5756375" y="3255775"/>
                <a:ext cx="112950" cy="143425"/>
              </a:xfrm>
              <a:custGeom>
                <a:avLst/>
                <a:gdLst/>
                <a:ahLst/>
                <a:cxnLst/>
                <a:rect l="l" t="t" r="r" b="b"/>
                <a:pathLst>
                  <a:path w="4518" h="5737" extrusionOk="0">
                    <a:moveTo>
                      <a:pt x="2259" y="0"/>
                    </a:moveTo>
                    <a:cubicBezTo>
                      <a:pt x="793" y="0"/>
                      <a:pt x="1" y="2469"/>
                      <a:pt x="1" y="3478"/>
                    </a:cubicBezTo>
                    <a:cubicBezTo>
                      <a:pt x="1" y="4725"/>
                      <a:pt x="1013" y="5733"/>
                      <a:pt x="2259" y="5736"/>
                    </a:cubicBezTo>
                    <a:cubicBezTo>
                      <a:pt x="3506" y="5733"/>
                      <a:pt x="4518" y="4725"/>
                      <a:pt x="4518" y="3478"/>
                    </a:cubicBezTo>
                    <a:cubicBezTo>
                      <a:pt x="4518" y="2469"/>
                      <a:pt x="3729" y="0"/>
                      <a:pt x="225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57" name="Google Shape;4745;p63">
                <a:extLst>
                  <a:ext uri="{FF2B5EF4-FFF2-40B4-BE49-F238E27FC236}">
                    <a16:creationId xmlns:a16="http://schemas.microsoft.com/office/drawing/2014/main" xmlns="" id="{6EECB026-6ADB-44F2-AE94-3BC110118476}"/>
                  </a:ext>
                </a:extLst>
              </p:cNvPr>
              <p:cNvSpPr/>
              <p:nvPr/>
            </p:nvSpPr>
            <p:spPr>
              <a:xfrm>
                <a:off x="5629975" y="3374400"/>
                <a:ext cx="140575" cy="136175"/>
              </a:xfrm>
              <a:custGeom>
                <a:avLst/>
                <a:gdLst/>
                <a:ahLst/>
                <a:cxnLst/>
                <a:rect l="l" t="t" r="r" b="b"/>
                <a:pathLst>
                  <a:path w="5623" h="5447" extrusionOk="0">
                    <a:moveTo>
                      <a:pt x="1951" y="0"/>
                    </a:moveTo>
                    <a:cubicBezTo>
                      <a:pt x="1711" y="0"/>
                      <a:pt x="1480" y="53"/>
                      <a:pt x="1269" y="175"/>
                    </a:cubicBezTo>
                    <a:cubicBezTo>
                      <a:pt x="1" y="907"/>
                      <a:pt x="582" y="3443"/>
                      <a:pt x="1088" y="4316"/>
                    </a:cubicBezTo>
                    <a:cubicBezTo>
                      <a:pt x="1506" y="5041"/>
                      <a:pt x="2265" y="5447"/>
                      <a:pt x="3045" y="5447"/>
                    </a:cubicBezTo>
                    <a:cubicBezTo>
                      <a:pt x="3428" y="5447"/>
                      <a:pt x="3816" y="5349"/>
                      <a:pt x="4172" y="5144"/>
                    </a:cubicBezTo>
                    <a:cubicBezTo>
                      <a:pt x="5253" y="4521"/>
                      <a:pt x="5623" y="3138"/>
                      <a:pt x="5000" y="2057"/>
                    </a:cubicBezTo>
                    <a:cubicBezTo>
                      <a:pt x="4578" y="1330"/>
                      <a:pt x="3149" y="0"/>
                      <a:pt x="195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58" name="Google Shape;4746;p63">
                <a:extLst>
                  <a:ext uri="{FF2B5EF4-FFF2-40B4-BE49-F238E27FC236}">
                    <a16:creationId xmlns:a16="http://schemas.microsoft.com/office/drawing/2014/main" xmlns="" id="{5F75E89C-23DA-4958-A24C-0B438B54254B}"/>
                  </a:ext>
                </a:extLst>
              </p:cNvPr>
              <p:cNvSpPr/>
              <p:nvPr/>
            </p:nvSpPr>
            <p:spPr>
              <a:xfrm>
                <a:off x="5897525" y="3255775"/>
                <a:ext cx="112950" cy="143425"/>
              </a:xfrm>
              <a:custGeom>
                <a:avLst/>
                <a:gdLst/>
                <a:ahLst/>
                <a:cxnLst/>
                <a:rect l="l" t="t" r="r" b="b"/>
                <a:pathLst>
                  <a:path w="4518" h="5737" extrusionOk="0">
                    <a:moveTo>
                      <a:pt x="2259" y="0"/>
                    </a:moveTo>
                    <a:cubicBezTo>
                      <a:pt x="793" y="0"/>
                      <a:pt x="1" y="2469"/>
                      <a:pt x="1" y="3478"/>
                    </a:cubicBezTo>
                    <a:cubicBezTo>
                      <a:pt x="1" y="4725"/>
                      <a:pt x="1013" y="5736"/>
                      <a:pt x="2259" y="5736"/>
                    </a:cubicBezTo>
                    <a:cubicBezTo>
                      <a:pt x="3506" y="5736"/>
                      <a:pt x="4518" y="4725"/>
                      <a:pt x="4518" y="3478"/>
                    </a:cubicBezTo>
                    <a:cubicBezTo>
                      <a:pt x="4518" y="2469"/>
                      <a:pt x="3729" y="0"/>
                      <a:pt x="225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59" name="Google Shape;4747;p63">
                <a:extLst>
                  <a:ext uri="{FF2B5EF4-FFF2-40B4-BE49-F238E27FC236}">
                    <a16:creationId xmlns:a16="http://schemas.microsoft.com/office/drawing/2014/main" xmlns="" id="{ABD4366A-D8E7-4E5B-ADE2-45BE33E6606C}"/>
                  </a:ext>
                </a:extLst>
              </p:cNvPr>
              <p:cNvSpPr/>
              <p:nvPr/>
            </p:nvSpPr>
            <p:spPr>
              <a:xfrm>
                <a:off x="5996075" y="3373900"/>
                <a:ext cx="138400" cy="136200"/>
              </a:xfrm>
              <a:custGeom>
                <a:avLst/>
                <a:gdLst/>
                <a:ahLst/>
                <a:cxnLst/>
                <a:rect l="l" t="t" r="r" b="b"/>
                <a:pathLst>
                  <a:path w="5536" h="5448" extrusionOk="0">
                    <a:moveTo>
                      <a:pt x="3670" y="1"/>
                    </a:moveTo>
                    <a:cubicBezTo>
                      <a:pt x="2471" y="1"/>
                      <a:pt x="1045" y="1330"/>
                      <a:pt x="624" y="2059"/>
                    </a:cubicBezTo>
                    <a:cubicBezTo>
                      <a:pt x="1" y="3137"/>
                      <a:pt x="371" y="4523"/>
                      <a:pt x="1452" y="5146"/>
                    </a:cubicBezTo>
                    <a:cubicBezTo>
                      <a:pt x="1808" y="5351"/>
                      <a:pt x="2199" y="5448"/>
                      <a:pt x="2586" y="5448"/>
                    </a:cubicBezTo>
                    <a:cubicBezTo>
                      <a:pt x="3381" y="5448"/>
                      <a:pt x="4158" y="5039"/>
                      <a:pt x="4575" y="4318"/>
                    </a:cubicBezTo>
                    <a:cubicBezTo>
                      <a:pt x="5168" y="3288"/>
                      <a:pt x="5535" y="858"/>
                      <a:pt x="4355" y="177"/>
                    </a:cubicBezTo>
                    <a:cubicBezTo>
                      <a:pt x="4142" y="54"/>
                      <a:pt x="3911" y="1"/>
                      <a:pt x="367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60" name="Google Shape;4748;p63">
                <a:extLst>
                  <a:ext uri="{FF2B5EF4-FFF2-40B4-BE49-F238E27FC236}">
                    <a16:creationId xmlns:a16="http://schemas.microsoft.com/office/drawing/2014/main" xmlns="" id="{250E4CE8-DC5F-42CF-B745-CFBD3D09DA65}"/>
                  </a:ext>
                </a:extLst>
              </p:cNvPr>
              <p:cNvSpPr/>
              <p:nvPr/>
            </p:nvSpPr>
            <p:spPr>
              <a:xfrm>
                <a:off x="5728150" y="3427400"/>
                <a:ext cx="310575" cy="225875"/>
              </a:xfrm>
              <a:custGeom>
                <a:avLst/>
                <a:gdLst/>
                <a:ahLst/>
                <a:cxnLst/>
                <a:rect l="l" t="t" r="r" b="b"/>
                <a:pathLst>
                  <a:path w="12423" h="9035" extrusionOk="0">
                    <a:moveTo>
                      <a:pt x="6213" y="1"/>
                    </a:moveTo>
                    <a:cubicBezTo>
                      <a:pt x="5234" y="1"/>
                      <a:pt x="2259" y="1"/>
                      <a:pt x="2259" y="2822"/>
                    </a:cubicBezTo>
                    <a:lnTo>
                      <a:pt x="2259" y="3147"/>
                    </a:lnTo>
                    <a:cubicBezTo>
                      <a:pt x="2259" y="3376"/>
                      <a:pt x="2121" y="3584"/>
                      <a:pt x="1907" y="3671"/>
                    </a:cubicBezTo>
                    <a:cubicBezTo>
                      <a:pt x="750" y="4144"/>
                      <a:pt x="1" y="5141"/>
                      <a:pt x="1" y="6210"/>
                    </a:cubicBezTo>
                    <a:cubicBezTo>
                      <a:pt x="1" y="7767"/>
                      <a:pt x="1521" y="9034"/>
                      <a:pt x="3388" y="9034"/>
                    </a:cubicBezTo>
                    <a:cubicBezTo>
                      <a:pt x="3400" y="9035"/>
                      <a:pt x="3413" y="9035"/>
                      <a:pt x="3425" y="9035"/>
                    </a:cubicBezTo>
                    <a:cubicBezTo>
                      <a:pt x="3753" y="9035"/>
                      <a:pt x="4081" y="8995"/>
                      <a:pt x="4400" y="8917"/>
                    </a:cubicBezTo>
                    <a:cubicBezTo>
                      <a:pt x="4995" y="8766"/>
                      <a:pt x="5604" y="8691"/>
                      <a:pt x="6213" y="8691"/>
                    </a:cubicBezTo>
                    <a:cubicBezTo>
                      <a:pt x="6823" y="8691"/>
                      <a:pt x="7432" y="8766"/>
                      <a:pt x="8029" y="8917"/>
                    </a:cubicBezTo>
                    <a:cubicBezTo>
                      <a:pt x="8345" y="8995"/>
                      <a:pt x="8670" y="9035"/>
                      <a:pt x="8998" y="9035"/>
                    </a:cubicBezTo>
                    <a:cubicBezTo>
                      <a:pt x="9010" y="9035"/>
                      <a:pt x="9022" y="9035"/>
                      <a:pt x="9034" y="9034"/>
                    </a:cubicBezTo>
                    <a:cubicBezTo>
                      <a:pt x="10901" y="9034"/>
                      <a:pt x="12422" y="7767"/>
                      <a:pt x="12422" y="6210"/>
                    </a:cubicBezTo>
                    <a:cubicBezTo>
                      <a:pt x="12422" y="5138"/>
                      <a:pt x="11675" y="4141"/>
                      <a:pt x="10516" y="3671"/>
                    </a:cubicBezTo>
                    <a:cubicBezTo>
                      <a:pt x="10302" y="3584"/>
                      <a:pt x="10164" y="3376"/>
                      <a:pt x="10164" y="3147"/>
                    </a:cubicBezTo>
                    <a:lnTo>
                      <a:pt x="10164" y="2822"/>
                    </a:lnTo>
                    <a:cubicBezTo>
                      <a:pt x="10164" y="1"/>
                      <a:pt x="7191" y="1"/>
                      <a:pt x="621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661" name="Google Shape;4749;p63">
              <a:extLst>
                <a:ext uri="{FF2B5EF4-FFF2-40B4-BE49-F238E27FC236}">
                  <a16:creationId xmlns:a16="http://schemas.microsoft.com/office/drawing/2014/main" xmlns="" id="{361DB71E-A1EE-4471-8CFB-6102EC35917A}"/>
                </a:ext>
              </a:extLst>
            </p:cNvPr>
            <p:cNvGrpSpPr/>
            <p:nvPr/>
          </p:nvGrpSpPr>
          <p:grpSpPr>
            <a:xfrm>
              <a:off x="6889513" y="2233264"/>
              <a:ext cx="231362" cy="190165"/>
              <a:chOff x="6234950" y="3255925"/>
              <a:chExt cx="483250" cy="397200"/>
            </a:xfrm>
            <a:solidFill>
              <a:schemeClr val="accent3"/>
            </a:solidFill>
          </p:grpSpPr>
          <p:sp>
            <p:nvSpPr>
              <p:cNvPr id="662" name="Google Shape;4750;p63">
                <a:extLst>
                  <a:ext uri="{FF2B5EF4-FFF2-40B4-BE49-F238E27FC236}">
                    <a16:creationId xmlns:a16="http://schemas.microsoft.com/office/drawing/2014/main" xmlns="" id="{74AF603D-D139-46AF-8ECA-1BA56E8C5115}"/>
                  </a:ext>
                </a:extLst>
              </p:cNvPr>
              <p:cNvSpPr/>
              <p:nvPr/>
            </p:nvSpPr>
            <p:spPr>
              <a:xfrm>
                <a:off x="6444675" y="3255925"/>
                <a:ext cx="128300" cy="90200"/>
              </a:xfrm>
              <a:custGeom>
                <a:avLst/>
                <a:gdLst/>
                <a:ahLst/>
                <a:cxnLst/>
                <a:rect l="l" t="t" r="r" b="b"/>
                <a:pathLst>
                  <a:path w="5132" h="3608" extrusionOk="0">
                    <a:moveTo>
                      <a:pt x="567" y="0"/>
                    </a:moveTo>
                    <a:cubicBezTo>
                      <a:pt x="254" y="0"/>
                      <a:pt x="1" y="253"/>
                      <a:pt x="1" y="563"/>
                    </a:cubicBezTo>
                    <a:cubicBezTo>
                      <a:pt x="7" y="1662"/>
                      <a:pt x="368" y="2731"/>
                      <a:pt x="1034" y="3608"/>
                    </a:cubicBezTo>
                    <a:cubicBezTo>
                      <a:pt x="2097" y="3138"/>
                      <a:pt x="3325" y="2864"/>
                      <a:pt x="5014" y="2864"/>
                    </a:cubicBezTo>
                    <a:cubicBezTo>
                      <a:pt x="5054" y="2864"/>
                      <a:pt x="5093" y="2873"/>
                      <a:pt x="5132" y="2873"/>
                    </a:cubicBezTo>
                    <a:cubicBezTo>
                      <a:pt x="4289" y="1117"/>
                      <a:pt x="2515" y="0"/>
                      <a:pt x="56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63" name="Google Shape;4751;p63">
                <a:extLst>
                  <a:ext uri="{FF2B5EF4-FFF2-40B4-BE49-F238E27FC236}">
                    <a16:creationId xmlns:a16="http://schemas.microsoft.com/office/drawing/2014/main" xmlns="" id="{4236D047-37B1-45A7-9137-8512339AD167}"/>
                  </a:ext>
                </a:extLst>
              </p:cNvPr>
              <p:cNvSpPr/>
              <p:nvPr/>
            </p:nvSpPr>
            <p:spPr>
              <a:xfrm>
                <a:off x="6444750" y="3563200"/>
                <a:ext cx="128225" cy="89925"/>
              </a:xfrm>
              <a:custGeom>
                <a:avLst/>
                <a:gdLst/>
                <a:ahLst/>
                <a:cxnLst/>
                <a:rect l="l" t="t" r="r" b="b"/>
                <a:pathLst>
                  <a:path w="5129" h="3597" extrusionOk="0">
                    <a:moveTo>
                      <a:pt x="1022" y="1"/>
                    </a:moveTo>
                    <a:cubicBezTo>
                      <a:pt x="362" y="874"/>
                      <a:pt x="4" y="1937"/>
                      <a:pt x="1" y="3033"/>
                    </a:cubicBezTo>
                    <a:cubicBezTo>
                      <a:pt x="1" y="3343"/>
                      <a:pt x="251" y="3596"/>
                      <a:pt x="564" y="3596"/>
                    </a:cubicBezTo>
                    <a:cubicBezTo>
                      <a:pt x="2512" y="3596"/>
                      <a:pt x="4286" y="2479"/>
                      <a:pt x="5129" y="724"/>
                    </a:cubicBezTo>
                    <a:cubicBezTo>
                      <a:pt x="5093" y="724"/>
                      <a:pt x="5051" y="736"/>
                      <a:pt x="5011" y="736"/>
                    </a:cubicBezTo>
                    <a:cubicBezTo>
                      <a:pt x="3319" y="736"/>
                      <a:pt x="2088" y="462"/>
                      <a:pt x="102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64" name="Google Shape;4752;p63">
                <a:extLst>
                  <a:ext uri="{FF2B5EF4-FFF2-40B4-BE49-F238E27FC236}">
                    <a16:creationId xmlns:a16="http://schemas.microsoft.com/office/drawing/2014/main" xmlns="" id="{4FCBB75B-7F58-4DAA-8DF4-1FE3FD748417}"/>
                  </a:ext>
                </a:extLst>
              </p:cNvPr>
              <p:cNvSpPr/>
              <p:nvPr/>
            </p:nvSpPr>
            <p:spPr>
              <a:xfrm>
                <a:off x="6375350" y="3355650"/>
                <a:ext cx="244750" cy="197650"/>
              </a:xfrm>
              <a:custGeom>
                <a:avLst/>
                <a:gdLst/>
                <a:ahLst/>
                <a:cxnLst/>
                <a:rect l="l" t="t" r="r" b="b"/>
                <a:pathLst>
                  <a:path w="9790" h="7906" extrusionOk="0">
                    <a:moveTo>
                      <a:pt x="6045" y="2610"/>
                    </a:moveTo>
                    <a:cubicBezTo>
                      <a:pt x="6190" y="2610"/>
                      <a:pt x="6335" y="2666"/>
                      <a:pt x="6444" y="2777"/>
                    </a:cubicBezTo>
                    <a:cubicBezTo>
                      <a:pt x="6664" y="2997"/>
                      <a:pt x="6664" y="3356"/>
                      <a:pt x="6444" y="3575"/>
                    </a:cubicBezTo>
                    <a:cubicBezTo>
                      <a:pt x="6225" y="3795"/>
                      <a:pt x="6225" y="4153"/>
                      <a:pt x="6444" y="4373"/>
                    </a:cubicBezTo>
                    <a:cubicBezTo>
                      <a:pt x="6664" y="4593"/>
                      <a:pt x="6664" y="4951"/>
                      <a:pt x="6444" y="5171"/>
                    </a:cubicBezTo>
                    <a:cubicBezTo>
                      <a:pt x="6335" y="5281"/>
                      <a:pt x="6190" y="5336"/>
                      <a:pt x="6045" y="5336"/>
                    </a:cubicBezTo>
                    <a:cubicBezTo>
                      <a:pt x="5901" y="5336"/>
                      <a:pt x="5756" y="5281"/>
                      <a:pt x="5646" y="5171"/>
                    </a:cubicBezTo>
                    <a:cubicBezTo>
                      <a:pt x="4984" y="4509"/>
                      <a:pt x="4984" y="3440"/>
                      <a:pt x="5646" y="2777"/>
                    </a:cubicBezTo>
                    <a:cubicBezTo>
                      <a:pt x="5756" y="2666"/>
                      <a:pt x="5901" y="2610"/>
                      <a:pt x="6045" y="2610"/>
                    </a:cubicBezTo>
                    <a:close/>
                    <a:moveTo>
                      <a:pt x="7787" y="1"/>
                    </a:moveTo>
                    <a:cubicBezTo>
                      <a:pt x="4463" y="1"/>
                      <a:pt x="3204" y="1064"/>
                      <a:pt x="919" y="2997"/>
                    </a:cubicBezTo>
                    <a:lnTo>
                      <a:pt x="271" y="3542"/>
                    </a:lnTo>
                    <a:cubicBezTo>
                      <a:pt x="0" y="3765"/>
                      <a:pt x="0" y="4181"/>
                      <a:pt x="271" y="4406"/>
                    </a:cubicBezTo>
                    <a:lnTo>
                      <a:pt x="856" y="4897"/>
                    </a:lnTo>
                    <a:cubicBezTo>
                      <a:pt x="3147" y="6837"/>
                      <a:pt x="4412" y="7906"/>
                      <a:pt x="7787" y="7906"/>
                    </a:cubicBezTo>
                    <a:cubicBezTo>
                      <a:pt x="8450" y="7902"/>
                      <a:pt x="9106" y="7788"/>
                      <a:pt x="9730" y="7574"/>
                    </a:cubicBezTo>
                    <a:cubicBezTo>
                      <a:pt x="8357" y="6951"/>
                      <a:pt x="7456" y="5602"/>
                      <a:pt x="7411" y="4093"/>
                    </a:cubicBezTo>
                    <a:cubicBezTo>
                      <a:pt x="7366" y="2588"/>
                      <a:pt x="8179" y="1184"/>
                      <a:pt x="9513" y="480"/>
                    </a:cubicBezTo>
                    <a:cubicBezTo>
                      <a:pt x="9603" y="432"/>
                      <a:pt x="9697" y="398"/>
                      <a:pt x="9790" y="356"/>
                    </a:cubicBezTo>
                    <a:cubicBezTo>
                      <a:pt x="9149" y="124"/>
                      <a:pt x="8471" y="4"/>
                      <a:pt x="778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65" name="Google Shape;4753;p63">
                <a:extLst>
                  <a:ext uri="{FF2B5EF4-FFF2-40B4-BE49-F238E27FC236}">
                    <a16:creationId xmlns:a16="http://schemas.microsoft.com/office/drawing/2014/main" xmlns="" id="{19B8A054-47AF-4C93-85EB-E913013680AA}"/>
                  </a:ext>
                </a:extLst>
              </p:cNvPr>
              <p:cNvSpPr/>
              <p:nvPr/>
            </p:nvSpPr>
            <p:spPr>
              <a:xfrm>
                <a:off x="6587875" y="3385100"/>
                <a:ext cx="130325" cy="140500"/>
              </a:xfrm>
              <a:custGeom>
                <a:avLst/>
                <a:gdLst/>
                <a:ahLst/>
                <a:cxnLst/>
                <a:rect l="l" t="t" r="r" b="b"/>
                <a:pathLst>
                  <a:path w="5213" h="5620" extrusionOk="0">
                    <a:moveTo>
                      <a:pt x="2343" y="1789"/>
                    </a:moveTo>
                    <a:cubicBezTo>
                      <a:pt x="2633" y="1789"/>
                      <a:pt x="2912" y="2015"/>
                      <a:pt x="2912" y="2355"/>
                    </a:cubicBezTo>
                    <a:cubicBezTo>
                      <a:pt x="2912" y="2665"/>
                      <a:pt x="2659" y="2918"/>
                      <a:pt x="2349" y="2918"/>
                    </a:cubicBezTo>
                    <a:cubicBezTo>
                      <a:pt x="1846" y="2918"/>
                      <a:pt x="1593" y="2310"/>
                      <a:pt x="1948" y="1955"/>
                    </a:cubicBezTo>
                    <a:cubicBezTo>
                      <a:pt x="2063" y="1840"/>
                      <a:pt x="2204" y="1789"/>
                      <a:pt x="2343" y="1789"/>
                    </a:cubicBezTo>
                    <a:close/>
                    <a:moveTo>
                      <a:pt x="2846" y="0"/>
                    </a:moveTo>
                    <a:cubicBezTo>
                      <a:pt x="2394" y="0"/>
                      <a:pt x="1947" y="85"/>
                      <a:pt x="1539" y="301"/>
                    </a:cubicBezTo>
                    <a:cubicBezTo>
                      <a:pt x="645" y="774"/>
                      <a:pt x="72" y="1687"/>
                      <a:pt x="36" y="2698"/>
                    </a:cubicBezTo>
                    <a:cubicBezTo>
                      <a:pt x="0" y="3707"/>
                      <a:pt x="506" y="4662"/>
                      <a:pt x="1367" y="5195"/>
                    </a:cubicBezTo>
                    <a:cubicBezTo>
                      <a:pt x="1792" y="5460"/>
                      <a:pt x="2280" y="5607"/>
                      <a:pt x="2782" y="5619"/>
                    </a:cubicBezTo>
                    <a:cubicBezTo>
                      <a:pt x="3752" y="4957"/>
                      <a:pt x="4550" y="4078"/>
                      <a:pt x="5119" y="3051"/>
                    </a:cubicBezTo>
                    <a:cubicBezTo>
                      <a:pt x="5213" y="2882"/>
                      <a:pt x="5213" y="2674"/>
                      <a:pt x="5119" y="2506"/>
                    </a:cubicBezTo>
                    <a:cubicBezTo>
                      <a:pt x="4568" y="1512"/>
                      <a:pt x="3797" y="654"/>
                      <a:pt x="2870" y="0"/>
                    </a:cubicBezTo>
                    <a:cubicBezTo>
                      <a:pt x="2862" y="0"/>
                      <a:pt x="2854" y="0"/>
                      <a:pt x="284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66" name="Google Shape;4754;p63">
                <a:extLst>
                  <a:ext uri="{FF2B5EF4-FFF2-40B4-BE49-F238E27FC236}">
                    <a16:creationId xmlns:a16="http://schemas.microsoft.com/office/drawing/2014/main" xmlns="" id="{4BCAD524-8EDB-43F1-AC31-CC9614ECFE6A}"/>
                  </a:ext>
                </a:extLst>
              </p:cNvPr>
              <p:cNvSpPr/>
              <p:nvPr/>
            </p:nvSpPr>
            <p:spPr>
              <a:xfrm>
                <a:off x="6234950" y="3469100"/>
                <a:ext cx="165050" cy="141200"/>
              </a:xfrm>
              <a:custGeom>
                <a:avLst/>
                <a:gdLst/>
                <a:ahLst/>
                <a:cxnLst/>
                <a:rect l="l" t="t" r="r" b="b"/>
                <a:pathLst>
                  <a:path w="6602" h="5648" extrusionOk="0">
                    <a:moveTo>
                      <a:pt x="3990" y="1"/>
                    </a:moveTo>
                    <a:cubicBezTo>
                      <a:pt x="1807" y="1"/>
                      <a:pt x="0" y="1772"/>
                      <a:pt x="0" y="3955"/>
                    </a:cubicBezTo>
                    <a:lnTo>
                      <a:pt x="0" y="5084"/>
                    </a:lnTo>
                    <a:cubicBezTo>
                      <a:pt x="0" y="5394"/>
                      <a:pt x="253" y="5647"/>
                      <a:pt x="566" y="5647"/>
                    </a:cubicBezTo>
                    <a:lnTo>
                      <a:pt x="1696" y="5647"/>
                    </a:lnTo>
                    <a:cubicBezTo>
                      <a:pt x="4014" y="5647"/>
                      <a:pt x="5996" y="4075"/>
                      <a:pt x="6601" y="1943"/>
                    </a:cubicBezTo>
                    <a:cubicBezTo>
                      <a:pt x="6324" y="1717"/>
                      <a:pt x="6041" y="1476"/>
                      <a:pt x="5740" y="1223"/>
                    </a:cubicBezTo>
                    <a:lnTo>
                      <a:pt x="5481" y="1004"/>
                    </a:lnTo>
                    <a:lnTo>
                      <a:pt x="4391" y="2097"/>
                    </a:lnTo>
                    <a:cubicBezTo>
                      <a:pt x="4281" y="2203"/>
                      <a:pt x="4139" y="2255"/>
                      <a:pt x="3997" y="2255"/>
                    </a:cubicBezTo>
                    <a:cubicBezTo>
                      <a:pt x="3852" y="2255"/>
                      <a:pt x="3708" y="2200"/>
                      <a:pt x="3599" y="2091"/>
                    </a:cubicBezTo>
                    <a:cubicBezTo>
                      <a:pt x="3379" y="1871"/>
                      <a:pt x="3376" y="1519"/>
                      <a:pt x="3593" y="1299"/>
                    </a:cubicBezTo>
                    <a:lnTo>
                      <a:pt x="4611" y="278"/>
                    </a:lnTo>
                    <a:lnTo>
                      <a:pt x="4285"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67" name="Google Shape;4755;p63">
                <a:extLst>
                  <a:ext uri="{FF2B5EF4-FFF2-40B4-BE49-F238E27FC236}">
                    <a16:creationId xmlns:a16="http://schemas.microsoft.com/office/drawing/2014/main" xmlns="" id="{6B650B38-E1A0-4053-86D0-B265B5C54993}"/>
                  </a:ext>
                </a:extLst>
              </p:cNvPr>
              <p:cNvSpPr/>
              <p:nvPr/>
            </p:nvSpPr>
            <p:spPr>
              <a:xfrm>
                <a:off x="6234950" y="3299725"/>
                <a:ext cx="165050" cy="141175"/>
              </a:xfrm>
              <a:custGeom>
                <a:avLst/>
                <a:gdLst/>
                <a:ahLst/>
                <a:cxnLst/>
                <a:rect l="l" t="t" r="r" b="b"/>
                <a:pathLst>
                  <a:path w="6602" h="5647" extrusionOk="0">
                    <a:moveTo>
                      <a:pt x="566" y="1"/>
                    </a:moveTo>
                    <a:cubicBezTo>
                      <a:pt x="253" y="1"/>
                      <a:pt x="3" y="254"/>
                      <a:pt x="3" y="567"/>
                    </a:cubicBezTo>
                    <a:lnTo>
                      <a:pt x="3" y="1699"/>
                    </a:lnTo>
                    <a:cubicBezTo>
                      <a:pt x="0" y="3879"/>
                      <a:pt x="1807" y="5647"/>
                      <a:pt x="3990" y="5647"/>
                    </a:cubicBezTo>
                    <a:lnTo>
                      <a:pt x="4285" y="5647"/>
                    </a:lnTo>
                    <a:lnTo>
                      <a:pt x="4611" y="5373"/>
                    </a:lnTo>
                    <a:lnTo>
                      <a:pt x="3593" y="4352"/>
                    </a:lnTo>
                    <a:cubicBezTo>
                      <a:pt x="3379" y="4132"/>
                      <a:pt x="3382" y="3780"/>
                      <a:pt x="3599" y="3563"/>
                    </a:cubicBezTo>
                    <a:cubicBezTo>
                      <a:pt x="3710" y="3451"/>
                      <a:pt x="3856" y="3396"/>
                      <a:pt x="4001" y="3396"/>
                    </a:cubicBezTo>
                    <a:cubicBezTo>
                      <a:pt x="4142" y="3396"/>
                      <a:pt x="4282" y="3448"/>
                      <a:pt x="4391" y="3554"/>
                    </a:cubicBezTo>
                    <a:lnTo>
                      <a:pt x="5481" y="4644"/>
                    </a:lnTo>
                    <a:lnTo>
                      <a:pt x="5809" y="4370"/>
                    </a:lnTo>
                    <a:cubicBezTo>
                      <a:pt x="6083" y="4138"/>
                      <a:pt x="6345" y="3918"/>
                      <a:pt x="6601" y="3704"/>
                    </a:cubicBezTo>
                    <a:cubicBezTo>
                      <a:pt x="5996" y="1575"/>
                      <a:pt x="4017" y="1"/>
                      <a:pt x="169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668" name="Google Shape;4756;p63">
              <a:extLst>
                <a:ext uri="{FF2B5EF4-FFF2-40B4-BE49-F238E27FC236}">
                  <a16:creationId xmlns:a16="http://schemas.microsoft.com/office/drawing/2014/main" xmlns="" id="{DE4229CE-4680-4A53-B14B-CC9A9A1D66ED}"/>
                </a:ext>
              </a:extLst>
            </p:cNvPr>
            <p:cNvGrpSpPr/>
            <p:nvPr/>
          </p:nvGrpSpPr>
          <p:grpSpPr>
            <a:xfrm>
              <a:off x="4335782" y="2494956"/>
              <a:ext cx="216257" cy="230680"/>
              <a:chOff x="914900" y="3806450"/>
              <a:chExt cx="451700" cy="481825"/>
            </a:xfrm>
            <a:solidFill>
              <a:schemeClr val="accent3"/>
            </a:solidFill>
          </p:grpSpPr>
          <p:sp>
            <p:nvSpPr>
              <p:cNvPr id="669" name="Google Shape;4757;p63">
                <a:extLst>
                  <a:ext uri="{FF2B5EF4-FFF2-40B4-BE49-F238E27FC236}">
                    <a16:creationId xmlns:a16="http://schemas.microsoft.com/office/drawing/2014/main" xmlns="" id="{31155E7D-BA2D-41BB-82F3-191A5C9E003A}"/>
                  </a:ext>
                </a:extLst>
              </p:cNvPr>
              <p:cNvSpPr/>
              <p:nvPr/>
            </p:nvSpPr>
            <p:spPr>
              <a:xfrm>
                <a:off x="914900" y="4174425"/>
                <a:ext cx="423400" cy="113850"/>
              </a:xfrm>
              <a:custGeom>
                <a:avLst/>
                <a:gdLst/>
                <a:ahLst/>
                <a:cxnLst/>
                <a:rect l="l" t="t" r="r" b="b"/>
                <a:pathLst>
                  <a:path w="16936" h="4554" extrusionOk="0">
                    <a:moveTo>
                      <a:pt x="564" y="0"/>
                    </a:moveTo>
                    <a:cubicBezTo>
                      <a:pt x="250" y="0"/>
                      <a:pt x="0" y="250"/>
                      <a:pt x="0" y="563"/>
                    </a:cubicBezTo>
                    <a:cubicBezTo>
                      <a:pt x="0" y="877"/>
                      <a:pt x="250" y="1130"/>
                      <a:pt x="564" y="1130"/>
                    </a:cubicBezTo>
                    <a:lnTo>
                      <a:pt x="2259" y="1130"/>
                    </a:lnTo>
                    <a:lnTo>
                      <a:pt x="2259" y="2861"/>
                    </a:lnTo>
                    <a:cubicBezTo>
                      <a:pt x="2259" y="3795"/>
                      <a:pt x="3015" y="4553"/>
                      <a:pt x="3951" y="4553"/>
                    </a:cubicBezTo>
                    <a:cubicBezTo>
                      <a:pt x="4264" y="4553"/>
                      <a:pt x="4517" y="4300"/>
                      <a:pt x="4517" y="3990"/>
                    </a:cubicBezTo>
                    <a:lnTo>
                      <a:pt x="4517" y="1130"/>
                    </a:lnTo>
                    <a:lnTo>
                      <a:pt x="5646" y="1130"/>
                    </a:lnTo>
                    <a:lnTo>
                      <a:pt x="5646" y="1693"/>
                    </a:lnTo>
                    <a:cubicBezTo>
                      <a:pt x="5646" y="2629"/>
                      <a:pt x="6402" y="3424"/>
                      <a:pt x="7339" y="3424"/>
                    </a:cubicBezTo>
                    <a:cubicBezTo>
                      <a:pt x="7652" y="3424"/>
                      <a:pt x="7905" y="3171"/>
                      <a:pt x="7905" y="2861"/>
                    </a:cubicBezTo>
                    <a:lnTo>
                      <a:pt x="7905" y="1130"/>
                    </a:lnTo>
                    <a:lnTo>
                      <a:pt x="9034" y="1130"/>
                    </a:lnTo>
                    <a:lnTo>
                      <a:pt x="9034" y="3990"/>
                    </a:lnTo>
                    <a:cubicBezTo>
                      <a:pt x="9034" y="4300"/>
                      <a:pt x="9284" y="4553"/>
                      <a:pt x="9597" y="4553"/>
                    </a:cubicBezTo>
                    <a:cubicBezTo>
                      <a:pt x="9910" y="4553"/>
                      <a:pt x="10163" y="4300"/>
                      <a:pt x="10163" y="3990"/>
                    </a:cubicBezTo>
                    <a:lnTo>
                      <a:pt x="10163" y="1130"/>
                    </a:lnTo>
                    <a:lnTo>
                      <a:pt x="16373" y="1130"/>
                    </a:lnTo>
                    <a:cubicBezTo>
                      <a:pt x="16686" y="1130"/>
                      <a:pt x="16936" y="877"/>
                      <a:pt x="16936" y="563"/>
                    </a:cubicBezTo>
                    <a:cubicBezTo>
                      <a:pt x="16936" y="250"/>
                      <a:pt x="16686" y="0"/>
                      <a:pt x="1637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70" name="Google Shape;4758;p63">
                <a:extLst>
                  <a:ext uri="{FF2B5EF4-FFF2-40B4-BE49-F238E27FC236}">
                    <a16:creationId xmlns:a16="http://schemas.microsoft.com/office/drawing/2014/main" xmlns="" id="{104454A9-90A2-47F7-9550-57982BB8EF31}"/>
                  </a:ext>
                </a:extLst>
              </p:cNvPr>
              <p:cNvSpPr/>
              <p:nvPr/>
            </p:nvSpPr>
            <p:spPr>
              <a:xfrm>
                <a:off x="971350" y="3806450"/>
                <a:ext cx="254100" cy="339775"/>
              </a:xfrm>
              <a:custGeom>
                <a:avLst/>
                <a:gdLst/>
                <a:ahLst/>
                <a:cxnLst/>
                <a:rect l="l" t="t" r="r" b="b"/>
                <a:pathLst>
                  <a:path w="10164" h="13591" extrusionOk="0">
                    <a:moveTo>
                      <a:pt x="7563" y="2032"/>
                    </a:moveTo>
                    <a:cubicBezTo>
                      <a:pt x="7853" y="2032"/>
                      <a:pt x="8131" y="2256"/>
                      <a:pt x="8131" y="2596"/>
                    </a:cubicBezTo>
                    <a:cubicBezTo>
                      <a:pt x="8131" y="2937"/>
                      <a:pt x="7852" y="3163"/>
                      <a:pt x="7562" y="3163"/>
                    </a:cubicBezTo>
                    <a:cubicBezTo>
                      <a:pt x="7423" y="3163"/>
                      <a:pt x="7282" y="3111"/>
                      <a:pt x="7168" y="2997"/>
                    </a:cubicBezTo>
                    <a:cubicBezTo>
                      <a:pt x="6945" y="2777"/>
                      <a:pt x="6945" y="2418"/>
                      <a:pt x="7168" y="2199"/>
                    </a:cubicBezTo>
                    <a:cubicBezTo>
                      <a:pt x="7283" y="2083"/>
                      <a:pt x="7425" y="2032"/>
                      <a:pt x="7563" y="2032"/>
                    </a:cubicBezTo>
                    <a:close/>
                    <a:moveTo>
                      <a:pt x="7339" y="0"/>
                    </a:moveTo>
                    <a:cubicBezTo>
                      <a:pt x="5412" y="0"/>
                      <a:pt x="3759" y="1087"/>
                      <a:pt x="2901" y="2668"/>
                    </a:cubicBezTo>
                    <a:cubicBezTo>
                      <a:pt x="2852" y="2674"/>
                      <a:pt x="2804" y="2686"/>
                      <a:pt x="2762" y="2704"/>
                    </a:cubicBezTo>
                    <a:cubicBezTo>
                      <a:pt x="2602" y="2782"/>
                      <a:pt x="2431" y="2819"/>
                      <a:pt x="2260" y="2819"/>
                    </a:cubicBezTo>
                    <a:cubicBezTo>
                      <a:pt x="1967" y="2819"/>
                      <a:pt x="1678" y="2707"/>
                      <a:pt x="1458" y="2494"/>
                    </a:cubicBezTo>
                    <a:cubicBezTo>
                      <a:pt x="1247" y="2280"/>
                      <a:pt x="1127" y="1994"/>
                      <a:pt x="1130" y="1696"/>
                    </a:cubicBezTo>
                    <a:cubicBezTo>
                      <a:pt x="1130" y="1395"/>
                      <a:pt x="1247" y="1178"/>
                      <a:pt x="1458" y="964"/>
                    </a:cubicBezTo>
                    <a:cubicBezTo>
                      <a:pt x="1681" y="744"/>
                      <a:pt x="1681" y="386"/>
                      <a:pt x="1458" y="166"/>
                    </a:cubicBezTo>
                    <a:cubicBezTo>
                      <a:pt x="1348" y="56"/>
                      <a:pt x="1204" y="1"/>
                      <a:pt x="1059" y="1"/>
                    </a:cubicBezTo>
                    <a:cubicBezTo>
                      <a:pt x="915" y="1"/>
                      <a:pt x="770" y="56"/>
                      <a:pt x="660" y="166"/>
                    </a:cubicBezTo>
                    <a:cubicBezTo>
                      <a:pt x="236" y="594"/>
                      <a:pt x="1" y="1093"/>
                      <a:pt x="1" y="1696"/>
                    </a:cubicBezTo>
                    <a:cubicBezTo>
                      <a:pt x="1" y="2942"/>
                      <a:pt x="1010" y="3954"/>
                      <a:pt x="2259" y="3954"/>
                    </a:cubicBezTo>
                    <a:cubicBezTo>
                      <a:pt x="2307" y="3954"/>
                      <a:pt x="2353" y="3939"/>
                      <a:pt x="2401" y="3936"/>
                    </a:cubicBezTo>
                    <a:lnTo>
                      <a:pt x="2401" y="3936"/>
                    </a:lnTo>
                    <a:cubicBezTo>
                      <a:pt x="2319" y="4282"/>
                      <a:pt x="2274" y="4635"/>
                      <a:pt x="2265" y="4990"/>
                    </a:cubicBezTo>
                    <a:cubicBezTo>
                      <a:pt x="2976" y="4680"/>
                      <a:pt x="3741" y="4517"/>
                      <a:pt x="4518" y="4517"/>
                    </a:cubicBezTo>
                    <a:lnTo>
                      <a:pt x="5081" y="4517"/>
                    </a:lnTo>
                    <a:cubicBezTo>
                      <a:pt x="6017" y="4517"/>
                      <a:pt x="6773" y="5276"/>
                      <a:pt x="6776" y="6213"/>
                    </a:cubicBezTo>
                    <a:lnTo>
                      <a:pt x="6776" y="9073"/>
                    </a:lnTo>
                    <a:cubicBezTo>
                      <a:pt x="6776" y="10925"/>
                      <a:pt x="5864" y="12557"/>
                      <a:pt x="4482" y="13590"/>
                    </a:cubicBezTo>
                    <a:lnTo>
                      <a:pt x="6210" y="13590"/>
                    </a:lnTo>
                    <a:cubicBezTo>
                      <a:pt x="8393" y="13590"/>
                      <a:pt x="10164" y="11820"/>
                      <a:pt x="10164" y="9636"/>
                    </a:cubicBezTo>
                    <a:lnTo>
                      <a:pt x="10164"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71" name="Google Shape;4759;p63">
                <a:extLst>
                  <a:ext uri="{FF2B5EF4-FFF2-40B4-BE49-F238E27FC236}">
                    <a16:creationId xmlns:a16="http://schemas.microsoft.com/office/drawing/2014/main" xmlns="" id="{F8F8ACAB-C1F7-469E-926F-624078183882}"/>
                  </a:ext>
                </a:extLst>
              </p:cNvPr>
              <p:cNvSpPr/>
              <p:nvPr/>
            </p:nvSpPr>
            <p:spPr>
              <a:xfrm>
                <a:off x="971350" y="3947600"/>
                <a:ext cx="141175" cy="198625"/>
              </a:xfrm>
              <a:custGeom>
                <a:avLst/>
                <a:gdLst/>
                <a:ahLst/>
                <a:cxnLst/>
                <a:rect l="l" t="t" r="r" b="b"/>
                <a:pathLst>
                  <a:path w="5647" h="7945" extrusionOk="0">
                    <a:moveTo>
                      <a:pt x="4518" y="0"/>
                    </a:moveTo>
                    <a:cubicBezTo>
                      <a:pt x="2021" y="0"/>
                      <a:pt x="1" y="2060"/>
                      <a:pt x="1" y="4556"/>
                    </a:cubicBezTo>
                    <a:lnTo>
                      <a:pt x="1" y="6815"/>
                    </a:lnTo>
                    <a:cubicBezTo>
                      <a:pt x="934" y="6812"/>
                      <a:pt x="1693" y="6056"/>
                      <a:pt x="1693" y="5120"/>
                    </a:cubicBezTo>
                    <a:cubicBezTo>
                      <a:pt x="1693" y="4806"/>
                      <a:pt x="1946" y="4556"/>
                      <a:pt x="2259" y="4556"/>
                    </a:cubicBezTo>
                    <a:cubicBezTo>
                      <a:pt x="2569" y="4556"/>
                      <a:pt x="2822" y="4806"/>
                      <a:pt x="2822" y="5120"/>
                    </a:cubicBezTo>
                    <a:cubicBezTo>
                      <a:pt x="2822" y="6547"/>
                      <a:pt x="1753" y="7718"/>
                      <a:pt x="377" y="7905"/>
                    </a:cubicBezTo>
                    <a:cubicBezTo>
                      <a:pt x="434" y="7929"/>
                      <a:pt x="501" y="7941"/>
                      <a:pt x="564" y="7944"/>
                    </a:cubicBezTo>
                    <a:lnTo>
                      <a:pt x="1130" y="7944"/>
                    </a:lnTo>
                    <a:cubicBezTo>
                      <a:pt x="3623" y="7944"/>
                      <a:pt x="5647" y="5921"/>
                      <a:pt x="5647" y="3427"/>
                    </a:cubicBezTo>
                    <a:lnTo>
                      <a:pt x="5647" y="567"/>
                    </a:lnTo>
                    <a:cubicBezTo>
                      <a:pt x="5647" y="253"/>
                      <a:pt x="5394" y="0"/>
                      <a:pt x="508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72" name="Google Shape;4760;p63">
                <a:extLst>
                  <a:ext uri="{FF2B5EF4-FFF2-40B4-BE49-F238E27FC236}">
                    <a16:creationId xmlns:a16="http://schemas.microsoft.com/office/drawing/2014/main" xmlns="" id="{034DBCD0-7DC8-47E8-A903-2117F6072F1B}"/>
                  </a:ext>
                </a:extLst>
              </p:cNvPr>
              <p:cNvSpPr/>
              <p:nvPr/>
            </p:nvSpPr>
            <p:spPr>
              <a:xfrm>
                <a:off x="1253675" y="3806450"/>
                <a:ext cx="112925" cy="90350"/>
              </a:xfrm>
              <a:custGeom>
                <a:avLst/>
                <a:gdLst/>
                <a:ahLst/>
                <a:cxnLst/>
                <a:rect l="l" t="t" r="r" b="b"/>
                <a:pathLst>
                  <a:path w="4517" h="3614" extrusionOk="0">
                    <a:moveTo>
                      <a:pt x="0" y="0"/>
                    </a:moveTo>
                    <a:lnTo>
                      <a:pt x="0" y="1696"/>
                    </a:lnTo>
                    <a:cubicBezTo>
                      <a:pt x="142" y="1685"/>
                      <a:pt x="428" y="1669"/>
                      <a:pt x="771" y="1669"/>
                    </a:cubicBezTo>
                    <a:cubicBezTo>
                      <a:pt x="1415" y="1669"/>
                      <a:pt x="2264" y="1726"/>
                      <a:pt x="2749" y="1988"/>
                    </a:cubicBezTo>
                    <a:cubicBezTo>
                      <a:pt x="3355" y="2313"/>
                      <a:pt x="4062" y="3078"/>
                      <a:pt x="4517" y="3614"/>
                    </a:cubicBezTo>
                    <a:lnTo>
                      <a:pt x="4517" y="2259"/>
                    </a:lnTo>
                    <a:cubicBezTo>
                      <a:pt x="4517" y="1012"/>
                      <a:pt x="3505" y="0"/>
                      <a:pt x="22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73" name="Google Shape;4761;p63">
                <a:extLst>
                  <a:ext uri="{FF2B5EF4-FFF2-40B4-BE49-F238E27FC236}">
                    <a16:creationId xmlns:a16="http://schemas.microsoft.com/office/drawing/2014/main" xmlns="" id="{7FC4C724-4648-4E0A-B1F4-7B28C08488DC}"/>
                  </a:ext>
                </a:extLst>
              </p:cNvPr>
              <p:cNvSpPr/>
              <p:nvPr/>
            </p:nvSpPr>
            <p:spPr>
              <a:xfrm>
                <a:off x="1253600" y="3876425"/>
                <a:ext cx="95025" cy="42975"/>
              </a:xfrm>
              <a:custGeom>
                <a:avLst/>
                <a:gdLst/>
                <a:ahLst/>
                <a:cxnLst/>
                <a:rect l="l" t="t" r="r" b="b"/>
                <a:pathLst>
                  <a:path w="3801" h="1719" extrusionOk="0">
                    <a:moveTo>
                      <a:pt x="726" y="0"/>
                    </a:moveTo>
                    <a:cubicBezTo>
                      <a:pt x="478" y="0"/>
                      <a:pt x="239" y="9"/>
                      <a:pt x="42" y="23"/>
                    </a:cubicBezTo>
                    <a:lnTo>
                      <a:pt x="0" y="23"/>
                    </a:lnTo>
                    <a:lnTo>
                      <a:pt x="3" y="1718"/>
                    </a:lnTo>
                    <a:lnTo>
                      <a:pt x="3800" y="1718"/>
                    </a:lnTo>
                    <a:cubicBezTo>
                      <a:pt x="3379" y="1203"/>
                      <a:pt x="2692" y="438"/>
                      <a:pt x="2219" y="182"/>
                    </a:cubicBezTo>
                    <a:cubicBezTo>
                      <a:pt x="1969" y="49"/>
                      <a:pt x="1321" y="0"/>
                      <a:pt x="72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674" name="Google Shape;4762;p63">
              <a:extLst>
                <a:ext uri="{FF2B5EF4-FFF2-40B4-BE49-F238E27FC236}">
                  <a16:creationId xmlns:a16="http://schemas.microsoft.com/office/drawing/2014/main" xmlns="" id="{BD8539B3-AA7B-4983-9F52-1988F1D489B9}"/>
                </a:ext>
              </a:extLst>
            </p:cNvPr>
            <p:cNvGrpSpPr/>
            <p:nvPr/>
          </p:nvGrpSpPr>
          <p:grpSpPr>
            <a:xfrm>
              <a:off x="4620635" y="2494830"/>
              <a:ext cx="235504" cy="230932"/>
              <a:chOff x="1490050" y="3805975"/>
              <a:chExt cx="491900" cy="482350"/>
            </a:xfrm>
            <a:solidFill>
              <a:schemeClr val="accent3"/>
            </a:solidFill>
          </p:grpSpPr>
          <p:sp>
            <p:nvSpPr>
              <p:cNvPr id="675" name="Google Shape;4763;p63">
                <a:extLst>
                  <a:ext uri="{FF2B5EF4-FFF2-40B4-BE49-F238E27FC236}">
                    <a16:creationId xmlns:a16="http://schemas.microsoft.com/office/drawing/2014/main" xmlns="" id="{30B0C1CE-0CEE-4475-9A08-92D8A061B5F5}"/>
                  </a:ext>
                </a:extLst>
              </p:cNvPr>
              <p:cNvSpPr/>
              <p:nvPr/>
            </p:nvSpPr>
            <p:spPr>
              <a:xfrm>
                <a:off x="1541775" y="3877050"/>
                <a:ext cx="302500" cy="277225"/>
              </a:xfrm>
              <a:custGeom>
                <a:avLst/>
                <a:gdLst/>
                <a:ahLst/>
                <a:cxnLst/>
                <a:rect l="l" t="t" r="r" b="b"/>
                <a:pathLst>
                  <a:path w="12100" h="11089" extrusionOk="0">
                    <a:moveTo>
                      <a:pt x="10512" y="1"/>
                    </a:moveTo>
                    <a:lnTo>
                      <a:pt x="0" y="10513"/>
                    </a:lnTo>
                    <a:cubicBezTo>
                      <a:pt x="207" y="10475"/>
                      <a:pt x="415" y="10456"/>
                      <a:pt x="622" y="10456"/>
                    </a:cubicBezTo>
                    <a:cubicBezTo>
                      <a:pt x="1327" y="10456"/>
                      <a:pt x="2020" y="10674"/>
                      <a:pt x="2602" y="11088"/>
                    </a:cubicBezTo>
                    <a:lnTo>
                      <a:pt x="12099" y="1588"/>
                    </a:lnTo>
                    <a:lnTo>
                      <a:pt x="1051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76" name="Google Shape;4764;p63">
                <a:extLst>
                  <a:ext uri="{FF2B5EF4-FFF2-40B4-BE49-F238E27FC236}">
                    <a16:creationId xmlns:a16="http://schemas.microsoft.com/office/drawing/2014/main" xmlns="" id="{02DE5B5A-023C-4785-AB31-7D7B5C91A227}"/>
                  </a:ext>
                </a:extLst>
              </p:cNvPr>
              <p:cNvSpPr/>
              <p:nvPr/>
            </p:nvSpPr>
            <p:spPr>
              <a:xfrm>
                <a:off x="1824450" y="3805975"/>
                <a:ext cx="157500" cy="150525"/>
              </a:xfrm>
              <a:custGeom>
                <a:avLst/>
                <a:gdLst/>
                <a:ahLst/>
                <a:cxnLst/>
                <a:rect l="l" t="t" r="r" b="b"/>
                <a:pathLst>
                  <a:path w="6300" h="6021" extrusionOk="0">
                    <a:moveTo>
                      <a:pt x="3211" y="0"/>
                    </a:moveTo>
                    <a:cubicBezTo>
                      <a:pt x="2484" y="0"/>
                      <a:pt x="1758" y="281"/>
                      <a:pt x="1208" y="841"/>
                    </a:cubicBezTo>
                    <a:lnTo>
                      <a:pt x="0" y="2049"/>
                    </a:lnTo>
                    <a:lnTo>
                      <a:pt x="3972" y="6021"/>
                    </a:lnTo>
                    <a:lnTo>
                      <a:pt x="5180" y="4813"/>
                    </a:lnTo>
                    <a:cubicBezTo>
                      <a:pt x="6294" y="3717"/>
                      <a:pt x="6300" y="1925"/>
                      <a:pt x="5198" y="823"/>
                    </a:cubicBezTo>
                    <a:cubicBezTo>
                      <a:pt x="4649" y="274"/>
                      <a:pt x="3930" y="0"/>
                      <a:pt x="321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77" name="Google Shape;4765;p63">
                <a:extLst>
                  <a:ext uri="{FF2B5EF4-FFF2-40B4-BE49-F238E27FC236}">
                    <a16:creationId xmlns:a16="http://schemas.microsoft.com/office/drawing/2014/main" xmlns="" id="{59F8EED0-DE36-44D9-82C6-0BC3D0EB3079}"/>
                  </a:ext>
                </a:extLst>
              </p:cNvPr>
              <p:cNvSpPr/>
              <p:nvPr/>
            </p:nvSpPr>
            <p:spPr>
              <a:xfrm>
                <a:off x="1626675" y="3936600"/>
                <a:ext cx="277225" cy="302600"/>
              </a:xfrm>
              <a:custGeom>
                <a:avLst/>
                <a:gdLst/>
                <a:ahLst/>
                <a:cxnLst/>
                <a:rect l="l" t="t" r="r" b="b"/>
                <a:pathLst>
                  <a:path w="11089" h="12104" extrusionOk="0">
                    <a:moveTo>
                      <a:pt x="9501" y="1"/>
                    </a:moveTo>
                    <a:lnTo>
                      <a:pt x="1" y="9501"/>
                    </a:lnTo>
                    <a:cubicBezTo>
                      <a:pt x="537" y="10254"/>
                      <a:pt x="745" y="11194"/>
                      <a:pt x="576" y="12103"/>
                    </a:cubicBezTo>
                    <a:lnTo>
                      <a:pt x="11088" y="1591"/>
                    </a:lnTo>
                    <a:lnTo>
                      <a:pt x="9501"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78" name="Google Shape;4766;p63">
                <a:extLst>
                  <a:ext uri="{FF2B5EF4-FFF2-40B4-BE49-F238E27FC236}">
                    <a16:creationId xmlns:a16="http://schemas.microsoft.com/office/drawing/2014/main" xmlns="" id="{5CA63877-4225-48B3-A599-AD11942CEB13}"/>
                  </a:ext>
                </a:extLst>
              </p:cNvPr>
              <p:cNvSpPr/>
              <p:nvPr/>
            </p:nvSpPr>
            <p:spPr>
              <a:xfrm>
                <a:off x="1490050" y="4166500"/>
                <a:ext cx="129950" cy="121825"/>
              </a:xfrm>
              <a:custGeom>
                <a:avLst/>
                <a:gdLst/>
                <a:ahLst/>
                <a:cxnLst/>
                <a:rect l="l" t="t" r="r" b="b"/>
                <a:pathLst>
                  <a:path w="5198" h="4873" extrusionOk="0">
                    <a:moveTo>
                      <a:pt x="2693" y="0"/>
                    </a:moveTo>
                    <a:cubicBezTo>
                      <a:pt x="2243" y="0"/>
                      <a:pt x="1790" y="133"/>
                      <a:pt x="1398" y="405"/>
                    </a:cubicBezTo>
                    <a:lnTo>
                      <a:pt x="1398" y="402"/>
                    </a:lnTo>
                    <a:lnTo>
                      <a:pt x="741" y="2446"/>
                    </a:lnTo>
                    <a:lnTo>
                      <a:pt x="139" y="4118"/>
                    </a:lnTo>
                    <a:cubicBezTo>
                      <a:pt x="0" y="4500"/>
                      <a:pt x="295" y="4872"/>
                      <a:pt x="664" y="4872"/>
                    </a:cubicBezTo>
                    <a:cubicBezTo>
                      <a:pt x="727" y="4872"/>
                      <a:pt x="793" y="4861"/>
                      <a:pt x="859" y="4837"/>
                    </a:cubicBezTo>
                    <a:lnTo>
                      <a:pt x="2530" y="4235"/>
                    </a:lnTo>
                    <a:lnTo>
                      <a:pt x="4574" y="3579"/>
                    </a:lnTo>
                    <a:cubicBezTo>
                      <a:pt x="5198" y="2672"/>
                      <a:pt x="5086" y="1450"/>
                      <a:pt x="4306" y="670"/>
                    </a:cubicBezTo>
                    <a:cubicBezTo>
                      <a:pt x="3866" y="228"/>
                      <a:pt x="3282" y="0"/>
                      <a:pt x="269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679" name="Google Shape;4767;p63">
              <a:extLst>
                <a:ext uri="{FF2B5EF4-FFF2-40B4-BE49-F238E27FC236}">
                  <a16:creationId xmlns:a16="http://schemas.microsoft.com/office/drawing/2014/main" xmlns="" id="{34925724-4626-479A-BDDC-F33895B0FD10}"/>
                </a:ext>
              </a:extLst>
            </p:cNvPr>
            <p:cNvGrpSpPr/>
            <p:nvPr/>
          </p:nvGrpSpPr>
          <p:grpSpPr>
            <a:xfrm>
              <a:off x="4908850" y="2494956"/>
              <a:ext cx="212080" cy="230680"/>
              <a:chOff x="2104275" y="3806450"/>
              <a:chExt cx="442975" cy="481825"/>
            </a:xfrm>
            <a:solidFill>
              <a:schemeClr val="accent3"/>
            </a:solidFill>
          </p:grpSpPr>
          <p:sp>
            <p:nvSpPr>
              <p:cNvPr id="680" name="Google Shape;4768;p63">
                <a:extLst>
                  <a:ext uri="{FF2B5EF4-FFF2-40B4-BE49-F238E27FC236}">
                    <a16:creationId xmlns:a16="http://schemas.microsoft.com/office/drawing/2014/main" xmlns="" id="{304EF466-7A8E-4889-B9AE-2FCD30C956BE}"/>
                  </a:ext>
                </a:extLst>
              </p:cNvPr>
              <p:cNvSpPr/>
              <p:nvPr/>
            </p:nvSpPr>
            <p:spPr>
              <a:xfrm>
                <a:off x="2104275" y="3806450"/>
                <a:ext cx="442975" cy="481825"/>
              </a:xfrm>
              <a:custGeom>
                <a:avLst/>
                <a:gdLst/>
                <a:ahLst/>
                <a:cxnLst/>
                <a:rect l="l" t="t" r="r" b="b"/>
                <a:pathLst>
                  <a:path w="17719" h="19273" extrusionOk="0">
                    <a:moveTo>
                      <a:pt x="8889" y="1130"/>
                    </a:moveTo>
                    <a:cubicBezTo>
                      <a:pt x="9660" y="1130"/>
                      <a:pt x="10482" y="2382"/>
                      <a:pt x="11039" y="4343"/>
                    </a:cubicBezTo>
                    <a:cubicBezTo>
                      <a:pt x="10308" y="4586"/>
                      <a:pt x="9594" y="4870"/>
                      <a:pt x="8895" y="5192"/>
                    </a:cubicBezTo>
                    <a:cubicBezTo>
                      <a:pt x="8194" y="4864"/>
                      <a:pt x="7474" y="4577"/>
                      <a:pt x="6742" y="4331"/>
                    </a:cubicBezTo>
                    <a:cubicBezTo>
                      <a:pt x="7302" y="2379"/>
                      <a:pt x="8121" y="1130"/>
                      <a:pt x="8889" y="1130"/>
                    </a:cubicBezTo>
                    <a:close/>
                    <a:moveTo>
                      <a:pt x="6471" y="5445"/>
                    </a:moveTo>
                    <a:cubicBezTo>
                      <a:pt x="6830" y="5565"/>
                      <a:pt x="7200" y="5704"/>
                      <a:pt x="7570" y="5854"/>
                    </a:cubicBezTo>
                    <a:cubicBezTo>
                      <a:pt x="6571" y="6393"/>
                      <a:pt x="6878" y="6243"/>
                      <a:pt x="6273" y="6616"/>
                    </a:cubicBezTo>
                    <a:cubicBezTo>
                      <a:pt x="6330" y="6210"/>
                      <a:pt x="6396" y="5815"/>
                      <a:pt x="6471" y="5445"/>
                    </a:cubicBezTo>
                    <a:close/>
                    <a:moveTo>
                      <a:pt x="11307" y="5445"/>
                    </a:moveTo>
                    <a:cubicBezTo>
                      <a:pt x="11386" y="5815"/>
                      <a:pt x="11449" y="6210"/>
                      <a:pt x="11506" y="6616"/>
                    </a:cubicBezTo>
                    <a:cubicBezTo>
                      <a:pt x="10895" y="6240"/>
                      <a:pt x="11220" y="6399"/>
                      <a:pt x="10208" y="5854"/>
                    </a:cubicBezTo>
                    <a:cubicBezTo>
                      <a:pt x="10582" y="5704"/>
                      <a:pt x="10949" y="5565"/>
                      <a:pt x="11307" y="5445"/>
                    </a:cubicBezTo>
                    <a:close/>
                    <a:moveTo>
                      <a:pt x="13999" y="4845"/>
                    </a:moveTo>
                    <a:cubicBezTo>
                      <a:pt x="14142" y="5686"/>
                      <a:pt x="14870" y="6249"/>
                      <a:pt x="15661" y="6249"/>
                    </a:cubicBezTo>
                    <a:cubicBezTo>
                      <a:pt x="15873" y="6249"/>
                      <a:pt x="16089" y="6209"/>
                      <a:pt x="16300" y="6122"/>
                    </a:cubicBezTo>
                    <a:lnTo>
                      <a:pt x="16300" y="6122"/>
                    </a:lnTo>
                    <a:cubicBezTo>
                      <a:pt x="16201" y="6676"/>
                      <a:pt x="15821" y="7384"/>
                      <a:pt x="15183" y="8158"/>
                    </a:cubicBezTo>
                    <a:cubicBezTo>
                      <a:pt x="14993" y="8390"/>
                      <a:pt x="14761" y="8625"/>
                      <a:pt x="14535" y="8856"/>
                    </a:cubicBezTo>
                    <a:cubicBezTo>
                      <a:pt x="13963" y="8345"/>
                      <a:pt x="13361" y="7866"/>
                      <a:pt x="12735" y="7423"/>
                    </a:cubicBezTo>
                    <a:cubicBezTo>
                      <a:pt x="12662" y="6652"/>
                      <a:pt x="12551" y="5884"/>
                      <a:pt x="12394" y="5125"/>
                    </a:cubicBezTo>
                    <a:cubicBezTo>
                      <a:pt x="12921" y="4990"/>
                      <a:pt x="13457" y="4897"/>
                      <a:pt x="13999" y="4845"/>
                    </a:cubicBezTo>
                    <a:close/>
                    <a:moveTo>
                      <a:pt x="3779" y="4845"/>
                    </a:moveTo>
                    <a:cubicBezTo>
                      <a:pt x="4321" y="4897"/>
                      <a:pt x="4857" y="4990"/>
                      <a:pt x="5384" y="5129"/>
                    </a:cubicBezTo>
                    <a:cubicBezTo>
                      <a:pt x="5231" y="5887"/>
                      <a:pt x="5116" y="6652"/>
                      <a:pt x="5047" y="7423"/>
                    </a:cubicBezTo>
                    <a:cubicBezTo>
                      <a:pt x="4421" y="7869"/>
                      <a:pt x="3818" y="8348"/>
                      <a:pt x="3246" y="8859"/>
                    </a:cubicBezTo>
                    <a:cubicBezTo>
                      <a:pt x="3020" y="8625"/>
                      <a:pt x="2789" y="8393"/>
                      <a:pt x="2599" y="8161"/>
                    </a:cubicBezTo>
                    <a:cubicBezTo>
                      <a:pt x="1963" y="7387"/>
                      <a:pt x="1584" y="6685"/>
                      <a:pt x="1485" y="6125"/>
                    </a:cubicBezTo>
                    <a:lnTo>
                      <a:pt x="1485" y="6125"/>
                    </a:lnTo>
                    <a:cubicBezTo>
                      <a:pt x="1683" y="6207"/>
                      <a:pt x="1897" y="6249"/>
                      <a:pt x="2114" y="6249"/>
                    </a:cubicBezTo>
                    <a:cubicBezTo>
                      <a:pt x="2936" y="6246"/>
                      <a:pt x="3638" y="5655"/>
                      <a:pt x="3779" y="4845"/>
                    </a:cubicBezTo>
                    <a:close/>
                    <a:moveTo>
                      <a:pt x="4951" y="8893"/>
                    </a:moveTo>
                    <a:lnTo>
                      <a:pt x="4951" y="8893"/>
                    </a:lnTo>
                    <a:cubicBezTo>
                      <a:pt x="4945" y="9143"/>
                      <a:pt x="4939" y="9389"/>
                      <a:pt x="4939" y="9636"/>
                    </a:cubicBezTo>
                    <a:cubicBezTo>
                      <a:pt x="4939" y="9882"/>
                      <a:pt x="4945" y="10128"/>
                      <a:pt x="4951" y="10377"/>
                    </a:cubicBezTo>
                    <a:lnTo>
                      <a:pt x="4951" y="10377"/>
                    </a:lnTo>
                    <a:cubicBezTo>
                      <a:pt x="4637" y="10133"/>
                      <a:pt x="4348" y="9886"/>
                      <a:pt x="4065" y="9636"/>
                    </a:cubicBezTo>
                    <a:cubicBezTo>
                      <a:pt x="4348" y="9386"/>
                      <a:pt x="4637" y="9139"/>
                      <a:pt x="4951" y="8893"/>
                    </a:cubicBezTo>
                    <a:close/>
                    <a:moveTo>
                      <a:pt x="12828" y="8896"/>
                    </a:moveTo>
                    <a:lnTo>
                      <a:pt x="12828" y="8896"/>
                    </a:lnTo>
                    <a:cubicBezTo>
                      <a:pt x="13144" y="9139"/>
                      <a:pt x="13430" y="9386"/>
                      <a:pt x="13713" y="9636"/>
                    </a:cubicBezTo>
                    <a:cubicBezTo>
                      <a:pt x="13433" y="9886"/>
                      <a:pt x="13144" y="10133"/>
                      <a:pt x="12828" y="10380"/>
                    </a:cubicBezTo>
                    <a:cubicBezTo>
                      <a:pt x="12837" y="10130"/>
                      <a:pt x="12843" y="9883"/>
                      <a:pt x="12843" y="9636"/>
                    </a:cubicBezTo>
                    <a:cubicBezTo>
                      <a:pt x="12843" y="9389"/>
                      <a:pt x="12837" y="9143"/>
                      <a:pt x="12828" y="8896"/>
                    </a:cubicBezTo>
                    <a:close/>
                    <a:moveTo>
                      <a:pt x="8889" y="6447"/>
                    </a:moveTo>
                    <a:cubicBezTo>
                      <a:pt x="9850" y="6908"/>
                      <a:pt x="10774" y="7441"/>
                      <a:pt x="11657" y="8040"/>
                    </a:cubicBezTo>
                    <a:cubicBezTo>
                      <a:pt x="11693" y="8555"/>
                      <a:pt x="11714" y="9088"/>
                      <a:pt x="11714" y="9636"/>
                    </a:cubicBezTo>
                    <a:cubicBezTo>
                      <a:pt x="11714" y="10187"/>
                      <a:pt x="11693" y="10717"/>
                      <a:pt x="11657" y="11232"/>
                    </a:cubicBezTo>
                    <a:cubicBezTo>
                      <a:pt x="10774" y="11832"/>
                      <a:pt x="9853" y="12365"/>
                      <a:pt x="8895" y="12828"/>
                    </a:cubicBezTo>
                    <a:cubicBezTo>
                      <a:pt x="7932" y="12368"/>
                      <a:pt x="7007" y="11832"/>
                      <a:pt x="6125" y="11232"/>
                    </a:cubicBezTo>
                    <a:cubicBezTo>
                      <a:pt x="6086" y="10717"/>
                      <a:pt x="6068" y="10187"/>
                      <a:pt x="6068" y="9636"/>
                    </a:cubicBezTo>
                    <a:cubicBezTo>
                      <a:pt x="6068" y="9088"/>
                      <a:pt x="6089" y="8555"/>
                      <a:pt x="6125" y="8040"/>
                    </a:cubicBezTo>
                    <a:cubicBezTo>
                      <a:pt x="7004" y="7441"/>
                      <a:pt x="7929" y="6908"/>
                      <a:pt x="8889" y="6447"/>
                    </a:cubicBezTo>
                    <a:close/>
                    <a:moveTo>
                      <a:pt x="6273" y="12657"/>
                    </a:moveTo>
                    <a:lnTo>
                      <a:pt x="6273" y="12657"/>
                    </a:lnTo>
                    <a:cubicBezTo>
                      <a:pt x="6878" y="13033"/>
                      <a:pt x="6571" y="12879"/>
                      <a:pt x="7570" y="13418"/>
                    </a:cubicBezTo>
                    <a:cubicBezTo>
                      <a:pt x="7194" y="13569"/>
                      <a:pt x="6827" y="13708"/>
                      <a:pt x="6471" y="13828"/>
                    </a:cubicBezTo>
                    <a:cubicBezTo>
                      <a:pt x="6393" y="13455"/>
                      <a:pt x="6330" y="13063"/>
                      <a:pt x="6273" y="12657"/>
                    </a:cubicBezTo>
                    <a:close/>
                    <a:moveTo>
                      <a:pt x="11506" y="12657"/>
                    </a:moveTo>
                    <a:cubicBezTo>
                      <a:pt x="11449" y="13063"/>
                      <a:pt x="11386" y="13458"/>
                      <a:pt x="11307" y="13828"/>
                    </a:cubicBezTo>
                    <a:cubicBezTo>
                      <a:pt x="10949" y="13711"/>
                      <a:pt x="10582" y="13569"/>
                      <a:pt x="10208" y="13418"/>
                    </a:cubicBezTo>
                    <a:cubicBezTo>
                      <a:pt x="11181" y="12898"/>
                      <a:pt x="10937" y="13009"/>
                      <a:pt x="11506" y="12657"/>
                    </a:cubicBezTo>
                    <a:close/>
                    <a:moveTo>
                      <a:pt x="14535" y="10416"/>
                    </a:moveTo>
                    <a:cubicBezTo>
                      <a:pt x="14761" y="10648"/>
                      <a:pt x="14993" y="10883"/>
                      <a:pt x="15183" y="11115"/>
                    </a:cubicBezTo>
                    <a:cubicBezTo>
                      <a:pt x="15818" y="11886"/>
                      <a:pt x="16198" y="12590"/>
                      <a:pt x="16294" y="13147"/>
                    </a:cubicBezTo>
                    <a:cubicBezTo>
                      <a:pt x="16095" y="13066"/>
                      <a:pt x="15881" y="13024"/>
                      <a:pt x="15665" y="13024"/>
                    </a:cubicBezTo>
                    <a:cubicBezTo>
                      <a:pt x="14843" y="13024"/>
                      <a:pt x="14141" y="13617"/>
                      <a:pt x="13999" y="14424"/>
                    </a:cubicBezTo>
                    <a:cubicBezTo>
                      <a:pt x="13457" y="14376"/>
                      <a:pt x="12921" y="14280"/>
                      <a:pt x="12394" y="14144"/>
                    </a:cubicBezTo>
                    <a:cubicBezTo>
                      <a:pt x="12551" y="13385"/>
                      <a:pt x="12662" y="12620"/>
                      <a:pt x="12735" y="11850"/>
                    </a:cubicBezTo>
                    <a:cubicBezTo>
                      <a:pt x="13361" y="11407"/>
                      <a:pt x="13963" y="10928"/>
                      <a:pt x="14535" y="10416"/>
                    </a:cubicBezTo>
                    <a:close/>
                    <a:moveTo>
                      <a:pt x="3243" y="10416"/>
                    </a:moveTo>
                    <a:cubicBezTo>
                      <a:pt x="3815" y="10928"/>
                      <a:pt x="4418" y="11407"/>
                      <a:pt x="5044" y="11850"/>
                    </a:cubicBezTo>
                    <a:cubicBezTo>
                      <a:pt x="5116" y="12620"/>
                      <a:pt x="5228" y="13385"/>
                      <a:pt x="5384" y="14144"/>
                    </a:cubicBezTo>
                    <a:cubicBezTo>
                      <a:pt x="4554" y="14353"/>
                      <a:pt x="3815" y="14456"/>
                      <a:pt x="3207" y="14456"/>
                    </a:cubicBezTo>
                    <a:cubicBezTo>
                      <a:pt x="2366" y="14456"/>
                      <a:pt x="1778" y="14258"/>
                      <a:pt x="1554" y="13870"/>
                    </a:cubicBezTo>
                    <a:cubicBezTo>
                      <a:pt x="1238" y="13322"/>
                      <a:pt x="1626" y="12292"/>
                      <a:pt x="2596" y="11115"/>
                    </a:cubicBezTo>
                    <a:cubicBezTo>
                      <a:pt x="2786" y="10883"/>
                      <a:pt x="3020" y="10648"/>
                      <a:pt x="3243" y="10416"/>
                    </a:cubicBezTo>
                    <a:close/>
                    <a:moveTo>
                      <a:pt x="8889" y="14081"/>
                    </a:moveTo>
                    <a:cubicBezTo>
                      <a:pt x="9588" y="14403"/>
                      <a:pt x="10308" y="14689"/>
                      <a:pt x="11039" y="14933"/>
                    </a:cubicBezTo>
                    <a:cubicBezTo>
                      <a:pt x="10482" y="16890"/>
                      <a:pt x="9660" y="18143"/>
                      <a:pt x="8889" y="18143"/>
                    </a:cubicBezTo>
                    <a:cubicBezTo>
                      <a:pt x="8118" y="18143"/>
                      <a:pt x="7296" y="16887"/>
                      <a:pt x="6739" y="14924"/>
                    </a:cubicBezTo>
                    <a:cubicBezTo>
                      <a:pt x="7471" y="14683"/>
                      <a:pt x="8188" y="14400"/>
                      <a:pt x="8889" y="14081"/>
                    </a:cubicBezTo>
                    <a:close/>
                    <a:moveTo>
                      <a:pt x="8889" y="0"/>
                    </a:moveTo>
                    <a:cubicBezTo>
                      <a:pt x="7396" y="0"/>
                      <a:pt x="6312" y="1708"/>
                      <a:pt x="5658" y="4014"/>
                    </a:cubicBezTo>
                    <a:cubicBezTo>
                      <a:pt x="4902" y="3825"/>
                      <a:pt x="4201" y="3719"/>
                      <a:pt x="3568" y="3698"/>
                    </a:cubicBezTo>
                    <a:cubicBezTo>
                      <a:pt x="3260" y="3171"/>
                      <a:pt x="2700" y="2861"/>
                      <a:pt x="2111" y="2861"/>
                    </a:cubicBezTo>
                    <a:cubicBezTo>
                      <a:pt x="1963" y="2861"/>
                      <a:pt x="1813" y="2881"/>
                      <a:pt x="1665" y="2921"/>
                    </a:cubicBezTo>
                    <a:cubicBezTo>
                      <a:pt x="928" y="3123"/>
                      <a:pt x="419" y="3792"/>
                      <a:pt x="422" y="4556"/>
                    </a:cubicBezTo>
                    <a:cubicBezTo>
                      <a:pt x="422" y="4716"/>
                      <a:pt x="449" y="4876"/>
                      <a:pt x="497" y="5026"/>
                    </a:cubicBezTo>
                    <a:cubicBezTo>
                      <a:pt x="63" y="6017"/>
                      <a:pt x="485" y="7372"/>
                      <a:pt x="1726" y="8878"/>
                    </a:cubicBezTo>
                    <a:cubicBezTo>
                      <a:pt x="1933" y="9130"/>
                      <a:pt x="2183" y="9383"/>
                      <a:pt x="2430" y="9636"/>
                    </a:cubicBezTo>
                    <a:cubicBezTo>
                      <a:pt x="2183" y="9892"/>
                      <a:pt x="1933" y="10145"/>
                      <a:pt x="1726" y="10398"/>
                    </a:cubicBezTo>
                    <a:cubicBezTo>
                      <a:pt x="407" y="12000"/>
                      <a:pt x="0" y="13434"/>
                      <a:pt x="578" y="14436"/>
                    </a:cubicBezTo>
                    <a:cubicBezTo>
                      <a:pt x="1045" y="15246"/>
                      <a:pt x="2003" y="15593"/>
                      <a:pt x="3225" y="15593"/>
                    </a:cubicBezTo>
                    <a:cubicBezTo>
                      <a:pt x="3954" y="15593"/>
                      <a:pt x="4782" y="15460"/>
                      <a:pt x="5652" y="15240"/>
                    </a:cubicBezTo>
                    <a:cubicBezTo>
                      <a:pt x="6306" y="17556"/>
                      <a:pt x="7396" y="19272"/>
                      <a:pt x="8889" y="19272"/>
                    </a:cubicBezTo>
                    <a:cubicBezTo>
                      <a:pt x="10383" y="19272"/>
                      <a:pt x="11473" y="17559"/>
                      <a:pt x="12126" y="15246"/>
                    </a:cubicBezTo>
                    <a:cubicBezTo>
                      <a:pt x="12810" y="15424"/>
                      <a:pt x="13509" y="15532"/>
                      <a:pt x="14210" y="15572"/>
                    </a:cubicBezTo>
                    <a:cubicBezTo>
                      <a:pt x="14519" y="16101"/>
                      <a:pt x="15083" y="16413"/>
                      <a:pt x="15674" y="16413"/>
                    </a:cubicBezTo>
                    <a:cubicBezTo>
                      <a:pt x="15820" y="16413"/>
                      <a:pt x="15968" y="16394"/>
                      <a:pt x="16113" y="16354"/>
                    </a:cubicBezTo>
                    <a:cubicBezTo>
                      <a:pt x="16851" y="16153"/>
                      <a:pt x="17363" y="15484"/>
                      <a:pt x="17360" y="14719"/>
                    </a:cubicBezTo>
                    <a:cubicBezTo>
                      <a:pt x="17357" y="14560"/>
                      <a:pt x="17333" y="14400"/>
                      <a:pt x="17285" y="14247"/>
                    </a:cubicBezTo>
                    <a:cubicBezTo>
                      <a:pt x="17718" y="13256"/>
                      <a:pt x="17297" y="11904"/>
                      <a:pt x="16056" y="10398"/>
                    </a:cubicBezTo>
                    <a:cubicBezTo>
                      <a:pt x="15848" y="10142"/>
                      <a:pt x="15595" y="9889"/>
                      <a:pt x="15351" y="9636"/>
                    </a:cubicBezTo>
                    <a:cubicBezTo>
                      <a:pt x="15595" y="9383"/>
                      <a:pt x="15848" y="9130"/>
                      <a:pt x="16056" y="8878"/>
                    </a:cubicBezTo>
                    <a:cubicBezTo>
                      <a:pt x="17261" y="7414"/>
                      <a:pt x="17694" y="6095"/>
                      <a:pt x="17279" y="5044"/>
                    </a:cubicBezTo>
                    <a:cubicBezTo>
                      <a:pt x="17330" y="4885"/>
                      <a:pt x="17357" y="4722"/>
                      <a:pt x="17360" y="4556"/>
                    </a:cubicBezTo>
                    <a:cubicBezTo>
                      <a:pt x="17363" y="3792"/>
                      <a:pt x="16851" y="3120"/>
                      <a:pt x="16113" y="2918"/>
                    </a:cubicBezTo>
                    <a:cubicBezTo>
                      <a:pt x="15967" y="2879"/>
                      <a:pt x="15819" y="2860"/>
                      <a:pt x="15673" y="2860"/>
                    </a:cubicBezTo>
                    <a:cubicBezTo>
                      <a:pt x="15080" y="2860"/>
                      <a:pt x="14517" y="3173"/>
                      <a:pt x="14210" y="3704"/>
                    </a:cubicBezTo>
                    <a:cubicBezTo>
                      <a:pt x="13506" y="3743"/>
                      <a:pt x="12810" y="3852"/>
                      <a:pt x="12126" y="4029"/>
                    </a:cubicBezTo>
                    <a:cubicBezTo>
                      <a:pt x="11473" y="1714"/>
                      <a:pt x="10383" y="0"/>
                      <a:pt x="888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681" name="Google Shape;4769;p63">
                <a:extLst>
                  <a:ext uri="{FF2B5EF4-FFF2-40B4-BE49-F238E27FC236}">
                    <a16:creationId xmlns:a16="http://schemas.microsoft.com/office/drawing/2014/main" xmlns="" id="{944355C7-4685-4C9B-B383-21B0D8536498}"/>
                  </a:ext>
                </a:extLst>
              </p:cNvPr>
              <p:cNvSpPr/>
              <p:nvPr/>
            </p:nvSpPr>
            <p:spPr>
              <a:xfrm>
                <a:off x="2284200" y="4005050"/>
                <a:ext cx="84700" cy="84700"/>
              </a:xfrm>
              <a:custGeom>
                <a:avLst/>
                <a:gdLst/>
                <a:ahLst/>
                <a:cxnLst/>
                <a:rect l="l" t="t" r="r" b="b"/>
                <a:pathLst>
                  <a:path w="3388" h="3388" extrusionOk="0">
                    <a:moveTo>
                      <a:pt x="1692" y="0"/>
                    </a:moveTo>
                    <a:cubicBezTo>
                      <a:pt x="756" y="0"/>
                      <a:pt x="0" y="756"/>
                      <a:pt x="0" y="1692"/>
                    </a:cubicBezTo>
                    <a:cubicBezTo>
                      <a:pt x="0" y="2629"/>
                      <a:pt x="756" y="3388"/>
                      <a:pt x="1692" y="3388"/>
                    </a:cubicBezTo>
                    <a:cubicBezTo>
                      <a:pt x="2629" y="3388"/>
                      <a:pt x="3388" y="2629"/>
                      <a:pt x="3388" y="1692"/>
                    </a:cubicBezTo>
                    <a:cubicBezTo>
                      <a:pt x="3388" y="756"/>
                      <a:pt x="2629" y="0"/>
                      <a:pt x="169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682" name="Google Shape;4770;p63">
              <a:extLst>
                <a:ext uri="{FF2B5EF4-FFF2-40B4-BE49-F238E27FC236}">
                  <a16:creationId xmlns:a16="http://schemas.microsoft.com/office/drawing/2014/main" xmlns="" id="{ED9DA90C-6B8A-4748-A04E-5B6627DB1A84}"/>
                </a:ext>
              </a:extLst>
            </p:cNvPr>
            <p:cNvGrpSpPr/>
            <p:nvPr/>
          </p:nvGrpSpPr>
          <p:grpSpPr>
            <a:xfrm>
              <a:off x="5196827" y="2494956"/>
              <a:ext cx="199513" cy="230680"/>
              <a:chOff x="2710875" y="3806450"/>
              <a:chExt cx="416725" cy="481825"/>
            </a:xfrm>
            <a:solidFill>
              <a:schemeClr val="accent3"/>
            </a:solidFill>
          </p:grpSpPr>
          <p:sp>
            <p:nvSpPr>
              <p:cNvPr id="1074" name="Google Shape;4771;p63">
                <a:extLst>
                  <a:ext uri="{FF2B5EF4-FFF2-40B4-BE49-F238E27FC236}">
                    <a16:creationId xmlns:a16="http://schemas.microsoft.com/office/drawing/2014/main" xmlns="" id="{DF105132-A332-423C-98D4-9ACF020CED6C}"/>
                  </a:ext>
                </a:extLst>
              </p:cNvPr>
              <p:cNvSpPr/>
              <p:nvPr/>
            </p:nvSpPr>
            <p:spPr>
              <a:xfrm>
                <a:off x="2710875" y="4144450"/>
                <a:ext cx="416725" cy="143825"/>
              </a:xfrm>
              <a:custGeom>
                <a:avLst/>
                <a:gdLst/>
                <a:ahLst/>
                <a:cxnLst/>
                <a:rect l="l" t="t" r="r" b="b"/>
                <a:pathLst>
                  <a:path w="16669" h="5753" extrusionOk="0">
                    <a:moveTo>
                      <a:pt x="2313" y="1"/>
                    </a:moveTo>
                    <a:lnTo>
                      <a:pt x="260" y="3590"/>
                    </a:lnTo>
                    <a:cubicBezTo>
                      <a:pt x="1" y="4039"/>
                      <a:pt x="1" y="4590"/>
                      <a:pt x="266" y="5036"/>
                    </a:cubicBezTo>
                    <a:cubicBezTo>
                      <a:pt x="517" y="5479"/>
                      <a:pt x="986" y="5752"/>
                      <a:pt x="1495" y="5752"/>
                    </a:cubicBezTo>
                    <a:cubicBezTo>
                      <a:pt x="1498" y="5752"/>
                      <a:pt x="1501" y="5752"/>
                      <a:pt x="1503" y="5752"/>
                    </a:cubicBezTo>
                    <a:lnTo>
                      <a:pt x="15165" y="5752"/>
                    </a:lnTo>
                    <a:cubicBezTo>
                      <a:pt x="15168" y="5752"/>
                      <a:pt x="15171" y="5752"/>
                      <a:pt x="15174" y="5752"/>
                    </a:cubicBezTo>
                    <a:cubicBezTo>
                      <a:pt x="15682" y="5752"/>
                      <a:pt x="16151" y="5479"/>
                      <a:pt x="16403" y="5036"/>
                    </a:cubicBezTo>
                    <a:cubicBezTo>
                      <a:pt x="16668" y="4590"/>
                      <a:pt x="16668" y="4039"/>
                      <a:pt x="16409" y="3590"/>
                    </a:cubicBezTo>
                    <a:lnTo>
                      <a:pt x="14358"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075" name="Google Shape;4772;p63">
                <a:extLst>
                  <a:ext uri="{FF2B5EF4-FFF2-40B4-BE49-F238E27FC236}">
                    <a16:creationId xmlns:a16="http://schemas.microsoft.com/office/drawing/2014/main" xmlns="" id="{56F7AF67-752D-40AE-93ED-F5212BAFC712}"/>
                  </a:ext>
                </a:extLst>
              </p:cNvPr>
              <p:cNvSpPr/>
              <p:nvPr/>
            </p:nvSpPr>
            <p:spPr>
              <a:xfrm>
                <a:off x="2784800" y="3806450"/>
                <a:ext cx="268850" cy="309800"/>
              </a:xfrm>
              <a:custGeom>
                <a:avLst/>
                <a:gdLst/>
                <a:ahLst/>
                <a:cxnLst/>
                <a:rect l="l" t="t" r="r" b="b"/>
                <a:pathLst>
                  <a:path w="10754" h="12392" extrusionOk="0">
                    <a:moveTo>
                      <a:pt x="5379" y="8113"/>
                    </a:moveTo>
                    <a:cubicBezTo>
                      <a:pt x="5882" y="8113"/>
                      <a:pt x="6132" y="8721"/>
                      <a:pt x="5776" y="9076"/>
                    </a:cubicBezTo>
                    <a:cubicBezTo>
                      <a:pt x="5661" y="9192"/>
                      <a:pt x="5519" y="9244"/>
                      <a:pt x="5380" y="9244"/>
                    </a:cubicBezTo>
                    <a:cubicBezTo>
                      <a:pt x="5091" y="9244"/>
                      <a:pt x="4813" y="9019"/>
                      <a:pt x="4813" y="8679"/>
                    </a:cubicBezTo>
                    <a:cubicBezTo>
                      <a:pt x="4813" y="8366"/>
                      <a:pt x="5066" y="8113"/>
                      <a:pt x="5379" y="8113"/>
                    </a:cubicBezTo>
                    <a:close/>
                    <a:moveTo>
                      <a:pt x="4280" y="9989"/>
                    </a:moveTo>
                    <a:cubicBezTo>
                      <a:pt x="4783" y="9989"/>
                      <a:pt x="5036" y="10597"/>
                      <a:pt x="4680" y="10952"/>
                    </a:cubicBezTo>
                    <a:cubicBezTo>
                      <a:pt x="4566" y="11067"/>
                      <a:pt x="4425" y="11118"/>
                      <a:pt x="4286" y="11118"/>
                    </a:cubicBezTo>
                    <a:cubicBezTo>
                      <a:pt x="3996" y="11118"/>
                      <a:pt x="3717" y="10892"/>
                      <a:pt x="3717" y="10552"/>
                    </a:cubicBezTo>
                    <a:cubicBezTo>
                      <a:pt x="3717" y="10242"/>
                      <a:pt x="3970" y="9989"/>
                      <a:pt x="4280" y="9989"/>
                    </a:cubicBezTo>
                    <a:close/>
                    <a:moveTo>
                      <a:pt x="6475" y="9989"/>
                    </a:moveTo>
                    <a:cubicBezTo>
                      <a:pt x="6978" y="9989"/>
                      <a:pt x="7231" y="10597"/>
                      <a:pt x="6875" y="10952"/>
                    </a:cubicBezTo>
                    <a:cubicBezTo>
                      <a:pt x="6761" y="11067"/>
                      <a:pt x="6620" y="11118"/>
                      <a:pt x="6481" y="11118"/>
                    </a:cubicBezTo>
                    <a:cubicBezTo>
                      <a:pt x="6191" y="11118"/>
                      <a:pt x="5912" y="10892"/>
                      <a:pt x="5912" y="10552"/>
                    </a:cubicBezTo>
                    <a:cubicBezTo>
                      <a:pt x="5912" y="10242"/>
                      <a:pt x="6162" y="9989"/>
                      <a:pt x="6475" y="9989"/>
                    </a:cubicBezTo>
                    <a:close/>
                    <a:moveTo>
                      <a:pt x="1744" y="0"/>
                    </a:moveTo>
                    <a:cubicBezTo>
                      <a:pt x="1434" y="0"/>
                      <a:pt x="1181" y="253"/>
                      <a:pt x="1181" y="566"/>
                    </a:cubicBezTo>
                    <a:cubicBezTo>
                      <a:pt x="1181" y="877"/>
                      <a:pt x="1434" y="1130"/>
                      <a:pt x="1744" y="1130"/>
                    </a:cubicBezTo>
                    <a:lnTo>
                      <a:pt x="2259" y="1130"/>
                    </a:lnTo>
                    <a:lnTo>
                      <a:pt x="2259" y="8444"/>
                    </a:lnTo>
                    <a:lnTo>
                      <a:pt x="1" y="12392"/>
                    </a:lnTo>
                    <a:lnTo>
                      <a:pt x="10754" y="12392"/>
                    </a:lnTo>
                    <a:lnTo>
                      <a:pt x="8496" y="8444"/>
                    </a:lnTo>
                    <a:lnTo>
                      <a:pt x="8496" y="1130"/>
                    </a:lnTo>
                    <a:lnTo>
                      <a:pt x="9010" y="1130"/>
                    </a:lnTo>
                    <a:cubicBezTo>
                      <a:pt x="9321" y="1130"/>
                      <a:pt x="9574" y="877"/>
                      <a:pt x="9574" y="566"/>
                    </a:cubicBezTo>
                    <a:cubicBezTo>
                      <a:pt x="9574" y="253"/>
                      <a:pt x="9321" y="0"/>
                      <a:pt x="901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076" name="Google Shape;4773;p63">
              <a:extLst>
                <a:ext uri="{FF2B5EF4-FFF2-40B4-BE49-F238E27FC236}">
                  <a16:creationId xmlns:a16="http://schemas.microsoft.com/office/drawing/2014/main" xmlns="" id="{B2F89709-B927-4DB8-AD69-F71DB6865B3D}"/>
                </a:ext>
              </a:extLst>
            </p:cNvPr>
            <p:cNvGrpSpPr/>
            <p:nvPr/>
          </p:nvGrpSpPr>
          <p:grpSpPr>
            <a:xfrm>
              <a:off x="5465443" y="2522455"/>
              <a:ext cx="230680" cy="175682"/>
              <a:chOff x="3271200" y="3863875"/>
              <a:chExt cx="481825" cy="366950"/>
            </a:xfrm>
            <a:solidFill>
              <a:schemeClr val="accent3"/>
            </a:solidFill>
          </p:grpSpPr>
          <p:sp>
            <p:nvSpPr>
              <p:cNvPr id="1077" name="Google Shape;4774;p63">
                <a:extLst>
                  <a:ext uri="{FF2B5EF4-FFF2-40B4-BE49-F238E27FC236}">
                    <a16:creationId xmlns:a16="http://schemas.microsoft.com/office/drawing/2014/main" xmlns="" id="{F0977CE9-2A4F-45C7-B90B-32FE79486786}"/>
                  </a:ext>
                </a:extLst>
              </p:cNvPr>
              <p:cNvSpPr/>
              <p:nvPr/>
            </p:nvSpPr>
            <p:spPr>
              <a:xfrm>
                <a:off x="3271200" y="3920350"/>
                <a:ext cx="283225" cy="310475"/>
              </a:xfrm>
              <a:custGeom>
                <a:avLst/>
                <a:gdLst/>
                <a:ahLst/>
                <a:cxnLst/>
                <a:rect l="l" t="t" r="r" b="b"/>
                <a:pathLst>
                  <a:path w="11329" h="12419" extrusionOk="0">
                    <a:moveTo>
                      <a:pt x="1693" y="0"/>
                    </a:moveTo>
                    <a:cubicBezTo>
                      <a:pt x="756" y="0"/>
                      <a:pt x="0" y="756"/>
                      <a:pt x="0" y="1693"/>
                    </a:cubicBezTo>
                    <a:lnTo>
                      <a:pt x="0" y="8468"/>
                    </a:lnTo>
                    <a:cubicBezTo>
                      <a:pt x="0" y="9405"/>
                      <a:pt x="756" y="10160"/>
                      <a:pt x="1693" y="10163"/>
                    </a:cubicBezTo>
                    <a:lnTo>
                      <a:pt x="2861" y="10163"/>
                    </a:lnTo>
                    <a:cubicBezTo>
                      <a:pt x="2861" y="11410"/>
                      <a:pt x="3870" y="12419"/>
                      <a:pt x="5120" y="12419"/>
                    </a:cubicBezTo>
                    <a:cubicBezTo>
                      <a:pt x="6366" y="12419"/>
                      <a:pt x="7378" y="11410"/>
                      <a:pt x="7378" y="10163"/>
                    </a:cubicBezTo>
                    <a:lnTo>
                      <a:pt x="9070" y="10163"/>
                    </a:lnTo>
                    <a:lnTo>
                      <a:pt x="9070" y="6679"/>
                    </a:lnTo>
                    <a:cubicBezTo>
                      <a:pt x="9070" y="6356"/>
                      <a:pt x="9350" y="6116"/>
                      <a:pt x="9645" y="6116"/>
                    </a:cubicBezTo>
                    <a:cubicBezTo>
                      <a:pt x="9705" y="6116"/>
                      <a:pt x="9765" y="6126"/>
                      <a:pt x="9823" y="6146"/>
                    </a:cubicBezTo>
                    <a:cubicBezTo>
                      <a:pt x="9938" y="6187"/>
                      <a:pt x="10055" y="6206"/>
                      <a:pt x="10172" y="6206"/>
                    </a:cubicBezTo>
                    <a:cubicBezTo>
                      <a:pt x="10766" y="6206"/>
                      <a:pt x="11329" y="5708"/>
                      <a:pt x="11329" y="5080"/>
                    </a:cubicBezTo>
                    <a:cubicBezTo>
                      <a:pt x="11329" y="4453"/>
                      <a:pt x="10766" y="3954"/>
                      <a:pt x="10172" y="3954"/>
                    </a:cubicBezTo>
                    <a:cubicBezTo>
                      <a:pt x="10055" y="3954"/>
                      <a:pt x="9938" y="3974"/>
                      <a:pt x="9823" y="4014"/>
                    </a:cubicBezTo>
                    <a:cubicBezTo>
                      <a:pt x="9759" y="4037"/>
                      <a:pt x="9695" y="4048"/>
                      <a:pt x="9632" y="4048"/>
                    </a:cubicBezTo>
                    <a:cubicBezTo>
                      <a:pt x="9333" y="4048"/>
                      <a:pt x="9070" y="3805"/>
                      <a:pt x="9070" y="3484"/>
                    </a:cubicBezTo>
                    <a:lnTo>
                      <a:pt x="9070" y="0"/>
                    </a:lnTo>
                    <a:lnTo>
                      <a:pt x="6381" y="0"/>
                    </a:lnTo>
                    <a:cubicBezTo>
                      <a:pt x="5894" y="0"/>
                      <a:pt x="5635" y="576"/>
                      <a:pt x="5960" y="940"/>
                    </a:cubicBezTo>
                    <a:cubicBezTo>
                      <a:pt x="6610" y="1669"/>
                      <a:pt x="6095" y="2822"/>
                      <a:pt x="5120" y="2822"/>
                    </a:cubicBezTo>
                    <a:cubicBezTo>
                      <a:pt x="4141" y="2822"/>
                      <a:pt x="3626" y="1669"/>
                      <a:pt x="4276" y="940"/>
                    </a:cubicBezTo>
                    <a:cubicBezTo>
                      <a:pt x="4602" y="576"/>
                      <a:pt x="4343" y="0"/>
                      <a:pt x="38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078" name="Google Shape;4775;p63">
                <a:extLst>
                  <a:ext uri="{FF2B5EF4-FFF2-40B4-BE49-F238E27FC236}">
                    <a16:creationId xmlns:a16="http://schemas.microsoft.com/office/drawing/2014/main" xmlns="" id="{AD1ADB48-D333-4855-8E92-D569F13B9669}"/>
                  </a:ext>
                </a:extLst>
              </p:cNvPr>
              <p:cNvSpPr/>
              <p:nvPr/>
            </p:nvSpPr>
            <p:spPr>
              <a:xfrm>
                <a:off x="3526175" y="3863875"/>
                <a:ext cx="226850" cy="310575"/>
              </a:xfrm>
              <a:custGeom>
                <a:avLst/>
                <a:gdLst/>
                <a:ahLst/>
                <a:cxnLst/>
                <a:rect l="l" t="t" r="r" b="b"/>
                <a:pathLst>
                  <a:path w="9074" h="12423" extrusionOk="0">
                    <a:moveTo>
                      <a:pt x="3954" y="1"/>
                    </a:moveTo>
                    <a:cubicBezTo>
                      <a:pt x="2705" y="1"/>
                      <a:pt x="1696" y="1010"/>
                      <a:pt x="1696" y="2259"/>
                    </a:cubicBezTo>
                    <a:lnTo>
                      <a:pt x="1" y="2259"/>
                    </a:lnTo>
                    <a:lnTo>
                      <a:pt x="1" y="5081"/>
                    </a:lnTo>
                    <a:cubicBezTo>
                      <a:pt x="1247" y="5081"/>
                      <a:pt x="2259" y="6093"/>
                      <a:pt x="2259" y="7339"/>
                    </a:cubicBezTo>
                    <a:cubicBezTo>
                      <a:pt x="2259" y="8586"/>
                      <a:pt x="1247" y="9598"/>
                      <a:pt x="1" y="9598"/>
                    </a:cubicBezTo>
                    <a:lnTo>
                      <a:pt x="1" y="12422"/>
                    </a:lnTo>
                    <a:lnTo>
                      <a:pt x="7378" y="12422"/>
                    </a:lnTo>
                    <a:cubicBezTo>
                      <a:pt x="8315" y="12419"/>
                      <a:pt x="9070" y="11664"/>
                      <a:pt x="9073" y="10727"/>
                    </a:cubicBezTo>
                    <a:lnTo>
                      <a:pt x="9073" y="3952"/>
                    </a:lnTo>
                    <a:cubicBezTo>
                      <a:pt x="9070" y="3015"/>
                      <a:pt x="8315" y="2259"/>
                      <a:pt x="7378" y="2259"/>
                    </a:cubicBezTo>
                    <a:lnTo>
                      <a:pt x="6213" y="2259"/>
                    </a:lnTo>
                    <a:cubicBezTo>
                      <a:pt x="6213" y="1010"/>
                      <a:pt x="5201" y="1"/>
                      <a:pt x="395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079" name="Google Shape;4776;p63">
              <a:extLst>
                <a:ext uri="{FF2B5EF4-FFF2-40B4-BE49-F238E27FC236}">
                  <a16:creationId xmlns:a16="http://schemas.microsoft.com/office/drawing/2014/main" xmlns="" id="{DCB63CFD-E41B-42D9-A416-372798EDA5DE}"/>
                </a:ext>
              </a:extLst>
            </p:cNvPr>
            <p:cNvGrpSpPr/>
            <p:nvPr/>
          </p:nvGrpSpPr>
          <p:grpSpPr>
            <a:xfrm>
              <a:off x="5761564" y="2495112"/>
              <a:ext cx="200949" cy="230369"/>
              <a:chOff x="3895050" y="3806775"/>
              <a:chExt cx="419725" cy="481175"/>
            </a:xfrm>
            <a:solidFill>
              <a:schemeClr val="accent3"/>
            </a:solidFill>
          </p:grpSpPr>
          <p:sp>
            <p:nvSpPr>
              <p:cNvPr id="1080" name="Google Shape;4777;p63">
                <a:extLst>
                  <a:ext uri="{FF2B5EF4-FFF2-40B4-BE49-F238E27FC236}">
                    <a16:creationId xmlns:a16="http://schemas.microsoft.com/office/drawing/2014/main" xmlns="" id="{C7E84418-CC47-4909-B7C5-AF9B453AA5BF}"/>
                  </a:ext>
                </a:extLst>
              </p:cNvPr>
              <p:cNvSpPr/>
              <p:nvPr/>
            </p:nvSpPr>
            <p:spPr>
              <a:xfrm>
                <a:off x="3895050" y="3942650"/>
                <a:ext cx="419725" cy="345300"/>
              </a:xfrm>
              <a:custGeom>
                <a:avLst/>
                <a:gdLst/>
                <a:ahLst/>
                <a:cxnLst/>
                <a:rect l="l" t="t" r="r" b="b"/>
                <a:pathLst>
                  <a:path w="16789" h="13812" extrusionOk="0">
                    <a:moveTo>
                      <a:pt x="4448" y="1"/>
                    </a:moveTo>
                    <a:cubicBezTo>
                      <a:pt x="4233" y="1"/>
                      <a:pt x="4016" y="18"/>
                      <a:pt x="3801" y="54"/>
                    </a:cubicBezTo>
                    <a:cubicBezTo>
                      <a:pt x="1545" y="418"/>
                      <a:pt x="1" y="2604"/>
                      <a:pt x="356" y="4929"/>
                    </a:cubicBezTo>
                    <a:cubicBezTo>
                      <a:pt x="994" y="9100"/>
                      <a:pt x="2205" y="11942"/>
                      <a:pt x="3858" y="13147"/>
                    </a:cubicBezTo>
                    <a:cubicBezTo>
                      <a:pt x="4470" y="13592"/>
                      <a:pt x="5129" y="13811"/>
                      <a:pt x="5863" y="13811"/>
                    </a:cubicBezTo>
                    <a:cubicBezTo>
                      <a:pt x="6071" y="13811"/>
                      <a:pt x="6286" y="13793"/>
                      <a:pt x="6508" y="13758"/>
                    </a:cubicBezTo>
                    <a:cubicBezTo>
                      <a:pt x="7125" y="13659"/>
                      <a:pt x="7610" y="13406"/>
                      <a:pt x="7999" y="12987"/>
                    </a:cubicBezTo>
                    <a:lnTo>
                      <a:pt x="8396" y="12557"/>
                    </a:lnTo>
                    <a:lnTo>
                      <a:pt x="8791" y="12987"/>
                    </a:lnTo>
                    <a:cubicBezTo>
                      <a:pt x="9179" y="13406"/>
                      <a:pt x="9667" y="13659"/>
                      <a:pt x="10281" y="13758"/>
                    </a:cubicBezTo>
                    <a:cubicBezTo>
                      <a:pt x="10503" y="13793"/>
                      <a:pt x="10718" y="13811"/>
                      <a:pt x="10927" y="13811"/>
                    </a:cubicBezTo>
                    <a:cubicBezTo>
                      <a:pt x="11660" y="13811"/>
                      <a:pt x="12319" y="13592"/>
                      <a:pt x="12931" y="13147"/>
                    </a:cubicBezTo>
                    <a:cubicBezTo>
                      <a:pt x="14587" y="11942"/>
                      <a:pt x="15795" y="9100"/>
                      <a:pt x="16433" y="4929"/>
                    </a:cubicBezTo>
                    <a:cubicBezTo>
                      <a:pt x="16788" y="2604"/>
                      <a:pt x="15244" y="418"/>
                      <a:pt x="12988" y="54"/>
                    </a:cubicBezTo>
                    <a:cubicBezTo>
                      <a:pt x="12773" y="18"/>
                      <a:pt x="12556" y="1"/>
                      <a:pt x="12341" y="1"/>
                    </a:cubicBezTo>
                    <a:cubicBezTo>
                      <a:pt x="11461" y="1"/>
                      <a:pt x="10599" y="293"/>
                      <a:pt x="9893" y="840"/>
                    </a:cubicBezTo>
                    <a:cubicBezTo>
                      <a:pt x="9601" y="1063"/>
                      <a:pt x="9263" y="1216"/>
                      <a:pt x="8905" y="1292"/>
                    </a:cubicBezTo>
                    <a:cubicBezTo>
                      <a:pt x="8736" y="1326"/>
                      <a:pt x="8567" y="1343"/>
                      <a:pt x="8397" y="1343"/>
                    </a:cubicBezTo>
                    <a:cubicBezTo>
                      <a:pt x="8296" y="1343"/>
                      <a:pt x="8196" y="1337"/>
                      <a:pt x="8095" y="1325"/>
                    </a:cubicBezTo>
                    <a:cubicBezTo>
                      <a:pt x="7658" y="1273"/>
                      <a:pt x="7246" y="1105"/>
                      <a:pt x="6896" y="840"/>
                    </a:cubicBezTo>
                    <a:cubicBezTo>
                      <a:pt x="6190" y="293"/>
                      <a:pt x="5328" y="1"/>
                      <a:pt x="444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081" name="Google Shape;4778;p63">
                <a:extLst>
                  <a:ext uri="{FF2B5EF4-FFF2-40B4-BE49-F238E27FC236}">
                    <a16:creationId xmlns:a16="http://schemas.microsoft.com/office/drawing/2014/main" xmlns="" id="{A114233E-E187-4C92-B44A-33A940AD5C9D}"/>
                  </a:ext>
                </a:extLst>
              </p:cNvPr>
              <p:cNvSpPr/>
              <p:nvPr/>
            </p:nvSpPr>
            <p:spPr>
              <a:xfrm>
                <a:off x="4016325" y="3806775"/>
                <a:ext cx="199225" cy="142475"/>
              </a:xfrm>
              <a:custGeom>
                <a:avLst/>
                <a:gdLst/>
                <a:ahLst/>
                <a:cxnLst/>
                <a:rect l="l" t="t" r="r" b="b"/>
                <a:pathLst>
                  <a:path w="7969" h="5699" extrusionOk="0">
                    <a:moveTo>
                      <a:pt x="1350" y="0"/>
                    </a:moveTo>
                    <a:cubicBezTo>
                      <a:pt x="1132" y="0"/>
                      <a:pt x="925" y="129"/>
                      <a:pt x="832" y="343"/>
                    </a:cubicBezTo>
                    <a:cubicBezTo>
                      <a:pt x="799" y="424"/>
                      <a:pt x="1" y="2330"/>
                      <a:pt x="678" y="4101"/>
                    </a:cubicBezTo>
                    <a:cubicBezTo>
                      <a:pt x="736" y="4242"/>
                      <a:pt x="796" y="4381"/>
                      <a:pt x="868" y="4516"/>
                    </a:cubicBezTo>
                    <a:cubicBezTo>
                      <a:pt x="1534" y="4691"/>
                      <a:pt x="2157" y="4995"/>
                      <a:pt x="2702" y="5414"/>
                    </a:cubicBezTo>
                    <a:cubicBezTo>
                      <a:pt x="2950" y="5603"/>
                      <a:pt x="3247" y="5698"/>
                      <a:pt x="3544" y="5698"/>
                    </a:cubicBezTo>
                    <a:cubicBezTo>
                      <a:pt x="3840" y="5698"/>
                      <a:pt x="4137" y="5603"/>
                      <a:pt x="4385" y="5414"/>
                    </a:cubicBezTo>
                    <a:cubicBezTo>
                      <a:pt x="4442" y="5368"/>
                      <a:pt x="4503" y="5326"/>
                      <a:pt x="4563" y="5284"/>
                    </a:cubicBezTo>
                    <a:cubicBezTo>
                      <a:pt x="4870" y="4592"/>
                      <a:pt x="5355" y="3968"/>
                      <a:pt x="6020" y="3417"/>
                    </a:cubicBezTo>
                    <a:cubicBezTo>
                      <a:pt x="6478" y="3035"/>
                      <a:pt x="6987" y="2722"/>
                      <a:pt x="7532" y="2484"/>
                    </a:cubicBezTo>
                    <a:cubicBezTo>
                      <a:pt x="7824" y="2372"/>
                      <a:pt x="7969" y="2044"/>
                      <a:pt x="7854" y="1752"/>
                    </a:cubicBezTo>
                    <a:cubicBezTo>
                      <a:pt x="7768" y="1529"/>
                      <a:pt x="7554" y="1392"/>
                      <a:pt x="7327" y="1392"/>
                    </a:cubicBezTo>
                    <a:cubicBezTo>
                      <a:pt x="7260" y="1392"/>
                      <a:pt x="7192" y="1404"/>
                      <a:pt x="7125" y="1430"/>
                    </a:cubicBezTo>
                    <a:lnTo>
                      <a:pt x="7125" y="1433"/>
                    </a:lnTo>
                    <a:cubicBezTo>
                      <a:pt x="7089" y="1445"/>
                      <a:pt x="6243" y="1776"/>
                      <a:pt x="5334" y="2520"/>
                    </a:cubicBezTo>
                    <a:cubicBezTo>
                      <a:pt x="4997" y="2794"/>
                      <a:pt x="4689" y="3098"/>
                      <a:pt x="4412" y="3429"/>
                    </a:cubicBezTo>
                    <a:cubicBezTo>
                      <a:pt x="4367" y="3194"/>
                      <a:pt x="4301" y="2965"/>
                      <a:pt x="4217" y="2743"/>
                    </a:cubicBezTo>
                    <a:cubicBezTo>
                      <a:pt x="3536" y="972"/>
                      <a:pt x="1669" y="90"/>
                      <a:pt x="1588" y="54"/>
                    </a:cubicBezTo>
                    <a:cubicBezTo>
                      <a:pt x="1511" y="17"/>
                      <a:pt x="1430" y="0"/>
                      <a:pt x="135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082" name="Google Shape;4779;p63">
              <a:extLst>
                <a:ext uri="{FF2B5EF4-FFF2-40B4-BE49-F238E27FC236}">
                  <a16:creationId xmlns:a16="http://schemas.microsoft.com/office/drawing/2014/main" xmlns="" id="{4B163045-529A-4FEC-B576-761C983D0800}"/>
                </a:ext>
              </a:extLst>
            </p:cNvPr>
            <p:cNvGrpSpPr/>
            <p:nvPr/>
          </p:nvGrpSpPr>
          <p:grpSpPr>
            <a:xfrm>
              <a:off x="6035782" y="2494962"/>
              <a:ext cx="228669" cy="230668"/>
              <a:chOff x="4464775" y="3806475"/>
              <a:chExt cx="477625" cy="481800"/>
            </a:xfrm>
            <a:solidFill>
              <a:schemeClr val="accent3"/>
            </a:solidFill>
          </p:grpSpPr>
          <p:sp>
            <p:nvSpPr>
              <p:cNvPr id="1083" name="Google Shape;4780;p63">
                <a:extLst>
                  <a:ext uri="{FF2B5EF4-FFF2-40B4-BE49-F238E27FC236}">
                    <a16:creationId xmlns:a16="http://schemas.microsoft.com/office/drawing/2014/main" xmlns="" id="{11A01B3F-CCA7-41AC-84C3-E426941D193D}"/>
                  </a:ext>
                </a:extLst>
              </p:cNvPr>
              <p:cNvSpPr/>
              <p:nvPr/>
            </p:nvSpPr>
            <p:spPr>
              <a:xfrm>
                <a:off x="4726375" y="3806475"/>
                <a:ext cx="56500" cy="141125"/>
              </a:xfrm>
              <a:custGeom>
                <a:avLst/>
                <a:gdLst/>
                <a:ahLst/>
                <a:cxnLst/>
                <a:rect l="l" t="t" r="r" b="b"/>
                <a:pathLst>
                  <a:path w="2260" h="5645" extrusionOk="0">
                    <a:moveTo>
                      <a:pt x="1133" y="1"/>
                    </a:moveTo>
                    <a:cubicBezTo>
                      <a:pt x="978" y="1"/>
                      <a:pt x="823" y="64"/>
                      <a:pt x="712" y="189"/>
                    </a:cubicBezTo>
                    <a:cubicBezTo>
                      <a:pt x="504" y="421"/>
                      <a:pt x="522" y="776"/>
                      <a:pt x="754" y="984"/>
                    </a:cubicBezTo>
                    <a:cubicBezTo>
                      <a:pt x="832" y="1056"/>
                      <a:pt x="1130" y="1385"/>
                      <a:pt x="1130" y="1695"/>
                    </a:cubicBezTo>
                    <a:cubicBezTo>
                      <a:pt x="1130" y="1990"/>
                      <a:pt x="850" y="2315"/>
                      <a:pt x="754" y="2402"/>
                    </a:cubicBezTo>
                    <a:cubicBezTo>
                      <a:pt x="678" y="2472"/>
                      <a:pt x="1" y="3101"/>
                      <a:pt x="1" y="3953"/>
                    </a:cubicBezTo>
                    <a:cubicBezTo>
                      <a:pt x="1" y="4802"/>
                      <a:pt x="675" y="5432"/>
                      <a:pt x="754" y="5501"/>
                    </a:cubicBezTo>
                    <a:cubicBezTo>
                      <a:pt x="861" y="5597"/>
                      <a:pt x="995" y="5644"/>
                      <a:pt x="1128" y="5644"/>
                    </a:cubicBezTo>
                    <a:cubicBezTo>
                      <a:pt x="1283" y="5644"/>
                      <a:pt x="1437" y="5580"/>
                      <a:pt x="1549" y="5456"/>
                    </a:cubicBezTo>
                    <a:cubicBezTo>
                      <a:pt x="1757" y="5224"/>
                      <a:pt x="1735" y="4869"/>
                      <a:pt x="1507" y="4661"/>
                    </a:cubicBezTo>
                    <a:cubicBezTo>
                      <a:pt x="1428" y="4588"/>
                      <a:pt x="1130" y="4260"/>
                      <a:pt x="1130" y="3950"/>
                    </a:cubicBezTo>
                    <a:cubicBezTo>
                      <a:pt x="1130" y="3655"/>
                      <a:pt x="1410" y="3330"/>
                      <a:pt x="1507" y="3242"/>
                    </a:cubicBezTo>
                    <a:cubicBezTo>
                      <a:pt x="1585" y="3173"/>
                      <a:pt x="2259" y="2544"/>
                      <a:pt x="2259" y="1692"/>
                    </a:cubicBezTo>
                    <a:cubicBezTo>
                      <a:pt x="2259" y="842"/>
                      <a:pt x="1585" y="213"/>
                      <a:pt x="1507" y="144"/>
                    </a:cubicBezTo>
                    <a:cubicBezTo>
                      <a:pt x="1399" y="48"/>
                      <a:pt x="1266" y="1"/>
                      <a:pt x="11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084" name="Google Shape;4781;p63">
                <a:extLst>
                  <a:ext uri="{FF2B5EF4-FFF2-40B4-BE49-F238E27FC236}">
                    <a16:creationId xmlns:a16="http://schemas.microsoft.com/office/drawing/2014/main" xmlns="" id="{4610B35F-5B0C-4460-BC85-FF440F142708}"/>
                  </a:ext>
                </a:extLst>
              </p:cNvPr>
              <p:cNvSpPr/>
              <p:nvPr/>
            </p:nvSpPr>
            <p:spPr>
              <a:xfrm>
                <a:off x="4641700" y="3806475"/>
                <a:ext cx="56475" cy="141125"/>
              </a:xfrm>
              <a:custGeom>
                <a:avLst/>
                <a:gdLst/>
                <a:ahLst/>
                <a:cxnLst/>
                <a:rect l="l" t="t" r="r" b="b"/>
                <a:pathLst>
                  <a:path w="2259" h="5645" extrusionOk="0">
                    <a:moveTo>
                      <a:pt x="1132" y="1"/>
                    </a:moveTo>
                    <a:cubicBezTo>
                      <a:pt x="977" y="1"/>
                      <a:pt x="823" y="64"/>
                      <a:pt x="711" y="189"/>
                    </a:cubicBezTo>
                    <a:cubicBezTo>
                      <a:pt x="503" y="421"/>
                      <a:pt x="521" y="776"/>
                      <a:pt x="753" y="984"/>
                    </a:cubicBezTo>
                    <a:cubicBezTo>
                      <a:pt x="831" y="1056"/>
                      <a:pt x="1130" y="1385"/>
                      <a:pt x="1130" y="1695"/>
                    </a:cubicBezTo>
                    <a:cubicBezTo>
                      <a:pt x="1130" y="1990"/>
                      <a:pt x="849" y="2315"/>
                      <a:pt x="753" y="2402"/>
                    </a:cubicBezTo>
                    <a:cubicBezTo>
                      <a:pt x="678" y="2472"/>
                      <a:pt x="0" y="3101"/>
                      <a:pt x="0" y="3953"/>
                    </a:cubicBezTo>
                    <a:cubicBezTo>
                      <a:pt x="0" y="4802"/>
                      <a:pt x="675" y="5432"/>
                      <a:pt x="753" y="5501"/>
                    </a:cubicBezTo>
                    <a:cubicBezTo>
                      <a:pt x="860" y="5597"/>
                      <a:pt x="994" y="5644"/>
                      <a:pt x="1127" y="5644"/>
                    </a:cubicBezTo>
                    <a:cubicBezTo>
                      <a:pt x="1282" y="5644"/>
                      <a:pt x="1436" y="5580"/>
                      <a:pt x="1548" y="5456"/>
                    </a:cubicBezTo>
                    <a:cubicBezTo>
                      <a:pt x="1756" y="5224"/>
                      <a:pt x="1735" y="4869"/>
                      <a:pt x="1506" y="4661"/>
                    </a:cubicBezTo>
                    <a:cubicBezTo>
                      <a:pt x="1428" y="4588"/>
                      <a:pt x="1130" y="4260"/>
                      <a:pt x="1130" y="3950"/>
                    </a:cubicBezTo>
                    <a:cubicBezTo>
                      <a:pt x="1130" y="3655"/>
                      <a:pt x="1410" y="3330"/>
                      <a:pt x="1506" y="3242"/>
                    </a:cubicBezTo>
                    <a:cubicBezTo>
                      <a:pt x="1581" y="3173"/>
                      <a:pt x="2259" y="2544"/>
                      <a:pt x="2259" y="1692"/>
                    </a:cubicBezTo>
                    <a:cubicBezTo>
                      <a:pt x="2259" y="842"/>
                      <a:pt x="1581" y="213"/>
                      <a:pt x="1506" y="144"/>
                    </a:cubicBezTo>
                    <a:cubicBezTo>
                      <a:pt x="1399" y="48"/>
                      <a:pt x="1265" y="1"/>
                      <a:pt x="113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085" name="Google Shape;4782;p63">
                <a:extLst>
                  <a:ext uri="{FF2B5EF4-FFF2-40B4-BE49-F238E27FC236}">
                    <a16:creationId xmlns:a16="http://schemas.microsoft.com/office/drawing/2014/main" xmlns="" id="{8EF4E333-5C2A-41B9-A5E0-D4A36DF6C65D}"/>
                  </a:ext>
                </a:extLst>
              </p:cNvPr>
              <p:cNvSpPr/>
              <p:nvPr/>
            </p:nvSpPr>
            <p:spPr>
              <a:xfrm>
                <a:off x="4557000" y="3806475"/>
                <a:ext cx="56500" cy="141125"/>
              </a:xfrm>
              <a:custGeom>
                <a:avLst/>
                <a:gdLst/>
                <a:ahLst/>
                <a:cxnLst/>
                <a:rect l="l" t="t" r="r" b="b"/>
                <a:pathLst>
                  <a:path w="2260" h="5645" extrusionOk="0">
                    <a:moveTo>
                      <a:pt x="1132" y="1"/>
                    </a:moveTo>
                    <a:cubicBezTo>
                      <a:pt x="977" y="1"/>
                      <a:pt x="823" y="64"/>
                      <a:pt x="711" y="189"/>
                    </a:cubicBezTo>
                    <a:cubicBezTo>
                      <a:pt x="504" y="421"/>
                      <a:pt x="522" y="776"/>
                      <a:pt x="753" y="984"/>
                    </a:cubicBezTo>
                    <a:cubicBezTo>
                      <a:pt x="832" y="1056"/>
                      <a:pt x="1130" y="1385"/>
                      <a:pt x="1130" y="1695"/>
                    </a:cubicBezTo>
                    <a:cubicBezTo>
                      <a:pt x="1130" y="1990"/>
                      <a:pt x="850" y="2315"/>
                      <a:pt x="753" y="2402"/>
                    </a:cubicBezTo>
                    <a:cubicBezTo>
                      <a:pt x="678" y="2472"/>
                      <a:pt x="1" y="3101"/>
                      <a:pt x="1" y="3953"/>
                    </a:cubicBezTo>
                    <a:cubicBezTo>
                      <a:pt x="1" y="4802"/>
                      <a:pt x="675" y="5432"/>
                      <a:pt x="753" y="5501"/>
                    </a:cubicBezTo>
                    <a:cubicBezTo>
                      <a:pt x="861" y="5597"/>
                      <a:pt x="994" y="5644"/>
                      <a:pt x="1127" y="5644"/>
                    </a:cubicBezTo>
                    <a:cubicBezTo>
                      <a:pt x="1282" y="5644"/>
                      <a:pt x="1437" y="5580"/>
                      <a:pt x="1548" y="5456"/>
                    </a:cubicBezTo>
                    <a:cubicBezTo>
                      <a:pt x="1756" y="5224"/>
                      <a:pt x="1735" y="4869"/>
                      <a:pt x="1506" y="4661"/>
                    </a:cubicBezTo>
                    <a:cubicBezTo>
                      <a:pt x="1428" y="4588"/>
                      <a:pt x="1130" y="4260"/>
                      <a:pt x="1130" y="3950"/>
                    </a:cubicBezTo>
                    <a:cubicBezTo>
                      <a:pt x="1130" y="3655"/>
                      <a:pt x="1410" y="3330"/>
                      <a:pt x="1506" y="3242"/>
                    </a:cubicBezTo>
                    <a:cubicBezTo>
                      <a:pt x="1582" y="3173"/>
                      <a:pt x="2259" y="2544"/>
                      <a:pt x="2259" y="1692"/>
                    </a:cubicBezTo>
                    <a:cubicBezTo>
                      <a:pt x="2259" y="842"/>
                      <a:pt x="1582" y="213"/>
                      <a:pt x="1506" y="144"/>
                    </a:cubicBezTo>
                    <a:cubicBezTo>
                      <a:pt x="1399" y="48"/>
                      <a:pt x="1265" y="1"/>
                      <a:pt x="113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086" name="Google Shape;4783;p63">
                <a:extLst>
                  <a:ext uri="{FF2B5EF4-FFF2-40B4-BE49-F238E27FC236}">
                    <a16:creationId xmlns:a16="http://schemas.microsoft.com/office/drawing/2014/main" xmlns="" id="{D6D40521-D382-45EC-8388-33DA42C53D65}"/>
                  </a:ext>
                </a:extLst>
              </p:cNvPr>
              <p:cNvSpPr/>
              <p:nvPr/>
            </p:nvSpPr>
            <p:spPr>
              <a:xfrm>
                <a:off x="4464775" y="4230875"/>
                <a:ext cx="395250" cy="57400"/>
              </a:xfrm>
              <a:custGeom>
                <a:avLst/>
                <a:gdLst/>
                <a:ahLst/>
                <a:cxnLst/>
                <a:rect l="l" t="t" r="r" b="b"/>
                <a:pathLst>
                  <a:path w="15810" h="2296" extrusionOk="0">
                    <a:moveTo>
                      <a:pt x="567" y="1"/>
                    </a:moveTo>
                    <a:cubicBezTo>
                      <a:pt x="254" y="1"/>
                      <a:pt x="1" y="251"/>
                      <a:pt x="1" y="564"/>
                    </a:cubicBezTo>
                    <a:cubicBezTo>
                      <a:pt x="1" y="877"/>
                      <a:pt x="254" y="1130"/>
                      <a:pt x="567" y="1130"/>
                    </a:cubicBezTo>
                    <a:lnTo>
                      <a:pt x="1910" y="1130"/>
                    </a:lnTo>
                    <a:lnTo>
                      <a:pt x="2006" y="1359"/>
                    </a:lnTo>
                    <a:cubicBezTo>
                      <a:pt x="2291" y="1932"/>
                      <a:pt x="2875" y="2295"/>
                      <a:pt x="3516" y="2295"/>
                    </a:cubicBezTo>
                    <a:cubicBezTo>
                      <a:pt x="3519" y="2295"/>
                      <a:pt x="3521" y="2295"/>
                      <a:pt x="3524" y="2295"/>
                    </a:cubicBezTo>
                    <a:lnTo>
                      <a:pt x="12290" y="2295"/>
                    </a:lnTo>
                    <a:cubicBezTo>
                      <a:pt x="12292" y="2295"/>
                      <a:pt x="12295" y="2295"/>
                      <a:pt x="12298" y="2295"/>
                    </a:cubicBezTo>
                    <a:cubicBezTo>
                      <a:pt x="12936" y="2295"/>
                      <a:pt x="13520" y="1932"/>
                      <a:pt x="13804" y="1359"/>
                    </a:cubicBezTo>
                    <a:lnTo>
                      <a:pt x="13901" y="1130"/>
                    </a:lnTo>
                    <a:lnTo>
                      <a:pt x="15247" y="1130"/>
                    </a:lnTo>
                    <a:cubicBezTo>
                      <a:pt x="15557" y="1130"/>
                      <a:pt x="15810" y="877"/>
                      <a:pt x="15810" y="564"/>
                    </a:cubicBezTo>
                    <a:cubicBezTo>
                      <a:pt x="15810" y="251"/>
                      <a:pt x="15557" y="1"/>
                      <a:pt x="1524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087" name="Google Shape;4784;p63">
                <a:extLst>
                  <a:ext uri="{FF2B5EF4-FFF2-40B4-BE49-F238E27FC236}">
                    <a16:creationId xmlns:a16="http://schemas.microsoft.com/office/drawing/2014/main" xmlns="" id="{298AD250-BE14-41D1-B08A-90C1691B4C9F}"/>
                  </a:ext>
                </a:extLst>
              </p:cNvPr>
              <p:cNvSpPr/>
              <p:nvPr/>
            </p:nvSpPr>
            <p:spPr>
              <a:xfrm>
                <a:off x="4840675" y="4007300"/>
                <a:ext cx="101725" cy="166025"/>
              </a:xfrm>
              <a:custGeom>
                <a:avLst/>
                <a:gdLst/>
                <a:ahLst/>
                <a:cxnLst/>
                <a:rect l="l" t="t" r="r" b="b"/>
                <a:pathLst>
                  <a:path w="4069" h="6641" extrusionOk="0">
                    <a:moveTo>
                      <a:pt x="1870" y="0"/>
                    </a:moveTo>
                    <a:cubicBezTo>
                      <a:pt x="1852" y="380"/>
                      <a:pt x="1837" y="759"/>
                      <a:pt x="1795" y="1130"/>
                    </a:cubicBezTo>
                    <a:cubicBezTo>
                      <a:pt x="1927" y="1181"/>
                      <a:pt x="2048" y="1256"/>
                      <a:pt x="2150" y="1355"/>
                    </a:cubicBezTo>
                    <a:cubicBezTo>
                      <a:pt x="2800" y="2006"/>
                      <a:pt x="2433" y="3469"/>
                      <a:pt x="1352" y="4550"/>
                    </a:cubicBezTo>
                    <a:cubicBezTo>
                      <a:pt x="1177" y="4722"/>
                      <a:pt x="991" y="4879"/>
                      <a:pt x="792" y="5017"/>
                    </a:cubicBezTo>
                    <a:cubicBezTo>
                      <a:pt x="566" y="5577"/>
                      <a:pt x="301" y="6119"/>
                      <a:pt x="0" y="6640"/>
                    </a:cubicBezTo>
                    <a:cubicBezTo>
                      <a:pt x="747" y="6429"/>
                      <a:pt x="1506" y="5993"/>
                      <a:pt x="2150" y="5348"/>
                    </a:cubicBezTo>
                    <a:cubicBezTo>
                      <a:pt x="3716" y="3782"/>
                      <a:pt x="4068" y="1678"/>
                      <a:pt x="2948" y="557"/>
                    </a:cubicBezTo>
                    <a:cubicBezTo>
                      <a:pt x="2656" y="268"/>
                      <a:pt x="2280" y="97"/>
                      <a:pt x="187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088" name="Google Shape;4785;p63">
                <a:extLst>
                  <a:ext uri="{FF2B5EF4-FFF2-40B4-BE49-F238E27FC236}">
                    <a16:creationId xmlns:a16="http://schemas.microsoft.com/office/drawing/2014/main" xmlns="" id="{43C52547-A9AA-4D5C-8B7D-ECF275D78FFA}"/>
                  </a:ext>
                </a:extLst>
              </p:cNvPr>
              <p:cNvSpPr/>
              <p:nvPr/>
            </p:nvSpPr>
            <p:spPr>
              <a:xfrm>
                <a:off x="4464775" y="3976800"/>
                <a:ext cx="395250" cy="225875"/>
              </a:xfrm>
              <a:custGeom>
                <a:avLst/>
                <a:gdLst/>
                <a:ahLst/>
                <a:cxnLst/>
                <a:rect l="l" t="t" r="r" b="b"/>
                <a:pathLst>
                  <a:path w="15810" h="9035" extrusionOk="0">
                    <a:moveTo>
                      <a:pt x="564" y="1"/>
                    </a:moveTo>
                    <a:cubicBezTo>
                      <a:pt x="254" y="1"/>
                      <a:pt x="1" y="251"/>
                      <a:pt x="1" y="564"/>
                    </a:cubicBezTo>
                    <a:cubicBezTo>
                      <a:pt x="1" y="3930"/>
                      <a:pt x="1157" y="7026"/>
                      <a:pt x="3075" y="9035"/>
                    </a:cubicBezTo>
                    <a:lnTo>
                      <a:pt x="12735" y="9035"/>
                    </a:lnTo>
                    <a:cubicBezTo>
                      <a:pt x="14654" y="7026"/>
                      <a:pt x="15810" y="3930"/>
                      <a:pt x="15810" y="564"/>
                    </a:cubicBezTo>
                    <a:cubicBezTo>
                      <a:pt x="15810" y="251"/>
                      <a:pt x="15557" y="1"/>
                      <a:pt x="1524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089" name="Google Shape;4786;p63">
              <a:extLst>
                <a:ext uri="{FF2B5EF4-FFF2-40B4-BE49-F238E27FC236}">
                  <a16:creationId xmlns:a16="http://schemas.microsoft.com/office/drawing/2014/main" xmlns="" id="{1836234A-1BC5-4C86-8271-21D3ACB707CC}"/>
                </a:ext>
              </a:extLst>
            </p:cNvPr>
            <p:cNvGrpSpPr/>
            <p:nvPr/>
          </p:nvGrpSpPr>
          <p:grpSpPr>
            <a:xfrm>
              <a:off x="6323710" y="2494956"/>
              <a:ext cx="230680" cy="230680"/>
              <a:chOff x="5049725" y="3806450"/>
              <a:chExt cx="481825" cy="481825"/>
            </a:xfrm>
            <a:solidFill>
              <a:schemeClr val="accent3"/>
            </a:solidFill>
          </p:grpSpPr>
          <p:sp>
            <p:nvSpPr>
              <p:cNvPr id="1090" name="Google Shape;4787;p63">
                <a:extLst>
                  <a:ext uri="{FF2B5EF4-FFF2-40B4-BE49-F238E27FC236}">
                    <a16:creationId xmlns:a16="http://schemas.microsoft.com/office/drawing/2014/main" xmlns="" id="{2B2C4EEC-0622-4AD4-9552-36F23AF56D64}"/>
                  </a:ext>
                </a:extLst>
              </p:cNvPr>
              <p:cNvSpPr/>
              <p:nvPr/>
            </p:nvSpPr>
            <p:spPr>
              <a:xfrm>
                <a:off x="5361150" y="3976800"/>
                <a:ext cx="28250" cy="28275"/>
              </a:xfrm>
              <a:custGeom>
                <a:avLst/>
                <a:gdLst/>
                <a:ahLst/>
                <a:cxnLst/>
                <a:rect l="l" t="t" r="r" b="b"/>
                <a:pathLst>
                  <a:path w="1130" h="1131" extrusionOk="0">
                    <a:moveTo>
                      <a:pt x="567" y="1"/>
                    </a:moveTo>
                    <a:cubicBezTo>
                      <a:pt x="254" y="1"/>
                      <a:pt x="1" y="251"/>
                      <a:pt x="1" y="564"/>
                    </a:cubicBezTo>
                    <a:cubicBezTo>
                      <a:pt x="1" y="877"/>
                      <a:pt x="254" y="1130"/>
                      <a:pt x="567" y="1130"/>
                    </a:cubicBezTo>
                    <a:cubicBezTo>
                      <a:pt x="877" y="1130"/>
                      <a:pt x="1130" y="877"/>
                      <a:pt x="1130" y="564"/>
                    </a:cubicBezTo>
                    <a:cubicBezTo>
                      <a:pt x="1130" y="251"/>
                      <a:pt x="877" y="1"/>
                      <a:pt x="5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091" name="Google Shape;4788;p63">
                <a:extLst>
                  <a:ext uri="{FF2B5EF4-FFF2-40B4-BE49-F238E27FC236}">
                    <a16:creationId xmlns:a16="http://schemas.microsoft.com/office/drawing/2014/main" xmlns="" id="{A99AFFE2-CB2B-44BB-9924-822F3B74CFBD}"/>
                  </a:ext>
                </a:extLst>
              </p:cNvPr>
              <p:cNvSpPr/>
              <p:nvPr/>
            </p:nvSpPr>
            <p:spPr>
              <a:xfrm>
                <a:off x="5191775" y="3976800"/>
                <a:ext cx="28250" cy="28275"/>
              </a:xfrm>
              <a:custGeom>
                <a:avLst/>
                <a:gdLst/>
                <a:ahLst/>
                <a:cxnLst/>
                <a:rect l="l" t="t" r="r" b="b"/>
                <a:pathLst>
                  <a:path w="1130" h="1131" extrusionOk="0">
                    <a:moveTo>
                      <a:pt x="567" y="1"/>
                    </a:moveTo>
                    <a:cubicBezTo>
                      <a:pt x="253" y="1"/>
                      <a:pt x="0" y="251"/>
                      <a:pt x="0" y="564"/>
                    </a:cubicBezTo>
                    <a:cubicBezTo>
                      <a:pt x="0" y="877"/>
                      <a:pt x="253" y="1130"/>
                      <a:pt x="567" y="1130"/>
                    </a:cubicBezTo>
                    <a:cubicBezTo>
                      <a:pt x="877" y="1130"/>
                      <a:pt x="1130" y="877"/>
                      <a:pt x="1130" y="564"/>
                    </a:cubicBezTo>
                    <a:cubicBezTo>
                      <a:pt x="1130" y="251"/>
                      <a:pt x="877" y="1"/>
                      <a:pt x="5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092" name="Google Shape;4789;p63">
                <a:extLst>
                  <a:ext uri="{FF2B5EF4-FFF2-40B4-BE49-F238E27FC236}">
                    <a16:creationId xmlns:a16="http://schemas.microsoft.com/office/drawing/2014/main" xmlns="" id="{2D8CA45E-2133-41A2-B75A-BEF1AA5EEFC0}"/>
                  </a:ext>
                </a:extLst>
              </p:cNvPr>
              <p:cNvSpPr/>
              <p:nvPr/>
            </p:nvSpPr>
            <p:spPr>
              <a:xfrm>
                <a:off x="5049725" y="3806450"/>
                <a:ext cx="481825" cy="481825"/>
              </a:xfrm>
              <a:custGeom>
                <a:avLst/>
                <a:gdLst/>
                <a:ahLst/>
                <a:cxnLst/>
                <a:rect l="l" t="t" r="r" b="b"/>
                <a:pathLst>
                  <a:path w="19273" h="19273" extrusionOk="0">
                    <a:moveTo>
                      <a:pt x="6249" y="5686"/>
                    </a:moveTo>
                    <a:cubicBezTo>
                      <a:pt x="6932" y="5686"/>
                      <a:pt x="7549" y="6098"/>
                      <a:pt x="7811" y="6730"/>
                    </a:cubicBezTo>
                    <a:cubicBezTo>
                      <a:pt x="8073" y="7363"/>
                      <a:pt x="7929" y="8092"/>
                      <a:pt x="7444" y="8576"/>
                    </a:cubicBezTo>
                    <a:cubicBezTo>
                      <a:pt x="7120" y="8901"/>
                      <a:pt x="6686" y="9073"/>
                      <a:pt x="6246" y="9073"/>
                    </a:cubicBezTo>
                    <a:cubicBezTo>
                      <a:pt x="6028" y="9073"/>
                      <a:pt x="5808" y="9031"/>
                      <a:pt x="5598" y="8944"/>
                    </a:cubicBezTo>
                    <a:cubicBezTo>
                      <a:pt x="4966" y="8682"/>
                      <a:pt x="4553" y="8064"/>
                      <a:pt x="4553" y="7378"/>
                    </a:cubicBezTo>
                    <a:cubicBezTo>
                      <a:pt x="4553" y="6441"/>
                      <a:pt x="5312" y="5686"/>
                      <a:pt x="6249" y="5686"/>
                    </a:cubicBezTo>
                    <a:close/>
                    <a:moveTo>
                      <a:pt x="13024" y="5683"/>
                    </a:moveTo>
                    <a:cubicBezTo>
                      <a:pt x="13242" y="5683"/>
                      <a:pt x="13462" y="5725"/>
                      <a:pt x="13671" y="5812"/>
                    </a:cubicBezTo>
                    <a:cubicBezTo>
                      <a:pt x="14304" y="6074"/>
                      <a:pt x="14716" y="6691"/>
                      <a:pt x="14716" y="7378"/>
                    </a:cubicBezTo>
                    <a:cubicBezTo>
                      <a:pt x="14716" y="8314"/>
                      <a:pt x="13957" y="9070"/>
                      <a:pt x="13024" y="9073"/>
                    </a:cubicBezTo>
                    <a:cubicBezTo>
                      <a:pt x="12337" y="9073"/>
                      <a:pt x="11720" y="8658"/>
                      <a:pt x="11458" y="8025"/>
                    </a:cubicBezTo>
                    <a:cubicBezTo>
                      <a:pt x="11196" y="7393"/>
                      <a:pt x="11341" y="6664"/>
                      <a:pt x="11825" y="6179"/>
                    </a:cubicBezTo>
                    <a:cubicBezTo>
                      <a:pt x="12150" y="5855"/>
                      <a:pt x="12583" y="5683"/>
                      <a:pt x="13024" y="5683"/>
                    </a:cubicBezTo>
                    <a:close/>
                    <a:moveTo>
                      <a:pt x="9636" y="10196"/>
                    </a:moveTo>
                    <a:cubicBezTo>
                      <a:pt x="11955" y="10196"/>
                      <a:pt x="13981" y="11765"/>
                      <a:pt x="14557" y="14012"/>
                    </a:cubicBezTo>
                    <a:cubicBezTo>
                      <a:pt x="14635" y="14316"/>
                      <a:pt x="14454" y="14623"/>
                      <a:pt x="14153" y="14701"/>
                    </a:cubicBezTo>
                    <a:cubicBezTo>
                      <a:pt x="14107" y="14713"/>
                      <a:pt x="14060" y="14718"/>
                      <a:pt x="14014" y="14718"/>
                    </a:cubicBezTo>
                    <a:cubicBezTo>
                      <a:pt x="13760" y="14718"/>
                      <a:pt x="13530" y="14550"/>
                      <a:pt x="13464" y="14295"/>
                    </a:cubicBezTo>
                    <a:cubicBezTo>
                      <a:pt x="13015" y="12548"/>
                      <a:pt x="11440" y="11326"/>
                      <a:pt x="9636" y="11326"/>
                    </a:cubicBezTo>
                    <a:cubicBezTo>
                      <a:pt x="7833" y="11326"/>
                      <a:pt x="6258" y="12548"/>
                      <a:pt x="5809" y="14295"/>
                    </a:cubicBezTo>
                    <a:cubicBezTo>
                      <a:pt x="5743" y="14550"/>
                      <a:pt x="5512" y="14718"/>
                      <a:pt x="5260" y="14718"/>
                    </a:cubicBezTo>
                    <a:cubicBezTo>
                      <a:pt x="5215" y="14718"/>
                      <a:pt x="5169" y="14713"/>
                      <a:pt x="5122" y="14701"/>
                    </a:cubicBezTo>
                    <a:cubicBezTo>
                      <a:pt x="4818" y="14623"/>
                      <a:pt x="4638" y="14316"/>
                      <a:pt x="4716" y="14012"/>
                    </a:cubicBezTo>
                    <a:cubicBezTo>
                      <a:pt x="5291" y="11765"/>
                      <a:pt x="7318" y="10196"/>
                      <a:pt x="9636" y="10196"/>
                    </a:cubicBezTo>
                    <a:close/>
                    <a:moveTo>
                      <a:pt x="9636" y="0"/>
                    </a:moveTo>
                    <a:cubicBezTo>
                      <a:pt x="4342" y="0"/>
                      <a:pt x="0" y="4343"/>
                      <a:pt x="0" y="9636"/>
                    </a:cubicBezTo>
                    <a:cubicBezTo>
                      <a:pt x="0" y="14930"/>
                      <a:pt x="4342" y="19272"/>
                      <a:pt x="9636" y="19272"/>
                    </a:cubicBezTo>
                    <a:cubicBezTo>
                      <a:pt x="14927" y="19272"/>
                      <a:pt x="19272" y="14930"/>
                      <a:pt x="19272" y="9636"/>
                    </a:cubicBezTo>
                    <a:cubicBezTo>
                      <a:pt x="19272" y="4343"/>
                      <a:pt x="14927" y="0"/>
                      <a:pt x="96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093" name="Google Shape;4790;p63">
              <a:extLst>
                <a:ext uri="{FF2B5EF4-FFF2-40B4-BE49-F238E27FC236}">
                  <a16:creationId xmlns:a16="http://schemas.microsoft.com/office/drawing/2014/main" xmlns="" id="{922233AC-4A00-41EB-A6FA-614BC6079370}"/>
                </a:ext>
              </a:extLst>
            </p:cNvPr>
            <p:cNvGrpSpPr/>
            <p:nvPr/>
          </p:nvGrpSpPr>
          <p:grpSpPr>
            <a:xfrm>
              <a:off x="6604415" y="2494956"/>
              <a:ext cx="230680" cy="230680"/>
              <a:chOff x="5651375" y="3806450"/>
              <a:chExt cx="481825" cy="481825"/>
            </a:xfrm>
            <a:solidFill>
              <a:schemeClr val="accent3"/>
            </a:solidFill>
          </p:grpSpPr>
          <p:sp>
            <p:nvSpPr>
              <p:cNvPr id="1094" name="Google Shape;4791;p63">
                <a:extLst>
                  <a:ext uri="{FF2B5EF4-FFF2-40B4-BE49-F238E27FC236}">
                    <a16:creationId xmlns:a16="http://schemas.microsoft.com/office/drawing/2014/main" xmlns="" id="{BD6D057C-1E81-49B7-A23D-74CC19CC858A}"/>
                  </a:ext>
                </a:extLst>
              </p:cNvPr>
              <p:cNvSpPr/>
              <p:nvPr/>
            </p:nvSpPr>
            <p:spPr>
              <a:xfrm>
                <a:off x="5793425" y="3976800"/>
                <a:ext cx="28250" cy="28275"/>
              </a:xfrm>
              <a:custGeom>
                <a:avLst/>
                <a:gdLst/>
                <a:ahLst/>
                <a:cxnLst/>
                <a:rect l="l" t="t" r="r" b="b"/>
                <a:pathLst>
                  <a:path w="1130" h="1131" extrusionOk="0">
                    <a:moveTo>
                      <a:pt x="567" y="1"/>
                    </a:moveTo>
                    <a:cubicBezTo>
                      <a:pt x="253" y="1"/>
                      <a:pt x="0" y="251"/>
                      <a:pt x="0" y="564"/>
                    </a:cubicBezTo>
                    <a:cubicBezTo>
                      <a:pt x="0" y="877"/>
                      <a:pt x="253" y="1130"/>
                      <a:pt x="567" y="1130"/>
                    </a:cubicBezTo>
                    <a:cubicBezTo>
                      <a:pt x="877" y="1130"/>
                      <a:pt x="1130" y="877"/>
                      <a:pt x="1130" y="564"/>
                    </a:cubicBezTo>
                    <a:cubicBezTo>
                      <a:pt x="1130" y="251"/>
                      <a:pt x="877" y="1"/>
                      <a:pt x="5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095" name="Google Shape;4792;p63">
                <a:extLst>
                  <a:ext uri="{FF2B5EF4-FFF2-40B4-BE49-F238E27FC236}">
                    <a16:creationId xmlns:a16="http://schemas.microsoft.com/office/drawing/2014/main" xmlns="" id="{94386B5D-3278-4D6C-BA0A-DC360DB0D5DB}"/>
                  </a:ext>
                </a:extLst>
              </p:cNvPr>
              <p:cNvSpPr/>
              <p:nvPr/>
            </p:nvSpPr>
            <p:spPr>
              <a:xfrm>
                <a:off x="5794475" y="4089725"/>
                <a:ext cx="195600" cy="84725"/>
              </a:xfrm>
              <a:custGeom>
                <a:avLst/>
                <a:gdLst/>
                <a:ahLst/>
                <a:cxnLst/>
                <a:rect l="l" t="t" r="r" b="b"/>
                <a:pathLst>
                  <a:path w="7824" h="3389" extrusionOk="0">
                    <a:moveTo>
                      <a:pt x="1" y="1"/>
                    </a:moveTo>
                    <a:cubicBezTo>
                      <a:pt x="284" y="1943"/>
                      <a:pt x="1949" y="3385"/>
                      <a:pt x="3912" y="3388"/>
                    </a:cubicBezTo>
                    <a:cubicBezTo>
                      <a:pt x="5875" y="3385"/>
                      <a:pt x="7541" y="1943"/>
                      <a:pt x="782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096" name="Google Shape;4793;p63">
                <a:extLst>
                  <a:ext uri="{FF2B5EF4-FFF2-40B4-BE49-F238E27FC236}">
                    <a16:creationId xmlns:a16="http://schemas.microsoft.com/office/drawing/2014/main" xmlns="" id="{1893F5C0-A066-4F54-999D-F7ACF471ED77}"/>
                  </a:ext>
                </a:extLst>
              </p:cNvPr>
              <p:cNvSpPr/>
              <p:nvPr/>
            </p:nvSpPr>
            <p:spPr>
              <a:xfrm>
                <a:off x="5651375" y="3806450"/>
                <a:ext cx="481825" cy="481825"/>
              </a:xfrm>
              <a:custGeom>
                <a:avLst/>
                <a:gdLst/>
                <a:ahLst/>
                <a:cxnLst/>
                <a:rect l="l" t="t" r="r" b="b"/>
                <a:pathLst>
                  <a:path w="19273" h="19273" extrusionOk="0">
                    <a:moveTo>
                      <a:pt x="6249" y="5686"/>
                    </a:moveTo>
                    <a:cubicBezTo>
                      <a:pt x="6932" y="5686"/>
                      <a:pt x="7549" y="6098"/>
                      <a:pt x="7811" y="6730"/>
                    </a:cubicBezTo>
                    <a:cubicBezTo>
                      <a:pt x="8073" y="7363"/>
                      <a:pt x="7929" y="8092"/>
                      <a:pt x="7444" y="8576"/>
                    </a:cubicBezTo>
                    <a:cubicBezTo>
                      <a:pt x="7122" y="8901"/>
                      <a:pt x="6689" y="9073"/>
                      <a:pt x="6248" y="9073"/>
                    </a:cubicBezTo>
                    <a:cubicBezTo>
                      <a:pt x="6029" y="9073"/>
                      <a:pt x="5808" y="9031"/>
                      <a:pt x="5598" y="8944"/>
                    </a:cubicBezTo>
                    <a:cubicBezTo>
                      <a:pt x="4966" y="8682"/>
                      <a:pt x="4553" y="8064"/>
                      <a:pt x="4553" y="7378"/>
                    </a:cubicBezTo>
                    <a:cubicBezTo>
                      <a:pt x="4556" y="6441"/>
                      <a:pt x="5312" y="5686"/>
                      <a:pt x="6249" y="5686"/>
                    </a:cubicBezTo>
                    <a:close/>
                    <a:moveTo>
                      <a:pt x="13024" y="5683"/>
                    </a:moveTo>
                    <a:cubicBezTo>
                      <a:pt x="13242" y="5683"/>
                      <a:pt x="13462" y="5725"/>
                      <a:pt x="13671" y="5812"/>
                    </a:cubicBezTo>
                    <a:cubicBezTo>
                      <a:pt x="14304" y="6074"/>
                      <a:pt x="14716" y="6691"/>
                      <a:pt x="14716" y="7378"/>
                    </a:cubicBezTo>
                    <a:cubicBezTo>
                      <a:pt x="14716" y="8314"/>
                      <a:pt x="13957" y="9073"/>
                      <a:pt x="13024" y="9073"/>
                    </a:cubicBezTo>
                    <a:cubicBezTo>
                      <a:pt x="12337" y="9073"/>
                      <a:pt x="11720" y="8658"/>
                      <a:pt x="11458" y="8025"/>
                    </a:cubicBezTo>
                    <a:cubicBezTo>
                      <a:pt x="11196" y="7393"/>
                      <a:pt x="11341" y="6664"/>
                      <a:pt x="11825" y="6179"/>
                    </a:cubicBezTo>
                    <a:cubicBezTo>
                      <a:pt x="12150" y="5855"/>
                      <a:pt x="12583" y="5683"/>
                      <a:pt x="13024" y="5683"/>
                    </a:cubicBezTo>
                    <a:close/>
                    <a:moveTo>
                      <a:pt x="14153" y="10202"/>
                    </a:moveTo>
                    <a:cubicBezTo>
                      <a:pt x="14463" y="10202"/>
                      <a:pt x="14716" y="10452"/>
                      <a:pt x="14716" y="10766"/>
                    </a:cubicBezTo>
                    <a:cubicBezTo>
                      <a:pt x="14716" y="13566"/>
                      <a:pt x="12437" y="15849"/>
                      <a:pt x="9636" y="15849"/>
                    </a:cubicBezTo>
                    <a:cubicBezTo>
                      <a:pt x="6833" y="15849"/>
                      <a:pt x="4553" y="13566"/>
                      <a:pt x="4553" y="10766"/>
                    </a:cubicBezTo>
                    <a:cubicBezTo>
                      <a:pt x="4553" y="10452"/>
                      <a:pt x="4806" y="10202"/>
                      <a:pt x="5119" y="10202"/>
                    </a:cubicBezTo>
                    <a:close/>
                    <a:moveTo>
                      <a:pt x="9636" y="0"/>
                    </a:moveTo>
                    <a:cubicBezTo>
                      <a:pt x="4342" y="0"/>
                      <a:pt x="0" y="4343"/>
                      <a:pt x="0" y="9636"/>
                    </a:cubicBezTo>
                    <a:cubicBezTo>
                      <a:pt x="0" y="14930"/>
                      <a:pt x="4342" y="19272"/>
                      <a:pt x="9636" y="19272"/>
                    </a:cubicBezTo>
                    <a:cubicBezTo>
                      <a:pt x="14927" y="19272"/>
                      <a:pt x="19272" y="14930"/>
                      <a:pt x="19272" y="9636"/>
                    </a:cubicBezTo>
                    <a:cubicBezTo>
                      <a:pt x="19272" y="4343"/>
                      <a:pt x="14930" y="0"/>
                      <a:pt x="96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097" name="Google Shape;4794;p63">
                <a:extLst>
                  <a:ext uri="{FF2B5EF4-FFF2-40B4-BE49-F238E27FC236}">
                    <a16:creationId xmlns:a16="http://schemas.microsoft.com/office/drawing/2014/main" xmlns="" id="{1A2CDE26-7EEB-48F2-BE65-EC42CD6E1889}"/>
                  </a:ext>
                </a:extLst>
              </p:cNvPr>
              <p:cNvSpPr/>
              <p:nvPr/>
            </p:nvSpPr>
            <p:spPr>
              <a:xfrm>
                <a:off x="5962800" y="3976800"/>
                <a:ext cx="28250" cy="28275"/>
              </a:xfrm>
              <a:custGeom>
                <a:avLst/>
                <a:gdLst/>
                <a:ahLst/>
                <a:cxnLst/>
                <a:rect l="l" t="t" r="r" b="b"/>
                <a:pathLst>
                  <a:path w="1130" h="1131" extrusionOk="0">
                    <a:moveTo>
                      <a:pt x="567" y="1"/>
                    </a:moveTo>
                    <a:cubicBezTo>
                      <a:pt x="254" y="1"/>
                      <a:pt x="1" y="251"/>
                      <a:pt x="1" y="564"/>
                    </a:cubicBezTo>
                    <a:cubicBezTo>
                      <a:pt x="1" y="877"/>
                      <a:pt x="254" y="1130"/>
                      <a:pt x="567" y="1130"/>
                    </a:cubicBezTo>
                    <a:cubicBezTo>
                      <a:pt x="877" y="1130"/>
                      <a:pt x="1130" y="877"/>
                      <a:pt x="1130" y="564"/>
                    </a:cubicBezTo>
                    <a:cubicBezTo>
                      <a:pt x="1130" y="251"/>
                      <a:pt x="877" y="1"/>
                      <a:pt x="5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098" name="Google Shape;4795;p63">
              <a:extLst>
                <a:ext uri="{FF2B5EF4-FFF2-40B4-BE49-F238E27FC236}">
                  <a16:creationId xmlns:a16="http://schemas.microsoft.com/office/drawing/2014/main" xmlns="" id="{5BFD02E7-6BF8-4CEA-BD23-E70DD8D734AC}"/>
                </a:ext>
              </a:extLst>
            </p:cNvPr>
            <p:cNvGrpSpPr/>
            <p:nvPr/>
          </p:nvGrpSpPr>
          <p:grpSpPr>
            <a:xfrm>
              <a:off x="6903709" y="2496308"/>
              <a:ext cx="202972" cy="227975"/>
              <a:chOff x="6264300" y="3809300"/>
              <a:chExt cx="423950" cy="476175"/>
            </a:xfrm>
            <a:solidFill>
              <a:schemeClr val="accent3"/>
            </a:solidFill>
          </p:grpSpPr>
          <p:sp>
            <p:nvSpPr>
              <p:cNvPr id="1099" name="Google Shape;4796;p63">
                <a:extLst>
                  <a:ext uri="{FF2B5EF4-FFF2-40B4-BE49-F238E27FC236}">
                    <a16:creationId xmlns:a16="http://schemas.microsoft.com/office/drawing/2014/main" xmlns="" id="{19C89987-6DE1-4001-A103-32D72FADE2E8}"/>
                  </a:ext>
                </a:extLst>
              </p:cNvPr>
              <p:cNvSpPr/>
              <p:nvPr/>
            </p:nvSpPr>
            <p:spPr>
              <a:xfrm>
                <a:off x="6346200" y="4002825"/>
                <a:ext cx="66950" cy="63225"/>
              </a:xfrm>
              <a:custGeom>
                <a:avLst/>
                <a:gdLst/>
                <a:ahLst/>
                <a:cxnLst/>
                <a:rect l="l" t="t" r="r" b="b"/>
                <a:pathLst>
                  <a:path w="2678" h="2529" extrusionOk="0">
                    <a:moveTo>
                      <a:pt x="1365" y="1"/>
                    </a:moveTo>
                    <a:cubicBezTo>
                      <a:pt x="1058" y="1"/>
                      <a:pt x="751" y="118"/>
                      <a:pt x="516" y="351"/>
                    </a:cubicBezTo>
                    <a:cubicBezTo>
                      <a:pt x="272" y="598"/>
                      <a:pt x="88" y="992"/>
                      <a:pt x="46" y="1381"/>
                    </a:cubicBezTo>
                    <a:cubicBezTo>
                      <a:pt x="1" y="1757"/>
                      <a:pt x="88" y="2085"/>
                      <a:pt x="281" y="2281"/>
                    </a:cubicBezTo>
                    <a:cubicBezTo>
                      <a:pt x="454" y="2453"/>
                      <a:pt x="709" y="2528"/>
                      <a:pt x="985" y="2528"/>
                    </a:cubicBezTo>
                    <a:cubicBezTo>
                      <a:pt x="1425" y="2528"/>
                      <a:pt x="1917" y="2337"/>
                      <a:pt x="2211" y="2043"/>
                    </a:cubicBezTo>
                    <a:cubicBezTo>
                      <a:pt x="2678" y="1577"/>
                      <a:pt x="2678" y="818"/>
                      <a:pt x="2211" y="351"/>
                    </a:cubicBezTo>
                    <a:cubicBezTo>
                      <a:pt x="1978" y="118"/>
                      <a:pt x="1671" y="1"/>
                      <a:pt x="136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00" name="Google Shape;4797;p63">
                <a:extLst>
                  <a:ext uri="{FF2B5EF4-FFF2-40B4-BE49-F238E27FC236}">
                    <a16:creationId xmlns:a16="http://schemas.microsoft.com/office/drawing/2014/main" xmlns="" id="{3AA61933-BB97-4B9B-B99A-F13D3892610C}"/>
                  </a:ext>
                </a:extLst>
              </p:cNvPr>
              <p:cNvSpPr/>
              <p:nvPr/>
            </p:nvSpPr>
            <p:spPr>
              <a:xfrm>
                <a:off x="6539375" y="4002825"/>
                <a:ext cx="66950" cy="63200"/>
              </a:xfrm>
              <a:custGeom>
                <a:avLst/>
                <a:gdLst/>
                <a:ahLst/>
                <a:cxnLst/>
                <a:rect l="l" t="t" r="r" b="b"/>
                <a:pathLst>
                  <a:path w="2678" h="2528" extrusionOk="0">
                    <a:moveTo>
                      <a:pt x="1314" y="1"/>
                    </a:moveTo>
                    <a:cubicBezTo>
                      <a:pt x="1007" y="1"/>
                      <a:pt x="701" y="118"/>
                      <a:pt x="468" y="351"/>
                    </a:cubicBezTo>
                    <a:cubicBezTo>
                      <a:pt x="1" y="818"/>
                      <a:pt x="1" y="1577"/>
                      <a:pt x="468" y="2043"/>
                    </a:cubicBezTo>
                    <a:cubicBezTo>
                      <a:pt x="761" y="2337"/>
                      <a:pt x="1252" y="2528"/>
                      <a:pt x="1691" y="2528"/>
                    </a:cubicBezTo>
                    <a:cubicBezTo>
                      <a:pt x="1968" y="2528"/>
                      <a:pt x="2224" y="2452"/>
                      <a:pt x="2398" y="2278"/>
                    </a:cubicBezTo>
                    <a:cubicBezTo>
                      <a:pt x="2591" y="2085"/>
                      <a:pt x="2678" y="1757"/>
                      <a:pt x="2633" y="1381"/>
                    </a:cubicBezTo>
                    <a:cubicBezTo>
                      <a:pt x="2588" y="992"/>
                      <a:pt x="2407" y="598"/>
                      <a:pt x="2160" y="351"/>
                    </a:cubicBezTo>
                    <a:cubicBezTo>
                      <a:pt x="1927" y="118"/>
                      <a:pt x="1620" y="1"/>
                      <a:pt x="131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01" name="Google Shape;4798;p63">
                <a:extLst>
                  <a:ext uri="{FF2B5EF4-FFF2-40B4-BE49-F238E27FC236}">
                    <a16:creationId xmlns:a16="http://schemas.microsoft.com/office/drawing/2014/main" xmlns="" id="{3213C517-8059-420F-ADC1-CE84AC126AA8}"/>
                  </a:ext>
                </a:extLst>
              </p:cNvPr>
              <p:cNvSpPr/>
              <p:nvPr/>
            </p:nvSpPr>
            <p:spPr>
              <a:xfrm>
                <a:off x="6264300" y="3809300"/>
                <a:ext cx="423950" cy="476175"/>
              </a:xfrm>
              <a:custGeom>
                <a:avLst/>
                <a:gdLst/>
                <a:ahLst/>
                <a:cxnLst/>
                <a:rect l="l" t="t" r="r" b="b"/>
                <a:pathLst>
                  <a:path w="16958" h="19047" extrusionOk="0">
                    <a:moveTo>
                      <a:pt x="4662" y="6571"/>
                    </a:moveTo>
                    <a:cubicBezTo>
                      <a:pt x="5263" y="6571"/>
                      <a:pt x="5864" y="6799"/>
                      <a:pt x="6324" y="7258"/>
                    </a:cubicBezTo>
                    <a:cubicBezTo>
                      <a:pt x="7249" y="8182"/>
                      <a:pt x="7240" y="9685"/>
                      <a:pt x="6303" y="10600"/>
                    </a:cubicBezTo>
                    <a:lnTo>
                      <a:pt x="6300" y="10600"/>
                    </a:lnTo>
                    <a:cubicBezTo>
                      <a:pt x="5791" y="11109"/>
                      <a:pt x="5014" y="11422"/>
                      <a:pt x="4268" y="11422"/>
                    </a:cubicBezTo>
                    <a:cubicBezTo>
                      <a:pt x="3705" y="11422"/>
                      <a:pt x="3154" y="11245"/>
                      <a:pt x="2744" y="10835"/>
                    </a:cubicBezTo>
                    <a:cubicBezTo>
                      <a:pt x="2301" y="10393"/>
                      <a:pt x="2094" y="9718"/>
                      <a:pt x="2181" y="8992"/>
                    </a:cubicBezTo>
                    <a:cubicBezTo>
                      <a:pt x="2256" y="8336"/>
                      <a:pt x="2548" y="7713"/>
                      <a:pt x="2982" y="7279"/>
                    </a:cubicBezTo>
                    <a:cubicBezTo>
                      <a:pt x="3442" y="6807"/>
                      <a:pt x="4052" y="6571"/>
                      <a:pt x="4662" y="6571"/>
                    </a:cubicBezTo>
                    <a:close/>
                    <a:moveTo>
                      <a:pt x="12317" y="6589"/>
                    </a:moveTo>
                    <a:cubicBezTo>
                      <a:pt x="12918" y="6589"/>
                      <a:pt x="13520" y="6818"/>
                      <a:pt x="13979" y="7276"/>
                    </a:cubicBezTo>
                    <a:cubicBezTo>
                      <a:pt x="14873" y="8173"/>
                      <a:pt x="15165" y="9884"/>
                      <a:pt x="14214" y="10835"/>
                    </a:cubicBezTo>
                    <a:cubicBezTo>
                      <a:pt x="13804" y="11245"/>
                      <a:pt x="13256" y="11422"/>
                      <a:pt x="12690" y="11422"/>
                    </a:cubicBezTo>
                    <a:cubicBezTo>
                      <a:pt x="11943" y="11422"/>
                      <a:pt x="11166" y="11109"/>
                      <a:pt x="10658" y="10600"/>
                    </a:cubicBezTo>
                    <a:cubicBezTo>
                      <a:pt x="9739" y="9682"/>
                      <a:pt x="9739" y="8194"/>
                      <a:pt x="10658" y="7276"/>
                    </a:cubicBezTo>
                    <a:cubicBezTo>
                      <a:pt x="11115" y="6818"/>
                      <a:pt x="11716" y="6589"/>
                      <a:pt x="12317" y="6589"/>
                    </a:cubicBezTo>
                    <a:close/>
                    <a:moveTo>
                      <a:pt x="8479" y="10841"/>
                    </a:moveTo>
                    <a:cubicBezTo>
                      <a:pt x="8669" y="10841"/>
                      <a:pt x="8858" y="10933"/>
                      <a:pt x="8971" y="11118"/>
                    </a:cubicBezTo>
                    <a:lnTo>
                      <a:pt x="10266" y="13238"/>
                    </a:lnTo>
                    <a:cubicBezTo>
                      <a:pt x="10435" y="13509"/>
                      <a:pt x="10347" y="13865"/>
                      <a:pt x="10076" y="14030"/>
                    </a:cubicBezTo>
                    <a:lnTo>
                      <a:pt x="10073" y="14030"/>
                    </a:lnTo>
                    <a:cubicBezTo>
                      <a:pt x="9980" y="14087"/>
                      <a:pt x="9877" y="14114"/>
                      <a:pt x="9775" y="14114"/>
                    </a:cubicBezTo>
                    <a:cubicBezTo>
                      <a:pt x="9582" y="14114"/>
                      <a:pt x="9393" y="14016"/>
                      <a:pt x="9284" y="13840"/>
                    </a:cubicBezTo>
                    <a:lnTo>
                      <a:pt x="8480" y="12522"/>
                    </a:lnTo>
                    <a:lnTo>
                      <a:pt x="7673" y="13840"/>
                    </a:lnTo>
                    <a:cubicBezTo>
                      <a:pt x="7565" y="14018"/>
                      <a:pt x="7376" y="14115"/>
                      <a:pt x="7182" y="14115"/>
                    </a:cubicBezTo>
                    <a:cubicBezTo>
                      <a:pt x="7079" y="14115"/>
                      <a:pt x="6975" y="14088"/>
                      <a:pt x="6881" y="14030"/>
                    </a:cubicBezTo>
                    <a:cubicBezTo>
                      <a:pt x="6610" y="13862"/>
                      <a:pt x="6526" y="13509"/>
                      <a:pt x="6692" y="13238"/>
                    </a:cubicBezTo>
                    <a:lnTo>
                      <a:pt x="7987" y="11118"/>
                    </a:lnTo>
                    <a:cubicBezTo>
                      <a:pt x="8100" y="10933"/>
                      <a:pt x="8289" y="10841"/>
                      <a:pt x="8479" y="10841"/>
                    </a:cubicBezTo>
                    <a:close/>
                    <a:moveTo>
                      <a:pt x="8474" y="1"/>
                    </a:moveTo>
                    <a:cubicBezTo>
                      <a:pt x="3801" y="1"/>
                      <a:pt x="1" y="3840"/>
                      <a:pt x="1" y="8553"/>
                    </a:cubicBezTo>
                    <a:lnTo>
                      <a:pt x="1" y="11856"/>
                    </a:lnTo>
                    <a:cubicBezTo>
                      <a:pt x="1" y="12883"/>
                      <a:pt x="449" y="13862"/>
                      <a:pt x="1229" y="14530"/>
                    </a:cubicBezTo>
                    <a:lnTo>
                      <a:pt x="2934" y="16000"/>
                    </a:lnTo>
                    <a:lnTo>
                      <a:pt x="2934" y="18472"/>
                    </a:lnTo>
                    <a:cubicBezTo>
                      <a:pt x="2934" y="18788"/>
                      <a:pt x="3193" y="19047"/>
                      <a:pt x="3512" y="19047"/>
                    </a:cubicBezTo>
                    <a:lnTo>
                      <a:pt x="5183" y="19047"/>
                    </a:lnTo>
                    <a:lnTo>
                      <a:pt x="5183" y="16536"/>
                    </a:lnTo>
                    <a:cubicBezTo>
                      <a:pt x="5192" y="16222"/>
                      <a:pt x="5448" y="15975"/>
                      <a:pt x="5761" y="15975"/>
                    </a:cubicBezTo>
                    <a:cubicBezTo>
                      <a:pt x="6071" y="15975"/>
                      <a:pt x="6327" y="16222"/>
                      <a:pt x="6336" y="16536"/>
                    </a:cubicBezTo>
                    <a:lnTo>
                      <a:pt x="6336" y="19047"/>
                    </a:lnTo>
                    <a:lnTo>
                      <a:pt x="7905" y="19047"/>
                    </a:lnTo>
                    <a:lnTo>
                      <a:pt x="7905" y="16536"/>
                    </a:lnTo>
                    <a:cubicBezTo>
                      <a:pt x="7905" y="16219"/>
                      <a:pt x="8161" y="15960"/>
                      <a:pt x="8480" y="15960"/>
                    </a:cubicBezTo>
                    <a:cubicBezTo>
                      <a:pt x="8797" y="15960"/>
                      <a:pt x="9056" y="16219"/>
                      <a:pt x="9056" y="16536"/>
                    </a:cubicBezTo>
                    <a:lnTo>
                      <a:pt x="9056" y="19047"/>
                    </a:lnTo>
                    <a:lnTo>
                      <a:pt x="10624" y="19047"/>
                    </a:lnTo>
                    <a:lnTo>
                      <a:pt x="10624" y="16536"/>
                    </a:lnTo>
                    <a:cubicBezTo>
                      <a:pt x="10630" y="16222"/>
                      <a:pt x="10886" y="15975"/>
                      <a:pt x="11200" y="15975"/>
                    </a:cubicBezTo>
                    <a:cubicBezTo>
                      <a:pt x="11513" y="15975"/>
                      <a:pt x="11766" y="16222"/>
                      <a:pt x="11775" y="16536"/>
                    </a:cubicBezTo>
                    <a:lnTo>
                      <a:pt x="11775" y="19047"/>
                    </a:lnTo>
                    <a:lnTo>
                      <a:pt x="13449" y="19047"/>
                    </a:lnTo>
                    <a:cubicBezTo>
                      <a:pt x="13765" y="19044"/>
                      <a:pt x="14024" y="18788"/>
                      <a:pt x="14024" y="18469"/>
                    </a:cubicBezTo>
                    <a:lnTo>
                      <a:pt x="14024" y="15997"/>
                    </a:lnTo>
                    <a:lnTo>
                      <a:pt x="15729" y="14530"/>
                    </a:lnTo>
                    <a:cubicBezTo>
                      <a:pt x="16508" y="13859"/>
                      <a:pt x="16957" y="12883"/>
                      <a:pt x="16957" y="11853"/>
                    </a:cubicBezTo>
                    <a:lnTo>
                      <a:pt x="16957" y="8462"/>
                    </a:lnTo>
                    <a:cubicBezTo>
                      <a:pt x="16948" y="3786"/>
                      <a:pt x="13154" y="1"/>
                      <a:pt x="848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02" name="Google Shape;4799;p63">
              <a:extLst>
                <a:ext uri="{FF2B5EF4-FFF2-40B4-BE49-F238E27FC236}">
                  <a16:creationId xmlns:a16="http://schemas.microsoft.com/office/drawing/2014/main" xmlns="" id="{A7D65BE1-B154-43F2-9780-AE514E05589A}"/>
                </a:ext>
              </a:extLst>
            </p:cNvPr>
            <p:cNvGrpSpPr/>
            <p:nvPr/>
          </p:nvGrpSpPr>
          <p:grpSpPr>
            <a:xfrm>
              <a:off x="4328122" y="2775721"/>
              <a:ext cx="231578" cy="230692"/>
              <a:chOff x="898875" y="4399275"/>
              <a:chExt cx="483700" cy="481850"/>
            </a:xfrm>
            <a:solidFill>
              <a:schemeClr val="accent3"/>
            </a:solidFill>
          </p:grpSpPr>
          <p:sp>
            <p:nvSpPr>
              <p:cNvPr id="1103" name="Google Shape;4800;p63">
                <a:extLst>
                  <a:ext uri="{FF2B5EF4-FFF2-40B4-BE49-F238E27FC236}">
                    <a16:creationId xmlns:a16="http://schemas.microsoft.com/office/drawing/2014/main" xmlns="" id="{BD0D62B7-E5DF-4DC0-93D4-6B211F4E1DC0}"/>
                  </a:ext>
                </a:extLst>
              </p:cNvPr>
              <p:cNvSpPr/>
              <p:nvPr/>
            </p:nvSpPr>
            <p:spPr>
              <a:xfrm>
                <a:off x="992750" y="4642900"/>
                <a:ext cx="145300" cy="144100"/>
              </a:xfrm>
              <a:custGeom>
                <a:avLst/>
                <a:gdLst/>
                <a:ahLst/>
                <a:cxnLst/>
                <a:rect l="l" t="t" r="r" b="b"/>
                <a:pathLst>
                  <a:path w="5812" h="5764" extrusionOk="0">
                    <a:moveTo>
                      <a:pt x="994" y="0"/>
                    </a:moveTo>
                    <a:lnTo>
                      <a:pt x="988" y="12"/>
                    </a:lnTo>
                    <a:cubicBezTo>
                      <a:pt x="988" y="9"/>
                      <a:pt x="991" y="6"/>
                      <a:pt x="991" y="3"/>
                    </a:cubicBezTo>
                    <a:lnTo>
                      <a:pt x="991" y="3"/>
                    </a:lnTo>
                    <a:lnTo>
                      <a:pt x="979" y="27"/>
                    </a:lnTo>
                    <a:lnTo>
                      <a:pt x="108" y="1759"/>
                    </a:lnTo>
                    <a:cubicBezTo>
                      <a:pt x="0" y="1976"/>
                      <a:pt x="42" y="2241"/>
                      <a:pt x="214" y="2415"/>
                    </a:cubicBezTo>
                    <a:lnTo>
                      <a:pt x="3397" y="5598"/>
                    </a:lnTo>
                    <a:cubicBezTo>
                      <a:pt x="3506" y="5707"/>
                      <a:pt x="3649" y="5763"/>
                      <a:pt x="3795" y="5763"/>
                    </a:cubicBezTo>
                    <a:cubicBezTo>
                      <a:pt x="3883" y="5763"/>
                      <a:pt x="3971" y="5743"/>
                      <a:pt x="4053" y="5701"/>
                    </a:cubicBezTo>
                    <a:lnTo>
                      <a:pt x="5797" y="4827"/>
                    </a:lnTo>
                    <a:lnTo>
                      <a:pt x="5800" y="4824"/>
                    </a:lnTo>
                    <a:lnTo>
                      <a:pt x="5812" y="4818"/>
                    </a:lnTo>
                    <a:lnTo>
                      <a:pt x="994"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04" name="Google Shape;4801;p63">
                <a:extLst>
                  <a:ext uri="{FF2B5EF4-FFF2-40B4-BE49-F238E27FC236}">
                    <a16:creationId xmlns:a16="http://schemas.microsoft.com/office/drawing/2014/main" xmlns="" id="{65EAECED-75FE-42EA-AB94-8119B62F52CB}"/>
                  </a:ext>
                </a:extLst>
              </p:cNvPr>
              <p:cNvSpPr/>
              <p:nvPr/>
            </p:nvSpPr>
            <p:spPr>
              <a:xfrm>
                <a:off x="1138025" y="4763350"/>
                <a:ext cx="25" cy="25"/>
              </a:xfrm>
              <a:custGeom>
                <a:avLst/>
                <a:gdLst/>
                <a:ahLst/>
                <a:cxnLst/>
                <a:rect l="l" t="t" r="r" b="b"/>
                <a:pathLst>
                  <a:path w="1" h="1" extrusionOk="0">
                    <a:moveTo>
                      <a:pt x="1" y="0"/>
                    </a:move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05" name="Google Shape;4802;p63">
                <a:extLst>
                  <a:ext uri="{FF2B5EF4-FFF2-40B4-BE49-F238E27FC236}">
                    <a16:creationId xmlns:a16="http://schemas.microsoft.com/office/drawing/2014/main" xmlns="" id="{2E0A966B-0294-455F-AC39-6F6D58A9B726}"/>
                  </a:ext>
                </a:extLst>
              </p:cNvPr>
              <p:cNvSpPr/>
              <p:nvPr/>
            </p:nvSpPr>
            <p:spPr>
              <a:xfrm>
                <a:off x="1269550" y="4399275"/>
                <a:ext cx="113025" cy="112125"/>
              </a:xfrm>
              <a:custGeom>
                <a:avLst/>
                <a:gdLst/>
                <a:ahLst/>
                <a:cxnLst/>
                <a:rect l="l" t="t" r="r" b="b"/>
                <a:pathLst>
                  <a:path w="4521" h="4485" extrusionOk="0">
                    <a:moveTo>
                      <a:pt x="3066" y="1"/>
                    </a:moveTo>
                    <a:cubicBezTo>
                      <a:pt x="1947" y="1"/>
                      <a:pt x="938" y="82"/>
                      <a:pt x="0" y="239"/>
                    </a:cubicBezTo>
                    <a:lnTo>
                      <a:pt x="9" y="895"/>
                    </a:lnTo>
                    <a:cubicBezTo>
                      <a:pt x="34" y="2862"/>
                      <a:pt x="1623" y="4452"/>
                      <a:pt x="3590" y="4476"/>
                    </a:cubicBezTo>
                    <a:lnTo>
                      <a:pt x="4243" y="4485"/>
                    </a:lnTo>
                    <a:cubicBezTo>
                      <a:pt x="4439" y="3313"/>
                      <a:pt x="4520" y="2028"/>
                      <a:pt x="4469" y="561"/>
                    </a:cubicBezTo>
                    <a:cubicBezTo>
                      <a:pt x="4457" y="266"/>
                      <a:pt x="4219" y="28"/>
                      <a:pt x="3924" y="16"/>
                    </a:cubicBezTo>
                    <a:cubicBezTo>
                      <a:pt x="3631" y="6"/>
                      <a:pt x="3345" y="1"/>
                      <a:pt x="306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06" name="Google Shape;4803;p63">
                <a:extLst>
                  <a:ext uri="{FF2B5EF4-FFF2-40B4-BE49-F238E27FC236}">
                    <a16:creationId xmlns:a16="http://schemas.microsoft.com/office/drawing/2014/main" xmlns="" id="{6B78778F-7A67-4390-A3CE-7F955773A155}"/>
                  </a:ext>
                </a:extLst>
              </p:cNvPr>
              <p:cNvSpPr/>
              <p:nvPr/>
            </p:nvSpPr>
            <p:spPr>
              <a:xfrm>
                <a:off x="1161975" y="4531175"/>
                <a:ext cx="91400" cy="84350"/>
              </a:xfrm>
              <a:custGeom>
                <a:avLst/>
                <a:gdLst/>
                <a:ahLst/>
                <a:cxnLst/>
                <a:rect l="l" t="t" r="r" b="b"/>
                <a:pathLst>
                  <a:path w="3656" h="3374" extrusionOk="0">
                    <a:moveTo>
                      <a:pt x="1821" y="1"/>
                    </a:moveTo>
                    <a:cubicBezTo>
                      <a:pt x="1137" y="1"/>
                      <a:pt x="523" y="415"/>
                      <a:pt x="262" y="1046"/>
                    </a:cubicBezTo>
                    <a:cubicBezTo>
                      <a:pt x="0" y="1678"/>
                      <a:pt x="145" y="2410"/>
                      <a:pt x="633" y="2894"/>
                    </a:cubicBezTo>
                    <a:cubicBezTo>
                      <a:pt x="952" y="3214"/>
                      <a:pt x="1391" y="3373"/>
                      <a:pt x="1830" y="3373"/>
                    </a:cubicBezTo>
                    <a:cubicBezTo>
                      <a:pt x="2269" y="3373"/>
                      <a:pt x="2707" y="3214"/>
                      <a:pt x="3027" y="2894"/>
                    </a:cubicBezTo>
                    <a:cubicBezTo>
                      <a:pt x="3511" y="2410"/>
                      <a:pt x="3656" y="1681"/>
                      <a:pt x="3394" y="1046"/>
                    </a:cubicBezTo>
                    <a:cubicBezTo>
                      <a:pt x="3132" y="413"/>
                      <a:pt x="2515" y="1"/>
                      <a:pt x="1828" y="1"/>
                    </a:cubicBezTo>
                    <a:cubicBezTo>
                      <a:pt x="1826" y="1"/>
                      <a:pt x="1823" y="1"/>
                      <a:pt x="182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07" name="Google Shape;4804;p63">
                <a:extLst>
                  <a:ext uri="{FF2B5EF4-FFF2-40B4-BE49-F238E27FC236}">
                    <a16:creationId xmlns:a16="http://schemas.microsoft.com/office/drawing/2014/main" xmlns="" id="{2313EF83-F48B-48B1-8C1E-ABF586AFC245}"/>
                  </a:ext>
                </a:extLst>
              </p:cNvPr>
              <p:cNvSpPr/>
              <p:nvPr/>
            </p:nvSpPr>
            <p:spPr>
              <a:xfrm>
                <a:off x="1031050" y="4411100"/>
                <a:ext cx="338650" cy="338725"/>
              </a:xfrm>
              <a:custGeom>
                <a:avLst/>
                <a:gdLst/>
                <a:ahLst/>
                <a:cxnLst/>
                <a:rect l="l" t="t" r="r" b="b"/>
                <a:pathLst>
                  <a:path w="13546" h="13549" extrusionOk="0">
                    <a:moveTo>
                      <a:pt x="7066" y="3673"/>
                    </a:moveTo>
                    <a:cubicBezTo>
                      <a:pt x="7800" y="3673"/>
                      <a:pt x="8522" y="3960"/>
                      <a:pt x="9062" y="4500"/>
                    </a:cubicBezTo>
                    <a:cubicBezTo>
                      <a:pt x="10170" y="5602"/>
                      <a:pt x="10170" y="7393"/>
                      <a:pt x="9062" y="8492"/>
                    </a:cubicBezTo>
                    <a:cubicBezTo>
                      <a:pt x="8522" y="9032"/>
                      <a:pt x="7800" y="9319"/>
                      <a:pt x="7066" y="9319"/>
                    </a:cubicBezTo>
                    <a:cubicBezTo>
                      <a:pt x="6702" y="9319"/>
                      <a:pt x="6334" y="9248"/>
                      <a:pt x="5984" y="9104"/>
                    </a:cubicBezTo>
                    <a:cubicBezTo>
                      <a:pt x="4930" y="8667"/>
                      <a:pt x="4244" y="7637"/>
                      <a:pt x="4244" y="6496"/>
                    </a:cubicBezTo>
                    <a:cubicBezTo>
                      <a:pt x="4244" y="5355"/>
                      <a:pt x="4930" y="4325"/>
                      <a:pt x="5984" y="3888"/>
                    </a:cubicBezTo>
                    <a:cubicBezTo>
                      <a:pt x="6334" y="3744"/>
                      <a:pt x="6702" y="3673"/>
                      <a:pt x="7066" y="3673"/>
                    </a:cubicBezTo>
                    <a:close/>
                    <a:moveTo>
                      <a:pt x="3868" y="9124"/>
                    </a:moveTo>
                    <a:cubicBezTo>
                      <a:pt x="4006" y="9124"/>
                      <a:pt x="4147" y="9176"/>
                      <a:pt x="4262" y="9290"/>
                    </a:cubicBezTo>
                    <a:cubicBezTo>
                      <a:pt x="4481" y="9510"/>
                      <a:pt x="4481" y="9869"/>
                      <a:pt x="4262" y="10088"/>
                    </a:cubicBezTo>
                    <a:cubicBezTo>
                      <a:pt x="4147" y="10204"/>
                      <a:pt x="4005" y="10255"/>
                      <a:pt x="3866" y="10255"/>
                    </a:cubicBezTo>
                    <a:cubicBezTo>
                      <a:pt x="3576" y="10255"/>
                      <a:pt x="3298" y="10031"/>
                      <a:pt x="3298" y="9691"/>
                    </a:cubicBezTo>
                    <a:cubicBezTo>
                      <a:pt x="3298" y="9350"/>
                      <a:pt x="3577" y="9124"/>
                      <a:pt x="3868" y="9124"/>
                    </a:cubicBezTo>
                    <a:close/>
                    <a:moveTo>
                      <a:pt x="8414" y="1"/>
                    </a:moveTo>
                    <a:cubicBezTo>
                      <a:pt x="6466" y="507"/>
                      <a:pt x="4888" y="1425"/>
                      <a:pt x="3518" y="2846"/>
                    </a:cubicBezTo>
                    <a:cubicBezTo>
                      <a:pt x="2169" y="4244"/>
                      <a:pt x="1000" y="6282"/>
                      <a:pt x="1" y="8212"/>
                    </a:cubicBezTo>
                    <a:lnTo>
                      <a:pt x="5337" y="13548"/>
                    </a:lnTo>
                    <a:cubicBezTo>
                      <a:pt x="7267" y="12549"/>
                      <a:pt x="9309" y="11380"/>
                      <a:pt x="10706" y="10031"/>
                    </a:cubicBezTo>
                    <a:cubicBezTo>
                      <a:pt x="12124" y="8664"/>
                      <a:pt x="13039" y="7086"/>
                      <a:pt x="13545" y="5138"/>
                    </a:cubicBezTo>
                    <a:lnTo>
                      <a:pt x="13112" y="5129"/>
                    </a:lnTo>
                    <a:cubicBezTo>
                      <a:pt x="10534" y="5099"/>
                      <a:pt x="8453" y="3015"/>
                      <a:pt x="8420" y="440"/>
                    </a:cubicBezTo>
                    <a:lnTo>
                      <a:pt x="841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08" name="Google Shape;4805;p63">
                <a:extLst>
                  <a:ext uri="{FF2B5EF4-FFF2-40B4-BE49-F238E27FC236}">
                    <a16:creationId xmlns:a16="http://schemas.microsoft.com/office/drawing/2014/main" xmlns="" id="{083BECE8-C675-4DA6-8580-BD404A2EE1E1}"/>
                  </a:ext>
                </a:extLst>
              </p:cNvPr>
              <p:cNvSpPr/>
              <p:nvPr/>
            </p:nvSpPr>
            <p:spPr>
              <a:xfrm>
                <a:off x="1130500" y="4740450"/>
                <a:ext cx="108950" cy="111250"/>
              </a:xfrm>
              <a:custGeom>
                <a:avLst/>
                <a:gdLst/>
                <a:ahLst/>
                <a:cxnLst/>
                <a:rect l="l" t="t" r="r" b="b"/>
                <a:pathLst>
                  <a:path w="4358" h="4450" extrusionOk="0">
                    <a:moveTo>
                      <a:pt x="4358" y="1"/>
                    </a:moveTo>
                    <a:lnTo>
                      <a:pt x="4358" y="1"/>
                    </a:lnTo>
                    <a:cubicBezTo>
                      <a:pt x="2906" y="877"/>
                      <a:pt x="1437" y="1609"/>
                      <a:pt x="1" y="2332"/>
                    </a:cubicBezTo>
                    <a:cubicBezTo>
                      <a:pt x="58" y="3090"/>
                      <a:pt x="112" y="3789"/>
                      <a:pt x="118" y="3882"/>
                    </a:cubicBezTo>
                    <a:cubicBezTo>
                      <a:pt x="118" y="4211"/>
                      <a:pt x="387" y="4450"/>
                      <a:pt x="683" y="4450"/>
                    </a:cubicBezTo>
                    <a:cubicBezTo>
                      <a:pt x="767" y="4450"/>
                      <a:pt x="854" y="4430"/>
                      <a:pt x="937" y="4388"/>
                    </a:cubicBezTo>
                    <a:cubicBezTo>
                      <a:pt x="1039" y="4295"/>
                      <a:pt x="3858" y="3208"/>
                      <a:pt x="435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09" name="Google Shape;4806;p63">
                <a:extLst>
                  <a:ext uri="{FF2B5EF4-FFF2-40B4-BE49-F238E27FC236}">
                    <a16:creationId xmlns:a16="http://schemas.microsoft.com/office/drawing/2014/main" xmlns="" id="{83841AD6-BE43-4151-B0F9-91B58BD2EEE4}"/>
                  </a:ext>
                </a:extLst>
              </p:cNvPr>
              <p:cNvSpPr/>
              <p:nvPr/>
            </p:nvSpPr>
            <p:spPr>
              <a:xfrm>
                <a:off x="927325" y="4539825"/>
                <a:ext cx="114150" cy="109800"/>
              </a:xfrm>
              <a:custGeom>
                <a:avLst/>
                <a:gdLst/>
                <a:ahLst/>
                <a:cxnLst/>
                <a:rect l="l" t="t" r="r" b="b"/>
                <a:pathLst>
                  <a:path w="4566" h="4392" extrusionOk="0">
                    <a:moveTo>
                      <a:pt x="4565" y="1"/>
                    </a:moveTo>
                    <a:lnTo>
                      <a:pt x="4565" y="1"/>
                    </a:lnTo>
                    <a:cubicBezTo>
                      <a:pt x="1268" y="459"/>
                      <a:pt x="184" y="3334"/>
                      <a:pt x="91" y="3437"/>
                    </a:cubicBezTo>
                    <a:cubicBezTo>
                      <a:pt x="0" y="3611"/>
                      <a:pt x="9" y="3822"/>
                      <a:pt x="112" y="3988"/>
                    </a:cubicBezTo>
                    <a:cubicBezTo>
                      <a:pt x="295" y="4286"/>
                      <a:pt x="606" y="4232"/>
                      <a:pt x="723" y="4256"/>
                    </a:cubicBezTo>
                    <a:lnTo>
                      <a:pt x="2214" y="4391"/>
                    </a:lnTo>
                    <a:cubicBezTo>
                      <a:pt x="2945" y="2928"/>
                      <a:pt x="3680" y="1458"/>
                      <a:pt x="456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10" name="Google Shape;4807;p63">
                <a:extLst>
                  <a:ext uri="{FF2B5EF4-FFF2-40B4-BE49-F238E27FC236}">
                    <a16:creationId xmlns:a16="http://schemas.microsoft.com/office/drawing/2014/main" xmlns="" id="{3277D9E1-57AB-454B-B99B-52DA230F606C}"/>
                  </a:ext>
                </a:extLst>
              </p:cNvPr>
              <p:cNvSpPr/>
              <p:nvPr/>
            </p:nvSpPr>
            <p:spPr>
              <a:xfrm>
                <a:off x="898875" y="4711550"/>
                <a:ext cx="170825" cy="169575"/>
              </a:xfrm>
              <a:custGeom>
                <a:avLst/>
                <a:gdLst/>
                <a:ahLst/>
                <a:cxnLst/>
                <a:rect l="l" t="t" r="r" b="b"/>
                <a:pathLst>
                  <a:path w="6833" h="6783" extrusionOk="0">
                    <a:moveTo>
                      <a:pt x="2846" y="1"/>
                    </a:moveTo>
                    <a:cubicBezTo>
                      <a:pt x="1747" y="1052"/>
                      <a:pt x="503" y="4602"/>
                      <a:pt x="63" y="6050"/>
                    </a:cubicBezTo>
                    <a:cubicBezTo>
                      <a:pt x="0" y="6252"/>
                      <a:pt x="54" y="6469"/>
                      <a:pt x="202" y="6616"/>
                    </a:cubicBezTo>
                    <a:cubicBezTo>
                      <a:pt x="309" y="6724"/>
                      <a:pt x="454" y="6782"/>
                      <a:pt x="602" y="6782"/>
                    </a:cubicBezTo>
                    <a:cubicBezTo>
                      <a:pt x="656" y="6782"/>
                      <a:pt x="711" y="6774"/>
                      <a:pt x="765" y="6758"/>
                    </a:cubicBezTo>
                    <a:cubicBezTo>
                      <a:pt x="2225" y="6318"/>
                      <a:pt x="5782" y="5084"/>
                      <a:pt x="6833" y="3981"/>
                    </a:cubicBezTo>
                    <a:cubicBezTo>
                      <a:pt x="6655" y="3900"/>
                      <a:pt x="6492" y="3789"/>
                      <a:pt x="6354" y="3650"/>
                    </a:cubicBezTo>
                    <a:lnTo>
                      <a:pt x="5167" y="2464"/>
                    </a:lnTo>
                    <a:lnTo>
                      <a:pt x="4767" y="2861"/>
                    </a:lnTo>
                    <a:cubicBezTo>
                      <a:pt x="4658" y="2967"/>
                      <a:pt x="4517" y="3020"/>
                      <a:pt x="4375" y="3020"/>
                    </a:cubicBezTo>
                    <a:cubicBezTo>
                      <a:pt x="4231" y="3020"/>
                      <a:pt x="4086" y="2965"/>
                      <a:pt x="3975" y="2855"/>
                    </a:cubicBezTo>
                    <a:cubicBezTo>
                      <a:pt x="3758" y="2638"/>
                      <a:pt x="3755" y="2286"/>
                      <a:pt x="3969" y="2063"/>
                    </a:cubicBezTo>
                    <a:lnTo>
                      <a:pt x="4369" y="1663"/>
                    </a:lnTo>
                    <a:lnTo>
                      <a:pt x="3171" y="464"/>
                    </a:lnTo>
                    <a:cubicBezTo>
                      <a:pt x="3035" y="329"/>
                      <a:pt x="2927" y="172"/>
                      <a:pt x="28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11" name="Google Shape;4808;p63">
              <a:extLst>
                <a:ext uri="{FF2B5EF4-FFF2-40B4-BE49-F238E27FC236}">
                  <a16:creationId xmlns:a16="http://schemas.microsoft.com/office/drawing/2014/main" xmlns="" id="{B4A9ACB3-E24A-49CE-BC79-439118E7D4CF}"/>
                </a:ext>
              </a:extLst>
            </p:cNvPr>
            <p:cNvGrpSpPr/>
            <p:nvPr/>
          </p:nvGrpSpPr>
          <p:grpSpPr>
            <a:xfrm>
              <a:off x="4623047" y="2786092"/>
              <a:ext cx="230680" cy="209950"/>
              <a:chOff x="1492675" y="4420975"/>
              <a:chExt cx="481825" cy="438525"/>
            </a:xfrm>
            <a:solidFill>
              <a:schemeClr val="accent3"/>
            </a:solidFill>
          </p:grpSpPr>
          <p:sp>
            <p:nvSpPr>
              <p:cNvPr id="1112" name="Google Shape;4809;p63">
                <a:extLst>
                  <a:ext uri="{FF2B5EF4-FFF2-40B4-BE49-F238E27FC236}">
                    <a16:creationId xmlns:a16="http://schemas.microsoft.com/office/drawing/2014/main" xmlns="" id="{FA7E0198-666B-4636-9749-D02F8F0CEFA5}"/>
                  </a:ext>
                </a:extLst>
              </p:cNvPr>
              <p:cNvSpPr/>
              <p:nvPr/>
            </p:nvSpPr>
            <p:spPr>
              <a:xfrm>
                <a:off x="1841375" y="4649825"/>
                <a:ext cx="43325" cy="43300"/>
              </a:xfrm>
              <a:custGeom>
                <a:avLst/>
                <a:gdLst/>
                <a:ahLst/>
                <a:cxnLst/>
                <a:rect l="l" t="t" r="r" b="b"/>
                <a:pathLst>
                  <a:path w="1733" h="1732" extrusionOk="0">
                    <a:moveTo>
                      <a:pt x="868" y="0"/>
                    </a:moveTo>
                    <a:cubicBezTo>
                      <a:pt x="389" y="0"/>
                      <a:pt x="1" y="386"/>
                      <a:pt x="1" y="865"/>
                    </a:cubicBezTo>
                    <a:cubicBezTo>
                      <a:pt x="1" y="1343"/>
                      <a:pt x="389" y="1732"/>
                      <a:pt x="868" y="1732"/>
                    </a:cubicBezTo>
                    <a:cubicBezTo>
                      <a:pt x="1347" y="1732"/>
                      <a:pt x="1732" y="1343"/>
                      <a:pt x="1732" y="865"/>
                    </a:cubicBezTo>
                    <a:cubicBezTo>
                      <a:pt x="1732" y="386"/>
                      <a:pt x="1347" y="0"/>
                      <a:pt x="86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13" name="Google Shape;4810;p63">
                <a:extLst>
                  <a:ext uri="{FF2B5EF4-FFF2-40B4-BE49-F238E27FC236}">
                    <a16:creationId xmlns:a16="http://schemas.microsoft.com/office/drawing/2014/main" xmlns="" id="{507F1419-EE61-4762-8684-EAA7A4BCDC3E}"/>
                  </a:ext>
                </a:extLst>
              </p:cNvPr>
              <p:cNvSpPr/>
              <p:nvPr/>
            </p:nvSpPr>
            <p:spPr>
              <a:xfrm>
                <a:off x="1582425" y="4649825"/>
                <a:ext cx="43300" cy="43300"/>
              </a:xfrm>
              <a:custGeom>
                <a:avLst/>
                <a:gdLst/>
                <a:ahLst/>
                <a:cxnLst/>
                <a:rect l="l" t="t" r="r" b="b"/>
                <a:pathLst>
                  <a:path w="1732" h="1732" extrusionOk="0">
                    <a:moveTo>
                      <a:pt x="864" y="0"/>
                    </a:moveTo>
                    <a:cubicBezTo>
                      <a:pt x="386" y="0"/>
                      <a:pt x="0" y="386"/>
                      <a:pt x="0" y="865"/>
                    </a:cubicBezTo>
                    <a:cubicBezTo>
                      <a:pt x="0" y="1343"/>
                      <a:pt x="386" y="1732"/>
                      <a:pt x="864" y="1732"/>
                    </a:cubicBezTo>
                    <a:cubicBezTo>
                      <a:pt x="1343" y="1732"/>
                      <a:pt x="1732" y="1343"/>
                      <a:pt x="1732" y="865"/>
                    </a:cubicBezTo>
                    <a:cubicBezTo>
                      <a:pt x="1732" y="386"/>
                      <a:pt x="1343" y="0"/>
                      <a:pt x="86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14" name="Google Shape;4811;p63">
                <a:extLst>
                  <a:ext uri="{FF2B5EF4-FFF2-40B4-BE49-F238E27FC236}">
                    <a16:creationId xmlns:a16="http://schemas.microsoft.com/office/drawing/2014/main" xmlns="" id="{17B72BE1-0BA9-4152-A5D9-28BB21AFB83E}"/>
                  </a:ext>
                </a:extLst>
              </p:cNvPr>
              <p:cNvSpPr/>
              <p:nvPr/>
            </p:nvSpPr>
            <p:spPr>
              <a:xfrm>
                <a:off x="1492675" y="4420975"/>
                <a:ext cx="481825" cy="356475"/>
              </a:xfrm>
              <a:custGeom>
                <a:avLst/>
                <a:gdLst/>
                <a:ahLst/>
                <a:cxnLst/>
                <a:rect l="l" t="t" r="r" b="b"/>
                <a:pathLst>
                  <a:path w="19273" h="14259" extrusionOk="0">
                    <a:moveTo>
                      <a:pt x="12783" y="1126"/>
                    </a:moveTo>
                    <a:cubicBezTo>
                      <a:pt x="14322" y="1126"/>
                      <a:pt x="15629" y="2382"/>
                      <a:pt x="15822" y="4047"/>
                    </a:cubicBezTo>
                    <a:cubicBezTo>
                      <a:pt x="15825" y="4065"/>
                      <a:pt x="15828" y="4083"/>
                      <a:pt x="15831" y="4099"/>
                    </a:cubicBezTo>
                    <a:lnTo>
                      <a:pt x="16198" y="5854"/>
                    </a:lnTo>
                    <a:lnTo>
                      <a:pt x="9381" y="5854"/>
                    </a:lnTo>
                    <a:lnTo>
                      <a:pt x="11672" y="4099"/>
                    </a:lnTo>
                    <a:cubicBezTo>
                      <a:pt x="11925" y="3909"/>
                      <a:pt x="11973" y="3550"/>
                      <a:pt x="11784" y="3301"/>
                    </a:cubicBezTo>
                    <a:cubicBezTo>
                      <a:pt x="11672" y="3157"/>
                      <a:pt x="11504" y="3082"/>
                      <a:pt x="11334" y="3082"/>
                    </a:cubicBezTo>
                    <a:cubicBezTo>
                      <a:pt x="11212" y="3082"/>
                      <a:pt x="11089" y="3121"/>
                      <a:pt x="10986" y="3201"/>
                    </a:cubicBezTo>
                    <a:lnTo>
                      <a:pt x="7598" y="5800"/>
                    </a:lnTo>
                    <a:cubicBezTo>
                      <a:pt x="7577" y="5818"/>
                      <a:pt x="7556" y="5836"/>
                      <a:pt x="7535" y="5854"/>
                    </a:cubicBezTo>
                    <a:lnTo>
                      <a:pt x="3072" y="5854"/>
                    </a:lnTo>
                    <a:lnTo>
                      <a:pt x="3440" y="4099"/>
                    </a:lnTo>
                    <a:cubicBezTo>
                      <a:pt x="3446" y="4083"/>
                      <a:pt x="3446" y="4065"/>
                      <a:pt x="3449" y="4047"/>
                    </a:cubicBezTo>
                    <a:cubicBezTo>
                      <a:pt x="3641" y="2382"/>
                      <a:pt x="4948" y="1126"/>
                      <a:pt x="6490" y="1126"/>
                    </a:cubicBezTo>
                    <a:close/>
                    <a:moveTo>
                      <a:pt x="11404" y="9606"/>
                    </a:moveTo>
                    <a:cubicBezTo>
                      <a:pt x="11718" y="9606"/>
                      <a:pt x="11967" y="9856"/>
                      <a:pt x="11967" y="10169"/>
                    </a:cubicBezTo>
                    <a:cubicBezTo>
                      <a:pt x="11967" y="10482"/>
                      <a:pt x="11718" y="10735"/>
                      <a:pt x="11404" y="10735"/>
                    </a:cubicBezTo>
                    <a:lnTo>
                      <a:pt x="7755" y="10735"/>
                    </a:lnTo>
                    <a:cubicBezTo>
                      <a:pt x="7442" y="10735"/>
                      <a:pt x="7189" y="10482"/>
                      <a:pt x="7189" y="10169"/>
                    </a:cubicBezTo>
                    <a:cubicBezTo>
                      <a:pt x="7189" y="9856"/>
                      <a:pt x="7442" y="9606"/>
                      <a:pt x="7755" y="9606"/>
                    </a:cubicBezTo>
                    <a:close/>
                    <a:moveTo>
                      <a:pt x="4457" y="8025"/>
                    </a:moveTo>
                    <a:cubicBezTo>
                      <a:pt x="5264" y="8025"/>
                      <a:pt x="5990" y="8510"/>
                      <a:pt x="6300" y="9254"/>
                    </a:cubicBezTo>
                    <a:cubicBezTo>
                      <a:pt x="6607" y="10001"/>
                      <a:pt x="6439" y="10859"/>
                      <a:pt x="5867" y="11428"/>
                    </a:cubicBezTo>
                    <a:cubicBezTo>
                      <a:pt x="5486" y="11811"/>
                      <a:pt x="4976" y="12014"/>
                      <a:pt x="4456" y="12014"/>
                    </a:cubicBezTo>
                    <a:cubicBezTo>
                      <a:pt x="4199" y="12014"/>
                      <a:pt x="3940" y="11964"/>
                      <a:pt x="3693" y="11862"/>
                    </a:cubicBezTo>
                    <a:cubicBezTo>
                      <a:pt x="2949" y="11554"/>
                      <a:pt x="2461" y="10826"/>
                      <a:pt x="2461" y="10019"/>
                    </a:cubicBezTo>
                    <a:cubicBezTo>
                      <a:pt x="2464" y="8920"/>
                      <a:pt x="3355" y="8025"/>
                      <a:pt x="4454" y="8025"/>
                    </a:cubicBezTo>
                    <a:close/>
                    <a:moveTo>
                      <a:pt x="14816" y="8025"/>
                    </a:moveTo>
                    <a:cubicBezTo>
                      <a:pt x="15915" y="8025"/>
                      <a:pt x="16810" y="8917"/>
                      <a:pt x="16810" y="10019"/>
                    </a:cubicBezTo>
                    <a:cubicBezTo>
                      <a:pt x="16810" y="10826"/>
                      <a:pt x="16325" y="11554"/>
                      <a:pt x="15578" y="11862"/>
                    </a:cubicBezTo>
                    <a:cubicBezTo>
                      <a:pt x="15332" y="11964"/>
                      <a:pt x="15073" y="12014"/>
                      <a:pt x="14816" y="12014"/>
                    </a:cubicBezTo>
                    <a:cubicBezTo>
                      <a:pt x="14297" y="12014"/>
                      <a:pt x="13786" y="11811"/>
                      <a:pt x="13404" y="11428"/>
                    </a:cubicBezTo>
                    <a:cubicBezTo>
                      <a:pt x="12835" y="10859"/>
                      <a:pt x="12663" y="10001"/>
                      <a:pt x="12973" y="9254"/>
                    </a:cubicBezTo>
                    <a:cubicBezTo>
                      <a:pt x="13280" y="8510"/>
                      <a:pt x="14009" y="8025"/>
                      <a:pt x="14816" y="8025"/>
                    </a:cubicBezTo>
                    <a:close/>
                    <a:moveTo>
                      <a:pt x="6490" y="0"/>
                    </a:moveTo>
                    <a:cubicBezTo>
                      <a:pt x="4385" y="0"/>
                      <a:pt x="2599" y="1671"/>
                      <a:pt x="2331" y="3894"/>
                    </a:cubicBezTo>
                    <a:lnTo>
                      <a:pt x="1907" y="5917"/>
                    </a:lnTo>
                    <a:cubicBezTo>
                      <a:pt x="799" y="6143"/>
                      <a:pt x="1" y="7119"/>
                      <a:pt x="1" y="8251"/>
                    </a:cubicBezTo>
                    <a:lnTo>
                      <a:pt x="1" y="11877"/>
                    </a:lnTo>
                    <a:cubicBezTo>
                      <a:pt x="1" y="13192"/>
                      <a:pt x="1064" y="14255"/>
                      <a:pt x="2380" y="14258"/>
                    </a:cubicBezTo>
                    <a:lnTo>
                      <a:pt x="16894" y="14258"/>
                    </a:lnTo>
                    <a:cubicBezTo>
                      <a:pt x="18207" y="14255"/>
                      <a:pt x="19270" y="13192"/>
                      <a:pt x="19273" y="11880"/>
                    </a:cubicBezTo>
                    <a:lnTo>
                      <a:pt x="19273" y="8251"/>
                    </a:lnTo>
                    <a:cubicBezTo>
                      <a:pt x="19270" y="7119"/>
                      <a:pt x="18472" y="6143"/>
                      <a:pt x="17364" y="5917"/>
                    </a:cubicBezTo>
                    <a:lnTo>
                      <a:pt x="16939" y="3894"/>
                    </a:lnTo>
                    <a:cubicBezTo>
                      <a:pt x="16671" y="1671"/>
                      <a:pt x="14885" y="0"/>
                      <a:pt x="1278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15" name="Google Shape;4812;p63">
                <a:extLst>
                  <a:ext uri="{FF2B5EF4-FFF2-40B4-BE49-F238E27FC236}">
                    <a16:creationId xmlns:a16="http://schemas.microsoft.com/office/drawing/2014/main" xmlns="" id="{BFD7620C-FE3B-4ABA-9227-AEB44549FB55}"/>
                  </a:ext>
                </a:extLst>
              </p:cNvPr>
              <p:cNvSpPr/>
              <p:nvPr/>
            </p:nvSpPr>
            <p:spPr>
              <a:xfrm>
                <a:off x="1546875" y="4805650"/>
                <a:ext cx="118975" cy="53850"/>
              </a:xfrm>
              <a:custGeom>
                <a:avLst/>
                <a:gdLst/>
                <a:ahLst/>
                <a:cxnLst/>
                <a:rect l="l" t="t" r="r" b="b"/>
                <a:pathLst>
                  <a:path w="4759" h="2154" extrusionOk="0">
                    <a:moveTo>
                      <a:pt x="1" y="1"/>
                    </a:moveTo>
                    <a:lnTo>
                      <a:pt x="1" y="458"/>
                    </a:lnTo>
                    <a:cubicBezTo>
                      <a:pt x="1" y="1395"/>
                      <a:pt x="757" y="2151"/>
                      <a:pt x="1693" y="2154"/>
                    </a:cubicBezTo>
                    <a:lnTo>
                      <a:pt x="3063" y="2154"/>
                    </a:lnTo>
                    <a:cubicBezTo>
                      <a:pt x="4000" y="2151"/>
                      <a:pt x="4756" y="1395"/>
                      <a:pt x="4759" y="458"/>
                    </a:cubicBezTo>
                    <a:lnTo>
                      <a:pt x="475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16" name="Google Shape;4813;p63">
                <a:extLst>
                  <a:ext uri="{FF2B5EF4-FFF2-40B4-BE49-F238E27FC236}">
                    <a16:creationId xmlns:a16="http://schemas.microsoft.com/office/drawing/2014/main" xmlns="" id="{9E9FD5BE-B4AB-4FF4-AC0B-A2506FAE7E8D}"/>
                  </a:ext>
                </a:extLst>
              </p:cNvPr>
              <p:cNvSpPr/>
              <p:nvPr/>
            </p:nvSpPr>
            <p:spPr>
              <a:xfrm>
                <a:off x="1801325" y="4805650"/>
                <a:ext cx="118975" cy="53850"/>
              </a:xfrm>
              <a:custGeom>
                <a:avLst/>
                <a:gdLst/>
                <a:ahLst/>
                <a:cxnLst/>
                <a:rect l="l" t="t" r="r" b="b"/>
                <a:pathLst>
                  <a:path w="4759" h="2154" extrusionOk="0">
                    <a:moveTo>
                      <a:pt x="1" y="1"/>
                    </a:moveTo>
                    <a:lnTo>
                      <a:pt x="1" y="458"/>
                    </a:lnTo>
                    <a:cubicBezTo>
                      <a:pt x="1" y="1395"/>
                      <a:pt x="757" y="2151"/>
                      <a:pt x="1693" y="2154"/>
                    </a:cubicBezTo>
                    <a:lnTo>
                      <a:pt x="3063" y="2154"/>
                    </a:lnTo>
                    <a:cubicBezTo>
                      <a:pt x="4000" y="2151"/>
                      <a:pt x="4756" y="1395"/>
                      <a:pt x="4759" y="458"/>
                    </a:cubicBezTo>
                    <a:lnTo>
                      <a:pt x="475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17" name="Google Shape;4814;p63">
              <a:extLst>
                <a:ext uri="{FF2B5EF4-FFF2-40B4-BE49-F238E27FC236}">
                  <a16:creationId xmlns:a16="http://schemas.microsoft.com/office/drawing/2014/main" xmlns="" id="{A245996D-F580-4F5B-B150-6132125BE2BF}"/>
                </a:ext>
              </a:extLst>
            </p:cNvPr>
            <p:cNvGrpSpPr/>
            <p:nvPr/>
          </p:nvGrpSpPr>
          <p:grpSpPr>
            <a:xfrm>
              <a:off x="4898419" y="2776182"/>
              <a:ext cx="232942" cy="229771"/>
              <a:chOff x="2084100" y="4400250"/>
              <a:chExt cx="486550" cy="479925"/>
            </a:xfrm>
            <a:solidFill>
              <a:schemeClr val="accent3"/>
            </a:solidFill>
          </p:grpSpPr>
          <p:sp>
            <p:nvSpPr>
              <p:cNvPr id="1118" name="Google Shape;4815;p63">
                <a:extLst>
                  <a:ext uri="{FF2B5EF4-FFF2-40B4-BE49-F238E27FC236}">
                    <a16:creationId xmlns:a16="http://schemas.microsoft.com/office/drawing/2014/main" xmlns="" id="{736C49DD-E20B-41CC-896D-8D5A0F0AAE73}"/>
                  </a:ext>
                </a:extLst>
              </p:cNvPr>
              <p:cNvSpPr/>
              <p:nvPr/>
            </p:nvSpPr>
            <p:spPr>
              <a:xfrm>
                <a:off x="2084100" y="4652250"/>
                <a:ext cx="105325" cy="90050"/>
              </a:xfrm>
              <a:custGeom>
                <a:avLst/>
                <a:gdLst/>
                <a:ahLst/>
                <a:cxnLst/>
                <a:rect l="l" t="t" r="r" b="b"/>
                <a:pathLst>
                  <a:path w="4213" h="3602" extrusionOk="0">
                    <a:moveTo>
                      <a:pt x="2260" y="1"/>
                    </a:moveTo>
                    <a:cubicBezTo>
                      <a:pt x="2109" y="1"/>
                      <a:pt x="1966" y="60"/>
                      <a:pt x="1858" y="168"/>
                    </a:cubicBezTo>
                    <a:lnTo>
                      <a:pt x="259" y="1764"/>
                    </a:lnTo>
                    <a:cubicBezTo>
                      <a:pt x="0" y="2023"/>
                      <a:pt x="54" y="2457"/>
                      <a:pt x="367" y="2647"/>
                    </a:cubicBezTo>
                    <a:lnTo>
                      <a:pt x="1957" y="3601"/>
                    </a:lnTo>
                    <a:cubicBezTo>
                      <a:pt x="2078" y="3228"/>
                      <a:pt x="2274" y="2885"/>
                      <a:pt x="2533" y="2592"/>
                    </a:cubicBezTo>
                    <a:lnTo>
                      <a:pt x="4213" y="274"/>
                    </a:lnTo>
                    <a:lnTo>
                      <a:pt x="2337" y="6"/>
                    </a:lnTo>
                    <a:cubicBezTo>
                      <a:pt x="2311" y="2"/>
                      <a:pt x="2285" y="1"/>
                      <a:pt x="226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19" name="Google Shape;4816;p63">
                <a:extLst>
                  <a:ext uri="{FF2B5EF4-FFF2-40B4-BE49-F238E27FC236}">
                    <a16:creationId xmlns:a16="http://schemas.microsoft.com/office/drawing/2014/main" xmlns="" id="{8A8555EB-4EF1-418C-8755-0E439F539A58}"/>
                  </a:ext>
                </a:extLst>
              </p:cNvPr>
              <p:cNvSpPr/>
              <p:nvPr/>
            </p:nvSpPr>
            <p:spPr>
              <a:xfrm>
                <a:off x="2372575" y="4644175"/>
                <a:ext cx="175875" cy="226275"/>
              </a:xfrm>
              <a:custGeom>
                <a:avLst/>
                <a:gdLst/>
                <a:ahLst/>
                <a:cxnLst/>
                <a:rect l="l" t="t" r="r" b="b"/>
                <a:pathLst>
                  <a:path w="7035" h="9051" extrusionOk="0">
                    <a:moveTo>
                      <a:pt x="4469" y="1"/>
                    </a:moveTo>
                    <a:cubicBezTo>
                      <a:pt x="3981" y="467"/>
                      <a:pt x="3466" y="901"/>
                      <a:pt x="2927" y="1304"/>
                    </a:cubicBezTo>
                    <a:lnTo>
                      <a:pt x="0" y="3436"/>
                    </a:lnTo>
                    <a:lnTo>
                      <a:pt x="3406" y="8787"/>
                    </a:lnTo>
                    <a:cubicBezTo>
                      <a:pt x="3514" y="8960"/>
                      <a:pt x="3697" y="9050"/>
                      <a:pt x="3882" y="9050"/>
                    </a:cubicBezTo>
                    <a:cubicBezTo>
                      <a:pt x="4025" y="9050"/>
                      <a:pt x="4170" y="8996"/>
                      <a:pt x="4282" y="8884"/>
                    </a:cubicBezTo>
                    <a:cubicBezTo>
                      <a:pt x="5818" y="7348"/>
                      <a:pt x="5990" y="7173"/>
                      <a:pt x="6821" y="6345"/>
                    </a:cubicBezTo>
                    <a:cubicBezTo>
                      <a:pt x="7034" y="6125"/>
                      <a:pt x="7031" y="5773"/>
                      <a:pt x="6812" y="5553"/>
                    </a:cubicBezTo>
                    <a:cubicBezTo>
                      <a:pt x="6702" y="5444"/>
                      <a:pt x="6558" y="5389"/>
                      <a:pt x="6413" y="5389"/>
                    </a:cubicBezTo>
                    <a:cubicBezTo>
                      <a:pt x="6272" y="5389"/>
                      <a:pt x="6130" y="5441"/>
                      <a:pt x="6020" y="5547"/>
                    </a:cubicBezTo>
                    <a:lnTo>
                      <a:pt x="5800" y="5767"/>
                    </a:lnTo>
                    <a:lnTo>
                      <a:pt x="5201" y="3174"/>
                    </a:lnTo>
                    <a:lnTo>
                      <a:pt x="5920" y="2455"/>
                    </a:lnTo>
                    <a:cubicBezTo>
                      <a:pt x="6134" y="2232"/>
                      <a:pt x="6131" y="1880"/>
                      <a:pt x="5914" y="1663"/>
                    </a:cubicBezTo>
                    <a:cubicBezTo>
                      <a:pt x="5804" y="1551"/>
                      <a:pt x="5660" y="1496"/>
                      <a:pt x="5515" y="1496"/>
                    </a:cubicBezTo>
                    <a:cubicBezTo>
                      <a:pt x="5374" y="1496"/>
                      <a:pt x="5232" y="1548"/>
                      <a:pt x="5122" y="1654"/>
                    </a:cubicBezTo>
                    <a:lnTo>
                      <a:pt x="4903" y="1877"/>
                    </a:lnTo>
                    <a:lnTo>
                      <a:pt x="446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20" name="Google Shape;4817;p63">
                <a:extLst>
                  <a:ext uri="{FF2B5EF4-FFF2-40B4-BE49-F238E27FC236}">
                    <a16:creationId xmlns:a16="http://schemas.microsoft.com/office/drawing/2014/main" xmlns="" id="{535D6666-4AF4-4866-B05E-9C38274D5DCD}"/>
                  </a:ext>
                </a:extLst>
              </p:cNvPr>
              <p:cNvSpPr/>
              <p:nvPr/>
            </p:nvSpPr>
            <p:spPr>
              <a:xfrm>
                <a:off x="2093950" y="4419400"/>
                <a:ext cx="228500" cy="174750"/>
              </a:xfrm>
              <a:custGeom>
                <a:avLst/>
                <a:gdLst/>
                <a:ahLst/>
                <a:cxnLst/>
                <a:rect l="l" t="t" r="r" b="b"/>
                <a:pathLst>
                  <a:path w="9140" h="6990" extrusionOk="0">
                    <a:moveTo>
                      <a:pt x="3194" y="1"/>
                    </a:moveTo>
                    <a:cubicBezTo>
                      <a:pt x="3049" y="1"/>
                      <a:pt x="2905" y="56"/>
                      <a:pt x="2795" y="166"/>
                    </a:cubicBezTo>
                    <a:lnTo>
                      <a:pt x="257" y="2704"/>
                    </a:lnTo>
                    <a:cubicBezTo>
                      <a:pt x="1" y="2960"/>
                      <a:pt x="46" y="3385"/>
                      <a:pt x="350" y="3580"/>
                    </a:cubicBezTo>
                    <a:lnTo>
                      <a:pt x="5707" y="6989"/>
                    </a:lnTo>
                    <a:lnTo>
                      <a:pt x="7824" y="4071"/>
                    </a:lnTo>
                    <a:cubicBezTo>
                      <a:pt x="8230" y="3526"/>
                      <a:pt x="8670" y="3008"/>
                      <a:pt x="9140" y="2517"/>
                    </a:cubicBezTo>
                    <a:lnTo>
                      <a:pt x="7264" y="2084"/>
                    </a:lnTo>
                    <a:lnTo>
                      <a:pt x="7484" y="1864"/>
                    </a:lnTo>
                    <a:cubicBezTo>
                      <a:pt x="7697" y="1641"/>
                      <a:pt x="7694" y="1289"/>
                      <a:pt x="7478" y="1072"/>
                    </a:cubicBezTo>
                    <a:cubicBezTo>
                      <a:pt x="7368" y="961"/>
                      <a:pt x="7223" y="905"/>
                      <a:pt x="7078" y="905"/>
                    </a:cubicBezTo>
                    <a:cubicBezTo>
                      <a:pt x="6937" y="905"/>
                      <a:pt x="6795" y="958"/>
                      <a:pt x="6686" y="1063"/>
                    </a:cubicBezTo>
                    <a:lnTo>
                      <a:pt x="5966" y="1786"/>
                    </a:lnTo>
                    <a:lnTo>
                      <a:pt x="3370" y="1186"/>
                    </a:lnTo>
                    <a:lnTo>
                      <a:pt x="3593" y="964"/>
                    </a:lnTo>
                    <a:cubicBezTo>
                      <a:pt x="3813" y="744"/>
                      <a:pt x="3813" y="385"/>
                      <a:pt x="3593" y="166"/>
                    </a:cubicBezTo>
                    <a:cubicBezTo>
                      <a:pt x="3483" y="56"/>
                      <a:pt x="3339" y="1"/>
                      <a:pt x="319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21" name="Google Shape;4818;p63">
                <a:extLst>
                  <a:ext uri="{FF2B5EF4-FFF2-40B4-BE49-F238E27FC236}">
                    <a16:creationId xmlns:a16="http://schemas.microsoft.com/office/drawing/2014/main" xmlns="" id="{A408180D-F2A4-43F3-A9F4-962649FEE847}"/>
                  </a:ext>
                </a:extLst>
              </p:cNvPr>
              <p:cNvSpPr/>
              <p:nvPr/>
            </p:nvSpPr>
            <p:spPr>
              <a:xfrm>
                <a:off x="2224425" y="4777500"/>
                <a:ext cx="90425" cy="102675"/>
              </a:xfrm>
              <a:custGeom>
                <a:avLst/>
                <a:gdLst/>
                <a:ahLst/>
                <a:cxnLst/>
                <a:rect l="l" t="t" r="r" b="b"/>
                <a:pathLst>
                  <a:path w="3617" h="4107" extrusionOk="0">
                    <a:moveTo>
                      <a:pt x="3324" y="0"/>
                    </a:moveTo>
                    <a:lnTo>
                      <a:pt x="846" y="1804"/>
                    </a:lnTo>
                    <a:cubicBezTo>
                      <a:pt x="638" y="1994"/>
                      <a:pt x="340" y="2144"/>
                      <a:pt x="0" y="2250"/>
                    </a:cubicBezTo>
                    <a:lnTo>
                      <a:pt x="949" y="3831"/>
                    </a:lnTo>
                    <a:cubicBezTo>
                      <a:pt x="1057" y="4011"/>
                      <a:pt x="1245" y="4106"/>
                      <a:pt x="1435" y="4106"/>
                    </a:cubicBezTo>
                    <a:cubicBezTo>
                      <a:pt x="1578" y="4106"/>
                      <a:pt x="1723" y="4052"/>
                      <a:pt x="1834" y="3939"/>
                    </a:cubicBezTo>
                    <a:lnTo>
                      <a:pt x="3430" y="2343"/>
                    </a:lnTo>
                    <a:cubicBezTo>
                      <a:pt x="3556" y="2217"/>
                      <a:pt x="3617" y="2039"/>
                      <a:pt x="3589" y="1864"/>
                    </a:cubicBezTo>
                    <a:lnTo>
                      <a:pt x="3324"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22" name="Google Shape;4819;p63">
                <a:extLst>
                  <a:ext uri="{FF2B5EF4-FFF2-40B4-BE49-F238E27FC236}">
                    <a16:creationId xmlns:a16="http://schemas.microsoft.com/office/drawing/2014/main" xmlns="" id="{D56537BB-BDB2-47BA-990F-963B0FC0F4AC}"/>
                  </a:ext>
                </a:extLst>
              </p:cNvPr>
              <p:cNvSpPr/>
              <p:nvPr/>
            </p:nvSpPr>
            <p:spPr>
              <a:xfrm>
                <a:off x="2454100" y="4400250"/>
                <a:ext cx="116550" cy="107300"/>
              </a:xfrm>
              <a:custGeom>
                <a:avLst/>
                <a:gdLst/>
                <a:ahLst/>
                <a:cxnLst/>
                <a:rect l="l" t="t" r="r" b="b"/>
                <a:pathLst>
                  <a:path w="4662" h="4292" extrusionOk="0">
                    <a:moveTo>
                      <a:pt x="2188" y="0"/>
                    </a:moveTo>
                    <a:cubicBezTo>
                      <a:pt x="1911" y="0"/>
                      <a:pt x="1630" y="51"/>
                      <a:pt x="1361" y="155"/>
                    </a:cubicBezTo>
                    <a:cubicBezTo>
                      <a:pt x="1015" y="287"/>
                      <a:pt x="675" y="432"/>
                      <a:pt x="341" y="588"/>
                    </a:cubicBezTo>
                    <a:cubicBezTo>
                      <a:pt x="0" y="1600"/>
                      <a:pt x="265" y="2717"/>
                      <a:pt x="1021" y="3470"/>
                    </a:cubicBezTo>
                    <a:cubicBezTo>
                      <a:pt x="1558" y="4004"/>
                      <a:pt x="2275" y="4291"/>
                      <a:pt x="3007" y="4291"/>
                    </a:cubicBezTo>
                    <a:cubicBezTo>
                      <a:pt x="3307" y="4291"/>
                      <a:pt x="3609" y="4243"/>
                      <a:pt x="3903" y="4145"/>
                    </a:cubicBezTo>
                    <a:cubicBezTo>
                      <a:pt x="4060" y="3813"/>
                      <a:pt x="4204" y="3473"/>
                      <a:pt x="4337" y="3130"/>
                    </a:cubicBezTo>
                    <a:cubicBezTo>
                      <a:pt x="4662" y="2281"/>
                      <a:pt x="4457" y="1320"/>
                      <a:pt x="3816" y="676"/>
                    </a:cubicBezTo>
                    <a:cubicBezTo>
                      <a:pt x="3375" y="235"/>
                      <a:pt x="2787" y="0"/>
                      <a:pt x="218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23" name="Google Shape;4820;p63">
                <a:extLst>
                  <a:ext uri="{FF2B5EF4-FFF2-40B4-BE49-F238E27FC236}">
                    <a16:creationId xmlns:a16="http://schemas.microsoft.com/office/drawing/2014/main" xmlns="" id="{4B995116-54E1-43CE-ABBF-45B01F48DE78}"/>
                  </a:ext>
                </a:extLst>
              </p:cNvPr>
              <p:cNvSpPr/>
              <p:nvPr/>
            </p:nvSpPr>
            <p:spPr>
              <a:xfrm>
                <a:off x="2152975" y="4431500"/>
                <a:ext cx="381925" cy="377725"/>
              </a:xfrm>
              <a:custGeom>
                <a:avLst/>
                <a:gdLst/>
                <a:ahLst/>
                <a:cxnLst/>
                <a:rect l="l" t="t" r="r" b="b"/>
                <a:pathLst>
                  <a:path w="15277" h="15109" extrusionOk="0">
                    <a:moveTo>
                      <a:pt x="11062" y="3658"/>
                    </a:moveTo>
                    <a:cubicBezTo>
                      <a:pt x="11207" y="3658"/>
                      <a:pt x="11353" y="3714"/>
                      <a:pt x="11464" y="3825"/>
                    </a:cubicBezTo>
                    <a:cubicBezTo>
                      <a:pt x="11681" y="4042"/>
                      <a:pt x="11684" y="4394"/>
                      <a:pt x="11470" y="4617"/>
                    </a:cubicBezTo>
                    <a:lnTo>
                      <a:pt x="9076" y="7011"/>
                    </a:lnTo>
                    <a:cubicBezTo>
                      <a:pt x="8965" y="7122"/>
                      <a:pt x="8820" y="7178"/>
                      <a:pt x="8675" y="7178"/>
                    </a:cubicBezTo>
                    <a:cubicBezTo>
                      <a:pt x="8530" y="7178"/>
                      <a:pt x="8385" y="7122"/>
                      <a:pt x="8275" y="7011"/>
                    </a:cubicBezTo>
                    <a:cubicBezTo>
                      <a:pt x="8055" y="6791"/>
                      <a:pt x="8055" y="6433"/>
                      <a:pt x="8275" y="6213"/>
                    </a:cubicBezTo>
                    <a:lnTo>
                      <a:pt x="10672" y="3816"/>
                    </a:lnTo>
                    <a:cubicBezTo>
                      <a:pt x="10781" y="3711"/>
                      <a:pt x="10921" y="3658"/>
                      <a:pt x="11062" y="3658"/>
                    </a:cubicBezTo>
                    <a:close/>
                    <a:moveTo>
                      <a:pt x="11136" y="1"/>
                    </a:moveTo>
                    <a:lnTo>
                      <a:pt x="11136" y="1"/>
                    </a:lnTo>
                    <a:cubicBezTo>
                      <a:pt x="9278" y="1079"/>
                      <a:pt x="7658" y="2524"/>
                      <a:pt x="6378" y="4253"/>
                    </a:cubicBezTo>
                    <a:lnTo>
                      <a:pt x="624" y="12169"/>
                    </a:lnTo>
                    <a:cubicBezTo>
                      <a:pt x="0" y="12877"/>
                      <a:pt x="15" y="13979"/>
                      <a:pt x="660" y="14623"/>
                    </a:cubicBezTo>
                    <a:cubicBezTo>
                      <a:pt x="992" y="14957"/>
                      <a:pt x="1464" y="15108"/>
                      <a:pt x="1921" y="15108"/>
                    </a:cubicBezTo>
                    <a:cubicBezTo>
                      <a:pt x="2351" y="15108"/>
                      <a:pt x="2767" y="14974"/>
                      <a:pt x="3039" y="14732"/>
                    </a:cubicBezTo>
                    <a:lnTo>
                      <a:pt x="11037" y="8905"/>
                    </a:lnTo>
                    <a:cubicBezTo>
                      <a:pt x="12759" y="7628"/>
                      <a:pt x="14201" y="6014"/>
                      <a:pt x="15276" y="4162"/>
                    </a:cubicBezTo>
                    <a:lnTo>
                      <a:pt x="15276" y="4162"/>
                    </a:lnTo>
                    <a:cubicBezTo>
                      <a:pt x="15201" y="4166"/>
                      <a:pt x="15126" y="4168"/>
                      <a:pt x="15052" y="4168"/>
                    </a:cubicBezTo>
                    <a:cubicBezTo>
                      <a:pt x="13942" y="4168"/>
                      <a:pt x="12979" y="3729"/>
                      <a:pt x="12265" y="3018"/>
                    </a:cubicBezTo>
                    <a:cubicBezTo>
                      <a:pt x="11446" y="2199"/>
                      <a:pt x="11076" y="1091"/>
                      <a:pt x="111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24" name="Google Shape;4821;p63">
              <a:extLst>
                <a:ext uri="{FF2B5EF4-FFF2-40B4-BE49-F238E27FC236}">
                  <a16:creationId xmlns:a16="http://schemas.microsoft.com/office/drawing/2014/main" xmlns="" id="{9E41AB9B-16B2-49B8-8CC4-576ECA0B0F15}"/>
                </a:ext>
              </a:extLst>
            </p:cNvPr>
            <p:cNvGrpSpPr/>
            <p:nvPr/>
          </p:nvGrpSpPr>
          <p:grpSpPr>
            <a:xfrm>
              <a:off x="5195211" y="2775739"/>
              <a:ext cx="202744" cy="230656"/>
              <a:chOff x="2707950" y="4399325"/>
              <a:chExt cx="423475" cy="481775"/>
            </a:xfrm>
            <a:solidFill>
              <a:schemeClr val="accent3"/>
            </a:solidFill>
          </p:grpSpPr>
          <p:sp>
            <p:nvSpPr>
              <p:cNvPr id="1125" name="Google Shape;4822;p63">
                <a:extLst>
                  <a:ext uri="{FF2B5EF4-FFF2-40B4-BE49-F238E27FC236}">
                    <a16:creationId xmlns:a16="http://schemas.microsoft.com/office/drawing/2014/main" xmlns="" id="{E521CF7A-C432-4C6E-9290-0D3BF1EEF35A}"/>
                  </a:ext>
                </a:extLst>
              </p:cNvPr>
              <p:cNvSpPr/>
              <p:nvPr/>
            </p:nvSpPr>
            <p:spPr>
              <a:xfrm>
                <a:off x="2905550" y="4515000"/>
                <a:ext cx="28275" cy="366100"/>
              </a:xfrm>
              <a:custGeom>
                <a:avLst/>
                <a:gdLst/>
                <a:ahLst/>
                <a:cxnLst/>
                <a:rect l="l" t="t" r="r" b="b"/>
                <a:pathLst>
                  <a:path w="1131" h="14644" extrusionOk="0">
                    <a:moveTo>
                      <a:pt x="1" y="0"/>
                    </a:moveTo>
                    <a:lnTo>
                      <a:pt x="1" y="14644"/>
                    </a:lnTo>
                    <a:lnTo>
                      <a:pt x="1130" y="14644"/>
                    </a:lnTo>
                    <a:lnTo>
                      <a:pt x="113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26" name="Google Shape;4823;p63">
                <a:extLst>
                  <a:ext uri="{FF2B5EF4-FFF2-40B4-BE49-F238E27FC236}">
                    <a16:creationId xmlns:a16="http://schemas.microsoft.com/office/drawing/2014/main" xmlns="" id="{1BD33766-67E1-4136-8B96-98FCB8DA2B6B}"/>
                  </a:ext>
                </a:extLst>
              </p:cNvPr>
              <p:cNvSpPr/>
              <p:nvPr/>
            </p:nvSpPr>
            <p:spPr>
              <a:xfrm>
                <a:off x="2962025" y="4710725"/>
                <a:ext cx="141175" cy="29225"/>
              </a:xfrm>
              <a:custGeom>
                <a:avLst/>
                <a:gdLst/>
                <a:ahLst/>
                <a:cxnLst/>
                <a:rect l="l" t="t" r="r" b="b"/>
                <a:pathLst>
                  <a:path w="5647" h="1169" extrusionOk="0">
                    <a:moveTo>
                      <a:pt x="0" y="0"/>
                    </a:moveTo>
                    <a:lnTo>
                      <a:pt x="0" y="1169"/>
                    </a:lnTo>
                    <a:lnTo>
                      <a:pt x="5646" y="1169"/>
                    </a:lnTo>
                    <a:lnTo>
                      <a:pt x="564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27" name="Google Shape;4824;p63">
                <a:extLst>
                  <a:ext uri="{FF2B5EF4-FFF2-40B4-BE49-F238E27FC236}">
                    <a16:creationId xmlns:a16="http://schemas.microsoft.com/office/drawing/2014/main" xmlns="" id="{D99A3705-4F31-4EF0-A458-1762C524CC2F}"/>
                  </a:ext>
                </a:extLst>
              </p:cNvPr>
              <p:cNvSpPr/>
              <p:nvPr/>
            </p:nvSpPr>
            <p:spPr>
              <a:xfrm>
                <a:off x="2962025" y="4768175"/>
                <a:ext cx="141175" cy="112925"/>
              </a:xfrm>
              <a:custGeom>
                <a:avLst/>
                <a:gdLst/>
                <a:ahLst/>
                <a:cxnLst/>
                <a:rect l="l" t="t" r="r" b="b"/>
                <a:pathLst>
                  <a:path w="5647" h="4517" extrusionOk="0">
                    <a:moveTo>
                      <a:pt x="0" y="0"/>
                    </a:moveTo>
                    <a:lnTo>
                      <a:pt x="0" y="4517"/>
                    </a:lnTo>
                    <a:lnTo>
                      <a:pt x="3951" y="4517"/>
                    </a:lnTo>
                    <a:cubicBezTo>
                      <a:pt x="4888" y="4517"/>
                      <a:pt x="5646" y="3758"/>
                      <a:pt x="5646" y="2825"/>
                    </a:cubicBezTo>
                    <a:lnTo>
                      <a:pt x="564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28" name="Google Shape;4825;p63">
                <a:extLst>
                  <a:ext uri="{FF2B5EF4-FFF2-40B4-BE49-F238E27FC236}">
                    <a16:creationId xmlns:a16="http://schemas.microsoft.com/office/drawing/2014/main" xmlns="" id="{2F1E2107-8427-4A2B-91F9-A28B5EE2FE3D}"/>
                  </a:ext>
                </a:extLst>
              </p:cNvPr>
              <p:cNvSpPr/>
              <p:nvPr/>
            </p:nvSpPr>
            <p:spPr>
              <a:xfrm>
                <a:off x="2736175" y="4710725"/>
                <a:ext cx="141175" cy="29225"/>
              </a:xfrm>
              <a:custGeom>
                <a:avLst/>
                <a:gdLst/>
                <a:ahLst/>
                <a:cxnLst/>
                <a:rect l="l" t="t" r="r" b="b"/>
                <a:pathLst>
                  <a:path w="5647" h="1169" extrusionOk="0">
                    <a:moveTo>
                      <a:pt x="1" y="0"/>
                    </a:moveTo>
                    <a:lnTo>
                      <a:pt x="1" y="1169"/>
                    </a:lnTo>
                    <a:lnTo>
                      <a:pt x="5647" y="1169"/>
                    </a:lnTo>
                    <a:lnTo>
                      <a:pt x="564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29" name="Google Shape;4826;p63">
                <a:extLst>
                  <a:ext uri="{FF2B5EF4-FFF2-40B4-BE49-F238E27FC236}">
                    <a16:creationId xmlns:a16="http://schemas.microsoft.com/office/drawing/2014/main" xmlns="" id="{D7C6C872-CE22-4BE8-A579-4389880713A2}"/>
                  </a:ext>
                </a:extLst>
              </p:cNvPr>
              <p:cNvSpPr/>
              <p:nvPr/>
            </p:nvSpPr>
            <p:spPr>
              <a:xfrm>
                <a:off x="2736175" y="4768175"/>
                <a:ext cx="141175" cy="112925"/>
              </a:xfrm>
              <a:custGeom>
                <a:avLst/>
                <a:gdLst/>
                <a:ahLst/>
                <a:cxnLst/>
                <a:rect l="l" t="t" r="r" b="b"/>
                <a:pathLst>
                  <a:path w="5647" h="4517" extrusionOk="0">
                    <a:moveTo>
                      <a:pt x="1" y="0"/>
                    </a:moveTo>
                    <a:lnTo>
                      <a:pt x="1" y="2825"/>
                    </a:lnTo>
                    <a:cubicBezTo>
                      <a:pt x="1" y="3758"/>
                      <a:pt x="759" y="4517"/>
                      <a:pt x="1693" y="4517"/>
                    </a:cubicBezTo>
                    <a:lnTo>
                      <a:pt x="5647" y="4517"/>
                    </a:lnTo>
                    <a:lnTo>
                      <a:pt x="564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30" name="Google Shape;4827;p63">
                <a:extLst>
                  <a:ext uri="{FF2B5EF4-FFF2-40B4-BE49-F238E27FC236}">
                    <a16:creationId xmlns:a16="http://schemas.microsoft.com/office/drawing/2014/main" xmlns="" id="{5DC0F3A9-4835-415C-BD3D-0DF62B710D6C}"/>
                  </a:ext>
                </a:extLst>
              </p:cNvPr>
              <p:cNvSpPr/>
              <p:nvPr/>
            </p:nvSpPr>
            <p:spPr>
              <a:xfrm>
                <a:off x="2707950" y="4515075"/>
                <a:ext cx="169400" cy="82825"/>
              </a:xfrm>
              <a:custGeom>
                <a:avLst/>
                <a:gdLst/>
                <a:ahLst/>
                <a:cxnLst/>
                <a:rect l="l" t="t" r="r" b="b"/>
                <a:pathLst>
                  <a:path w="6776" h="3313" extrusionOk="0">
                    <a:moveTo>
                      <a:pt x="1693" y="0"/>
                    </a:moveTo>
                    <a:cubicBezTo>
                      <a:pt x="759" y="0"/>
                      <a:pt x="0" y="756"/>
                      <a:pt x="0" y="1693"/>
                    </a:cubicBezTo>
                    <a:lnTo>
                      <a:pt x="0" y="2747"/>
                    </a:lnTo>
                    <a:cubicBezTo>
                      <a:pt x="0" y="3060"/>
                      <a:pt x="253" y="3313"/>
                      <a:pt x="563" y="3313"/>
                    </a:cubicBezTo>
                    <a:lnTo>
                      <a:pt x="6776" y="3313"/>
                    </a:lnTo>
                    <a:lnTo>
                      <a:pt x="6776"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31" name="Google Shape;4828;p63">
                <a:extLst>
                  <a:ext uri="{FF2B5EF4-FFF2-40B4-BE49-F238E27FC236}">
                    <a16:creationId xmlns:a16="http://schemas.microsoft.com/office/drawing/2014/main" xmlns="" id="{09C99A87-545D-41BE-909B-F04DB3E31811}"/>
                  </a:ext>
                </a:extLst>
              </p:cNvPr>
              <p:cNvSpPr/>
              <p:nvPr/>
            </p:nvSpPr>
            <p:spPr>
              <a:xfrm>
                <a:off x="2736175" y="4626025"/>
                <a:ext cx="141175" cy="56500"/>
              </a:xfrm>
              <a:custGeom>
                <a:avLst/>
                <a:gdLst/>
                <a:ahLst/>
                <a:cxnLst/>
                <a:rect l="l" t="t" r="r" b="b"/>
                <a:pathLst>
                  <a:path w="5647" h="2260" extrusionOk="0">
                    <a:moveTo>
                      <a:pt x="1" y="1"/>
                    </a:moveTo>
                    <a:lnTo>
                      <a:pt x="1" y="2259"/>
                    </a:lnTo>
                    <a:lnTo>
                      <a:pt x="5647" y="2259"/>
                    </a:lnTo>
                    <a:lnTo>
                      <a:pt x="564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32" name="Google Shape;4829;p63">
                <a:extLst>
                  <a:ext uri="{FF2B5EF4-FFF2-40B4-BE49-F238E27FC236}">
                    <a16:creationId xmlns:a16="http://schemas.microsoft.com/office/drawing/2014/main" xmlns="" id="{BEC23AD4-77F7-442B-9894-B08B79496EA0}"/>
                  </a:ext>
                </a:extLst>
              </p:cNvPr>
              <p:cNvSpPr/>
              <p:nvPr/>
            </p:nvSpPr>
            <p:spPr>
              <a:xfrm>
                <a:off x="2850525" y="4430375"/>
                <a:ext cx="138325" cy="56500"/>
              </a:xfrm>
              <a:custGeom>
                <a:avLst/>
                <a:gdLst/>
                <a:ahLst/>
                <a:cxnLst/>
                <a:rect l="l" t="t" r="r" b="b"/>
                <a:pathLst>
                  <a:path w="5533" h="2260" extrusionOk="0">
                    <a:moveTo>
                      <a:pt x="2765" y="1"/>
                    </a:moveTo>
                    <a:cubicBezTo>
                      <a:pt x="1500" y="1"/>
                      <a:pt x="275" y="916"/>
                      <a:pt x="1" y="2259"/>
                    </a:cubicBezTo>
                    <a:lnTo>
                      <a:pt x="5532" y="2259"/>
                    </a:lnTo>
                    <a:cubicBezTo>
                      <a:pt x="5258" y="910"/>
                      <a:pt x="4030" y="1"/>
                      <a:pt x="276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33" name="Google Shape;4830;p63">
                <a:extLst>
                  <a:ext uri="{FF2B5EF4-FFF2-40B4-BE49-F238E27FC236}">
                    <a16:creationId xmlns:a16="http://schemas.microsoft.com/office/drawing/2014/main" xmlns="" id="{D24BA152-3522-4C8A-B0D3-9ECC1FDA2654}"/>
                  </a:ext>
                </a:extLst>
              </p:cNvPr>
              <p:cNvSpPr/>
              <p:nvPr/>
            </p:nvSpPr>
            <p:spPr>
              <a:xfrm>
                <a:off x="2974300" y="4399350"/>
                <a:ext cx="129650" cy="87525"/>
              </a:xfrm>
              <a:custGeom>
                <a:avLst/>
                <a:gdLst/>
                <a:ahLst/>
                <a:cxnLst/>
                <a:rect l="l" t="t" r="r" b="b"/>
                <a:pathLst>
                  <a:path w="5186" h="3501" extrusionOk="0">
                    <a:moveTo>
                      <a:pt x="2058" y="0"/>
                    </a:moveTo>
                    <a:cubicBezTo>
                      <a:pt x="1374" y="0"/>
                      <a:pt x="670" y="239"/>
                      <a:pt x="0" y="775"/>
                    </a:cubicBezTo>
                    <a:cubicBezTo>
                      <a:pt x="931" y="1398"/>
                      <a:pt x="1554" y="2389"/>
                      <a:pt x="1714" y="3500"/>
                    </a:cubicBezTo>
                    <a:lnTo>
                      <a:pt x="4397" y="3500"/>
                    </a:lnTo>
                    <a:cubicBezTo>
                      <a:pt x="4842" y="3497"/>
                      <a:pt x="5185" y="3109"/>
                      <a:pt x="5131" y="2666"/>
                    </a:cubicBezTo>
                    <a:cubicBezTo>
                      <a:pt x="5128" y="2639"/>
                      <a:pt x="5125" y="2609"/>
                      <a:pt x="5119" y="2579"/>
                    </a:cubicBezTo>
                    <a:cubicBezTo>
                      <a:pt x="4936" y="1482"/>
                      <a:pt x="4207" y="609"/>
                      <a:pt x="3171" y="212"/>
                    </a:cubicBezTo>
                    <a:cubicBezTo>
                      <a:pt x="2813" y="74"/>
                      <a:pt x="2438" y="0"/>
                      <a:pt x="205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34" name="Google Shape;4831;p63">
                <a:extLst>
                  <a:ext uri="{FF2B5EF4-FFF2-40B4-BE49-F238E27FC236}">
                    <a16:creationId xmlns:a16="http://schemas.microsoft.com/office/drawing/2014/main" xmlns="" id="{68A0F864-1B4F-456E-9313-3D7334D479C7}"/>
                  </a:ext>
                </a:extLst>
              </p:cNvPr>
              <p:cNvSpPr/>
              <p:nvPr/>
            </p:nvSpPr>
            <p:spPr>
              <a:xfrm>
                <a:off x="2735425" y="4399325"/>
                <a:ext cx="129650" cy="87475"/>
              </a:xfrm>
              <a:custGeom>
                <a:avLst/>
                <a:gdLst/>
                <a:ahLst/>
                <a:cxnLst/>
                <a:rect l="l" t="t" r="r" b="b"/>
                <a:pathLst>
                  <a:path w="5186" h="3499" extrusionOk="0">
                    <a:moveTo>
                      <a:pt x="3150" y="0"/>
                    </a:moveTo>
                    <a:cubicBezTo>
                      <a:pt x="2765" y="0"/>
                      <a:pt x="2385" y="77"/>
                      <a:pt x="2015" y="219"/>
                    </a:cubicBezTo>
                    <a:cubicBezTo>
                      <a:pt x="979" y="616"/>
                      <a:pt x="250" y="1483"/>
                      <a:pt x="67" y="2580"/>
                    </a:cubicBezTo>
                    <a:cubicBezTo>
                      <a:pt x="64" y="2610"/>
                      <a:pt x="58" y="2637"/>
                      <a:pt x="55" y="2667"/>
                    </a:cubicBezTo>
                    <a:cubicBezTo>
                      <a:pt x="0" y="3110"/>
                      <a:pt x="344" y="3498"/>
                      <a:pt x="789" y="3498"/>
                    </a:cubicBezTo>
                    <a:lnTo>
                      <a:pt x="3475" y="3498"/>
                    </a:lnTo>
                    <a:cubicBezTo>
                      <a:pt x="3632" y="2390"/>
                      <a:pt x="4255" y="1399"/>
                      <a:pt x="5186" y="776"/>
                    </a:cubicBezTo>
                    <a:cubicBezTo>
                      <a:pt x="4510" y="236"/>
                      <a:pt x="3823" y="0"/>
                      <a:pt x="315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35" name="Google Shape;4832;p63">
                <a:extLst>
                  <a:ext uri="{FF2B5EF4-FFF2-40B4-BE49-F238E27FC236}">
                    <a16:creationId xmlns:a16="http://schemas.microsoft.com/office/drawing/2014/main" xmlns="" id="{F9657D45-1617-45B7-AD5A-A54A34D6032E}"/>
                  </a:ext>
                </a:extLst>
              </p:cNvPr>
              <p:cNvSpPr/>
              <p:nvPr/>
            </p:nvSpPr>
            <p:spPr>
              <a:xfrm>
                <a:off x="2962025" y="4515075"/>
                <a:ext cx="169400" cy="82825"/>
              </a:xfrm>
              <a:custGeom>
                <a:avLst/>
                <a:gdLst/>
                <a:ahLst/>
                <a:cxnLst/>
                <a:rect l="l" t="t" r="r" b="b"/>
                <a:pathLst>
                  <a:path w="6776" h="3313" extrusionOk="0">
                    <a:moveTo>
                      <a:pt x="0" y="0"/>
                    </a:moveTo>
                    <a:lnTo>
                      <a:pt x="0" y="3313"/>
                    </a:lnTo>
                    <a:lnTo>
                      <a:pt x="6209" y="3313"/>
                    </a:lnTo>
                    <a:cubicBezTo>
                      <a:pt x="6523" y="3313"/>
                      <a:pt x="6776" y="3060"/>
                      <a:pt x="6776" y="2747"/>
                    </a:cubicBezTo>
                    <a:lnTo>
                      <a:pt x="6776" y="1693"/>
                    </a:lnTo>
                    <a:cubicBezTo>
                      <a:pt x="6776" y="756"/>
                      <a:pt x="6017" y="0"/>
                      <a:pt x="508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36" name="Google Shape;4833;p63">
                <a:extLst>
                  <a:ext uri="{FF2B5EF4-FFF2-40B4-BE49-F238E27FC236}">
                    <a16:creationId xmlns:a16="http://schemas.microsoft.com/office/drawing/2014/main" xmlns="" id="{D2A37EA3-F5AE-44A6-BD26-419B1C57E94C}"/>
                  </a:ext>
                </a:extLst>
              </p:cNvPr>
              <p:cNvSpPr/>
              <p:nvPr/>
            </p:nvSpPr>
            <p:spPr>
              <a:xfrm>
                <a:off x="2962025" y="4626025"/>
                <a:ext cx="141175" cy="56500"/>
              </a:xfrm>
              <a:custGeom>
                <a:avLst/>
                <a:gdLst/>
                <a:ahLst/>
                <a:cxnLst/>
                <a:rect l="l" t="t" r="r" b="b"/>
                <a:pathLst>
                  <a:path w="5647" h="2260" extrusionOk="0">
                    <a:moveTo>
                      <a:pt x="0" y="1"/>
                    </a:moveTo>
                    <a:lnTo>
                      <a:pt x="0" y="2259"/>
                    </a:lnTo>
                    <a:lnTo>
                      <a:pt x="5646" y="2259"/>
                    </a:lnTo>
                    <a:lnTo>
                      <a:pt x="564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37" name="Google Shape;4834;p63">
              <a:extLst>
                <a:ext uri="{FF2B5EF4-FFF2-40B4-BE49-F238E27FC236}">
                  <a16:creationId xmlns:a16="http://schemas.microsoft.com/office/drawing/2014/main" xmlns="" id="{D6386237-A122-42F2-AA6F-17065F7EE9D7}"/>
                </a:ext>
              </a:extLst>
            </p:cNvPr>
            <p:cNvGrpSpPr/>
            <p:nvPr/>
          </p:nvGrpSpPr>
          <p:grpSpPr>
            <a:xfrm>
              <a:off x="5487268" y="2775721"/>
              <a:ext cx="187029" cy="230692"/>
              <a:chOff x="3330525" y="4399275"/>
              <a:chExt cx="390650" cy="481850"/>
            </a:xfrm>
            <a:solidFill>
              <a:schemeClr val="accent3"/>
            </a:solidFill>
          </p:grpSpPr>
          <p:sp>
            <p:nvSpPr>
              <p:cNvPr id="1138" name="Google Shape;4835;p63">
                <a:extLst>
                  <a:ext uri="{FF2B5EF4-FFF2-40B4-BE49-F238E27FC236}">
                    <a16:creationId xmlns:a16="http://schemas.microsoft.com/office/drawing/2014/main" xmlns="" id="{33A4834D-334C-4C9D-8276-951C6517A0BB}"/>
                  </a:ext>
                </a:extLst>
              </p:cNvPr>
              <p:cNvSpPr/>
              <p:nvPr/>
            </p:nvSpPr>
            <p:spPr>
              <a:xfrm>
                <a:off x="3543950" y="4648550"/>
                <a:ext cx="78450" cy="95775"/>
              </a:xfrm>
              <a:custGeom>
                <a:avLst/>
                <a:gdLst/>
                <a:ahLst/>
                <a:cxnLst/>
                <a:rect l="l" t="t" r="r" b="b"/>
                <a:pathLst>
                  <a:path w="3138" h="3831" extrusionOk="0">
                    <a:moveTo>
                      <a:pt x="2677" y="0"/>
                    </a:moveTo>
                    <a:cubicBezTo>
                      <a:pt x="2298" y="356"/>
                      <a:pt x="1861" y="648"/>
                      <a:pt x="1388" y="858"/>
                    </a:cubicBezTo>
                    <a:lnTo>
                      <a:pt x="0" y="2948"/>
                    </a:lnTo>
                    <a:lnTo>
                      <a:pt x="880" y="3831"/>
                    </a:lnTo>
                    <a:lnTo>
                      <a:pt x="3138" y="443"/>
                    </a:lnTo>
                    <a:lnTo>
                      <a:pt x="2677"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39" name="Google Shape;4836;p63">
                <a:extLst>
                  <a:ext uri="{FF2B5EF4-FFF2-40B4-BE49-F238E27FC236}">
                    <a16:creationId xmlns:a16="http://schemas.microsoft.com/office/drawing/2014/main" xmlns="" id="{74A0A675-ABA3-41B5-B23E-2A225CF5097E}"/>
                  </a:ext>
                </a:extLst>
              </p:cNvPr>
              <p:cNvSpPr/>
              <p:nvPr/>
            </p:nvSpPr>
            <p:spPr>
              <a:xfrm>
                <a:off x="3427250" y="4456050"/>
                <a:ext cx="197650" cy="197175"/>
              </a:xfrm>
              <a:custGeom>
                <a:avLst/>
                <a:gdLst/>
                <a:ahLst/>
                <a:cxnLst/>
                <a:rect l="l" t="t" r="r" b="b"/>
                <a:pathLst>
                  <a:path w="7906" h="7887" extrusionOk="0">
                    <a:moveTo>
                      <a:pt x="7520" y="0"/>
                    </a:moveTo>
                    <a:cubicBezTo>
                      <a:pt x="6863" y="1374"/>
                      <a:pt x="5475" y="2247"/>
                      <a:pt x="3952" y="2247"/>
                    </a:cubicBezTo>
                    <a:lnTo>
                      <a:pt x="1" y="2247"/>
                    </a:lnTo>
                    <a:lnTo>
                      <a:pt x="1" y="3942"/>
                    </a:lnTo>
                    <a:cubicBezTo>
                      <a:pt x="1" y="5698"/>
                      <a:pt x="1154" y="7137"/>
                      <a:pt x="2587" y="7643"/>
                    </a:cubicBezTo>
                    <a:lnTo>
                      <a:pt x="2597" y="7643"/>
                    </a:lnTo>
                    <a:cubicBezTo>
                      <a:pt x="3006" y="7806"/>
                      <a:pt x="3480" y="7887"/>
                      <a:pt x="3953" y="7887"/>
                    </a:cubicBezTo>
                    <a:cubicBezTo>
                      <a:pt x="4426" y="7887"/>
                      <a:pt x="4899" y="7806"/>
                      <a:pt x="5307" y="7643"/>
                    </a:cubicBezTo>
                    <a:lnTo>
                      <a:pt x="5319" y="7643"/>
                    </a:lnTo>
                    <a:cubicBezTo>
                      <a:pt x="6451" y="7306"/>
                      <a:pt x="7905" y="5848"/>
                      <a:pt x="7905" y="3942"/>
                    </a:cubicBezTo>
                    <a:lnTo>
                      <a:pt x="7905" y="1684"/>
                    </a:lnTo>
                    <a:cubicBezTo>
                      <a:pt x="7905" y="1100"/>
                      <a:pt x="7776" y="524"/>
                      <a:pt x="752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40" name="Google Shape;4837;p63">
                <a:extLst>
                  <a:ext uri="{FF2B5EF4-FFF2-40B4-BE49-F238E27FC236}">
                    <a16:creationId xmlns:a16="http://schemas.microsoft.com/office/drawing/2014/main" xmlns="" id="{B1421DAE-F5B9-46EF-A81B-52F057C4041C}"/>
                  </a:ext>
                </a:extLst>
              </p:cNvPr>
              <p:cNvSpPr/>
              <p:nvPr/>
            </p:nvSpPr>
            <p:spPr>
              <a:xfrm>
                <a:off x="3428150" y="4399275"/>
                <a:ext cx="166925" cy="84725"/>
              </a:xfrm>
              <a:custGeom>
                <a:avLst/>
                <a:gdLst/>
                <a:ahLst/>
                <a:cxnLst/>
                <a:rect l="l" t="t" r="r" b="b"/>
                <a:pathLst>
                  <a:path w="6677" h="3389" extrusionOk="0">
                    <a:moveTo>
                      <a:pt x="3921" y="1"/>
                    </a:moveTo>
                    <a:cubicBezTo>
                      <a:pt x="3917" y="1"/>
                      <a:pt x="3913" y="1"/>
                      <a:pt x="3910" y="1"/>
                    </a:cubicBezTo>
                    <a:cubicBezTo>
                      <a:pt x="1946" y="4"/>
                      <a:pt x="284" y="1446"/>
                      <a:pt x="1" y="3389"/>
                    </a:cubicBezTo>
                    <a:lnTo>
                      <a:pt x="3910" y="3389"/>
                    </a:lnTo>
                    <a:cubicBezTo>
                      <a:pt x="5247" y="3389"/>
                      <a:pt x="6403" y="2452"/>
                      <a:pt x="6677" y="1142"/>
                    </a:cubicBezTo>
                    <a:cubicBezTo>
                      <a:pt x="5945" y="410"/>
                      <a:pt x="4953" y="1"/>
                      <a:pt x="392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41" name="Google Shape;4838;p63">
                <a:extLst>
                  <a:ext uri="{FF2B5EF4-FFF2-40B4-BE49-F238E27FC236}">
                    <a16:creationId xmlns:a16="http://schemas.microsoft.com/office/drawing/2014/main" xmlns="" id="{89BDE9EE-BB6E-4D42-AC67-53B84223A7CE}"/>
                  </a:ext>
                </a:extLst>
              </p:cNvPr>
              <p:cNvSpPr/>
              <p:nvPr/>
            </p:nvSpPr>
            <p:spPr>
              <a:xfrm>
                <a:off x="3330525" y="4674000"/>
                <a:ext cx="181225" cy="207125"/>
              </a:xfrm>
              <a:custGeom>
                <a:avLst/>
                <a:gdLst/>
                <a:ahLst/>
                <a:cxnLst/>
                <a:rect l="l" t="t" r="r" b="b"/>
                <a:pathLst>
                  <a:path w="7249" h="8285" extrusionOk="0">
                    <a:moveTo>
                      <a:pt x="2972" y="0"/>
                    </a:moveTo>
                    <a:lnTo>
                      <a:pt x="1455" y="440"/>
                    </a:lnTo>
                    <a:cubicBezTo>
                      <a:pt x="542" y="744"/>
                      <a:pt x="0" y="1716"/>
                      <a:pt x="235" y="2620"/>
                    </a:cubicBezTo>
                    <a:lnTo>
                      <a:pt x="1229" y="7832"/>
                    </a:lnTo>
                    <a:cubicBezTo>
                      <a:pt x="1289" y="8091"/>
                      <a:pt x="1518" y="8278"/>
                      <a:pt x="1783" y="8284"/>
                    </a:cubicBezTo>
                    <a:cubicBezTo>
                      <a:pt x="1787" y="8284"/>
                      <a:pt x="1792" y="8285"/>
                      <a:pt x="1796" y="8285"/>
                    </a:cubicBezTo>
                    <a:cubicBezTo>
                      <a:pt x="1816" y="8285"/>
                      <a:pt x="1835" y="8279"/>
                      <a:pt x="1852" y="8272"/>
                    </a:cubicBezTo>
                    <a:cubicBezTo>
                      <a:pt x="1861" y="8284"/>
                      <a:pt x="1861" y="8284"/>
                      <a:pt x="1873" y="8284"/>
                    </a:cubicBezTo>
                    <a:lnTo>
                      <a:pt x="7248" y="8284"/>
                    </a:lnTo>
                    <a:lnTo>
                      <a:pt x="7248" y="3364"/>
                    </a:lnTo>
                    <a:lnTo>
                      <a:pt x="6514" y="4086"/>
                    </a:lnTo>
                    <a:cubicBezTo>
                      <a:pt x="6410" y="4202"/>
                      <a:pt x="6270" y="4259"/>
                      <a:pt x="6126" y="4259"/>
                    </a:cubicBezTo>
                    <a:cubicBezTo>
                      <a:pt x="5952" y="4259"/>
                      <a:pt x="5772" y="4175"/>
                      <a:pt x="5646" y="4008"/>
                    </a:cubicBezTo>
                    <a:lnTo>
                      <a:pt x="2972"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42" name="Google Shape;4839;p63">
                <a:extLst>
                  <a:ext uri="{FF2B5EF4-FFF2-40B4-BE49-F238E27FC236}">
                    <a16:creationId xmlns:a16="http://schemas.microsoft.com/office/drawing/2014/main" xmlns="" id="{04B0322F-C7AE-4647-9CF9-D23013D13657}"/>
                  </a:ext>
                </a:extLst>
              </p:cNvPr>
              <p:cNvSpPr/>
              <p:nvPr/>
            </p:nvSpPr>
            <p:spPr>
              <a:xfrm>
                <a:off x="3540175" y="4674000"/>
                <a:ext cx="181000" cy="207100"/>
              </a:xfrm>
              <a:custGeom>
                <a:avLst/>
                <a:gdLst/>
                <a:ahLst/>
                <a:cxnLst/>
                <a:rect l="l" t="t" r="r" b="b"/>
                <a:pathLst>
                  <a:path w="7240" h="8284" extrusionOk="0">
                    <a:moveTo>
                      <a:pt x="3951" y="4821"/>
                    </a:moveTo>
                    <a:cubicBezTo>
                      <a:pt x="4701" y="4821"/>
                      <a:pt x="4701" y="5950"/>
                      <a:pt x="3951" y="5950"/>
                    </a:cubicBezTo>
                    <a:lnTo>
                      <a:pt x="2822" y="5950"/>
                    </a:lnTo>
                    <a:cubicBezTo>
                      <a:pt x="2075" y="5950"/>
                      <a:pt x="2075" y="4821"/>
                      <a:pt x="2822" y="4821"/>
                    </a:cubicBezTo>
                    <a:close/>
                    <a:moveTo>
                      <a:pt x="4280" y="0"/>
                    </a:moveTo>
                    <a:lnTo>
                      <a:pt x="1603" y="4008"/>
                    </a:lnTo>
                    <a:cubicBezTo>
                      <a:pt x="1476" y="4178"/>
                      <a:pt x="1297" y="4257"/>
                      <a:pt x="1126" y="4257"/>
                    </a:cubicBezTo>
                    <a:cubicBezTo>
                      <a:pt x="977" y="4257"/>
                      <a:pt x="834" y="4197"/>
                      <a:pt x="735" y="4086"/>
                    </a:cubicBezTo>
                    <a:lnTo>
                      <a:pt x="1" y="3364"/>
                    </a:lnTo>
                    <a:lnTo>
                      <a:pt x="1" y="8284"/>
                    </a:lnTo>
                    <a:lnTo>
                      <a:pt x="5454" y="8284"/>
                    </a:lnTo>
                    <a:cubicBezTo>
                      <a:pt x="5722" y="8284"/>
                      <a:pt x="5954" y="8094"/>
                      <a:pt x="6008" y="7832"/>
                    </a:cubicBezTo>
                    <a:lnTo>
                      <a:pt x="7002" y="2653"/>
                    </a:lnTo>
                    <a:cubicBezTo>
                      <a:pt x="7240" y="1716"/>
                      <a:pt x="6707" y="744"/>
                      <a:pt x="5770" y="428"/>
                    </a:cubicBezTo>
                    <a:lnTo>
                      <a:pt x="428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43" name="Google Shape;4840;p63">
                <a:extLst>
                  <a:ext uri="{FF2B5EF4-FFF2-40B4-BE49-F238E27FC236}">
                    <a16:creationId xmlns:a16="http://schemas.microsoft.com/office/drawing/2014/main" xmlns="" id="{243382C8-5D93-4A7C-B3A3-3FC34F6BEAB4}"/>
                  </a:ext>
                </a:extLst>
              </p:cNvPr>
              <p:cNvSpPr/>
              <p:nvPr/>
            </p:nvSpPr>
            <p:spPr>
              <a:xfrm>
                <a:off x="3429975" y="4648850"/>
                <a:ext cx="78225" cy="95400"/>
              </a:xfrm>
              <a:custGeom>
                <a:avLst/>
                <a:gdLst/>
                <a:ahLst/>
                <a:cxnLst/>
                <a:rect l="l" t="t" r="r" b="b"/>
                <a:pathLst>
                  <a:path w="3129" h="3816" extrusionOk="0">
                    <a:moveTo>
                      <a:pt x="452" y="0"/>
                    </a:moveTo>
                    <a:lnTo>
                      <a:pt x="0" y="440"/>
                    </a:lnTo>
                    <a:lnTo>
                      <a:pt x="2247" y="3816"/>
                    </a:lnTo>
                    <a:lnTo>
                      <a:pt x="3129" y="2936"/>
                    </a:lnTo>
                    <a:lnTo>
                      <a:pt x="1741" y="846"/>
                    </a:lnTo>
                    <a:cubicBezTo>
                      <a:pt x="1268" y="636"/>
                      <a:pt x="834" y="350"/>
                      <a:pt x="45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44" name="Google Shape;4841;p63">
                <a:extLst>
                  <a:ext uri="{FF2B5EF4-FFF2-40B4-BE49-F238E27FC236}">
                    <a16:creationId xmlns:a16="http://schemas.microsoft.com/office/drawing/2014/main" xmlns="" id="{9E129087-9E74-41DC-906B-E28109D16F76}"/>
                  </a:ext>
                </a:extLst>
              </p:cNvPr>
              <p:cNvSpPr/>
              <p:nvPr/>
            </p:nvSpPr>
            <p:spPr>
              <a:xfrm>
                <a:off x="3514200" y="4681000"/>
                <a:ext cx="23150" cy="17550"/>
              </a:xfrm>
              <a:custGeom>
                <a:avLst/>
                <a:gdLst/>
                <a:ahLst/>
                <a:cxnLst/>
                <a:rect l="l" t="t" r="r" b="b"/>
                <a:pathLst>
                  <a:path w="926" h="702" extrusionOk="0">
                    <a:moveTo>
                      <a:pt x="1" y="0"/>
                    </a:moveTo>
                    <a:lnTo>
                      <a:pt x="465" y="702"/>
                    </a:lnTo>
                    <a:lnTo>
                      <a:pt x="925" y="0"/>
                    </a:lnTo>
                    <a:lnTo>
                      <a:pt x="916" y="0"/>
                    </a:lnTo>
                    <a:cubicBezTo>
                      <a:pt x="769" y="12"/>
                      <a:pt x="609" y="24"/>
                      <a:pt x="465" y="24"/>
                    </a:cubicBezTo>
                    <a:cubicBezTo>
                      <a:pt x="317" y="24"/>
                      <a:pt x="157" y="12"/>
                      <a:pt x="1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45" name="Google Shape;4842;p63">
              <a:extLst>
                <a:ext uri="{FF2B5EF4-FFF2-40B4-BE49-F238E27FC236}">
                  <a16:creationId xmlns:a16="http://schemas.microsoft.com/office/drawing/2014/main" xmlns="" id="{22F19376-3F07-4224-B4FC-FD8F64B73D99}"/>
                </a:ext>
              </a:extLst>
            </p:cNvPr>
            <p:cNvGrpSpPr/>
            <p:nvPr/>
          </p:nvGrpSpPr>
          <p:grpSpPr>
            <a:xfrm>
              <a:off x="5775933" y="2775727"/>
              <a:ext cx="172211" cy="230680"/>
              <a:chOff x="3938800" y="4399275"/>
              <a:chExt cx="359700" cy="481825"/>
            </a:xfrm>
            <a:solidFill>
              <a:schemeClr val="accent3"/>
            </a:solidFill>
          </p:grpSpPr>
          <p:sp>
            <p:nvSpPr>
              <p:cNvPr id="1146" name="Google Shape;4843;p63">
                <a:extLst>
                  <a:ext uri="{FF2B5EF4-FFF2-40B4-BE49-F238E27FC236}">
                    <a16:creationId xmlns:a16="http://schemas.microsoft.com/office/drawing/2014/main" xmlns="" id="{968CDF1F-9B97-44E9-802D-0A0B41D1DC49}"/>
                  </a:ext>
                </a:extLst>
              </p:cNvPr>
              <p:cNvSpPr/>
              <p:nvPr/>
            </p:nvSpPr>
            <p:spPr>
              <a:xfrm>
                <a:off x="4022650" y="4427525"/>
                <a:ext cx="166625" cy="84700"/>
              </a:xfrm>
              <a:custGeom>
                <a:avLst/>
                <a:gdLst/>
                <a:ahLst/>
                <a:cxnLst/>
                <a:rect l="l" t="t" r="r" b="b"/>
                <a:pathLst>
                  <a:path w="6665" h="3388" extrusionOk="0">
                    <a:moveTo>
                      <a:pt x="3909" y="0"/>
                    </a:moveTo>
                    <a:cubicBezTo>
                      <a:pt x="1946" y="3"/>
                      <a:pt x="284" y="1446"/>
                      <a:pt x="1" y="3388"/>
                    </a:cubicBezTo>
                    <a:lnTo>
                      <a:pt x="3909" y="3388"/>
                    </a:lnTo>
                    <a:cubicBezTo>
                      <a:pt x="4807" y="3385"/>
                      <a:pt x="5647" y="2957"/>
                      <a:pt x="6180" y="2235"/>
                    </a:cubicBezTo>
                    <a:cubicBezTo>
                      <a:pt x="6421" y="1909"/>
                      <a:pt x="6589" y="1530"/>
                      <a:pt x="6665" y="1129"/>
                    </a:cubicBezTo>
                    <a:cubicBezTo>
                      <a:pt x="6135" y="602"/>
                      <a:pt x="5463" y="241"/>
                      <a:pt x="4734" y="91"/>
                    </a:cubicBezTo>
                    <a:cubicBezTo>
                      <a:pt x="4463" y="30"/>
                      <a:pt x="4186" y="0"/>
                      <a:pt x="390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47" name="Google Shape;4844;p63">
                <a:extLst>
                  <a:ext uri="{FF2B5EF4-FFF2-40B4-BE49-F238E27FC236}">
                    <a16:creationId xmlns:a16="http://schemas.microsoft.com/office/drawing/2014/main" xmlns="" id="{F683F755-7858-4B5E-84B5-EB73B8C2466E}"/>
                  </a:ext>
                </a:extLst>
              </p:cNvPr>
              <p:cNvSpPr/>
              <p:nvPr/>
            </p:nvSpPr>
            <p:spPr>
              <a:xfrm>
                <a:off x="4021450" y="4484275"/>
                <a:ext cx="197650" cy="199225"/>
              </a:xfrm>
              <a:custGeom>
                <a:avLst/>
                <a:gdLst/>
                <a:ahLst/>
                <a:cxnLst/>
                <a:rect l="l" t="t" r="r" b="b"/>
                <a:pathLst>
                  <a:path w="7906" h="7969" extrusionOk="0">
                    <a:moveTo>
                      <a:pt x="7526" y="1"/>
                    </a:moveTo>
                    <a:cubicBezTo>
                      <a:pt x="7420" y="223"/>
                      <a:pt x="7291" y="434"/>
                      <a:pt x="7140" y="633"/>
                    </a:cubicBezTo>
                    <a:cubicBezTo>
                      <a:pt x="6396" y="1648"/>
                      <a:pt x="5216" y="2247"/>
                      <a:pt x="3957" y="2247"/>
                    </a:cubicBezTo>
                    <a:lnTo>
                      <a:pt x="4" y="2247"/>
                    </a:lnTo>
                    <a:lnTo>
                      <a:pt x="4" y="4018"/>
                    </a:lnTo>
                    <a:cubicBezTo>
                      <a:pt x="1" y="4635"/>
                      <a:pt x="148" y="5243"/>
                      <a:pt x="434" y="5788"/>
                    </a:cubicBezTo>
                    <a:lnTo>
                      <a:pt x="434" y="5800"/>
                    </a:lnTo>
                    <a:cubicBezTo>
                      <a:pt x="615" y="6159"/>
                      <a:pt x="850" y="6487"/>
                      <a:pt x="1133" y="6773"/>
                    </a:cubicBezTo>
                    <a:lnTo>
                      <a:pt x="1202" y="6839"/>
                    </a:lnTo>
                    <a:cubicBezTo>
                      <a:pt x="1967" y="7592"/>
                      <a:pt x="2962" y="7968"/>
                      <a:pt x="3958" y="7968"/>
                    </a:cubicBezTo>
                    <a:cubicBezTo>
                      <a:pt x="4959" y="7968"/>
                      <a:pt x="5959" y="7588"/>
                      <a:pt x="6725" y="6827"/>
                    </a:cubicBezTo>
                    <a:lnTo>
                      <a:pt x="6758" y="6794"/>
                    </a:lnTo>
                    <a:cubicBezTo>
                      <a:pt x="6972" y="6583"/>
                      <a:pt x="7158" y="6342"/>
                      <a:pt x="7312" y="6083"/>
                    </a:cubicBezTo>
                    <a:lnTo>
                      <a:pt x="7321" y="6083"/>
                    </a:lnTo>
                    <a:cubicBezTo>
                      <a:pt x="7703" y="5463"/>
                      <a:pt x="7905" y="4746"/>
                      <a:pt x="7902" y="4018"/>
                    </a:cubicBezTo>
                    <a:lnTo>
                      <a:pt x="7902" y="1684"/>
                    </a:lnTo>
                    <a:cubicBezTo>
                      <a:pt x="7902" y="1407"/>
                      <a:pt x="7875" y="1130"/>
                      <a:pt x="7818" y="859"/>
                    </a:cubicBezTo>
                    <a:cubicBezTo>
                      <a:pt x="7764" y="561"/>
                      <a:pt x="7664" y="272"/>
                      <a:pt x="752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48" name="Google Shape;4845;p63">
                <a:extLst>
                  <a:ext uri="{FF2B5EF4-FFF2-40B4-BE49-F238E27FC236}">
                    <a16:creationId xmlns:a16="http://schemas.microsoft.com/office/drawing/2014/main" xmlns="" id="{317D8922-55F2-4204-AB7E-A1ADC4C18316}"/>
                  </a:ext>
                </a:extLst>
              </p:cNvPr>
              <p:cNvSpPr/>
              <p:nvPr/>
            </p:nvSpPr>
            <p:spPr>
              <a:xfrm>
                <a:off x="4054050" y="4692500"/>
                <a:ext cx="132975" cy="47450"/>
              </a:xfrm>
              <a:custGeom>
                <a:avLst/>
                <a:gdLst/>
                <a:ahLst/>
                <a:cxnLst/>
                <a:rect l="l" t="t" r="r" b="b"/>
                <a:pathLst>
                  <a:path w="5319" h="1898" extrusionOk="0">
                    <a:moveTo>
                      <a:pt x="5318" y="1"/>
                    </a:moveTo>
                    <a:lnTo>
                      <a:pt x="5318" y="1"/>
                    </a:lnTo>
                    <a:cubicBezTo>
                      <a:pt x="4550" y="498"/>
                      <a:pt x="3635" y="769"/>
                      <a:pt x="2653" y="769"/>
                    </a:cubicBezTo>
                    <a:cubicBezTo>
                      <a:pt x="2648" y="769"/>
                      <a:pt x="2643" y="769"/>
                      <a:pt x="2637" y="769"/>
                    </a:cubicBezTo>
                    <a:cubicBezTo>
                      <a:pt x="1703" y="769"/>
                      <a:pt x="791" y="507"/>
                      <a:pt x="0" y="13"/>
                    </a:cubicBezTo>
                    <a:lnTo>
                      <a:pt x="0" y="13"/>
                    </a:lnTo>
                    <a:cubicBezTo>
                      <a:pt x="82" y="272"/>
                      <a:pt x="202" y="516"/>
                      <a:pt x="362" y="736"/>
                    </a:cubicBezTo>
                    <a:cubicBezTo>
                      <a:pt x="898" y="1464"/>
                      <a:pt x="1747" y="1895"/>
                      <a:pt x="2653" y="1898"/>
                    </a:cubicBezTo>
                    <a:cubicBezTo>
                      <a:pt x="2660" y="1898"/>
                      <a:pt x="2667" y="1898"/>
                      <a:pt x="2674" y="1898"/>
                    </a:cubicBezTo>
                    <a:cubicBezTo>
                      <a:pt x="3870" y="1898"/>
                      <a:pt x="4935" y="1135"/>
                      <a:pt x="531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49" name="Google Shape;4846;p63">
                <a:extLst>
                  <a:ext uri="{FF2B5EF4-FFF2-40B4-BE49-F238E27FC236}">
                    <a16:creationId xmlns:a16="http://schemas.microsoft.com/office/drawing/2014/main" xmlns="" id="{EF5A72A6-0E4E-44D2-A059-67328EAA95D3}"/>
                  </a:ext>
                </a:extLst>
              </p:cNvPr>
              <p:cNvSpPr/>
              <p:nvPr/>
            </p:nvSpPr>
            <p:spPr>
              <a:xfrm>
                <a:off x="4163275" y="4399275"/>
                <a:ext cx="84275" cy="84200"/>
              </a:xfrm>
              <a:custGeom>
                <a:avLst/>
                <a:gdLst/>
                <a:ahLst/>
                <a:cxnLst/>
                <a:rect l="l" t="t" r="r" b="b"/>
                <a:pathLst>
                  <a:path w="3371" h="3368" extrusionOk="0">
                    <a:moveTo>
                      <a:pt x="1090" y="1"/>
                    </a:moveTo>
                    <a:cubicBezTo>
                      <a:pt x="707" y="1"/>
                      <a:pt x="330" y="106"/>
                      <a:pt x="1" y="305"/>
                    </a:cubicBezTo>
                    <a:cubicBezTo>
                      <a:pt x="338" y="420"/>
                      <a:pt x="660" y="573"/>
                      <a:pt x="961" y="769"/>
                    </a:cubicBezTo>
                    <a:lnTo>
                      <a:pt x="961" y="781"/>
                    </a:lnTo>
                    <a:cubicBezTo>
                      <a:pt x="1443" y="1070"/>
                      <a:pt x="1874" y="1446"/>
                      <a:pt x="2226" y="1886"/>
                    </a:cubicBezTo>
                    <a:cubicBezTo>
                      <a:pt x="2587" y="2329"/>
                      <a:pt x="2871" y="2829"/>
                      <a:pt x="3060" y="3368"/>
                    </a:cubicBezTo>
                    <a:cubicBezTo>
                      <a:pt x="3262" y="3033"/>
                      <a:pt x="3370" y="2651"/>
                      <a:pt x="3364" y="2259"/>
                    </a:cubicBezTo>
                    <a:cubicBezTo>
                      <a:pt x="3361" y="1236"/>
                      <a:pt x="2672" y="341"/>
                      <a:pt x="1684" y="79"/>
                    </a:cubicBezTo>
                    <a:cubicBezTo>
                      <a:pt x="1615" y="58"/>
                      <a:pt x="1543" y="46"/>
                      <a:pt x="1467" y="46"/>
                    </a:cubicBezTo>
                    <a:cubicBezTo>
                      <a:pt x="1344" y="34"/>
                      <a:pt x="1232" y="1"/>
                      <a:pt x="1106" y="1"/>
                    </a:cubicBezTo>
                    <a:cubicBezTo>
                      <a:pt x="1101" y="1"/>
                      <a:pt x="1095" y="1"/>
                      <a:pt x="109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50" name="Google Shape;4847;p63">
                <a:extLst>
                  <a:ext uri="{FF2B5EF4-FFF2-40B4-BE49-F238E27FC236}">
                    <a16:creationId xmlns:a16="http://schemas.microsoft.com/office/drawing/2014/main" xmlns="" id="{DF15BC2B-414F-430A-8FD0-4F280EEA0876}"/>
                  </a:ext>
                </a:extLst>
              </p:cNvPr>
              <p:cNvSpPr/>
              <p:nvPr/>
            </p:nvSpPr>
            <p:spPr>
              <a:xfrm>
                <a:off x="3938800" y="4692800"/>
                <a:ext cx="359700" cy="188300"/>
              </a:xfrm>
              <a:custGeom>
                <a:avLst/>
                <a:gdLst/>
                <a:ahLst/>
                <a:cxnLst/>
                <a:rect l="l" t="t" r="r" b="b"/>
                <a:pathLst>
                  <a:path w="14388" h="7532" extrusionOk="0">
                    <a:moveTo>
                      <a:pt x="11160" y="4144"/>
                    </a:moveTo>
                    <a:cubicBezTo>
                      <a:pt x="11470" y="4144"/>
                      <a:pt x="11723" y="4397"/>
                      <a:pt x="11723" y="4710"/>
                    </a:cubicBezTo>
                    <a:cubicBezTo>
                      <a:pt x="11723" y="5021"/>
                      <a:pt x="11470" y="5274"/>
                      <a:pt x="11160" y="5274"/>
                    </a:cubicBezTo>
                    <a:lnTo>
                      <a:pt x="10031" y="5274"/>
                    </a:lnTo>
                    <a:cubicBezTo>
                      <a:pt x="9718" y="5274"/>
                      <a:pt x="9465" y="5021"/>
                      <a:pt x="9465" y="4710"/>
                    </a:cubicBezTo>
                    <a:cubicBezTo>
                      <a:pt x="9465" y="4397"/>
                      <a:pt x="9718" y="4144"/>
                      <a:pt x="10031" y="4144"/>
                    </a:cubicBezTo>
                    <a:close/>
                    <a:moveTo>
                      <a:pt x="3379" y="1"/>
                    </a:moveTo>
                    <a:lnTo>
                      <a:pt x="2385" y="248"/>
                    </a:lnTo>
                    <a:cubicBezTo>
                      <a:pt x="922" y="615"/>
                      <a:pt x="0" y="2067"/>
                      <a:pt x="295" y="3545"/>
                    </a:cubicBezTo>
                    <a:lnTo>
                      <a:pt x="1006" y="7080"/>
                    </a:lnTo>
                    <a:cubicBezTo>
                      <a:pt x="1060" y="7342"/>
                      <a:pt x="1292" y="7532"/>
                      <a:pt x="1560" y="7532"/>
                    </a:cubicBezTo>
                    <a:lnTo>
                      <a:pt x="12831" y="7532"/>
                    </a:lnTo>
                    <a:cubicBezTo>
                      <a:pt x="12833" y="7532"/>
                      <a:pt x="12835" y="7532"/>
                      <a:pt x="12837" y="7532"/>
                    </a:cubicBezTo>
                    <a:cubicBezTo>
                      <a:pt x="13103" y="7532"/>
                      <a:pt x="13331" y="7343"/>
                      <a:pt x="13382" y="7080"/>
                    </a:cubicBezTo>
                    <a:lnTo>
                      <a:pt x="14096" y="3545"/>
                    </a:lnTo>
                    <a:cubicBezTo>
                      <a:pt x="14388" y="2070"/>
                      <a:pt x="13476" y="621"/>
                      <a:pt x="12018" y="248"/>
                    </a:cubicBezTo>
                    <a:lnTo>
                      <a:pt x="11046" y="13"/>
                    </a:lnTo>
                    <a:cubicBezTo>
                      <a:pt x="10678" y="1506"/>
                      <a:pt x="9474" y="2648"/>
                      <a:pt x="7965" y="2943"/>
                    </a:cubicBezTo>
                    <a:cubicBezTo>
                      <a:pt x="7714" y="2991"/>
                      <a:pt x="7463" y="3015"/>
                      <a:pt x="7214" y="3015"/>
                    </a:cubicBezTo>
                    <a:cubicBezTo>
                      <a:pt x="5960" y="3015"/>
                      <a:pt x="4762" y="2417"/>
                      <a:pt x="4011" y="1377"/>
                    </a:cubicBezTo>
                    <a:cubicBezTo>
                      <a:pt x="3707" y="967"/>
                      <a:pt x="3493" y="498"/>
                      <a:pt x="337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51" name="Google Shape;4848;p63">
              <a:extLst>
                <a:ext uri="{FF2B5EF4-FFF2-40B4-BE49-F238E27FC236}">
                  <a16:creationId xmlns:a16="http://schemas.microsoft.com/office/drawing/2014/main" xmlns="" id="{42851257-53E7-4905-8538-D321742244B9}"/>
                </a:ext>
              </a:extLst>
            </p:cNvPr>
            <p:cNvGrpSpPr/>
            <p:nvPr/>
          </p:nvGrpSpPr>
          <p:grpSpPr>
            <a:xfrm>
              <a:off x="6096046" y="2775727"/>
              <a:ext cx="108141" cy="230680"/>
              <a:chOff x="4584850" y="4399275"/>
              <a:chExt cx="225875" cy="481825"/>
            </a:xfrm>
            <a:solidFill>
              <a:schemeClr val="accent3"/>
            </a:solidFill>
          </p:grpSpPr>
          <p:sp>
            <p:nvSpPr>
              <p:cNvPr id="1152" name="Google Shape;4849;p63">
                <a:extLst>
                  <a:ext uri="{FF2B5EF4-FFF2-40B4-BE49-F238E27FC236}">
                    <a16:creationId xmlns:a16="http://schemas.microsoft.com/office/drawing/2014/main" xmlns="" id="{9E94246F-74DC-496A-A591-57F01D5436A7}"/>
                  </a:ext>
                </a:extLst>
              </p:cNvPr>
              <p:cNvSpPr/>
              <p:nvPr/>
            </p:nvSpPr>
            <p:spPr>
              <a:xfrm>
                <a:off x="4655400" y="4399275"/>
                <a:ext cx="84700" cy="8472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53" name="Google Shape;4850;p63">
                <a:extLst>
                  <a:ext uri="{FF2B5EF4-FFF2-40B4-BE49-F238E27FC236}">
                    <a16:creationId xmlns:a16="http://schemas.microsoft.com/office/drawing/2014/main" xmlns="" id="{9DA0EAB1-8362-4139-8A53-AE7049A2BFFB}"/>
                  </a:ext>
                </a:extLst>
              </p:cNvPr>
              <p:cNvSpPr/>
              <p:nvPr/>
            </p:nvSpPr>
            <p:spPr>
              <a:xfrm>
                <a:off x="4584850" y="4512200"/>
                <a:ext cx="225875" cy="368900"/>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154" name="Google Shape;4851;p63">
              <a:extLst>
                <a:ext uri="{FF2B5EF4-FFF2-40B4-BE49-F238E27FC236}">
                  <a16:creationId xmlns:a16="http://schemas.microsoft.com/office/drawing/2014/main" xmlns="" id="{499D966C-04D2-44CC-ADE6-39CA8CCADD86}"/>
                </a:ext>
              </a:extLst>
            </p:cNvPr>
            <p:cNvSpPr/>
            <p:nvPr/>
          </p:nvSpPr>
          <p:spPr>
            <a:xfrm>
              <a:off x="6312567" y="2775826"/>
              <a:ext cx="253134" cy="230584"/>
            </a:xfrm>
            <a:custGeom>
              <a:avLst/>
              <a:gdLst/>
              <a:ahLst/>
              <a:cxnLst/>
              <a:rect l="l" t="t" r="r" b="b"/>
              <a:pathLst>
                <a:path w="21149" h="19265" extrusionOk="0">
                  <a:moveTo>
                    <a:pt x="10580" y="3417"/>
                  </a:moveTo>
                  <a:cubicBezTo>
                    <a:pt x="12186" y="3417"/>
                    <a:pt x="13773" y="4040"/>
                    <a:pt x="14967" y="5236"/>
                  </a:cubicBezTo>
                  <a:cubicBezTo>
                    <a:pt x="16933" y="7199"/>
                    <a:pt x="17352" y="10231"/>
                    <a:pt x="15997" y="12655"/>
                  </a:cubicBezTo>
                  <a:lnTo>
                    <a:pt x="7550" y="4209"/>
                  </a:lnTo>
                  <a:cubicBezTo>
                    <a:pt x="8500" y="3676"/>
                    <a:pt x="9544" y="3417"/>
                    <a:pt x="10580" y="3417"/>
                  </a:cubicBezTo>
                  <a:close/>
                  <a:moveTo>
                    <a:pt x="5156" y="6603"/>
                  </a:moveTo>
                  <a:lnTo>
                    <a:pt x="13600" y="15049"/>
                  </a:lnTo>
                  <a:cubicBezTo>
                    <a:pt x="12650" y="15584"/>
                    <a:pt x="11607" y="15844"/>
                    <a:pt x="10570" y="15844"/>
                  </a:cubicBezTo>
                  <a:cubicBezTo>
                    <a:pt x="8964" y="15844"/>
                    <a:pt x="7375" y="15218"/>
                    <a:pt x="6183" y="14019"/>
                  </a:cubicBezTo>
                  <a:cubicBezTo>
                    <a:pt x="4210" y="12059"/>
                    <a:pt x="3789" y="9024"/>
                    <a:pt x="5156" y="6603"/>
                  </a:cubicBezTo>
                  <a:close/>
                  <a:moveTo>
                    <a:pt x="10574" y="0"/>
                  </a:moveTo>
                  <a:cubicBezTo>
                    <a:pt x="8127" y="0"/>
                    <a:pt x="5681" y="948"/>
                    <a:pt x="3789" y="2842"/>
                  </a:cubicBezTo>
                  <a:cubicBezTo>
                    <a:pt x="1" y="6630"/>
                    <a:pt x="1" y="12628"/>
                    <a:pt x="3789" y="16413"/>
                  </a:cubicBezTo>
                  <a:cubicBezTo>
                    <a:pt x="5662" y="18289"/>
                    <a:pt x="8113" y="19265"/>
                    <a:pt x="10576" y="19265"/>
                  </a:cubicBezTo>
                  <a:cubicBezTo>
                    <a:pt x="13036" y="19265"/>
                    <a:pt x="15488" y="18289"/>
                    <a:pt x="17361" y="16413"/>
                  </a:cubicBezTo>
                  <a:cubicBezTo>
                    <a:pt x="21149" y="12625"/>
                    <a:pt x="21149" y="6630"/>
                    <a:pt x="17361" y="2842"/>
                  </a:cubicBezTo>
                  <a:cubicBezTo>
                    <a:pt x="15467" y="948"/>
                    <a:pt x="13020" y="0"/>
                    <a:pt x="1057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155" name="Google Shape;4852;p63">
              <a:extLst>
                <a:ext uri="{FF2B5EF4-FFF2-40B4-BE49-F238E27FC236}">
                  <a16:creationId xmlns:a16="http://schemas.microsoft.com/office/drawing/2014/main" xmlns="" id="{3AAEA30E-BB5B-4EB7-B47B-1F6A7001B18C}"/>
                </a:ext>
              </a:extLst>
            </p:cNvPr>
            <p:cNvGrpSpPr/>
            <p:nvPr/>
          </p:nvGrpSpPr>
          <p:grpSpPr>
            <a:xfrm>
              <a:off x="6604415" y="2775727"/>
              <a:ext cx="230680" cy="230680"/>
              <a:chOff x="5642550" y="4399275"/>
              <a:chExt cx="481825" cy="481825"/>
            </a:xfrm>
            <a:solidFill>
              <a:schemeClr val="accent3"/>
            </a:solidFill>
          </p:grpSpPr>
          <p:sp>
            <p:nvSpPr>
              <p:cNvPr id="1156" name="Google Shape;4853;p63">
                <a:extLst>
                  <a:ext uri="{FF2B5EF4-FFF2-40B4-BE49-F238E27FC236}">
                    <a16:creationId xmlns:a16="http://schemas.microsoft.com/office/drawing/2014/main" xmlns="" id="{3D33DAC6-66A0-4EAB-A4EB-D993E0613007}"/>
                  </a:ext>
                </a:extLst>
              </p:cNvPr>
              <p:cNvSpPr/>
              <p:nvPr/>
            </p:nvSpPr>
            <p:spPr>
              <a:xfrm>
                <a:off x="5642550" y="4399275"/>
                <a:ext cx="481825" cy="481825"/>
              </a:xfrm>
              <a:custGeom>
                <a:avLst/>
                <a:gdLst/>
                <a:ahLst/>
                <a:cxnLst/>
                <a:rect l="l" t="t" r="r" b="b"/>
                <a:pathLst>
                  <a:path w="19273" h="19273" extrusionOk="0">
                    <a:moveTo>
                      <a:pt x="15283" y="7945"/>
                    </a:moveTo>
                    <a:cubicBezTo>
                      <a:pt x="15593" y="7945"/>
                      <a:pt x="15846" y="8195"/>
                      <a:pt x="15846" y="8508"/>
                    </a:cubicBezTo>
                    <a:lnTo>
                      <a:pt x="15846" y="10766"/>
                    </a:lnTo>
                    <a:cubicBezTo>
                      <a:pt x="15846" y="11079"/>
                      <a:pt x="15593" y="11332"/>
                      <a:pt x="15283" y="11332"/>
                    </a:cubicBezTo>
                    <a:lnTo>
                      <a:pt x="3991" y="11332"/>
                    </a:lnTo>
                    <a:cubicBezTo>
                      <a:pt x="3678" y="11332"/>
                      <a:pt x="3425" y="11079"/>
                      <a:pt x="3425" y="10766"/>
                    </a:cubicBezTo>
                    <a:lnTo>
                      <a:pt x="3425" y="8508"/>
                    </a:lnTo>
                    <a:cubicBezTo>
                      <a:pt x="3425" y="8195"/>
                      <a:pt x="3678" y="7945"/>
                      <a:pt x="3991" y="7945"/>
                    </a:cubicBezTo>
                    <a:close/>
                    <a:moveTo>
                      <a:pt x="9637" y="1"/>
                    </a:moveTo>
                    <a:cubicBezTo>
                      <a:pt x="4331" y="1"/>
                      <a:pt x="1" y="4331"/>
                      <a:pt x="1" y="9637"/>
                    </a:cubicBezTo>
                    <a:cubicBezTo>
                      <a:pt x="1" y="14946"/>
                      <a:pt x="4328" y="19273"/>
                      <a:pt x="9637" y="19273"/>
                    </a:cubicBezTo>
                    <a:cubicBezTo>
                      <a:pt x="14943" y="19273"/>
                      <a:pt x="19273" y="14946"/>
                      <a:pt x="19273" y="9637"/>
                    </a:cubicBezTo>
                    <a:cubicBezTo>
                      <a:pt x="19273" y="4331"/>
                      <a:pt x="14943" y="1"/>
                      <a:pt x="963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57" name="Google Shape;4854;p63">
                <a:extLst>
                  <a:ext uri="{FF2B5EF4-FFF2-40B4-BE49-F238E27FC236}">
                    <a16:creationId xmlns:a16="http://schemas.microsoft.com/office/drawing/2014/main" xmlns="" id="{407F7E74-23E6-4DA5-858E-561746803EBB}"/>
                  </a:ext>
                </a:extLst>
              </p:cNvPr>
              <p:cNvSpPr/>
              <p:nvPr/>
            </p:nvSpPr>
            <p:spPr>
              <a:xfrm>
                <a:off x="5756375" y="4626100"/>
                <a:ext cx="254100" cy="28275"/>
              </a:xfrm>
              <a:custGeom>
                <a:avLst/>
                <a:gdLst/>
                <a:ahLst/>
                <a:cxnLst/>
                <a:rect l="l" t="t" r="r" b="b"/>
                <a:pathLst>
                  <a:path w="10164" h="1131" extrusionOk="0">
                    <a:moveTo>
                      <a:pt x="1" y="1"/>
                    </a:moveTo>
                    <a:lnTo>
                      <a:pt x="1" y="1130"/>
                    </a:lnTo>
                    <a:lnTo>
                      <a:pt x="10164" y="1130"/>
                    </a:lnTo>
                    <a:lnTo>
                      <a:pt x="10164"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58" name="Google Shape;4855;p63">
              <a:extLst>
                <a:ext uri="{FF2B5EF4-FFF2-40B4-BE49-F238E27FC236}">
                  <a16:creationId xmlns:a16="http://schemas.microsoft.com/office/drawing/2014/main" xmlns="" id="{B73AC940-E3C7-4C40-A553-BEB83F46C2F5}"/>
                </a:ext>
              </a:extLst>
            </p:cNvPr>
            <p:cNvGrpSpPr/>
            <p:nvPr/>
          </p:nvGrpSpPr>
          <p:grpSpPr>
            <a:xfrm>
              <a:off x="6881673" y="2783824"/>
              <a:ext cx="247042" cy="214486"/>
              <a:chOff x="6218300" y="4416175"/>
              <a:chExt cx="516000" cy="448000"/>
            </a:xfrm>
            <a:solidFill>
              <a:schemeClr val="accent3"/>
            </a:solidFill>
          </p:grpSpPr>
          <p:sp>
            <p:nvSpPr>
              <p:cNvPr id="1159" name="Google Shape;4856;p63">
                <a:extLst>
                  <a:ext uri="{FF2B5EF4-FFF2-40B4-BE49-F238E27FC236}">
                    <a16:creationId xmlns:a16="http://schemas.microsoft.com/office/drawing/2014/main" xmlns="" id="{0B392FF8-427F-43A2-8D97-2BE271B27813}"/>
                  </a:ext>
                </a:extLst>
              </p:cNvPr>
              <p:cNvSpPr/>
              <p:nvPr/>
            </p:nvSpPr>
            <p:spPr>
              <a:xfrm>
                <a:off x="6462150" y="4525375"/>
                <a:ext cx="28250" cy="141250"/>
              </a:xfrm>
              <a:custGeom>
                <a:avLst/>
                <a:gdLst/>
                <a:ahLst/>
                <a:cxnLst/>
                <a:rect l="l" t="t" r="r" b="b"/>
                <a:pathLst>
                  <a:path w="1130" h="5650" extrusionOk="0">
                    <a:moveTo>
                      <a:pt x="566" y="1"/>
                    </a:moveTo>
                    <a:cubicBezTo>
                      <a:pt x="253" y="1"/>
                      <a:pt x="0" y="254"/>
                      <a:pt x="0" y="567"/>
                    </a:cubicBezTo>
                    <a:lnTo>
                      <a:pt x="0" y="5087"/>
                    </a:lnTo>
                    <a:cubicBezTo>
                      <a:pt x="0" y="5397"/>
                      <a:pt x="253" y="5650"/>
                      <a:pt x="566" y="5650"/>
                    </a:cubicBezTo>
                    <a:cubicBezTo>
                      <a:pt x="877" y="5650"/>
                      <a:pt x="1130" y="5397"/>
                      <a:pt x="1130" y="5087"/>
                    </a:cubicBezTo>
                    <a:lnTo>
                      <a:pt x="1130" y="567"/>
                    </a:lnTo>
                    <a:cubicBezTo>
                      <a:pt x="1130" y="254"/>
                      <a:pt x="877" y="1"/>
                      <a:pt x="56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60" name="Google Shape;4857;p63">
                <a:extLst>
                  <a:ext uri="{FF2B5EF4-FFF2-40B4-BE49-F238E27FC236}">
                    <a16:creationId xmlns:a16="http://schemas.microsoft.com/office/drawing/2014/main" xmlns="" id="{EB557F52-F1F2-46A1-8DA0-B0BCC4EB2BF0}"/>
                  </a:ext>
                </a:extLst>
              </p:cNvPr>
              <p:cNvSpPr/>
              <p:nvPr/>
            </p:nvSpPr>
            <p:spPr>
              <a:xfrm>
                <a:off x="6218300" y="4416175"/>
                <a:ext cx="516000" cy="448000"/>
              </a:xfrm>
              <a:custGeom>
                <a:avLst/>
                <a:gdLst/>
                <a:ahLst/>
                <a:cxnLst/>
                <a:rect l="l" t="t" r="r" b="b"/>
                <a:pathLst>
                  <a:path w="20640" h="17920" extrusionOk="0">
                    <a:moveTo>
                      <a:pt x="10320" y="3240"/>
                    </a:moveTo>
                    <a:cubicBezTo>
                      <a:pt x="11254" y="3240"/>
                      <a:pt x="12013" y="3998"/>
                      <a:pt x="12013" y="4935"/>
                    </a:cubicBezTo>
                    <a:lnTo>
                      <a:pt x="12013" y="9452"/>
                    </a:lnTo>
                    <a:cubicBezTo>
                      <a:pt x="12013" y="10385"/>
                      <a:pt x="11254" y="11144"/>
                      <a:pt x="10320" y="11144"/>
                    </a:cubicBezTo>
                    <a:cubicBezTo>
                      <a:pt x="9384" y="11144"/>
                      <a:pt x="8625" y="10385"/>
                      <a:pt x="8625" y="9452"/>
                    </a:cubicBezTo>
                    <a:lnTo>
                      <a:pt x="8625" y="4935"/>
                    </a:lnTo>
                    <a:cubicBezTo>
                      <a:pt x="8625" y="3998"/>
                      <a:pt x="9384" y="3240"/>
                      <a:pt x="10320" y="3240"/>
                    </a:cubicBezTo>
                    <a:close/>
                    <a:moveTo>
                      <a:pt x="10320" y="12274"/>
                    </a:moveTo>
                    <a:cubicBezTo>
                      <a:pt x="10538" y="12274"/>
                      <a:pt x="10758" y="12316"/>
                      <a:pt x="10968" y="12403"/>
                    </a:cubicBezTo>
                    <a:cubicBezTo>
                      <a:pt x="11600" y="12665"/>
                      <a:pt x="12013" y="13282"/>
                      <a:pt x="12013" y="13969"/>
                    </a:cubicBezTo>
                    <a:cubicBezTo>
                      <a:pt x="12013" y="14902"/>
                      <a:pt x="11254" y="15661"/>
                      <a:pt x="10320" y="15661"/>
                    </a:cubicBezTo>
                    <a:cubicBezTo>
                      <a:pt x="9634" y="15661"/>
                      <a:pt x="9017" y="15248"/>
                      <a:pt x="8755" y="14616"/>
                    </a:cubicBezTo>
                    <a:cubicBezTo>
                      <a:pt x="8493" y="13984"/>
                      <a:pt x="8637" y="13255"/>
                      <a:pt x="9122" y="12770"/>
                    </a:cubicBezTo>
                    <a:cubicBezTo>
                      <a:pt x="9446" y="12446"/>
                      <a:pt x="9880" y="12274"/>
                      <a:pt x="10320" y="12274"/>
                    </a:cubicBezTo>
                    <a:close/>
                    <a:moveTo>
                      <a:pt x="10319" y="1"/>
                    </a:moveTo>
                    <a:cubicBezTo>
                      <a:pt x="9352" y="1"/>
                      <a:pt x="8386" y="487"/>
                      <a:pt x="7848" y="1460"/>
                    </a:cubicBezTo>
                    <a:lnTo>
                      <a:pt x="1040" y="13731"/>
                    </a:lnTo>
                    <a:cubicBezTo>
                      <a:pt x="1" y="15613"/>
                      <a:pt x="1359" y="17919"/>
                      <a:pt x="3509" y="17919"/>
                    </a:cubicBezTo>
                    <a:lnTo>
                      <a:pt x="17129" y="17919"/>
                    </a:lnTo>
                    <a:cubicBezTo>
                      <a:pt x="19279" y="17919"/>
                      <a:pt x="20640" y="15616"/>
                      <a:pt x="19598" y="13731"/>
                    </a:cubicBezTo>
                    <a:lnTo>
                      <a:pt x="12790" y="1460"/>
                    </a:lnTo>
                    <a:cubicBezTo>
                      <a:pt x="12252" y="487"/>
                      <a:pt x="11286" y="1"/>
                      <a:pt x="1031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61" name="Google Shape;4858;p63">
                <a:extLst>
                  <a:ext uri="{FF2B5EF4-FFF2-40B4-BE49-F238E27FC236}">
                    <a16:creationId xmlns:a16="http://schemas.microsoft.com/office/drawing/2014/main" xmlns="" id="{6CF80B9A-8348-4DFC-96C8-0198006EB9DE}"/>
                  </a:ext>
                </a:extLst>
              </p:cNvPr>
              <p:cNvSpPr/>
              <p:nvPr/>
            </p:nvSpPr>
            <p:spPr>
              <a:xfrm>
                <a:off x="6462150" y="4751225"/>
                <a:ext cx="28250" cy="28250"/>
              </a:xfrm>
              <a:custGeom>
                <a:avLst/>
                <a:gdLst/>
                <a:ahLst/>
                <a:cxnLst/>
                <a:rect l="l" t="t" r="r" b="b"/>
                <a:pathLst>
                  <a:path w="1130" h="1130" extrusionOk="0">
                    <a:moveTo>
                      <a:pt x="566" y="1"/>
                    </a:moveTo>
                    <a:cubicBezTo>
                      <a:pt x="253" y="1"/>
                      <a:pt x="0" y="253"/>
                      <a:pt x="0" y="567"/>
                    </a:cubicBezTo>
                    <a:cubicBezTo>
                      <a:pt x="0" y="877"/>
                      <a:pt x="253" y="1130"/>
                      <a:pt x="566" y="1130"/>
                    </a:cubicBezTo>
                    <a:cubicBezTo>
                      <a:pt x="877" y="1130"/>
                      <a:pt x="1130" y="877"/>
                      <a:pt x="1130" y="567"/>
                    </a:cubicBezTo>
                    <a:cubicBezTo>
                      <a:pt x="1130" y="253"/>
                      <a:pt x="877" y="1"/>
                      <a:pt x="56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62" name="Google Shape;4859;p63">
              <a:extLst>
                <a:ext uri="{FF2B5EF4-FFF2-40B4-BE49-F238E27FC236}">
                  <a16:creationId xmlns:a16="http://schemas.microsoft.com/office/drawing/2014/main" xmlns="" id="{F7E6FC7C-5EF6-4192-A341-12D56AAF5BC1}"/>
                </a:ext>
              </a:extLst>
            </p:cNvPr>
            <p:cNvGrpSpPr/>
            <p:nvPr/>
          </p:nvGrpSpPr>
          <p:grpSpPr>
            <a:xfrm>
              <a:off x="7161062" y="1924578"/>
              <a:ext cx="230680" cy="230680"/>
              <a:chOff x="899850" y="4992125"/>
              <a:chExt cx="481825" cy="481825"/>
            </a:xfrm>
            <a:solidFill>
              <a:schemeClr val="accent3"/>
            </a:solidFill>
          </p:grpSpPr>
          <p:sp>
            <p:nvSpPr>
              <p:cNvPr id="1163" name="Google Shape;4860;p63">
                <a:extLst>
                  <a:ext uri="{FF2B5EF4-FFF2-40B4-BE49-F238E27FC236}">
                    <a16:creationId xmlns:a16="http://schemas.microsoft.com/office/drawing/2014/main" xmlns="" id="{D05F422E-C230-446C-85EC-786EC69E70B3}"/>
                  </a:ext>
                </a:extLst>
              </p:cNvPr>
              <p:cNvSpPr/>
              <p:nvPr/>
            </p:nvSpPr>
            <p:spPr>
              <a:xfrm>
                <a:off x="1126600" y="5360100"/>
                <a:ext cx="28250" cy="28250"/>
              </a:xfrm>
              <a:custGeom>
                <a:avLst/>
                <a:gdLst/>
                <a:ahLst/>
                <a:cxnLst/>
                <a:rect l="l" t="t" r="r" b="b"/>
                <a:pathLst>
                  <a:path w="1130" h="1130" extrusionOk="0">
                    <a:moveTo>
                      <a:pt x="566" y="1"/>
                    </a:moveTo>
                    <a:cubicBezTo>
                      <a:pt x="253" y="1"/>
                      <a:pt x="0" y="250"/>
                      <a:pt x="0" y="564"/>
                    </a:cubicBezTo>
                    <a:cubicBezTo>
                      <a:pt x="0" y="877"/>
                      <a:pt x="253" y="1130"/>
                      <a:pt x="566" y="1130"/>
                    </a:cubicBezTo>
                    <a:cubicBezTo>
                      <a:pt x="876" y="1130"/>
                      <a:pt x="1129" y="877"/>
                      <a:pt x="1129" y="564"/>
                    </a:cubicBezTo>
                    <a:cubicBezTo>
                      <a:pt x="1129" y="250"/>
                      <a:pt x="876" y="1"/>
                      <a:pt x="56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64" name="Google Shape;4861;p63">
                <a:extLst>
                  <a:ext uri="{FF2B5EF4-FFF2-40B4-BE49-F238E27FC236}">
                    <a16:creationId xmlns:a16="http://schemas.microsoft.com/office/drawing/2014/main" xmlns="" id="{1BDA0E2C-D7DE-43B3-A945-1CD30BEDB58D}"/>
                  </a:ext>
                </a:extLst>
              </p:cNvPr>
              <p:cNvSpPr/>
              <p:nvPr/>
            </p:nvSpPr>
            <p:spPr>
              <a:xfrm>
                <a:off x="1056050" y="5079900"/>
                <a:ext cx="169400" cy="194950"/>
              </a:xfrm>
              <a:custGeom>
                <a:avLst/>
                <a:gdLst/>
                <a:ahLst/>
                <a:cxnLst/>
                <a:rect l="l" t="t" r="r" b="b"/>
                <a:pathLst>
                  <a:path w="6776" h="7798" extrusionOk="0">
                    <a:moveTo>
                      <a:pt x="3417" y="1"/>
                    </a:moveTo>
                    <a:cubicBezTo>
                      <a:pt x="1713" y="1"/>
                      <a:pt x="0" y="1115"/>
                      <a:pt x="0" y="3304"/>
                    </a:cubicBezTo>
                    <a:cubicBezTo>
                      <a:pt x="0" y="3614"/>
                      <a:pt x="250" y="3867"/>
                      <a:pt x="564" y="3867"/>
                    </a:cubicBezTo>
                    <a:cubicBezTo>
                      <a:pt x="877" y="3867"/>
                      <a:pt x="1130" y="3614"/>
                      <a:pt x="1130" y="3304"/>
                    </a:cubicBezTo>
                    <a:cubicBezTo>
                      <a:pt x="1130" y="2069"/>
                      <a:pt x="2111" y="1061"/>
                      <a:pt x="3388" y="1061"/>
                    </a:cubicBezTo>
                    <a:cubicBezTo>
                      <a:pt x="4665" y="1061"/>
                      <a:pt x="5647" y="2066"/>
                      <a:pt x="5647" y="3304"/>
                    </a:cubicBezTo>
                    <a:cubicBezTo>
                      <a:pt x="5647" y="4147"/>
                      <a:pt x="5174" y="4921"/>
                      <a:pt x="4424" y="5310"/>
                    </a:cubicBezTo>
                    <a:cubicBezTo>
                      <a:pt x="3617" y="5728"/>
                      <a:pt x="3108" y="6336"/>
                      <a:pt x="2912" y="7116"/>
                    </a:cubicBezTo>
                    <a:cubicBezTo>
                      <a:pt x="2870" y="7285"/>
                      <a:pt x="2906" y="7466"/>
                      <a:pt x="3015" y="7601"/>
                    </a:cubicBezTo>
                    <a:cubicBezTo>
                      <a:pt x="3118" y="7736"/>
                      <a:pt x="3277" y="7798"/>
                      <a:pt x="3439" y="7798"/>
                    </a:cubicBezTo>
                    <a:cubicBezTo>
                      <a:pt x="3686" y="7798"/>
                      <a:pt x="3938" y="7652"/>
                      <a:pt x="4005" y="7399"/>
                    </a:cubicBezTo>
                    <a:cubicBezTo>
                      <a:pt x="4129" y="6936"/>
                      <a:pt x="4445" y="6568"/>
                      <a:pt x="4945" y="6312"/>
                    </a:cubicBezTo>
                    <a:cubicBezTo>
                      <a:pt x="6071" y="5728"/>
                      <a:pt x="6776" y="4569"/>
                      <a:pt x="6776" y="3304"/>
                    </a:cubicBezTo>
                    <a:cubicBezTo>
                      <a:pt x="6776" y="1090"/>
                      <a:pt x="5101" y="1"/>
                      <a:pt x="341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65" name="Google Shape;4862;p63">
                <a:extLst>
                  <a:ext uri="{FF2B5EF4-FFF2-40B4-BE49-F238E27FC236}">
                    <a16:creationId xmlns:a16="http://schemas.microsoft.com/office/drawing/2014/main" xmlns="" id="{59FA510B-11FE-4E85-94E3-917769E7EF4A}"/>
                  </a:ext>
                </a:extLst>
              </p:cNvPr>
              <p:cNvSpPr/>
              <p:nvPr/>
            </p:nvSpPr>
            <p:spPr>
              <a:xfrm>
                <a:off x="899850" y="4992125"/>
                <a:ext cx="481825" cy="481825"/>
              </a:xfrm>
              <a:custGeom>
                <a:avLst/>
                <a:gdLst/>
                <a:ahLst/>
                <a:cxnLst/>
                <a:rect l="l" t="t" r="r" b="b"/>
                <a:pathLst>
                  <a:path w="19273" h="19273" extrusionOk="0">
                    <a:moveTo>
                      <a:pt x="9636" y="2334"/>
                    </a:moveTo>
                    <a:cubicBezTo>
                      <a:pt x="12223" y="2334"/>
                      <a:pt x="14153" y="4367"/>
                      <a:pt x="14153" y="6815"/>
                    </a:cubicBezTo>
                    <a:cubicBezTo>
                      <a:pt x="14153" y="8501"/>
                      <a:pt x="13214" y="10049"/>
                      <a:pt x="11714" y="10826"/>
                    </a:cubicBezTo>
                    <a:cubicBezTo>
                      <a:pt x="11401" y="10986"/>
                      <a:pt x="11362" y="11142"/>
                      <a:pt x="11344" y="11202"/>
                    </a:cubicBezTo>
                    <a:cubicBezTo>
                      <a:pt x="11141" y="11958"/>
                      <a:pt x="10458" y="12455"/>
                      <a:pt x="9710" y="12455"/>
                    </a:cubicBezTo>
                    <a:cubicBezTo>
                      <a:pt x="9569" y="12455"/>
                      <a:pt x="9426" y="12438"/>
                      <a:pt x="9284" y="12401"/>
                    </a:cubicBezTo>
                    <a:cubicBezTo>
                      <a:pt x="8383" y="12169"/>
                      <a:pt x="7841" y="11254"/>
                      <a:pt x="8064" y="10353"/>
                    </a:cubicBezTo>
                    <a:cubicBezTo>
                      <a:pt x="8338" y="9260"/>
                      <a:pt x="9061" y="8384"/>
                      <a:pt x="10154" y="7818"/>
                    </a:cubicBezTo>
                    <a:cubicBezTo>
                      <a:pt x="10832" y="7465"/>
                      <a:pt x="10973" y="6556"/>
                      <a:pt x="10434" y="6017"/>
                    </a:cubicBezTo>
                    <a:cubicBezTo>
                      <a:pt x="10219" y="5801"/>
                      <a:pt x="9934" y="5700"/>
                      <a:pt x="9650" y="5700"/>
                    </a:cubicBezTo>
                    <a:cubicBezTo>
                      <a:pt x="9078" y="5700"/>
                      <a:pt x="8507" y="6109"/>
                      <a:pt x="8507" y="6815"/>
                    </a:cubicBezTo>
                    <a:cubicBezTo>
                      <a:pt x="8507" y="7749"/>
                      <a:pt x="7748" y="8507"/>
                      <a:pt x="6812" y="8507"/>
                    </a:cubicBezTo>
                    <a:cubicBezTo>
                      <a:pt x="5875" y="8507"/>
                      <a:pt x="5119" y="7749"/>
                      <a:pt x="5119" y="6815"/>
                    </a:cubicBezTo>
                    <a:cubicBezTo>
                      <a:pt x="5119" y="4388"/>
                      <a:pt x="7028" y="2334"/>
                      <a:pt x="9636" y="2334"/>
                    </a:cubicBezTo>
                    <a:close/>
                    <a:moveTo>
                      <a:pt x="9636" y="13588"/>
                    </a:moveTo>
                    <a:cubicBezTo>
                      <a:pt x="9854" y="13588"/>
                      <a:pt x="10074" y="13630"/>
                      <a:pt x="10284" y="13717"/>
                    </a:cubicBezTo>
                    <a:cubicBezTo>
                      <a:pt x="10916" y="13979"/>
                      <a:pt x="11328" y="14596"/>
                      <a:pt x="11328" y="15283"/>
                    </a:cubicBezTo>
                    <a:cubicBezTo>
                      <a:pt x="11328" y="16219"/>
                      <a:pt x="10570" y="16975"/>
                      <a:pt x="9636" y="16978"/>
                    </a:cubicBezTo>
                    <a:cubicBezTo>
                      <a:pt x="8950" y="16978"/>
                      <a:pt x="8332" y="16562"/>
                      <a:pt x="8070" y="15930"/>
                    </a:cubicBezTo>
                    <a:cubicBezTo>
                      <a:pt x="7808" y="15298"/>
                      <a:pt x="7953" y="14569"/>
                      <a:pt x="8438" y="14084"/>
                    </a:cubicBezTo>
                    <a:cubicBezTo>
                      <a:pt x="8762" y="13760"/>
                      <a:pt x="9195" y="13588"/>
                      <a:pt x="9636" y="13588"/>
                    </a:cubicBezTo>
                    <a:close/>
                    <a:moveTo>
                      <a:pt x="9636" y="1"/>
                    </a:moveTo>
                    <a:cubicBezTo>
                      <a:pt x="4330" y="1"/>
                      <a:pt x="0" y="4331"/>
                      <a:pt x="0" y="9637"/>
                    </a:cubicBezTo>
                    <a:cubicBezTo>
                      <a:pt x="0" y="14945"/>
                      <a:pt x="4330" y="19273"/>
                      <a:pt x="9636" y="19273"/>
                    </a:cubicBezTo>
                    <a:cubicBezTo>
                      <a:pt x="14939" y="19273"/>
                      <a:pt x="19272" y="14945"/>
                      <a:pt x="19272" y="9637"/>
                    </a:cubicBezTo>
                    <a:cubicBezTo>
                      <a:pt x="19272" y="4331"/>
                      <a:pt x="14942" y="1"/>
                      <a:pt x="96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66" name="Google Shape;4863;p63">
              <a:extLst>
                <a:ext uri="{FF2B5EF4-FFF2-40B4-BE49-F238E27FC236}">
                  <a16:creationId xmlns:a16="http://schemas.microsoft.com/office/drawing/2014/main" xmlns="" id="{88FC1EA5-BDD4-423E-8005-49D94DB8F154}"/>
                </a:ext>
              </a:extLst>
            </p:cNvPr>
            <p:cNvGrpSpPr/>
            <p:nvPr/>
          </p:nvGrpSpPr>
          <p:grpSpPr>
            <a:xfrm>
              <a:off x="7161052" y="2212985"/>
              <a:ext cx="230680" cy="230680"/>
              <a:chOff x="1492675" y="4992125"/>
              <a:chExt cx="481825" cy="481825"/>
            </a:xfrm>
            <a:solidFill>
              <a:schemeClr val="accent3"/>
            </a:solidFill>
          </p:grpSpPr>
          <p:sp>
            <p:nvSpPr>
              <p:cNvPr id="1167" name="Google Shape;4864;p63">
                <a:extLst>
                  <a:ext uri="{FF2B5EF4-FFF2-40B4-BE49-F238E27FC236}">
                    <a16:creationId xmlns:a16="http://schemas.microsoft.com/office/drawing/2014/main" xmlns="" id="{E98A1478-DB54-4860-86B4-389100BBF2B0}"/>
                  </a:ext>
                </a:extLst>
              </p:cNvPr>
              <p:cNvSpPr/>
              <p:nvPr/>
            </p:nvSpPr>
            <p:spPr>
              <a:xfrm>
                <a:off x="1492675" y="4992125"/>
                <a:ext cx="481825" cy="481825"/>
              </a:xfrm>
              <a:custGeom>
                <a:avLst/>
                <a:gdLst/>
                <a:ahLst/>
                <a:cxnLst/>
                <a:rect l="l" t="t" r="r" b="b"/>
                <a:pathLst>
                  <a:path w="19273" h="19273" extrusionOk="0">
                    <a:moveTo>
                      <a:pt x="12728" y="5990"/>
                    </a:moveTo>
                    <a:cubicBezTo>
                      <a:pt x="13161" y="5990"/>
                      <a:pt x="13595" y="6156"/>
                      <a:pt x="13925" y="6487"/>
                    </a:cubicBezTo>
                    <a:cubicBezTo>
                      <a:pt x="14587" y="7149"/>
                      <a:pt x="14587" y="8221"/>
                      <a:pt x="13928" y="8884"/>
                    </a:cubicBezTo>
                    <a:lnTo>
                      <a:pt x="10028" y="12780"/>
                    </a:lnTo>
                    <a:cubicBezTo>
                      <a:pt x="9709" y="13100"/>
                      <a:pt x="9278" y="13280"/>
                      <a:pt x="8830" y="13280"/>
                    </a:cubicBezTo>
                    <a:lnTo>
                      <a:pt x="8815" y="13280"/>
                    </a:lnTo>
                    <a:cubicBezTo>
                      <a:pt x="8811" y="13280"/>
                      <a:pt x="8807" y="13280"/>
                      <a:pt x="8804" y="13280"/>
                    </a:cubicBezTo>
                    <a:cubicBezTo>
                      <a:pt x="8362" y="13280"/>
                      <a:pt x="7936" y="13103"/>
                      <a:pt x="7622" y="12789"/>
                    </a:cubicBezTo>
                    <a:lnTo>
                      <a:pt x="5346" y="10528"/>
                    </a:lnTo>
                    <a:cubicBezTo>
                      <a:pt x="4632" y="9877"/>
                      <a:pt x="4605" y="8760"/>
                      <a:pt x="5288" y="8077"/>
                    </a:cubicBezTo>
                    <a:cubicBezTo>
                      <a:pt x="5620" y="7745"/>
                      <a:pt x="6053" y="7581"/>
                      <a:pt x="6485" y="7581"/>
                    </a:cubicBezTo>
                    <a:cubicBezTo>
                      <a:pt x="6944" y="7581"/>
                      <a:pt x="7402" y="7766"/>
                      <a:pt x="7737" y="8134"/>
                    </a:cubicBezTo>
                    <a:lnTo>
                      <a:pt x="8812" y="9206"/>
                    </a:lnTo>
                    <a:lnTo>
                      <a:pt x="11531" y="6487"/>
                    </a:lnTo>
                    <a:cubicBezTo>
                      <a:pt x="11861" y="6156"/>
                      <a:pt x="12294" y="5990"/>
                      <a:pt x="12728" y="5990"/>
                    </a:cubicBezTo>
                    <a:close/>
                    <a:moveTo>
                      <a:pt x="9637" y="1"/>
                    </a:moveTo>
                    <a:cubicBezTo>
                      <a:pt x="7095" y="1"/>
                      <a:pt x="4686" y="1012"/>
                      <a:pt x="2849" y="2849"/>
                    </a:cubicBezTo>
                    <a:cubicBezTo>
                      <a:pt x="1013" y="4686"/>
                      <a:pt x="1" y="7098"/>
                      <a:pt x="1" y="9637"/>
                    </a:cubicBezTo>
                    <a:cubicBezTo>
                      <a:pt x="1" y="12175"/>
                      <a:pt x="1013" y="14587"/>
                      <a:pt x="2849" y="16424"/>
                    </a:cubicBezTo>
                    <a:cubicBezTo>
                      <a:pt x="4686" y="18261"/>
                      <a:pt x="7095" y="19273"/>
                      <a:pt x="9637" y="19273"/>
                    </a:cubicBezTo>
                    <a:cubicBezTo>
                      <a:pt x="12175" y="19273"/>
                      <a:pt x="14584" y="18261"/>
                      <a:pt x="16421" y="16424"/>
                    </a:cubicBezTo>
                    <a:cubicBezTo>
                      <a:pt x="18258" y="14587"/>
                      <a:pt x="19273" y="12175"/>
                      <a:pt x="19273" y="9637"/>
                    </a:cubicBezTo>
                    <a:cubicBezTo>
                      <a:pt x="19273" y="7098"/>
                      <a:pt x="18258" y="4686"/>
                      <a:pt x="16421" y="2849"/>
                    </a:cubicBezTo>
                    <a:cubicBezTo>
                      <a:pt x="14584" y="1012"/>
                      <a:pt x="12175" y="1"/>
                      <a:pt x="963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68" name="Google Shape;4865;p63">
                <a:extLst>
                  <a:ext uri="{FF2B5EF4-FFF2-40B4-BE49-F238E27FC236}">
                    <a16:creationId xmlns:a16="http://schemas.microsoft.com/office/drawing/2014/main" xmlns="" id="{9DC85CBA-8DC9-4832-9B16-94DB6F1D2DDF}"/>
                  </a:ext>
                </a:extLst>
              </p:cNvPr>
              <p:cNvSpPr/>
              <p:nvPr/>
            </p:nvSpPr>
            <p:spPr>
              <a:xfrm>
                <a:off x="1639625" y="5170175"/>
                <a:ext cx="190100" cy="125750"/>
              </a:xfrm>
              <a:custGeom>
                <a:avLst/>
                <a:gdLst/>
                <a:ahLst/>
                <a:cxnLst/>
                <a:rect l="l" t="t" r="r" b="b"/>
                <a:pathLst>
                  <a:path w="7604" h="5030" extrusionOk="0">
                    <a:moveTo>
                      <a:pt x="6852" y="0"/>
                    </a:moveTo>
                    <a:cubicBezTo>
                      <a:pt x="6851" y="0"/>
                      <a:pt x="6850" y="0"/>
                      <a:pt x="6848" y="0"/>
                    </a:cubicBezTo>
                    <a:cubicBezTo>
                      <a:pt x="6698" y="0"/>
                      <a:pt x="6556" y="57"/>
                      <a:pt x="6451" y="163"/>
                    </a:cubicBezTo>
                    <a:lnTo>
                      <a:pt x="3334" y="3279"/>
                    </a:lnTo>
                    <a:cubicBezTo>
                      <a:pt x="3224" y="3391"/>
                      <a:pt x="3080" y="3447"/>
                      <a:pt x="2935" y="3447"/>
                    </a:cubicBezTo>
                    <a:cubicBezTo>
                      <a:pt x="2791" y="3447"/>
                      <a:pt x="2646" y="3391"/>
                      <a:pt x="2536" y="3279"/>
                    </a:cubicBezTo>
                    <a:cubicBezTo>
                      <a:pt x="2533" y="3279"/>
                      <a:pt x="2533" y="3279"/>
                      <a:pt x="2530" y="3276"/>
                    </a:cubicBezTo>
                    <a:cubicBezTo>
                      <a:pt x="2521" y="3267"/>
                      <a:pt x="2509" y="3255"/>
                      <a:pt x="2497" y="3246"/>
                    </a:cubicBezTo>
                    <a:lnTo>
                      <a:pt x="1061" y="1810"/>
                    </a:lnTo>
                    <a:cubicBezTo>
                      <a:pt x="948" y="1678"/>
                      <a:pt x="789" y="1611"/>
                      <a:pt x="629" y="1611"/>
                    </a:cubicBezTo>
                    <a:cubicBezTo>
                      <a:pt x="486" y="1611"/>
                      <a:pt x="342" y="1666"/>
                      <a:pt x="233" y="1777"/>
                    </a:cubicBezTo>
                    <a:cubicBezTo>
                      <a:pt x="1" y="2009"/>
                      <a:pt x="16" y="2391"/>
                      <a:pt x="266" y="2605"/>
                    </a:cubicBezTo>
                    <a:lnTo>
                      <a:pt x="2542" y="4869"/>
                    </a:lnTo>
                    <a:cubicBezTo>
                      <a:pt x="2645" y="4972"/>
                      <a:pt x="2782" y="5029"/>
                      <a:pt x="2926" y="5029"/>
                    </a:cubicBezTo>
                    <a:cubicBezTo>
                      <a:pt x="2929" y="5029"/>
                      <a:pt x="2933" y="5029"/>
                      <a:pt x="2937" y="5029"/>
                    </a:cubicBezTo>
                    <a:lnTo>
                      <a:pt x="2943" y="5029"/>
                    </a:lnTo>
                    <a:cubicBezTo>
                      <a:pt x="3096" y="5029"/>
                      <a:pt x="3241" y="4969"/>
                      <a:pt x="3352" y="4860"/>
                    </a:cubicBezTo>
                    <a:lnTo>
                      <a:pt x="7249" y="964"/>
                    </a:lnTo>
                    <a:cubicBezTo>
                      <a:pt x="7603" y="606"/>
                      <a:pt x="7352" y="0"/>
                      <a:pt x="685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69" name="Google Shape;4866;p63">
              <a:extLst>
                <a:ext uri="{FF2B5EF4-FFF2-40B4-BE49-F238E27FC236}">
                  <a16:creationId xmlns:a16="http://schemas.microsoft.com/office/drawing/2014/main" xmlns="" id="{CDB521F5-F6A2-4F9B-A9E6-406DC4C186E0}"/>
                </a:ext>
              </a:extLst>
            </p:cNvPr>
            <p:cNvGrpSpPr/>
            <p:nvPr/>
          </p:nvGrpSpPr>
          <p:grpSpPr>
            <a:xfrm>
              <a:off x="7161042" y="2494942"/>
              <a:ext cx="230680" cy="230680"/>
              <a:chOff x="2085525" y="4992125"/>
              <a:chExt cx="481825" cy="481825"/>
            </a:xfrm>
            <a:solidFill>
              <a:schemeClr val="accent3"/>
            </a:solidFill>
          </p:grpSpPr>
          <p:sp>
            <p:nvSpPr>
              <p:cNvPr id="1170" name="Google Shape;4867;p63">
                <a:extLst>
                  <a:ext uri="{FF2B5EF4-FFF2-40B4-BE49-F238E27FC236}">
                    <a16:creationId xmlns:a16="http://schemas.microsoft.com/office/drawing/2014/main" xmlns="" id="{2D06734F-A9A9-497C-B5E0-6495C687BCCA}"/>
                  </a:ext>
                </a:extLst>
              </p:cNvPr>
              <p:cNvSpPr/>
              <p:nvPr/>
            </p:nvSpPr>
            <p:spPr>
              <a:xfrm>
                <a:off x="2244150" y="5152125"/>
                <a:ext cx="164500" cy="161825"/>
              </a:xfrm>
              <a:custGeom>
                <a:avLst/>
                <a:gdLst/>
                <a:ahLst/>
                <a:cxnLst/>
                <a:rect l="l" t="t" r="r" b="b"/>
                <a:pathLst>
                  <a:path w="6580" h="6473" extrusionOk="0">
                    <a:moveTo>
                      <a:pt x="618" y="1"/>
                    </a:moveTo>
                    <a:cubicBezTo>
                      <a:pt x="474" y="1"/>
                      <a:pt x="329" y="56"/>
                      <a:pt x="220" y="165"/>
                    </a:cubicBezTo>
                    <a:cubicBezTo>
                      <a:pt x="3" y="385"/>
                      <a:pt x="0" y="737"/>
                      <a:pt x="214" y="957"/>
                    </a:cubicBezTo>
                    <a:lnTo>
                      <a:pt x="2093" y="2836"/>
                    </a:lnTo>
                    <a:cubicBezTo>
                      <a:pt x="2313" y="3059"/>
                      <a:pt x="2313" y="3414"/>
                      <a:pt x="2093" y="3637"/>
                    </a:cubicBezTo>
                    <a:lnTo>
                      <a:pt x="214" y="5516"/>
                    </a:lnTo>
                    <a:cubicBezTo>
                      <a:pt x="0" y="5736"/>
                      <a:pt x="3" y="6088"/>
                      <a:pt x="220" y="6308"/>
                    </a:cubicBezTo>
                    <a:cubicBezTo>
                      <a:pt x="329" y="6418"/>
                      <a:pt x="474" y="6473"/>
                      <a:pt x="618" y="6473"/>
                    </a:cubicBezTo>
                    <a:cubicBezTo>
                      <a:pt x="760" y="6473"/>
                      <a:pt x="902" y="6420"/>
                      <a:pt x="1012" y="6314"/>
                    </a:cubicBezTo>
                    <a:lnTo>
                      <a:pt x="1018" y="6308"/>
                    </a:lnTo>
                    <a:lnTo>
                      <a:pt x="2897" y="4495"/>
                    </a:lnTo>
                    <a:cubicBezTo>
                      <a:pt x="3007" y="4390"/>
                      <a:pt x="3148" y="4337"/>
                      <a:pt x="3290" y="4337"/>
                    </a:cubicBezTo>
                    <a:cubicBezTo>
                      <a:pt x="3431" y="4337"/>
                      <a:pt x="3573" y="4390"/>
                      <a:pt x="3683" y="4495"/>
                    </a:cubicBezTo>
                    <a:lnTo>
                      <a:pt x="5562" y="6308"/>
                    </a:lnTo>
                    <a:lnTo>
                      <a:pt x="5568" y="6314"/>
                    </a:lnTo>
                    <a:cubicBezTo>
                      <a:pt x="5678" y="6420"/>
                      <a:pt x="5820" y="6473"/>
                      <a:pt x="5962" y="6473"/>
                    </a:cubicBezTo>
                    <a:cubicBezTo>
                      <a:pt x="6106" y="6473"/>
                      <a:pt x="6250" y="6418"/>
                      <a:pt x="6360" y="6308"/>
                    </a:cubicBezTo>
                    <a:cubicBezTo>
                      <a:pt x="6577" y="6088"/>
                      <a:pt x="6580" y="5736"/>
                      <a:pt x="6366" y="5516"/>
                    </a:cubicBezTo>
                    <a:lnTo>
                      <a:pt x="4487" y="3637"/>
                    </a:lnTo>
                    <a:cubicBezTo>
                      <a:pt x="4267" y="3414"/>
                      <a:pt x="4267" y="3059"/>
                      <a:pt x="4487" y="2836"/>
                    </a:cubicBezTo>
                    <a:lnTo>
                      <a:pt x="6366" y="957"/>
                    </a:lnTo>
                    <a:cubicBezTo>
                      <a:pt x="6580" y="737"/>
                      <a:pt x="6577" y="385"/>
                      <a:pt x="6360" y="165"/>
                    </a:cubicBezTo>
                    <a:cubicBezTo>
                      <a:pt x="6250" y="56"/>
                      <a:pt x="6106" y="1"/>
                      <a:pt x="5962" y="1"/>
                    </a:cubicBezTo>
                    <a:cubicBezTo>
                      <a:pt x="5820" y="1"/>
                      <a:pt x="5678" y="53"/>
                      <a:pt x="5568" y="159"/>
                    </a:cubicBezTo>
                    <a:lnTo>
                      <a:pt x="5562" y="165"/>
                    </a:lnTo>
                    <a:lnTo>
                      <a:pt x="3683" y="1978"/>
                    </a:lnTo>
                    <a:cubicBezTo>
                      <a:pt x="3573" y="2083"/>
                      <a:pt x="3431" y="2136"/>
                      <a:pt x="3290" y="2136"/>
                    </a:cubicBezTo>
                    <a:cubicBezTo>
                      <a:pt x="3148" y="2136"/>
                      <a:pt x="3007" y="2083"/>
                      <a:pt x="2897" y="1978"/>
                    </a:cubicBezTo>
                    <a:lnTo>
                      <a:pt x="1018" y="165"/>
                    </a:lnTo>
                    <a:lnTo>
                      <a:pt x="1012" y="159"/>
                    </a:lnTo>
                    <a:cubicBezTo>
                      <a:pt x="902" y="53"/>
                      <a:pt x="760" y="1"/>
                      <a:pt x="61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71" name="Google Shape;4868;p63">
                <a:extLst>
                  <a:ext uri="{FF2B5EF4-FFF2-40B4-BE49-F238E27FC236}">
                    <a16:creationId xmlns:a16="http://schemas.microsoft.com/office/drawing/2014/main" xmlns="" id="{03AE6E73-A51B-4285-85F1-017A878073A4}"/>
                  </a:ext>
                </a:extLst>
              </p:cNvPr>
              <p:cNvSpPr/>
              <p:nvPr/>
            </p:nvSpPr>
            <p:spPr>
              <a:xfrm>
                <a:off x="2085525" y="4992125"/>
                <a:ext cx="481825" cy="481825"/>
              </a:xfrm>
              <a:custGeom>
                <a:avLst/>
                <a:gdLst/>
                <a:ahLst/>
                <a:cxnLst/>
                <a:rect l="l" t="t" r="r" b="b"/>
                <a:pathLst>
                  <a:path w="19273" h="19273" extrusionOk="0">
                    <a:moveTo>
                      <a:pt x="12313" y="5263"/>
                    </a:moveTo>
                    <a:cubicBezTo>
                      <a:pt x="12748" y="5263"/>
                      <a:pt x="13183" y="5429"/>
                      <a:pt x="13515" y="5761"/>
                    </a:cubicBezTo>
                    <a:cubicBezTo>
                      <a:pt x="14174" y="6424"/>
                      <a:pt x="14171" y="7496"/>
                      <a:pt x="13509" y="8155"/>
                    </a:cubicBezTo>
                    <a:lnTo>
                      <a:pt x="12030" y="9637"/>
                    </a:lnTo>
                    <a:lnTo>
                      <a:pt x="13512" y="11118"/>
                    </a:lnTo>
                    <a:cubicBezTo>
                      <a:pt x="14174" y="11778"/>
                      <a:pt x="14177" y="12850"/>
                      <a:pt x="13515" y="13512"/>
                    </a:cubicBezTo>
                    <a:cubicBezTo>
                      <a:pt x="13184" y="13844"/>
                      <a:pt x="12749" y="14011"/>
                      <a:pt x="12315" y="14011"/>
                    </a:cubicBezTo>
                    <a:cubicBezTo>
                      <a:pt x="11883" y="14011"/>
                      <a:pt x="11451" y="13847"/>
                      <a:pt x="11121" y="13518"/>
                    </a:cubicBezTo>
                    <a:lnTo>
                      <a:pt x="9636" y="12088"/>
                    </a:lnTo>
                    <a:lnTo>
                      <a:pt x="8152" y="13518"/>
                    </a:lnTo>
                    <a:cubicBezTo>
                      <a:pt x="7822" y="13847"/>
                      <a:pt x="7390" y="14011"/>
                      <a:pt x="6958" y="14011"/>
                    </a:cubicBezTo>
                    <a:cubicBezTo>
                      <a:pt x="6523" y="14011"/>
                      <a:pt x="6087" y="13844"/>
                      <a:pt x="5755" y="13512"/>
                    </a:cubicBezTo>
                    <a:cubicBezTo>
                      <a:pt x="5095" y="12850"/>
                      <a:pt x="5098" y="11778"/>
                      <a:pt x="5761" y="11118"/>
                    </a:cubicBezTo>
                    <a:lnTo>
                      <a:pt x="7239" y="9637"/>
                    </a:lnTo>
                    <a:lnTo>
                      <a:pt x="5758" y="8155"/>
                    </a:lnTo>
                    <a:cubicBezTo>
                      <a:pt x="5095" y="7496"/>
                      <a:pt x="5092" y="6424"/>
                      <a:pt x="5755" y="5761"/>
                    </a:cubicBezTo>
                    <a:cubicBezTo>
                      <a:pt x="6085" y="5429"/>
                      <a:pt x="6519" y="5263"/>
                      <a:pt x="6954" y="5263"/>
                    </a:cubicBezTo>
                    <a:cubicBezTo>
                      <a:pt x="7386" y="5263"/>
                      <a:pt x="7818" y="5428"/>
                      <a:pt x="8149" y="5758"/>
                    </a:cubicBezTo>
                    <a:lnTo>
                      <a:pt x="9633" y="7188"/>
                    </a:lnTo>
                    <a:lnTo>
                      <a:pt x="11118" y="5758"/>
                    </a:lnTo>
                    <a:cubicBezTo>
                      <a:pt x="11448" y="5428"/>
                      <a:pt x="11881" y="5263"/>
                      <a:pt x="12313" y="5263"/>
                    </a:cubicBezTo>
                    <a:close/>
                    <a:moveTo>
                      <a:pt x="9636" y="1"/>
                    </a:moveTo>
                    <a:cubicBezTo>
                      <a:pt x="7095" y="1"/>
                      <a:pt x="4686" y="1012"/>
                      <a:pt x="2849" y="2849"/>
                    </a:cubicBezTo>
                    <a:cubicBezTo>
                      <a:pt x="1012" y="4686"/>
                      <a:pt x="0" y="7098"/>
                      <a:pt x="0" y="9637"/>
                    </a:cubicBezTo>
                    <a:cubicBezTo>
                      <a:pt x="0" y="12175"/>
                      <a:pt x="1012" y="14587"/>
                      <a:pt x="2849" y="16424"/>
                    </a:cubicBezTo>
                    <a:cubicBezTo>
                      <a:pt x="4686" y="18261"/>
                      <a:pt x="7095" y="19273"/>
                      <a:pt x="9636" y="19273"/>
                    </a:cubicBezTo>
                    <a:cubicBezTo>
                      <a:pt x="12175" y="19273"/>
                      <a:pt x="14584" y="18261"/>
                      <a:pt x="16421" y="16424"/>
                    </a:cubicBezTo>
                    <a:cubicBezTo>
                      <a:pt x="18261" y="14587"/>
                      <a:pt x="19272" y="12175"/>
                      <a:pt x="19272" y="9637"/>
                    </a:cubicBezTo>
                    <a:cubicBezTo>
                      <a:pt x="19272" y="7098"/>
                      <a:pt x="18261" y="4686"/>
                      <a:pt x="16421" y="2849"/>
                    </a:cubicBezTo>
                    <a:cubicBezTo>
                      <a:pt x="14584" y="1012"/>
                      <a:pt x="12175" y="1"/>
                      <a:pt x="96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72" name="Google Shape;4869;p63">
              <a:extLst>
                <a:ext uri="{FF2B5EF4-FFF2-40B4-BE49-F238E27FC236}">
                  <a16:creationId xmlns:a16="http://schemas.microsoft.com/office/drawing/2014/main" xmlns="" id="{889986D8-D41F-4EBE-992A-6E029112F5FF}"/>
                </a:ext>
              </a:extLst>
            </p:cNvPr>
            <p:cNvGrpSpPr/>
            <p:nvPr/>
          </p:nvGrpSpPr>
          <p:grpSpPr>
            <a:xfrm>
              <a:off x="7449526" y="1924578"/>
              <a:ext cx="230680" cy="230680"/>
              <a:chOff x="2678350" y="4992125"/>
              <a:chExt cx="481825" cy="481825"/>
            </a:xfrm>
            <a:solidFill>
              <a:schemeClr val="accent3"/>
            </a:solidFill>
          </p:grpSpPr>
          <p:sp>
            <p:nvSpPr>
              <p:cNvPr id="1173" name="Google Shape;4870;p63">
                <a:extLst>
                  <a:ext uri="{FF2B5EF4-FFF2-40B4-BE49-F238E27FC236}">
                    <a16:creationId xmlns:a16="http://schemas.microsoft.com/office/drawing/2014/main" xmlns="" id="{2930A7AC-8CFF-4637-9098-0153A68906E9}"/>
                  </a:ext>
                </a:extLst>
              </p:cNvPr>
              <p:cNvSpPr/>
              <p:nvPr/>
            </p:nvSpPr>
            <p:spPr>
              <a:xfrm>
                <a:off x="2975725" y="5079150"/>
                <a:ext cx="56475" cy="309125"/>
              </a:xfrm>
              <a:custGeom>
                <a:avLst/>
                <a:gdLst/>
                <a:ahLst/>
                <a:cxnLst/>
                <a:rect l="l" t="t" r="r" b="b"/>
                <a:pathLst>
                  <a:path w="2259" h="12365" extrusionOk="0">
                    <a:moveTo>
                      <a:pt x="2259" y="1"/>
                    </a:moveTo>
                    <a:cubicBezTo>
                      <a:pt x="943" y="272"/>
                      <a:pt x="0" y="1428"/>
                      <a:pt x="0" y="2768"/>
                    </a:cubicBezTo>
                    <a:lnTo>
                      <a:pt x="0" y="6722"/>
                    </a:lnTo>
                    <a:lnTo>
                      <a:pt x="563" y="6722"/>
                    </a:lnTo>
                    <a:cubicBezTo>
                      <a:pt x="877" y="6722"/>
                      <a:pt x="1130" y="6972"/>
                      <a:pt x="1130" y="7285"/>
                    </a:cubicBezTo>
                    <a:lnTo>
                      <a:pt x="1130" y="11802"/>
                    </a:lnTo>
                    <a:cubicBezTo>
                      <a:pt x="1130" y="12115"/>
                      <a:pt x="1379" y="12365"/>
                      <a:pt x="1693" y="12365"/>
                    </a:cubicBezTo>
                    <a:cubicBezTo>
                      <a:pt x="2006" y="12365"/>
                      <a:pt x="2259" y="12115"/>
                      <a:pt x="2259" y="11802"/>
                    </a:cubicBezTo>
                    <a:lnTo>
                      <a:pt x="2259"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74" name="Google Shape;4871;p63">
                <a:extLst>
                  <a:ext uri="{FF2B5EF4-FFF2-40B4-BE49-F238E27FC236}">
                    <a16:creationId xmlns:a16="http://schemas.microsoft.com/office/drawing/2014/main" xmlns="" id="{DB75CA21-2F9C-4546-BFC3-A3465161E4F0}"/>
                  </a:ext>
                </a:extLst>
              </p:cNvPr>
              <p:cNvSpPr/>
              <p:nvPr/>
            </p:nvSpPr>
            <p:spPr>
              <a:xfrm>
                <a:off x="2806350" y="5162500"/>
                <a:ext cx="84700" cy="225775"/>
              </a:xfrm>
              <a:custGeom>
                <a:avLst/>
                <a:gdLst/>
                <a:ahLst/>
                <a:cxnLst/>
                <a:rect l="l" t="t" r="r" b="b"/>
                <a:pathLst>
                  <a:path w="3388" h="9031" extrusionOk="0">
                    <a:moveTo>
                      <a:pt x="0" y="0"/>
                    </a:moveTo>
                    <a:lnTo>
                      <a:pt x="0" y="563"/>
                    </a:lnTo>
                    <a:cubicBezTo>
                      <a:pt x="0" y="876"/>
                      <a:pt x="250" y="1129"/>
                      <a:pt x="563" y="1129"/>
                    </a:cubicBezTo>
                    <a:cubicBezTo>
                      <a:pt x="876" y="1129"/>
                      <a:pt x="1129" y="1379"/>
                      <a:pt x="1129" y="1692"/>
                    </a:cubicBezTo>
                    <a:lnTo>
                      <a:pt x="1129" y="8468"/>
                    </a:lnTo>
                    <a:cubicBezTo>
                      <a:pt x="1129" y="8781"/>
                      <a:pt x="1379" y="9031"/>
                      <a:pt x="1692" y="9031"/>
                    </a:cubicBezTo>
                    <a:cubicBezTo>
                      <a:pt x="2006" y="9031"/>
                      <a:pt x="2258" y="8781"/>
                      <a:pt x="2258" y="8468"/>
                    </a:cubicBezTo>
                    <a:lnTo>
                      <a:pt x="2258" y="1692"/>
                    </a:lnTo>
                    <a:cubicBezTo>
                      <a:pt x="2258" y="1379"/>
                      <a:pt x="2508" y="1129"/>
                      <a:pt x="2822" y="1129"/>
                    </a:cubicBezTo>
                    <a:cubicBezTo>
                      <a:pt x="3135" y="1129"/>
                      <a:pt x="3388" y="876"/>
                      <a:pt x="3388" y="563"/>
                    </a:cubicBezTo>
                    <a:lnTo>
                      <a:pt x="3388"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75" name="Google Shape;4872;p63">
                <a:extLst>
                  <a:ext uri="{FF2B5EF4-FFF2-40B4-BE49-F238E27FC236}">
                    <a16:creationId xmlns:a16="http://schemas.microsoft.com/office/drawing/2014/main" xmlns="" id="{636C6C95-5D94-4453-9444-D04D7D464C35}"/>
                  </a:ext>
                </a:extLst>
              </p:cNvPr>
              <p:cNvSpPr/>
              <p:nvPr/>
            </p:nvSpPr>
            <p:spPr>
              <a:xfrm>
                <a:off x="2678350" y="4992125"/>
                <a:ext cx="481825" cy="481825"/>
              </a:xfrm>
              <a:custGeom>
                <a:avLst/>
                <a:gdLst/>
                <a:ahLst/>
                <a:cxnLst/>
                <a:rect l="l" t="t" r="r" b="b"/>
                <a:pathLst>
                  <a:path w="19273" h="19273" extrusionOk="0">
                    <a:moveTo>
                      <a:pt x="9071" y="2298"/>
                    </a:moveTo>
                    <a:cubicBezTo>
                      <a:pt x="9384" y="2298"/>
                      <a:pt x="9637" y="2548"/>
                      <a:pt x="9637" y="2861"/>
                    </a:cubicBezTo>
                    <a:lnTo>
                      <a:pt x="9637" y="6249"/>
                    </a:lnTo>
                    <a:lnTo>
                      <a:pt x="9637" y="7378"/>
                    </a:lnTo>
                    <a:cubicBezTo>
                      <a:pt x="9634" y="8095"/>
                      <a:pt x="9182" y="8736"/>
                      <a:pt x="8508" y="8977"/>
                    </a:cubicBezTo>
                    <a:lnTo>
                      <a:pt x="8508" y="15283"/>
                    </a:lnTo>
                    <a:cubicBezTo>
                      <a:pt x="8508" y="16219"/>
                      <a:pt x="7749" y="16975"/>
                      <a:pt x="6812" y="16975"/>
                    </a:cubicBezTo>
                    <a:cubicBezTo>
                      <a:pt x="5876" y="16975"/>
                      <a:pt x="5120" y="16219"/>
                      <a:pt x="5120" y="15283"/>
                    </a:cubicBezTo>
                    <a:lnTo>
                      <a:pt x="5120" y="8977"/>
                    </a:lnTo>
                    <a:cubicBezTo>
                      <a:pt x="4443" y="8736"/>
                      <a:pt x="3991" y="8095"/>
                      <a:pt x="3991" y="7378"/>
                    </a:cubicBezTo>
                    <a:lnTo>
                      <a:pt x="3991" y="2861"/>
                    </a:lnTo>
                    <a:cubicBezTo>
                      <a:pt x="3991" y="2548"/>
                      <a:pt x="4241" y="2298"/>
                      <a:pt x="4554" y="2298"/>
                    </a:cubicBezTo>
                    <a:cubicBezTo>
                      <a:pt x="4867" y="2298"/>
                      <a:pt x="5120" y="2548"/>
                      <a:pt x="5120" y="2861"/>
                    </a:cubicBezTo>
                    <a:lnTo>
                      <a:pt x="5120" y="5686"/>
                    </a:lnTo>
                    <a:lnTo>
                      <a:pt x="6249" y="5686"/>
                    </a:lnTo>
                    <a:lnTo>
                      <a:pt x="6249" y="2861"/>
                    </a:lnTo>
                    <a:cubicBezTo>
                      <a:pt x="6249" y="2548"/>
                      <a:pt x="6499" y="2298"/>
                      <a:pt x="6812" y="2298"/>
                    </a:cubicBezTo>
                    <a:cubicBezTo>
                      <a:pt x="7126" y="2298"/>
                      <a:pt x="7378" y="2548"/>
                      <a:pt x="7378" y="2861"/>
                    </a:cubicBezTo>
                    <a:lnTo>
                      <a:pt x="7378" y="5686"/>
                    </a:lnTo>
                    <a:lnTo>
                      <a:pt x="8508" y="5686"/>
                    </a:lnTo>
                    <a:lnTo>
                      <a:pt x="8508" y="2861"/>
                    </a:lnTo>
                    <a:cubicBezTo>
                      <a:pt x="8508" y="2548"/>
                      <a:pt x="8758" y="2298"/>
                      <a:pt x="9071" y="2298"/>
                    </a:cubicBezTo>
                    <a:close/>
                    <a:moveTo>
                      <a:pt x="14717" y="2298"/>
                    </a:moveTo>
                    <a:cubicBezTo>
                      <a:pt x="15030" y="2298"/>
                      <a:pt x="15283" y="2548"/>
                      <a:pt x="15283" y="2861"/>
                    </a:cubicBezTo>
                    <a:lnTo>
                      <a:pt x="15283" y="15283"/>
                    </a:lnTo>
                    <a:cubicBezTo>
                      <a:pt x="15283" y="16219"/>
                      <a:pt x="14524" y="16975"/>
                      <a:pt x="13588" y="16975"/>
                    </a:cubicBezTo>
                    <a:cubicBezTo>
                      <a:pt x="12651" y="16975"/>
                      <a:pt x="11895" y="16219"/>
                      <a:pt x="11895" y="15283"/>
                    </a:cubicBezTo>
                    <a:lnTo>
                      <a:pt x="11895" y="11332"/>
                    </a:lnTo>
                    <a:lnTo>
                      <a:pt x="11329" y="11332"/>
                    </a:lnTo>
                    <a:cubicBezTo>
                      <a:pt x="11016" y="11332"/>
                      <a:pt x="10766" y="11079"/>
                      <a:pt x="10766" y="10766"/>
                    </a:cubicBezTo>
                    <a:lnTo>
                      <a:pt x="10766" y="6249"/>
                    </a:lnTo>
                    <a:cubicBezTo>
                      <a:pt x="10766" y="4066"/>
                      <a:pt x="12534" y="2298"/>
                      <a:pt x="14717" y="2298"/>
                    </a:cubicBezTo>
                    <a:close/>
                    <a:moveTo>
                      <a:pt x="1693" y="1"/>
                    </a:moveTo>
                    <a:cubicBezTo>
                      <a:pt x="757" y="1"/>
                      <a:pt x="1" y="759"/>
                      <a:pt x="1" y="1696"/>
                    </a:cubicBezTo>
                    <a:lnTo>
                      <a:pt x="1" y="17580"/>
                    </a:lnTo>
                    <a:cubicBezTo>
                      <a:pt x="1" y="18514"/>
                      <a:pt x="757" y="19273"/>
                      <a:pt x="1693" y="19273"/>
                    </a:cubicBezTo>
                    <a:lnTo>
                      <a:pt x="17578" y="19273"/>
                    </a:lnTo>
                    <a:cubicBezTo>
                      <a:pt x="18514" y="19273"/>
                      <a:pt x="19270" y="18514"/>
                      <a:pt x="19273" y="17580"/>
                    </a:cubicBezTo>
                    <a:lnTo>
                      <a:pt x="19273" y="1696"/>
                    </a:lnTo>
                    <a:cubicBezTo>
                      <a:pt x="19270" y="759"/>
                      <a:pt x="18514" y="1"/>
                      <a:pt x="1757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76" name="Google Shape;4873;p63">
              <a:extLst>
                <a:ext uri="{FF2B5EF4-FFF2-40B4-BE49-F238E27FC236}">
                  <a16:creationId xmlns:a16="http://schemas.microsoft.com/office/drawing/2014/main" xmlns="" id="{08BBC89C-C1CC-49E7-BB9D-ACE25074666E}"/>
                </a:ext>
              </a:extLst>
            </p:cNvPr>
            <p:cNvGrpSpPr/>
            <p:nvPr/>
          </p:nvGrpSpPr>
          <p:grpSpPr>
            <a:xfrm>
              <a:off x="7161023" y="2775720"/>
              <a:ext cx="230680" cy="230680"/>
              <a:chOff x="3271200" y="4992125"/>
              <a:chExt cx="481825" cy="481825"/>
            </a:xfrm>
            <a:solidFill>
              <a:schemeClr val="accent3"/>
            </a:solidFill>
          </p:grpSpPr>
          <p:sp>
            <p:nvSpPr>
              <p:cNvPr id="1177" name="Google Shape;4874;p63">
                <a:extLst>
                  <a:ext uri="{FF2B5EF4-FFF2-40B4-BE49-F238E27FC236}">
                    <a16:creationId xmlns:a16="http://schemas.microsoft.com/office/drawing/2014/main" xmlns="" id="{AFA89078-24EE-4DE2-901F-80A3CF3502DD}"/>
                  </a:ext>
                </a:extLst>
              </p:cNvPr>
              <p:cNvSpPr/>
              <p:nvPr/>
            </p:nvSpPr>
            <p:spPr>
              <a:xfrm>
                <a:off x="3497950" y="5106025"/>
                <a:ext cx="28250" cy="28250"/>
              </a:xfrm>
              <a:custGeom>
                <a:avLst/>
                <a:gdLst/>
                <a:ahLst/>
                <a:cxnLst/>
                <a:rect l="l" t="t" r="r" b="b"/>
                <a:pathLst>
                  <a:path w="1130" h="1130" extrusionOk="0">
                    <a:moveTo>
                      <a:pt x="566" y="1"/>
                    </a:moveTo>
                    <a:cubicBezTo>
                      <a:pt x="253" y="1"/>
                      <a:pt x="0" y="251"/>
                      <a:pt x="0" y="564"/>
                    </a:cubicBezTo>
                    <a:cubicBezTo>
                      <a:pt x="0" y="877"/>
                      <a:pt x="253" y="1130"/>
                      <a:pt x="566" y="1130"/>
                    </a:cubicBezTo>
                    <a:cubicBezTo>
                      <a:pt x="877" y="1130"/>
                      <a:pt x="1130" y="877"/>
                      <a:pt x="1130" y="564"/>
                    </a:cubicBezTo>
                    <a:cubicBezTo>
                      <a:pt x="1130" y="251"/>
                      <a:pt x="877" y="1"/>
                      <a:pt x="56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78" name="Google Shape;4875;p63">
                <a:extLst>
                  <a:ext uri="{FF2B5EF4-FFF2-40B4-BE49-F238E27FC236}">
                    <a16:creationId xmlns:a16="http://schemas.microsoft.com/office/drawing/2014/main" xmlns="" id="{B72BC0C5-522D-4176-B830-4691B047CA61}"/>
                  </a:ext>
                </a:extLst>
              </p:cNvPr>
              <p:cNvSpPr/>
              <p:nvPr/>
            </p:nvSpPr>
            <p:spPr>
              <a:xfrm>
                <a:off x="3497950" y="5218950"/>
                <a:ext cx="28250" cy="141175"/>
              </a:xfrm>
              <a:custGeom>
                <a:avLst/>
                <a:gdLst/>
                <a:ahLst/>
                <a:cxnLst/>
                <a:rect l="l" t="t" r="r" b="b"/>
                <a:pathLst>
                  <a:path w="1130" h="5647" extrusionOk="0">
                    <a:moveTo>
                      <a:pt x="0" y="0"/>
                    </a:moveTo>
                    <a:lnTo>
                      <a:pt x="0" y="5647"/>
                    </a:lnTo>
                    <a:lnTo>
                      <a:pt x="1130" y="5647"/>
                    </a:lnTo>
                    <a:lnTo>
                      <a:pt x="113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79" name="Google Shape;4876;p63">
                <a:extLst>
                  <a:ext uri="{FF2B5EF4-FFF2-40B4-BE49-F238E27FC236}">
                    <a16:creationId xmlns:a16="http://schemas.microsoft.com/office/drawing/2014/main" xmlns="" id="{8A68FF0C-DA0F-404C-B5B7-A4CCEFD47BAD}"/>
                  </a:ext>
                </a:extLst>
              </p:cNvPr>
              <p:cNvSpPr/>
              <p:nvPr/>
            </p:nvSpPr>
            <p:spPr>
              <a:xfrm>
                <a:off x="3271200" y="4992125"/>
                <a:ext cx="481825" cy="481825"/>
              </a:xfrm>
              <a:custGeom>
                <a:avLst/>
                <a:gdLst/>
                <a:ahLst/>
                <a:cxnLst/>
                <a:rect l="l" t="t" r="r" b="b"/>
                <a:pathLst>
                  <a:path w="19273" h="19273" extrusionOk="0">
                    <a:moveTo>
                      <a:pt x="9636" y="3427"/>
                    </a:moveTo>
                    <a:cubicBezTo>
                      <a:pt x="10320" y="3427"/>
                      <a:pt x="10937" y="3840"/>
                      <a:pt x="11199" y="4472"/>
                    </a:cubicBezTo>
                    <a:cubicBezTo>
                      <a:pt x="11461" y="5105"/>
                      <a:pt x="11317" y="5833"/>
                      <a:pt x="10832" y="6318"/>
                    </a:cubicBezTo>
                    <a:cubicBezTo>
                      <a:pt x="10508" y="6642"/>
                      <a:pt x="10074" y="6814"/>
                      <a:pt x="9634" y="6814"/>
                    </a:cubicBezTo>
                    <a:cubicBezTo>
                      <a:pt x="9415" y="6814"/>
                      <a:pt x="9195" y="6772"/>
                      <a:pt x="8986" y="6686"/>
                    </a:cubicBezTo>
                    <a:cubicBezTo>
                      <a:pt x="8354" y="6424"/>
                      <a:pt x="7941" y="5806"/>
                      <a:pt x="7941" y="5120"/>
                    </a:cubicBezTo>
                    <a:cubicBezTo>
                      <a:pt x="7941" y="4183"/>
                      <a:pt x="8700" y="3427"/>
                      <a:pt x="9636" y="3427"/>
                    </a:cubicBezTo>
                    <a:close/>
                    <a:moveTo>
                      <a:pt x="10766" y="7944"/>
                    </a:moveTo>
                    <a:cubicBezTo>
                      <a:pt x="11076" y="7944"/>
                      <a:pt x="11329" y="8194"/>
                      <a:pt x="11329" y="8507"/>
                    </a:cubicBezTo>
                    <a:lnTo>
                      <a:pt x="11329" y="14720"/>
                    </a:lnTo>
                    <a:lnTo>
                      <a:pt x="11895" y="14720"/>
                    </a:lnTo>
                    <a:cubicBezTo>
                      <a:pt x="12205" y="14720"/>
                      <a:pt x="12458" y="14969"/>
                      <a:pt x="12458" y="15283"/>
                    </a:cubicBezTo>
                    <a:cubicBezTo>
                      <a:pt x="12458" y="15596"/>
                      <a:pt x="12205" y="15849"/>
                      <a:pt x="11895" y="15849"/>
                    </a:cubicBezTo>
                    <a:lnTo>
                      <a:pt x="7378" y="15849"/>
                    </a:lnTo>
                    <a:cubicBezTo>
                      <a:pt x="7065" y="15849"/>
                      <a:pt x="6812" y="15596"/>
                      <a:pt x="6812" y="15283"/>
                    </a:cubicBezTo>
                    <a:cubicBezTo>
                      <a:pt x="6812" y="14969"/>
                      <a:pt x="7065" y="14720"/>
                      <a:pt x="7378" y="14720"/>
                    </a:cubicBezTo>
                    <a:lnTo>
                      <a:pt x="7941" y="14720"/>
                    </a:lnTo>
                    <a:lnTo>
                      <a:pt x="7941" y="9073"/>
                    </a:lnTo>
                    <a:lnTo>
                      <a:pt x="7378" y="9073"/>
                    </a:lnTo>
                    <a:cubicBezTo>
                      <a:pt x="7065" y="9073"/>
                      <a:pt x="6812" y="8821"/>
                      <a:pt x="6812" y="8507"/>
                    </a:cubicBezTo>
                    <a:cubicBezTo>
                      <a:pt x="6812" y="8194"/>
                      <a:pt x="7065" y="7944"/>
                      <a:pt x="7378" y="7944"/>
                    </a:cubicBezTo>
                    <a:close/>
                    <a:moveTo>
                      <a:pt x="1693" y="1"/>
                    </a:moveTo>
                    <a:cubicBezTo>
                      <a:pt x="756" y="1"/>
                      <a:pt x="0" y="759"/>
                      <a:pt x="0" y="1696"/>
                    </a:cubicBezTo>
                    <a:lnTo>
                      <a:pt x="0" y="17580"/>
                    </a:lnTo>
                    <a:cubicBezTo>
                      <a:pt x="0" y="18514"/>
                      <a:pt x="756" y="19273"/>
                      <a:pt x="1693" y="19273"/>
                    </a:cubicBezTo>
                    <a:lnTo>
                      <a:pt x="17577" y="19273"/>
                    </a:lnTo>
                    <a:cubicBezTo>
                      <a:pt x="18514" y="19273"/>
                      <a:pt x="19269" y="18514"/>
                      <a:pt x="19272" y="17580"/>
                    </a:cubicBezTo>
                    <a:lnTo>
                      <a:pt x="19272" y="1696"/>
                    </a:lnTo>
                    <a:cubicBezTo>
                      <a:pt x="19269" y="759"/>
                      <a:pt x="18514" y="1"/>
                      <a:pt x="1757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80" name="Google Shape;4877;p63">
              <a:extLst>
                <a:ext uri="{FF2B5EF4-FFF2-40B4-BE49-F238E27FC236}">
                  <a16:creationId xmlns:a16="http://schemas.microsoft.com/office/drawing/2014/main" xmlns="" id="{C1199F42-F92F-4069-BCC8-2A70450D94EB}"/>
                </a:ext>
              </a:extLst>
            </p:cNvPr>
            <p:cNvGrpSpPr/>
            <p:nvPr/>
          </p:nvGrpSpPr>
          <p:grpSpPr>
            <a:xfrm>
              <a:off x="7449452" y="2213685"/>
              <a:ext cx="230788" cy="229280"/>
              <a:chOff x="3863900" y="4993625"/>
              <a:chExt cx="482050" cy="478900"/>
            </a:xfrm>
            <a:solidFill>
              <a:schemeClr val="accent3"/>
            </a:solidFill>
          </p:grpSpPr>
          <p:sp>
            <p:nvSpPr>
              <p:cNvPr id="1181" name="Google Shape;4878;p63">
                <a:extLst>
                  <a:ext uri="{FF2B5EF4-FFF2-40B4-BE49-F238E27FC236}">
                    <a16:creationId xmlns:a16="http://schemas.microsoft.com/office/drawing/2014/main" xmlns="" id="{1881C2A7-BBF6-4D38-9478-BC8CD615BEC9}"/>
                  </a:ext>
                </a:extLst>
              </p:cNvPr>
              <p:cNvSpPr/>
              <p:nvPr/>
            </p:nvSpPr>
            <p:spPr>
              <a:xfrm>
                <a:off x="3877525" y="5058825"/>
                <a:ext cx="315450" cy="164750"/>
              </a:xfrm>
              <a:custGeom>
                <a:avLst/>
                <a:gdLst/>
                <a:ahLst/>
                <a:cxnLst/>
                <a:rect l="l" t="t" r="r" b="b"/>
                <a:pathLst>
                  <a:path w="12618" h="6590" extrusionOk="0">
                    <a:moveTo>
                      <a:pt x="3647" y="1"/>
                    </a:moveTo>
                    <a:lnTo>
                      <a:pt x="169" y="1846"/>
                    </a:lnTo>
                    <a:cubicBezTo>
                      <a:pt x="109" y="1877"/>
                      <a:pt x="51" y="1913"/>
                      <a:pt x="0" y="1952"/>
                    </a:cubicBezTo>
                    <a:lnTo>
                      <a:pt x="8892" y="6589"/>
                    </a:lnTo>
                    <a:lnTo>
                      <a:pt x="12617" y="4746"/>
                    </a:lnTo>
                    <a:lnTo>
                      <a:pt x="364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82" name="Google Shape;4879;p63">
                <a:extLst>
                  <a:ext uri="{FF2B5EF4-FFF2-40B4-BE49-F238E27FC236}">
                    <a16:creationId xmlns:a16="http://schemas.microsoft.com/office/drawing/2014/main" xmlns="" id="{586989F6-40DE-40FB-9398-97DDB6342CCE}"/>
                  </a:ext>
                </a:extLst>
              </p:cNvPr>
              <p:cNvSpPr/>
              <p:nvPr/>
            </p:nvSpPr>
            <p:spPr>
              <a:xfrm>
                <a:off x="4113750" y="5133350"/>
                <a:ext cx="232200" cy="339175"/>
              </a:xfrm>
              <a:custGeom>
                <a:avLst/>
                <a:gdLst/>
                <a:ahLst/>
                <a:cxnLst/>
                <a:rect l="l" t="t" r="r" b="b"/>
                <a:pathLst>
                  <a:path w="9288" h="13567" extrusionOk="0">
                    <a:moveTo>
                      <a:pt x="9284" y="1"/>
                    </a:moveTo>
                    <a:lnTo>
                      <a:pt x="4836" y="2202"/>
                    </a:lnTo>
                    <a:lnTo>
                      <a:pt x="4836" y="4680"/>
                    </a:lnTo>
                    <a:cubicBezTo>
                      <a:pt x="4836" y="4993"/>
                      <a:pt x="4584" y="5246"/>
                      <a:pt x="4270" y="5246"/>
                    </a:cubicBezTo>
                    <a:cubicBezTo>
                      <a:pt x="3957" y="5246"/>
                      <a:pt x="3707" y="4993"/>
                      <a:pt x="3707" y="4680"/>
                    </a:cubicBezTo>
                    <a:lnTo>
                      <a:pt x="3707" y="2762"/>
                    </a:lnTo>
                    <a:lnTo>
                      <a:pt x="0" y="4593"/>
                    </a:lnTo>
                    <a:lnTo>
                      <a:pt x="0" y="13566"/>
                    </a:lnTo>
                    <a:cubicBezTo>
                      <a:pt x="12" y="13560"/>
                      <a:pt x="24" y="13557"/>
                      <a:pt x="37" y="13551"/>
                    </a:cubicBezTo>
                    <a:lnTo>
                      <a:pt x="8552" y="9236"/>
                    </a:lnTo>
                    <a:cubicBezTo>
                      <a:pt x="9004" y="9010"/>
                      <a:pt x="9287" y="8550"/>
                      <a:pt x="9287" y="8047"/>
                    </a:cubicBezTo>
                    <a:lnTo>
                      <a:pt x="9287" y="52"/>
                    </a:lnTo>
                    <a:cubicBezTo>
                      <a:pt x="9287" y="34"/>
                      <a:pt x="9287" y="19"/>
                      <a:pt x="928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83" name="Google Shape;4880;p63">
                <a:extLst>
                  <a:ext uri="{FF2B5EF4-FFF2-40B4-BE49-F238E27FC236}">
                    <a16:creationId xmlns:a16="http://schemas.microsoft.com/office/drawing/2014/main" xmlns="" id="{762AC9FC-4B4E-4651-ABFA-AC378ABF10C0}"/>
                  </a:ext>
                </a:extLst>
              </p:cNvPr>
              <p:cNvSpPr/>
              <p:nvPr/>
            </p:nvSpPr>
            <p:spPr>
              <a:xfrm>
                <a:off x="3998800" y="4993625"/>
                <a:ext cx="334125" cy="168500"/>
              </a:xfrm>
              <a:custGeom>
                <a:avLst/>
                <a:gdLst/>
                <a:ahLst/>
                <a:cxnLst/>
                <a:rect l="l" t="t" r="r" b="b"/>
                <a:pathLst>
                  <a:path w="13365" h="6740" extrusionOk="0">
                    <a:moveTo>
                      <a:pt x="4045" y="1"/>
                    </a:moveTo>
                    <a:cubicBezTo>
                      <a:pt x="3833" y="1"/>
                      <a:pt x="3623" y="51"/>
                      <a:pt x="3430" y="151"/>
                    </a:cubicBezTo>
                    <a:lnTo>
                      <a:pt x="0" y="1970"/>
                    </a:lnTo>
                    <a:lnTo>
                      <a:pt x="9013" y="6740"/>
                    </a:lnTo>
                    <a:lnTo>
                      <a:pt x="13364" y="4587"/>
                    </a:lnTo>
                    <a:cubicBezTo>
                      <a:pt x="13298" y="4536"/>
                      <a:pt x="13226" y="4491"/>
                      <a:pt x="13150" y="4454"/>
                    </a:cubicBezTo>
                    <a:lnTo>
                      <a:pt x="4638" y="139"/>
                    </a:lnTo>
                    <a:lnTo>
                      <a:pt x="4635" y="139"/>
                    </a:lnTo>
                    <a:cubicBezTo>
                      <a:pt x="4448" y="47"/>
                      <a:pt x="4246" y="1"/>
                      <a:pt x="404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84" name="Google Shape;4881;p63">
                <a:extLst>
                  <a:ext uri="{FF2B5EF4-FFF2-40B4-BE49-F238E27FC236}">
                    <a16:creationId xmlns:a16="http://schemas.microsoft.com/office/drawing/2014/main" xmlns="" id="{3B01C673-CD55-434F-9A12-052A35F43BD0}"/>
                  </a:ext>
                </a:extLst>
              </p:cNvPr>
              <p:cNvSpPr/>
              <p:nvPr/>
            </p:nvSpPr>
            <p:spPr>
              <a:xfrm>
                <a:off x="3863900" y="5132450"/>
                <a:ext cx="221650" cy="339925"/>
              </a:xfrm>
              <a:custGeom>
                <a:avLst/>
                <a:gdLst/>
                <a:ahLst/>
                <a:cxnLst/>
                <a:rect l="l" t="t" r="r" b="b"/>
                <a:pathLst>
                  <a:path w="8866" h="13597" extrusionOk="0">
                    <a:moveTo>
                      <a:pt x="6" y="1"/>
                    </a:moveTo>
                    <a:cubicBezTo>
                      <a:pt x="3" y="25"/>
                      <a:pt x="0" y="52"/>
                      <a:pt x="0" y="76"/>
                    </a:cubicBezTo>
                    <a:lnTo>
                      <a:pt x="0" y="8095"/>
                    </a:lnTo>
                    <a:cubicBezTo>
                      <a:pt x="0" y="8589"/>
                      <a:pt x="274" y="9043"/>
                      <a:pt x="714" y="9269"/>
                    </a:cubicBezTo>
                    <a:lnTo>
                      <a:pt x="8820" y="13572"/>
                    </a:lnTo>
                    <a:lnTo>
                      <a:pt x="8826" y="13575"/>
                    </a:lnTo>
                    <a:lnTo>
                      <a:pt x="8865" y="13596"/>
                    </a:lnTo>
                    <a:lnTo>
                      <a:pt x="8865" y="4620"/>
                    </a:lnTo>
                    <a:lnTo>
                      <a:pt x="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85" name="Google Shape;4882;p63">
              <a:extLst>
                <a:ext uri="{FF2B5EF4-FFF2-40B4-BE49-F238E27FC236}">
                  <a16:creationId xmlns:a16="http://schemas.microsoft.com/office/drawing/2014/main" xmlns="" id="{DA7C7D8E-4689-4E10-8679-29EBC22316EB}"/>
                </a:ext>
              </a:extLst>
            </p:cNvPr>
            <p:cNvGrpSpPr/>
            <p:nvPr/>
          </p:nvGrpSpPr>
          <p:grpSpPr>
            <a:xfrm>
              <a:off x="7449442" y="2495642"/>
              <a:ext cx="230788" cy="229280"/>
              <a:chOff x="4456725" y="4993625"/>
              <a:chExt cx="482050" cy="478900"/>
            </a:xfrm>
            <a:solidFill>
              <a:schemeClr val="accent3"/>
            </a:solidFill>
          </p:grpSpPr>
          <p:sp>
            <p:nvSpPr>
              <p:cNvPr id="1186" name="Google Shape;4883;p63">
                <a:extLst>
                  <a:ext uri="{FF2B5EF4-FFF2-40B4-BE49-F238E27FC236}">
                    <a16:creationId xmlns:a16="http://schemas.microsoft.com/office/drawing/2014/main" xmlns="" id="{BD6F2F59-C5CB-4E88-8EC4-C2060DFE9FB5}"/>
                  </a:ext>
                </a:extLst>
              </p:cNvPr>
              <p:cNvSpPr/>
              <p:nvPr/>
            </p:nvSpPr>
            <p:spPr>
              <a:xfrm>
                <a:off x="4470350" y="5058825"/>
                <a:ext cx="315450" cy="164750"/>
              </a:xfrm>
              <a:custGeom>
                <a:avLst/>
                <a:gdLst/>
                <a:ahLst/>
                <a:cxnLst/>
                <a:rect l="l" t="t" r="r" b="b"/>
                <a:pathLst>
                  <a:path w="12618" h="6590" extrusionOk="0">
                    <a:moveTo>
                      <a:pt x="3647" y="1"/>
                    </a:moveTo>
                    <a:lnTo>
                      <a:pt x="169" y="1846"/>
                    </a:lnTo>
                    <a:cubicBezTo>
                      <a:pt x="109" y="1877"/>
                      <a:pt x="52" y="1913"/>
                      <a:pt x="1" y="1952"/>
                    </a:cubicBezTo>
                    <a:lnTo>
                      <a:pt x="8893" y="6589"/>
                    </a:lnTo>
                    <a:lnTo>
                      <a:pt x="12618" y="4746"/>
                    </a:lnTo>
                    <a:lnTo>
                      <a:pt x="364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87" name="Google Shape;4884;p63">
                <a:extLst>
                  <a:ext uri="{FF2B5EF4-FFF2-40B4-BE49-F238E27FC236}">
                    <a16:creationId xmlns:a16="http://schemas.microsoft.com/office/drawing/2014/main" xmlns="" id="{CE2306F6-2F19-4458-880C-D80C47EEA038}"/>
                  </a:ext>
                </a:extLst>
              </p:cNvPr>
              <p:cNvSpPr/>
              <p:nvPr/>
            </p:nvSpPr>
            <p:spPr>
              <a:xfrm>
                <a:off x="4706575" y="5133350"/>
                <a:ext cx="232200" cy="339175"/>
              </a:xfrm>
              <a:custGeom>
                <a:avLst/>
                <a:gdLst/>
                <a:ahLst/>
                <a:cxnLst/>
                <a:rect l="l" t="t" r="r" b="b"/>
                <a:pathLst>
                  <a:path w="9288" h="13567" extrusionOk="0">
                    <a:moveTo>
                      <a:pt x="9285" y="1"/>
                    </a:moveTo>
                    <a:lnTo>
                      <a:pt x="4837" y="2202"/>
                    </a:lnTo>
                    <a:lnTo>
                      <a:pt x="4837" y="4680"/>
                    </a:lnTo>
                    <a:cubicBezTo>
                      <a:pt x="4837" y="4993"/>
                      <a:pt x="4584" y="5246"/>
                      <a:pt x="4271" y="5246"/>
                    </a:cubicBezTo>
                    <a:cubicBezTo>
                      <a:pt x="3958" y="5246"/>
                      <a:pt x="3708" y="4993"/>
                      <a:pt x="3708" y="4680"/>
                    </a:cubicBezTo>
                    <a:lnTo>
                      <a:pt x="3708" y="2762"/>
                    </a:lnTo>
                    <a:lnTo>
                      <a:pt x="1" y="4593"/>
                    </a:lnTo>
                    <a:lnTo>
                      <a:pt x="1" y="13566"/>
                    </a:lnTo>
                    <a:cubicBezTo>
                      <a:pt x="13" y="13560"/>
                      <a:pt x="25" y="13557"/>
                      <a:pt x="37" y="13551"/>
                    </a:cubicBezTo>
                    <a:lnTo>
                      <a:pt x="8553" y="9236"/>
                    </a:lnTo>
                    <a:cubicBezTo>
                      <a:pt x="9005" y="9010"/>
                      <a:pt x="9288" y="8550"/>
                      <a:pt x="9288" y="8047"/>
                    </a:cubicBezTo>
                    <a:lnTo>
                      <a:pt x="9288" y="52"/>
                    </a:lnTo>
                    <a:cubicBezTo>
                      <a:pt x="9288" y="34"/>
                      <a:pt x="9288" y="19"/>
                      <a:pt x="928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88" name="Google Shape;4885;p63">
                <a:extLst>
                  <a:ext uri="{FF2B5EF4-FFF2-40B4-BE49-F238E27FC236}">
                    <a16:creationId xmlns:a16="http://schemas.microsoft.com/office/drawing/2014/main" xmlns="" id="{DB345736-7C30-4D7F-918A-188F06DFBA44}"/>
                  </a:ext>
                </a:extLst>
              </p:cNvPr>
              <p:cNvSpPr/>
              <p:nvPr/>
            </p:nvSpPr>
            <p:spPr>
              <a:xfrm>
                <a:off x="4591625" y="4993625"/>
                <a:ext cx="334125" cy="168500"/>
              </a:xfrm>
              <a:custGeom>
                <a:avLst/>
                <a:gdLst/>
                <a:ahLst/>
                <a:cxnLst/>
                <a:rect l="l" t="t" r="r" b="b"/>
                <a:pathLst>
                  <a:path w="13365" h="6740" extrusionOk="0">
                    <a:moveTo>
                      <a:pt x="4045" y="1"/>
                    </a:moveTo>
                    <a:cubicBezTo>
                      <a:pt x="3834" y="1"/>
                      <a:pt x="3623" y="51"/>
                      <a:pt x="3431" y="151"/>
                    </a:cubicBezTo>
                    <a:lnTo>
                      <a:pt x="1" y="1970"/>
                    </a:lnTo>
                    <a:lnTo>
                      <a:pt x="9013" y="6740"/>
                    </a:lnTo>
                    <a:lnTo>
                      <a:pt x="13365" y="4587"/>
                    </a:lnTo>
                    <a:cubicBezTo>
                      <a:pt x="13298" y="4536"/>
                      <a:pt x="13226" y="4491"/>
                      <a:pt x="13151" y="4454"/>
                    </a:cubicBezTo>
                    <a:lnTo>
                      <a:pt x="4638" y="139"/>
                    </a:lnTo>
                    <a:lnTo>
                      <a:pt x="4635" y="139"/>
                    </a:lnTo>
                    <a:cubicBezTo>
                      <a:pt x="4448" y="47"/>
                      <a:pt x="4247" y="1"/>
                      <a:pt x="404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89" name="Google Shape;4886;p63">
                <a:extLst>
                  <a:ext uri="{FF2B5EF4-FFF2-40B4-BE49-F238E27FC236}">
                    <a16:creationId xmlns:a16="http://schemas.microsoft.com/office/drawing/2014/main" xmlns="" id="{8F32729D-6145-4651-B0D7-3B2229398BCA}"/>
                  </a:ext>
                </a:extLst>
              </p:cNvPr>
              <p:cNvSpPr/>
              <p:nvPr/>
            </p:nvSpPr>
            <p:spPr>
              <a:xfrm>
                <a:off x="4456725" y="5132450"/>
                <a:ext cx="221650" cy="339925"/>
              </a:xfrm>
              <a:custGeom>
                <a:avLst/>
                <a:gdLst/>
                <a:ahLst/>
                <a:cxnLst/>
                <a:rect l="l" t="t" r="r" b="b"/>
                <a:pathLst>
                  <a:path w="8866" h="13597" extrusionOk="0">
                    <a:moveTo>
                      <a:pt x="3277" y="4449"/>
                    </a:moveTo>
                    <a:cubicBezTo>
                      <a:pt x="3465" y="4449"/>
                      <a:pt x="3649" y="4542"/>
                      <a:pt x="3756" y="4713"/>
                    </a:cubicBezTo>
                    <a:lnTo>
                      <a:pt x="4632" y="6104"/>
                    </a:lnTo>
                    <a:lnTo>
                      <a:pt x="5559" y="5719"/>
                    </a:lnTo>
                    <a:cubicBezTo>
                      <a:pt x="5634" y="5686"/>
                      <a:pt x="5712" y="5670"/>
                      <a:pt x="5788" y="5670"/>
                    </a:cubicBezTo>
                    <a:cubicBezTo>
                      <a:pt x="6008" y="5670"/>
                      <a:pt x="6217" y="5800"/>
                      <a:pt x="6306" y="6017"/>
                    </a:cubicBezTo>
                    <a:cubicBezTo>
                      <a:pt x="6430" y="6309"/>
                      <a:pt x="6288" y="6643"/>
                      <a:pt x="5993" y="6761"/>
                    </a:cubicBezTo>
                    <a:lnTo>
                      <a:pt x="5243" y="7074"/>
                    </a:lnTo>
                    <a:lnTo>
                      <a:pt x="6032" y="8324"/>
                    </a:lnTo>
                    <a:cubicBezTo>
                      <a:pt x="6198" y="8586"/>
                      <a:pt x="6116" y="8935"/>
                      <a:pt x="5855" y="9101"/>
                    </a:cubicBezTo>
                    <a:cubicBezTo>
                      <a:pt x="5761" y="9160"/>
                      <a:pt x="5656" y="9189"/>
                      <a:pt x="5553" y="9189"/>
                    </a:cubicBezTo>
                    <a:cubicBezTo>
                      <a:pt x="5365" y="9189"/>
                      <a:pt x="5181" y="9095"/>
                      <a:pt x="5075" y="8926"/>
                    </a:cubicBezTo>
                    <a:lnTo>
                      <a:pt x="4186" y="7514"/>
                    </a:lnTo>
                    <a:lnTo>
                      <a:pt x="3310" y="7881"/>
                    </a:lnTo>
                    <a:cubicBezTo>
                      <a:pt x="3241" y="7908"/>
                      <a:pt x="3168" y="7923"/>
                      <a:pt x="3093" y="7923"/>
                    </a:cubicBezTo>
                    <a:cubicBezTo>
                      <a:pt x="2825" y="7923"/>
                      <a:pt x="2593" y="7733"/>
                      <a:pt x="2539" y="7471"/>
                    </a:cubicBezTo>
                    <a:cubicBezTo>
                      <a:pt x="2488" y="7206"/>
                      <a:pt x="2626" y="6941"/>
                      <a:pt x="2876" y="6839"/>
                    </a:cubicBezTo>
                    <a:lnTo>
                      <a:pt x="3575" y="6547"/>
                    </a:lnTo>
                    <a:lnTo>
                      <a:pt x="2801" y="5315"/>
                    </a:lnTo>
                    <a:cubicBezTo>
                      <a:pt x="2632" y="5050"/>
                      <a:pt x="2714" y="4701"/>
                      <a:pt x="2976" y="4535"/>
                    </a:cubicBezTo>
                    <a:cubicBezTo>
                      <a:pt x="3070" y="4477"/>
                      <a:pt x="3174" y="4449"/>
                      <a:pt x="3277" y="4449"/>
                    </a:cubicBezTo>
                    <a:close/>
                    <a:moveTo>
                      <a:pt x="7" y="1"/>
                    </a:moveTo>
                    <a:cubicBezTo>
                      <a:pt x="4" y="25"/>
                      <a:pt x="1" y="52"/>
                      <a:pt x="1" y="76"/>
                    </a:cubicBezTo>
                    <a:lnTo>
                      <a:pt x="1" y="8095"/>
                    </a:lnTo>
                    <a:cubicBezTo>
                      <a:pt x="1" y="8589"/>
                      <a:pt x="275" y="9043"/>
                      <a:pt x="714" y="9269"/>
                    </a:cubicBezTo>
                    <a:lnTo>
                      <a:pt x="8821" y="13572"/>
                    </a:lnTo>
                    <a:lnTo>
                      <a:pt x="8827" y="13575"/>
                    </a:lnTo>
                    <a:lnTo>
                      <a:pt x="8866" y="13596"/>
                    </a:lnTo>
                    <a:lnTo>
                      <a:pt x="8866" y="4620"/>
                    </a:lnTo>
                    <a:lnTo>
                      <a:pt x="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90" name="Google Shape;4887;p63">
              <a:extLst>
                <a:ext uri="{FF2B5EF4-FFF2-40B4-BE49-F238E27FC236}">
                  <a16:creationId xmlns:a16="http://schemas.microsoft.com/office/drawing/2014/main" xmlns="" id="{F12A3D8D-9810-4C7E-9A67-71B11CC2F50F}"/>
                </a:ext>
              </a:extLst>
            </p:cNvPr>
            <p:cNvGrpSpPr/>
            <p:nvPr/>
          </p:nvGrpSpPr>
          <p:grpSpPr>
            <a:xfrm>
              <a:off x="7449433" y="2776414"/>
              <a:ext cx="230788" cy="229292"/>
              <a:chOff x="5049575" y="4993600"/>
              <a:chExt cx="482050" cy="478925"/>
            </a:xfrm>
            <a:solidFill>
              <a:schemeClr val="accent3"/>
            </a:solidFill>
          </p:grpSpPr>
          <p:sp>
            <p:nvSpPr>
              <p:cNvPr id="1191" name="Google Shape;4888;p63">
                <a:extLst>
                  <a:ext uri="{FF2B5EF4-FFF2-40B4-BE49-F238E27FC236}">
                    <a16:creationId xmlns:a16="http://schemas.microsoft.com/office/drawing/2014/main" xmlns="" id="{CAB17C2C-5E70-46D6-B9D6-0ABA0E536BA1}"/>
                  </a:ext>
                </a:extLst>
              </p:cNvPr>
              <p:cNvSpPr/>
              <p:nvPr/>
            </p:nvSpPr>
            <p:spPr>
              <a:xfrm>
                <a:off x="5063200" y="5058825"/>
                <a:ext cx="315450" cy="164750"/>
              </a:xfrm>
              <a:custGeom>
                <a:avLst/>
                <a:gdLst/>
                <a:ahLst/>
                <a:cxnLst/>
                <a:rect l="l" t="t" r="r" b="b"/>
                <a:pathLst>
                  <a:path w="12618" h="6590" extrusionOk="0">
                    <a:moveTo>
                      <a:pt x="3647" y="1"/>
                    </a:moveTo>
                    <a:lnTo>
                      <a:pt x="169" y="1846"/>
                    </a:lnTo>
                    <a:cubicBezTo>
                      <a:pt x="109" y="1877"/>
                      <a:pt x="51" y="1913"/>
                      <a:pt x="0" y="1952"/>
                    </a:cubicBezTo>
                    <a:lnTo>
                      <a:pt x="8892" y="6589"/>
                    </a:lnTo>
                    <a:lnTo>
                      <a:pt x="12617" y="4746"/>
                    </a:lnTo>
                    <a:lnTo>
                      <a:pt x="364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92" name="Google Shape;4889;p63">
                <a:extLst>
                  <a:ext uri="{FF2B5EF4-FFF2-40B4-BE49-F238E27FC236}">
                    <a16:creationId xmlns:a16="http://schemas.microsoft.com/office/drawing/2014/main" xmlns="" id="{DFD4BAD4-EC55-4C9D-B9AB-D716E3285DAA}"/>
                  </a:ext>
                </a:extLst>
              </p:cNvPr>
              <p:cNvSpPr/>
              <p:nvPr/>
            </p:nvSpPr>
            <p:spPr>
              <a:xfrm>
                <a:off x="5299425" y="5133350"/>
                <a:ext cx="232200" cy="339175"/>
              </a:xfrm>
              <a:custGeom>
                <a:avLst/>
                <a:gdLst/>
                <a:ahLst/>
                <a:cxnLst/>
                <a:rect l="l" t="t" r="r" b="b"/>
                <a:pathLst>
                  <a:path w="9288" h="13567" extrusionOk="0">
                    <a:moveTo>
                      <a:pt x="9284" y="1"/>
                    </a:moveTo>
                    <a:lnTo>
                      <a:pt x="4837" y="2202"/>
                    </a:lnTo>
                    <a:lnTo>
                      <a:pt x="4837" y="4680"/>
                    </a:lnTo>
                    <a:cubicBezTo>
                      <a:pt x="4837" y="4993"/>
                      <a:pt x="4584" y="5246"/>
                      <a:pt x="4271" y="5246"/>
                    </a:cubicBezTo>
                    <a:cubicBezTo>
                      <a:pt x="3957" y="5246"/>
                      <a:pt x="3707" y="4993"/>
                      <a:pt x="3707" y="4680"/>
                    </a:cubicBezTo>
                    <a:lnTo>
                      <a:pt x="3707" y="2762"/>
                    </a:lnTo>
                    <a:lnTo>
                      <a:pt x="1" y="4593"/>
                    </a:lnTo>
                    <a:lnTo>
                      <a:pt x="1" y="13566"/>
                    </a:lnTo>
                    <a:cubicBezTo>
                      <a:pt x="13" y="13560"/>
                      <a:pt x="25" y="13557"/>
                      <a:pt x="37" y="13551"/>
                    </a:cubicBezTo>
                    <a:lnTo>
                      <a:pt x="8553" y="9236"/>
                    </a:lnTo>
                    <a:cubicBezTo>
                      <a:pt x="9004" y="9010"/>
                      <a:pt x="9287" y="8550"/>
                      <a:pt x="9287" y="8047"/>
                    </a:cubicBezTo>
                    <a:lnTo>
                      <a:pt x="9287" y="52"/>
                    </a:lnTo>
                    <a:cubicBezTo>
                      <a:pt x="9287" y="34"/>
                      <a:pt x="9287" y="19"/>
                      <a:pt x="928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93" name="Google Shape;4890;p63">
                <a:extLst>
                  <a:ext uri="{FF2B5EF4-FFF2-40B4-BE49-F238E27FC236}">
                    <a16:creationId xmlns:a16="http://schemas.microsoft.com/office/drawing/2014/main" xmlns="" id="{CE3389B6-3BB7-43F5-BB29-32C377F8CBAF}"/>
                  </a:ext>
                </a:extLst>
              </p:cNvPr>
              <p:cNvSpPr/>
              <p:nvPr/>
            </p:nvSpPr>
            <p:spPr>
              <a:xfrm>
                <a:off x="5184475" y="4993600"/>
                <a:ext cx="334125" cy="168525"/>
              </a:xfrm>
              <a:custGeom>
                <a:avLst/>
                <a:gdLst/>
                <a:ahLst/>
                <a:cxnLst/>
                <a:rect l="l" t="t" r="r" b="b"/>
                <a:pathLst>
                  <a:path w="13365" h="6741" extrusionOk="0">
                    <a:moveTo>
                      <a:pt x="4040" y="0"/>
                    </a:moveTo>
                    <a:cubicBezTo>
                      <a:pt x="3830" y="0"/>
                      <a:pt x="3621" y="50"/>
                      <a:pt x="3430" y="149"/>
                    </a:cubicBezTo>
                    <a:lnTo>
                      <a:pt x="0" y="1971"/>
                    </a:lnTo>
                    <a:lnTo>
                      <a:pt x="9013" y="6741"/>
                    </a:lnTo>
                    <a:lnTo>
                      <a:pt x="13364" y="4588"/>
                    </a:lnTo>
                    <a:cubicBezTo>
                      <a:pt x="13298" y="4537"/>
                      <a:pt x="13226" y="4492"/>
                      <a:pt x="13151" y="4455"/>
                    </a:cubicBezTo>
                    <a:lnTo>
                      <a:pt x="4638" y="140"/>
                    </a:lnTo>
                    <a:lnTo>
                      <a:pt x="4635" y="140"/>
                    </a:lnTo>
                    <a:cubicBezTo>
                      <a:pt x="4446" y="47"/>
                      <a:pt x="4243" y="0"/>
                      <a:pt x="404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94" name="Google Shape;4891;p63">
                <a:extLst>
                  <a:ext uri="{FF2B5EF4-FFF2-40B4-BE49-F238E27FC236}">
                    <a16:creationId xmlns:a16="http://schemas.microsoft.com/office/drawing/2014/main" xmlns="" id="{D07FD4FA-CF5D-46F4-B388-BA4763D41269}"/>
                  </a:ext>
                </a:extLst>
              </p:cNvPr>
              <p:cNvSpPr/>
              <p:nvPr/>
            </p:nvSpPr>
            <p:spPr>
              <a:xfrm>
                <a:off x="5049575" y="5132450"/>
                <a:ext cx="221650" cy="339925"/>
              </a:xfrm>
              <a:custGeom>
                <a:avLst/>
                <a:gdLst/>
                <a:ahLst/>
                <a:cxnLst/>
                <a:rect l="l" t="t" r="r" b="b"/>
                <a:pathLst>
                  <a:path w="8866" h="13597" extrusionOk="0">
                    <a:moveTo>
                      <a:pt x="5803" y="5648"/>
                    </a:moveTo>
                    <a:cubicBezTo>
                      <a:pt x="5997" y="5648"/>
                      <a:pt x="6186" y="5748"/>
                      <a:pt x="6291" y="5927"/>
                    </a:cubicBezTo>
                    <a:cubicBezTo>
                      <a:pt x="6450" y="6195"/>
                      <a:pt x="6360" y="6541"/>
                      <a:pt x="6092" y="6701"/>
                    </a:cubicBezTo>
                    <a:lnTo>
                      <a:pt x="3843" y="8016"/>
                    </a:lnTo>
                    <a:lnTo>
                      <a:pt x="3834" y="8023"/>
                    </a:lnTo>
                    <a:lnTo>
                      <a:pt x="3831" y="8026"/>
                    </a:lnTo>
                    <a:lnTo>
                      <a:pt x="3818" y="8029"/>
                    </a:lnTo>
                    <a:cubicBezTo>
                      <a:pt x="3812" y="8032"/>
                      <a:pt x="3806" y="8035"/>
                      <a:pt x="3800" y="8038"/>
                    </a:cubicBezTo>
                    <a:lnTo>
                      <a:pt x="3785" y="8047"/>
                    </a:lnTo>
                    <a:lnTo>
                      <a:pt x="3767" y="8053"/>
                    </a:lnTo>
                    <a:lnTo>
                      <a:pt x="3752" y="8059"/>
                    </a:lnTo>
                    <a:lnTo>
                      <a:pt x="3734" y="8065"/>
                    </a:lnTo>
                    <a:lnTo>
                      <a:pt x="3716" y="8071"/>
                    </a:lnTo>
                    <a:lnTo>
                      <a:pt x="3698" y="8077"/>
                    </a:lnTo>
                    <a:cubicBezTo>
                      <a:pt x="3692" y="8077"/>
                      <a:pt x="3686" y="8080"/>
                      <a:pt x="3680" y="8080"/>
                    </a:cubicBezTo>
                    <a:cubicBezTo>
                      <a:pt x="3671" y="8083"/>
                      <a:pt x="3668" y="8083"/>
                      <a:pt x="3665" y="8083"/>
                    </a:cubicBezTo>
                    <a:lnTo>
                      <a:pt x="3641" y="8089"/>
                    </a:lnTo>
                    <a:lnTo>
                      <a:pt x="3629" y="8089"/>
                    </a:lnTo>
                    <a:cubicBezTo>
                      <a:pt x="3620" y="8089"/>
                      <a:pt x="3611" y="8092"/>
                      <a:pt x="3602" y="8092"/>
                    </a:cubicBezTo>
                    <a:lnTo>
                      <a:pt x="3484" y="8092"/>
                    </a:lnTo>
                    <a:lnTo>
                      <a:pt x="3466" y="8089"/>
                    </a:lnTo>
                    <a:cubicBezTo>
                      <a:pt x="3460" y="8089"/>
                      <a:pt x="3454" y="8086"/>
                      <a:pt x="3448" y="8086"/>
                    </a:cubicBezTo>
                    <a:cubicBezTo>
                      <a:pt x="3442" y="8083"/>
                      <a:pt x="3436" y="8083"/>
                      <a:pt x="3433" y="8080"/>
                    </a:cubicBezTo>
                    <a:lnTo>
                      <a:pt x="3412" y="8077"/>
                    </a:lnTo>
                    <a:cubicBezTo>
                      <a:pt x="3406" y="8077"/>
                      <a:pt x="3403" y="8074"/>
                      <a:pt x="3397" y="8071"/>
                    </a:cubicBezTo>
                    <a:lnTo>
                      <a:pt x="3376" y="8065"/>
                    </a:lnTo>
                    <a:lnTo>
                      <a:pt x="3361" y="8062"/>
                    </a:lnTo>
                    <a:lnTo>
                      <a:pt x="3343" y="8053"/>
                    </a:lnTo>
                    <a:lnTo>
                      <a:pt x="3328" y="8047"/>
                    </a:lnTo>
                    <a:lnTo>
                      <a:pt x="3310" y="8038"/>
                    </a:lnTo>
                    <a:lnTo>
                      <a:pt x="3295" y="8032"/>
                    </a:lnTo>
                    <a:cubicBezTo>
                      <a:pt x="3289" y="8029"/>
                      <a:pt x="3282" y="8026"/>
                      <a:pt x="3276" y="8019"/>
                    </a:cubicBezTo>
                    <a:lnTo>
                      <a:pt x="3261" y="8013"/>
                    </a:lnTo>
                    <a:lnTo>
                      <a:pt x="3246" y="8001"/>
                    </a:lnTo>
                    <a:cubicBezTo>
                      <a:pt x="3240" y="7998"/>
                      <a:pt x="3237" y="7995"/>
                      <a:pt x="3231" y="7992"/>
                    </a:cubicBezTo>
                    <a:lnTo>
                      <a:pt x="3216" y="7980"/>
                    </a:lnTo>
                    <a:cubicBezTo>
                      <a:pt x="3210" y="7977"/>
                      <a:pt x="3207" y="7974"/>
                      <a:pt x="3201" y="7968"/>
                    </a:cubicBezTo>
                    <a:cubicBezTo>
                      <a:pt x="3198" y="7965"/>
                      <a:pt x="3192" y="7962"/>
                      <a:pt x="3186" y="7956"/>
                    </a:cubicBezTo>
                    <a:lnTo>
                      <a:pt x="3174" y="7944"/>
                    </a:lnTo>
                    <a:lnTo>
                      <a:pt x="3159" y="7932"/>
                    </a:lnTo>
                    <a:lnTo>
                      <a:pt x="3147" y="7917"/>
                    </a:lnTo>
                    <a:cubicBezTo>
                      <a:pt x="3141" y="7914"/>
                      <a:pt x="3138" y="7908"/>
                      <a:pt x="3135" y="7905"/>
                    </a:cubicBezTo>
                    <a:lnTo>
                      <a:pt x="3120" y="7890"/>
                    </a:lnTo>
                    <a:lnTo>
                      <a:pt x="3111" y="7875"/>
                    </a:lnTo>
                    <a:cubicBezTo>
                      <a:pt x="3105" y="7869"/>
                      <a:pt x="3102" y="7863"/>
                      <a:pt x="3096" y="7857"/>
                    </a:cubicBezTo>
                    <a:lnTo>
                      <a:pt x="3087" y="7845"/>
                    </a:lnTo>
                    <a:lnTo>
                      <a:pt x="3075" y="7827"/>
                    </a:lnTo>
                    <a:lnTo>
                      <a:pt x="3069" y="7815"/>
                    </a:lnTo>
                    <a:lnTo>
                      <a:pt x="3069" y="7812"/>
                    </a:lnTo>
                    <a:lnTo>
                      <a:pt x="3063" y="7803"/>
                    </a:lnTo>
                    <a:lnTo>
                      <a:pt x="2415" y="6631"/>
                    </a:lnTo>
                    <a:cubicBezTo>
                      <a:pt x="2265" y="6357"/>
                      <a:pt x="2367" y="6014"/>
                      <a:pt x="2641" y="5863"/>
                    </a:cubicBezTo>
                    <a:lnTo>
                      <a:pt x="2635" y="5863"/>
                    </a:lnTo>
                    <a:cubicBezTo>
                      <a:pt x="2722" y="5816"/>
                      <a:pt x="2815" y="5793"/>
                      <a:pt x="2908" y="5793"/>
                    </a:cubicBezTo>
                    <a:cubicBezTo>
                      <a:pt x="3107" y="5793"/>
                      <a:pt x="3300" y="5899"/>
                      <a:pt x="3403" y="6086"/>
                    </a:cubicBezTo>
                    <a:lnTo>
                      <a:pt x="3770" y="6752"/>
                    </a:lnTo>
                    <a:lnTo>
                      <a:pt x="5520" y="5725"/>
                    </a:lnTo>
                    <a:cubicBezTo>
                      <a:pt x="5609" y="5673"/>
                      <a:pt x="5707" y="5648"/>
                      <a:pt x="5803" y="5648"/>
                    </a:cubicBezTo>
                    <a:close/>
                    <a:moveTo>
                      <a:pt x="6" y="1"/>
                    </a:moveTo>
                    <a:cubicBezTo>
                      <a:pt x="3" y="25"/>
                      <a:pt x="0" y="52"/>
                      <a:pt x="0" y="76"/>
                    </a:cubicBezTo>
                    <a:lnTo>
                      <a:pt x="0" y="8095"/>
                    </a:lnTo>
                    <a:cubicBezTo>
                      <a:pt x="0" y="8589"/>
                      <a:pt x="274" y="9043"/>
                      <a:pt x="714" y="9269"/>
                    </a:cubicBezTo>
                    <a:lnTo>
                      <a:pt x="8820" y="13572"/>
                    </a:lnTo>
                    <a:lnTo>
                      <a:pt x="8826" y="13575"/>
                    </a:lnTo>
                    <a:lnTo>
                      <a:pt x="8865" y="13596"/>
                    </a:lnTo>
                    <a:lnTo>
                      <a:pt x="8865" y="4620"/>
                    </a:lnTo>
                    <a:lnTo>
                      <a:pt x="6"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95" name="Google Shape;4892;p63">
              <a:extLst>
                <a:ext uri="{FF2B5EF4-FFF2-40B4-BE49-F238E27FC236}">
                  <a16:creationId xmlns:a16="http://schemas.microsoft.com/office/drawing/2014/main" xmlns="" id="{5090DE2B-78C5-40E0-9E7B-711A47CB86EA}"/>
                </a:ext>
              </a:extLst>
            </p:cNvPr>
            <p:cNvGrpSpPr/>
            <p:nvPr/>
          </p:nvGrpSpPr>
          <p:grpSpPr>
            <a:xfrm>
              <a:off x="1464588" y="3161272"/>
              <a:ext cx="231303" cy="203295"/>
              <a:chOff x="892750" y="267400"/>
              <a:chExt cx="483125" cy="424625"/>
            </a:xfrm>
            <a:solidFill>
              <a:schemeClr val="accent4"/>
            </a:solidFill>
          </p:grpSpPr>
          <p:sp>
            <p:nvSpPr>
              <p:cNvPr id="1196" name="Google Shape;4893;p63">
                <a:extLst>
                  <a:ext uri="{FF2B5EF4-FFF2-40B4-BE49-F238E27FC236}">
                    <a16:creationId xmlns:a16="http://schemas.microsoft.com/office/drawing/2014/main" xmlns="" id="{CB84EC99-5C5C-400C-9658-BB8571F6847B}"/>
                  </a:ext>
                </a:extLst>
              </p:cNvPr>
              <p:cNvSpPr/>
              <p:nvPr/>
            </p:nvSpPr>
            <p:spPr>
              <a:xfrm>
                <a:off x="892750" y="267400"/>
                <a:ext cx="483125" cy="424625"/>
              </a:xfrm>
              <a:custGeom>
                <a:avLst/>
                <a:gdLst/>
                <a:ahLst/>
                <a:cxnLst/>
                <a:rect l="l" t="t" r="r" b="b"/>
                <a:pathLst>
                  <a:path w="19325" h="16985" extrusionOk="0">
                    <a:moveTo>
                      <a:pt x="2832" y="1133"/>
                    </a:moveTo>
                    <a:cubicBezTo>
                      <a:pt x="3143" y="1133"/>
                      <a:pt x="3397" y="1383"/>
                      <a:pt x="3397" y="1697"/>
                    </a:cubicBezTo>
                    <a:lnTo>
                      <a:pt x="3397" y="2265"/>
                    </a:lnTo>
                    <a:lnTo>
                      <a:pt x="2265" y="2265"/>
                    </a:lnTo>
                    <a:lnTo>
                      <a:pt x="2265" y="1697"/>
                    </a:lnTo>
                    <a:cubicBezTo>
                      <a:pt x="2265" y="1383"/>
                      <a:pt x="2518" y="1133"/>
                      <a:pt x="2832" y="1133"/>
                    </a:cubicBezTo>
                    <a:close/>
                    <a:moveTo>
                      <a:pt x="11927" y="1133"/>
                    </a:moveTo>
                    <a:cubicBezTo>
                      <a:pt x="12241" y="1133"/>
                      <a:pt x="12494" y="1383"/>
                      <a:pt x="12494" y="1697"/>
                    </a:cubicBezTo>
                    <a:lnTo>
                      <a:pt x="12494" y="2265"/>
                    </a:lnTo>
                    <a:lnTo>
                      <a:pt x="6833" y="2265"/>
                    </a:lnTo>
                    <a:lnTo>
                      <a:pt x="6833" y="1697"/>
                    </a:lnTo>
                    <a:cubicBezTo>
                      <a:pt x="6833" y="1383"/>
                      <a:pt x="7084" y="1133"/>
                      <a:pt x="7398" y="1133"/>
                    </a:cubicBezTo>
                    <a:close/>
                    <a:moveTo>
                      <a:pt x="17628" y="3397"/>
                    </a:moveTo>
                    <a:cubicBezTo>
                      <a:pt x="17939" y="3397"/>
                      <a:pt x="18192" y="3648"/>
                      <a:pt x="18192" y="3962"/>
                    </a:cubicBezTo>
                    <a:lnTo>
                      <a:pt x="18192" y="4530"/>
                    </a:lnTo>
                    <a:lnTo>
                      <a:pt x="17628" y="4530"/>
                    </a:lnTo>
                    <a:cubicBezTo>
                      <a:pt x="16688" y="4530"/>
                      <a:pt x="15928" y="5288"/>
                      <a:pt x="15928" y="6227"/>
                    </a:cubicBezTo>
                    <a:lnTo>
                      <a:pt x="15928" y="9059"/>
                    </a:lnTo>
                    <a:lnTo>
                      <a:pt x="13584" y="9059"/>
                    </a:lnTo>
                    <a:cubicBezTo>
                      <a:pt x="13304" y="7108"/>
                      <a:pt x="11631" y="5662"/>
                      <a:pt x="9662" y="5662"/>
                    </a:cubicBezTo>
                    <a:cubicBezTo>
                      <a:pt x="7694" y="5662"/>
                      <a:pt x="6021" y="7108"/>
                      <a:pt x="5740" y="9059"/>
                    </a:cubicBezTo>
                    <a:lnTo>
                      <a:pt x="3397" y="9059"/>
                    </a:lnTo>
                    <a:lnTo>
                      <a:pt x="3397" y="6227"/>
                    </a:lnTo>
                    <a:cubicBezTo>
                      <a:pt x="3397" y="5288"/>
                      <a:pt x="2636" y="4530"/>
                      <a:pt x="1700" y="4530"/>
                    </a:cubicBezTo>
                    <a:lnTo>
                      <a:pt x="1132" y="4530"/>
                    </a:lnTo>
                    <a:lnTo>
                      <a:pt x="1132" y="3962"/>
                    </a:lnTo>
                    <a:cubicBezTo>
                      <a:pt x="1132" y="3648"/>
                      <a:pt x="1386" y="3397"/>
                      <a:pt x="1700" y="3397"/>
                    </a:cubicBezTo>
                    <a:close/>
                    <a:moveTo>
                      <a:pt x="9663" y="6793"/>
                    </a:moveTo>
                    <a:cubicBezTo>
                      <a:pt x="10399" y="6793"/>
                      <a:pt x="11123" y="7080"/>
                      <a:pt x="11664" y="7622"/>
                    </a:cubicBezTo>
                    <a:cubicBezTo>
                      <a:pt x="12473" y="8431"/>
                      <a:pt x="12715" y="9648"/>
                      <a:pt x="12277" y="10708"/>
                    </a:cubicBezTo>
                    <a:cubicBezTo>
                      <a:pt x="11839" y="11764"/>
                      <a:pt x="10807" y="12456"/>
                      <a:pt x="9662" y="12456"/>
                    </a:cubicBezTo>
                    <a:cubicBezTo>
                      <a:pt x="8098" y="12453"/>
                      <a:pt x="6833" y="11188"/>
                      <a:pt x="6833" y="9624"/>
                    </a:cubicBezTo>
                    <a:cubicBezTo>
                      <a:pt x="6833" y="8479"/>
                      <a:pt x="7521" y="7447"/>
                      <a:pt x="8578" y="7009"/>
                    </a:cubicBezTo>
                    <a:cubicBezTo>
                      <a:pt x="8929" y="6864"/>
                      <a:pt x="9298" y="6793"/>
                      <a:pt x="9663" y="6793"/>
                    </a:cubicBezTo>
                    <a:close/>
                    <a:moveTo>
                      <a:pt x="1700" y="5662"/>
                    </a:moveTo>
                    <a:cubicBezTo>
                      <a:pt x="2011" y="5662"/>
                      <a:pt x="2265" y="5913"/>
                      <a:pt x="2265" y="6227"/>
                    </a:cubicBezTo>
                    <a:lnTo>
                      <a:pt x="2265" y="13020"/>
                    </a:lnTo>
                    <a:cubicBezTo>
                      <a:pt x="2265" y="13334"/>
                      <a:pt x="2011" y="13588"/>
                      <a:pt x="1700" y="13588"/>
                    </a:cubicBezTo>
                    <a:lnTo>
                      <a:pt x="1132" y="13588"/>
                    </a:lnTo>
                    <a:lnTo>
                      <a:pt x="1132" y="5662"/>
                    </a:lnTo>
                    <a:close/>
                    <a:moveTo>
                      <a:pt x="18192" y="5662"/>
                    </a:moveTo>
                    <a:lnTo>
                      <a:pt x="18192" y="13588"/>
                    </a:lnTo>
                    <a:lnTo>
                      <a:pt x="17628" y="13588"/>
                    </a:lnTo>
                    <a:cubicBezTo>
                      <a:pt x="17314" y="13588"/>
                      <a:pt x="17060" y="13334"/>
                      <a:pt x="17060" y="13020"/>
                    </a:cubicBezTo>
                    <a:lnTo>
                      <a:pt x="17060" y="6227"/>
                    </a:lnTo>
                    <a:cubicBezTo>
                      <a:pt x="17060" y="5913"/>
                      <a:pt x="17314" y="5662"/>
                      <a:pt x="17628" y="5662"/>
                    </a:cubicBezTo>
                    <a:close/>
                    <a:moveTo>
                      <a:pt x="15928" y="10191"/>
                    </a:moveTo>
                    <a:lnTo>
                      <a:pt x="15928" y="13020"/>
                    </a:lnTo>
                    <a:cubicBezTo>
                      <a:pt x="15928" y="13959"/>
                      <a:pt x="16688" y="14717"/>
                      <a:pt x="17628" y="14720"/>
                    </a:cubicBezTo>
                    <a:lnTo>
                      <a:pt x="18192" y="14720"/>
                    </a:lnTo>
                    <a:lnTo>
                      <a:pt x="18192" y="15285"/>
                    </a:lnTo>
                    <a:cubicBezTo>
                      <a:pt x="18192" y="15599"/>
                      <a:pt x="17939" y="15853"/>
                      <a:pt x="17628" y="15853"/>
                    </a:cubicBezTo>
                    <a:lnTo>
                      <a:pt x="1700" y="15853"/>
                    </a:lnTo>
                    <a:cubicBezTo>
                      <a:pt x="1386" y="15853"/>
                      <a:pt x="1132" y="15599"/>
                      <a:pt x="1132" y="15285"/>
                    </a:cubicBezTo>
                    <a:lnTo>
                      <a:pt x="1132" y="14720"/>
                    </a:lnTo>
                    <a:lnTo>
                      <a:pt x="1700" y="14720"/>
                    </a:lnTo>
                    <a:cubicBezTo>
                      <a:pt x="2636" y="14717"/>
                      <a:pt x="3397" y="13959"/>
                      <a:pt x="3397" y="13020"/>
                    </a:cubicBezTo>
                    <a:lnTo>
                      <a:pt x="3397" y="10191"/>
                    </a:lnTo>
                    <a:lnTo>
                      <a:pt x="5740" y="10191"/>
                    </a:lnTo>
                    <a:cubicBezTo>
                      <a:pt x="6021" y="12139"/>
                      <a:pt x="7694" y="13585"/>
                      <a:pt x="9662" y="13585"/>
                    </a:cubicBezTo>
                    <a:cubicBezTo>
                      <a:pt x="11631" y="13585"/>
                      <a:pt x="13304" y="12139"/>
                      <a:pt x="13584" y="10191"/>
                    </a:cubicBezTo>
                    <a:close/>
                    <a:moveTo>
                      <a:pt x="2832" y="1"/>
                    </a:moveTo>
                    <a:cubicBezTo>
                      <a:pt x="1893" y="1"/>
                      <a:pt x="1132" y="758"/>
                      <a:pt x="1132" y="1697"/>
                    </a:cubicBezTo>
                    <a:lnTo>
                      <a:pt x="1132" y="2362"/>
                    </a:lnTo>
                    <a:cubicBezTo>
                      <a:pt x="453" y="2600"/>
                      <a:pt x="0" y="3243"/>
                      <a:pt x="0" y="3962"/>
                    </a:cubicBezTo>
                    <a:lnTo>
                      <a:pt x="0" y="15285"/>
                    </a:lnTo>
                    <a:cubicBezTo>
                      <a:pt x="0" y="16224"/>
                      <a:pt x="761" y="16982"/>
                      <a:pt x="1700" y="16985"/>
                    </a:cubicBezTo>
                    <a:lnTo>
                      <a:pt x="17628" y="16985"/>
                    </a:lnTo>
                    <a:cubicBezTo>
                      <a:pt x="18564" y="16982"/>
                      <a:pt x="19324" y="16224"/>
                      <a:pt x="19324" y="15285"/>
                    </a:cubicBezTo>
                    <a:lnTo>
                      <a:pt x="19324" y="3962"/>
                    </a:lnTo>
                    <a:cubicBezTo>
                      <a:pt x="19324" y="3023"/>
                      <a:pt x="18564" y="2265"/>
                      <a:pt x="17628" y="2265"/>
                    </a:cubicBezTo>
                    <a:lnTo>
                      <a:pt x="13627" y="2265"/>
                    </a:lnTo>
                    <a:lnTo>
                      <a:pt x="13627" y="1697"/>
                    </a:lnTo>
                    <a:cubicBezTo>
                      <a:pt x="13624" y="758"/>
                      <a:pt x="12866" y="1"/>
                      <a:pt x="11927" y="1"/>
                    </a:cubicBezTo>
                    <a:lnTo>
                      <a:pt x="7398" y="1"/>
                    </a:lnTo>
                    <a:cubicBezTo>
                      <a:pt x="6459" y="1"/>
                      <a:pt x="5701" y="758"/>
                      <a:pt x="5701" y="1697"/>
                    </a:cubicBezTo>
                    <a:lnTo>
                      <a:pt x="5701" y="2265"/>
                    </a:lnTo>
                    <a:lnTo>
                      <a:pt x="4529" y="2265"/>
                    </a:lnTo>
                    <a:lnTo>
                      <a:pt x="4529" y="1697"/>
                    </a:lnTo>
                    <a:cubicBezTo>
                      <a:pt x="4529" y="758"/>
                      <a:pt x="3768" y="1"/>
                      <a:pt x="283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97" name="Google Shape;4894;p63">
                <a:extLst>
                  <a:ext uri="{FF2B5EF4-FFF2-40B4-BE49-F238E27FC236}">
                    <a16:creationId xmlns:a16="http://schemas.microsoft.com/office/drawing/2014/main" xmlns="" id="{984DFDF1-CF61-44EF-90FB-694FB8FF26FD}"/>
                  </a:ext>
                </a:extLst>
              </p:cNvPr>
              <p:cNvSpPr/>
              <p:nvPr/>
            </p:nvSpPr>
            <p:spPr>
              <a:xfrm>
                <a:off x="1091875" y="465500"/>
                <a:ext cx="88275" cy="85000"/>
              </a:xfrm>
              <a:custGeom>
                <a:avLst/>
                <a:gdLst/>
                <a:ahLst/>
                <a:cxnLst/>
                <a:rect l="l" t="t" r="r" b="b"/>
                <a:pathLst>
                  <a:path w="3531" h="3400" extrusionOk="0">
                    <a:moveTo>
                      <a:pt x="1697" y="1135"/>
                    </a:moveTo>
                    <a:cubicBezTo>
                      <a:pt x="2201" y="1135"/>
                      <a:pt x="2455" y="1742"/>
                      <a:pt x="2099" y="2101"/>
                    </a:cubicBezTo>
                    <a:cubicBezTo>
                      <a:pt x="1983" y="2216"/>
                      <a:pt x="1841" y="2268"/>
                      <a:pt x="1702" y="2268"/>
                    </a:cubicBezTo>
                    <a:cubicBezTo>
                      <a:pt x="1411" y="2268"/>
                      <a:pt x="1133" y="2041"/>
                      <a:pt x="1133" y="1700"/>
                    </a:cubicBezTo>
                    <a:cubicBezTo>
                      <a:pt x="1133" y="1386"/>
                      <a:pt x="1383" y="1135"/>
                      <a:pt x="1697" y="1135"/>
                    </a:cubicBezTo>
                    <a:close/>
                    <a:moveTo>
                      <a:pt x="1697" y="0"/>
                    </a:moveTo>
                    <a:cubicBezTo>
                      <a:pt x="1479" y="0"/>
                      <a:pt x="1258" y="42"/>
                      <a:pt x="1048" y="129"/>
                    </a:cubicBezTo>
                    <a:cubicBezTo>
                      <a:pt x="414" y="392"/>
                      <a:pt x="0" y="1011"/>
                      <a:pt x="0" y="1700"/>
                    </a:cubicBezTo>
                    <a:cubicBezTo>
                      <a:pt x="0" y="2639"/>
                      <a:pt x="758" y="3396"/>
                      <a:pt x="1697" y="3399"/>
                    </a:cubicBezTo>
                    <a:cubicBezTo>
                      <a:pt x="2386" y="3399"/>
                      <a:pt x="3005" y="2983"/>
                      <a:pt x="3267" y="2349"/>
                    </a:cubicBezTo>
                    <a:cubicBezTo>
                      <a:pt x="3530" y="1715"/>
                      <a:pt x="3385" y="984"/>
                      <a:pt x="2899" y="498"/>
                    </a:cubicBezTo>
                    <a:cubicBezTo>
                      <a:pt x="2574" y="173"/>
                      <a:pt x="2139" y="0"/>
                      <a:pt x="169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198" name="Google Shape;4895;p63">
                <a:extLst>
                  <a:ext uri="{FF2B5EF4-FFF2-40B4-BE49-F238E27FC236}">
                    <a16:creationId xmlns:a16="http://schemas.microsoft.com/office/drawing/2014/main" xmlns="" id="{8B64DD56-0ECB-4449-AB30-8D0A4B5BCB7D}"/>
                  </a:ext>
                </a:extLst>
              </p:cNvPr>
              <p:cNvSpPr/>
              <p:nvPr/>
            </p:nvSpPr>
            <p:spPr>
              <a:xfrm>
                <a:off x="1005975" y="380625"/>
                <a:ext cx="28325" cy="28350"/>
              </a:xfrm>
              <a:custGeom>
                <a:avLst/>
                <a:gdLst/>
                <a:ahLst/>
                <a:cxnLst/>
                <a:rect l="l" t="t" r="r" b="b"/>
                <a:pathLst>
                  <a:path w="1133" h="1134" extrusionOk="0">
                    <a:moveTo>
                      <a:pt x="568" y="1"/>
                    </a:moveTo>
                    <a:cubicBezTo>
                      <a:pt x="254" y="1"/>
                      <a:pt x="0" y="251"/>
                      <a:pt x="0" y="565"/>
                    </a:cubicBezTo>
                    <a:cubicBezTo>
                      <a:pt x="0" y="879"/>
                      <a:pt x="254" y="1133"/>
                      <a:pt x="568" y="1133"/>
                    </a:cubicBezTo>
                    <a:cubicBezTo>
                      <a:pt x="879" y="1133"/>
                      <a:pt x="1132" y="879"/>
                      <a:pt x="1132" y="565"/>
                    </a:cubicBezTo>
                    <a:cubicBezTo>
                      <a:pt x="1132" y="251"/>
                      <a:pt x="879" y="1"/>
                      <a:pt x="56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199" name="Google Shape;4896;p63">
              <a:extLst>
                <a:ext uri="{FF2B5EF4-FFF2-40B4-BE49-F238E27FC236}">
                  <a16:creationId xmlns:a16="http://schemas.microsoft.com/office/drawing/2014/main" xmlns="" id="{CF565F73-B07B-4327-9C22-B4D66DCDD56F}"/>
                </a:ext>
              </a:extLst>
            </p:cNvPr>
            <p:cNvGrpSpPr/>
            <p:nvPr/>
          </p:nvGrpSpPr>
          <p:grpSpPr>
            <a:xfrm>
              <a:off x="1762708" y="3147256"/>
              <a:ext cx="203307" cy="231327"/>
              <a:chOff x="1516475" y="238075"/>
              <a:chExt cx="424650" cy="483175"/>
            </a:xfrm>
            <a:solidFill>
              <a:schemeClr val="accent4"/>
            </a:solidFill>
          </p:grpSpPr>
          <p:sp>
            <p:nvSpPr>
              <p:cNvPr id="1200" name="Google Shape;4897;p63">
                <a:extLst>
                  <a:ext uri="{FF2B5EF4-FFF2-40B4-BE49-F238E27FC236}">
                    <a16:creationId xmlns:a16="http://schemas.microsoft.com/office/drawing/2014/main" xmlns="" id="{25BA4493-AFE9-476B-8483-E9BC44326538}"/>
                  </a:ext>
                </a:extLst>
              </p:cNvPr>
              <p:cNvSpPr/>
              <p:nvPr/>
            </p:nvSpPr>
            <p:spPr>
              <a:xfrm>
                <a:off x="1516475" y="238075"/>
                <a:ext cx="424650" cy="483175"/>
              </a:xfrm>
              <a:custGeom>
                <a:avLst/>
                <a:gdLst/>
                <a:ahLst/>
                <a:cxnLst/>
                <a:rect l="l" t="t" r="r" b="b"/>
                <a:pathLst>
                  <a:path w="16986" h="19327" extrusionOk="0">
                    <a:moveTo>
                      <a:pt x="8491" y="1134"/>
                    </a:moveTo>
                    <a:cubicBezTo>
                      <a:pt x="11302" y="1134"/>
                      <a:pt x="13588" y="3438"/>
                      <a:pt x="13588" y="6267"/>
                    </a:cubicBezTo>
                    <a:cubicBezTo>
                      <a:pt x="13588" y="7318"/>
                      <a:pt x="13262" y="8342"/>
                      <a:pt x="12655" y="9199"/>
                    </a:cubicBezTo>
                    <a:cubicBezTo>
                      <a:pt x="12625" y="9242"/>
                      <a:pt x="12604" y="9272"/>
                      <a:pt x="12595" y="9284"/>
                    </a:cubicBezTo>
                    <a:lnTo>
                      <a:pt x="8491" y="15724"/>
                    </a:lnTo>
                    <a:lnTo>
                      <a:pt x="4388" y="9287"/>
                    </a:lnTo>
                    <a:cubicBezTo>
                      <a:pt x="4382" y="9275"/>
                      <a:pt x="4373" y="9266"/>
                      <a:pt x="4367" y="9257"/>
                    </a:cubicBezTo>
                    <a:cubicBezTo>
                      <a:pt x="4249" y="9091"/>
                      <a:pt x="4140" y="8921"/>
                      <a:pt x="4041" y="8743"/>
                    </a:cubicBezTo>
                    <a:cubicBezTo>
                      <a:pt x="3618" y="7985"/>
                      <a:pt x="3398" y="7134"/>
                      <a:pt x="3398" y="6267"/>
                    </a:cubicBezTo>
                    <a:cubicBezTo>
                      <a:pt x="3398" y="6174"/>
                      <a:pt x="3398" y="6080"/>
                      <a:pt x="3404" y="5990"/>
                    </a:cubicBezTo>
                    <a:cubicBezTo>
                      <a:pt x="3552" y="3266"/>
                      <a:pt x="5786" y="1134"/>
                      <a:pt x="8491" y="1134"/>
                    </a:cubicBezTo>
                    <a:close/>
                    <a:moveTo>
                      <a:pt x="11049" y="13819"/>
                    </a:moveTo>
                    <a:cubicBezTo>
                      <a:pt x="14358" y="14233"/>
                      <a:pt x="15853" y="15289"/>
                      <a:pt x="15853" y="15930"/>
                    </a:cubicBezTo>
                    <a:cubicBezTo>
                      <a:pt x="15853" y="16304"/>
                      <a:pt x="15339" y="16887"/>
                      <a:pt x="13905" y="17397"/>
                    </a:cubicBezTo>
                    <a:cubicBezTo>
                      <a:pt x="12471" y="17910"/>
                      <a:pt x="10545" y="18194"/>
                      <a:pt x="8491" y="18194"/>
                    </a:cubicBezTo>
                    <a:cubicBezTo>
                      <a:pt x="6438" y="18194"/>
                      <a:pt x="4515" y="17910"/>
                      <a:pt x="3077" y="17397"/>
                    </a:cubicBezTo>
                    <a:cubicBezTo>
                      <a:pt x="1640" y="16884"/>
                      <a:pt x="1133" y="16304"/>
                      <a:pt x="1133" y="15930"/>
                    </a:cubicBezTo>
                    <a:cubicBezTo>
                      <a:pt x="1133" y="15289"/>
                      <a:pt x="2625" y="14233"/>
                      <a:pt x="5934" y="13819"/>
                    </a:cubicBezTo>
                    <a:lnTo>
                      <a:pt x="8014" y="17083"/>
                    </a:lnTo>
                    <a:cubicBezTo>
                      <a:pt x="8126" y="17258"/>
                      <a:pt x="8309" y="17346"/>
                      <a:pt x="8491" y="17346"/>
                    </a:cubicBezTo>
                    <a:cubicBezTo>
                      <a:pt x="8674" y="17346"/>
                      <a:pt x="8857" y="17258"/>
                      <a:pt x="8968" y="17083"/>
                    </a:cubicBezTo>
                    <a:lnTo>
                      <a:pt x="11049" y="13819"/>
                    </a:lnTo>
                    <a:close/>
                    <a:moveTo>
                      <a:pt x="8494" y="1"/>
                    </a:moveTo>
                    <a:cubicBezTo>
                      <a:pt x="6947" y="1"/>
                      <a:pt x="5399" y="578"/>
                      <a:pt x="4201" y="1738"/>
                    </a:cubicBezTo>
                    <a:cubicBezTo>
                      <a:pt x="3050" y="2837"/>
                      <a:pt x="2359" y="4338"/>
                      <a:pt x="2274" y="5929"/>
                    </a:cubicBezTo>
                    <a:cubicBezTo>
                      <a:pt x="2268" y="6041"/>
                      <a:pt x="2265" y="6156"/>
                      <a:pt x="2265" y="6267"/>
                    </a:cubicBezTo>
                    <a:cubicBezTo>
                      <a:pt x="2265" y="7327"/>
                      <a:pt x="2534" y="8372"/>
                      <a:pt x="3050" y="9296"/>
                    </a:cubicBezTo>
                    <a:cubicBezTo>
                      <a:pt x="3168" y="9507"/>
                      <a:pt x="3301" y="9713"/>
                      <a:pt x="3440" y="9909"/>
                    </a:cubicBezTo>
                    <a:lnTo>
                      <a:pt x="5267" y="12771"/>
                    </a:lnTo>
                    <a:cubicBezTo>
                      <a:pt x="3953" y="12971"/>
                      <a:pt x="2809" y="13294"/>
                      <a:pt x="1921" y="13713"/>
                    </a:cubicBezTo>
                    <a:cubicBezTo>
                      <a:pt x="333" y="14465"/>
                      <a:pt x="1" y="15332"/>
                      <a:pt x="1" y="15930"/>
                    </a:cubicBezTo>
                    <a:cubicBezTo>
                      <a:pt x="1" y="16648"/>
                      <a:pt x="469" y="17669"/>
                      <a:pt x="2697" y="18466"/>
                    </a:cubicBezTo>
                    <a:cubicBezTo>
                      <a:pt x="4252" y="19022"/>
                      <a:pt x="6311" y="19326"/>
                      <a:pt x="8491" y="19326"/>
                    </a:cubicBezTo>
                    <a:cubicBezTo>
                      <a:pt x="10671" y="19326"/>
                      <a:pt x="12731" y="19022"/>
                      <a:pt x="14286" y="18466"/>
                    </a:cubicBezTo>
                    <a:cubicBezTo>
                      <a:pt x="16514" y="17669"/>
                      <a:pt x="16985" y="16648"/>
                      <a:pt x="16985" y="15930"/>
                    </a:cubicBezTo>
                    <a:cubicBezTo>
                      <a:pt x="16985" y="15332"/>
                      <a:pt x="16650" y="14465"/>
                      <a:pt x="15062" y="13713"/>
                    </a:cubicBezTo>
                    <a:cubicBezTo>
                      <a:pt x="14174" y="13294"/>
                      <a:pt x="13030" y="12971"/>
                      <a:pt x="11716" y="12768"/>
                    </a:cubicBezTo>
                    <a:lnTo>
                      <a:pt x="13549" y="9897"/>
                    </a:lnTo>
                    <a:lnTo>
                      <a:pt x="13561" y="9879"/>
                    </a:lnTo>
                    <a:cubicBezTo>
                      <a:pt x="13567" y="9873"/>
                      <a:pt x="13570" y="9867"/>
                      <a:pt x="13576" y="9861"/>
                    </a:cubicBezTo>
                    <a:cubicBezTo>
                      <a:pt x="15327" y="7382"/>
                      <a:pt x="15041" y="3997"/>
                      <a:pt x="12897" y="1847"/>
                    </a:cubicBezTo>
                    <a:cubicBezTo>
                      <a:pt x="11689" y="618"/>
                      <a:pt x="10092" y="1"/>
                      <a:pt x="849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01" name="Google Shape;4898;p63">
                <a:extLst>
                  <a:ext uri="{FF2B5EF4-FFF2-40B4-BE49-F238E27FC236}">
                    <a16:creationId xmlns:a16="http://schemas.microsoft.com/office/drawing/2014/main" xmlns="" id="{118C187D-8C73-4B72-9639-67C8A3F6D7E6}"/>
                  </a:ext>
                </a:extLst>
              </p:cNvPr>
              <p:cNvSpPr/>
              <p:nvPr/>
            </p:nvSpPr>
            <p:spPr>
              <a:xfrm>
                <a:off x="1652425" y="324000"/>
                <a:ext cx="147150" cy="141575"/>
              </a:xfrm>
              <a:custGeom>
                <a:avLst/>
                <a:gdLst/>
                <a:ahLst/>
                <a:cxnLst/>
                <a:rect l="l" t="t" r="r" b="b"/>
                <a:pathLst>
                  <a:path w="5886" h="5663" extrusionOk="0">
                    <a:moveTo>
                      <a:pt x="3054" y="1131"/>
                    </a:moveTo>
                    <a:cubicBezTo>
                      <a:pt x="3495" y="1131"/>
                      <a:pt x="3930" y="1303"/>
                      <a:pt x="4255" y="1629"/>
                    </a:cubicBezTo>
                    <a:cubicBezTo>
                      <a:pt x="4741" y="2115"/>
                      <a:pt x="4886" y="2845"/>
                      <a:pt x="4623" y="3480"/>
                    </a:cubicBezTo>
                    <a:cubicBezTo>
                      <a:pt x="4361" y="4114"/>
                      <a:pt x="3742" y="4530"/>
                      <a:pt x="3053" y="4530"/>
                    </a:cubicBezTo>
                    <a:cubicBezTo>
                      <a:pt x="2114" y="4527"/>
                      <a:pt x="1356" y="3769"/>
                      <a:pt x="1356" y="2830"/>
                    </a:cubicBezTo>
                    <a:cubicBezTo>
                      <a:pt x="1356" y="2142"/>
                      <a:pt x="1770" y="1523"/>
                      <a:pt x="2404" y="1260"/>
                    </a:cubicBezTo>
                    <a:cubicBezTo>
                      <a:pt x="2614" y="1173"/>
                      <a:pt x="2835" y="1131"/>
                      <a:pt x="3054" y="1131"/>
                    </a:cubicBezTo>
                    <a:close/>
                    <a:moveTo>
                      <a:pt x="3053" y="0"/>
                    </a:moveTo>
                    <a:cubicBezTo>
                      <a:pt x="2316" y="0"/>
                      <a:pt x="1593" y="287"/>
                      <a:pt x="1051" y="828"/>
                    </a:cubicBezTo>
                    <a:cubicBezTo>
                      <a:pt x="242" y="1638"/>
                      <a:pt x="1" y="2855"/>
                      <a:pt x="439" y="3914"/>
                    </a:cubicBezTo>
                    <a:cubicBezTo>
                      <a:pt x="876" y="4971"/>
                      <a:pt x="1909" y="5663"/>
                      <a:pt x="3053" y="5663"/>
                    </a:cubicBezTo>
                    <a:cubicBezTo>
                      <a:pt x="4617" y="5660"/>
                      <a:pt x="5883" y="4394"/>
                      <a:pt x="5886" y="2830"/>
                    </a:cubicBezTo>
                    <a:cubicBezTo>
                      <a:pt x="5886" y="1686"/>
                      <a:pt x="5194" y="653"/>
                      <a:pt x="4137" y="216"/>
                    </a:cubicBezTo>
                    <a:cubicBezTo>
                      <a:pt x="3786" y="70"/>
                      <a:pt x="3418" y="0"/>
                      <a:pt x="305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202" name="Google Shape;4899;p63">
              <a:extLst>
                <a:ext uri="{FF2B5EF4-FFF2-40B4-BE49-F238E27FC236}">
                  <a16:creationId xmlns:a16="http://schemas.microsoft.com/office/drawing/2014/main" xmlns="" id="{53B999FC-68E5-4C14-AF72-9EA4443E6CDB}"/>
                </a:ext>
              </a:extLst>
            </p:cNvPr>
            <p:cNvGrpSpPr/>
            <p:nvPr/>
          </p:nvGrpSpPr>
          <p:grpSpPr>
            <a:xfrm>
              <a:off x="2029995" y="3201925"/>
              <a:ext cx="232200" cy="121989"/>
              <a:chOff x="2080675" y="352325"/>
              <a:chExt cx="485000" cy="254800"/>
            </a:xfrm>
            <a:solidFill>
              <a:schemeClr val="accent4"/>
            </a:solidFill>
          </p:grpSpPr>
          <p:sp>
            <p:nvSpPr>
              <p:cNvPr id="1203" name="Google Shape;4900;p63">
                <a:extLst>
                  <a:ext uri="{FF2B5EF4-FFF2-40B4-BE49-F238E27FC236}">
                    <a16:creationId xmlns:a16="http://schemas.microsoft.com/office/drawing/2014/main" xmlns="" id="{AF73758E-EBB0-404D-BE1D-2EFDE626EE8E}"/>
                  </a:ext>
                </a:extLst>
              </p:cNvPr>
              <p:cNvSpPr/>
              <p:nvPr/>
            </p:nvSpPr>
            <p:spPr>
              <a:xfrm>
                <a:off x="2080675" y="352325"/>
                <a:ext cx="485000" cy="254800"/>
              </a:xfrm>
              <a:custGeom>
                <a:avLst/>
                <a:gdLst/>
                <a:ahLst/>
                <a:cxnLst/>
                <a:rect l="l" t="t" r="r" b="b"/>
                <a:pathLst>
                  <a:path w="19400" h="10192" extrusionOk="0">
                    <a:moveTo>
                      <a:pt x="5514" y="2183"/>
                    </a:moveTo>
                    <a:cubicBezTo>
                      <a:pt x="4291" y="3932"/>
                      <a:pt x="4291" y="6254"/>
                      <a:pt x="5514" y="8002"/>
                    </a:cubicBezTo>
                    <a:cubicBezTo>
                      <a:pt x="4858" y="7685"/>
                      <a:pt x="4230" y="7320"/>
                      <a:pt x="3632" y="6909"/>
                    </a:cubicBezTo>
                    <a:cubicBezTo>
                      <a:pt x="2841" y="6368"/>
                      <a:pt x="2099" y="5762"/>
                      <a:pt x="1410" y="5097"/>
                    </a:cubicBezTo>
                    <a:cubicBezTo>
                      <a:pt x="2071" y="4454"/>
                      <a:pt x="3572" y="3126"/>
                      <a:pt x="5514" y="2183"/>
                    </a:cubicBezTo>
                    <a:close/>
                    <a:moveTo>
                      <a:pt x="13865" y="2171"/>
                    </a:moveTo>
                    <a:cubicBezTo>
                      <a:pt x="14527" y="2491"/>
                      <a:pt x="15167" y="2866"/>
                      <a:pt x="15774" y="3283"/>
                    </a:cubicBezTo>
                    <a:cubicBezTo>
                      <a:pt x="16562" y="3823"/>
                      <a:pt x="17304" y="4430"/>
                      <a:pt x="17996" y="5094"/>
                    </a:cubicBezTo>
                    <a:cubicBezTo>
                      <a:pt x="17307" y="5759"/>
                      <a:pt x="16565" y="6365"/>
                      <a:pt x="15774" y="6909"/>
                    </a:cubicBezTo>
                    <a:cubicBezTo>
                      <a:pt x="15167" y="7326"/>
                      <a:pt x="14530" y="7697"/>
                      <a:pt x="13865" y="8017"/>
                    </a:cubicBezTo>
                    <a:cubicBezTo>
                      <a:pt x="15097" y="6263"/>
                      <a:pt x="15097" y="3926"/>
                      <a:pt x="13865" y="2171"/>
                    </a:cubicBezTo>
                    <a:close/>
                    <a:moveTo>
                      <a:pt x="9801" y="1133"/>
                    </a:moveTo>
                    <a:cubicBezTo>
                      <a:pt x="11948" y="1190"/>
                      <a:pt x="13657" y="2947"/>
                      <a:pt x="13657" y="5091"/>
                    </a:cubicBezTo>
                    <a:cubicBezTo>
                      <a:pt x="13657" y="7238"/>
                      <a:pt x="11948" y="8995"/>
                      <a:pt x="9801" y="9053"/>
                    </a:cubicBezTo>
                    <a:lnTo>
                      <a:pt x="9566" y="9053"/>
                    </a:lnTo>
                    <a:cubicBezTo>
                      <a:pt x="7431" y="8983"/>
                      <a:pt x="5734" y="7232"/>
                      <a:pt x="5728" y="5094"/>
                    </a:cubicBezTo>
                    <a:cubicBezTo>
                      <a:pt x="5731" y="2947"/>
                      <a:pt x="7440" y="1190"/>
                      <a:pt x="9587" y="1133"/>
                    </a:cubicBezTo>
                    <a:close/>
                    <a:moveTo>
                      <a:pt x="9557" y="0"/>
                    </a:moveTo>
                    <a:cubicBezTo>
                      <a:pt x="7440" y="37"/>
                      <a:pt x="5166" y="852"/>
                      <a:pt x="2965" y="2362"/>
                    </a:cubicBezTo>
                    <a:cubicBezTo>
                      <a:pt x="1283" y="3518"/>
                      <a:pt x="239" y="4665"/>
                      <a:pt x="196" y="4714"/>
                    </a:cubicBezTo>
                    <a:cubicBezTo>
                      <a:pt x="0" y="4928"/>
                      <a:pt x="0" y="5257"/>
                      <a:pt x="196" y="5472"/>
                    </a:cubicBezTo>
                    <a:cubicBezTo>
                      <a:pt x="239" y="5523"/>
                      <a:pt x="1283" y="6670"/>
                      <a:pt x="2965" y="7827"/>
                    </a:cubicBezTo>
                    <a:cubicBezTo>
                      <a:pt x="5166" y="9337"/>
                      <a:pt x="7440" y="10149"/>
                      <a:pt x="9557" y="10188"/>
                    </a:cubicBezTo>
                    <a:cubicBezTo>
                      <a:pt x="9602" y="10188"/>
                      <a:pt x="9647" y="10191"/>
                      <a:pt x="9692" y="10191"/>
                    </a:cubicBezTo>
                    <a:lnTo>
                      <a:pt x="9717" y="10191"/>
                    </a:lnTo>
                    <a:cubicBezTo>
                      <a:pt x="11869" y="10185"/>
                      <a:pt x="14194" y="9367"/>
                      <a:pt x="16435" y="7827"/>
                    </a:cubicBezTo>
                    <a:cubicBezTo>
                      <a:pt x="18120" y="6670"/>
                      <a:pt x="19161" y="5523"/>
                      <a:pt x="19207" y="5475"/>
                    </a:cubicBezTo>
                    <a:cubicBezTo>
                      <a:pt x="19400" y="5257"/>
                      <a:pt x="19400" y="4931"/>
                      <a:pt x="19207" y="4714"/>
                    </a:cubicBezTo>
                    <a:cubicBezTo>
                      <a:pt x="19161" y="4665"/>
                      <a:pt x="18120" y="3521"/>
                      <a:pt x="16435" y="2365"/>
                    </a:cubicBezTo>
                    <a:cubicBezTo>
                      <a:pt x="14191" y="822"/>
                      <a:pt x="11869" y="6"/>
                      <a:pt x="971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04" name="Google Shape;4901;p63">
                <a:extLst>
                  <a:ext uri="{FF2B5EF4-FFF2-40B4-BE49-F238E27FC236}">
                    <a16:creationId xmlns:a16="http://schemas.microsoft.com/office/drawing/2014/main" xmlns="" id="{41E541D3-D3F3-4AC3-8054-9198AB2F23C8}"/>
                  </a:ext>
                </a:extLst>
              </p:cNvPr>
              <p:cNvSpPr/>
              <p:nvPr/>
            </p:nvSpPr>
            <p:spPr>
              <a:xfrm>
                <a:off x="2246650" y="408900"/>
                <a:ext cx="147075" cy="141600"/>
              </a:xfrm>
              <a:custGeom>
                <a:avLst/>
                <a:gdLst/>
                <a:ahLst/>
                <a:cxnLst/>
                <a:rect l="l" t="t" r="r" b="b"/>
                <a:pathLst>
                  <a:path w="5883" h="5664" extrusionOk="0">
                    <a:moveTo>
                      <a:pt x="3054" y="1132"/>
                    </a:moveTo>
                    <a:cubicBezTo>
                      <a:pt x="3495" y="1132"/>
                      <a:pt x="3930" y="1304"/>
                      <a:pt x="4255" y="1630"/>
                    </a:cubicBezTo>
                    <a:cubicBezTo>
                      <a:pt x="4738" y="2116"/>
                      <a:pt x="4886" y="2846"/>
                      <a:pt x="4624" y="3480"/>
                    </a:cubicBezTo>
                    <a:cubicBezTo>
                      <a:pt x="4358" y="4115"/>
                      <a:pt x="3739" y="4531"/>
                      <a:pt x="3053" y="4531"/>
                    </a:cubicBezTo>
                    <a:cubicBezTo>
                      <a:pt x="2114" y="4528"/>
                      <a:pt x="1357" y="3770"/>
                      <a:pt x="1353" y="2831"/>
                    </a:cubicBezTo>
                    <a:cubicBezTo>
                      <a:pt x="1353" y="2143"/>
                      <a:pt x="1767" y="1524"/>
                      <a:pt x="2404" y="1261"/>
                    </a:cubicBezTo>
                    <a:cubicBezTo>
                      <a:pt x="2614" y="1174"/>
                      <a:pt x="2835" y="1132"/>
                      <a:pt x="3054" y="1132"/>
                    </a:cubicBezTo>
                    <a:close/>
                    <a:moveTo>
                      <a:pt x="3053" y="1"/>
                    </a:moveTo>
                    <a:cubicBezTo>
                      <a:pt x="2316" y="1"/>
                      <a:pt x="1593" y="288"/>
                      <a:pt x="1052" y="829"/>
                    </a:cubicBezTo>
                    <a:cubicBezTo>
                      <a:pt x="242" y="1639"/>
                      <a:pt x="1" y="2855"/>
                      <a:pt x="439" y="3915"/>
                    </a:cubicBezTo>
                    <a:cubicBezTo>
                      <a:pt x="876" y="4972"/>
                      <a:pt x="1909" y="5663"/>
                      <a:pt x="3053" y="5663"/>
                    </a:cubicBezTo>
                    <a:cubicBezTo>
                      <a:pt x="4614" y="5660"/>
                      <a:pt x="5883" y="4395"/>
                      <a:pt x="5883" y="2831"/>
                    </a:cubicBezTo>
                    <a:cubicBezTo>
                      <a:pt x="5883" y="1687"/>
                      <a:pt x="5194" y="654"/>
                      <a:pt x="4137" y="216"/>
                    </a:cubicBezTo>
                    <a:cubicBezTo>
                      <a:pt x="3786" y="71"/>
                      <a:pt x="3418" y="1"/>
                      <a:pt x="305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205" name="Google Shape;4902;p63">
              <a:extLst>
                <a:ext uri="{FF2B5EF4-FFF2-40B4-BE49-F238E27FC236}">
                  <a16:creationId xmlns:a16="http://schemas.microsoft.com/office/drawing/2014/main" xmlns="" id="{C3499B8C-EFD4-4D54-B6BC-EBF83F94764C}"/>
                </a:ext>
              </a:extLst>
            </p:cNvPr>
            <p:cNvGrpSpPr/>
            <p:nvPr/>
          </p:nvGrpSpPr>
          <p:grpSpPr>
            <a:xfrm>
              <a:off x="2335423" y="3147268"/>
              <a:ext cx="203307" cy="231303"/>
              <a:chOff x="2705375" y="238125"/>
              <a:chExt cx="424650" cy="483125"/>
            </a:xfrm>
            <a:solidFill>
              <a:schemeClr val="accent4"/>
            </a:solidFill>
          </p:grpSpPr>
          <p:sp>
            <p:nvSpPr>
              <p:cNvPr id="1206" name="Google Shape;4903;p63">
                <a:extLst>
                  <a:ext uri="{FF2B5EF4-FFF2-40B4-BE49-F238E27FC236}">
                    <a16:creationId xmlns:a16="http://schemas.microsoft.com/office/drawing/2014/main" xmlns="" id="{858F8432-AC2D-421B-A318-981344B03242}"/>
                  </a:ext>
                </a:extLst>
              </p:cNvPr>
              <p:cNvSpPr/>
              <p:nvPr/>
            </p:nvSpPr>
            <p:spPr>
              <a:xfrm>
                <a:off x="2705375" y="238125"/>
                <a:ext cx="424650" cy="483125"/>
              </a:xfrm>
              <a:custGeom>
                <a:avLst/>
                <a:gdLst/>
                <a:ahLst/>
                <a:cxnLst/>
                <a:rect l="l" t="t" r="r" b="b"/>
                <a:pathLst>
                  <a:path w="16986" h="19325" extrusionOk="0">
                    <a:moveTo>
                      <a:pt x="10192" y="1132"/>
                    </a:moveTo>
                    <a:cubicBezTo>
                      <a:pt x="10503" y="1132"/>
                      <a:pt x="10756" y="1386"/>
                      <a:pt x="10756" y="1700"/>
                    </a:cubicBezTo>
                    <a:lnTo>
                      <a:pt x="10756" y="2265"/>
                    </a:lnTo>
                    <a:lnTo>
                      <a:pt x="6227" y="2265"/>
                    </a:lnTo>
                    <a:lnTo>
                      <a:pt x="6227" y="1700"/>
                    </a:lnTo>
                    <a:cubicBezTo>
                      <a:pt x="6227" y="1386"/>
                      <a:pt x="6481" y="1132"/>
                      <a:pt x="6795" y="1132"/>
                    </a:cubicBezTo>
                    <a:close/>
                    <a:moveTo>
                      <a:pt x="15285" y="3397"/>
                    </a:moveTo>
                    <a:cubicBezTo>
                      <a:pt x="15599" y="3397"/>
                      <a:pt x="15853" y="3651"/>
                      <a:pt x="15853" y="3965"/>
                    </a:cubicBezTo>
                    <a:lnTo>
                      <a:pt x="15853" y="4529"/>
                    </a:lnTo>
                    <a:lnTo>
                      <a:pt x="1133" y="4529"/>
                    </a:lnTo>
                    <a:lnTo>
                      <a:pt x="1133" y="3965"/>
                    </a:lnTo>
                    <a:cubicBezTo>
                      <a:pt x="1133" y="3651"/>
                      <a:pt x="1384" y="3397"/>
                      <a:pt x="1698" y="3397"/>
                    </a:cubicBezTo>
                    <a:close/>
                    <a:moveTo>
                      <a:pt x="14669" y="5661"/>
                    </a:moveTo>
                    <a:lnTo>
                      <a:pt x="13682" y="17679"/>
                    </a:lnTo>
                    <a:cubicBezTo>
                      <a:pt x="13658" y="17972"/>
                      <a:pt x="13410" y="18192"/>
                      <a:pt x="13120" y="18192"/>
                    </a:cubicBezTo>
                    <a:lnTo>
                      <a:pt x="3866" y="18192"/>
                    </a:lnTo>
                    <a:cubicBezTo>
                      <a:pt x="3573" y="18192"/>
                      <a:pt x="3325" y="17972"/>
                      <a:pt x="3301" y="17679"/>
                    </a:cubicBezTo>
                    <a:lnTo>
                      <a:pt x="2314" y="5661"/>
                    </a:lnTo>
                    <a:close/>
                    <a:moveTo>
                      <a:pt x="6795" y="0"/>
                    </a:moveTo>
                    <a:cubicBezTo>
                      <a:pt x="5856" y="0"/>
                      <a:pt x="5095" y="761"/>
                      <a:pt x="5095" y="1700"/>
                    </a:cubicBezTo>
                    <a:lnTo>
                      <a:pt x="5095" y="2265"/>
                    </a:lnTo>
                    <a:lnTo>
                      <a:pt x="1698" y="2265"/>
                    </a:lnTo>
                    <a:cubicBezTo>
                      <a:pt x="759" y="2265"/>
                      <a:pt x="1" y="3025"/>
                      <a:pt x="1" y="3965"/>
                    </a:cubicBezTo>
                    <a:lnTo>
                      <a:pt x="1" y="5097"/>
                    </a:lnTo>
                    <a:cubicBezTo>
                      <a:pt x="1" y="5408"/>
                      <a:pt x="252" y="5661"/>
                      <a:pt x="566" y="5661"/>
                    </a:cubicBezTo>
                    <a:lnTo>
                      <a:pt x="1176" y="5661"/>
                    </a:lnTo>
                    <a:lnTo>
                      <a:pt x="2172" y="17779"/>
                    </a:lnTo>
                    <a:lnTo>
                      <a:pt x="2172" y="17782"/>
                    </a:lnTo>
                    <a:cubicBezTo>
                      <a:pt x="2247" y="18655"/>
                      <a:pt x="2981" y="19325"/>
                      <a:pt x="3860" y="19325"/>
                    </a:cubicBezTo>
                    <a:cubicBezTo>
                      <a:pt x="3862" y="19325"/>
                      <a:pt x="3864" y="19325"/>
                      <a:pt x="3866" y="19324"/>
                    </a:cubicBezTo>
                    <a:lnTo>
                      <a:pt x="13120" y="19324"/>
                    </a:lnTo>
                    <a:cubicBezTo>
                      <a:pt x="13122" y="19325"/>
                      <a:pt x="13124" y="19325"/>
                      <a:pt x="13126" y="19325"/>
                    </a:cubicBezTo>
                    <a:cubicBezTo>
                      <a:pt x="14002" y="19325"/>
                      <a:pt x="14736" y="18655"/>
                      <a:pt x="14811" y="17779"/>
                    </a:cubicBezTo>
                    <a:lnTo>
                      <a:pt x="14811" y="17776"/>
                    </a:lnTo>
                    <a:lnTo>
                      <a:pt x="15808" y="5661"/>
                    </a:lnTo>
                    <a:lnTo>
                      <a:pt x="16418" y="5661"/>
                    </a:lnTo>
                    <a:cubicBezTo>
                      <a:pt x="16732" y="5661"/>
                      <a:pt x="16985" y="5408"/>
                      <a:pt x="16985" y="5097"/>
                    </a:cubicBezTo>
                    <a:lnTo>
                      <a:pt x="16985" y="3965"/>
                    </a:lnTo>
                    <a:cubicBezTo>
                      <a:pt x="16982" y="3025"/>
                      <a:pt x="16224" y="2265"/>
                      <a:pt x="15285" y="2265"/>
                    </a:cubicBezTo>
                    <a:lnTo>
                      <a:pt x="11889" y="2265"/>
                    </a:lnTo>
                    <a:lnTo>
                      <a:pt x="11889" y="1700"/>
                    </a:lnTo>
                    <a:cubicBezTo>
                      <a:pt x="11889" y="761"/>
                      <a:pt x="11128" y="0"/>
                      <a:pt x="1019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07" name="Google Shape;4904;p63">
                <a:extLst>
                  <a:ext uri="{FF2B5EF4-FFF2-40B4-BE49-F238E27FC236}">
                    <a16:creationId xmlns:a16="http://schemas.microsoft.com/office/drawing/2014/main" xmlns="" id="{24FA3D94-9074-4701-93B2-5BBAC49C72B6}"/>
                  </a:ext>
                </a:extLst>
              </p:cNvPr>
              <p:cNvSpPr/>
              <p:nvPr/>
            </p:nvSpPr>
            <p:spPr>
              <a:xfrm>
                <a:off x="2903525" y="407950"/>
                <a:ext cx="28350" cy="228375"/>
              </a:xfrm>
              <a:custGeom>
                <a:avLst/>
                <a:gdLst/>
                <a:ahLst/>
                <a:cxnLst/>
                <a:rect l="l" t="t" r="r" b="b"/>
                <a:pathLst>
                  <a:path w="1134" h="9135" extrusionOk="0">
                    <a:moveTo>
                      <a:pt x="566" y="1"/>
                    </a:moveTo>
                    <a:cubicBezTo>
                      <a:pt x="252" y="1"/>
                      <a:pt x="1" y="254"/>
                      <a:pt x="1" y="568"/>
                    </a:cubicBezTo>
                    <a:lnTo>
                      <a:pt x="1" y="8570"/>
                    </a:lnTo>
                    <a:cubicBezTo>
                      <a:pt x="1" y="8881"/>
                      <a:pt x="252" y="9135"/>
                      <a:pt x="566" y="9135"/>
                    </a:cubicBezTo>
                    <a:cubicBezTo>
                      <a:pt x="880" y="9135"/>
                      <a:pt x="1133" y="8881"/>
                      <a:pt x="1133" y="8570"/>
                    </a:cubicBezTo>
                    <a:lnTo>
                      <a:pt x="1133" y="568"/>
                    </a:lnTo>
                    <a:cubicBezTo>
                      <a:pt x="1133" y="254"/>
                      <a:pt x="880" y="1"/>
                      <a:pt x="56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08" name="Google Shape;4905;p63">
                <a:extLst>
                  <a:ext uri="{FF2B5EF4-FFF2-40B4-BE49-F238E27FC236}">
                    <a16:creationId xmlns:a16="http://schemas.microsoft.com/office/drawing/2014/main" xmlns="" id="{64B2E0C6-BB0A-464C-9188-1597E79A6E92}"/>
                  </a:ext>
                </a:extLst>
              </p:cNvPr>
              <p:cNvSpPr/>
              <p:nvPr/>
            </p:nvSpPr>
            <p:spPr>
              <a:xfrm>
                <a:off x="2988450" y="407950"/>
                <a:ext cx="28350" cy="228375"/>
              </a:xfrm>
              <a:custGeom>
                <a:avLst/>
                <a:gdLst/>
                <a:ahLst/>
                <a:cxnLst/>
                <a:rect l="l" t="t" r="r" b="b"/>
                <a:pathLst>
                  <a:path w="1134" h="9135" extrusionOk="0">
                    <a:moveTo>
                      <a:pt x="566" y="1"/>
                    </a:moveTo>
                    <a:cubicBezTo>
                      <a:pt x="251" y="1"/>
                      <a:pt x="1" y="254"/>
                      <a:pt x="1" y="568"/>
                    </a:cubicBezTo>
                    <a:lnTo>
                      <a:pt x="1" y="8570"/>
                    </a:lnTo>
                    <a:cubicBezTo>
                      <a:pt x="1" y="8881"/>
                      <a:pt x="251" y="9135"/>
                      <a:pt x="566" y="9135"/>
                    </a:cubicBezTo>
                    <a:cubicBezTo>
                      <a:pt x="880" y="9135"/>
                      <a:pt x="1133" y="8881"/>
                      <a:pt x="1133" y="8570"/>
                    </a:cubicBezTo>
                    <a:lnTo>
                      <a:pt x="1133" y="568"/>
                    </a:lnTo>
                    <a:cubicBezTo>
                      <a:pt x="1133" y="254"/>
                      <a:pt x="880" y="1"/>
                      <a:pt x="56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09" name="Google Shape;4906;p63">
                <a:extLst>
                  <a:ext uri="{FF2B5EF4-FFF2-40B4-BE49-F238E27FC236}">
                    <a16:creationId xmlns:a16="http://schemas.microsoft.com/office/drawing/2014/main" xmlns="" id="{CDBCE211-8078-48C9-8780-5099BC631FE6}"/>
                  </a:ext>
                </a:extLst>
              </p:cNvPr>
              <p:cNvSpPr/>
              <p:nvPr/>
            </p:nvSpPr>
            <p:spPr>
              <a:xfrm>
                <a:off x="2818625" y="407950"/>
                <a:ext cx="28325" cy="228375"/>
              </a:xfrm>
              <a:custGeom>
                <a:avLst/>
                <a:gdLst/>
                <a:ahLst/>
                <a:cxnLst/>
                <a:rect l="l" t="t" r="r" b="b"/>
                <a:pathLst>
                  <a:path w="1133" h="9135" extrusionOk="0">
                    <a:moveTo>
                      <a:pt x="565" y="1"/>
                    </a:moveTo>
                    <a:cubicBezTo>
                      <a:pt x="251" y="1"/>
                      <a:pt x="0" y="254"/>
                      <a:pt x="0" y="568"/>
                    </a:cubicBezTo>
                    <a:lnTo>
                      <a:pt x="0" y="8570"/>
                    </a:lnTo>
                    <a:cubicBezTo>
                      <a:pt x="0" y="8881"/>
                      <a:pt x="251" y="9135"/>
                      <a:pt x="565" y="9135"/>
                    </a:cubicBezTo>
                    <a:cubicBezTo>
                      <a:pt x="879" y="9135"/>
                      <a:pt x="1132" y="8881"/>
                      <a:pt x="1132" y="8570"/>
                    </a:cubicBezTo>
                    <a:lnTo>
                      <a:pt x="1132" y="568"/>
                    </a:lnTo>
                    <a:cubicBezTo>
                      <a:pt x="1132" y="254"/>
                      <a:pt x="879" y="1"/>
                      <a:pt x="56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210" name="Google Shape;4907;p63">
              <a:extLst>
                <a:ext uri="{FF2B5EF4-FFF2-40B4-BE49-F238E27FC236}">
                  <a16:creationId xmlns:a16="http://schemas.microsoft.com/office/drawing/2014/main" xmlns="" id="{9D994FF8-AA06-4271-8458-6864B0FEAB02}"/>
                </a:ext>
              </a:extLst>
            </p:cNvPr>
            <p:cNvGrpSpPr/>
            <p:nvPr/>
          </p:nvGrpSpPr>
          <p:grpSpPr>
            <a:xfrm>
              <a:off x="2618384" y="3147484"/>
              <a:ext cx="204779" cy="230872"/>
              <a:chOff x="3299850" y="238575"/>
              <a:chExt cx="427725" cy="482225"/>
            </a:xfrm>
            <a:solidFill>
              <a:schemeClr val="accent4"/>
            </a:solidFill>
          </p:grpSpPr>
          <p:sp>
            <p:nvSpPr>
              <p:cNvPr id="1211" name="Google Shape;4908;p63">
                <a:extLst>
                  <a:ext uri="{FF2B5EF4-FFF2-40B4-BE49-F238E27FC236}">
                    <a16:creationId xmlns:a16="http://schemas.microsoft.com/office/drawing/2014/main" xmlns="" id="{2B413FAD-94A0-49D9-BF0A-05B22EFE74FF}"/>
                  </a:ext>
                </a:extLst>
              </p:cNvPr>
              <p:cNvSpPr/>
              <p:nvPr/>
            </p:nvSpPr>
            <p:spPr>
              <a:xfrm>
                <a:off x="3299850" y="323500"/>
                <a:ext cx="427725" cy="397300"/>
              </a:xfrm>
              <a:custGeom>
                <a:avLst/>
                <a:gdLst/>
                <a:ahLst/>
                <a:cxnLst/>
                <a:rect l="l" t="t" r="r" b="b"/>
                <a:pathLst>
                  <a:path w="17109" h="15892" extrusionOk="0">
                    <a:moveTo>
                      <a:pt x="3397" y="6794"/>
                    </a:moveTo>
                    <a:lnTo>
                      <a:pt x="3397" y="14759"/>
                    </a:lnTo>
                    <a:lnTo>
                      <a:pt x="1132" y="14759"/>
                    </a:lnTo>
                    <a:lnTo>
                      <a:pt x="1132" y="6794"/>
                    </a:lnTo>
                    <a:close/>
                    <a:moveTo>
                      <a:pt x="9034" y="1132"/>
                    </a:moveTo>
                    <a:cubicBezTo>
                      <a:pt x="9683" y="1175"/>
                      <a:pt x="10191" y="1712"/>
                      <a:pt x="10191" y="2364"/>
                    </a:cubicBezTo>
                    <a:cubicBezTo>
                      <a:pt x="10191" y="3346"/>
                      <a:pt x="9774" y="5275"/>
                      <a:pt x="9221" y="5828"/>
                    </a:cubicBezTo>
                    <a:cubicBezTo>
                      <a:pt x="8865" y="6184"/>
                      <a:pt x="9119" y="6794"/>
                      <a:pt x="9623" y="6794"/>
                    </a:cubicBezTo>
                    <a:lnTo>
                      <a:pt x="15285" y="6794"/>
                    </a:lnTo>
                    <a:cubicBezTo>
                      <a:pt x="15599" y="6794"/>
                      <a:pt x="15849" y="7047"/>
                      <a:pt x="15849" y="7361"/>
                    </a:cubicBezTo>
                    <a:cubicBezTo>
                      <a:pt x="15849" y="7672"/>
                      <a:pt x="15599" y="7926"/>
                      <a:pt x="15285" y="7926"/>
                    </a:cubicBezTo>
                    <a:lnTo>
                      <a:pt x="11888" y="7926"/>
                    </a:lnTo>
                    <a:cubicBezTo>
                      <a:pt x="11574" y="7926"/>
                      <a:pt x="11323" y="8180"/>
                      <a:pt x="11323" y="8494"/>
                    </a:cubicBezTo>
                    <a:cubicBezTo>
                      <a:pt x="11323" y="8805"/>
                      <a:pt x="11574" y="9058"/>
                      <a:pt x="11888" y="9058"/>
                    </a:cubicBezTo>
                    <a:lnTo>
                      <a:pt x="15285" y="9058"/>
                    </a:lnTo>
                    <a:cubicBezTo>
                      <a:pt x="15586" y="9058"/>
                      <a:pt x="15852" y="9342"/>
                      <a:pt x="15852" y="9662"/>
                    </a:cubicBezTo>
                    <a:cubicBezTo>
                      <a:pt x="15852" y="9976"/>
                      <a:pt x="15599" y="10230"/>
                      <a:pt x="15285" y="10230"/>
                    </a:cubicBezTo>
                    <a:lnTo>
                      <a:pt x="11888" y="10230"/>
                    </a:lnTo>
                    <a:cubicBezTo>
                      <a:pt x="11574" y="10230"/>
                      <a:pt x="11323" y="10484"/>
                      <a:pt x="11323" y="10795"/>
                    </a:cubicBezTo>
                    <a:cubicBezTo>
                      <a:pt x="11323" y="11109"/>
                      <a:pt x="11574" y="11362"/>
                      <a:pt x="11888" y="11362"/>
                    </a:cubicBezTo>
                    <a:lnTo>
                      <a:pt x="14152" y="11362"/>
                    </a:lnTo>
                    <a:cubicBezTo>
                      <a:pt x="14466" y="11362"/>
                      <a:pt x="14717" y="11616"/>
                      <a:pt x="14717" y="11927"/>
                    </a:cubicBezTo>
                    <a:cubicBezTo>
                      <a:pt x="14717" y="12241"/>
                      <a:pt x="14466" y="12494"/>
                      <a:pt x="14152" y="12494"/>
                    </a:cubicBezTo>
                    <a:lnTo>
                      <a:pt x="11888" y="12494"/>
                    </a:lnTo>
                    <a:cubicBezTo>
                      <a:pt x="11574" y="12494"/>
                      <a:pt x="11323" y="12748"/>
                      <a:pt x="11323" y="13059"/>
                    </a:cubicBezTo>
                    <a:cubicBezTo>
                      <a:pt x="11323" y="13373"/>
                      <a:pt x="11574" y="13627"/>
                      <a:pt x="11888" y="13627"/>
                    </a:cubicBezTo>
                    <a:lnTo>
                      <a:pt x="13020" y="13627"/>
                    </a:lnTo>
                    <a:cubicBezTo>
                      <a:pt x="13334" y="13627"/>
                      <a:pt x="13585" y="13880"/>
                      <a:pt x="13585" y="14191"/>
                    </a:cubicBezTo>
                    <a:cubicBezTo>
                      <a:pt x="13585" y="14505"/>
                      <a:pt x="13334" y="14759"/>
                      <a:pt x="13020" y="14759"/>
                    </a:cubicBezTo>
                    <a:lnTo>
                      <a:pt x="9197" y="14759"/>
                    </a:lnTo>
                    <a:cubicBezTo>
                      <a:pt x="8041" y="14759"/>
                      <a:pt x="6890" y="14572"/>
                      <a:pt x="5794" y="14207"/>
                    </a:cubicBezTo>
                    <a:lnTo>
                      <a:pt x="4529" y="13784"/>
                    </a:lnTo>
                    <a:lnTo>
                      <a:pt x="4529" y="7712"/>
                    </a:lnTo>
                    <a:lnTo>
                      <a:pt x="5686" y="7132"/>
                    </a:lnTo>
                    <a:cubicBezTo>
                      <a:pt x="6265" y="6842"/>
                      <a:pt x="6797" y="6459"/>
                      <a:pt x="7253" y="6003"/>
                    </a:cubicBezTo>
                    <a:lnTo>
                      <a:pt x="7289" y="5963"/>
                    </a:lnTo>
                    <a:cubicBezTo>
                      <a:pt x="8352" y="4901"/>
                      <a:pt x="8917" y="2654"/>
                      <a:pt x="9034" y="1132"/>
                    </a:cubicBezTo>
                    <a:close/>
                    <a:moveTo>
                      <a:pt x="8491" y="0"/>
                    </a:moveTo>
                    <a:cubicBezTo>
                      <a:pt x="8177" y="0"/>
                      <a:pt x="7926" y="254"/>
                      <a:pt x="7926" y="568"/>
                    </a:cubicBezTo>
                    <a:cubicBezTo>
                      <a:pt x="7926" y="1887"/>
                      <a:pt x="7380" y="4276"/>
                      <a:pt x="6492" y="5166"/>
                    </a:cubicBezTo>
                    <a:lnTo>
                      <a:pt x="6456" y="5203"/>
                    </a:lnTo>
                    <a:cubicBezTo>
                      <a:pt x="6081" y="5574"/>
                      <a:pt x="5652" y="5885"/>
                      <a:pt x="5181" y="6120"/>
                    </a:cubicBezTo>
                    <a:lnTo>
                      <a:pt x="4529" y="6444"/>
                    </a:lnTo>
                    <a:lnTo>
                      <a:pt x="4529" y="6229"/>
                    </a:lnTo>
                    <a:cubicBezTo>
                      <a:pt x="4529" y="5915"/>
                      <a:pt x="4276" y="5661"/>
                      <a:pt x="3962" y="5661"/>
                    </a:cubicBezTo>
                    <a:lnTo>
                      <a:pt x="565" y="5661"/>
                    </a:lnTo>
                    <a:cubicBezTo>
                      <a:pt x="251" y="5661"/>
                      <a:pt x="0" y="5915"/>
                      <a:pt x="0" y="6229"/>
                    </a:cubicBezTo>
                    <a:lnTo>
                      <a:pt x="0" y="15324"/>
                    </a:lnTo>
                    <a:cubicBezTo>
                      <a:pt x="0" y="15638"/>
                      <a:pt x="251" y="15891"/>
                      <a:pt x="565" y="15891"/>
                    </a:cubicBezTo>
                    <a:lnTo>
                      <a:pt x="3962" y="15891"/>
                    </a:lnTo>
                    <a:cubicBezTo>
                      <a:pt x="4276" y="15891"/>
                      <a:pt x="4529" y="15638"/>
                      <a:pt x="4529" y="15324"/>
                    </a:cubicBezTo>
                    <a:lnTo>
                      <a:pt x="4529" y="14976"/>
                    </a:lnTo>
                    <a:lnTo>
                      <a:pt x="5435" y="15278"/>
                    </a:lnTo>
                    <a:cubicBezTo>
                      <a:pt x="6649" y="15683"/>
                      <a:pt x="7917" y="15888"/>
                      <a:pt x="9197" y="15888"/>
                    </a:cubicBezTo>
                    <a:lnTo>
                      <a:pt x="13020" y="15888"/>
                    </a:lnTo>
                    <a:cubicBezTo>
                      <a:pt x="14219" y="15888"/>
                      <a:pt x="15040" y="14681"/>
                      <a:pt x="14599" y="13566"/>
                    </a:cubicBezTo>
                    <a:cubicBezTo>
                      <a:pt x="15577" y="13298"/>
                      <a:pt x="16106" y="12241"/>
                      <a:pt x="15731" y="11302"/>
                    </a:cubicBezTo>
                    <a:cubicBezTo>
                      <a:pt x="16468" y="11100"/>
                      <a:pt x="16981" y="10429"/>
                      <a:pt x="16984" y="9662"/>
                    </a:cubicBezTo>
                    <a:cubicBezTo>
                      <a:pt x="16981" y="9233"/>
                      <a:pt x="16824" y="8823"/>
                      <a:pt x="16541" y="8503"/>
                    </a:cubicBezTo>
                    <a:cubicBezTo>
                      <a:pt x="16994" y="8005"/>
                      <a:pt x="17108" y="7289"/>
                      <a:pt x="16837" y="6673"/>
                    </a:cubicBezTo>
                    <a:cubicBezTo>
                      <a:pt x="16565" y="6060"/>
                      <a:pt x="15958" y="5661"/>
                      <a:pt x="15285" y="5661"/>
                    </a:cubicBezTo>
                    <a:lnTo>
                      <a:pt x="10635" y="5661"/>
                    </a:lnTo>
                    <a:cubicBezTo>
                      <a:pt x="11109" y="4577"/>
                      <a:pt x="11323" y="3104"/>
                      <a:pt x="11323" y="2364"/>
                    </a:cubicBezTo>
                    <a:cubicBezTo>
                      <a:pt x="11320" y="1060"/>
                      <a:pt x="10263" y="3"/>
                      <a:pt x="895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12" name="Google Shape;4909;p63">
                <a:extLst>
                  <a:ext uri="{FF2B5EF4-FFF2-40B4-BE49-F238E27FC236}">
                    <a16:creationId xmlns:a16="http://schemas.microsoft.com/office/drawing/2014/main" xmlns="" id="{5BD97089-6070-4B43-A642-6EAE5D0DE3BA}"/>
                  </a:ext>
                </a:extLst>
              </p:cNvPr>
              <p:cNvSpPr/>
              <p:nvPr/>
            </p:nvSpPr>
            <p:spPr>
              <a:xfrm>
                <a:off x="3467650" y="238575"/>
                <a:ext cx="46525" cy="56650"/>
              </a:xfrm>
              <a:custGeom>
                <a:avLst/>
                <a:gdLst/>
                <a:ahLst/>
                <a:cxnLst/>
                <a:rect l="l" t="t" r="r" b="b"/>
                <a:pathLst>
                  <a:path w="1861" h="2266" extrusionOk="0">
                    <a:moveTo>
                      <a:pt x="646" y="1"/>
                    </a:moveTo>
                    <a:cubicBezTo>
                      <a:pt x="561" y="1"/>
                      <a:pt x="475" y="20"/>
                      <a:pt x="393" y="61"/>
                    </a:cubicBezTo>
                    <a:cubicBezTo>
                      <a:pt x="112" y="199"/>
                      <a:pt x="0" y="541"/>
                      <a:pt x="139" y="821"/>
                    </a:cubicBezTo>
                    <a:lnTo>
                      <a:pt x="707" y="1954"/>
                    </a:lnTo>
                    <a:cubicBezTo>
                      <a:pt x="805" y="2150"/>
                      <a:pt x="1005" y="2265"/>
                      <a:pt x="1212" y="2265"/>
                    </a:cubicBezTo>
                    <a:cubicBezTo>
                      <a:pt x="1297" y="2265"/>
                      <a:pt x="1384" y="2246"/>
                      <a:pt x="1465" y="2204"/>
                    </a:cubicBezTo>
                    <a:cubicBezTo>
                      <a:pt x="1746" y="2065"/>
                      <a:pt x="1860" y="1727"/>
                      <a:pt x="1718" y="1446"/>
                    </a:cubicBezTo>
                    <a:lnTo>
                      <a:pt x="1154" y="314"/>
                    </a:lnTo>
                    <a:cubicBezTo>
                      <a:pt x="1053" y="115"/>
                      <a:pt x="854" y="1"/>
                      <a:pt x="6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13" name="Google Shape;4910;p63">
                <a:extLst>
                  <a:ext uri="{FF2B5EF4-FFF2-40B4-BE49-F238E27FC236}">
                    <a16:creationId xmlns:a16="http://schemas.microsoft.com/office/drawing/2014/main" xmlns="" id="{BE0862F4-112D-459C-B34C-9F48165C4A12}"/>
                  </a:ext>
                </a:extLst>
              </p:cNvPr>
              <p:cNvSpPr/>
              <p:nvPr/>
            </p:nvSpPr>
            <p:spPr>
              <a:xfrm>
                <a:off x="3566675" y="238575"/>
                <a:ext cx="46525" cy="56675"/>
              </a:xfrm>
              <a:custGeom>
                <a:avLst/>
                <a:gdLst/>
                <a:ahLst/>
                <a:cxnLst/>
                <a:rect l="l" t="t" r="r" b="b"/>
                <a:pathLst>
                  <a:path w="1861" h="2267" extrusionOk="0">
                    <a:moveTo>
                      <a:pt x="1215" y="1"/>
                    </a:moveTo>
                    <a:cubicBezTo>
                      <a:pt x="1007" y="1"/>
                      <a:pt x="808" y="115"/>
                      <a:pt x="707" y="314"/>
                    </a:cubicBezTo>
                    <a:lnTo>
                      <a:pt x="143" y="1446"/>
                    </a:lnTo>
                    <a:cubicBezTo>
                      <a:pt x="1" y="1727"/>
                      <a:pt x="116" y="2065"/>
                      <a:pt x="396" y="2207"/>
                    </a:cubicBezTo>
                    <a:cubicBezTo>
                      <a:pt x="477" y="2247"/>
                      <a:pt x="562" y="2266"/>
                      <a:pt x="646" y="2266"/>
                    </a:cubicBezTo>
                    <a:cubicBezTo>
                      <a:pt x="854" y="2266"/>
                      <a:pt x="1055" y="2151"/>
                      <a:pt x="1154" y="1954"/>
                    </a:cubicBezTo>
                    <a:lnTo>
                      <a:pt x="1722" y="821"/>
                    </a:lnTo>
                    <a:cubicBezTo>
                      <a:pt x="1861" y="541"/>
                      <a:pt x="1749" y="199"/>
                      <a:pt x="1468" y="61"/>
                    </a:cubicBezTo>
                    <a:cubicBezTo>
                      <a:pt x="1387" y="20"/>
                      <a:pt x="1300" y="1"/>
                      <a:pt x="121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14" name="Google Shape;4911;p63">
                <a:extLst>
                  <a:ext uri="{FF2B5EF4-FFF2-40B4-BE49-F238E27FC236}">
                    <a16:creationId xmlns:a16="http://schemas.microsoft.com/office/drawing/2014/main" xmlns="" id="{92EED29B-26CC-4A36-BB2F-E10A8B7DC0FD}"/>
                  </a:ext>
                </a:extLst>
              </p:cNvPr>
              <p:cNvSpPr/>
              <p:nvPr/>
            </p:nvSpPr>
            <p:spPr>
              <a:xfrm>
                <a:off x="3611225" y="323500"/>
                <a:ext cx="56550" cy="28325"/>
              </a:xfrm>
              <a:custGeom>
                <a:avLst/>
                <a:gdLst/>
                <a:ahLst/>
                <a:cxnLst/>
                <a:rect l="l" t="t" r="r" b="b"/>
                <a:pathLst>
                  <a:path w="2262" h="1133" extrusionOk="0">
                    <a:moveTo>
                      <a:pt x="565" y="0"/>
                    </a:moveTo>
                    <a:cubicBezTo>
                      <a:pt x="251" y="0"/>
                      <a:pt x="0" y="254"/>
                      <a:pt x="0" y="568"/>
                    </a:cubicBezTo>
                    <a:cubicBezTo>
                      <a:pt x="0" y="879"/>
                      <a:pt x="251" y="1132"/>
                      <a:pt x="565" y="1132"/>
                    </a:cubicBezTo>
                    <a:lnTo>
                      <a:pt x="1697" y="1132"/>
                    </a:lnTo>
                    <a:cubicBezTo>
                      <a:pt x="2011" y="1132"/>
                      <a:pt x="2262" y="879"/>
                      <a:pt x="2262" y="568"/>
                    </a:cubicBezTo>
                    <a:cubicBezTo>
                      <a:pt x="2262" y="254"/>
                      <a:pt x="2011" y="0"/>
                      <a:pt x="169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15" name="Google Shape;4912;p63">
                <a:extLst>
                  <a:ext uri="{FF2B5EF4-FFF2-40B4-BE49-F238E27FC236}">
                    <a16:creationId xmlns:a16="http://schemas.microsoft.com/office/drawing/2014/main" xmlns="" id="{64F62FC4-056C-47EB-9938-7A2C883CDFC9}"/>
                  </a:ext>
                </a:extLst>
              </p:cNvPr>
              <p:cNvSpPr/>
              <p:nvPr/>
            </p:nvSpPr>
            <p:spPr>
              <a:xfrm>
                <a:off x="3413075" y="323500"/>
                <a:ext cx="56550" cy="28325"/>
              </a:xfrm>
              <a:custGeom>
                <a:avLst/>
                <a:gdLst/>
                <a:ahLst/>
                <a:cxnLst/>
                <a:rect l="l" t="t" r="r" b="b"/>
                <a:pathLst>
                  <a:path w="2262" h="1133" extrusionOk="0">
                    <a:moveTo>
                      <a:pt x="565" y="0"/>
                    </a:moveTo>
                    <a:cubicBezTo>
                      <a:pt x="251" y="0"/>
                      <a:pt x="0" y="254"/>
                      <a:pt x="0" y="568"/>
                    </a:cubicBezTo>
                    <a:cubicBezTo>
                      <a:pt x="0" y="879"/>
                      <a:pt x="251" y="1132"/>
                      <a:pt x="565" y="1132"/>
                    </a:cubicBezTo>
                    <a:lnTo>
                      <a:pt x="1697" y="1132"/>
                    </a:lnTo>
                    <a:cubicBezTo>
                      <a:pt x="2011" y="1132"/>
                      <a:pt x="2262" y="879"/>
                      <a:pt x="2262" y="568"/>
                    </a:cubicBezTo>
                    <a:cubicBezTo>
                      <a:pt x="2262" y="254"/>
                      <a:pt x="2011" y="0"/>
                      <a:pt x="169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216" name="Google Shape;4913;p63">
              <a:extLst>
                <a:ext uri="{FF2B5EF4-FFF2-40B4-BE49-F238E27FC236}">
                  <a16:creationId xmlns:a16="http://schemas.microsoft.com/office/drawing/2014/main" xmlns="" id="{5F9949E2-321E-4192-B7A4-8045EEF752A6}"/>
                </a:ext>
              </a:extLst>
            </p:cNvPr>
            <p:cNvGrpSpPr/>
            <p:nvPr/>
          </p:nvGrpSpPr>
          <p:grpSpPr>
            <a:xfrm>
              <a:off x="2881476" y="3147268"/>
              <a:ext cx="239657" cy="231303"/>
              <a:chOff x="3857225" y="238125"/>
              <a:chExt cx="500575" cy="483125"/>
            </a:xfrm>
            <a:solidFill>
              <a:schemeClr val="accent4"/>
            </a:solidFill>
          </p:grpSpPr>
          <p:sp>
            <p:nvSpPr>
              <p:cNvPr id="1217" name="Google Shape;4914;p63">
                <a:extLst>
                  <a:ext uri="{FF2B5EF4-FFF2-40B4-BE49-F238E27FC236}">
                    <a16:creationId xmlns:a16="http://schemas.microsoft.com/office/drawing/2014/main" xmlns="" id="{7A76EA74-AD6A-489A-8070-4AE21DC5FC2B}"/>
                  </a:ext>
                </a:extLst>
              </p:cNvPr>
              <p:cNvSpPr/>
              <p:nvPr/>
            </p:nvSpPr>
            <p:spPr>
              <a:xfrm>
                <a:off x="3857225" y="238125"/>
                <a:ext cx="500575" cy="483125"/>
              </a:xfrm>
              <a:custGeom>
                <a:avLst/>
                <a:gdLst/>
                <a:ahLst/>
                <a:cxnLst/>
                <a:rect l="l" t="t" r="r" b="b"/>
                <a:pathLst>
                  <a:path w="20023" h="19325" extrusionOk="0">
                    <a:moveTo>
                      <a:pt x="15671" y="3398"/>
                    </a:moveTo>
                    <a:cubicBezTo>
                      <a:pt x="15707" y="3398"/>
                      <a:pt x="15744" y="3402"/>
                      <a:pt x="15780" y="3409"/>
                    </a:cubicBezTo>
                    <a:lnTo>
                      <a:pt x="15801" y="3415"/>
                    </a:lnTo>
                    <a:cubicBezTo>
                      <a:pt x="15814" y="3415"/>
                      <a:pt x="15823" y="3418"/>
                      <a:pt x="15835" y="3421"/>
                    </a:cubicBezTo>
                    <a:cubicBezTo>
                      <a:pt x="15844" y="3424"/>
                      <a:pt x="15856" y="3430"/>
                      <a:pt x="15868" y="3433"/>
                    </a:cubicBezTo>
                    <a:lnTo>
                      <a:pt x="15886" y="3439"/>
                    </a:lnTo>
                    <a:cubicBezTo>
                      <a:pt x="15892" y="3442"/>
                      <a:pt x="15898" y="3445"/>
                      <a:pt x="15904" y="3448"/>
                    </a:cubicBezTo>
                    <a:cubicBezTo>
                      <a:pt x="15922" y="3457"/>
                      <a:pt x="15943" y="3466"/>
                      <a:pt x="15964" y="3478"/>
                    </a:cubicBezTo>
                    <a:cubicBezTo>
                      <a:pt x="15986" y="3494"/>
                      <a:pt x="16010" y="3509"/>
                      <a:pt x="16031" y="3524"/>
                    </a:cubicBezTo>
                    <a:cubicBezTo>
                      <a:pt x="16046" y="3536"/>
                      <a:pt x="16058" y="3551"/>
                      <a:pt x="16073" y="3563"/>
                    </a:cubicBezTo>
                    <a:cubicBezTo>
                      <a:pt x="16085" y="3575"/>
                      <a:pt x="16100" y="3590"/>
                      <a:pt x="16112" y="3605"/>
                    </a:cubicBezTo>
                    <a:cubicBezTo>
                      <a:pt x="16294" y="3829"/>
                      <a:pt x="16279" y="4158"/>
                      <a:pt x="16073" y="4363"/>
                    </a:cubicBezTo>
                    <a:lnTo>
                      <a:pt x="13054" y="7383"/>
                    </a:lnTo>
                    <a:cubicBezTo>
                      <a:pt x="12939" y="7232"/>
                      <a:pt x="12815" y="7090"/>
                      <a:pt x="12682" y="6954"/>
                    </a:cubicBezTo>
                    <a:cubicBezTo>
                      <a:pt x="12546" y="6821"/>
                      <a:pt x="12405" y="6697"/>
                      <a:pt x="12254" y="6582"/>
                    </a:cubicBezTo>
                    <a:lnTo>
                      <a:pt x="15273" y="3563"/>
                    </a:lnTo>
                    <a:cubicBezTo>
                      <a:pt x="15380" y="3456"/>
                      <a:pt x="15523" y="3398"/>
                      <a:pt x="15671" y="3398"/>
                    </a:cubicBezTo>
                    <a:close/>
                    <a:moveTo>
                      <a:pt x="9887" y="9183"/>
                    </a:moveTo>
                    <a:cubicBezTo>
                      <a:pt x="10031" y="9183"/>
                      <a:pt x="10176" y="9238"/>
                      <a:pt x="10288" y="9348"/>
                    </a:cubicBezTo>
                    <a:cubicBezTo>
                      <a:pt x="10511" y="9575"/>
                      <a:pt x="10508" y="9937"/>
                      <a:pt x="10279" y="10157"/>
                    </a:cubicBezTo>
                    <a:cubicBezTo>
                      <a:pt x="10169" y="10268"/>
                      <a:pt x="10024" y="10323"/>
                      <a:pt x="9879" y="10323"/>
                    </a:cubicBezTo>
                    <a:cubicBezTo>
                      <a:pt x="9734" y="10323"/>
                      <a:pt x="9589" y="10268"/>
                      <a:pt x="9479" y="10157"/>
                    </a:cubicBezTo>
                    <a:cubicBezTo>
                      <a:pt x="9258" y="9937"/>
                      <a:pt x="9258" y="9578"/>
                      <a:pt x="9479" y="9357"/>
                    </a:cubicBezTo>
                    <a:cubicBezTo>
                      <a:pt x="9590" y="9241"/>
                      <a:pt x="9739" y="9183"/>
                      <a:pt x="9887" y="9183"/>
                    </a:cubicBezTo>
                    <a:close/>
                    <a:moveTo>
                      <a:pt x="15746" y="1062"/>
                    </a:moveTo>
                    <a:cubicBezTo>
                      <a:pt x="16469" y="1062"/>
                      <a:pt x="17193" y="1337"/>
                      <a:pt x="17746" y="1890"/>
                    </a:cubicBezTo>
                    <a:cubicBezTo>
                      <a:pt x="18878" y="3022"/>
                      <a:pt x="18845" y="4870"/>
                      <a:pt x="17673" y="5963"/>
                    </a:cubicBezTo>
                    <a:lnTo>
                      <a:pt x="11879" y="11758"/>
                    </a:lnTo>
                    <a:cubicBezTo>
                      <a:pt x="11337" y="12300"/>
                      <a:pt x="10612" y="12586"/>
                      <a:pt x="9878" y="12586"/>
                    </a:cubicBezTo>
                    <a:cubicBezTo>
                      <a:pt x="9472" y="12586"/>
                      <a:pt x="9062" y="12499"/>
                      <a:pt x="8679" y="12319"/>
                    </a:cubicBezTo>
                    <a:lnTo>
                      <a:pt x="8663" y="12313"/>
                    </a:lnTo>
                    <a:cubicBezTo>
                      <a:pt x="8198" y="12093"/>
                      <a:pt x="7803" y="11746"/>
                      <a:pt x="7516" y="11317"/>
                    </a:cubicBezTo>
                    <a:lnTo>
                      <a:pt x="8346" y="10487"/>
                    </a:lnTo>
                    <a:cubicBezTo>
                      <a:pt x="8645" y="11113"/>
                      <a:pt x="9259" y="11453"/>
                      <a:pt x="9883" y="11453"/>
                    </a:cubicBezTo>
                    <a:cubicBezTo>
                      <a:pt x="10311" y="11453"/>
                      <a:pt x="10744" y="11293"/>
                      <a:pt x="11082" y="10955"/>
                    </a:cubicBezTo>
                    <a:lnTo>
                      <a:pt x="16873" y="5160"/>
                    </a:lnTo>
                    <a:cubicBezTo>
                      <a:pt x="17541" y="4514"/>
                      <a:pt x="17562" y="3448"/>
                      <a:pt x="16922" y="2775"/>
                    </a:cubicBezTo>
                    <a:cubicBezTo>
                      <a:pt x="16588" y="2423"/>
                      <a:pt x="16140" y="2245"/>
                      <a:pt x="15690" y="2245"/>
                    </a:cubicBezTo>
                    <a:cubicBezTo>
                      <a:pt x="15275" y="2245"/>
                      <a:pt x="14860" y="2395"/>
                      <a:pt x="14533" y="2699"/>
                    </a:cubicBezTo>
                    <a:cubicBezTo>
                      <a:pt x="14512" y="2718"/>
                      <a:pt x="14491" y="2739"/>
                      <a:pt x="14470" y="2760"/>
                    </a:cubicBezTo>
                    <a:lnTo>
                      <a:pt x="11212" y="6021"/>
                    </a:lnTo>
                    <a:cubicBezTo>
                      <a:pt x="10783" y="5867"/>
                      <a:pt x="10333" y="5791"/>
                      <a:pt x="9877" y="5791"/>
                    </a:cubicBezTo>
                    <a:lnTo>
                      <a:pt x="9838" y="5791"/>
                    </a:lnTo>
                    <a:lnTo>
                      <a:pt x="13673" y="1963"/>
                    </a:lnTo>
                    <a:cubicBezTo>
                      <a:pt x="14232" y="1363"/>
                      <a:pt x="14988" y="1062"/>
                      <a:pt x="15746" y="1062"/>
                    </a:cubicBezTo>
                    <a:close/>
                    <a:moveTo>
                      <a:pt x="6707" y="12129"/>
                    </a:moveTo>
                    <a:cubicBezTo>
                      <a:pt x="6819" y="12283"/>
                      <a:pt x="6942" y="12425"/>
                      <a:pt x="7078" y="12558"/>
                    </a:cubicBezTo>
                    <a:cubicBezTo>
                      <a:pt x="7211" y="12694"/>
                      <a:pt x="7353" y="12818"/>
                      <a:pt x="7507" y="12932"/>
                    </a:cubicBezTo>
                    <a:lnTo>
                      <a:pt x="4675" y="15762"/>
                    </a:lnTo>
                    <a:cubicBezTo>
                      <a:pt x="4565" y="15872"/>
                      <a:pt x="4420" y="15927"/>
                      <a:pt x="4275" y="15927"/>
                    </a:cubicBezTo>
                    <a:cubicBezTo>
                      <a:pt x="4130" y="15927"/>
                      <a:pt x="3985" y="15872"/>
                      <a:pt x="3875" y="15762"/>
                    </a:cubicBezTo>
                    <a:cubicBezTo>
                      <a:pt x="3654" y="15541"/>
                      <a:pt x="3654" y="15182"/>
                      <a:pt x="3875" y="14961"/>
                    </a:cubicBezTo>
                    <a:lnTo>
                      <a:pt x="6707" y="12129"/>
                    </a:lnTo>
                    <a:close/>
                    <a:moveTo>
                      <a:pt x="9884" y="6926"/>
                    </a:moveTo>
                    <a:cubicBezTo>
                      <a:pt x="10290" y="6926"/>
                      <a:pt x="10698" y="7013"/>
                      <a:pt x="11082" y="7192"/>
                    </a:cubicBezTo>
                    <a:lnTo>
                      <a:pt x="11094" y="7198"/>
                    </a:lnTo>
                    <a:cubicBezTo>
                      <a:pt x="11562" y="7422"/>
                      <a:pt x="11958" y="7766"/>
                      <a:pt x="12242" y="8198"/>
                    </a:cubicBezTo>
                    <a:lnTo>
                      <a:pt x="11411" y="9028"/>
                    </a:lnTo>
                    <a:cubicBezTo>
                      <a:pt x="11112" y="8400"/>
                      <a:pt x="10499" y="8061"/>
                      <a:pt x="9877" y="8061"/>
                    </a:cubicBezTo>
                    <a:cubicBezTo>
                      <a:pt x="9448" y="8061"/>
                      <a:pt x="9016" y="8222"/>
                      <a:pt x="8679" y="8560"/>
                    </a:cubicBezTo>
                    <a:lnTo>
                      <a:pt x="3074" y="14161"/>
                    </a:lnTo>
                    <a:cubicBezTo>
                      <a:pt x="2410" y="14822"/>
                      <a:pt x="2410" y="15900"/>
                      <a:pt x="3074" y="16562"/>
                    </a:cubicBezTo>
                    <a:cubicBezTo>
                      <a:pt x="3405" y="16894"/>
                      <a:pt x="3840" y="17060"/>
                      <a:pt x="4275" y="17060"/>
                    </a:cubicBezTo>
                    <a:cubicBezTo>
                      <a:pt x="4710" y="17060"/>
                      <a:pt x="5144" y="16894"/>
                      <a:pt x="5475" y="16562"/>
                    </a:cubicBezTo>
                    <a:lnTo>
                      <a:pt x="8546" y="13491"/>
                    </a:lnTo>
                    <a:cubicBezTo>
                      <a:pt x="8974" y="13642"/>
                      <a:pt x="9424" y="13720"/>
                      <a:pt x="9880" y="13720"/>
                    </a:cubicBezTo>
                    <a:lnTo>
                      <a:pt x="9920" y="13720"/>
                    </a:lnTo>
                    <a:lnTo>
                      <a:pt x="6275" y="17362"/>
                    </a:lnTo>
                    <a:cubicBezTo>
                      <a:pt x="5716" y="17961"/>
                      <a:pt x="4960" y="18262"/>
                      <a:pt x="4202" y="18262"/>
                    </a:cubicBezTo>
                    <a:cubicBezTo>
                      <a:pt x="3479" y="18262"/>
                      <a:pt x="2755" y="17987"/>
                      <a:pt x="2202" y="17434"/>
                    </a:cubicBezTo>
                    <a:cubicBezTo>
                      <a:pt x="1070" y="16302"/>
                      <a:pt x="1103" y="14454"/>
                      <a:pt x="2274" y="13361"/>
                    </a:cubicBezTo>
                    <a:lnTo>
                      <a:pt x="7878" y="7757"/>
                    </a:lnTo>
                    <a:cubicBezTo>
                      <a:pt x="8422" y="7214"/>
                      <a:pt x="9147" y="6926"/>
                      <a:pt x="9884" y="6926"/>
                    </a:cubicBezTo>
                    <a:close/>
                    <a:moveTo>
                      <a:pt x="15673" y="1"/>
                    </a:moveTo>
                    <a:cubicBezTo>
                      <a:pt x="14659" y="1"/>
                      <a:pt x="13644" y="388"/>
                      <a:pt x="12870" y="1162"/>
                    </a:cubicBezTo>
                    <a:lnTo>
                      <a:pt x="7078" y="6957"/>
                    </a:lnTo>
                    <a:lnTo>
                      <a:pt x="1471" y="12561"/>
                    </a:lnTo>
                    <a:cubicBezTo>
                      <a:pt x="339" y="13693"/>
                      <a:pt x="1" y="15399"/>
                      <a:pt x="614" y="16879"/>
                    </a:cubicBezTo>
                    <a:cubicBezTo>
                      <a:pt x="1230" y="18358"/>
                      <a:pt x="2673" y="19324"/>
                      <a:pt x="4276" y="19324"/>
                    </a:cubicBezTo>
                    <a:cubicBezTo>
                      <a:pt x="4280" y="19325"/>
                      <a:pt x="4284" y="19325"/>
                      <a:pt x="4288" y="19325"/>
                    </a:cubicBezTo>
                    <a:cubicBezTo>
                      <a:pt x="5334" y="19325"/>
                      <a:pt x="6338" y="18908"/>
                      <a:pt x="7078" y="18165"/>
                    </a:cubicBezTo>
                    <a:lnTo>
                      <a:pt x="12682" y="12561"/>
                    </a:lnTo>
                    <a:lnTo>
                      <a:pt x="18477" y="6767"/>
                    </a:lnTo>
                    <a:cubicBezTo>
                      <a:pt x="20023" y="5221"/>
                      <a:pt x="20023" y="2711"/>
                      <a:pt x="18477" y="1162"/>
                    </a:cubicBezTo>
                    <a:cubicBezTo>
                      <a:pt x="17702" y="388"/>
                      <a:pt x="16688" y="1"/>
                      <a:pt x="1567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18" name="Google Shape;4915;p63">
                <a:extLst>
                  <a:ext uri="{FF2B5EF4-FFF2-40B4-BE49-F238E27FC236}">
                    <a16:creationId xmlns:a16="http://schemas.microsoft.com/office/drawing/2014/main" xmlns="" id="{E47759A9-89EB-4930-8C60-BAFA1D43A3D2}"/>
                  </a:ext>
                </a:extLst>
              </p:cNvPr>
              <p:cNvSpPr/>
              <p:nvPr/>
            </p:nvSpPr>
            <p:spPr>
              <a:xfrm>
                <a:off x="4208775" y="588000"/>
                <a:ext cx="71125" cy="68350"/>
              </a:xfrm>
              <a:custGeom>
                <a:avLst/>
                <a:gdLst/>
                <a:ahLst/>
                <a:cxnLst/>
                <a:rect l="l" t="t" r="r" b="b"/>
                <a:pathLst>
                  <a:path w="2845" h="2734" extrusionOk="0">
                    <a:moveTo>
                      <a:pt x="621" y="1"/>
                    </a:moveTo>
                    <a:cubicBezTo>
                      <a:pt x="476" y="1"/>
                      <a:pt x="331" y="56"/>
                      <a:pt x="221" y="166"/>
                    </a:cubicBezTo>
                    <a:cubicBezTo>
                      <a:pt x="0" y="387"/>
                      <a:pt x="0" y="746"/>
                      <a:pt x="221" y="966"/>
                    </a:cubicBezTo>
                    <a:lnTo>
                      <a:pt x="1821" y="2567"/>
                    </a:lnTo>
                    <a:cubicBezTo>
                      <a:pt x="1933" y="2677"/>
                      <a:pt x="2079" y="2733"/>
                      <a:pt x="2224" y="2733"/>
                    </a:cubicBezTo>
                    <a:cubicBezTo>
                      <a:pt x="2368" y="2733"/>
                      <a:pt x="2513" y="2678"/>
                      <a:pt x="2624" y="2567"/>
                    </a:cubicBezTo>
                    <a:cubicBezTo>
                      <a:pt x="2845" y="2346"/>
                      <a:pt x="2845" y="1987"/>
                      <a:pt x="2624" y="1767"/>
                    </a:cubicBezTo>
                    <a:lnTo>
                      <a:pt x="1021" y="166"/>
                    </a:lnTo>
                    <a:cubicBezTo>
                      <a:pt x="911" y="56"/>
                      <a:pt x="766" y="1"/>
                      <a:pt x="62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19" name="Google Shape;4916;p63">
                <a:extLst>
                  <a:ext uri="{FF2B5EF4-FFF2-40B4-BE49-F238E27FC236}">
                    <a16:creationId xmlns:a16="http://schemas.microsoft.com/office/drawing/2014/main" xmlns="" id="{EC5509B7-0023-4A59-837B-70220D49D4B0}"/>
                  </a:ext>
                </a:extLst>
              </p:cNvPr>
              <p:cNvSpPr/>
              <p:nvPr/>
            </p:nvSpPr>
            <p:spPr>
              <a:xfrm>
                <a:off x="4228400" y="527925"/>
                <a:ext cx="91050" cy="48400"/>
              </a:xfrm>
              <a:custGeom>
                <a:avLst/>
                <a:gdLst/>
                <a:ahLst/>
                <a:cxnLst/>
                <a:rect l="l" t="t" r="r" b="b"/>
                <a:pathLst>
                  <a:path w="3642" h="1936" extrusionOk="0">
                    <a:moveTo>
                      <a:pt x="636" y="0"/>
                    </a:moveTo>
                    <a:cubicBezTo>
                      <a:pt x="400" y="0"/>
                      <a:pt x="180" y="150"/>
                      <a:pt x="100" y="389"/>
                    </a:cubicBezTo>
                    <a:cubicBezTo>
                      <a:pt x="0" y="685"/>
                      <a:pt x="160" y="1005"/>
                      <a:pt x="459" y="1105"/>
                    </a:cubicBezTo>
                    <a:lnTo>
                      <a:pt x="2860" y="1905"/>
                    </a:lnTo>
                    <a:cubicBezTo>
                      <a:pt x="2917" y="1923"/>
                      <a:pt x="2977" y="1935"/>
                      <a:pt x="3038" y="1935"/>
                    </a:cubicBezTo>
                    <a:cubicBezTo>
                      <a:pt x="3316" y="1932"/>
                      <a:pt x="3554" y="1733"/>
                      <a:pt x="3596" y="1458"/>
                    </a:cubicBezTo>
                    <a:cubicBezTo>
                      <a:pt x="3642" y="1183"/>
                      <a:pt x="3482" y="918"/>
                      <a:pt x="3219" y="830"/>
                    </a:cubicBezTo>
                    <a:lnTo>
                      <a:pt x="816" y="30"/>
                    </a:lnTo>
                    <a:cubicBezTo>
                      <a:pt x="756" y="10"/>
                      <a:pt x="695" y="0"/>
                      <a:pt x="6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20" name="Google Shape;4917;p63">
                <a:extLst>
                  <a:ext uri="{FF2B5EF4-FFF2-40B4-BE49-F238E27FC236}">
                    <a16:creationId xmlns:a16="http://schemas.microsoft.com/office/drawing/2014/main" xmlns="" id="{D3248CC7-FE09-42ED-8D74-E676311B9078}"/>
                  </a:ext>
                </a:extLst>
              </p:cNvPr>
              <p:cNvSpPr/>
              <p:nvPr/>
            </p:nvSpPr>
            <p:spPr>
              <a:xfrm>
                <a:off x="4148300" y="608000"/>
                <a:ext cx="52050" cy="88600"/>
              </a:xfrm>
              <a:custGeom>
                <a:avLst/>
                <a:gdLst/>
                <a:ahLst/>
                <a:cxnLst/>
                <a:rect l="l" t="t" r="r" b="b"/>
                <a:pathLst>
                  <a:path w="2082" h="3544" extrusionOk="0">
                    <a:moveTo>
                      <a:pt x="639" y="1"/>
                    </a:moveTo>
                    <a:cubicBezTo>
                      <a:pt x="580" y="1"/>
                      <a:pt x="519" y="10"/>
                      <a:pt x="460" y="31"/>
                    </a:cubicBezTo>
                    <a:cubicBezTo>
                      <a:pt x="161" y="127"/>
                      <a:pt x="1" y="450"/>
                      <a:pt x="100" y="746"/>
                    </a:cubicBezTo>
                    <a:lnTo>
                      <a:pt x="903" y="3150"/>
                    </a:lnTo>
                    <a:cubicBezTo>
                      <a:pt x="979" y="3390"/>
                      <a:pt x="1202" y="3544"/>
                      <a:pt x="1441" y="3544"/>
                    </a:cubicBezTo>
                    <a:cubicBezTo>
                      <a:pt x="1500" y="3544"/>
                      <a:pt x="1560" y="3535"/>
                      <a:pt x="1619" y="3515"/>
                    </a:cubicBezTo>
                    <a:cubicBezTo>
                      <a:pt x="1921" y="3415"/>
                      <a:pt x="2081" y="3089"/>
                      <a:pt x="1975" y="2790"/>
                    </a:cubicBezTo>
                    <a:lnTo>
                      <a:pt x="1175" y="390"/>
                    </a:lnTo>
                    <a:cubicBezTo>
                      <a:pt x="1096" y="151"/>
                      <a:pt x="875" y="1"/>
                      <a:pt x="63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21" name="Google Shape;4918;p63">
                <a:extLst>
                  <a:ext uri="{FF2B5EF4-FFF2-40B4-BE49-F238E27FC236}">
                    <a16:creationId xmlns:a16="http://schemas.microsoft.com/office/drawing/2014/main" xmlns="" id="{EE0B8A36-120E-48DE-9AB4-39CE8CC5AF2B}"/>
                  </a:ext>
                </a:extLst>
              </p:cNvPr>
              <p:cNvSpPr/>
              <p:nvPr/>
            </p:nvSpPr>
            <p:spPr>
              <a:xfrm>
                <a:off x="3928725" y="307900"/>
                <a:ext cx="71200" cy="68375"/>
              </a:xfrm>
              <a:custGeom>
                <a:avLst/>
                <a:gdLst/>
                <a:ahLst/>
                <a:cxnLst/>
                <a:rect l="l" t="t" r="r" b="b"/>
                <a:pathLst>
                  <a:path w="2848" h="2735" extrusionOk="0">
                    <a:moveTo>
                      <a:pt x="620" y="1"/>
                    </a:moveTo>
                    <a:cubicBezTo>
                      <a:pt x="475" y="1"/>
                      <a:pt x="330" y="57"/>
                      <a:pt x="221" y="168"/>
                    </a:cubicBezTo>
                    <a:cubicBezTo>
                      <a:pt x="3" y="385"/>
                      <a:pt x="0" y="739"/>
                      <a:pt x="214" y="962"/>
                    </a:cubicBezTo>
                    <a:lnTo>
                      <a:pt x="1815" y="2562"/>
                    </a:lnTo>
                    <a:cubicBezTo>
                      <a:pt x="1926" y="2677"/>
                      <a:pt x="2074" y="2734"/>
                      <a:pt x="2222" y="2734"/>
                    </a:cubicBezTo>
                    <a:cubicBezTo>
                      <a:pt x="2367" y="2734"/>
                      <a:pt x="2512" y="2679"/>
                      <a:pt x="2624" y="2569"/>
                    </a:cubicBezTo>
                    <a:cubicBezTo>
                      <a:pt x="2847" y="2345"/>
                      <a:pt x="2844" y="1983"/>
                      <a:pt x="2615" y="1762"/>
                    </a:cubicBezTo>
                    <a:lnTo>
                      <a:pt x="1015" y="162"/>
                    </a:lnTo>
                    <a:cubicBezTo>
                      <a:pt x="904" y="54"/>
                      <a:pt x="762" y="1"/>
                      <a:pt x="62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22" name="Google Shape;4919;p63">
                <a:extLst>
                  <a:ext uri="{FF2B5EF4-FFF2-40B4-BE49-F238E27FC236}">
                    <a16:creationId xmlns:a16="http://schemas.microsoft.com/office/drawing/2014/main" xmlns="" id="{69F715F9-0902-4C4B-879A-21F05BA2456B}"/>
                  </a:ext>
                </a:extLst>
              </p:cNvPr>
              <p:cNvSpPr/>
              <p:nvPr/>
            </p:nvSpPr>
            <p:spPr>
              <a:xfrm>
                <a:off x="4008200" y="267675"/>
                <a:ext cx="51875" cy="88450"/>
              </a:xfrm>
              <a:custGeom>
                <a:avLst/>
                <a:gdLst/>
                <a:ahLst/>
                <a:cxnLst/>
                <a:rect l="l" t="t" r="r" b="b"/>
                <a:pathLst>
                  <a:path w="2075" h="3538" extrusionOk="0">
                    <a:moveTo>
                      <a:pt x="636" y="1"/>
                    </a:moveTo>
                    <a:cubicBezTo>
                      <a:pt x="577" y="1"/>
                      <a:pt x="518" y="10"/>
                      <a:pt x="460" y="29"/>
                    </a:cubicBezTo>
                    <a:cubicBezTo>
                      <a:pt x="161" y="128"/>
                      <a:pt x="1" y="449"/>
                      <a:pt x="100" y="747"/>
                    </a:cubicBezTo>
                    <a:lnTo>
                      <a:pt x="900" y="3151"/>
                    </a:lnTo>
                    <a:cubicBezTo>
                      <a:pt x="979" y="3380"/>
                      <a:pt x="1193" y="3537"/>
                      <a:pt x="1438" y="3537"/>
                    </a:cubicBezTo>
                    <a:cubicBezTo>
                      <a:pt x="1498" y="3534"/>
                      <a:pt x="1559" y="3525"/>
                      <a:pt x="1619" y="3507"/>
                    </a:cubicBezTo>
                    <a:cubicBezTo>
                      <a:pt x="1915" y="3408"/>
                      <a:pt x="2075" y="3088"/>
                      <a:pt x="1975" y="2789"/>
                    </a:cubicBezTo>
                    <a:lnTo>
                      <a:pt x="1175" y="388"/>
                    </a:lnTo>
                    <a:cubicBezTo>
                      <a:pt x="1095" y="151"/>
                      <a:pt x="873" y="1"/>
                      <a:pt x="63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23" name="Google Shape;4920;p63">
                <a:extLst>
                  <a:ext uri="{FF2B5EF4-FFF2-40B4-BE49-F238E27FC236}">
                    <a16:creationId xmlns:a16="http://schemas.microsoft.com/office/drawing/2014/main" xmlns="" id="{1E126CA1-2CF1-4DFB-8B40-CBB2547F77A8}"/>
                  </a:ext>
                </a:extLst>
              </p:cNvPr>
              <p:cNvSpPr/>
              <p:nvPr/>
            </p:nvSpPr>
            <p:spPr>
              <a:xfrm>
                <a:off x="3888100" y="387825"/>
                <a:ext cx="91675" cy="48300"/>
              </a:xfrm>
              <a:custGeom>
                <a:avLst/>
                <a:gdLst/>
                <a:ahLst/>
                <a:cxnLst/>
                <a:rect l="l" t="t" r="r" b="b"/>
                <a:pathLst>
                  <a:path w="3667" h="1932" extrusionOk="0">
                    <a:moveTo>
                      <a:pt x="636" y="0"/>
                    </a:moveTo>
                    <a:cubicBezTo>
                      <a:pt x="400" y="0"/>
                      <a:pt x="180" y="150"/>
                      <a:pt x="100" y="386"/>
                    </a:cubicBezTo>
                    <a:cubicBezTo>
                      <a:pt x="1" y="685"/>
                      <a:pt x="161" y="1005"/>
                      <a:pt x="460" y="1105"/>
                    </a:cubicBezTo>
                    <a:lnTo>
                      <a:pt x="2860" y="1905"/>
                    </a:lnTo>
                    <a:cubicBezTo>
                      <a:pt x="2917" y="1923"/>
                      <a:pt x="2975" y="1932"/>
                      <a:pt x="3032" y="1932"/>
                    </a:cubicBezTo>
                    <a:cubicBezTo>
                      <a:pt x="3270" y="1932"/>
                      <a:pt x="3492" y="1781"/>
                      <a:pt x="3570" y="1543"/>
                    </a:cubicBezTo>
                    <a:cubicBezTo>
                      <a:pt x="3666" y="1250"/>
                      <a:pt x="3512" y="933"/>
                      <a:pt x="3219" y="830"/>
                    </a:cubicBezTo>
                    <a:lnTo>
                      <a:pt x="816" y="30"/>
                    </a:lnTo>
                    <a:cubicBezTo>
                      <a:pt x="756" y="10"/>
                      <a:pt x="696" y="0"/>
                      <a:pt x="63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224" name="Google Shape;4921;p63">
              <a:extLst>
                <a:ext uri="{FF2B5EF4-FFF2-40B4-BE49-F238E27FC236}">
                  <a16:creationId xmlns:a16="http://schemas.microsoft.com/office/drawing/2014/main" xmlns="" id="{ACCCC16A-7207-4C32-BA6B-0284634F8423}"/>
                </a:ext>
              </a:extLst>
            </p:cNvPr>
            <p:cNvSpPr/>
            <p:nvPr/>
          </p:nvSpPr>
          <p:spPr>
            <a:xfrm>
              <a:off x="3165768" y="3147289"/>
              <a:ext cx="239657" cy="231267"/>
            </a:xfrm>
            <a:custGeom>
              <a:avLst/>
              <a:gdLst/>
              <a:ahLst/>
              <a:cxnLst/>
              <a:rect l="l" t="t" r="r" b="b"/>
              <a:pathLst>
                <a:path w="20023" h="19322" extrusionOk="0">
                  <a:moveTo>
                    <a:pt x="15673" y="3395"/>
                  </a:moveTo>
                  <a:cubicBezTo>
                    <a:pt x="15818" y="3395"/>
                    <a:pt x="15963" y="3450"/>
                    <a:pt x="16073" y="3560"/>
                  </a:cubicBezTo>
                  <a:cubicBezTo>
                    <a:pt x="16294" y="3780"/>
                    <a:pt x="16294" y="4140"/>
                    <a:pt x="16073" y="4360"/>
                  </a:cubicBezTo>
                  <a:lnTo>
                    <a:pt x="13054" y="7380"/>
                  </a:lnTo>
                  <a:cubicBezTo>
                    <a:pt x="12939" y="7229"/>
                    <a:pt x="12815" y="7087"/>
                    <a:pt x="12682" y="6951"/>
                  </a:cubicBezTo>
                  <a:cubicBezTo>
                    <a:pt x="12547" y="6818"/>
                    <a:pt x="12405" y="6694"/>
                    <a:pt x="12254" y="6579"/>
                  </a:cubicBezTo>
                  <a:lnTo>
                    <a:pt x="15273" y="3560"/>
                  </a:lnTo>
                  <a:cubicBezTo>
                    <a:pt x="15383" y="3450"/>
                    <a:pt x="15528" y="3395"/>
                    <a:pt x="15673" y="3395"/>
                  </a:cubicBezTo>
                  <a:close/>
                  <a:moveTo>
                    <a:pt x="9879" y="9187"/>
                  </a:moveTo>
                  <a:cubicBezTo>
                    <a:pt x="10024" y="9187"/>
                    <a:pt x="10169" y="9243"/>
                    <a:pt x="10279" y="9354"/>
                  </a:cubicBezTo>
                  <a:cubicBezTo>
                    <a:pt x="10635" y="9711"/>
                    <a:pt x="10385" y="10321"/>
                    <a:pt x="9880" y="10321"/>
                  </a:cubicBezTo>
                  <a:cubicBezTo>
                    <a:pt x="9376" y="10321"/>
                    <a:pt x="9123" y="9711"/>
                    <a:pt x="9479" y="9354"/>
                  </a:cubicBezTo>
                  <a:cubicBezTo>
                    <a:pt x="9589" y="9243"/>
                    <a:pt x="9734" y="9187"/>
                    <a:pt x="9879" y="9187"/>
                  </a:cubicBezTo>
                  <a:close/>
                  <a:moveTo>
                    <a:pt x="15746" y="1059"/>
                  </a:moveTo>
                  <a:cubicBezTo>
                    <a:pt x="16469" y="1059"/>
                    <a:pt x="17193" y="1334"/>
                    <a:pt x="17746" y="1887"/>
                  </a:cubicBezTo>
                  <a:cubicBezTo>
                    <a:pt x="18878" y="3019"/>
                    <a:pt x="18845" y="4867"/>
                    <a:pt x="17674" y="5960"/>
                  </a:cubicBezTo>
                  <a:lnTo>
                    <a:pt x="11882" y="11755"/>
                  </a:lnTo>
                  <a:cubicBezTo>
                    <a:pt x="11323" y="12314"/>
                    <a:pt x="10601" y="12585"/>
                    <a:pt x="9883" y="12585"/>
                  </a:cubicBezTo>
                  <a:cubicBezTo>
                    <a:pt x="8973" y="12585"/>
                    <a:pt x="8071" y="12149"/>
                    <a:pt x="7519" y="11314"/>
                  </a:cubicBezTo>
                  <a:lnTo>
                    <a:pt x="8350" y="10487"/>
                  </a:lnTo>
                  <a:cubicBezTo>
                    <a:pt x="8649" y="11113"/>
                    <a:pt x="9263" y="11453"/>
                    <a:pt x="9886" y="11453"/>
                  </a:cubicBezTo>
                  <a:cubicBezTo>
                    <a:pt x="10313" y="11453"/>
                    <a:pt x="10745" y="11293"/>
                    <a:pt x="11082" y="10955"/>
                  </a:cubicBezTo>
                  <a:lnTo>
                    <a:pt x="16876" y="5160"/>
                  </a:lnTo>
                  <a:cubicBezTo>
                    <a:pt x="17538" y="4499"/>
                    <a:pt x="17538" y="3421"/>
                    <a:pt x="16876" y="2760"/>
                  </a:cubicBezTo>
                  <a:cubicBezTo>
                    <a:pt x="16544" y="2428"/>
                    <a:pt x="16110" y="2262"/>
                    <a:pt x="15675" y="2262"/>
                  </a:cubicBezTo>
                  <a:cubicBezTo>
                    <a:pt x="15240" y="2262"/>
                    <a:pt x="14805" y="2428"/>
                    <a:pt x="14473" y="2760"/>
                  </a:cubicBezTo>
                  <a:lnTo>
                    <a:pt x="11212" y="6021"/>
                  </a:lnTo>
                  <a:cubicBezTo>
                    <a:pt x="10787" y="5872"/>
                    <a:pt x="10339" y="5794"/>
                    <a:pt x="9888" y="5794"/>
                  </a:cubicBezTo>
                  <a:cubicBezTo>
                    <a:pt x="9872" y="5794"/>
                    <a:pt x="9855" y="5794"/>
                    <a:pt x="9838" y="5794"/>
                  </a:cubicBezTo>
                  <a:lnTo>
                    <a:pt x="13673" y="1960"/>
                  </a:lnTo>
                  <a:cubicBezTo>
                    <a:pt x="14232" y="1360"/>
                    <a:pt x="14988" y="1059"/>
                    <a:pt x="15746" y="1059"/>
                  </a:cubicBezTo>
                  <a:close/>
                  <a:moveTo>
                    <a:pt x="6707" y="12126"/>
                  </a:moveTo>
                  <a:cubicBezTo>
                    <a:pt x="6819" y="12280"/>
                    <a:pt x="6943" y="12422"/>
                    <a:pt x="7078" y="12555"/>
                  </a:cubicBezTo>
                  <a:cubicBezTo>
                    <a:pt x="7211" y="12691"/>
                    <a:pt x="7356" y="12815"/>
                    <a:pt x="7507" y="12929"/>
                  </a:cubicBezTo>
                  <a:lnTo>
                    <a:pt x="4675" y="15759"/>
                  </a:lnTo>
                  <a:cubicBezTo>
                    <a:pt x="4565" y="15869"/>
                    <a:pt x="4420" y="15924"/>
                    <a:pt x="4275" y="15924"/>
                  </a:cubicBezTo>
                  <a:cubicBezTo>
                    <a:pt x="4130" y="15924"/>
                    <a:pt x="3985" y="15869"/>
                    <a:pt x="3875" y="15759"/>
                  </a:cubicBezTo>
                  <a:cubicBezTo>
                    <a:pt x="3654" y="15538"/>
                    <a:pt x="3654" y="15179"/>
                    <a:pt x="3875" y="14958"/>
                  </a:cubicBezTo>
                  <a:lnTo>
                    <a:pt x="6707" y="12126"/>
                  </a:lnTo>
                  <a:close/>
                  <a:moveTo>
                    <a:pt x="9878" y="6924"/>
                  </a:moveTo>
                  <a:cubicBezTo>
                    <a:pt x="10788" y="6924"/>
                    <a:pt x="11690" y="7359"/>
                    <a:pt x="12242" y="8195"/>
                  </a:cubicBezTo>
                  <a:lnTo>
                    <a:pt x="11414" y="9022"/>
                  </a:lnTo>
                  <a:cubicBezTo>
                    <a:pt x="11114" y="8396"/>
                    <a:pt x="10500" y="8056"/>
                    <a:pt x="9877" y="8056"/>
                  </a:cubicBezTo>
                  <a:cubicBezTo>
                    <a:pt x="9449" y="8056"/>
                    <a:pt x="9017" y="8216"/>
                    <a:pt x="8679" y="8554"/>
                  </a:cubicBezTo>
                  <a:lnTo>
                    <a:pt x="3075" y="14158"/>
                  </a:lnTo>
                  <a:cubicBezTo>
                    <a:pt x="2410" y="14819"/>
                    <a:pt x="2410" y="15897"/>
                    <a:pt x="3075" y="16559"/>
                  </a:cubicBezTo>
                  <a:cubicBezTo>
                    <a:pt x="3407" y="16891"/>
                    <a:pt x="3842" y="17057"/>
                    <a:pt x="4276" y="17057"/>
                  </a:cubicBezTo>
                  <a:cubicBezTo>
                    <a:pt x="4710" y="17057"/>
                    <a:pt x="5144" y="16891"/>
                    <a:pt x="5475" y="16559"/>
                  </a:cubicBezTo>
                  <a:lnTo>
                    <a:pt x="8549" y="13488"/>
                  </a:lnTo>
                  <a:cubicBezTo>
                    <a:pt x="8978" y="13639"/>
                    <a:pt x="9428" y="13714"/>
                    <a:pt x="9880" y="13714"/>
                  </a:cubicBezTo>
                  <a:lnTo>
                    <a:pt x="9923" y="13714"/>
                  </a:lnTo>
                  <a:lnTo>
                    <a:pt x="6275" y="17359"/>
                  </a:lnTo>
                  <a:cubicBezTo>
                    <a:pt x="5716" y="17958"/>
                    <a:pt x="4960" y="18259"/>
                    <a:pt x="4202" y="18259"/>
                  </a:cubicBezTo>
                  <a:cubicBezTo>
                    <a:pt x="3479" y="18259"/>
                    <a:pt x="2755" y="17984"/>
                    <a:pt x="2202" y="17431"/>
                  </a:cubicBezTo>
                  <a:cubicBezTo>
                    <a:pt x="1070" y="16299"/>
                    <a:pt x="1103" y="14451"/>
                    <a:pt x="2274" y="13358"/>
                  </a:cubicBezTo>
                  <a:lnTo>
                    <a:pt x="7879" y="7754"/>
                  </a:lnTo>
                  <a:cubicBezTo>
                    <a:pt x="8438" y="7195"/>
                    <a:pt x="9160" y="6924"/>
                    <a:pt x="9878" y="6924"/>
                  </a:cubicBezTo>
                  <a:close/>
                  <a:moveTo>
                    <a:pt x="15672" y="0"/>
                  </a:moveTo>
                  <a:cubicBezTo>
                    <a:pt x="14657" y="0"/>
                    <a:pt x="13643" y="387"/>
                    <a:pt x="12870" y="1159"/>
                  </a:cubicBezTo>
                  <a:lnTo>
                    <a:pt x="7075" y="6954"/>
                  </a:lnTo>
                  <a:lnTo>
                    <a:pt x="1474" y="12555"/>
                  </a:lnTo>
                  <a:cubicBezTo>
                    <a:pt x="339" y="13690"/>
                    <a:pt x="1" y="15393"/>
                    <a:pt x="614" y="16876"/>
                  </a:cubicBezTo>
                  <a:cubicBezTo>
                    <a:pt x="1227" y="18355"/>
                    <a:pt x="2673" y="19321"/>
                    <a:pt x="4276" y="19321"/>
                  </a:cubicBezTo>
                  <a:cubicBezTo>
                    <a:pt x="4280" y="19322"/>
                    <a:pt x="4284" y="19322"/>
                    <a:pt x="4288" y="19322"/>
                  </a:cubicBezTo>
                  <a:cubicBezTo>
                    <a:pt x="5334" y="19322"/>
                    <a:pt x="6338" y="18905"/>
                    <a:pt x="7078" y="18162"/>
                  </a:cubicBezTo>
                  <a:lnTo>
                    <a:pt x="12679" y="12558"/>
                  </a:lnTo>
                  <a:lnTo>
                    <a:pt x="18474" y="6767"/>
                  </a:lnTo>
                  <a:cubicBezTo>
                    <a:pt x="20023" y="5218"/>
                    <a:pt x="20023" y="2708"/>
                    <a:pt x="18474" y="1159"/>
                  </a:cubicBezTo>
                  <a:cubicBezTo>
                    <a:pt x="17701" y="387"/>
                    <a:pt x="16686" y="0"/>
                    <a:pt x="1567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225" name="Google Shape;4922;p63">
              <a:extLst>
                <a:ext uri="{FF2B5EF4-FFF2-40B4-BE49-F238E27FC236}">
                  <a16:creationId xmlns:a16="http://schemas.microsoft.com/office/drawing/2014/main" xmlns="" id="{B82E5124-01E9-43E6-8B8B-254DE8863873}"/>
                </a:ext>
              </a:extLst>
            </p:cNvPr>
            <p:cNvGrpSpPr/>
            <p:nvPr/>
          </p:nvGrpSpPr>
          <p:grpSpPr>
            <a:xfrm>
              <a:off x="3457255" y="3147286"/>
              <a:ext cx="231315" cy="231267"/>
              <a:chOff x="5053900" y="238200"/>
              <a:chExt cx="483150" cy="483050"/>
            </a:xfrm>
            <a:solidFill>
              <a:schemeClr val="accent4"/>
            </a:solidFill>
          </p:grpSpPr>
          <p:sp>
            <p:nvSpPr>
              <p:cNvPr id="1226" name="Google Shape;4923;p63">
                <a:extLst>
                  <a:ext uri="{FF2B5EF4-FFF2-40B4-BE49-F238E27FC236}">
                    <a16:creationId xmlns:a16="http://schemas.microsoft.com/office/drawing/2014/main" xmlns="" id="{FF22A7C7-8E4E-420D-94C7-4B2158C6756A}"/>
                  </a:ext>
                </a:extLst>
              </p:cNvPr>
              <p:cNvSpPr/>
              <p:nvPr/>
            </p:nvSpPr>
            <p:spPr>
              <a:xfrm>
                <a:off x="5053900" y="238200"/>
                <a:ext cx="483150" cy="483050"/>
              </a:xfrm>
              <a:custGeom>
                <a:avLst/>
                <a:gdLst/>
                <a:ahLst/>
                <a:cxnLst/>
                <a:rect l="l" t="t" r="r" b="b"/>
                <a:pathLst>
                  <a:path w="19326" h="19322" extrusionOk="0">
                    <a:moveTo>
                      <a:pt x="11363" y="1929"/>
                    </a:moveTo>
                    <a:lnTo>
                      <a:pt x="12825" y="3394"/>
                    </a:lnTo>
                    <a:lnTo>
                      <a:pt x="11363" y="3394"/>
                    </a:lnTo>
                    <a:lnTo>
                      <a:pt x="11363" y="1929"/>
                    </a:lnTo>
                    <a:close/>
                    <a:moveTo>
                      <a:pt x="4569" y="4526"/>
                    </a:moveTo>
                    <a:lnTo>
                      <a:pt x="4569" y="5698"/>
                    </a:lnTo>
                    <a:lnTo>
                      <a:pt x="3437" y="5698"/>
                    </a:lnTo>
                    <a:lnTo>
                      <a:pt x="3437" y="4958"/>
                    </a:lnTo>
                    <a:cubicBezTo>
                      <a:pt x="3437" y="4719"/>
                      <a:pt x="3627" y="4526"/>
                      <a:pt x="3866" y="4526"/>
                    </a:cubicBezTo>
                    <a:close/>
                    <a:moveTo>
                      <a:pt x="15461" y="4526"/>
                    </a:moveTo>
                    <a:cubicBezTo>
                      <a:pt x="15699" y="4526"/>
                      <a:pt x="15889" y="4719"/>
                      <a:pt x="15892" y="4958"/>
                    </a:cubicBezTo>
                    <a:lnTo>
                      <a:pt x="15892" y="5698"/>
                    </a:lnTo>
                    <a:lnTo>
                      <a:pt x="14760" y="5698"/>
                    </a:lnTo>
                    <a:lnTo>
                      <a:pt x="14760" y="4526"/>
                    </a:lnTo>
                    <a:close/>
                    <a:moveTo>
                      <a:pt x="10231" y="1129"/>
                    </a:moveTo>
                    <a:lnTo>
                      <a:pt x="10231" y="3962"/>
                    </a:lnTo>
                    <a:cubicBezTo>
                      <a:pt x="10231" y="4273"/>
                      <a:pt x="10481" y="4526"/>
                      <a:pt x="10795" y="4526"/>
                    </a:cubicBezTo>
                    <a:lnTo>
                      <a:pt x="13628" y="4526"/>
                    </a:lnTo>
                    <a:lnTo>
                      <a:pt x="13628" y="6830"/>
                    </a:lnTo>
                    <a:lnTo>
                      <a:pt x="5702" y="6830"/>
                    </a:lnTo>
                    <a:lnTo>
                      <a:pt x="5702" y="1129"/>
                    </a:lnTo>
                    <a:close/>
                    <a:moveTo>
                      <a:pt x="17628" y="6830"/>
                    </a:moveTo>
                    <a:cubicBezTo>
                      <a:pt x="17939" y="6830"/>
                      <a:pt x="18193" y="7081"/>
                      <a:pt x="18193" y="7395"/>
                    </a:cubicBezTo>
                    <a:lnTo>
                      <a:pt x="18193" y="14188"/>
                    </a:lnTo>
                    <a:cubicBezTo>
                      <a:pt x="18193" y="14502"/>
                      <a:pt x="17939" y="14756"/>
                      <a:pt x="17628" y="14756"/>
                    </a:cubicBezTo>
                    <a:lnTo>
                      <a:pt x="14760" y="14756"/>
                    </a:lnTo>
                    <a:lnTo>
                      <a:pt x="14760" y="12491"/>
                    </a:lnTo>
                    <a:lnTo>
                      <a:pt x="15325" y="12491"/>
                    </a:lnTo>
                    <a:cubicBezTo>
                      <a:pt x="15639" y="12491"/>
                      <a:pt x="15889" y="12238"/>
                      <a:pt x="15889" y="11924"/>
                    </a:cubicBezTo>
                    <a:cubicBezTo>
                      <a:pt x="15889" y="11610"/>
                      <a:pt x="15639" y="11359"/>
                      <a:pt x="15325" y="11359"/>
                    </a:cubicBezTo>
                    <a:lnTo>
                      <a:pt x="4002" y="11359"/>
                    </a:lnTo>
                    <a:cubicBezTo>
                      <a:pt x="3688" y="11359"/>
                      <a:pt x="3437" y="11610"/>
                      <a:pt x="3437" y="11924"/>
                    </a:cubicBezTo>
                    <a:cubicBezTo>
                      <a:pt x="3437" y="12238"/>
                      <a:pt x="3688" y="12491"/>
                      <a:pt x="4002" y="12491"/>
                    </a:cubicBezTo>
                    <a:lnTo>
                      <a:pt x="4569" y="12491"/>
                    </a:lnTo>
                    <a:lnTo>
                      <a:pt x="4569" y="14756"/>
                    </a:lnTo>
                    <a:lnTo>
                      <a:pt x="1701" y="14756"/>
                    </a:lnTo>
                    <a:cubicBezTo>
                      <a:pt x="1387" y="14756"/>
                      <a:pt x="1133" y="14502"/>
                      <a:pt x="1133" y="14188"/>
                    </a:cubicBezTo>
                    <a:lnTo>
                      <a:pt x="1133" y="7395"/>
                    </a:lnTo>
                    <a:cubicBezTo>
                      <a:pt x="1133" y="7081"/>
                      <a:pt x="1387" y="6830"/>
                      <a:pt x="1701" y="6830"/>
                    </a:cubicBezTo>
                    <a:lnTo>
                      <a:pt x="4569" y="6830"/>
                    </a:lnTo>
                    <a:lnTo>
                      <a:pt x="4569" y="7395"/>
                    </a:lnTo>
                    <a:cubicBezTo>
                      <a:pt x="4569" y="7709"/>
                      <a:pt x="4820" y="7962"/>
                      <a:pt x="5134" y="7962"/>
                    </a:cubicBezTo>
                    <a:lnTo>
                      <a:pt x="14192" y="7962"/>
                    </a:lnTo>
                    <a:cubicBezTo>
                      <a:pt x="14506" y="7962"/>
                      <a:pt x="14760" y="7709"/>
                      <a:pt x="14760" y="7395"/>
                    </a:cubicBezTo>
                    <a:lnTo>
                      <a:pt x="14760" y="6830"/>
                    </a:lnTo>
                    <a:close/>
                    <a:moveTo>
                      <a:pt x="13628" y="12491"/>
                    </a:moveTo>
                    <a:lnTo>
                      <a:pt x="13628" y="18189"/>
                    </a:lnTo>
                    <a:lnTo>
                      <a:pt x="5702" y="18189"/>
                    </a:lnTo>
                    <a:lnTo>
                      <a:pt x="5702" y="12491"/>
                    </a:lnTo>
                    <a:close/>
                    <a:moveTo>
                      <a:pt x="5134" y="0"/>
                    </a:moveTo>
                    <a:cubicBezTo>
                      <a:pt x="4820" y="0"/>
                      <a:pt x="4569" y="254"/>
                      <a:pt x="4569" y="568"/>
                    </a:cubicBezTo>
                    <a:lnTo>
                      <a:pt x="4569" y="3394"/>
                    </a:lnTo>
                    <a:lnTo>
                      <a:pt x="3866" y="3394"/>
                    </a:lnTo>
                    <a:cubicBezTo>
                      <a:pt x="3002" y="3394"/>
                      <a:pt x="2305" y="4094"/>
                      <a:pt x="2305" y="4958"/>
                    </a:cubicBezTo>
                    <a:lnTo>
                      <a:pt x="2305" y="5698"/>
                    </a:lnTo>
                    <a:lnTo>
                      <a:pt x="1701" y="5698"/>
                    </a:lnTo>
                    <a:cubicBezTo>
                      <a:pt x="762" y="5698"/>
                      <a:pt x="1" y="6456"/>
                      <a:pt x="1" y="7395"/>
                    </a:cubicBezTo>
                    <a:lnTo>
                      <a:pt x="1" y="14188"/>
                    </a:lnTo>
                    <a:cubicBezTo>
                      <a:pt x="1" y="15127"/>
                      <a:pt x="762" y="15885"/>
                      <a:pt x="1701" y="15888"/>
                    </a:cubicBezTo>
                    <a:lnTo>
                      <a:pt x="4569" y="15888"/>
                    </a:lnTo>
                    <a:lnTo>
                      <a:pt x="4569" y="18757"/>
                    </a:lnTo>
                    <a:cubicBezTo>
                      <a:pt x="4569" y="19068"/>
                      <a:pt x="4820" y="19321"/>
                      <a:pt x="5134" y="19321"/>
                    </a:cubicBezTo>
                    <a:lnTo>
                      <a:pt x="14192" y="19321"/>
                    </a:lnTo>
                    <a:cubicBezTo>
                      <a:pt x="14506" y="19321"/>
                      <a:pt x="14760" y="19068"/>
                      <a:pt x="14760" y="18757"/>
                    </a:cubicBezTo>
                    <a:lnTo>
                      <a:pt x="14760" y="15888"/>
                    </a:lnTo>
                    <a:lnTo>
                      <a:pt x="17628" y="15888"/>
                    </a:lnTo>
                    <a:cubicBezTo>
                      <a:pt x="18565" y="15885"/>
                      <a:pt x="19325" y="15127"/>
                      <a:pt x="19325" y="14188"/>
                    </a:cubicBezTo>
                    <a:lnTo>
                      <a:pt x="19325" y="7395"/>
                    </a:lnTo>
                    <a:cubicBezTo>
                      <a:pt x="19325" y="6456"/>
                      <a:pt x="18565" y="5698"/>
                      <a:pt x="17628" y="5698"/>
                    </a:cubicBezTo>
                    <a:lnTo>
                      <a:pt x="17025" y="5698"/>
                    </a:lnTo>
                    <a:lnTo>
                      <a:pt x="17025" y="4958"/>
                    </a:lnTo>
                    <a:cubicBezTo>
                      <a:pt x="17022" y="4094"/>
                      <a:pt x="16324" y="3394"/>
                      <a:pt x="15461" y="3394"/>
                    </a:cubicBezTo>
                    <a:lnTo>
                      <a:pt x="14428" y="3394"/>
                    </a:lnTo>
                    <a:lnTo>
                      <a:pt x="11197" y="163"/>
                    </a:lnTo>
                    <a:cubicBezTo>
                      <a:pt x="11185" y="151"/>
                      <a:pt x="11173" y="142"/>
                      <a:pt x="11158" y="130"/>
                    </a:cubicBezTo>
                    <a:lnTo>
                      <a:pt x="11146" y="121"/>
                    </a:lnTo>
                    <a:lnTo>
                      <a:pt x="11119" y="100"/>
                    </a:lnTo>
                    <a:lnTo>
                      <a:pt x="11103" y="91"/>
                    </a:lnTo>
                    <a:cubicBezTo>
                      <a:pt x="11094" y="85"/>
                      <a:pt x="11085" y="79"/>
                      <a:pt x="11073" y="72"/>
                    </a:cubicBezTo>
                    <a:lnTo>
                      <a:pt x="11061" y="63"/>
                    </a:lnTo>
                    <a:cubicBezTo>
                      <a:pt x="11049" y="57"/>
                      <a:pt x="11034" y="51"/>
                      <a:pt x="11019" y="45"/>
                    </a:cubicBezTo>
                    <a:lnTo>
                      <a:pt x="11001" y="36"/>
                    </a:lnTo>
                    <a:cubicBezTo>
                      <a:pt x="10992" y="33"/>
                      <a:pt x="10983" y="30"/>
                      <a:pt x="10974" y="27"/>
                    </a:cubicBezTo>
                    <a:lnTo>
                      <a:pt x="10952" y="21"/>
                    </a:lnTo>
                    <a:cubicBezTo>
                      <a:pt x="10943" y="18"/>
                      <a:pt x="10931" y="15"/>
                      <a:pt x="10919" y="12"/>
                    </a:cubicBezTo>
                    <a:lnTo>
                      <a:pt x="10907" y="9"/>
                    </a:lnTo>
                    <a:cubicBezTo>
                      <a:pt x="10889" y="6"/>
                      <a:pt x="10874" y="3"/>
                      <a:pt x="1085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27" name="Google Shape;4924;p63">
                <a:extLst>
                  <a:ext uri="{FF2B5EF4-FFF2-40B4-BE49-F238E27FC236}">
                    <a16:creationId xmlns:a16="http://schemas.microsoft.com/office/drawing/2014/main" xmlns="" id="{49BB09BF-63DB-4D98-9A2D-FE949545A4DC}"/>
                  </a:ext>
                </a:extLst>
              </p:cNvPr>
              <p:cNvSpPr/>
              <p:nvPr/>
            </p:nvSpPr>
            <p:spPr>
              <a:xfrm>
                <a:off x="5422900" y="465550"/>
                <a:ext cx="56550" cy="28325"/>
              </a:xfrm>
              <a:custGeom>
                <a:avLst/>
                <a:gdLst/>
                <a:ahLst/>
                <a:cxnLst/>
                <a:rect l="l" t="t" r="r" b="b"/>
                <a:pathLst>
                  <a:path w="2262" h="1133" extrusionOk="0">
                    <a:moveTo>
                      <a:pt x="565" y="1"/>
                    </a:moveTo>
                    <a:cubicBezTo>
                      <a:pt x="251" y="1"/>
                      <a:pt x="0" y="251"/>
                      <a:pt x="0" y="565"/>
                    </a:cubicBezTo>
                    <a:cubicBezTo>
                      <a:pt x="0" y="879"/>
                      <a:pt x="251" y="1133"/>
                      <a:pt x="565" y="1133"/>
                    </a:cubicBezTo>
                    <a:lnTo>
                      <a:pt x="1697" y="1133"/>
                    </a:lnTo>
                    <a:cubicBezTo>
                      <a:pt x="2011" y="1133"/>
                      <a:pt x="2262" y="879"/>
                      <a:pt x="2262" y="565"/>
                    </a:cubicBezTo>
                    <a:cubicBezTo>
                      <a:pt x="2262" y="251"/>
                      <a:pt x="2011" y="1"/>
                      <a:pt x="169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28" name="Google Shape;4925;p63">
                <a:extLst>
                  <a:ext uri="{FF2B5EF4-FFF2-40B4-BE49-F238E27FC236}">
                    <a16:creationId xmlns:a16="http://schemas.microsoft.com/office/drawing/2014/main" xmlns="" id="{9E03A5DF-97F1-42E9-82CB-3620EF8E4786}"/>
                  </a:ext>
                </a:extLst>
              </p:cNvPr>
              <p:cNvSpPr/>
              <p:nvPr/>
            </p:nvSpPr>
            <p:spPr>
              <a:xfrm>
                <a:off x="5224725" y="578775"/>
                <a:ext cx="141500" cy="28350"/>
              </a:xfrm>
              <a:custGeom>
                <a:avLst/>
                <a:gdLst/>
                <a:ahLst/>
                <a:cxnLst/>
                <a:rect l="l" t="t" r="r" b="b"/>
                <a:pathLst>
                  <a:path w="5660" h="1134" extrusionOk="0">
                    <a:moveTo>
                      <a:pt x="566" y="1"/>
                    </a:moveTo>
                    <a:cubicBezTo>
                      <a:pt x="252" y="1"/>
                      <a:pt x="1" y="251"/>
                      <a:pt x="1" y="565"/>
                    </a:cubicBezTo>
                    <a:cubicBezTo>
                      <a:pt x="1" y="879"/>
                      <a:pt x="252" y="1133"/>
                      <a:pt x="566" y="1133"/>
                    </a:cubicBezTo>
                    <a:lnTo>
                      <a:pt x="5095" y="1133"/>
                    </a:lnTo>
                    <a:cubicBezTo>
                      <a:pt x="5409" y="1133"/>
                      <a:pt x="5659" y="879"/>
                      <a:pt x="5659" y="565"/>
                    </a:cubicBezTo>
                    <a:cubicBezTo>
                      <a:pt x="5659" y="251"/>
                      <a:pt x="5409" y="1"/>
                      <a:pt x="509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29" name="Google Shape;4926;p63">
                <a:extLst>
                  <a:ext uri="{FF2B5EF4-FFF2-40B4-BE49-F238E27FC236}">
                    <a16:creationId xmlns:a16="http://schemas.microsoft.com/office/drawing/2014/main" xmlns="" id="{DD4C4224-A326-440A-8491-6CAF3A0B3F7A}"/>
                  </a:ext>
                </a:extLst>
              </p:cNvPr>
              <p:cNvSpPr/>
              <p:nvPr/>
            </p:nvSpPr>
            <p:spPr>
              <a:xfrm>
                <a:off x="5224725" y="635400"/>
                <a:ext cx="141500" cy="28325"/>
              </a:xfrm>
              <a:custGeom>
                <a:avLst/>
                <a:gdLst/>
                <a:ahLst/>
                <a:cxnLst/>
                <a:rect l="l" t="t" r="r" b="b"/>
                <a:pathLst>
                  <a:path w="5660" h="1133" extrusionOk="0">
                    <a:moveTo>
                      <a:pt x="566" y="0"/>
                    </a:moveTo>
                    <a:cubicBezTo>
                      <a:pt x="252" y="0"/>
                      <a:pt x="1" y="251"/>
                      <a:pt x="1" y="565"/>
                    </a:cubicBezTo>
                    <a:cubicBezTo>
                      <a:pt x="1" y="879"/>
                      <a:pt x="252" y="1133"/>
                      <a:pt x="566" y="1133"/>
                    </a:cubicBezTo>
                    <a:lnTo>
                      <a:pt x="5095" y="1133"/>
                    </a:lnTo>
                    <a:cubicBezTo>
                      <a:pt x="5409" y="1133"/>
                      <a:pt x="5659" y="879"/>
                      <a:pt x="5659" y="565"/>
                    </a:cubicBezTo>
                    <a:cubicBezTo>
                      <a:pt x="5659" y="251"/>
                      <a:pt x="5409" y="0"/>
                      <a:pt x="509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230" name="Google Shape;4927;p63">
              <a:extLst>
                <a:ext uri="{FF2B5EF4-FFF2-40B4-BE49-F238E27FC236}">
                  <a16:creationId xmlns:a16="http://schemas.microsoft.com/office/drawing/2014/main" xmlns="" id="{64510565-1BCF-45A5-B07E-CBA6B7A52D91}"/>
                </a:ext>
              </a:extLst>
            </p:cNvPr>
            <p:cNvGrpSpPr/>
            <p:nvPr/>
          </p:nvGrpSpPr>
          <p:grpSpPr>
            <a:xfrm>
              <a:off x="3738726" y="3147268"/>
              <a:ext cx="231303" cy="231303"/>
              <a:chOff x="5648375" y="238125"/>
              <a:chExt cx="483125" cy="483125"/>
            </a:xfrm>
            <a:solidFill>
              <a:schemeClr val="accent4"/>
            </a:solidFill>
          </p:grpSpPr>
          <p:sp>
            <p:nvSpPr>
              <p:cNvPr id="1231" name="Google Shape;4928;p63">
                <a:extLst>
                  <a:ext uri="{FF2B5EF4-FFF2-40B4-BE49-F238E27FC236}">
                    <a16:creationId xmlns:a16="http://schemas.microsoft.com/office/drawing/2014/main" xmlns="" id="{E5A080B7-21CF-425B-A80A-35604A8E868A}"/>
                  </a:ext>
                </a:extLst>
              </p:cNvPr>
              <p:cNvSpPr/>
              <p:nvPr/>
            </p:nvSpPr>
            <p:spPr>
              <a:xfrm>
                <a:off x="5648375" y="238125"/>
                <a:ext cx="483125" cy="483125"/>
              </a:xfrm>
              <a:custGeom>
                <a:avLst/>
                <a:gdLst/>
                <a:ahLst/>
                <a:cxnLst/>
                <a:rect l="l" t="t" r="r" b="b"/>
                <a:pathLst>
                  <a:path w="19325" h="19325" extrusionOk="0">
                    <a:moveTo>
                      <a:pt x="4001" y="1132"/>
                    </a:moveTo>
                    <a:cubicBezTo>
                      <a:pt x="4315" y="1132"/>
                      <a:pt x="4569" y="1386"/>
                      <a:pt x="4569" y="1700"/>
                    </a:cubicBezTo>
                    <a:lnTo>
                      <a:pt x="4569" y="3965"/>
                    </a:lnTo>
                    <a:cubicBezTo>
                      <a:pt x="4569" y="4276"/>
                      <a:pt x="4315" y="4529"/>
                      <a:pt x="4001" y="4529"/>
                    </a:cubicBezTo>
                    <a:cubicBezTo>
                      <a:pt x="3687" y="4529"/>
                      <a:pt x="3436" y="4276"/>
                      <a:pt x="3436" y="3965"/>
                    </a:cubicBezTo>
                    <a:lnTo>
                      <a:pt x="3436" y="1700"/>
                    </a:lnTo>
                    <a:cubicBezTo>
                      <a:pt x="3436" y="1386"/>
                      <a:pt x="3687" y="1132"/>
                      <a:pt x="4001" y="1132"/>
                    </a:cubicBezTo>
                    <a:close/>
                    <a:moveTo>
                      <a:pt x="9662" y="1132"/>
                    </a:moveTo>
                    <a:cubicBezTo>
                      <a:pt x="9976" y="1132"/>
                      <a:pt x="10230" y="1386"/>
                      <a:pt x="10230" y="1700"/>
                    </a:cubicBezTo>
                    <a:lnTo>
                      <a:pt x="10230" y="3965"/>
                    </a:lnTo>
                    <a:cubicBezTo>
                      <a:pt x="10230" y="4276"/>
                      <a:pt x="9976" y="4529"/>
                      <a:pt x="9662" y="4529"/>
                    </a:cubicBezTo>
                    <a:cubicBezTo>
                      <a:pt x="9348" y="4529"/>
                      <a:pt x="9098" y="4276"/>
                      <a:pt x="9098" y="3965"/>
                    </a:cubicBezTo>
                    <a:lnTo>
                      <a:pt x="9098" y="1700"/>
                    </a:lnTo>
                    <a:cubicBezTo>
                      <a:pt x="9098" y="1386"/>
                      <a:pt x="9348" y="1132"/>
                      <a:pt x="9662" y="1132"/>
                    </a:cubicBezTo>
                    <a:close/>
                    <a:moveTo>
                      <a:pt x="15324" y="1132"/>
                    </a:moveTo>
                    <a:cubicBezTo>
                      <a:pt x="15638" y="1132"/>
                      <a:pt x="15891" y="1386"/>
                      <a:pt x="15891" y="1700"/>
                    </a:cubicBezTo>
                    <a:lnTo>
                      <a:pt x="15891" y="3965"/>
                    </a:lnTo>
                    <a:cubicBezTo>
                      <a:pt x="15891" y="4276"/>
                      <a:pt x="15638" y="4529"/>
                      <a:pt x="15324" y="4529"/>
                    </a:cubicBezTo>
                    <a:cubicBezTo>
                      <a:pt x="15010" y="4529"/>
                      <a:pt x="14759" y="4276"/>
                      <a:pt x="14759" y="3965"/>
                    </a:cubicBezTo>
                    <a:lnTo>
                      <a:pt x="14759" y="1700"/>
                    </a:lnTo>
                    <a:cubicBezTo>
                      <a:pt x="14759" y="1386"/>
                      <a:pt x="15010" y="1132"/>
                      <a:pt x="15324" y="1132"/>
                    </a:cubicBezTo>
                    <a:close/>
                    <a:moveTo>
                      <a:pt x="17628" y="3397"/>
                    </a:moveTo>
                    <a:cubicBezTo>
                      <a:pt x="17939" y="3397"/>
                      <a:pt x="18192" y="3651"/>
                      <a:pt x="18192" y="3965"/>
                    </a:cubicBezTo>
                    <a:lnTo>
                      <a:pt x="18192" y="6833"/>
                    </a:lnTo>
                    <a:lnTo>
                      <a:pt x="1132" y="6833"/>
                    </a:lnTo>
                    <a:lnTo>
                      <a:pt x="1132" y="3965"/>
                    </a:lnTo>
                    <a:cubicBezTo>
                      <a:pt x="1132" y="3651"/>
                      <a:pt x="1386" y="3397"/>
                      <a:pt x="1700" y="3397"/>
                    </a:cubicBezTo>
                    <a:lnTo>
                      <a:pt x="2304" y="3397"/>
                    </a:lnTo>
                    <a:lnTo>
                      <a:pt x="2304" y="3965"/>
                    </a:lnTo>
                    <a:cubicBezTo>
                      <a:pt x="2304" y="4901"/>
                      <a:pt x="3062" y="5661"/>
                      <a:pt x="4001" y="5661"/>
                    </a:cubicBezTo>
                    <a:cubicBezTo>
                      <a:pt x="4940" y="5661"/>
                      <a:pt x="5701" y="4901"/>
                      <a:pt x="5701" y="3965"/>
                    </a:cubicBezTo>
                    <a:lnTo>
                      <a:pt x="5701" y="3397"/>
                    </a:lnTo>
                    <a:lnTo>
                      <a:pt x="7965" y="3397"/>
                    </a:lnTo>
                    <a:lnTo>
                      <a:pt x="7965" y="3965"/>
                    </a:lnTo>
                    <a:cubicBezTo>
                      <a:pt x="7965" y="4901"/>
                      <a:pt x="8723" y="5661"/>
                      <a:pt x="9662" y="5661"/>
                    </a:cubicBezTo>
                    <a:cubicBezTo>
                      <a:pt x="10601" y="5661"/>
                      <a:pt x="11362" y="4901"/>
                      <a:pt x="11362" y="3965"/>
                    </a:cubicBezTo>
                    <a:lnTo>
                      <a:pt x="11362" y="3397"/>
                    </a:lnTo>
                    <a:lnTo>
                      <a:pt x="13627" y="3397"/>
                    </a:lnTo>
                    <a:lnTo>
                      <a:pt x="13627" y="3965"/>
                    </a:lnTo>
                    <a:cubicBezTo>
                      <a:pt x="13627" y="4901"/>
                      <a:pt x="14385" y="5661"/>
                      <a:pt x="15324" y="5661"/>
                    </a:cubicBezTo>
                    <a:cubicBezTo>
                      <a:pt x="16263" y="5661"/>
                      <a:pt x="17024" y="4901"/>
                      <a:pt x="17024" y="3965"/>
                    </a:cubicBezTo>
                    <a:lnTo>
                      <a:pt x="17024" y="3397"/>
                    </a:lnTo>
                    <a:close/>
                    <a:moveTo>
                      <a:pt x="18192" y="7965"/>
                    </a:moveTo>
                    <a:lnTo>
                      <a:pt x="18192" y="17628"/>
                    </a:lnTo>
                    <a:cubicBezTo>
                      <a:pt x="18192" y="17939"/>
                      <a:pt x="17939" y="18192"/>
                      <a:pt x="17628" y="18192"/>
                    </a:cubicBezTo>
                    <a:lnTo>
                      <a:pt x="1700" y="18192"/>
                    </a:lnTo>
                    <a:cubicBezTo>
                      <a:pt x="1386" y="18192"/>
                      <a:pt x="1132" y="17939"/>
                      <a:pt x="1132" y="17628"/>
                    </a:cubicBezTo>
                    <a:lnTo>
                      <a:pt x="1132" y="7965"/>
                    </a:lnTo>
                    <a:close/>
                    <a:moveTo>
                      <a:pt x="4001" y="0"/>
                    </a:moveTo>
                    <a:cubicBezTo>
                      <a:pt x="3062" y="0"/>
                      <a:pt x="2304" y="761"/>
                      <a:pt x="2304" y="1700"/>
                    </a:cubicBezTo>
                    <a:lnTo>
                      <a:pt x="2304" y="2265"/>
                    </a:lnTo>
                    <a:lnTo>
                      <a:pt x="1700" y="2265"/>
                    </a:lnTo>
                    <a:cubicBezTo>
                      <a:pt x="761" y="2265"/>
                      <a:pt x="0" y="3025"/>
                      <a:pt x="0" y="3965"/>
                    </a:cubicBezTo>
                    <a:lnTo>
                      <a:pt x="0" y="17628"/>
                    </a:lnTo>
                    <a:cubicBezTo>
                      <a:pt x="0" y="18564"/>
                      <a:pt x="761" y="19324"/>
                      <a:pt x="1700" y="19324"/>
                    </a:cubicBezTo>
                    <a:lnTo>
                      <a:pt x="17628" y="19324"/>
                    </a:lnTo>
                    <a:cubicBezTo>
                      <a:pt x="18564" y="19324"/>
                      <a:pt x="19325" y="18564"/>
                      <a:pt x="19325" y="17628"/>
                    </a:cubicBezTo>
                    <a:lnTo>
                      <a:pt x="19325" y="3965"/>
                    </a:lnTo>
                    <a:cubicBezTo>
                      <a:pt x="19325" y="3025"/>
                      <a:pt x="18564" y="2265"/>
                      <a:pt x="17628" y="2265"/>
                    </a:cubicBezTo>
                    <a:lnTo>
                      <a:pt x="17024" y="2265"/>
                    </a:lnTo>
                    <a:lnTo>
                      <a:pt x="17024" y="1700"/>
                    </a:lnTo>
                    <a:cubicBezTo>
                      <a:pt x="17024" y="761"/>
                      <a:pt x="16263" y="0"/>
                      <a:pt x="15324" y="0"/>
                    </a:cubicBezTo>
                    <a:cubicBezTo>
                      <a:pt x="14385" y="0"/>
                      <a:pt x="13627" y="761"/>
                      <a:pt x="13627" y="1700"/>
                    </a:cubicBezTo>
                    <a:lnTo>
                      <a:pt x="13627" y="2265"/>
                    </a:lnTo>
                    <a:lnTo>
                      <a:pt x="11362" y="2265"/>
                    </a:lnTo>
                    <a:lnTo>
                      <a:pt x="11362" y="1700"/>
                    </a:lnTo>
                    <a:cubicBezTo>
                      <a:pt x="11362" y="761"/>
                      <a:pt x="10601" y="0"/>
                      <a:pt x="9662" y="0"/>
                    </a:cubicBezTo>
                    <a:cubicBezTo>
                      <a:pt x="8723" y="0"/>
                      <a:pt x="7965" y="761"/>
                      <a:pt x="7965" y="1700"/>
                    </a:cubicBezTo>
                    <a:lnTo>
                      <a:pt x="7965" y="2265"/>
                    </a:lnTo>
                    <a:lnTo>
                      <a:pt x="5701" y="2265"/>
                    </a:lnTo>
                    <a:lnTo>
                      <a:pt x="5701" y="1700"/>
                    </a:lnTo>
                    <a:cubicBezTo>
                      <a:pt x="5701" y="761"/>
                      <a:pt x="4940" y="0"/>
                      <a:pt x="400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32" name="Google Shape;4929;p63">
                <a:extLst>
                  <a:ext uri="{FF2B5EF4-FFF2-40B4-BE49-F238E27FC236}">
                    <a16:creationId xmlns:a16="http://schemas.microsoft.com/office/drawing/2014/main" xmlns="" id="{11D29449-5A48-4197-ABAC-BD4D1D81F746}"/>
                  </a:ext>
                </a:extLst>
              </p:cNvPr>
              <p:cNvSpPr/>
              <p:nvPr/>
            </p:nvSpPr>
            <p:spPr>
              <a:xfrm>
                <a:off x="5705950" y="465550"/>
                <a:ext cx="84875" cy="28325"/>
              </a:xfrm>
              <a:custGeom>
                <a:avLst/>
                <a:gdLst/>
                <a:ahLst/>
                <a:cxnLst/>
                <a:rect l="l" t="t" r="r" b="b"/>
                <a:pathLst>
                  <a:path w="3395" h="1133" extrusionOk="0">
                    <a:moveTo>
                      <a:pt x="566" y="1"/>
                    </a:moveTo>
                    <a:cubicBezTo>
                      <a:pt x="252" y="1"/>
                      <a:pt x="1" y="251"/>
                      <a:pt x="1" y="565"/>
                    </a:cubicBezTo>
                    <a:cubicBezTo>
                      <a:pt x="1" y="879"/>
                      <a:pt x="252" y="1133"/>
                      <a:pt x="566" y="1133"/>
                    </a:cubicBezTo>
                    <a:lnTo>
                      <a:pt x="2830" y="1133"/>
                    </a:lnTo>
                    <a:cubicBezTo>
                      <a:pt x="3144" y="1133"/>
                      <a:pt x="3395" y="879"/>
                      <a:pt x="3395" y="565"/>
                    </a:cubicBezTo>
                    <a:cubicBezTo>
                      <a:pt x="3395" y="251"/>
                      <a:pt x="3144" y="1"/>
                      <a:pt x="283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33" name="Google Shape;4930;p63">
                <a:extLst>
                  <a:ext uri="{FF2B5EF4-FFF2-40B4-BE49-F238E27FC236}">
                    <a16:creationId xmlns:a16="http://schemas.microsoft.com/office/drawing/2014/main" xmlns="" id="{2DD70BA3-206B-41BF-8157-1EF97A1A9A10}"/>
                  </a:ext>
                </a:extLst>
              </p:cNvPr>
              <p:cNvSpPr/>
              <p:nvPr/>
            </p:nvSpPr>
            <p:spPr>
              <a:xfrm>
                <a:off x="5847500" y="465550"/>
                <a:ext cx="84875" cy="28325"/>
              </a:xfrm>
              <a:custGeom>
                <a:avLst/>
                <a:gdLst/>
                <a:ahLst/>
                <a:cxnLst/>
                <a:rect l="l" t="t" r="r" b="b"/>
                <a:pathLst>
                  <a:path w="3395" h="1133" extrusionOk="0">
                    <a:moveTo>
                      <a:pt x="565" y="1"/>
                    </a:moveTo>
                    <a:cubicBezTo>
                      <a:pt x="251" y="1"/>
                      <a:pt x="0" y="251"/>
                      <a:pt x="0" y="565"/>
                    </a:cubicBezTo>
                    <a:cubicBezTo>
                      <a:pt x="0" y="879"/>
                      <a:pt x="251" y="1133"/>
                      <a:pt x="565" y="1133"/>
                    </a:cubicBezTo>
                    <a:lnTo>
                      <a:pt x="2830" y="1133"/>
                    </a:lnTo>
                    <a:cubicBezTo>
                      <a:pt x="3144" y="1133"/>
                      <a:pt x="3394" y="879"/>
                      <a:pt x="3394" y="565"/>
                    </a:cubicBezTo>
                    <a:cubicBezTo>
                      <a:pt x="3394" y="251"/>
                      <a:pt x="3144" y="1"/>
                      <a:pt x="283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34" name="Google Shape;4931;p63">
                <a:extLst>
                  <a:ext uri="{FF2B5EF4-FFF2-40B4-BE49-F238E27FC236}">
                    <a16:creationId xmlns:a16="http://schemas.microsoft.com/office/drawing/2014/main" xmlns="" id="{CF9FCD6D-CAB1-4FAB-A40D-F655B95040E2}"/>
                  </a:ext>
                </a:extLst>
              </p:cNvPr>
              <p:cNvSpPr/>
              <p:nvPr/>
            </p:nvSpPr>
            <p:spPr>
              <a:xfrm>
                <a:off x="5989025" y="465550"/>
                <a:ext cx="84875" cy="28325"/>
              </a:xfrm>
              <a:custGeom>
                <a:avLst/>
                <a:gdLst/>
                <a:ahLst/>
                <a:cxnLst/>
                <a:rect l="l" t="t" r="r" b="b"/>
                <a:pathLst>
                  <a:path w="3395" h="1133" extrusionOk="0">
                    <a:moveTo>
                      <a:pt x="565" y="1"/>
                    </a:moveTo>
                    <a:cubicBezTo>
                      <a:pt x="251" y="1"/>
                      <a:pt x="1" y="251"/>
                      <a:pt x="1" y="565"/>
                    </a:cubicBezTo>
                    <a:cubicBezTo>
                      <a:pt x="1" y="879"/>
                      <a:pt x="251" y="1133"/>
                      <a:pt x="565" y="1133"/>
                    </a:cubicBezTo>
                    <a:lnTo>
                      <a:pt x="2830" y="1133"/>
                    </a:lnTo>
                    <a:cubicBezTo>
                      <a:pt x="3144" y="1133"/>
                      <a:pt x="3395" y="879"/>
                      <a:pt x="3395" y="565"/>
                    </a:cubicBezTo>
                    <a:cubicBezTo>
                      <a:pt x="3395" y="251"/>
                      <a:pt x="3144" y="1"/>
                      <a:pt x="283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35" name="Google Shape;4932;p63">
                <a:extLst>
                  <a:ext uri="{FF2B5EF4-FFF2-40B4-BE49-F238E27FC236}">
                    <a16:creationId xmlns:a16="http://schemas.microsoft.com/office/drawing/2014/main" xmlns="" id="{5A17CA1B-474F-48D4-9ECC-91ED1C5FEA80}"/>
                  </a:ext>
                </a:extLst>
              </p:cNvPr>
              <p:cNvSpPr/>
              <p:nvPr/>
            </p:nvSpPr>
            <p:spPr>
              <a:xfrm>
                <a:off x="5705950" y="550475"/>
                <a:ext cx="84875" cy="28325"/>
              </a:xfrm>
              <a:custGeom>
                <a:avLst/>
                <a:gdLst/>
                <a:ahLst/>
                <a:cxnLst/>
                <a:rect l="l" t="t" r="r" b="b"/>
                <a:pathLst>
                  <a:path w="3395" h="1133" extrusionOk="0">
                    <a:moveTo>
                      <a:pt x="566" y="0"/>
                    </a:moveTo>
                    <a:cubicBezTo>
                      <a:pt x="252" y="0"/>
                      <a:pt x="1" y="251"/>
                      <a:pt x="1" y="565"/>
                    </a:cubicBezTo>
                    <a:cubicBezTo>
                      <a:pt x="1" y="879"/>
                      <a:pt x="252" y="1133"/>
                      <a:pt x="566" y="1133"/>
                    </a:cubicBezTo>
                    <a:lnTo>
                      <a:pt x="2830" y="1133"/>
                    </a:lnTo>
                    <a:cubicBezTo>
                      <a:pt x="3144" y="1133"/>
                      <a:pt x="3395" y="879"/>
                      <a:pt x="3395" y="565"/>
                    </a:cubicBezTo>
                    <a:cubicBezTo>
                      <a:pt x="3395" y="251"/>
                      <a:pt x="3144" y="0"/>
                      <a:pt x="283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36" name="Google Shape;4933;p63">
                <a:extLst>
                  <a:ext uri="{FF2B5EF4-FFF2-40B4-BE49-F238E27FC236}">
                    <a16:creationId xmlns:a16="http://schemas.microsoft.com/office/drawing/2014/main" xmlns="" id="{A67E49DC-520A-4127-B471-B0E977BF914E}"/>
                  </a:ext>
                </a:extLst>
              </p:cNvPr>
              <p:cNvSpPr/>
              <p:nvPr/>
            </p:nvSpPr>
            <p:spPr>
              <a:xfrm>
                <a:off x="5847500" y="550475"/>
                <a:ext cx="84875" cy="28325"/>
              </a:xfrm>
              <a:custGeom>
                <a:avLst/>
                <a:gdLst/>
                <a:ahLst/>
                <a:cxnLst/>
                <a:rect l="l" t="t" r="r" b="b"/>
                <a:pathLst>
                  <a:path w="3395" h="1133" extrusionOk="0">
                    <a:moveTo>
                      <a:pt x="565" y="0"/>
                    </a:moveTo>
                    <a:cubicBezTo>
                      <a:pt x="251" y="0"/>
                      <a:pt x="0" y="251"/>
                      <a:pt x="0" y="565"/>
                    </a:cubicBezTo>
                    <a:cubicBezTo>
                      <a:pt x="0" y="879"/>
                      <a:pt x="251" y="1133"/>
                      <a:pt x="565" y="1133"/>
                    </a:cubicBezTo>
                    <a:lnTo>
                      <a:pt x="2830" y="1133"/>
                    </a:lnTo>
                    <a:cubicBezTo>
                      <a:pt x="3144" y="1133"/>
                      <a:pt x="3394" y="879"/>
                      <a:pt x="3394" y="565"/>
                    </a:cubicBezTo>
                    <a:cubicBezTo>
                      <a:pt x="3394" y="251"/>
                      <a:pt x="3144" y="0"/>
                      <a:pt x="283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37" name="Google Shape;4934;p63">
                <a:extLst>
                  <a:ext uri="{FF2B5EF4-FFF2-40B4-BE49-F238E27FC236}">
                    <a16:creationId xmlns:a16="http://schemas.microsoft.com/office/drawing/2014/main" xmlns="" id="{BA0C598B-79BC-4E22-973D-5817ADBB9723}"/>
                  </a:ext>
                </a:extLst>
              </p:cNvPr>
              <p:cNvSpPr/>
              <p:nvPr/>
            </p:nvSpPr>
            <p:spPr>
              <a:xfrm>
                <a:off x="5989025" y="550475"/>
                <a:ext cx="84875" cy="28325"/>
              </a:xfrm>
              <a:custGeom>
                <a:avLst/>
                <a:gdLst/>
                <a:ahLst/>
                <a:cxnLst/>
                <a:rect l="l" t="t" r="r" b="b"/>
                <a:pathLst>
                  <a:path w="3395" h="1133" extrusionOk="0">
                    <a:moveTo>
                      <a:pt x="565" y="0"/>
                    </a:moveTo>
                    <a:cubicBezTo>
                      <a:pt x="251" y="0"/>
                      <a:pt x="1" y="251"/>
                      <a:pt x="1" y="565"/>
                    </a:cubicBezTo>
                    <a:cubicBezTo>
                      <a:pt x="1" y="879"/>
                      <a:pt x="251" y="1133"/>
                      <a:pt x="565" y="1133"/>
                    </a:cubicBezTo>
                    <a:lnTo>
                      <a:pt x="2830" y="1133"/>
                    </a:lnTo>
                    <a:cubicBezTo>
                      <a:pt x="3144" y="1133"/>
                      <a:pt x="3395" y="879"/>
                      <a:pt x="3395" y="565"/>
                    </a:cubicBezTo>
                    <a:cubicBezTo>
                      <a:pt x="3395" y="251"/>
                      <a:pt x="3144" y="0"/>
                      <a:pt x="283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38" name="Google Shape;4935;p63">
                <a:extLst>
                  <a:ext uri="{FF2B5EF4-FFF2-40B4-BE49-F238E27FC236}">
                    <a16:creationId xmlns:a16="http://schemas.microsoft.com/office/drawing/2014/main" xmlns="" id="{AA1C828B-1200-4575-8175-31DDA48714F0}"/>
                  </a:ext>
                </a:extLst>
              </p:cNvPr>
              <p:cNvSpPr/>
              <p:nvPr/>
            </p:nvSpPr>
            <p:spPr>
              <a:xfrm>
                <a:off x="5705950" y="636300"/>
                <a:ext cx="84875" cy="28325"/>
              </a:xfrm>
              <a:custGeom>
                <a:avLst/>
                <a:gdLst/>
                <a:ahLst/>
                <a:cxnLst/>
                <a:rect l="l" t="t" r="r" b="b"/>
                <a:pathLst>
                  <a:path w="3395" h="1133" extrusionOk="0">
                    <a:moveTo>
                      <a:pt x="566" y="1"/>
                    </a:moveTo>
                    <a:cubicBezTo>
                      <a:pt x="252" y="1"/>
                      <a:pt x="1" y="254"/>
                      <a:pt x="1" y="568"/>
                    </a:cubicBezTo>
                    <a:cubicBezTo>
                      <a:pt x="1" y="879"/>
                      <a:pt x="252" y="1133"/>
                      <a:pt x="566" y="1133"/>
                    </a:cubicBezTo>
                    <a:lnTo>
                      <a:pt x="2830" y="1133"/>
                    </a:lnTo>
                    <a:cubicBezTo>
                      <a:pt x="3144" y="1133"/>
                      <a:pt x="3395" y="879"/>
                      <a:pt x="3395" y="568"/>
                    </a:cubicBezTo>
                    <a:cubicBezTo>
                      <a:pt x="3395" y="254"/>
                      <a:pt x="3144" y="1"/>
                      <a:pt x="283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39" name="Google Shape;4936;p63">
                <a:extLst>
                  <a:ext uri="{FF2B5EF4-FFF2-40B4-BE49-F238E27FC236}">
                    <a16:creationId xmlns:a16="http://schemas.microsoft.com/office/drawing/2014/main" xmlns="" id="{C7F7DC30-931C-429C-92C3-BE1A10DD8EF1}"/>
                  </a:ext>
                </a:extLst>
              </p:cNvPr>
              <p:cNvSpPr/>
              <p:nvPr/>
            </p:nvSpPr>
            <p:spPr>
              <a:xfrm>
                <a:off x="5847500" y="636300"/>
                <a:ext cx="84875" cy="28325"/>
              </a:xfrm>
              <a:custGeom>
                <a:avLst/>
                <a:gdLst/>
                <a:ahLst/>
                <a:cxnLst/>
                <a:rect l="l" t="t" r="r" b="b"/>
                <a:pathLst>
                  <a:path w="3395" h="1133" extrusionOk="0">
                    <a:moveTo>
                      <a:pt x="565" y="1"/>
                    </a:moveTo>
                    <a:cubicBezTo>
                      <a:pt x="251" y="1"/>
                      <a:pt x="0" y="254"/>
                      <a:pt x="0" y="568"/>
                    </a:cubicBezTo>
                    <a:cubicBezTo>
                      <a:pt x="0" y="879"/>
                      <a:pt x="251" y="1133"/>
                      <a:pt x="565" y="1133"/>
                    </a:cubicBezTo>
                    <a:lnTo>
                      <a:pt x="2830" y="1133"/>
                    </a:lnTo>
                    <a:cubicBezTo>
                      <a:pt x="3144" y="1133"/>
                      <a:pt x="3394" y="879"/>
                      <a:pt x="3394" y="568"/>
                    </a:cubicBezTo>
                    <a:cubicBezTo>
                      <a:pt x="3394" y="254"/>
                      <a:pt x="3144" y="1"/>
                      <a:pt x="283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40" name="Google Shape;4937;p63">
                <a:extLst>
                  <a:ext uri="{FF2B5EF4-FFF2-40B4-BE49-F238E27FC236}">
                    <a16:creationId xmlns:a16="http://schemas.microsoft.com/office/drawing/2014/main" xmlns="" id="{0866948E-8FDE-44B5-9914-EC866C19D6F7}"/>
                  </a:ext>
                </a:extLst>
              </p:cNvPr>
              <p:cNvSpPr/>
              <p:nvPr/>
            </p:nvSpPr>
            <p:spPr>
              <a:xfrm>
                <a:off x="5989025" y="636300"/>
                <a:ext cx="84875" cy="28325"/>
              </a:xfrm>
              <a:custGeom>
                <a:avLst/>
                <a:gdLst/>
                <a:ahLst/>
                <a:cxnLst/>
                <a:rect l="l" t="t" r="r" b="b"/>
                <a:pathLst>
                  <a:path w="3395" h="1133" extrusionOk="0">
                    <a:moveTo>
                      <a:pt x="565" y="1"/>
                    </a:moveTo>
                    <a:cubicBezTo>
                      <a:pt x="251" y="1"/>
                      <a:pt x="1" y="254"/>
                      <a:pt x="1" y="568"/>
                    </a:cubicBezTo>
                    <a:cubicBezTo>
                      <a:pt x="1" y="879"/>
                      <a:pt x="251" y="1133"/>
                      <a:pt x="565" y="1133"/>
                    </a:cubicBezTo>
                    <a:lnTo>
                      <a:pt x="2830" y="1133"/>
                    </a:lnTo>
                    <a:cubicBezTo>
                      <a:pt x="3144" y="1133"/>
                      <a:pt x="3395" y="879"/>
                      <a:pt x="3395" y="568"/>
                    </a:cubicBezTo>
                    <a:cubicBezTo>
                      <a:pt x="3395" y="254"/>
                      <a:pt x="3144" y="1"/>
                      <a:pt x="283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241" name="Google Shape;4938;p63">
              <a:extLst>
                <a:ext uri="{FF2B5EF4-FFF2-40B4-BE49-F238E27FC236}">
                  <a16:creationId xmlns:a16="http://schemas.microsoft.com/office/drawing/2014/main" xmlns="" id="{0AF12365-CFD4-484F-83F0-AC5C4EEA7C15}"/>
                </a:ext>
              </a:extLst>
            </p:cNvPr>
            <p:cNvGrpSpPr/>
            <p:nvPr/>
          </p:nvGrpSpPr>
          <p:grpSpPr>
            <a:xfrm>
              <a:off x="4022058" y="3147268"/>
              <a:ext cx="231303" cy="231303"/>
              <a:chOff x="6242825" y="238125"/>
              <a:chExt cx="483125" cy="483125"/>
            </a:xfrm>
            <a:solidFill>
              <a:schemeClr val="accent4"/>
            </a:solidFill>
          </p:grpSpPr>
          <p:sp>
            <p:nvSpPr>
              <p:cNvPr id="1242" name="Google Shape;4939;p63">
                <a:extLst>
                  <a:ext uri="{FF2B5EF4-FFF2-40B4-BE49-F238E27FC236}">
                    <a16:creationId xmlns:a16="http://schemas.microsoft.com/office/drawing/2014/main" xmlns="" id="{B774C9A3-85D9-445A-9740-9DBADDFE8185}"/>
                  </a:ext>
                </a:extLst>
              </p:cNvPr>
              <p:cNvSpPr/>
              <p:nvPr/>
            </p:nvSpPr>
            <p:spPr>
              <a:xfrm>
                <a:off x="6242825" y="238125"/>
                <a:ext cx="483125" cy="483125"/>
              </a:xfrm>
              <a:custGeom>
                <a:avLst/>
                <a:gdLst/>
                <a:ahLst/>
                <a:cxnLst/>
                <a:rect l="l" t="t" r="r" b="b"/>
                <a:pathLst>
                  <a:path w="19325" h="19325" extrusionOk="0">
                    <a:moveTo>
                      <a:pt x="18192" y="1132"/>
                    </a:moveTo>
                    <a:lnTo>
                      <a:pt x="18192" y="2400"/>
                    </a:lnTo>
                    <a:cubicBezTo>
                      <a:pt x="17513" y="2639"/>
                      <a:pt x="17060" y="3282"/>
                      <a:pt x="17060" y="4001"/>
                    </a:cubicBezTo>
                    <a:cubicBezTo>
                      <a:pt x="17060" y="4719"/>
                      <a:pt x="17513" y="5363"/>
                      <a:pt x="18192" y="5601"/>
                    </a:cubicBezTo>
                    <a:lnTo>
                      <a:pt x="18192" y="8062"/>
                    </a:lnTo>
                    <a:cubicBezTo>
                      <a:pt x="17513" y="8300"/>
                      <a:pt x="17060" y="8944"/>
                      <a:pt x="17060" y="9662"/>
                    </a:cubicBezTo>
                    <a:cubicBezTo>
                      <a:pt x="17060" y="10381"/>
                      <a:pt x="17513" y="11024"/>
                      <a:pt x="18192" y="11263"/>
                    </a:cubicBezTo>
                    <a:lnTo>
                      <a:pt x="18192" y="13723"/>
                    </a:lnTo>
                    <a:cubicBezTo>
                      <a:pt x="17513" y="13962"/>
                      <a:pt x="17060" y="14605"/>
                      <a:pt x="17060" y="15324"/>
                    </a:cubicBezTo>
                    <a:cubicBezTo>
                      <a:pt x="17060" y="16042"/>
                      <a:pt x="17513" y="16685"/>
                      <a:pt x="18192" y="16924"/>
                    </a:cubicBezTo>
                    <a:lnTo>
                      <a:pt x="18192" y="18192"/>
                    </a:lnTo>
                    <a:lnTo>
                      <a:pt x="16924" y="18192"/>
                    </a:lnTo>
                    <a:cubicBezTo>
                      <a:pt x="16686" y="17513"/>
                      <a:pt x="16043" y="17060"/>
                      <a:pt x="15324" y="17060"/>
                    </a:cubicBezTo>
                    <a:cubicBezTo>
                      <a:pt x="14605" y="17060"/>
                      <a:pt x="13962" y="17513"/>
                      <a:pt x="13724" y="18192"/>
                    </a:cubicBezTo>
                    <a:lnTo>
                      <a:pt x="11263" y="18192"/>
                    </a:lnTo>
                    <a:cubicBezTo>
                      <a:pt x="11024" y="17513"/>
                      <a:pt x="10381" y="17060"/>
                      <a:pt x="9662" y="17060"/>
                    </a:cubicBezTo>
                    <a:cubicBezTo>
                      <a:pt x="8944" y="17060"/>
                      <a:pt x="8301" y="17513"/>
                      <a:pt x="8062" y="18192"/>
                    </a:cubicBezTo>
                    <a:lnTo>
                      <a:pt x="5601" y="18192"/>
                    </a:lnTo>
                    <a:cubicBezTo>
                      <a:pt x="5363" y="17513"/>
                      <a:pt x="4720" y="17060"/>
                      <a:pt x="4001" y="17060"/>
                    </a:cubicBezTo>
                    <a:cubicBezTo>
                      <a:pt x="3282" y="17060"/>
                      <a:pt x="2639" y="17513"/>
                      <a:pt x="2401" y="18192"/>
                    </a:cubicBezTo>
                    <a:lnTo>
                      <a:pt x="1133" y="18192"/>
                    </a:lnTo>
                    <a:lnTo>
                      <a:pt x="1133" y="16924"/>
                    </a:lnTo>
                    <a:cubicBezTo>
                      <a:pt x="1812" y="16685"/>
                      <a:pt x="2265" y="16042"/>
                      <a:pt x="2265" y="15324"/>
                    </a:cubicBezTo>
                    <a:cubicBezTo>
                      <a:pt x="2265" y="14605"/>
                      <a:pt x="1812" y="13962"/>
                      <a:pt x="1133" y="13723"/>
                    </a:cubicBezTo>
                    <a:lnTo>
                      <a:pt x="1133" y="11263"/>
                    </a:lnTo>
                    <a:cubicBezTo>
                      <a:pt x="1812" y="11024"/>
                      <a:pt x="2265" y="10381"/>
                      <a:pt x="2265" y="9662"/>
                    </a:cubicBezTo>
                    <a:cubicBezTo>
                      <a:pt x="2265" y="8944"/>
                      <a:pt x="1812" y="8300"/>
                      <a:pt x="1133" y="8062"/>
                    </a:cubicBezTo>
                    <a:lnTo>
                      <a:pt x="1133" y="5601"/>
                    </a:lnTo>
                    <a:cubicBezTo>
                      <a:pt x="1812" y="5363"/>
                      <a:pt x="2265" y="4719"/>
                      <a:pt x="2265" y="4001"/>
                    </a:cubicBezTo>
                    <a:cubicBezTo>
                      <a:pt x="2265" y="3282"/>
                      <a:pt x="1812" y="2639"/>
                      <a:pt x="1133" y="2400"/>
                    </a:cubicBezTo>
                    <a:lnTo>
                      <a:pt x="1133" y="1132"/>
                    </a:lnTo>
                    <a:lnTo>
                      <a:pt x="2401" y="1132"/>
                    </a:lnTo>
                    <a:cubicBezTo>
                      <a:pt x="2639" y="1812"/>
                      <a:pt x="3282" y="2265"/>
                      <a:pt x="4001" y="2265"/>
                    </a:cubicBezTo>
                    <a:cubicBezTo>
                      <a:pt x="4720" y="2265"/>
                      <a:pt x="5363" y="1812"/>
                      <a:pt x="5601" y="1132"/>
                    </a:cubicBezTo>
                    <a:lnTo>
                      <a:pt x="8062" y="1132"/>
                    </a:lnTo>
                    <a:cubicBezTo>
                      <a:pt x="8301" y="1812"/>
                      <a:pt x="8944" y="2265"/>
                      <a:pt x="9662" y="2265"/>
                    </a:cubicBezTo>
                    <a:cubicBezTo>
                      <a:pt x="10381" y="2265"/>
                      <a:pt x="11024" y="1812"/>
                      <a:pt x="11263" y="1132"/>
                    </a:cubicBezTo>
                    <a:lnTo>
                      <a:pt x="13724" y="1132"/>
                    </a:lnTo>
                    <a:cubicBezTo>
                      <a:pt x="13962" y="1812"/>
                      <a:pt x="14605" y="2265"/>
                      <a:pt x="15324" y="2265"/>
                    </a:cubicBezTo>
                    <a:cubicBezTo>
                      <a:pt x="16043" y="2265"/>
                      <a:pt x="16686" y="1812"/>
                      <a:pt x="16924" y="1132"/>
                    </a:cubicBezTo>
                    <a:close/>
                    <a:moveTo>
                      <a:pt x="568" y="0"/>
                    </a:moveTo>
                    <a:cubicBezTo>
                      <a:pt x="254" y="0"/>
                      <a:pt x="0" y="254"/>
                      <a:pt x="0" y="568"/>
                    </a:cubicBezTo>
                    <a:lnTo>
                      <a:pt x="0" y="2868"/>
                    </a:lnTo>
                    <a:cubicBezTo>
                      <a:pt x="0" y="3183"/>
                      <a:pt x="254" y="3436"/>
                      <a:pt x="568" y="3436"/>
                    </a:cubicBezTo>
                    <a:cubicBezTo>
                      <a:pt x="879" y="3436"/>
                      <a:pt x="1133" y="3687"/>
                      <a:pt x="1133" y="4001"/>
                    </a:cubicBezTo>
                    <a:cubicBezTo>
                      <a:pt x="1133" y="4315"/>
                      <a:pt x="879" y="4568"/>
                      <a:pt x="568" y="4568"/>
                    </a:cubicBezTo>
                    <a:cubicBezTo>
                      <a:pt x="254" y="4568"/>
                      <a:pt x="0" y="4819"/>
                      <a:pt x="0" y="5133"/>
                    </a:cubicBezTo>
                    <a:lnTo>
                      <a:pt x="0" y="8530"/>
                    </a:lnTo>
                    <a:cubicBezTo>
                      <a:pt x="0" y="8844"/>
                      <a:pt x="254" y="9098"/>
                      <a:pt x="568" y="9098"/>
                    </a:cubicBezTo>
                    <a:cubicBezTo>
                      <a:pt x="879" y="9098"/>
                      <a:pt x="1133" y="9348"/>
                      <a:pt x="1133" y="9662"/>
                    </a:cubicBezTo>
                    <a:cubicBezTo>
                      <a:pt x="1133" y="9976"/>
                      <a:pt x="879" y="10230"/>
                      <a:pt x="568" y="10230"/>
                    </a:cubicBezTo>
                    <a:cubicBezTo>
                      <a:pt x="254" y="10230"/>
                      <a:pt x="0" y="10481"/>
                      <a:pt x="0" y="10795"/>
                    </a:cubicBezTo>
                    <a:lnTo>
                      <a:pt x="0" y="14191"/>
                    </a:lnTo>
                    <a:cubicBezTo>
                      <a:pt x="0" y="14505"/>
                      <a:pt x="254" y="14759"/>
                      <a:pt x="568" y="14759"/>
                    </a:cubicBezTo>
                    <a:cubicBezTo>
                      <a:pt x="879" y="14759"/>
                      <a:pt x="1133" y="15010"/>
                      <a:pt x="1133" y="15324"/>
                    </a:cubicBezTo>
                    <a:cubicBezTo>
                      <a:pt x="1133" y="15638"/>
                      <a:pt x="879" y="15891"/>
                      <a:pt x="568" y="15891"/>
                    </a:cubicBezTo>
                    <a:cubicBezTo>
                      <a:pt x="254" y="15891"/>
                      <a:pt x="0" y="16142"/>
                      <a:pt x="0" y="16456"/>
                    </a:cubicBezTo>
                    <a:lnTo>
                      <a:pt x="0" y="18760"/>
                    </a:lnTo>
                    <a:cubicBezTo>
                      <a:pt x="0" y="19071"/>
                      <a:pt x="254" y="19324"/>
                      <a:pt x="568" y="19324"/>
                    </a:cubicBezTo>
                    <a:lnTo>
                      <a:pt x="2869" y="19324"/>
                    </a:lnTo>
                    <a:cubicBezTo>
                      <a:pt x="3183" y="19324"/>
                      <a:pt x="3436" y="19071"/>
                      <a:pt x="3436" y="18760"/>
                    </a:cubicBezTo>
                    <a:cubicBezTo>
                      <a:pt x="3436" y="18446"/>
                      <a:pt x="3687" y="18192"/>
                      <a:pt x="4001" y="18192"/>
                    </a:cubicBezTo>
                    <a:cubicBezTo>
                      <a:pt x="4315" y="18192"/>
                      <a:pt x="4569" y="18446"/>
                      <a:pt x="4569" y="18760"/>
                    </a:cubicBezTo>
                    <a:cubicBezTo>
                      <a:pt x="4569" y="19071"/>
                      <a:pt x="4819" y="19324"/>
                      <a:pt x="5133" y="19324"/>
                    </a:cubicBezTo>
                    <a:lnTo>
                      <a:pt x="8530" y="19324"/>
                    </a:lnTo>
                    <a:cubicBezTo>
                      <a:pt x="8844" y="19324"/>
                      <a:pt x="9098" y="19071"/>
                      <a:pt x="9098" y="18760"/>
                    </a:cubicBezTo>
                    <a:cubicBezTo>
                      <a:pt x="9098" y="18446"/>
                      <a:pt x="9348" y="18192"/>
                      <a:pt x="9662" y="18192"/>
                    </a:cubicBezTo>
                    <a:cubicBezTo>
                      <a:pt x="9976" y="18192"/>
                      <a:pt x="10230" y="18446"/>
                      <a:pt x="10230" y="18760"/>
                    </a:cubicBezTo>
                    <a:cubicBezTo>
                      <a:pt x="10230" y="19071"/>
                      <a:pt x="10481" y="19324"/>
                      <a:pt x="10795" y="19324"/>
                    </a:cubicBezTo>
                    <a:lnTo>
                      <a:pt x="14192" y="19324"/>
                    </a:lnTo>
                    <a:cubicBezTo>
                      <a:pt x="14506" y="19324"/>
                      <a:pt x="14759" y="19071"/>
                      <a:pt x="14759" y="18760"/>
                    </a:cubicBezTo>
                    <a:cubicBezTo>
                      <a:pt x="14759" y="18446"/>
                      <a:pt x="15010" y="18192"/>
                      <a:pt x="15324" y="18192"/>
                    </a:cubicBezTo>
                    <a:cubicBezTo>
                      <a:pt x="15638" y="18192"/>
                      <a:pt x="15892" y="18446"/>
                      <a:pt x="15892" y="18760"/>
                    </a:cubicBezTo>
                    <a:cubicBezTo>
                      <a:pt x="15892" y="19071"/>
                      <a:pt x="16142" y="19324"/>
                      <a:pt x="16456" y="19324"/>
                    </a:cubicBezTo>
                    <a:lnTo>
                      <a:pt x="18760" y="19324"/>
                    </a:lnTo>
                    <a:cubicBezTo>
                      <a:pt x="19071" y="19324"/>
                      <a:pt x="19325" y="19071"/>
                      <a:pt x="19325" y="18760"/>
                    </a:cubicBezTo>
                    <a:lnTo>
                      <a:pt x="19325" y="16456"/>
                    </a:lnTo>
                    <a:cubicBezTo>
                      <a:pt x="19325" y="16142"/>
                      <a:pt x="19071" y="15891"/>
                      <a:pt x="18760" y="15891"/>
                    </a:cubicBezTo>
                    <a:cubicBezTo>
                      <a:pt x="18446" y="15891"/>
                      <a:pt x="18192" y="15638"/>
                      <a:pt x="18192" y="15324"/>
                    </a:cubicBezTo>
                    <a:cubicBezTo>
                      <a:pt x="18192" y="15010"/>
                      <a:pt x="18446" y="14759"/>
                      <a:pt x="18760" y="14759"/>
                    </a:cubicBezTo>
                    <a:cubicBezTo>
                      <a:pt x="19071" y="14759"/>
                      <a:pt x="19325" y="14505"/>
                      <a:pt x="19325" y="14191"/>
                    </a:cubicBezTo>
                    <a:lnTo>
                      <a:pt x="19325" y="10795"/>
                    </a:lnTo>
                    <a:cubicBezTo>
                      <a:pt x="19325" y="10481"/>
                      <a:pt x="19071" y="10230"/>
                      <a:pt x="18760" y="10230"/>
                    </a:cubicBezTo>
                    <a:cubicBezTo>
                      <a:pt x="18446" y="10230"/>
                      <a:pt x="18192" y="9976"/>
                      <a:pt x="18192" y="9662"/>
                    </a:cubicBezTo>
                    <a:cubicBezTo>
                      <a:pt x="18192" y="9348"/>
                      <a:pt x="18446" y="9098"/>
                      <a:pt x="18760" y="9098"/>
                    </a:cubicBezTo>
                    <a:cubicBezTo>
                      <a:pt x="19071" y="9098"/>
                      <a:pt x="19325" y="8844"/>
                      <a:pt x="19325" y="8530"/>
                    </a:cubicBezTo>
                    <a:lnTo>
                      <a:pt x="19325" y="5133"/>
                    </a:lnTo>
                    <a:cubicBezTo>
                      <a:pt x="19325" y="4819"/>
                      <a:pt x="19071" y="4568"/>
                      <a:pt x="18760" y="4568"/>
                    </a:cubicBezTo>
                    <a:cubicBezTo>
                      <a:pt x="18446" y="4568"/>
                      <a:pt x="18192" y="4315"/>
                      <a:pt x="18192" y="4001"/>
                    </a:cubicBezTo>
                    <a:cubicBezTo>
                      <a:pt x="18192" y="3687"/>
                      <a:pt x="18446" y="3436"/>
                      <a:pt x="18760" y="3436"/>
                    </a:cubicBezTo>
                    <a:cubicBezTo>
                      <a:pt x="19071" y="3436"/>
                      <a:pt x="19325" y="3183"/>
                      <a:pt x="19325" y="2868"/>
                    </a:cubicBezTo>
                    <a:lnTo>
                      <a:pt x="19325" y="568"/>
                    </a:lnTo>
                    <a:cubicBezTo>
                      <a:pt x="19325" y="254"/>
                      <a:pt x="19071" y="0"/>
                      <a:pt x="18760" y="0"/>
                    </a:cubicBezTo>
                    <a:lnTo>
                      <a:pt x="16456" y="0"/>
                    </a:lnTo>
                    <a:cubicBezTo>
                      <a:pt x="16142" y="0"/>
                      <a:pt x="15892" y="254"/>
                      <a:pt x="15892" y="568"/>
                    </a:cubicBezTo>
                    <a:cubicBezTo>
                      <a:pt x="15892" y="879"/>
                      <a:pt x="15638" y="1132"/>
                      <a:pt x="15324" y="1132"/>
                    </a:cubicBezTo>
                    <a:cubicBezTo>
                      <a:pt x="15010" y="1132"/>
                      <a:pt x="14759" y="879"/>
                      <a:pt x="14759" y="568"/>
                    </a:cubicBezTo>
                    <a:cubicBezTo>
                      <a:pt x="14759" y="254"/>
                      <a:pt x="14506" y="0"/>
                      <a:pt x="14192" y="0"/>
                    </a:cubicBezTo>
                    <a:lnTo>
                      <a:pt x="10795" y="0"/>
                    </a:lnTo>
                    <a:cubicBezTo>
                      <a:pt x="10481" y="0"/>
                      <a:pt x="10230" y="254"/>
                      <a:pt x="10230" y="568"/>
                    </a:cubicBezTo>
                    <a:cubicBezTo>
                      <a:pt x="10230" y="879"/>
                      <a:pt x="9976" y="1132"/>
                      <a:pt x="9662" y="1132"/>
                    </a:cubicBezTo>
                    <a:cubicBezTo>
                      <a:pt x="9348" y="1132"/>
                      <a:pt x="9098" y="879"/>
                      <a:pt x="9098" y="568"/>
                    </a:cubicBezTo>
                    <a:cubicBezTo>
                      <a:pt x="9098" y="254"/>
                      <a:pt x="8844" y="0"/>
                      <a:pt x="8530" y="0"/>
                    </a:cubicBezTo>
                    <a:lnTo>
                      <a:pt x="5133" y="0"/>
                    </a:lnTo>
                    <a:cubicBezTo>
                      <a:pt x="4819" y="0"/>
                      <a:pt x="4569" y="254"/>
                      <a:pt x="4569" y="568"/>
                    </a:cubicBezTo>
                    <a:cubicBezTo>
                      <a:pt x="4569" y="879"/>
                      <a:pt x="4315" y="1132"/>
                      <a:pt x="4001" y="1132"/>
                    </a:cubicBezTo>
                    <a:cubicBezTo>
                      <a:pt x="3687" y="1132"/>
                      <a:pt x="3436" y="879"/>
                      <a:pt x="3436" y="568"/>
                    </a:cubicBezTo>
                    <a:cubicBezTo>
                      <a:pt x="3436" y="254"/>
                      <a:pt x="3183" y="0"/>
                      <a:pt x="286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43" name="Google Shape;4940;p63">
                <a:extLst>
                  <a:ext uri="{FF2B5EF4-FFF2-40B4-BE49-F238E27FC236}">
                    <a16:creationId xmlns:a16="http://schemas.microsoft.com/office/drawing/2014/main" xmlns="" id="{83029FEC-CB98-4298-8E7E-78015C071D07}"/>
                  </a:ext>
                </a:extLst>
              </p:cNvPr>
              <p:cNvSpPr/>
              <p:nvPr/>
            </p:nvSpPr>
            <p:spPr>
              <a:xfrm>
                <a:off x="6328725" y="324025"/>
                <a:ext cx="311400" cy="311400"/>
              </a:xfrm>
              <a:custGeom>
                <a:avLst/>
                <a:gdLst/>
                <a:ahLst/>
                <a:cxnLst/>
                <a:rect l="l" t="t" r="r" b="b"/>
                <a:pathLst>
                  <a:path w="12456" h="12456" extrusionOk="0">
                    <a:moveTo>
                      <a:pt x="11323" y="1132"/>
                    </a:moveTo>
                    <a:lnTo>
                      <a:pt x="11323" y="5991"/>
                    </a:lnTo>
                    <a:lnTo>
                      <a:pt x="10025" y="4692"/>
                    </a:lnTo>
                    <a:cubicBezTo>
                      <a:pt x="9913" y="4582"/>
                      <a:pt x="9768" y="4527"/>
                      <a:pt x="9623" y="4527"/>
                    </a:cubicBezTo>
                    <a:cubicBezTo>
                      <a:pt x="9478" y="4527"/>
                      <a:pt x="9333" y="4582"/>
                      <a:pt x="9222" y="4692"/>
                    </a:cubicBezTo>
                    <a:lnTo>
                      <a:pt x="6498" y="7419"/>
                    </a:lnTo>
                    <a:lnTo>
                      <a:pt x="4303" y="5773"/>
                    </a:lnTo>
                    <a:cubicBezTo>
                      <a:pt x="4201" y="5698"/>
                      <a:pt x="4081" y="5661"/>
                      <a:pt x="3962" y="5661"/>
                    </a:cubicBezTo>
                    <a:cubicBezTo>
                      <a:pt x="3824" y="5661"/>
                      <a:pt x="3687" y="5711"/>
                      <a:pt x="3578" y="5810"/>
                    </a:cubicBezTo>
                    <a:lnTo>
                      <a:pt x="1133" y="8053"/>
                    </a:lnTo>
                    <a:lnTo>
                      <a:pt x="1133" y="1132"/>
                    </a:lnTo>
                    <a:close/>
                    <a:moveTo>
                      <a:pt x="4001" y="6960"/>
                    </a:moveTo>
                    <a:lnTo>
                      <a:pt x="5689" y="8228"/>
                    </a:lnTo>
                    <a:lnTo>
                      <a:pt x="2594" y="11323"/>
                    </a:lnTo>
                    <a:lnTo>
                      <a:pt x="1133" y="11323"/>
                    </a:lnTo>
                    <a:lnTo>
                      <a:pt x="1133" y="9590"/>
                    </a:lnTo>
                    <a:lnTo>
                      <a:pt x="4001" y="6960"/>
                    </a:lnTo>
                    <a:close/>
                    <a:moveTo>
                      <a:pt x="9623" y="5894"/>
                    </a:moveTo>
                    <a:lnTo>
                      <a:pt x="11323" y="7594"/>
                    </a:lnTo>
                    <a:lnTo>
                      <a:pt x="11323" y="11323"/>
                    </a:lnTo>
                    <a:lnTo>
                      <a:pt x="4197" y="11323"/>
                    </a:lnTo>
                    <a:lnTo>
                      <a:pt x="9623" y="5894"/>
                    </a:lnTo>
                    <a:close/>
                    <a:moveTo>
                      <a:pt x="565" y="0"/>
                    </a:moveTo>
                    <a:cubicBezTo>
                      <a:pt x="251" y="0"/>
                      <a:pt x="0" y="251"/>
                      <a:pt x="0" y="565"/>
                    </a:cubicBezTo>
                    <a:lnTo>
                      <a:pt x="0" y="11888"/>
                    </a:lnTo>
                    <a:cubicBezTo>
                      <a:pt x="0" y="12202"/>
                      <a:pt x="251" y="12455"/>
                      <a:pt x="565" y="12455"/>
                    </a:cubicBezTo>
                    <a:lnTo>
                      <a:pt x="11888" y="12455"/>
                    </a:lnTo>
                    <a:cubicBezTo>
                      <a:pt x="12202" y="12455"/>
                      <a:pt x="12456" y="12202"/>
                      <a:pt x="12456" y="11888"/>
                    </a:cubicBezTo>
                    <a:lnTo>
                      <a:pt x="12456" y="565"/>
                    </a:lnTo>
                    <a:cubicBezTo>
                      <a:pt x="12456" y="251"/>
                      <a:pt x="12202" y="0"/>
                      <a:pt x="1188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44" name="Google Shape;4941;p63">
                <a:extLst>
                  <a:ext uri="{FF2B5EF4-FFF2-40B4-BE49-F238E27FC236}">
                    <a16:creationId xmlns:a16="http://schemas.microsoft.com/office/drawing/2014/main" xmlns="" id="{FDD08640-60B7-46A8-A32D-CD06F0FC2E42}"/>
                  </a:ext>
                </a:extLst>
              </p:cNvPr>
              <p:cNvSpPr/>
              <p:nvPr/>
            </p:nvSpPr>
            <p:spPr>
              <a:xfrm>
                <a:off x="6441950" y="380575"/>
                <a:ext cx="88275" cy="85000"/>
              </a:xfrm>
              <a:custGeom>
                <a:avLst/>
                <a:gdLst/>
                <a:ahLst/>
                <a:cxnLst/>
                <a:rect l="l" t="t" r="r" b="b"/>
                <a:pathLst>
                  <a:path w="3531" h="3400" extrusionOk="0">
                    <a:moveTo>
                      <a:pt x="1697" y="1135"/>
                    </a:moveTo>
                    <a:cubicBezTo>
                      <a:pt x="2202" y="1135"/>
                      <a:pt x="2455" y="1742"/>
                      <a:pt x="2099" y="2101"/>
                    </a:cubicBezTo>
                    <a:cubicBezTo>
                      <a:pt x="1983" y="2216"/>
                      <a:pt x="1841" y="2268"/>
                      <a:pt x="1702" y="2268"/>
                    </a:cubicBezTo>
                    <a:cubicBezTo>
                      <a:pt x="1411" y="2268"/>
                      <a:pt x="1133" y="2041"/>
                      <a:pt x="1133" y="1700"/>
                    </a:cubicBezTo>
                    <a:cubicBezTo>
                      <a:pt x="1133" y="1386"/>
                      <a:pt x="1383" y="1135"/>
                      <a:pt x="1697" y="1135"/>
                    </a:cubicBezTo>
                    <a:close/>
                    <a:moveTo>
                      <a:pt x="1698" y="0"/>
                    </a:moveTo>
                    <a:cubicBezTo>
                      <a:pt x="1479" y="0"/>
                      <a:pt x="1258" y="43"/>
                      <a:pt x="1048" y="130"/>
                    </a:cubicBezTo>
                    <a:cubicBezTo>
                      <a:pt x="414" y="392"/>
                      <a:pt x="1" y="1011"/>
                      <a:pt x="1" y="1700"/>
                    </a:cubicBezTo>
                    <a:cubicBezTo>
                      <a:pt x="1" y="2639"/>
                      <a:pt x="758" y="3397"/>
                      <a:pt x="1697" y="3400"/>
                    </a:cubicBezTo>
                    <a:cubicBezTo>
                      <a:pt x="2386" y="3400"/>
                      <a:pt x="3005" y="2983"/>
                      <a:pt x="3268" y="2349"/>
                    </a:cubicBezTo>
                    <a:cubicBezTo>
                      <a:pt x="3530" y="1715"/>
                      <a:pt x="3385" y="984"/>
                      <a:pt x="2899" y="498"/>
                    </a:cubicBezTo>
                    <a:cubicBezTo>
                      <a:pt x="2574" y="173"/>
                      <a:pt x="2139" y="0"/>
                      <a:pt x="169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245" name="Google Shape;4942;p63">
              <a:extLst>
                <a:ext uri="{FF2B5EF4-FFF2-40B4-BE49-F238E27FC236}">
                  <a16:creationId xmlns:a16="http://schemas.microsoft.com/office/drawing/2014/main" xmlns="" id="{2818C2B9-85A1-4E0A-A649-D126AA116CDC}"/>
                </a:ext>
              </a:extLst>
            </p:cNvPr>
            <p:cNvGrpSpPr/>
            <p:nvPr/>
          </p:nvGrpSpPr>
          <p:grpSpPr>
            <a:xfrm>
              <a:off x="1463433" y="3446605"/>
              <a:ext cx="233613" cy="203271"/>
              <a:chOff x="889275" y="861850"/>
              <a:chExt cx="487950" cy="424575"/>
            </a:xfrm>
            <a:solidFill>
              <a:schemeClr val="accent4"/>
            </a:solidFill>
          </p:grpSpPr>
          <p:sp>
            <p:nvSpPr>
              <p:cNvPr id="1246" name="Google Shape;4943;p63">
                <a:extLst>
                  <a:ext uri="{FF2B5EF4-FFF2-40B4-BE49-F238E27FC236}">
                    <a16:creationId xmlns:a16="http://schemas.microsoft.com/office/drawing/2014/main" xmlns="" id="{079DC3BE-EFC4-42BA-8BEF-AE7C0B0CD434}"/>
                  </a:ext>
                </a:extLst>
              </p:cNvPr>
              <p:cNvSpPr/>
              <p:nvPr/>
            </p:nvSpPr>
            <p:spPr>
              <a:xfrm>
                <a:off x="1319225" y="1031700"/>
                <a:ext cx="56650" cy="28325"/>
              </a:xfrm>
              <a:custGeom>
                <a:avLst/>
                <a:gdLst/>
                <a:ahLst/>
                <a:cxnLst/>
                <a:rect l="l" t="t" r="r" b="b"/>
                <a:pathLst>
                  <a:path w="2266" h="1133" extrusionOk="0">
                    <a:moveTo>
                      <a:pt x="569" y="1"/>
                    </a:moveTo>
                    <a:cubicBezTo>
                      <a:pt x="255" y="1"/>
                      <a:pt x="1" y="251"/>
                      <a:pt x="1" y="565"/>
                    </a:cubicBezTo>
                    <a:cubicBezTo>
                      <a:pt x="1" y="879"/>
                      <a:pt x="255" y="1133"/>
                      <a:pt x="569" y="1133"/>
                    </a:cubicBezTo>
                    <a:lnTo>
                      <a:pt x="1701" y="1133"/>
                    </a:lnTo>
                    <a:cubicBezTo>
                      <a:pt x="2012" y="1133"/>
                      <a:pt x="2265" y="879"/>
                      <a:pt x="2265" y="565"/>
                    </a:cubicBezTo>
                    <a:cubicBezTo>
                      <a:pt x="2265" y="251"/>
                      <a:pt x="2012" y="1"/>
                      <a:pt x="170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47" name="Google Shape;4944;p63">
                <a:extLst>
                  <a:ext uri="{FF2B5EF4-FFF2-40B4-BE49-F238E27FC236}">
                    <a16:creationId xmlns:a16="http://schemas.microsoft.com/office/drawing/2014/main" xmlns="" id="{08C89FBE-A97F-41F7-AA6A-06888A27761D}"/>
                  </a:ext>
                </a:extLst>
              </p:cNvPr>
              <p:cNvSpPr/>
              <p:nvPr/>
            </p:nvSpPr>
            <p:spPr>
              <a:xfrm>
                <a:off x="1314475" y="946725"/>
                <a:ext cx="62750" cy="56700"/>
              </a:xfrm>
              <a:custGeom>
                <a:avLst/>
                <a:gdLst/>
                <a:ahLst/>
                <a:cxnLst/>
                <a:rect l="l" t="t" r="r" b="b"/>
                <a:pathLst>
                  <a:path w="2510" h="2268" extrusionOk="0">
                    <a:moveTo>
                      <a:pt x="1889" y="0"/>
                    </a:moveTo>
                    <a:cubicBezTo>
                      <a:pt x="1744" y="0"/>
                      <a:pt x="1599" y="55"/>
                      <a:pt x="1489" y="166"/>
                    </a:cubicBezTo>
                    <a:lnTo>
                      <a:pt x="357" y="1298"/>
                    </a:lnTo>
                    <a:cubicBezTo>
                      <a:pt x="1" y="1657"/>
                      <a:pt x="251" y="2267"/>
                      <a:pt x="759" y="2267"/>
                    </a:cubicBezTo>
                    <a:cubicBezTo>
                      <a:pt x="906" y="2267"/>
                      <a:pt x="1051" y="2207"/>
                      <a:pt x="1157" y="2101"/>
                    </a:cubicBezTo>
                    <a:lnTo>
                      <a:pt x="2289" y="969"/>
                    </a:lnTo>
                    <a:cubicBezTo>
                      <a:pt x="2510" y="745"/>
                      <a:pt x="2510" y="389"/>
                      <a:pt x="2289" y="166"/>
                    </a:cubicBezTo>
                    <a:cubicBezTo>
                      <a:pt x="2179" y="55"/>
                      <a:pt x="2034" y="0"/>
                      <a:pt x="188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48" name="Google Shape;4945;p63">
                <a:extLst>
                  <a:ext uri="{FF2B5EF4-FFF2-40B4-BE49-F238E27FC236}">
                    <a16:creationId xmlns:a16="http://schemas.microsoft.com/office/drawing/2014/main" xmlns="" id="{662C1CF5-05D3-40F9-9BFE-C5F8B51AE7B1}"/>
                  </a:ext>
                </a:extLst>
              </p:cNvPr>
              <p:cNvSpPr/>
              <p:nvPr/>
            </p:nvSpPr>
            <p:spPr>
              <a:xfrm>
                <a:off x="1317875" y="1088250"/>
                <a:ext cx="59350" cy="56675"/>
              </a:xfrm>
              <a:custGeom>
                <a:avLst/>
                <a:gdLst/>
                <a:ahLst/>
                <a:cxnLst/>
                <a:rect l="l" t="t" r="r" b="b"/>
                <a:pathLst>
                  <a:path w="2374" h="2267" extrusionOk="0">
                    <a:moveTo>
                      <a:pt x="621" y="1"/>
                    </a:moveTo>
                    <a:cubicBezTo>
                      <a:pt x="476" y="1"/>
                      <a:pt x="331" y="56"/>
                      <a:pt x="221" y="166"/>
                    </a:cubicBezTo>
                    <a:cubicBezTo>
                      <a:pt x="1" y="390"/>
                      <a:pt x="1" y="746"/>
                      <a:pt x="221" y="969"/>
                    </a:cubicBezTo>
                    <a:lnTo>
                      <a:pt x="1353" y="2102"/>
                    </a:lnTo>
                    <a:cubicBezTo>
                      <a:pt x="1463" y="2212"/>
                      <a:pt x="1608" y="2267"/>
                      <a:pt x="1753" y="2267"/>
                    </a:cubicBezTo>
                    <a:cubicBezTo>
                      <a:pt x="1898" y="2267"/>
                      <a:pt x="2043" y="2212"/>
                      <a:pt x="2153" y="2102"/>
                    </a:cubicBezTo>
                    <a:cubicBezTo>
                      <a:pt x="2374" y="1878"/>
                      <a:pt x="2374" y="1522"/>
                      <a:pt x="2153" y="1298"/>
                    </a:cubicBezTo>
                    <a:lnTo>
                      <a:pt x="1021" y="166"/>
                    </a:lnTo>
                    <a:cubicBezTo>
                      <a:pt x="911" y="56"/>
                      <a:pt x="766" y="1"/>
                      <a:pt x="62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49" name="Google Shape;4946;p63">
                <a:extLst>
                  <a:ext uri="{FF2B5EF4-FFF2-40B4-BE49-F238E27FC236}">
                    <a16:creationId xmlns:a16="http://schemas.microsoft.com/office/drawing/2014/main" xmlns="" id="{84E32957-E33A-425F-B365-EEAA8919DE1E}"/>
                  </a:ext>
                </a:extLst>
              </p:cNvPr>
              <p:cNvSpPr/>
              <p:nvPr/>
            </p:nvSpPr>
            <p:spPr>
              <a:xfrm>
                <a:off x="889275" y="861850"/>
                <a:ext cx="400700" cy="424575"/>
              </a:xfrm>
              <a:custGeom>
                <a:avLst/>
                <a:gdLst/>
                <a:ahLst/>
                <a:cxnLst/>
                <a:rect l="l" t="t" r="r" b="b"/>
                <a:pathLst>
                  <a:path w="16028" h="16983" extrusionOk="0">
                    <a:moveTo>
                      <a:pt x="4668" y="4530"/>
                    </a:moveTo>
                    <a:lnTo>
                      <a:pt x="4668" y="10191"/>
                    </a:lnTo>
                    <a:lnTo>
                      <a:pt x="4104" y="10191"/>
                    </a:lnTo>
                    <a:cubicBezTo>
                      <a:pt x="2539" y="10191"/>
                      <a:pt x="1271" y="8923"/>
                      <a:pt x="1271" y="7359"/>
                    </a:cubicBezTo>
                    <a:cubicBezTo>
                      <a:pt x="1271" y="5795"/>
                      <a:pt x="2539" y="4530"/>
                      <a:pt x="4104" y="4530"/>
                    </a:cubicBezTo>
                    <a:close/>
                    <a:moveTo>
                      <a:pt x="6972" y="4530"/>
                    </a:moveTo>
                    <a:lnTo>
                      <a:pt x="6972" y="10191"/>
                    </a:lnTo>
                    <a:lnTo>
                      <a:pt x="5800" y="10191"/>
                    </a:lnTo>
                    <a:lnTo>
                      <a:pt x="5800" y="4530"/>
                    </a:lnTo>
                    <a:close/>
                    <a:moveTo>
                      <a:pt x="12633" y="1565"/>
                    </a:moveTo>
                    <a:lnTo>
                      <a:pt x="12633" y="13153"/>
                    </a:lnTo>
                    <a:lnTo>
                      <a:pt x="8104" y="10436"/>
                    </a:lnTo>
                    <a:lnTo>
                      <a:pt x="8104" y="4282"/>
                    </a:lnTo>
                    <a:lnTo>
                      <a:pt x="12633" y="1565"/>
                    </a:lnTo>
                    <a:close/>
                    <a:moveTo>
                      <a:pt x="14330" y="1133"/>
                    </a:moveTo>
                    <a:cubicBezTo>
                      <a:pt x="14644" y="1133"/>
                      <a:pt x="14898" y="1384"/>
                      <a:pt x="14898" y="1698"/>
                    </a:cubicBezTo>
                    <a:lnTo>
                      <a:pt x="14898" y="13021"/>
                    </a:lnTo>
                    <a:cubicBezTo>
                      <a:pt x="14898" y="13335"/>
                      <a:pt x="14644" y="13588"/>
                      <a:pt x="14330" y="13588"/>
                    </a:cubicBezTo>
                    <a:lnTo>
                      <a:pt x="13766" y="13588"/>
                    </a:lnTo>
                    <a:lnTo>
                      <a:pt x="13766" y="1133"/>
                    </a:lnTo>
                    <a:close/>
                    <a:moveTo>
                      <a:pt x="5800" y="11324"/>
                    </a:moveTo>
                    <a:lnTo>
                      <a:pt x="5800" y="15285"/>
                    </a:lnTo>
                    <a:cubicBezTo>
                      <a:pt x="5800" y="15599"/>
                      <a:pt x="5547" y="15850"/>
                      <a:pt x="5236" y="15850"/>
                    </a:cubicBezTo>
                    <a:cubicBezTo>
                      <a:pt x="4922" y="15850"/>
                      <a:pt x="4668" y="15599"/>
                      <a:pt x="4668" y="15285"/>
                    </a:cubicBezTo>
                    <a:lnTo>
                      <a:pt x="4668" y="11324"/>
                    </a:lnTo>
                    <a:close/>
                    <a:moveTo>
                      <a:pt x="13132" y="1"/>
                    </a:moveTo>
                    <a:lnTo>
                      <a:pt x="13098" y="7"/>
                    </a:lnTo>
                    <a:lnTo>
                      <a:pt x="13074" y="10"/>
                    </a:lnTo>
                    <a:cubicBezTo>
                      <a:pt x="13065" y="10"/>
                      <a:pt x="13056" y="16"/>
                      <a:pt x="13047" y="19"/>
                    </a:cubicBezTo>
                    <a:cubicBezTo>
                      <a:pt x="13038" y="22"/>
                      <a:pt x="13029" y="22"/>
                      <a:pt x="13020" y="25"/>
                    </a:cubicBezTo>
                    <a:lnTo>
                      <a:pt x="12996" y="34"/>
                    </a:lnTo>
                    <a:lnTo>
                      <a:pt x="12966" y="46"/>
                    </a:lnTo>
                    <a:lnTo>
                      <a:pt x="12947" y="58"/>
                    </a:lnTo>
                    <a:cubicBezTo>
                      <a:pt x="12935" y="61"/>
                      <a:pt x="12926" y="67"/>
                      <a:pt x="12917" y="73"/>
                    </a:cubicBezTo>
                    <a:lnTo>
                      <a:pt x="12908" y="79"/>
                    </a:lnTo>
                    <a:lnTo>
                      <a:pt x="7380" y="3398"/>
                    </a:lnTo>
                    <a:lnTo>
                      <a:pt x="4104" y="3398"/>
                    </a:lnTo>
                    <a:cubicBezTo>
                      <a:pt x="2023" y="3398"/>
                      <a:pt x="299" y="5001"/>
                      <a:pt x="151" y="7075"/>
                    </a:cubicBezTo>
                    <a:cubicBezTo>
                      <a:pt x="0" y="9150"/>
                      <a:pt x="1480" y="10986"/>
                      <a:pt x="3536" y="11281"/>
                    </a:cubicBezTo>
                    <a:lnTo>
                      <a:pt x="3536" y="15285"/>
                    </a:lnTo>
                    <a:cubicBezTo>
                      <a:pt x="3536" y="16224"/>
                      <a:pt x="4297" y="16982"/>
                      <a:pt x="5236" y="16982"/>
                    </a:cubicBezTo>
                    <a:cubicBezTo>
                      <a:pt x="6172" y="16982"/>
                      <a:pt x="6933" y="16224"/>
                      <a:pt x="6933" y="15285"/>
                    </a:cubicBezTo>
                    <a:lnTo>
                      <a:pt x="6933" y="11324"/>
                    </a:lnTo>
                    <a:lnTo>
                      <a:pt x="7380" y="11324"/>
                    </a:lnTo>
                    <a:lnTo>
                      <a:pt x="12908" y="14639"/>
                    </a:lnTo>
                    <a:cubicBezTo>
                      <a:pt x="12911" y="14642"/>
                      <a:pt x="12914" y="14642"/>
                      <a:pt x="12920" y="14645"/>
                    </a:cubicBezTo>
                    <a:lnTo>
                      <a:pt x="12935" y="14654"/>
                    </a:lnTo>
                    <a:cubicBezTo>
                      <a:pt x="12947" y="14660"/>
                      <a:pt x="12963" y="14666"/>
                      <a:pt x="12975" y="14672"/>
                    </a:cubicBezTo>
                    <a:lnTo>
                      <a:pt x="12984" y="14675"/>
                    </a:lnTo>
                    <a:cubicBezTo>
                      <a:pt x="12996" y="14681"/>
                      <a:pt x="13011" y="14687"/>
                      <a:pt x="13023" y="14690"/>
                    </a:cubicBezTo>
                    <a:lnTo>
                      <a:pt x="13038" y="14696"/>
                    </a:lnTo>
                    <a:cubicBezTo>
                      <a:pt x="13053" y="14699"/>
                      <a:pt x="13068" y="14702"/>
                      <a:pt x="13083" y="14708"/>
                    </a:cubicBezTo>
                    <a:cubicBezTo>
                      <a:pt x="13101" y="14712"/>
                      <a:pt x="13117" y="14715"/>
                      <a:pt x="13135" y="14715"/>
                    </a:cubicBezTo>
                    <a:lnTo>
                      <a:pt x="13144" y="14715"/>
                    </a:lnTo>
                    <a:cubicBezTo>
                      <a:pt x="13162" y="14715"/>
                      <a:pt x="13180" y="14718"/>
                      <a:pt x="13198" y="14718"/>
                    </a:cubicBezTo>
                    <a:lnTo>
                      <a:pt x="14330" y="14718"/>
                    </a:lnTo>
                    <a:cubicBezTo>
                      <a:pt x="15266" y="14718"/>
                      <a:pt x="16027" y="13957"/>
                      <a:pt x="16027" y="13021"/>
                    </a:cubicBezTo>
                    <a:lnTo>
                      <a:pt x="16027" y="1698"/>
                    </a:lnTo>
                    <a:cubicBezTo>
                      <a:pt x="16027" y="759"/>
                      <a:pt x="15266" y="1"/>
                      <a:pt x="1433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250" name="Google Shape;4947;p63">
              <a:extLst>
                <a:ext uri="{FF2B5EF4-FFF2-40B4-BE49-F238E27FC236}">
                  <a16:creationId xmlns:a16="http://schemas.microsoft.com/office/drawing/2014/main" xmlns="" id="{DBC40C0E-EB30-46D8-9D96-3189CAEB0DCC}"/>
                </a:ext>
              </a:extLst>
            </p:cNvPr>
            <p:cNvSpPr/>
            <p:nvPr/>
          </p:nvSpPr>
          <p:spPr>
            <a:xfrm>
              <a:off x="1761380" y="3432587"/>
              <a:ext cx="206012" cy="231327"/>
            </a:xfrm>
            <a:custGeom>
              <a:avLst/>
              <a:gdLst/>
              <a:ahLst/>
              <a:cxnLst/>
              <a:rect l="l" t="t" r="r" b="b"/>
              <a:pathLst>
                <a:path w="17212" h="19327" extrusionOk="0">
                  <a:moveTo>
                    <a:pt x="15400" y="1132"/>
                  </a:moveTo>
                  <a:cubicBezTo>
                    <a:pt x="15714" y="1132"/>
                    <a:pt x="15965" y="1386"/>
                    <a:pt x="15965" y="1700"/>
                  </a:cubicBezTo>
                  <a:cubicBezTo>
                    <a:pt x="15965" y="2011"/>
                    <a:pt x="15714" y="2265"/>
                    <a:pt x="15400" y="2265"/>
                  </a:cubicBezTo>
                  <a:lnTo>
                    <a:pt x="1813" y="2265"/>
                  </a:lnTo>
                  <a:cubicBezTo>
                    <a:pt x="1499" y="2265"/>
                    <a:pt x="1248" y="2011"/>
                    <a:pt x="1248" y="1700"/>
                  </a:cubicBezTo>
                  <a:cubicBezTo>
                    <a:pt x="1248" y="1386"/>
                    <a:pt x="1499" y="1132"/>
                    <a:pt x="1813" y="1132"/>
                  </a:cubicBezTo>
                  <a:close/>
                  <a:moveTo>
                    <a:pt x="14835" y="3397"/>
                  </a:moveTo>
                  <a:lnTo>
                    <a:pt x="14835" y="10230"/>
                  </a:lnTo>
                  <a:lnTo>
                    <a:pt x="2380" y="10230"/>
                  </a:lnTo>
                  <a:lnTo>
                    <a:pt x="2380" y="3397"/>
                  </a:lnTo>
                  <a:close/>
                  <a:moveTo>
                    <a:pt x="15400" y="11362"/>
                  </a:moveTo>
                  <a:cubicBezTo>
                    <a:pt x="15714" y="11362"/>
                    <a:pt x="15965" y="11613"/>
                    <a:pt x="15965" y="11927"/>
                  </a:cubicBezTo>
                  <a:cubicBezTo>
                    <a:pt x="15965" y="12241"/>
                    <a:pt x="15714" y="12495"/>
                    <a:pt x="15400" y="12495"/>
                  </a:cubicBezTo>
                  <a:lnTo>
                    <a:pt x="1813" y="12495"/>
                  </a:lnTo>
                  <a:cubicBezTo>
                    <a:pt x="1499" y="12495"/>
                    <a:pt x="1248" y="12241"/>
                    <a:pt x="1248" y="11927"/>
                  </a:cubicBezTo>
                  <a:cubicBezTo>
                    <a:pt x="1248" y="11613"/>
                    <a:pt x="1499" y="11362"/>
                    <a:pt x="1813" y="11362"/>
                  </a:cubicBezTo>
                  <a:close/>
                  <a:moveTo>
                    <a:pt x="1813" y="0"/>
                  </a:moveTo>
                  <a:cubicBezTo>
                    <a:pt x="985" y="0"/>
                    <a:pt x="279" y="595"/>
                    <a:pt x="140" y="1410"/>
                  </a:cubicBezTo>
                  <a:cubicBezTo>
                    <a:pt x="1" y="2226"/>
                    <a:pt x="466" y="3023"/>
                    <a:pt x="1248" y="3300"/>
                  </a:cubicBezTo>
                  <a:lnTo>
                    <a:pt x="1248" y="10327"/>
                  </a:lnTo>
                  <a:cubicBezTo>
                    <a:pt x="569" y="10565"/>
                    <a:pt x="116" y="11208"/>
                    <a:pt x="116" y="11927"/>
                  </a:cubicBezTo>
                  <a:cubicBezTo>
                    <a:pt x="116" y="12866"/>
                    <a:pt x="874" y="13624"/>
                    <a:pt x="1813" y="13627"/>
                  </a:cubicBezTo>
                  <a:lnTo>
                    <a:pt x="6774" y="13627"/>
                  </a:lnTo>
                  <a:lnTo>
                    <a:pt x="2522" y="18383"/>
                  </a:lnTo>
                  <a:cubicBezTo>
                    <a:pt x="2311" y="18615"/>
                    <a:pt x="2332" y="18974"/>
                    <a:pt x="2564" y="19183"/>
                  </a:cubicBezTo>
                  <a:cubicBezTo>
                    <a:pt x="2673" y="19279"/>
                    <a:pt x="2809" y="19326"/>
                    <a:pt x="2943" y="19326"/>
                  </a:cubicBezTo>
                  <a:cubicBezTo>
                    <a:pt x="3100" y="19326"/>
                    <a:pt x="3256" y="19262"/>
                    <a:pt x="3368" y="19137"/>
                  </a:cubicBezTo>
                  <a:lnTo>
                    <a:pt x="8042" y="13908"/>
                  </a:lnTo>
                  <a:lnTo>
                    <a:pt x="8042" y="18760"/>
                  </a:lnTo>
                  <a:cubicBezTo>
                    <a:pt x="8042" y="19071"/>
                    <a:pt x="8292" y="19325"/>
                    <a:pt x="8606" y="19325"/>
                  </a:cubicBezTo>
                  <a:cubicBezTo>
                    <a:pt x="8920" y="19325"/>
                    <a:pt x="9174" y="19071"/>
                    <a:pt x="9174" y="18760"/>
                  </a:cubicBezTo>
                  <a:lnTo>
                    <a:pt x="9174" y="13908"/>
                  </a:lnTo>
                  <a:lnTo>
                    <a:pt x="13845" y="19137"/>
                  </a:lnTo>
                  <a:cubicBezTo>
                    <a:pt x="13956" y="19260"/>
                    <a:pt x="14109" y="19322"/>
                    <a:pt x="14263" y="19322"/>
                  </a:cubicBezTo>
                  <a:cubicBezTo>
                    <a:pt x="14398" y="19322"/>
                    <a:pt x="14534" y="19274"/>
                    <a:pt x="14642" y="19177"/>
                  </a:cubicBezTo>
                  <a:cubicBezTo>
                    <a:pt x="14875" y="18971"/>
                    <a:pt x="14896" y="18615"/>
                    <a:pt x="14691" y="18383"/>
                  </a:cubicBezTo>
                  <a:lnTo>
                    <a:pt x="10439" y="13627"/>
                  </a:lnTo>
                  <a:lnTo>
                    <a:pt x="15400" y="13627"/>
                  </a:lnTo>
                  <a:cubicBezTo>
                    <a:pt x="16227" y="13624"/>
                    <a:pt x="16934" y="13029"/>
                    <a:pt x="17073" y="12214"/>
                  </a:cubicBezTo>
                  <a:cubicBezTo>
                    <a:pt x="17212" y="11399"/>
                    <a:pt x="16747" y="10601"/>
                    <a:pt x="15968" y="10327"/>
                  </a:cubicBezTo>
                  <a:lnTo>
                    <a:pt x="15968" y="3300"/>
                  </a:lnTo>
                  <a:cubicBezTo>
                    <a:pt x="16747" y="3023"/>
                    <a:pt x="17212" y="2226"/>
                    <a:pt x="17073" y="1410"/>
                  </a:cubicBezTo>
                  <a:cubicBezTo>
                    <a:pt x="16934" y="595"/>
                    <a:pt x="16227" y="0"/>
                    <a:pt x="1540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51" name="Google Shape;4948;p63">
              <a:extLst>
                <a:ext uri="{FF2B5EF4-FFF2-40B4-BE49-F238E27FC236}">
                  <a16:creationId xmlns:a16="http://schemas.microsoft.com/office/drawing/2014/main" xmlns="" id="{6180CCC2-6417-48DF-B18A-BE340A9918DA}"/>
                </a:ext>
              </a:extLst>
            </p:cNvPr>
            <p:cNvSpPr/>
            <p:nvPr/>
          </p:nvSpPr>
          <p:spPr>
            <a:xfrm>
              <a:off x="2030024" y="3432587"/>
              <a:ext cx="232212" cy="231327"/>
            </a:xfrm>
            <a:custGeom>
              <a:avLst/>
              <a:gdLst/>
              <a:ahLst/>
              <a:cxnLst/>
              <a:rect l="l" t="t" r="r" b="b"/>
              <a:pathLst>
                <a:path w="19401" h="19327" extrusionOk="0">
                  <a:moveTo>
                    <a:pt x="14796" y="1700"/>
                  </a:moveTo>
                  <a:lnTo>
                    <a:pt x="17815" y="3965"/>
                  </a:lnTo>
                  <a:lnTo>
                    <a:pt x="14796" y="6229"/>
                  </a:lnTo>
                  <a:lnTo>
                    <a:pt x="14796" y="5097"/>
                  </a:lnTo>
                  <a:cubicBezTo>
                    <a:pt x="14796" y="4783"/>
                    <a:pt x="14542" y="4529"/>
                    <a:pt x="14231" y="4529"/>
                  </a:cubicBezTo>
                  <a:lnTo>
                    <a:pt x="10795" y="4529"/>
                  </a:lnTo>
                  <a:cubicBezTo>
                    <a:pt x="9807" y="4529"/>
                    <a:pt x="8893" y="5046"/>
                    <a:pt x="8379" y="5888"/>
                  </a:cubicBezTo>
                  <a:cubicBezTo>
                    <a:pt x="8177" y="5547"/>
                    <a:pt x="7932" y="5230"/>
                    <a:pt x="7658" y="4946"/>
                  </a:cubicBezTo>
                  <a:cubicBezTo>
                    <a:pt x="8409" y="3974"/>
                    <a:pt x="9566" y="3403"/>
                    <a:pt x="10795" y="3397"/>
                  </a:cubicBezTo>
                  <a:lnTo>
                    <a:pt x="14231" y="3397"/>
                  </a:lnTo>
                  <a:cubicBezTo>
                    <a:pt x="14542" y="3397"/>
                    <a:pt x="14796" y="3143"/>
                    <a:pt x="14796" y="2832"/>
                  </a:cubicBezTo>
                  <a:lnTo>
                    <a:pt x="14796" y="1700"/>
                  </a:lnTo>
                  <a:close/>
                  <a:moveTo>
                    <a:pt x="5807" y="13011"/>
                  </a:moveTo>
                  <a:cubicBezTo>
                    <a:pt x="5888" y="13398"/>
                    <a:pt x="6015" y="13778"/>
                    <a:pt x="6184" y="14137"/>
                  </a:cubicBezTo>
                  <a:cubicBezTo>
                    <a:pt x="5538" y="14566"/>
                    <a:pt x="4777" y="14796"/>
                    <a:pt x="4001" y="14796"/>
                  </a:cubicBezTo>
                  <a:lnTo>
                    <a:pt x="1700" y="14796"/>
                  </a:lnTo>
                  <a:cubicBezTo>
                    <a:pt x="1386" y="14796"/>
                    <a:pt x="1133" y="14542"/>
                    <a:pt x="1133" y="14231"/>
                  </a:cubicBezTo>
                  <a:cubicBezTo>
                    <a:pt x="1133" y="13917"/>
                    <a:pt x="1386" y="13663"/>
                    <a:pt x="1700" y="13663"/>
                  </a:cubicBezTo>
                  <a:lnTo>
                    <a:pt x="4001" y="13663"/>
                  </a:lnTo>
                  <a:cubicBezTo>
                    <a:pt x="4662" y="13663"/>
                    <a:pt x="5299" y="13434"/>
                    <a:pt x="5807" y="13011"/>
                  </a:cubicBezTo>
                  <a:close/>
                  <a:moveTo>
                    <a:pt x="4001" y="4529"/>
                  </a:moveTo>
                  <a:cubicBezTo>
                    <a:pt x="6190" y="4532"/>
                    <a:pt x="7963" y="6305"/>
                    <a:pt x="7966" y="8494"/>
                  </a:cubicBezTo>
                  <a:lnTo>
                    <a:pt x="7966" y="11966"/>
                  </a:lnTo>
                  <a:cubicBezTo>
                    <a:pt x="7966" y="13527"/>
                    <a:pt x="9231" y="14792"/>
                    <a:pt x="10795" y="14796"/>
                  </a:cubicBezTo>
                  <a:lnTo>
                    <a:pt x="14231" y="14796"/>
                  </a:lnTo>
                  <a:cubicBezTo>
                    <a:pt x="14542" y="14796"/>
                    <a:pt x="14796" y="14542"/>
                    <a:pt x="14796" y="14231"/>
                  </a:cubicBezTo>
                  <a:lnTo>
                    <a:pt x="14796" y="13099"/>
                  </a:lnTo>
                  <a:lnTo>
                    <a:pt x="17815" y="15363"/>
                  </a:lnTo>
                  <a:lnTo>
                    <a:pt x="14796" y="17628"/>
                  </a:lnTo>
                  <a:lnTo>
                    <a:pt x="14796" y="16495"/>
                  </a:lnTo>
                  <a:cubicBezTo>
                    <a:pt x="14796" y="16181"/>
                    <a:pt x="14542" y="15928"/>
                    <a:pt x="14231" y="15928"/>
                  </a:cubicBezTo>
                  <a:lnTo>
                    <a:pt x="10795" y="15928"/>
                  </a:lnTo>
                  <a:cubicBezTo>
                    <a:pt x="8606" y="15925"/>
                    <a:pt x="6833" y="14152"/>
                    <a:pt x="6833" y="11966"/>
                  </a:cubicBezTo>
                  <a:lnTo>
                    <a:pt x="6833" y="8494"/>
                  </a:lnTo>
                  <a:cubicBezTo>
                    <a:pt x="6830" y="6930"/>
                    <a:pt x="5565" y="5665"/>
                    <a:pt x="4001" y="5662"/>
                  </a:cubicBezTo>
                  <a:lnTo>
                    <a:pt x="1700" y="5662"/>
                  </a:lnTo>
                  <a:cubicBezTo>
                    <a:pt x="1386" y="5662"/>
                    <a:pt x="1133" y="5408"/>
                    <a:pt x="1133" y="5097"/>
                  </a:cubicBezTo>
                  <a:cubicBezTo>
                    <a:pt x="1133" y="4783"/>
                    <a:pt x="1386" y="4529"/>
                    <a:pt x="1700" y="4529"/>
                  </a:cubicBezTo>
                  <a:close/>
                  <a:moveTo>
                    <a:pt x="14230" y="0"/>
                  </a:moveTo>
                  <a:cubicBezTo>
                    <a:pt x="13937" y="0"/>
                    <a:pt x="13663" y="232"/>
                    <a:pt x="13663" y="568"/>
                  </a:cubicBezTo>
                  <a:lnTo>
                    <a:pt x="13663" y="2265"/>
                  </a:lnTo>
                  <a:lnTo>
                    <a:pt x="10795" y="2265"/>
                  </a:lnTo>
                  <a:cubicBezTo>
                    <a:pt x="9228" y="2265"/>
                    <a:pt x="7745" y="2989"/>
                    <a:pt x="6782" y="4224"/>
                  </a:cubicBezTo>
                  <a:cubicBezTo>
                    <a:pt x="5955" y="3684"/>
                    <a:pt x="4988" y="3397"/>
                    <a:pt x="4001" y="3397"/>
                  </a:cubicBezTo>
                  <a:lnTo>
                    <a:pt x="1700" y="3397"/>
                  </a:lnTo>
                  <a:cubicBezTo>
                    <a:pt x="761" y="3397"/>
                    <a:pt x="0" y="4158"/>
                    <a:pt x="0" y="5097"/>
                  </a:cubicBezTo>
                  <a:cubicBezTo>
                    <a:pt x="0" y="6033"/>
                    <a:pt x="761" y="6794"/>
                    <a:pt x="1700" y="6794"/>
                  </a:cubicBezTo>
                  <a:lnTo>
                    <a:pt x="4001" y="6794"/>
                  </a:lnTo>
                  <a:cubicBezTo>
                    <a:pt x="4940" y="6794"/>
                    <a:pt x="5698" y="7555"/>
                    <a:pt x="5701" y="8494"/>
                  </a:cubicBezTo>
                  <a:lnTo>
                    <a:pt x="5701" y="10834"/>
                  </a:lnTo>
                  <a:cubicBezTo>
                    <a:pt x="5698" y="11770"/>
                    <a:pt x="4940" y="12531"/>
                    <a:pt x="4001" y="12531"/>
                  </a:cubicBezTo>
                  <a:lnTo>
                    <a:pt x="1700" y="12531"/>
                  </a:lnTo>
                  <a:cubicBezTo>
                    <a:pt x="761" y="12531"/>
                    <a:pt x="0" y="13292"/>
                    <a:pt x="0" y="14231"/>
                  </a:cubicBezTo>
                  <a:cubicBezTo>
                    <a:pt x="0" y="15167"/>
                    <a:pt x="761" y="15928"/>
                    <a:pt x="1700" y="15928"/>
                  </a:cubicBezTo>
                  <a:lnTo>
                    <a:pt x="4001" y="15928"/>
                  </a:lnTo>
                  <a:cubicBezTo>
                    <a:pt x="4988" y="15928"/>
                    <a:pt x="5955" y="15641"/>
                    <a:pt x="6782" y="15100"/>
                  </a:cubicBezTo>
                  <a:cubicBezTo>
                    <a:pt x="7745" y="16338"/>
                    <a:pt x="9228" y="17060"/>
                    <a:pt x="10795" y="17060"/>
                  </a:cubicBezTo>
                  <a:lnTo>
                    <a:pt x="13663" y="17060"/>
                  </a:lnTo>
                  <a:lnTo>
                    <a:pt x="13663" y="18760"/>
                  </a:lnTo>
                  <a:cubicBezTo>
                    <a:pt x="13663" y="19095"/>
                    <a:pt x="13938" y="19326"/>
                    <a:pt x="14232" y="19326"/>
                  </a:cubicBezTo>
                  <a:cubicBezTo>
                    <a:pt x="14347" y="19326"/>
                    <a:pt x="14464" y="19291"/>
                    <a:pt x="14569" y="19213"/>
                  </a:cubicBezTo>
                  <a:lnTo>
                    <a:pt x="19098" y="15816"/>
                  </a:lnTo>
                  <a:cubicBezTo>
                    <a:pt x="19400" y="15590"/>
                    <a:pt x="19400" y="15134"/>
                    <a:pt x="19098" y="14910"/>
                  </a:cubicBezTo>
                  <a:lnTo>
                    <a:pt x="14569" y="11513"/>
                  </a:lnTo>
                  <a:cubicBezTo>
                    <a:pt x="14464" y="11434"/>
                    <a:pt x="14345" y="11398"/>
                    <a:pt x="14230" y="11398"/>
                  </a:cubicBezTo>
                  <a:cubicBezTo>
                    <a:pt x="13937" y="11398"/>
                    <a:pt x="13663" y="11630"/>
                    <a:pt x="13663" y="11966"/>
                  </a:cubicBezTo>
                  <a:lnTo>
                    <a:pt x="13663" y="13663"/>
                  </a:lnTo>
                  <a:lnTo>
                    <a:pt x="10795" y="13663"/>
                  </a:lnTo>
                  <a:cubicBezTo>
                    <a:pt x="9856" y="13663"/>
                    <a:pt x="9098" y="12902"/>
                    <a:pt x="9098" y="11966"/>
                  </a:cubicBezTo>
                  <a:lnTo>
                    <a:pt x="9098" y="7362"/>
                  </a:lnTo>
                  <a:cubicBezTo>
                    <a:pt x="9098" y="6423"/>
                    <a:pt x="9856" y="5662"/>
                    <a:pt x="10795" y="5662"/>
                  </a:cubicBezTo>
                  <a:lnTo>
                    <a:pt x="13663" y="5662"/>
                  </a:lnTo>
                  <a:lnTo>
                    <a:pt x="13663" y="7362"/>
                  </a:lnTo>
                  <a:cubicBezTo>
                    <a:pt x="13663" y="7576"/>
                    <a:pt x="13784" y="7769"/>
                    <a:pt x="13977" y="7866"/>
                  </a:cubicBezTo>
                  <a:cubicBezTo>
                    <a:pt x="14057" y="7906"/>
                    <a:pt x="14144" y="7926"/>
                    <a:pt x="14230" y="7926"/>
                  </a:cubicBezTo>
                  <a:cubicBezTo>
                    <a:pt x="14350" y="7926"/>
                    <a:pt x="14469" y="7888"/>
                    <a:pt x="14569" y="7815"/>
                  </a:cubicBezTo>
                  <a:lnTo>
                    <a:pt x="19098" y="4418"/>
                  </a:lnTo>
                  <a:cubicBezTo>
                    <a:pt x="19400" y="4191"/>
                    <a:pt x="19400" y="3735"/>
                    <a:pt x="19098" y="3512"/>
                  </a:cubicBezTo>
                  <a:lnTo>
                    <a:pt x="14569" y="115"/>
                  </a:lnTo>
                  <a:cubicBezTo>
                    <a:pt x="14464" y="36"/>
                    <a:pt x="14345" y="0"/>
                    <a:pt x="1423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252" name="Google Shape;4949;p63">
              <a:extLst>
                <a:ext uri="{FF2B5EF4-FFF2-40B4-BE49-F238E27FC236}">
                  <a16:creationId xmlns:a16="http://schemas.microsoft.com/office/drawing/2014/main" xmlns="" id="{5F4CC1E9-7F34-4F2D-BD0D-67E11C8C98C4}"/>
                </a:ext>
              </a:extLst>
            </p:cNvPr>
            <p:cNvGrpSpPr/>
            <p:nvPr/>
          </p:nvGrpSpPr>
          <p:grpSpPr>
            <a:xfrm>
              <a:off x="2321425" y="3432589"/>
              <a:ext cx="231303" cy="231303"/>
              <a:chOff x="2676100" y="832575"/>
              <a:chExt cx="483125" cy="483125"/>
            </a:xfrm>
            <a:solidFill>
              <a:schemeClr val="accent4"/>
            </a:solidFill>
          </p:grpSpPr>
          <p:sp>
            <p:nvSpPr>
              <p:cNvPr id="1253" name="Google Shape;4950;p63">
                <a:extLst>
                  <a:ext uri="{FF2B5EF4-FFF2-40B4-BE49-F238E27FC236}">
                    <a16:creationId xmlns:a16="http://schemas.microsoft.com/office/drawing/2014/main" xmlns="" id="{30CB86DA-EC17-44BC-A17F-BC13535E9703}"/>
                  </a:ext>
                </a:extLst>
              </p:cNvPr>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54" name="Google Shape;4951;p63">
                <a:extLst>
                  <a:ext uri="{FF2B5EF4-FFF2-40B4-BE49-F238E27FC236}">
                    <a16:creationId xmlns:a16="http://schemas.microsoft.com/office/drawing/2014/main" xmlns="" id="{DA0326E9-355D-46B2-BB49-21F3B4E865F2}"/>
                  </a:ext>
                </a:extLst>
              </p:cNvPr>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55" name="Google Shape;4952;p63">
                <a:extLst>
                  <a:ext uri="{FF2B5EF4-FFF2-40B4-BE49-F238E27FC236}">
                    <a16:creationId xmlns:a16="http://schemas.microsoft.com/office/drawing/2014/main" xmlns="" id="{64D42002-7CC8-48A7-B21D-9FF4358C833E}"/>
                  </a:ext>
                </a:extLst>
              </p:cNvPr>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256" name="Google Shape;4953;p63">
              <a:extLst>
                <a:ext uri="{FF2B5EF4-FFF2-40B4-BE49-F238E27FC236}">
                  <a16:creationId xmlns:a16="http://schemas.microsoft.com/office/drawing/2014/main" xmlns="" id="{02589954-A6A6-4CC6-85B2-814B547A119D}"/>
                </a:ext>
              </a:extLst>
            </p:cNvPr>
            <p:cNvGrpSpPr/>
            <p:nvPr/>
          </p:nvGrpSpPr>
          <p:grpSpPr>
            <a:xfrm>
              <a:off x="2601232" y="3432589"/>
              <a:ext cx="239083" cy="231303"/>
              <a:chOff x="3270550" y="832575"/>
              <a:chExt cx="499375" cy="483125"/>
            </a:xfrm>
            <a:solidFill>
              <a:schemeClr val="accent4"/>
            </a:solidFill>
          </p:grpSpPr>
          <p:sp>
            <p:nvSpPr>
              <p:cNvPr id="1257" name="Google Shape;4954;p63">
                <a:extLst>
                  <a:ext uri="{FF2B5EF4-FFF2-40B4-BE49-F238E27FC236}">
                    <a16:creationId xmlns:a16="http://schemas.microsoft.com/office/drawing/2014/main" xmlns="" id="{F5224E47-E94A-4D23-AA13-41CBD21434AA}"/>
                  </a:ext>
                </a:extLst>
              </p:cNvPr>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58" name="Google Shape;4955;p63">
                <a:extLst>
                  <a:ext uri="{FF2B5EF4-FFF2-40B4-BE49-F238E27FC236}">
                    <a16:creationId xmlns:a16="http://schemas.microsoft.com/office/drawing/2014/main" xmlns="" id="{2D4373CE-1794-461D-B756-3BB492A1BA5D}"/>
                  </a:ext>
                </a:extLst>
              </p:cNvPr>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59" name="Google Shape;4956;p63">
                <a:extLst>
                  <a:ext uri="{FF2B5EF4-FFF2-40B4-BE49-F238E27FC236}">
                    <a16:creationId xmlns:a16="http://schemas.microsoft.com/office/drawing/2014/main" xmlns="" id="{822605BB-4F46-481C-BAF8-33F50466E1EF}"/>
                  </a:ext>
                </a:extLst>
              </p:cNvPr>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260" name="Google Shape;4957;p63">
              <a:extLst>
                <a:ext uri="{FF2B5EF4-FFF2-40B4-BE49-F238E27FC236}">
                  <a16:creationId xmlns:a16="http://schemas.microsoft.com/office/drawing/2014/main" xmlns="" id="{8AE49D8C-F14B-438C-BA6D-2E9CAA2578EF}"/>
                </a:ext>
              </a:extLst>
            </p:cNvPr>
            <p:cNvGrpSpPr/>
            <p:nvPr/>
          </p:nvGrpSpPr>
          <p:grpSpPr>
            <a:xfrm>
              <a:off x="2885648" y="3439819"/>
              <a:ext cx="231315" cy="216844"/>
              <a:chOff x="3865000" y="847675"/>
              <a:chExt cx="483150" cy="452925"/>
            </a:xfrm>
            <a:solidFill>
              <a:schemeClr val="accent4"/>
            </a:solidFill>
          </p:grpSpPr>
          <p:sp>
            <p:nvSpPr>
              <p:cNvPr id="1261" name="Google Shape;4958;p63">
                <a:extLst>
                  <a:ext uri="{FF2B5EF4-FFF2-40B4-BE49-F238E27FC236}">
                    <a16:creationId xmlns:a16="http://schemas.microsoft.com/office/drawing/2014/main" xmlns="" id="{6691879A-7C63-4C53-9A5D-E3BED7EF4126}"/>
                  </a:ext>
                </a:extLst>
              </p:cNvPr>
              <p:cNvSpPr/>
              <p:nvPr/>
            </p:nvSpPr>
            <p:spPr>
              <a:xfrm>
                <a:off x="3865000" y="847675"/>
                <a:ext cx="483150" cy="452925"/>
              </a:xfrm>
              <a:custGeom>
                <a:avLst/>
                <a:gdLst/>
                <a:ahLst/>
                <a:cxnLst/>
                <a:rect l="l" t="t" r="r" b="b"/>
                <a:pathLst>
                  <a:path w="19326" h="18117" extrusionOk="0">
                    <a:moveTo>
                      <a:pt x="9627" y="1132"/>
                    </a:moveTo>
                    <a:cubicBezTo>
                      <a:pt x="14349" y="1132"/>
                      <a:pt x="18193" y="4436"/>
                      <a:pt x="18193" y="8494"/>
                    </a:cubicBezTo>
                    <a:cubicBezTo>
                      <a:pt x="18193" y="12552"/>
                      <a:pt x="14349" y="15852"/>
                      <a:pt x="9627" y="15852"/>
                    </a:cubicBezTo>
                    <a:cubicBezTo>
                      <a:pt x="9619" y="15852"/>
                      <a:pt x="9611" y="15852"/>
                      <a:pt x="9603" y="15852"/>
                    </a:cubicBezTo>
                    <a:cubicBezTo>
                      <a:pt x="8397" y="15852"/>
                      <a:pt x="7207" y="15626"/>
                      <a:pt x="6088" y="15185"/>
                    </a:cubicBezTo>
                    <a:cubicBezTo>
                      <a:pt x="6019" y="15158"/>
                      <a:pt x="5947" y="15144"/>
                      <a:pt x="5876" y="15144"/>
                    </a:cubicBezTo>
                    <a:cubicBezTo>
                      <a:pt x="5720" y="15144"/>
                      <a:pt x="5568" y="15208"/>
                      <a:pt x="5460" y="15327"/>
                    </a:cubicBezTo>
                    <a:cubicBezTo>
                      <a:pt x="4780" y="16070"/>
                      <a:pt x="3896" y="16595"/>
                      <a:pt x="2917" y="16837"/>
                    </a:cubicBezTo>
                    <a:cubicBezTo>
                      <a:pt x="3461" y="15801"/>
                      <a:pt x="3582" y="14593"/>
                      <a:pt x="3262" y="13467"/>
                    </a:cubicBezTo>
                    <a:cubicBezTo>
                      <a:pt x="3238" y="13379"/>
                      <a:pt x="3189" y="13295"/>
                      <a:pt x="3126" y="13228"/>
                    </a:cubicBezTo>
                    <a:cubicBezTo>
                      <a:pt x="1843" y="11906"/>
                      <a:pt x="1133" y="10224"/>
                      <a:pt x="1133" y="8494"/>
                    </a:cubicBezTo>
                    <a:cubicBezTo>
                      <a:pt x="1133" y="4436"/>
                      <a:pt x="4944" y="1132"/>
                      <a:pt x="9627" y="1132"/>
                    </a:cubicBezTo>
                    <a:close/>
                    <a:moveTo>
                      <a:pt x="9627" y="0"/>
                    </a:moveTo>
                    <a:cubicBezTo>
                      <a:pt x="7066" y="0"/>
                      <a:pt x="4663" y="876"/>
                      <a:pt x="2848" y="2461"/>
                    </a:cubicBezTo>
                    <a:cubicBezTo>
                      <a:pt x="1012" y="4067"/>
                      <a:pt x="1" y="6211"/>
                      <a:pt x="1" y="8494"/>
                    </a:cubicBezTo>
                    <a:cubicBezTo>
                      <a:pt x="1" y="10472"/>
                      <a:pt x="783" y="12389"/>
                      <a:pt x="2208" y="13908"/>
                    </a:cubicBezTo>
                    <a:cubicBezTo>
                      <a:pt x="2492" y="15073"/>
                      <a:pt x="2148" y="16302"/>
                      <a:pt x="1299" y="17151"/>
                    </a:cubicBezTo>
                    <a:cubicBezTo>
                      <a:pt x="943" y="17507"/>
                      <a:pt x="1193" y="18117"/>
                      <a:pt x="1701" y="18117"/>
                    </a:cubicBezTo>
                    <a:cubicBezTo>
                      <a:pt x="3313" y="18114"/>
                      <a:pt x="4862" y="17489"/>
                      <a:pt x="6024" y="16372"/>
                    </a:cubicBezTo>
                    <a:cubicBezTo>
                      <a:pt x="7173" y="16776"/>
                      <a:pt x="8380" y="16985"/>
                      <a:pt x="9600" y="16985"/>
                    </a:cubicBezTo>
                    <a:cubicBezTo>
                      <a:pt x="9609" y="16985"/>
                      <a:pt x="9618" y="16985"/>
                      <a:pt x="9627" y="16985"/>
                    </a:cubicBezTo>
                    <a:cubicBezTo>
                      <a:pt x="12184" y="16985"/>
                      <a:pt x="14606" y="16112"/>
                      <a:pt x="16439" y="14524"/>
                    </a:cubicBezTo>
                    <a:cubicBezTo>
                      <a:pt x="18302" y="12914"/>
                      <a:pt x="19325" y="10773"/>
                      <a:pt x="19325" y="8494"/>
                    </a:cubicBezTo>
                    <a:cubicBezTo>
                      <a:pt x="19325" y="6211"/>
                      <a:pt x="18302" y="4070"/>
                      <a:pt x="16439" y="2461"/>
                    </a:cubicBezTo>
                    <a:cubicBezTo>
                      <a:pt x="14606" y="873"/>
                      <a:pt x="12184" y="0"/>
                      <a:pt x="962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62" name="Google Shape;4959;p63">
                <a:extLst>
                  <a:ext uri="{FF2B5EF4-FFF2-40B4-BE49-F238E27FC236}">
                    <a16:creationId xmlns:a16="http://schemas.microsoft.com/office/drawing/2014/main" xmlns="" id="{03439A34-D02E-4892-8E96-5110E90C9777}"/>
                  </a:ext>
                </a:extLst>
              </p:cNvPr>
              <p:cNvSpPr/>
              <p:nvPr/>
            </p:nvSpPr>
            <p:spPr>
              <a:xfrm>
                <a:off x="4173600" y="1029775"/>
                <a:ext cx="78450" cy="75550"/>
              </a:xfrm>
              <a:custGeom>
                <a:avLst/>
                <a:gdLst/>
                <a:ahLst/>
                <a:cxnLst/>
                <a:rect l="l" t="t" r="r" b="b"/>
                <a:pathLst>
                  <a:path w="3138" h="3022" extrusionOk="0">
                    <a:moveTo>
                      <a:pt x="1510" y="1134"/>
                    </a:moveTo>
                    <a:cubicBezTo>
                      <a:pt x="1845" y="1134"/>
                      <a:pt x="2014" y="1539"/>
                      <a:pt x="1776" y="1777"/>
                    </a:cubicBezTo>
                    <a:cubicBezTo>
                      <a:pt x="1698" y="1855"/>
                      <a:pt x="1604" y="1889"/>
                      <a:pt x="1511" y="1889"/>
                    </a:cubicBezTo>
                    <a:cubicBezTo>
                      <a:pt x="1318" y="1889"/>
                      <a:pt x="1132" y="1738"/>
                      <a:pt x="1132" y="1512"/>
                    </a:cubicBezTo>
                    <a:cubicBezTo>
                      <a:pt x="1132" y="1300"/>
                      <a:pt x="1299" y="1134"/>
                      <a:pt x="1510" y="1134"/>
                    </a:cubicBezTo>
                    <a:close/>
                    <a:moveTo>
                      <a:pt x="1509" y="1"/>
                    </a:moveTo>
                    <a:cubicBezTo>
                      <a:pt x="1314" y="1"/>
                      <a:pt x="1118" y="39"/>
                      <a:pt x="930" y="117"/>
                    </a:cubicBezTo>
                    <a:cubicBezTo>
                      <a:pt x="366" y="349"/>
                      <a:pt x="0" y="899"/>
                      <a:pt x="0" y="1512"/>
                    </a:cubicBezTo>
                    <a:cubicBezTo>
                      <a:pt x="0" y="2345"/>
                      <a:pt x="674" y="3021"/>
                      <a:pt x="1510" y="3021"/>
                    </a:cubicBezTo>
                    <a:cubicBezTo>
                      <a:pt x="2120" y="3021"/>
                      <a:pt x="2669" y="2653"/>
                      <a:pt x="2902" y="2088"/>
                    </a:cubicBezTo>
                    <a:cubicBezTo>
                      <a:pt x="3137" y="1524"/>
                      <a:pt x="3008" y="875"/>
                      <a:pt x="2576" y="443"/>
                    </a:cubicBezTo>
                    <a:cubicBezTo>
                      <a:pt x="2287" y="154"/>
                      <a:pt x="1902" y="1"/>
                      <a:pt x="150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63" name="Google Shape;4960;p63">
                <a:extLst>
                  <a:ext uri="{FF2B5EF4-FFF2-40B4-BE49-F238E27FC236}">
                    <a16:creationId xmlns:a16="http://schemas.microsoft.com/office/drawing/2014/main" xmlns="" id="{40A00B7E-23CE-4211-9BC6-49CF7C10BB7A}"/>
                  </a:ext>
                </a:extLst>
              </p:cNvPr>
              <p:cNvSpPr/>
              <p:nvPr/>
            </p:nvSpPr>
            <p:spPr>
              <a:xfrm>
                <a:off x="4068825" y="1029775"/>
                <a:ext cx="78450" cy="75550"/>
              </a:xfrm>
              <a:custGeom>
                <a:avLst/>
                <a:gdLst/>
                <a:ahLst/>
                <a:cxnLst/>
                <a:rect l="l" t="t" r="r" b="b"/>
                <a:pathLst>
                  <a:path w="3138" h="3022" extrusionOk="0">
                    <a:moveTo>
                      <a:pt x="1510" y="1134"/>
                    </a:moveTo>
                    <a:cubicBezTo>
                      <a:pt x="1845" y="1134"/>
                      <a:pt x="2014" y="1539"/>
                      <a:pt x="1776" y="1777"/>
                    </a:cubicBezTo>
                    <a:cubicBezTo>
                      <a:pt x="1699" y="1855"/>
                      <a:pt x="1605" y="1889"/>
                      <a:pt x="1513" y="1889"/>
                    </a:cubicBezTo>
                    <a:cubicBezTo>
                      <a:pt x="1319" y="1889"/>
                      <a:pt x="1132" y="1738"/>
                      <a:pt x="1132" y="1512"/>
                    </a:cubicBezTo>
                    <a:cubicBezTo>
                      <a:pt x="1132" y="1300"/>
                      <a:pt x="1302" y="1134"/>
                      <a:pt x="1510" y="1134"/>
                    </a:cubicBezTo>
                    <a:close/>
                    <a:moveTo>
                      <a:pt x="1511" y="1"/>
                    </a:moveTo>
                    <a:cubicBezTo>
                      <a:pt x="1316" y="1"/>
                      <a:pt x="1120" y="39"/>
                      <a:pt x="933" y="117"/>
                    </a:cubicBezTo>
                    <a:cubicBezTo>
                      <a:pt x="369" y="349"/>
                      <a:pt x="0" y="899"/>
                      <a:pt x="0" y="1512"/>
                    </a:cubicBezTo>
                    <a:cubicBezTo>
                      <a:pt x="0" y="2345"/>
                      <a:pt x="677" y="3021"/>
                      <a:pt x="1510" y="3021"/>
                    </a:cubicBezTo>
                    <a:cubicBezTo>
                      <a:pt x="2120" y="3021"/>
                      <a:pt x="2672" y="2653"/>
                      <a:pt x="2905" y="2088"/>
                    </a:cubicBezTo>
                    <a:cubicBezTo>
                      <a:pt x="3137" y="1524"/>
                      <a:pt x="3011" y="875"/>
                      <a:pt x="2579" y="443"/>
                    </a:cubicBezTo>
                    <a:cubicBezTo>
                      <a:pt x="2290" y="154"/>
                      <a:pt x="1903" y="1"/>
                      <a:pt x="151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64" name="Google Shape;4961;p63">
                <a:extLst>
                  <a:ext uri="{FF2B5EF4-FFF2-40B4-BE49-F238E27FC236}">
                    <a16:creationId xmlns:a16="http://schemas.microsoft.com/office/drawing/2014/main" xmlns="" id="{E6CC197B-F83C-4CF8-8E6F-69F7DA39A4B4}"/>
                  </a:ext>
                </a:extLst>
              </p:cNvPr>
              <p:cNvSpPr/>
              <p:nvPr/>
            </p:nvSpPr>
            <p:spPr>
              <a:xfrm>
                <a:off x="3964125" y="1029775"/>
                <a:ext cx="78450" cy="75550"/>
              </a:xfrm>
              <a:custGeom>
                <a:avLst/>
                <a:gdLst/>
                <a:ahLst/>
                <a:cxnLst/>
                <a:rect l="l" t="t" r="r" b="b"/>
                <a:pathLst>
                  <a:path w="3138" h="3022" extrusionOk="0">
                    <a:moveTo>
                      <a:pt x="1510" y="1134"/>
                    </a:moveTo>
                    <a:cubicBezTo>
                      <a:pt x="1845" y="1134"/>
                      <a:pt x="2014" y="1539"/>
                      <a:pt x="1776" y="1777"/>
                    </a:cubicBezTo>
                    <a:cubicBezTo>
                      <a:pt x="1698" y="1855"/>
                      <a:pt x="1604" y="1889"/>
                      <a:pt x="1511" y="1889"/>
                    </a:cubicBezTo>
                    <a:cubicBezTo>
                      <a:pt x="1318" y="1889"/>
                      <a:pt x="1133" y="1738"/>
                      <a:pt x="1133" y="1512"/>
                    </a:cubicBezTo>
                    <a:cubicBezTo>
                      <a:pt x="1133" y="1300"/>
                      <a:pt x="1299" y="1134"/>
                      <a:pt x="1510" y="1134"/>
                    </a:cubicBezTo>
                    <a:close/>
                    <a:moveTo>
                      <a:pt x="1509" y="1"/>
                    </a:moveTo>
                    <a:cubicBezTo>
                      <a:pt x="1314" y="1"/>
                      <a:pt x="1118" y="39"/>
                      <a:pt x="930" y="117"/>
                    </a:cubicBezTo>
                    <a:cubicBezTo>
                      <a:pt x="366" y="349"/>
                      <a:pt x="0" y="899"/>
                      <a:pt x="0" y="1512"/>
                    </a:cubicBezTo>
                    <a:cubicBezTo>
                      <a:pt x="0" y="2345"/>
                      <a:pt x="674" y="3021"/>
                      <a:pt x="1510" y="3021"/>
                    </a:cubicBezTo>
                    <a:cubicBezTo>
                      <a:pt x="2120" y="3021"/>
                      <a:pt x="2669" y="2653"/>
                      <a:pt x="2902" y="2088"/>
                    </a:cubicBezTo>
                    <a:cubicBezTo>
                      <a:pt x="3137" y="1524"/>
                      <a:pt x="3008" y="875"/>
                      <a:pt x="2576" y="443"/>
                    </a:cubicBezTo>
                    <a:cubicBezTo>
                      <a:pt x="2287" y="154"/>
                      <a:pt x="1902" y="1"/>
                      <a:pt x="150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265" name="Google Shape;4962;p63">
              <a:extLst>
                <a:ext uri="{FF2B5EF4-FFF2-40B4-BE49-F238E27FC236}">
                  <a16:creationId xmlns:a16="http://schemas.microsoft.com/office/drawing/2014/main" xmlns="" id="{FF603F07-64CA-455C-8195-39238AE4D6C4}"/>
                </a:ext>
              </a:extLst>
            </p:cNvPr>
            <p:cNvGrpSpPr/>
            <p:nvPr/>
          </p:nvGrpSpPr>
          <p:grpSpPr>
            <a:xfrm>
              <a:off x="3168298" y="3446563"/>
              <a:ext cx="234450" cy="203355"/>
              <a:chOff x="4452900" y="861750"/>
              <a:chExt cx="489700" cy="424750"/>
            </a:xfrm>
            <a:solidFill>
              <a:schemeClr val="accent4"/>
            </a:solidFill>
          </p:grpSpPr>
          <p:sp>
            <p:nvSpPr>
              <p:cNvPr id="1266" name="Google Shape;4963;p63">
                <a:extLst>
                  <a:ext uri="{FF2B5EF4-FFF2-40B4-BE49-F238E27FC236}">
                    <a16:creationId xmlns:a16="http://schemas.microsoft.com/office/drawing/2014/main" xmlns="" id="{7226F2E9-F602-474E-A2FE-0C5DBB23B0F0}"/>
                  </a:ext>
                </a:extLst>
              </p:cNvPr>
              <p:cNvSpPr/>
              <p:nvPr/>
            </p:nvSpPr>
            <p:spPr>
              <a:xfrm>
                <a:off x="4452900" y="861750"/>
                <a:ext cx="489700" cy="424750"/>
              </a:xfrm>
              <a:custGeom>
                <a:avLst/>
                <a:gdLst/>
                <a:ahLst/>
                <a:cxnLst/>
                <a:rect l="l" t="t" r="r" b="b"/>
                <a:pathLst>
                  <a:path w="19588" h="16990" extrusionOk="0">
                    <a:moveTo>
                      <a:pt x="3660" y="1137"/>
                    </a:moveTo>
                    <a:cubicBezTo>
                      <a:pt x="4575" y="1137"/>
                      <a:pt x="5402" y="1687"/>
                      <a:pt x="5752" y="2532"/>
                    </a:cubicBezTo>
                    <a:cubicBezTo>
                      <a:pt x="6102" y="3380"/>
                      <a:pt x="5909" y="4353"/>
                      <a:pt x="5260" y="5002"/>
                    </a:cubicBezTo>
                    <a:cubicBezTo>
                      <a:pt x="4828" y="5434"/>
                      <a:pt x="4249" y="5664"/>
                      <a:pt x="3660" y="5664"/>
                    </a:cubicBezTo>
                    <a:cubicBezTo>
                      <a:pt x="3368" y="5664"/>
                      <a:pt x="3073" y="5607"/>
                      <a:pt x="2793" y="5491"/>
                    </a:cubicBezTo>
                    <a:cubicBezTo>
                      <a:pt x="1948" y="5141"/>
                      <a:pt x="1395" y="4317"/>
                      <a:pt x="1395" y="3402"/>
                    </a:cubicBezTo>
                    <a:cubicBezTo>
                      <a:pt x="1395" y="2149"/>
                      <a:pt x="2410" y="1137"/>
                      <a:pt x="3660" y="1137"/>
                    </a:cubicBezTo>
                    <a:close/>
                    <a:moveTo>
                      <a:pt x="10453" y="1137"/>
                    </a:moveTo>
                    <a:cubicBezTo>
                      <a:pt x="11043" y="1137"/>
                      <a:pt x="11622" y="1366"/>
                      <a:pt x="12054" y="1798"/>
                    </a:cubicBezTo>
                    <a:cubicBezTo>
                      <a:pt x="12703" y="2447"/>
                      <a:pt x="12896" y="3420"/>
                      <a:pt x="12546" y="4268"/>
                    </a:cubicBezTo>
                    <a:cubicBezTo>
                      <a:pt x="12196" y="5114"/>
                      <a:pt x="11368" y="5666"/>
                      <a:pt x="10453" y="5666"/>
                    </a:cubicBezTo>
                    <a:cubicBezTo>
                      <a:pt x="9203" y="5663"/>
                      <a:pt x="8189" y="4652"/>
                      <a:pt x="8189" y="3402"/>
                    </a:cubicBezTo>
                    <a:cubicBezTo>
                      <a:pt x="8189" y="2484"/>
                      <a:pt x="8741" y="1659"/>
                      <a:pt x="9587" y="1309"/>
                    </a:cubicBezTo>
                    <a:cubicBezTo>
                      <a:pt x="9867" y="1193"/>
                      <a:pt x="10161" y="1137"/>
                      <a:pt x="10453" y="1137"/>
                    </a:cubicBezTo>
                    <a:close/>
                    <a:moveTo>
                      <a:pt x="14983" y="9063"/>
                    </a:moveTo>
                    <a:lnTo>
                      <a:pt x="14983" y="13592"/>
                    </a:lnTo>
                    <a:lnTo>
                      <a:pt x="13850" y="13592"/>
                    </a:lnTo>
                    <a:lnTo>
                      <a:pt x="13850" y="9063"/>
                    </a:lnTo>
                    <a:close/>
                    <a:moveTo>
                      <a:pt x="18455" y="7276"/>
                    </a:moveTo>
                    <a:lnTo>
                      <a:pt x="18455" y="15377"/>
                    </a:lnTo>
                    <a:lnTo>
                      <a:pt x="16115" y="13849"/>
                    </a:lnTo>
                    <a:lnTo>
                      <a:pt x="16115" y="8803"/>
                    </a:lnTo>
                    <a:lnTo>
                      <a:pt x="18455" y="7276"/>
                    </a:lnTo>
                    <a:close/>
                    <a:moveTo>
                      <a:pt x="12153" y="6799"/>
                    </a:moveTo>
                    <a:cubicBezTo>
                      <a:pt x="12464" y="6799"/>
                      <a:pt x="12718" y="7049"/>
                      <a:pt x="12718" y="7363"/>
                    </a:cubicBezTo>
                    <a:lnTo>
                      <a:pt x="12718" y="15289"/>
                    </a:lnTo>
                    <a:cubicBezTo>
                      <a:pt x="12718" y="15603"/>
                      <a:pt x="12464" y="15857"/>
                      <a:pt x="12153" y="15857"/>
                    </a:cubicBezTo>
                    <a:lnTo>
                      <a:pt x="1963" y="15857"/>
                    </a:lnTo>
                    <a:cubicBezTo>
                      <a:pt x="1649" y="15857"/>
                      <a:pt x="1395" y="15603"/>
                      <a:pt x="1395" y="15289"/>
                    </a:cubicBezTo>
                    <a:lnTo>
                      <a:pt x="1395" y="7363"/>
                    </a:lnTo>
                    <a:cubicBezTo>
                      <a:pt x="1395" y="7049"/>
                      <a:pt x="1649" y="6799"/>
                      <a:pt x="1963" y="6799"/>
                    </a:cubicBezTo>
                    <a:close/>
                    <a:moveTo>
                      <a:pt x="3656" y="0"/>
                    </a:moveTo>
                    <a:cubicBezTo>
                      <a:pt x="3623" y="0"/>
                      <a:pt x="3590" y="1"/>
                      <a:pt x="3557" y="2"/>
                    </a:cubicBezTo>
                    <a:cubicBezTo>
                      <a:pt x="2198" y="44"/>
                      <a:pt x="997" y="889"/>
                      <a:pt x="498" y="2155"/>
                    </a:cubicBezTo>
                    <a:cubicBezTo>
                      <a:pt x="0" y="3417"/>
                      <a:pt x="305" y="4857"/>
                      <a:pt x="1271" y="5811"/>
                    </a:cubicBezTo>
                    <a:cubicBezTo>
                      <a:pt x="658" y="6086"/>
                      <a:pt x="263" y="6693"/>
                      <a:pt x="263" y="7363"/>
                    </a:cubicBezTo>
                    <a:lnTo>
                      <a:pt x="263" y="15289"/>
                    </a:lnTo>
                    <a:cubicBezTo>
                      <a:pt x="263" y="16228"/>
                      <a:pt x="1024" y="16986"/>
                      <a:pt x="1963" y="16989"/>
                    </a:cubicBezTo>
                    <a:lnTo>
                      <a:pt x="12153" y="16989"/>
                    </a:lnTo>
                    <a:cubicBezTo>
                      <a:pt x="13089" y="16986"/>
                      <a:pt x="13850" y="16228"/>
                      <a:pt x="13850" y="15289"/>
                    </a:cubicBezTo>
                    <a:lnTo>
                      <a:pt x="13850" y="14725"/>
                    </a:lnTo>
                    <a:lnTo>
                      <a:pt x="15381" y="14725"/>
                    </a:lnTo>
                    <a:lnTo>
                      <a:pt x="18712" y="16896"/>
                    </a:lnTo>
                    <a:cubicBezTo>
                      <a:pt x="18810" y="16959"/>
                      <a:pt x="18916" y="16988"/>
                      <a:pt x="19020" y="16988"/>
                    </a:cubicBezTo>
                    <a:cubicBezTo>
                      <a:pt x="19315" y="16988"/>
                      <a:pt x="19587" y="16754"/>
                      <a:pt x="19587" y="16422"/>
                    </a:cubicBezTo>
                    <a:lnTo>
                      <a:pt x="19587" y="6231"/>
                    </a:lnTo>
                    <a:cubicBezTo>
                      <a:pt x="19587" y="6023"/>
                      <a:pt x="19473" y="5832"/>
                      <a:pt x="19291" y="5733"/>
                    </a:cubicBezTo>
                    <a:cubicBezTo>
                      <a:pt x="19206" y="5687"/>
                      <a:pt x="19114" y="5664"/>
                      <a:pt x="19021" y="5664"/>
                    </a:cubicBezTo>
                    <a:cubicBezTo>
                      <a:pt x="18913" y="5664"/>
                      <a:pt x="18806" y="5695"/>
                      <a:pt x="18712" y="5757"/>
                    </a:cubicBezTo>
                    <a:lnTo>
                      <a:pt x="15381" y="7931"/>
                    </a:lnTo>
                    <a:lnTo>
                      <a:pt x="13850" y="7931"/>
                    </a:lnTo>
                    <a:lnTo>
                      <a:pt x="13850" y="7363"/>
                    </a:lnTo>
                    <a:cubicBezTo>
                      <a:pt x="13850" y="6693"/>
                      <a:pt x="13455" y="6086"/>
                      <a:pt x="12842" y="5811"/>
                    </a:cubicBezTo>
                    <a:cubicBezTo>
                      <a:pt x="13808" y="4857"/>
                      <a:pt x="14113" y="3417"/>
                      <a:pt x="13615" y="2155"/>
                    </a:cubicBezTo>
                    <a:cubicBezTo>
                      <a:pt x="13117" y="889"/>
                      <a:pt x="11915" y="44"/>
                      <a:pt x="10556" y="2"/>
                    </a:cubicBezTo>
                    <a:cubicBezTo>
                      <a:pt x="10523" y="1"/>
                      <a:pt x="10490" y="0"/>
                      <a:pt x="10457" y="0"/>
                    </a:cubicBezTo>
                    <a:cubicBezTo>
                      <a:pt x="9137" y="0"/>
                      <a:pt x="7933" y="763"/>
                      <a:pt x="7374" y="1967"/>
                    </a:cubicBezTo>
                    <a:cubicBezTo>
                      <a:pt x="6800" y="3199"/>
                      <a:pt x="7017" y="4652"/>
                      <a:pt x="7926" y="5666"/>
                    </a:cubicBezTo>
                    <a:lnTo>
                      <a:pt x="6190" y="5666"/>
                    </a:lnTo>
                    <a:cubicBezTo>
                      <a:pt x="7096" y="4652"/>
                      <a:pt x="7313" y="3199"/>
                      <a:pt x="6740" y="1967"/>
                    </a:cubicBezTo>
                    <a:cubicBezTo>
                      <a:pt x="6180" y="763"/>
                      <a:pt x="4976" y="0"/>
                      <a:pt x="365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67" name="Google Shape;4964;p63">
                <a:extLst>
                  <a:ext uri="{FF2B5EF4-FFF2-40B4-BE49-F238E27FC236}">
                    <a16:creationId xmlns:a16="http://schemas.microsoft.com/office/drawing/2014/main" xmlns="" id="{2C9C4DD1-C269-4FB3-8293-097CC92F059C}"/>
                  </a:ext>
                </a:extLst>
              </p:cNvPr>
              <p:cNvSpPr/>
              <p:nvPr/>
            </p:nvSpPr>
            <p:spPr>
              <a:xfrm>
                <a:off x="4572675" y="1074100"/>
                <a:ext cx="115375" cy="141625"/>
              </a:xfrm>
              <a:custGeom>
                <a:avLst/>
                <a:gdLst/>
                <a:ahLst/>
                <a:cxnLst/>
                <a:rect l="l" t="t" r="r" b="b"/>
                <a:pathLst>
                  <a:path w="4615" h="5665" extrusionOk="0">
                    <a:moveTo>
                      <a:pt x="1133" y="1626"/>
                    </a:moveTo>
                    <a:lnTo>
                      <a:pt x="2945" y="2834"/>
                    </a:lnTo>
                    <a:lnTo>
                      <a:pt x="1133" y="4041"/>
                    </a:lnTo>
                    <a:lnTo>
                      <a:pt x="1133" y="1626"/>
                    </a:lnTo>
                    <a:close/>
                    <a:moveTo>
                      <a:pt x="569" y="1"/>
                    </a:moveTo>
                    <a:cubicBezTo>
                      <a:pt x="274" y="1"/>
                      <a:pt x="1" y="236"/>
                      <a:pt x="1" y="569"/>
                    </a:cubicBezTo>
                    <a:lnTo>
                      <a:pt x="1" y="5098"/>
                    </a:lnTo>
                    <a:cubicBezTo>
                      <a:pt x="1" y="5430"/>
                      <a:pt x="275" y="5665"/>
                      <a:pt x="571" y="5665"/>
                    </a:cubicBezTo>
                    <a:cubicBezTo>
                      <a:pt x="676" y="5665"/>
                      <a:pt x="784" y="5635"/>
                      <a:pt x="883" y="5569"/>
                    </a:cubicBezTo>
                    <a:lnTo>
                      <a:pt x="4280" y="3305"/>
                    </a:lnTo>
                    <a:cubicBezTo>
                      <a:pt x="4615" y="3078"/>
                      <a:pt x="4615" y="2583"/>
                      <a:pt x="4280" y="2360"/>
                    </a:cubicBezTo>
                    <a:lnTo>
                      <a:pt x="4280" y="2363"/>
                    </a:lnTo>
                    <a:lnTo>
                      <a:pt x="883" y="98"/>
                    </a:lnTo>
                    <a:cubicBezTo>
                      <a:pt x="783" y="31"/>
                      <a:pt x="674" y="1"/>
                      <a:pt x="56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68" name="Google Shape;4965;p63">
                <a:extLst>
                  <a:ext uri="{FF2B5EF4-FFF2-40B4-BE49-F238E27FC236}">
                    <a16:creationId xmlns:a16="http://schemas.microsoft.com/office/drawing/2014/main" xmlns="" id="{5AAB9E3E-7BCF-4E17-8B38-CFA9F0FF2E7B}"/>
                  </a:ext>
                </a:extLst>
              </p:cNvPr>
              <p:cNvSpPr/>
              <p:nvPr/>
            </p:nvSpPr>
            <p:spPr>
              <a:xfrm>
                <a:off x="4714225" y="1060000"/>
                <a:ext cx="28325" cy="28350"/>
              </a:xfrm>
              <a:custGeom>
                <a:avLst/>
                <a:gdLst/>
                <a:ahLst/>
                <a:cxnLst/>
                <a:rect l="l" t="t" r="r" b="b"/>
                <a:pathLst>
                  <a:path w="1133" h="1134" extrusionOk="0">
                    <a:moveTo>
                      <a:pt x="568" y="1"/>
                    </a:moveTo>
                    <a:cubicBezTo>
                      <a:pt x="254" y="1"/>
                      <a:pt x="0" y="251"/>
                      <a:pt x="0" y="565"/>
                    </a:cubicBezTo>
                    <a:cubicBezTo>
                      <a:pt x="0" y="879"/>
                      <a:pt x="254" y="1133"/>
                      <a:pt x="568" y="1133"/>
                    </a:cubicBezTo>
                    <a:cubicBezTo>
                      <a:pt x="879" y="1133"/>
                      <a:pt x="1133" y="879"/>
                      <a:pt x="1133" y="565"/>
                    </a:cubicBezTo>
                    <a:cubicBezTo>
                      <a:pt x="1133" y="251"/>
                      <a:pt x="879" y="1"/>
                      <a:pt x="56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269" name="Google Shape;4966;p63">
              <a:extLst>
                <a:ext uri="{FF2B5EF4-FFF2-40B4-BE49-F238E27FC236}">
                  <a16:creationId xmlns:a16="http://schemas.microsoft.com/office/drawing/2014/main" xmlns="" id="{48D147DB-08DE-4A30-A6DA-45B8902EBFA3}"/>
                </a:ext>
              </a:extLst>
            </p:cNvPr>
            <p:cNvGrpSpPr/>
            <p:nvPr/>
          </p:nvGrpSpPr>
          <p:grpSpPr>
            <a:xfrm>
              <a:off x="3452001" y="3432595"/>
              <a:ext cx="241823" cy="231291"/>
              <a:chOff x="5049750" y="832600"/>
              <a:chExt cx="505100" cy="483100"/>
            </a:xfrm>
            <a:solidFill>
              <a:schemeClr val="accent4"/>
            </a:solidFill>
          </p:grpSpPr>
          <p:sp>
            <p:nvSpPr>
              <p:cNvPr id="1270" name="Google Shape;4967;p63">
                <a:extLst>
                  <a:ext uri="{FF2B5EF4-FFF2-40B4-BE49-F238E27FC236}">
                    <a16:creationId xmlns:a16="http://schemas.microsoft.com/office/drawing/2014/main" xmlns="" id="{49E67CE6-09C5-4B35-8D27-CED4A7A156E7}"/>
                  </a:ext>
                </a:extLst>
              </p:cNvPr>
              <p:cNvSpPr/>
              <p:nvPr/>
            </p:nvSpPr>
            <p:spPr>
              <a:xfrm>
                <a:off x="5049750" y="832600"/>
                <a:ext cx="505100" cy="483100"/>
              </a:xfrm>
              <a:custGeom>
                <a:avLst/>
                <a:gdLst/>
                <a:ahLst/>
                <a:cxnLst/>
                <a:rect l="l" t="t" r="r" b="b"/>
                <a:pathLst>
                  <a:path w="20204" h="19324" extrusionOk="0">
                    <a:moveTo>
                      <a:pt x="12136" y="1129"/>
                    </a:moveTo>
                    <a:cubicBezTo>
                      <a:pt x="13730" y="1129"/>
                      <a:pt x="15325" y="1737"/>
                      <a:pt x="16538" y="2952"/>
                    </a:cubicBezTo>
                    <a:cubicBezTo>
                      <a:pt x="18969" y="5383"/>
                      <a:pt x="18969" y="9323"/>
                      <a:pt x="16538" y="11757"/>
                    </a:cubicBezTo>
                    <a:cubicBezTo>
                      <a:pt x="15341" y="12950"/>
                      <a:pt x="13747" y="13579"/>
                      <a:pt x="12129" y="13579"/>
                    </a:cubicBezTo>
                    <a:cubicBezTo>
                      <a:pt x="11233" y="13579"/>
                      <a:pt x="10329" y="13386"/>
                      <a:pt x="9482" y="12989"/>
                    </a:cubicBezTo>
                    <a:cubicBezTo>
                      <a:pt x="9461" y="12980"/>
                      <a:pt x="9440" y="12968"/>
                      <a:pt x="9419" y="12959"/>
                    </a:cubicBezTo>
                    <a:cubicBezTo>
                      <a:pt x="8794" y="12657"/>
                      <a:pt x="8223" y="12249"/>
                      <a:pt x="7734" y="11757"/>
                    </a:cubicBezTo>
                    <a:cubicBezTo>
                      <a:pt x="5306" y="9329"/>
                      <a:pt x="5306" y="5380"/>
                      <a:pt x="7734" y="2952"/>
                    </a:cubicBezTo>
                    <a:cubicBezTo>
                      <a:pt x="8948" y="1737"/>
                      <a:pt x="10542" y="1129"/>
                      <a:pt x="12136" y="1129"/>
                    </a:cubicBezTo>
                    <a:close/>
                    <a:moveTo>
                      <a:pt x="5871" y="11216"/>
                    </a:moveTo>
                    <a:cubicBezTo>
                      <a:pt x="6475" y="12195"/>
                      <a:pt x="7296" y="13016"/>
                      <a:pt x="8271" y="13620"/>
                    </a:cubicBezTo>
                    <a:lnTo>
                      <a:pt x="7734" y="14160"/>
                    </a:lnTo>
                    <a:cubicBezTo>
                      <a:pt x="7622" y="14271"/>
                      <a:pt x="7477" y="14326"/>
                      <a:pt x="7332" y="14326"/>
                    </a:cubicBezTo>
                    <a:cubicBezTo>
                      <a:pt x="7188" y="14326"/>
                      <a:pt x="7044" y="14271"/>
                      <a:pt x="6934" y="14160"/>
                    </a:cubicBezTo>
                    <a:lnTo>
                      <a:pt x="5330" y="12557"/>
                    </a:lnTo>
                    <a:cubicBezTo>
                      <a:pt x="5110" y="12337"/>
                      <a:pt x="5110" y="11977"/>
                      <a:pt x="5330" y="11757"/>
                    </a:cubicBezTo>
                    <a:lnTo>
                      <a:pt x="5871" y="11216"/>
                    </a:lnTo>
                    <a:close/>
                    <a:moveTo>
                      <a:pt x="4932" y="13762"/>
                    </a:moveTo>
                    <a:lnTo>
                      <a:pt x="5732" y="14562"/>
                    </a:lnTo>
                    <a:lnTo>
                      <a:pt x="4932" y="15362"/>
                    </a:lnTo>
                    <a:lnTo>
                      <a:pt x="4131" y="14562"/>
                    </a:lnTo>
                    <a:lnTo>
                      <a:pt x="4932" y="13762"/>
                    </a:lnTo>
                    <a:close/>
                    <a:moveTo>
                      <a:pt x="3328" y="15362"/>
                    </a:moveTo>
                    <a:lnTo>
                      <a:pt x="4128" y="16162"/>
                    </a:lnTo>
                    <a:lnTo>
                      <a:pt x="2268" y="18025"/>
                    </a:lnTo>
                    <a:cubicBezTo>
                      <a:pt x="2157" y="18135"/>
                      <a:pt x="2013" y="18190"/>
                      <a:pt x="1868" y="18190"/>
                    </a:cubicBezTo>
                    <a:cubicBezTo>
                      <a:pt x="1723" y="18190"/>
                      <a:pt x="1577" y="18134"/>
                      <a:pt x="1465" y="18022"/>
                    </a:cubicBezTo>
                    <a:cubicBezTo>
                      <a:pt x="1245" y="17802"/>
                      <a:pt x="1245" y="17443"/>
                      <a:pt x="1465" y="17222"/>
                    </a:cubicBezTo>
                    <a:lnTo>
                      <a:pt x="3328" y="15362"/>
                    </a:lnTo>
                    <a:close/>
                    <a:moveTo>
                      <a:pt x="12135" y="1"/>
                    </a:moveTo>
                    <a:cubicBezTo>
                      <a:pt x="10250" y="1"/>
                      <a:pt x="8365" y="718"/>
                      <a:pt x="6931" y="2152"/>
                    </a:cubicBezTo>
                    <a:cubicBezTo>
                      <a:pt x="4769" y="4311"/>
                      <a:pt x="4237" y="7493"/>
                      <a:pt x="5330" y="10157"/>
                    </a:cubicBezTo>
                    <a:lnTo>
                      <a:pt x="4527" y="10957"/>
                    </a:lnTo>
                    <a:cubicBezTo>
                      <a:pt x="4020" y="11467"/>
                      <a:pt x="3887" y="12240"/>
                      <a:pt x="4198" y="12892"/>
                    </a:cubicBezTo>
                    <a:lnTo>
                      <a:pt x="665" y="16422"/>
                    </a:lnTo>
                    <a:cubicBezTo>
                      <a:pt x="1" y="17086"/>
                      <a:pt x="1" y="18161"/>
                      <a:pt x="665" y="18825"/>
                    </a:cubicBezTo>
                    <a:cubicBezTo>
                      <a:pt x="996" y="19158"/>
                      <a:pt x="1431" y="19324"/>
                      <a:pt x="1865" y="19324"/>
                    </a:cubicBezTo>
                    <a:cubicBezTo>
                      <a:pt x="2300" y="19324"/>
                      <a:pt x="2735" y="19158"/>
                      <a:pt x="3066" y="18825"/>
                    </a:cubicBezTo>
                    <a:lnTo>
                      <a:pt x="6598" y="15293"/>
                    </a:lnTo>
                    <a:cubicBezTo>
                      <a:pt x="6831" y="15403"/>
                      <a:pt x="7081" y="15457"/>
                      <a:pt x="7328" y="15457"/>
                    </a:cubicBezTo>
                    <a:cubicBezTo>
                      <a:pt x="7770" y="15457"/>
                      <a:pt x="8206" y="15286"/>
                      <a:pt x="8531" y="14961"/>
                    </a:cubicBezTo>
                    <a:lnTo>
                      <a:pt x="9331" y="14163"/>
                    </a:lnTo>
                    <a:cubicBezTo>
                      <a:pt x="10241" y="14538"/>
                      <a:pt x="11190" y="14717"/>
                      <a:pt x="12127" y="14717"/>
                    </a:cubicBezTo>
                    <a:cubicBezTo>
                      <a:pt x="14530" y="14717"/>
                      <a:pt x="16858" y="13537"/>
                      <a:pt x="18256" y="11437"/>
                    </a:cubicBezTo>
                    <a:cubicBezTo>
                      <a:pt x="20204" y="8520"/>
                      <a:pt x="19821" y="4631"/>
                      <a:pt x="17342" y="2152"/>
                    </a:cubicBezTo>
                    <a:cubicBezTo>
                      <a:pt x="15906" y="718"/>
                      <a:pt x="14020" y="1"/>
                      <a:pt x="1213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71" name="Google Shape;4968;p63">
                <a:extLst>
                  <a:ext uri="{FF2B5EF4-FFF2-40B4-BE49-F238E27FC236}">
                    <a16:creationId xmlns:a16="http://schemas.microsoft.com/office/drawing/2014/main" xmlns="" id="{C9BF7648-9809-4487-A7CD-AEB6A90DBA01}"/>
                  </a:ext>
                </a:extLst>
              </p:cNvPr>
              <p:cNvSpPr/>
              <p:nvPr/>
            </p:nvSpPr>
            <p:spPr>
              <a:xfrm>
                <a:off x="5216725" y="889175"/>
                <a:ext cx="276000" cy="254400"/>
              </a:xfrm>
              <a:custGeom>
                <a:avLst/>
                <a:gdLst/>
                <a:ahLst/>
                <a:cxnLst/>
                <a:rect l="l" t="t" r="r" b="b"/>
                <a:pathLst>
                  <a:path w="11040" h="10176" extrusionOk="0">
                    <a:moveTo>
                      <a:pt x="5456" y="1133"/>
                    </a:moveTo>
                    <a:cubicBezTo>
                      <a:pt x="6487" y="1133"/>
                      <a:pt x="7500" y="1535"/>
                      <a:pt x="8259" y="2293"/>
                    </a:cubicBezTo>
                    <a:cubicBezTo>
                      <a:pt x="9802" y="3839"/>
                      <a:pt x="9802" y="6348"/>
                      <a:pt x="8259" y="7897"/>
                    </a:cubicBezTo>
                    <a:cubicBezTo>
                      <a:pt x="7501" y="8653"/>
                      <a:pt x="6489" y="9055"/>
                      <a:pt x="5460" y="9055"/>
                    </a:cubicBezTo>
                    <a:cubicBezTo>
                      <a:pt x="4948" y="9055"/>
                      <a:pt x="4433" y="8956"/>
                      <a:pt x="3941" y="8751"/>
                    </a:cubicBezTo>
                    <a:cubicBezTo>
                      <a:pt x="2462" y="8138"/>
                      <a:pt x="1499" y="6695"/>
                      <a:pt x="1499" y="5095"/>
                    </a:cubicBezTo>
                    <a:cubicBezTo>
                      <a:pt x="1499" y="3491"/>
                      <a:pt x="2462" y="2048"/>
                      <a:pt x="3941" y="1435"/>
                    </a:cubicBezTo>
                    <a:cubicBezTo>
                      <a:pt x="4431" y="1232"/>
                      <a:pt x="4946" y="1133"/>
                      <a:pt x="5456" y="1133"/>
                    </a:cubicBezTo>
                    <a:close/>
                    <a:moveTo>
                      <a:pt x="5468" y="1"/>
                    </a:moveTo>
                    <a:cubicBezTo>
                      <a:pt x="5465" y="1"/>
                      <a:pt x="5461" y="1"/>
                      <a:pt x="5457" y="1"/>
                    </a:cubicBezTo>
                    <a:cubicBezTo>
                      <a:pt x="3029" y="4"/>
                      <a:pt x="943" y="1719"/>
                      <a:pt x="472" y="4098"/>
                    </a:cubicBezTo>
                    <a:cubicBezTo>
                      <a:pt x="1" y="6481"/>
                      <a:pt x="1275" y="8860"/>
                      <a:pt x="3519" y="9787"/>
                    </a:cubicBezTo>
                    <a:cubicBezTo>
                      <a:pt x="4151" y="10049"/>
                      <a:pt x="4811" y="10175"/>
                      <a:pt x="5463" y="10175"/>
                    </a:cubicBezTo>
                    <a:cubicBezTo>
                      <a:pt x="7120" y="10175"/>
                      <a:pt x="8725" y="9362"/>
                      <a:pt x="9693" y="7912"/>
                    </a:cubicBezTo>
                    <a:cubicBezTo>
                      <a:pt x="11040" y="5895"/>
                      <a:pt x="10774" y="3207"/>
                      <a:pt x="9059" y="1492"/>
                    </a:cubicBezTo>
                    <a:cubicBezTo>
                      <a:pt x="8108" y="535"/>
                      <a:pt x="6814" y="1"/>
                      <a:pt x="546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272" name="Google Shape;4969;p63">
              <a:extLst>
                <a:ext uri="{FF2B5EF4-FFF2-40B4-BE49-F238E27FC236}">
                  <a16:creationId xmlns:a16="http://schemas.microsoft.com/office/drawing/2014/main" xmlns="" id="{147735E8-EC8D-423E-8811-923EC0D38477}"/>
                </a:ext>
              </a:extLst>
            </p:cNvPr>
            <p:cNvSpPr/>
            <p:nvPr/>
          </p:nvSpPr>
          <p:spPr>
            <a:xfrm>
              <a:off x="3738299" y="3449350"/>
              <a:ext cx="232344" cy="197801"/>
            </a:xfrm>
            <a:custGeom>
              <a:avLst/>
              <a:gdLst/>
              <a:ahLst/>
              <a:cxnLst/>
              <a:rect l="l" t="t" r="r" b="b"/>
              <a:pathLst>
                <a:path w="19412" h="16526" extrusionOk="0">
                  <a:moveTo>
                    <a:pt x="8421" y="4128"/>
                  </a:moveTo>
                  <a:lnTo>
                    <a:pt x="8421" y="6791"/>
                  </a:lnTo>
                  <a:lnTo>
                    <a:pt x="5302" y="6791"/>
                  </a:lnTo>
                  <a:lnTo>
                    <a:pt x="4511" y="4128"/>
                  </a:lnTo>
                  <a:close/>
                  <a:moveTo>
                    <a:pt x="12661" y="4131"/>
                  </a:moveTo>
                  <a:lnTo>
                    <a:pt x="12661" y="6791"/>
                  </a:lnTo>
                  <a:lnTo>
                    <a:pt x="9554" y="6791"/>
                  </a:lnTo>
                  <a:lnTo>
                    <a:pt x="9554" y="4131"/>
                  </a:lnTo>
                  <a:close/>
                  <a:moveTo>
                    <a:pt x="17999" y="4131"/>
                  </a:moveTo>
                  <a:lnTo>
                    <a:pt x="17208" y="6791"/>
                  </a:lnTo>
                  <a:lnTo>
                    <a:pt x="13793" y="6791"/>
                  </a:lnTo>
                  <a:lnTo>
                    <a:pt x="13793" y="4131"/>
                  </a:lnTo>
                  <a:close/>
                  <a:moveTo>
                    <a:pt x="8421" y="7923"/>
                  </a:moveTo>
                  <a:lnTo>
                    <a:pt x="8421" y="10583"/>
                  </a:lnTo>
                  <a:lnTo>
                    <a:pt x="6432" y="10583"/>
                  </a:lnTo>
                  <a:lnTo>
                    <a:pt x="5640" y="7923"/>
                  </a:lnTo>
                  <a:close/>
                  <a:moveTo>
                    <a:pt x="12661" y="7923"/>
                  </a:moveTo>
                  <a:lnTo>
                    <a:pt x="12661" y="10583"/>
                  </a:lnTo>
                  <a:lnTo>
                    <a:pt x="9554" y="10583"/>
                  </a:lnTo>
                  <a:lnTo>
                    <a:pt x="9554" y="7923"/>
                  </a:lnTo>
                  <a:close/>
                  <a:moveTo>
                    <a:pt x="16873" y="7923"/>
                  </a:moveTo>
                  <a:lnTo>
                    <a:pt x="16076" y="10583"/>
                  </a:lnTo>
                  <a:lnTo>
                    <a:pt x="13793" y="10583"/>
                  </a:lnTo>
                  <a:lnTo>
                    <a:pt x="13793" y="7923"/>
                  </a:lnTo>
                  <a:close/>
                  <a:moveTo>
                    <a:pt x="7935" y="13570"/>
                  </a:moveTo>
                  <a:cubicBezTo>
                    <a:pt x="8744" y="13570"/>
                    <a:pt x="9152" y="14551"/>
                    <a:pt x="8578" y="15125"/>
                  </a:cubicBezTo>
                  <a:cubicBezTo>
                    <a:pt x="8393" y="15310"/>
                    <a:pt x="8165" y="15393"/>
                    <a:pt x="7941" y="15393"/>
                  </a:cubicBezTo>
                  <a:cubicBezTo>
                    <a:pt x="7473" y="15393"/>
                    <a:pt x="7023" y="15029"/>
                    <a:pt x="7023" y="14482"/>
                  </a:cubicBezTo>
                  <a:cubicBezTo>
                    <a:pt x="7023" y="13977"/>
                    <a:pt x="7431" y="13573"/>
                    <a:pt x="7932" y="13570"/>
                  </a:cubicBezTo>
                  <a:close/>
                  <a:moveTo>
                    <a:pt x="14910" y="13570"/>
                  </a:moveTo>
                  <a:cubicBezTo>
                    <a:pt x="15719" y="13570"/>
                    <a:pt x="16127" y="14551"/>
                    <a:pt x="15553" y="15125"/>
                  </a:cubicBezTo>
                  <a:cubicBezTo>
                    <a:pt x="15368" y="15310"/>
                    <a:pt x="15140" y="15393"/>
                    <a:pt x="14916" y="15393"/>
                  </a:cubicBezTo>
                  <a:cubicBezTo>
                    <a:pt x="14448" y="15393"/>
                    <a:pt x="13998" y="15029"/>
                    <a:pt x="13998" y="14482"/>
                  </a:cubicBezTo>
                  <a:cubicBezTo>
                    <a:pt x="13998" y="13977"/>
                    <a:pt x="14406" y="13570"/>
                    <a:pt x="14910" y="13570"/>
                  </a:cubicBezTo>
                  <a:close/>
                  <a:moveTo>
                    <a:pt x="568" y="0"/>
                  </a:moveTo>
                  <a:cubicBezTo>
                    <a:pt x="254" y="0"/>
                    <a:pt x="0" y="254"/>
                    <a:pt x="0" y="565"/>
                  </a:cubicBezTo>
                  <a:cubicBezTo>
                    <a:pt x="0" y="879"/>
                    <a:pt x="254" y="1133"/>
                    <a:pt x="568" y="1133"/>
                  </a:cubicBezTo>
                  <a:lnTo>
                    <a:pt x="2437" y="1133"/>
                  </a:lnTo>
                  <a:lnTo>
                    <a:pt x="3204" y="3714"/>
                  </a:lnTo>
                  <a:cubicBezTo>
                    <a:pt x="3207" y="3720"/>
                    <a:pt x="3210" y="3729"/>
                    <a:pt x="3213" y="3738"/>
                  </a:cubicBezTo>
                  <a:lnTo>
                    <a:pt x="5251" y="10589"/>
                  </a:lnTo>
                  <a:cubicBezTo>
                    <a:pt x="4052" y="10671"/>
                    <a:pt x="3131" y="11685"/>
                    <a:pt x="3171" y="12887"/>
                  </a:cubicBezTo>
                  <a:cubicBezTo>
                    <a:pt x="3210" y="14089"/>
                    <a:pt x="4194" y="15043"/>
                    <a:pt x="5396" y="15046"/>
                  </a:cubicBezTo>
                  <a:lnTo>
                    <a:pt x="5970" y="15046"/>
                  </a:lnTo>
                  <a:cubicBezTo>
                    <a:pt x="6220" y="15922"/>
                    <a:pt x="7020" y="16526"/>
                    <a:pt x="7932" y="16526"/>
                  </a:cubicBezTo>
                  <a:cubicBezTo>
                    <a:pt x="8841" y="16526"/>
                    <a:pt x="9641" y="15922"/>
                    <a:pt x="9895" y="15046"/>
                  </a:cubicBezTo>
                  <a:lnTo>
                    <a:pt x="12947" y="15046"/>
                  </a:lnTo>
                  <a:cubicBezTo>
                    <a:pt x="13198" y="15922"/>
                    <a:pt x="13998" y="16523"/>
                    <a:pt x="14910" y="16523"/>
                  </a:cubicBezTo>
                  <a:cubicBezTo>
                    <a:pt x="15819" y="16523"/>
                    <a:pt x="16619" y="15922"/>
                    <a:pt x="16873" y="15046"/>
                  </a:cubicBezTo>
                  <a:lnTo>
                    <a:pt x="17616" y="15046"/>
                  </a:lnTo>
                  <a:cubicBezTo>
                    <a:pt x="17927" y="15046"/>
                    <a:pt x="18180" y="14793"/>
                    <a:pt x="18180" y="14482"/>
                  </a:cubicBezTo>
                  <a:cubicBezTo>
                    <a:pt x="18180" y="14167"/>
                    <a:pt x="17927" y="13914"/>
                    <a:pt x="17616" y="13914"/>
                  </a:cubicBezTo>
                  <a:lnTo>
                    <a:pt x="16873" y="13914"/>
                  </a:lnTo>
                  <a:cubicBezTo>
                    <a:pt x="16619" y="13041"/>
                    <a:pt x="15819" y="12437"/>
                    <a:pt x="14910" y="12437"/>
                  </a:cubicBezTo>
                  <a:cubicBezTo>
                    <a:pt x="13998" y="12437"/>
                    <a:pt x="13198" y="13041"/>
                    <a:pt x="12947" y="13914"/>
                  </a:cubicBezTo>
                  <a:lnTo>
                    <a:pt x="9895" y="13914"/>
                  </a:lnTo>
                  <a:cubicBezTo>
                    <a:pt x="9644" y="13038"/>
                    <a:pt x="8844" y="12437"/>
                    <a:pt x="7932" y="12437"/>
                  </a:cubicBezTo>
                  <a:cubicBezTo>
                    <a:pt x="7023" y="12437"/>
                    <a:pt x="6223" y="13038"/>
                    <a:pt x="5970" y="13914"/>
                  </a:cubicBezTo>
                  <a:lnTo>
                    <a:pt x="5399" y="13914"/>
                  </a:lnTo>
                  <a:cubicBezTo>
                    <a:pt x="4798" y="13905"/>
                    <a:pt x="4318" y="13416"/>
                    <a:pt x="4318" y="12815"/>
                  </a:cubicBezTo>
                  <a:cubicBezTo>
                    <a:pt x="4318" y="12217"/>
                    <a:pt x="4798" y="11728"/>
                    <a:pt x="5399" y="11716"/>
                  </a:cubicBezTo>
                  <a:lnTo>
                    <a:pt x="16501" y="11716"/>
                  </a:lnTo>
                  <a:cubicBezTo>
                    <a:pt x="16752" y="11716"/>
                    <a:pt x="16972" y="11553"/>
                    <a:pt x="17045" y="11311"/>
                  </a:cubicBezTo>
                  <a:lnTo>
                    <a:pt x="19303" y="3726"/>
                  </a:lnTo>
                  <a:cubicBezTo>
                    <a:pt x="19412" y="3362"/>
                    <a:pt x="19140" y="2999"/>
                    <a:pt x="18765" y="2999"/>
                  </a:cubicBezTo>
                  <a:cubicBezTo>
                    <a:pt x="18763" y="2999"/>
                    <a:pt x="18761" y="2999"/>
                    <a:pt x="18760" y="2999"/>
                  </a:cubicBezTo>
                  <a:lnTo>
                    <a:pt x="4173" y="2999"/>
                  </a:lnTo>
                  <a:lnTo>
                    <a:pt x="3400" y="405"/>
                  </a:lnTo>
                  <a:cubicBezTo>
                    <a:pt x="3328" y="163"/>
                    <a:pt x="3107" y="0"/>
                    <a:pt x="285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273" name="Google Shape;4970;p63">
              <a:extLst>
                <a:ext uri="{FF2B5EF4-FFF2-40B4-BE49-F238E27FC236}">
                  <a16:creationId xmlns:a16="http://schemas.microsoft.com/office/drawing/2014/main" xmlns="" id="{E519F1E3-A32F-4BDF-9B87-6403E1EE4240}"/>
                </a:ext>
              </a:extLst>
            </p:cNvPr>
            <p:cNvGrpSpPr/>
            <p:nvPr/>
          </p:nvGrpSpPr>
          <p:grpSpPr>
            <a:xfrm>
              <a:off x="4036056" y="3432589"/>
              <a:ext cx="203307" cy="231303"/>
              <a:chOff x="6272100" y="832575"/>
              <a:chExt cx="424650" cy="483125"/>
            </a:xfrm>
            <a:solidFill>
              <a:schemeClr val="accent4"/>
            </a:solidFill>
          </p:grpSpPr>
          <p:sp>
            <p:nvSpPr>
              <p:cNvPr id="1274" name="Google Shape;4971;p63">
                <a:extLst>
                  <a:ext uri="{FF2B5EF4-FFF2-40B4-BE49-F238E27FC236}">
                    <a16:creationId xmlns:a16="http://schemas.microsoft.com/office/drawing/2014/main" xmlns="" id="{6B11E370-2EE1-40C6-9AE1-9E8DD92613EF}"/>
                  </a:ext>
                </a:extLst>
              </p:cNvPr>
              <p:cNvSpPr/>
              <p:nvPr/>
            </p:nvSpPr>
            <p:spPr>
              <a:xfrm>
                <a:off x="6272100" y="832575"/>
                <a:ext cx="424650" cy="483125"/>
              </a:xfrm>
              <a:custGeom>
                <a:avLst/>
                <a:gdLst/>
                <a:ahLst/>
                <a:cxnLst/>
                <a:rect l="l" t="t" r="r" b="b"/>
                <a:pathLst>
                  <a:path w="16986" h="19325" extrusionOk="0">
                    <a:moveTo>
                      <a:pt x="2265" y="6537"/>
                    </a:moveTo>
                    <a:lnTo>
                      <a:pt x="2265" y="8334"/>
                    </a:lnTo>
                    <a:lnTo>
                      <a:pt x="1366" y="7437"/>
                    </a:lnTo>
                    <a:lnTo>
                      <a:pt x="2265" y="6537"/>
                    </a:lnTo>
                    <a:close/>
                    <a:moveTo>
                      <a:pt x="14721" y="6537"/>
                    </a:moveTo>
                    <a:lnTo>
                      <a:pt x="15617" y="7437"/>
                    </a:lnTo>
                    <a:lnTo>
                      <a:pt x="14721" y="8334"/>
                    </a:lnTo>
                    <a:lnTo>
                      <a:pt x="14721" y="6537"/>
                    </a:lnTo>
                    <a:close/>
                    <a:moveTo>
                      <a:pt x="13588" y="1132"/>
                    </a:moveTo>
                    <a:lnTo>
                      <a:pt x="13588" y="9466"/>
                    </a:lnTo>
                    <a:lnTo>
                      <a:pt x="10521" y="12531"/>
                    </a:lnTo>
                    <a:lnTo>
                      <a:pt x="6462" y="12531"/>
                    </a:lnTo>
                    <a:lnTo>
                      <a:pt x="3398" y="9466"/>
                    </a:lnTo>
                    <a:lnTo>
                      <a:pt x="3398" y="1132"/>
                    </a:lnTo>
                    <a:close/>
                    <a:moveTo>
                      <a:pt x="1133" y="8802"/>
                    </a:moveTo>
                    <a:lnTo>
                      <a:pt x="5427" y="13099"/>
                    </a:lnTo>
                    <a:lnTo>
                      <a:pt x="1133" y="17392"/>
                    </a:lnTo>
                    <a:lnTo>
                      <a:pt x="1133" y="8802"/>
                    </a:lnTo>
                    <a:close/>
                    <a:moveTo>
                      <a:pt x="15853" y="8802"/>
                    </a:moveTo>
                    <a:lnTo>
                      <a:pt x="15853" y="17392"/>
                    </a:lnTo>
                    <a:lnTo>
                      <a:pt x="11556" y="13099"/>
                    </a:lnTo>
                    <a:lnTo>
                      <a:pt x="15853" y="8802"/>
                    </a:lnTo>
                    <a:close/>
                    <a:moveTo>
                      <a:pt x="10521" y="13663"/>
                    </a:moveTo>
                    <a:lnTo>
                      <a:pt x="15050" y="18192"/>
                    </a:lnTo>
                    <a:lnTo>
                      <a:pt x="1933" y="18192"/>
                    </a:lnTo>
                    <a:lnTo>
                      <a:pt x="6462" y="13663"/>
                    </a:lnTo>
                    <a:close/>
                    <a:moveTo>
                      <a:pt x="2830" y="0"/>
                    </a:moveTo>
                    <a:cubicBezTo>
                      <a:pt x="2516" y="0"/>
                      <a:pt x="2265" y="254"/>
                      <a:pt x="2265" y="568"/>
                    </a:cubicBezTo>
                    <a:lnTo>
                      <a:pt x="2265" y="4937"/>
                    </a:lnTo>
                    <a:lnTo>
                      <a:pt x="164" y="7036"/>
                    </a:lnTo>
                    <a:lnTo>
                      <a:pt x="161" y="7042"/>
                    </a:lnTo>
                    <a:cubicBezTo>
                      <a:pt x="152" y="7051"/>
                      <a:pt x="143" y="7063"/>
                      <a:pt x="134" y="7072"/>
                    </a:cubicBezTo>
                    <a:lnTo>
                      <a:pt x="125" y="7084"/>
                    </a:lnTo>
                    <a:cubicBezTo>
                      <a:pt x="112" y="7096"/>
                      <a:pt x="103" y="7108"/>
                      <a:pt x="94" y="7120"/>
                    </a:cubicBezTo>
                    <a:cubicBezTo>
                      <a:pt x="91" y="7126"/>
                      <a:pt x="88" y="7129"/>
                      <a:pt x="85" y="7132"/>
                    </a:cubicBezTo>
                    <a:cubicBezTo>
                      <a:pt x="85" y="7138"/>
                      <a:pt x="73" y="7153"/>
                      <a:pt x="70" y="7162"/>
                    </a:cubicBezTo>
                    <a:cubicBezTo>
                      <a:pt x="64" y="7171"/>
                      <a:pt x="61" y="7174"/>
                      <a:pt x="58" y="7180"/>
                    </a:cubicBezTo>
                    <a:cubicBezTo>
                      <a:pt x="55" y="7186"/>
                      <a:pt x="52" y="7199"/>
                      <a:pt x="46" y="7208"/>
                    </a:cubicBezTo>
                    <a:cubicBezTo>
                      <a:pt x="43" y="7217"/>
                      <a:pt x="40" y="7220"/>
                      <a:pt x="40" y="7226"/>
                    </a:cubicBezTo>
                    <a:cubicBezTo>
                      <a:pt x="34" y="7241"/>
                      <a:pt x="28" y="7256"/>
                      <a:pt x="25" y="7271"/>
                    </a:cubicBezTo>
                    <a:cubicBezTo>
                      <a:pt x="25" y="7274"/>
                      <a:pt x="22" y="7280"/>
                      <a:pt x="19" y="7283"/>
                    </a:cubicBezTo>
                    <a:cubicBezTo>
                      <a:pt x="16" y="7295"/>
                      <a:pt x="13" y="7307"/>
                      <a:pt x="13" y="7319"/>
                    </a:cubicBezTo>
                    <a:cubicBezTo>
                      <a:pt x="13" y="7325"/>
                      <a:pt x="10" y="7331"/>
                      <a:pt x="10" y="7334"/>
                    </a:cubicBezTo>
                    <a:cubicBezTo>
                      <a:pt x="7" y="7340"/>
                      <a:pt x="4" y="7359"/>
                      <a:pt x="4" y="7371"/>
                    </a:cubicBezTo>
                    <a:lnTo>
                      <a:pt x="4" y="7386"/>
                    </a:lnTo>
                    <a:cubicBezTo>
                      <a:pt x="4" y="7401"/>
                      <a:pt x="1" y="7416"/>
                      <a:pt x="1" y="7434"/>
                    </a:cubicBezTo>
                    <a:lnTo>
                      <a:pt x="1" y="17625"/>
                    </a:lnTo>
                    <a:cubicBezTo>
                      <a:pt x="1" y="18063"/>
                      <a:pt x="170" y="18482"/>
                      <a:pt x="475" y="18799"/>
                    </a:cubicBezTo>
                    <a:cubicBezTo>
                      <a:pt x="481" y="18808"/>
                      <a:pt x="490" y="18817"/>
                      <a:pt x="499" y="18826"/>
                    </a:cubicBezTo>
                    <a:cubicBezTo>
                      <a:pt x="508" y="18833"/>
                      <a:pt x="517" y="18842"/>
                      <a:pt x="526" y="18851"/>
                    </a:cubicBezTo>
                    <a:cubicBezTo>
                      <a:pt x="840" y="19156"/>
                      <a:pt x="1260" y="19325"/>
                      <a:pt x="1698" y="19325"/>
                    </a:cubicBezTo>
                    <a:lnTo>
                      <a:pt x="15285" y="19325"/>
                    </a:lnTo>
                    <a:cubicBezTo>
                      <a:pt x="15723" y="19325"/>
                      <a:pt x="16143" y="19156"/>
                      <a:pt x="16460" y="18854"/>
                    </a:cubicBezTo>
                    <a:cubicBezTo>
                      <a:pt x="16469" y="18845"/>
                      <a:pt x="16478" y="18836"/>
                      <a:pt x="16487" y="18826"/>
                    </a:cubicBezTo>
                    <a:cubicBezTo>
                      <a:pt x="16496" y="18817"/>
                      <a:pt x="16502" y="18808"/>
                      <a:pt x="16511" y="18799"/>
                    </a:cubicBezTo>
                    <a:cubicBezTo>
                      <a:pt x="16816" y="18485"/>
                      <a:pt x="16985" y="18063"/>
                      <a:pt x="16985" y="17628"/>
                    </a:cubicBezTo>
                    <a:lnTo>
                      <a:pt x="16985" y="7437"/>
                    </a:lnTo>
                    <a:cubicBezTo>
                      <a:pt x="16985" y="7419"/>
                      <a:pt x="16985" y="7404"/>
                      <a:pt x="16982" y="7389"/>
                    </a:cubicBezTo>
                    <a:lnTo>
                      <a:pt x="16982" y="7371"/>
                    </a:lnTo>
                    <a:cubicBezTo>
                      <a:pt x="16982" y="7362"/>
                      <a:pt x="16979" y="7350"/>
                      <a:pt x="16976" y="7337"/>
                    </a:cubicBezTo>
                    <a:cubicBezTo>
                      <a:pt x="16973" y="7328"/>
                      <a:pt x="16973" y="7325"/>
                      <a:pt x="16973" y="7319"/>
                    </a:cubicBezTo>
                    <a:cubicBezTo>
                      <a:pt x="16973" y="7316"/>
                      <a:pt x="16967" y="7298"/>
                      <a:pt x="16964" y="7286"/>
                    </a:cubicBezTo>
                    <a:cubicBezTo>
                      <a:pt x="16964" y="7283"/>
                      <a:pt x="16964" y="7277"/>
                      <a:pt x="16961" y="7271"/>
                    </a:cubicBezTo>
                    <a:cubicBezTo>
                      <a:pt x="16958" y="7256"/>
                      <a:pt x="16952" y="7244"/>
                      <a:pt x="16946" y="7229"/>
                    </a:cubicBezTo>
                    <a:cubicBezTo>
                      <a:pt x="16943" y="7223"/>
                      <a:pt x="16940" y="7217"/>
                      <a:pt x="16940" y="7211"/>
                    </a:cubicBezTo>
                    <a:cubicBezTo>
                      <a:pt x="16937" y="7205"/>
                      <a:pt x="16931" y="7193"/>
                      <a:pt x="16925" y="7183"/>
                    </a:cubicBezTo>
                    <a:cubicBezTo>
                      <a:pt x="16922" y="7174"/>
                      <a:pt x="16919" y="7171"/>
                      <a:pt x="16916" y="7165"/>
                    </a:cubicBezTo>
                    <a:cubicBezTo>
                      <a:pt x="16913" y="7159"/>
                      <a:pt x="16904" y="7144"/>
                      <a:pt x="16898" y="7135"/>
                    </a:cubicBezTo>
                    <a:lnTo>
                      <a:pt x="16892" y="7123"/>
                    </a:lnTo>
                    <a:cubicBezTo>
                      <a:pt x="16882" y="7108"/>
                      <a:pt x="16873" y="7096"/>
                      <a:pt x="16861" y="7084"/>
                    </a:cubicBezTo>
                    <a:lnTo>
                      <a:pt x="16852" y="7075"/>
                    </a:lnTo>
                    <a:cubicBezTo>
                      <a:pt x="16843" y="7063"/>
                      <a:pt x="16834" y="7054"/>
                      <a:pt x="16825" y="7045"/>
                    </a:cubicBezTo>
                    <a:lnTo>
                      <a:pt x="16819" y="7039"/>
                    </a:lnTo>
                    <a:lnTo>
                      <a:pt x="14721" y="4937"/>
                    </a:lnTo>
                    <a:lnTo>
                      <a:pt x="14721" y="568"/>
                    </a:lnTo>
                    <a:cubicBezTo>
                      <a:pt x="14721" y="254"/>
                      <a:pt x="14467" y="0"/>
                      <a:pt x="1415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75" name="Google Shape;4972;p63">
                <a:extLst>
                  <a:ext uri="{FF2B5EF4-FFF2-40B4-BE49-F238E27FC236}">
                    <a16:creationId xmlns:a16="http://schemas.microsoft.com/office/drawing/2014/main" xmlns="" id="{8843DBED-65DB-4060-A687-0D820F2F7049}"/>
                  </a:ext>
                </a:extLst>
              </p:cNvPr>
              <p:cNvSpPr/>
              <p:nvPr/>
            </p:nvSpPr>
            <p:spPr>
              <a:xfrm>
                <a:off x="6384200" y="889150"/>
                <a:ext cx="199300" cy="198200"/>
              </a:xfrm>
              <a:custGeom>
                <a:avLst/>
                <a:gdLst/>
                <a:ahLst/>
                <a:cxnLst/>
                <a:rect l="l" t="t" r="r" b="b"/>
                <a:pathLst>
                  <a:path w="7972" h="7928" extrusionOk="0">
                    <a:moveTo>
                      <a:pt x="4005" y="3398"/>
                    </a:moveTo>
                    <a:cubicBezTo>
                      <a:pt x="4274" y="3398"/>
                      <a:pt x="4534" y="3588"/>
                      <a:pt x="4569" y="3900"/>
                    </a:cubicBezTo>
                    <a:cubicBezTo>
                      <a:pt x="4560" y="3951"/>
                      <a:pt x="4560" y="4003"/>
                      <a:pt x="4566" y="4057"/>
                    </a:cubicBezTo>
                    <a:cubicBezTo>
                      <a:pt x="4521" y="4329"/>
                      <a:pt x="4285" y="4531"/>
                      <a:pt x="4007" y="4531"/>
                    </a:cubicBezTo>
                    <a:cubicBezTo>
                      <a:pt x="3518" y="4531"/>
                      <a:pt x="3259" y="3954"/>
                      <a:pt x="3585" y="3589"/>
                    </a:cubicBezTo>
                    <a:cubicBezTo>
                      <a:pt x="3702" y="3458"/>
                      <a:pt x="3855" y="3398"/>
                      <a:pt x="4005" y="3398"/>
                    </a:cubicBezTo>
                    <a:close/>
                    <a:moveTo>
                      <a:pt x="4005" y="1"/>
                    </a:moveTo>
                    <a:cubicBezTo>
                      <a:pt x="3351" y="1"/>
                      <a:pt x="2696" y="163"/>
                      <a:pt x="2102" y="488"/>
                    </a:cubicBezTo>
                    <a:cubicBezTo>
                      <a:pt x="876" y="1161"/>
                      <a:pt x="94" y="2432"/>
                      <a:pt x="46" y="3830"/>
                    </a:cubicBezTo>
                    <a:cubicBezTo>
                      <a:pt x="1" y="5231"/>
                      <a:pt x="695" y="6551"/>
                      <a:pt x="1876" y="7303"/>
                    </a:cubicBezTo>
                    <a:cubicBezTo>
                      <a:pt x="2510" y="7713"/>
                      <a:pt x="3247" y="7928"/>
                      <a:pt x="4001" y="7928"/>
                    </a:cubicBezTo>
                    <a:cubicBezTo>
                      <a:pt x="4629" y="7925"/>
                      <a:pt x="5248" y="7783"/>
                      <a:pt x="5816" y="7517"/>
                    </a:cubicBezTo>
                    <a:cubicBezTo>
                      <a:pt x="6106" y="7390"/>
                      <a:pt x="6233" y="7049"/>
                      <a:pt x="6100" y="6762"/>
                    </a:cubicBezTo>
                    <a:cubicBezTo>
                      <a:pt x="6006" y="6555"/>
                      <a:pt x="5802" y="6435"/>
                      <a:pt x="5589" y="6435"/>
                    </a:cubicBezTo>
                    <a:cubicBezTo>
                      <a:pt x="5506" y="6435"/>
                      <a:pt x="5422" y="6453"/>
                      <a:pt x="5342" y="6491"/>
                    </a:cubicBezTo>
                    <a:cubicBezTo>
                      <a:pt x="4902" y="6692"/>
                      <a:pt x="4449" y="6792"/>
                      <a:pt x="4007" y="6792"/>
                    </a:cubicBezTo>
                    <a:cubicBezTo>
                      <a:pt x="3468" y="6792"/>
                      <a:pt x="2947" y="6644"/>
                      <a:pt x="2486" y="6349"/>
                    </a:cubicBezTo>
                    <a:cubicBezTo>
                      <a:pt x="1643" y="5811"/>
                      <a:pt x="1145" y="4869"/>
                      <a:pt x="1178" y="3870"/>
                    </a:cubicBezTo>
                    <a:cubicBezTo>
                      <a:pt x="1211" y="2870"/>
                      <a:pt x="1770" y="1961"/>
                      <a:pt x="2649" y="1481"/>
                    </a:cubicBezTo>
                    <a:cubicBezTo>
                      <a:pt x="3073" y="1247"/>
                      <a:pt x="3541" y="1131"/>
                      <a:pt x="4009" y="1131"/>
                    </a:cubicBezTo>
                    <a:cubicBezTo>
                      <a:pt x="4508" y="1131"/>
                      <a:pt x="5007" y="1263"/>
                      <a:pt x="5451" y="1527"/>
                    </a:cubicBezTo>
                    <a:cubicBezTo>
                      <a:pt x="6311" y="2037"/>
                      <a:pt x="6840" y="2964"/>
                      <a:pt x="6840" y="3966"/>
                    </a:cubicBezTo>
                    <a:cubicBezTo>
                      <a:pt x="6846" y="4277"/>
                      <a:pt x="6598" y="4537"/>
                      <a:pt x="6284" y="4543"/>
                    </a:cubicBezTo>
                    <a:cubicBezTo>
                      <a:pt x="6280" y="4543"/>
                      <a:pt x="6277" y="4543"/>
                      <a:pt x="6273" y="4543"/>
                    </a:cubicBezTo>
                    <a:cubicBezTo>
                      <a:pt x="5967" y="4543"/>
                      <a:pt x="5713" y="4298"/>
                      <a:pt x="5707" y="3990"/>
                    </a:cubicBezTo>
                    <a:lnTo>
                      <a:pt x="5707" y="3972"/>
                    </a:lnTo>
                    <a:lnTo>
                      <a:pt x="5707" y="3966"/>
                    </a:lnTo>
                    <a:cubicBezTo>
                      <a:pt x="5707" y="3163"/>
                      <a:pt x="5146" y="2469"/>
                      <a:pt x="4361" y="2300"/>
                    </a:cubicBezTo>
                    <a:cubicBezTo>
                      <a:pt x="4241" y="2274"/>
                      <a:pt x="4121" y="2261"/>
                      <a:pt x="4003" y="2261"/>
                    </a:cubicBezTo>
                    <a:cubicBezTo>
                      <a:pt x="3345" y="2261"/>
                      <a:pt x="2731" y="2647"/>
                      <a:pt x="2452" y="3269"/>
                    </a:cubicBezTo>
                    <a:cubicBezTo>
                      <a:pt x="2126" y="4000"/>
                      <a:pt x="2353" y="4863"/>
                      <a:pt x="3002" y="5337"/>
                    </a:cubicBezTo>
                    <a:cubicBezTo>
                      <a:pt x="3302" y="5555"/>
                      <a:pt x="3654" y="5663"/>
                      <a:pt x="4005" y="5663"/>
                    </a:cubicBezTo>
                    <a:cubicBezTo>
                      <a:pt x="4413" y="5663"/>
                      <a:pt x="4818" y="5517"/>
                      <a:pt x="5140" y="5228"/>
                    </a:cubicBezTo>
                    <a:cubicBezTo>
                      <a:pt x="5457" y="5513"/>
                      <a:pt x="5863" y="5662"/>
                      <a:pt x="6274" y="5662"/>
                    </a:cubicBezTo>
                    <a:cubicBezTo>
                      <a:pt x="6507" y="5662"/>
                      <a:pt x="6742" y="5614"/>
                      <a:pt x="6963" y="5515"/>
                    </a:cubicBezTo>
                    <a:cubicBezTo>
                      <a:pt x="7576" y="5241"/>
                      <a:pt x="7969" y="4634"/>
                      <a:pt x="7972" y="3966"/>
                    </a:cubicBezTo>
                    <a:cubicBezTo>
                      <a:pt x="7972" y="2565"/>
                      <a:pt x="7232" y="1267"/>
                      <a:pt x="6027" y="554"/>
                    </a:cubicBezTo>
                    <a:cubicBezTo>
                      <a:pt x="5405" y="186"/>
                      <a:pt x="4705" y="1"/>
                      <a:pt x="400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276" name="Google Shape;4973;p63">
              <a:extLst>
                <a:ext uri="{FF2B5EF4-FFF2-40B4-BE49-F238E27FC236}">
                  <a16:creationId xmlns:a16="http://schemas.microsoft.com/office/drawing/2014/main" xmlns="" id="{043A4C0F-4E94-4593-9ABF-44D2FEC5EF0A}"/>
                </a:ext>
              </a:extLst>
            </p:cNvPr>
            <p:cNvGrpSpPr/>
            <p:nvPr/>
          </p:nvGrpSpPr>
          <p:grpSpPr>
            <a:xfrm>
              <a:off x="1464570" y="3717528"/>
              <a:ext cx="231339" cy="231315"/>
              <a:chOff x="893650" y="1428000"/>
              <a:chExt cx="483200" cy="483150"/>
            </a:xfrm>
            <a:solidFill>
              <a:schemeClr val="accent4"/>
            </a:solidFill>
          </p:grpSpPr>
          <p:sp>
            <p:nvSpPr>
              <p:cNvPr id="1277" name="Google Shape;4974;p63">
                <a:extLst>
                  <a:ext uri="{FF2B5EF4-FFF2-40B4-BE49-F238E27FC236}">
                    <a16:creationId xmlns:a16="http://schemas.microsoft.com/office/drawing/2014/main" xmlns="" id="{9371B7E0-1F96-4697-8E78-22654502FD61}"/>
                  </a:ext>
                </a:extLst>
              </p:cNvPr>
              <p:cNvSpPr/>
              <p:nvPr/>
            </p:nvSpPr>
            <p:spPr>
              <a:xfrm>
                <a:off x="893650" y="1428000"/>
                <a:ext cx="483200" cy="483150"/>
              </a:xfrm>
              <a:custGeom>
                <a:avLst/>
                <a:gdLst/>
                <a:ahLst/>
                <a:cxnLst/>
                <a:rect l="l" t="t" r="r" b="b"/>
                <a:pathLst>
                  <a:path w="19328" h="19326" extrusionOk="0">
                    <a:moveTo>
                      <a:pt x="3436" y="6012"/>
                    </a:moveTo>
                    <a:lnTo>
                      <a:pt x="3436" y="8869"/>
                    </a:lnTo>
                    <a:lnTo>
                      <a:pt x="1516" y="7435"/>
                    </a:lnTo>
                    <a:lnTo>
                      <a:pt x="3436" y="6012"/>
                    </a:lnTo>
                    <a:close/>
                    <a:moveTo>
                      <a:pt x="15892" y="6012"/>
                    </a:moveTo>
                    <a:lnTo>
                      <a:pt x="17812" y="7438"/>
                    </a:lnTo>
                    <a:lnTo>
                      <a:pt x="15892" y="8869"/>
                    </a:lnTo>
                    <a:lnTo>
                      <a:pt x="15892" y="6012"/>
                    </a:lnTo>
                    <a:close/>
                    <a:moveTo>
                      <a:pt x="14759" y="1133"/>
                    </a:moveTo>
                    <a:lnTo>
                      <a:pt x="14759" y="9717"/>
                    </a:lnTo>
                    <a:lnTo>
                      <a:pt x="9665" y="13522"/>
                    </a:lnTo>
                    <a:lnTo>
                      <a:pt x="4569" y="9717"/>
                    </a:lnTo>
                    <a:lnTo>
                      <a:pt x="4569" y="1133"/>
                    </a:lnTo>
                    <a:close/>
                    <a:moveTo>
                      <a:pt x="18195" y="8564"/>
                    </a:moveTo>
                    <a:lnTo>
                      <a:pt x="18195" y="17625"/>
                    </a:lnTo>
                    <a:cubicBezTo>
                      <a:pt x="18195" y="17939"/>
                      <a:pt x="17942" y="18193"/>
                      <a:pt x="17628" y="18193"/>
                    </a:cubicBezTo>
                    <a:lnTo>
                      <a:pt x="1700" y="18193"/>
                    </a:lnTo>
                    <a:cubicBezTo>
                      <a:pt x="1386" y="18193"/>
                      <a:pt x="1136" y="17939"/>
                      <a:pt x="1136" y="17625"/>
                    </a:cubicBezTo>
                    <a:lnTo>
                      <a:pt x="1136" y="8564"/>
                    </a:lnTo>
                    <a:lnTo>
                      <a:pt x="9324" y="14681"/>
                    </a:lnTo>
                    <a:cubicBezTo>
                      <a:pt x="9425" y="14757"/>
                      <a:pt x="9545" y="14794"/>
                      <a:pt x="9664" y="14794"/>
                    </a:cubicBezTo>
                    <a:cubicBezTo>
                      <a:pt x="9783" y="14794"/>
                      <a:pt x="9903" y="14757"/>
                      <a:pt x="10004" y="14681"/>
                    </a:cubicBezTo>
                    <a:lnTo>
                      <a:pt x="18195" y="8564"/>
                    </a:lnTo>
                    <a:close/>
                    <a:moveTo>
                      <a:pt x="4004" y="1"/>
                    </a:moveTo>
                    <a:cubicBezTo>
                      <a:pt x="3690" y="1"/>
                      <a:pt x="3436" y="251"/>
                      <a:pt x="3436" y="565"/>
                    </a:cubicBezTo>
                    <a:lnTo>
                      <a:pt x="3436" y="4605"/>
                    </a:lnTo>
                    <a:lnTo>
                      <a:pt x="230" y="6982"/>
                    </a:lnTo>
                    <a:lnTo>
                      <a:pt x="221" y="6991"/>
                    </a:lnTo>
                    <a:cubicBezTo>
                      <a:pt x="212" y="6997"/>
                      <a:pt x="200" y="7006"/>
                      <a:pt x="190" y="7015"/>
                    </a:cubicBezTo>
                    <a:lnTo>
                      <a:pt x="175" y="7030"/>
                    </a:lnTo>
                    <a:cubicBezTo>
                      <a:pt x="163" y="7042"/>
                      <a:pt x="151" y="7051"/>
                      <a:pt x="142" y="7063"/>
                    </a:cubicBezTo>
                    <a:cubicBezTo>
                      <a:pt x="139" y="7069"/>
                      <a:pt x="136" y="7072"/>
                      <a:pt x="133" y="7075"/>
                    </a:cubicBezTo>
                    <a:cubicBezTo>
                      <a:pt x="121" y="7090"/>
                      <a:pt x="106" y="7105"/>
                      <a:pt x="94" y="7124"/>
                    </a:cubicBezTo>
                    <a:cubicBezTo>
                      <a:pt x="94" y="7127"/>
                      <a:pt x="91" y="7130"/>
                      <a:pt x="88" y="7133"/>
                    </a:cubicBezTo>
                    <a:cubicBezTo>
                      <a:pt x="82" y="7148"/>
                      <a:pt x="73" y="7163"/>
                      <a:pt x="64" y="7178"/>
                    </a:cubicBezTo>
                    <a:cubicBezTo>
                      <a:pt x="61" y="7181"/>
                      <a:pt x="58" y="7187"/>
                      <a:pt x="58" y="7193"/>
                    </a:cubicBezTo>
                    <a:cubicBezTo>
                      <a:pt x="52" y="7205"/>
                      <a:pt x="46" y="7220"/>
                      <a:pt x="39" y="7232"/>
                    </a:cubicBezTo>
                    <a:lnTo>
                      <a:pt x="33" y="7250"/>
                    </a:lnTo>
                    <a:cubicBezTo>
                      <a:pt x="27" y="7265"/>
                      <a:pt x="24" y="7278"/>
                      <a:pt x="18" y="7293"/>
                    </a:cubicBezTo>
                    <a:cubicBezTo>
                      <a:pt x="18" y="7299"/>
                      <a:pt x="15" y="7305"/>
                      <a:pt x="15" y="7311"/>
                    </a:cubicBezTo>
                    <a:cubicBezTo>
                      <a:pt x="12" y="7326"/>
                      <a:pt x="9" y="7341"/>
                      <a:pt x="6" y="7356"/>
                    </a:cubicBezTo>
                    <a:cubicBezTo>
                      <a:pt x="6" y="7362"/>
                      <a:pt x="6" y="7368"/>
                      <a:pt x="3" y="7374"/>
                    </a:cubicBezTo>
                    <a:cubicBezTo>
                      <a:pt x="3" y="7392"/>
                      <a:pt x="0" y="7410"/>
                      <a:pt x="0" y="7432"/>
                    </a:cubicBezTo>
                    <a:lnTo>
                      <a:pt x="0" y="7435"/>
                    </a:lnTo>
                    <a:lnTo>
                      <a:pt x="3" y="7435"/>
                    </a:lnTo>
                    <a:lnTo>
                      <a:pt x="3" y="17625"/>
                    </a:lnTo>
                    <a:cubicBezTo>
                      <a:pt x="3" y="18564"/>
                      <a:pt x="761" y="19325"/>
                      <a:pt x="1700" y="19325"/>
                    </a:cubicBezTo>
                    <a:lnTo>
                      <a:pt x="17628" y="19325"/>
                    </a:lnTo>
                    <a:cubicBezTo>
                      <a:pt x="18567" y="19325"/>
                      <a:pt x="19325" y="18564"/>
                      <a:pt x="19328" y="17625"/>
                    </a:cubicBezTo>
                    <a:lnTo>
                      <a:pt x="19328" y="7435"/>
                    </a:lnTo>
                    <a:lnTo>
                      <a:pt x="19328" y="7428"/>
                    </a:lnTo>
                    <a:cubicBezTo>
                      <a:pt x="19328" y="7410"/>
                      <a:pt x="19325" y="7389"/>
                      <a:pt x="19322" y="7371"/>
                    </a:cubicBezTo>
                    <a:cubicBezTo>
                      <a:pt x="19322" y="7365"/>
                      <a:pt x="19322" y="7359"/>
                      <a:pt x="19319" y="7353"/>
                    </a:cubicBezTo>
                    <a:cubicBezTo>
                      <a:pt x="19319" y="7338"/>
                      <a:pt x="19316" y="7323"/>
                      <a:pt x="19313" y="7308"/>
                    </a:cubicBezTo>
                    <a:cubicBezTo>
                      <a:pt x="19313" y="7302"/>
                      <a:pt x="19310" y="7296"/>
                      <a:pt x="19307" y="7290"/>
                    </a:cubicBezTo>
                    <a:cubicBezTo>
                      <a:pt x="19304" y="7278"/>
                      <a:pt x="19301" y="7262"/>
                      <a:pt x="19294" y="7247"/>
                    </a:cubicBezTo>
                    <a:lnTo>
                      <a:pt x="19288" y="7232"/>
                    </a:lnTo>
                    <a:cubicBezTo>
                      <a:pt x="19282" y="7217"/>
                      <a:pt x="19276" y="7205"/>
                      <a:pt x="19270" y="7190"/>
                    </a:cubicBezTo>
                    <a:cubicBezTo>
                      <a:pt x="19267" y="7184"/>
                      <a:pt x="19264" y="7181"/>
                      <a:pt x="19264" y="7175"/>
                    </a:cubicBezTo>
                    <a:cubicBezTo>
                      <a:pt x="19255" y="7160"/>
                      <a:pt x="19246" y="7145"/>
                      <a:pt x="19237" y="7133"/>
                    </a:cubicBezTo>
                    <a:cubicBezTo>
                      <a:pt x="19237" y="7130"/>
                      <a:pt x="19234" y="7124"/>
                      <a:pt x="19231" y="7120"/>
                    </a:cubicBezTo>
                    <a:cubicBezTo>
                      <a:pt x="19219" y="7105"/>
                      <a:pt x="19207" y="7087"/>
                      <a:pt x="19195" y="7072"/>
                    </a:cubicBezTo>
                    <a:cubicBezTo>
                      <a:pt x="19192" y="7069"/>
                      <a:pt x="19189" y="7066"/>
                      <a:pt x="19186" y="7063"/>
                    </a:cubicBezTo>
                    <a:cubicBezTo>
                      <a:pt x="19174" y="7051"/>
                      <a:pt x="19165" y="7039"/>
                      <a:pt x="19153" y="7027"/>
                    </a:cubicBezTo>
                    <a:lnTo>
                      <a:pt x="19137" y="7015"/>
                    </a:lnTo>
                    <a:cubicBezTo>
                      <a:pt x="19125" y="7006"/>
                      <a:pt x="19116" y="6997"/>
                      <a:pt x="19104" y="6988"/>
                    </a:cubicBezTo>
                    <a:lnTo>
                      <a:pt x="19095" y="6979"/>
                    </a:lnTo>
                    <a:lnTo>
                      <a:pt x="15892" y="4605"/>
                    </a:lnTo>
                    <a:lnTo>
                      <a:pt x="15892" y="565"/>
                    </a:lnTo>
                    <a:cubicBezTo>
                      <a:pt x="15892" y="251"/>
                      <a:pt x="15638" y="1"/>
                      <a:pt x="1532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78" name="Google Shape;4975;p63">
                <a:extLst>
                  <a:ext uri="{FF2B5EF4-FFF2-40B4-BE49-F238E27FC236}">
                    <a16:creationId xmlns:a16="http://schemas.microsoft.com/office/drawing/2014/main" xmlns="" id="{DC20433F-89BC-4C90-ABFE-B430D8008934}"/>
                  </a:ext>
                </a:extLst>
              </p:cNvPr>
              <p:cNvSpPr/>
              <p:nvPr/>
            </p:nvSpPr>
            <p:spPr>
              <a:xfrm>
                <a:off x="1036150" y="1514825"/>
                <a:ext cx="198175" cy="28325"/>
              </a:xfrm>
              <a:custGeom>
                <a:avLst/>
                <a:gdLst/>
                <a:ahLst/>
                <a:cxnLst/>
                <a:rect l="l" t="t" r="r" b="b"/>
                <a:pathLst>
                  <a:path w="7927" h="1133" extrusionOk="0">
                    <a:moveTo>
                      <a:pt x="569" y="0"/>
                    </a:moveTo>
                    <a:cubicBezTo>
                      <a:pt x="255" y="0"/>
                      <a:pt x="1" y="251"/>
                      <a:pt x="1" y="565"/>
                    </a:cubicBezTo>
                    <a:cubicBezTo>
                      <a:pt x="1" y="879"/>
                      <a:pt x="255" y="1132"/>
                      <a:pt x="569" y="1132"/>
                    </a:cubicBezTo>
                    <a:lnTo>
                      <a:pt x="7362" y="1132"/>
                    </a:lnTo>
                    <a:cubicBezTo>
                      <a:pt x="7673" y="1132"/>
                      <a:pt x="7927" y="879"/>
                      <a:pt x="7927" y="565"/>
                    </a:cubicBezTo>
                    <a:cubicBezTo>
                      <a:pt x="7927" y="251"/>
                      <a:pt x="7673" y="0"/>
                      <a:pt x="73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79" name="Google Shape;4976;p63">
                <a:extLst>
                  <a:ext uri="{FF2B5EF4-FFF2-40B4-BE49-F238E27FC236}">
                    <a16:creationId xmlns:a16="http://schemas.microsoft.com/office/drawing/2014/main" xmlns="" id="{7DEC4038-1539-4473-A1AB-816DA1C5B88C}"/>
                  </a:ext>
                </a:extLst>
              </p:cNvPr>
              <p:cNvSpPr/>
              <p:nvPr/>
            </p:nvSpPr>
            <p:spPr>
              <a:xfrm>
                <a:off x="1036150" y="1571425"/>
                <a:ext cx="198175" cy="28325"/>
              </a:xfrm>
              <a:custGeom>
                <a:avLst/>
                <a:gdLst/>
                <a:ahLst/>
                <a:cxnLst/>
                <a:rect l="l" t="t" r="r" b="b"/>
                <a:pathLst>
                  <a:path w="7927" h="1133" extrusionOk="0">
                    <a:moveTo>
                      <a:pt x="569" y="1"/>
                    </a:moveTo>
                    <a:cubicBezTo>
                      <a:pt x="255" y="1"/>
                      <a:pt x="1" y="251"/>
                      <a:pt x="1" y="565"/>
                    </a:cubicBezTo>
                    <a:cubicBezTo>
                      <a:pt x="1" y="879"/>
                      <a:pt x="255" y="1133"/>
                      <a:pt x="569" y="1133"/>
                    </a:cubicBezTo>
                    <a:lnTo>
                      <a:pt x="7362" y="1133"/>
                    </a:lnTo>
                    <a:cubicBezTo>
                      <a:pt x="7673" y="1133"/>
                      <a:pt x="7927" y="879"/>
                      <a:pt x="7927" y="565"/>
                    </a:cubicBezTo>
                    <a:cubicBezTo>
                      <a:pt x="7927" y="251"/>
                      <a:pt x="7673" y="1"/>
                      <a:pt x="736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80" name="Google Shape;4977;p63">
                <a:extLst>
                  <a:ext uri="{FF2B5EF4-FFF2-40B4-BE49-F238E27FC236}">
                    <a16:creationId xmlns:a16="http://schemas.microsoft.com/office/drawing/2014/main" xmlns="" id="{DC62C9A7-025B-48D2-8CA8-B28D2E00DF1F}"/>
                  </a:ext>
                </a:extLst>
              </p:cNvPr>
              <p:cNvSpPr/>
              <p:nvPr/>
            </p:nvSpPr>
            <p:spPr>
              <a:xfrm>
                <a:off x="1036150" y="1628050"/>
                <a:ext cx="113275" cy="28325"/>
              </a:xfrm>
              <a:custGeom>
                <a:avLst/>
                <a:gdLst/>
                <a:ahLst/>
                <a:cxnLst/>
                <a:rect l="l" t="t" r="r" b="b"/>
                <a:pathLst>
                  <a:path w="4531" h="1133" extrusionOk="0">
                    <a:moveTo>
                      <a:pt x="569" y="0"/>
                    </a:moveTo>
                    <a:cubicBezTo>
                      <a:pt x="255" y="0"/>
                      <a:pt x="1" y="251"/>
                      <a:pt x="1" y="565"/>
                    </a:cubicBezTo>
                    <a:cubicBezTo>
                      <a:pt x="1" y="879"/>
                      <a:pt x="255" y="1132"/>
                      <a:pt x="569" y="1132"/>
                    </a:cubicBezTo>
                    <a:lnTo>
                      <a:pt x="3965" y="1132"/>
                    </a:lnTo>
                    <a:cubicBezTo>
                      <a:pt x="4276" y="1132"/>
                      <a:pt x="4530" y="879"/>
                      <a:pt x="4530" y="565"/>
                    </a:cubicBezTo>
                    <a:cubicBezTo>
                      <a:pt x="4530" y="251"/>
                      <a:pt x="4276" y="0"/>
                      <a:pt x="39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281" name="Google Shape;4978;p63">
              <a:extLst>
                <a:ext uri="{FF2B5EF4-FFF2-40B4-BE49-F238E27FC236}">
                  <a16:creationId xmlns:a16="http://schemas.microsoft.com/office/drawing/2014/main" xmlns="" id="{81D029B3-078F-4BAA-91D5-0EC163A85D9B}"/>
                </a:ext>
              </a:extLst>
            </p:cNvPr>
            <p:cNvSpPr/>
            <p:nvPr/>
          </p:nvSpPr>
          <p:spPr>
            <a:xfrm>
              <a:off x="1748734" y="3758659"/>
              <a:ext cx="231303" cy="149087"/>
            </a:xfrm>
            <a:custGeom>
              <a:avLst/>
              <a:gdLst/>
              <a:ahLst/>
              <a:cxnLst/>
              <a:rect l="l" t="t" r="r" b="b"/>
              <a:pathLst>
                <a:path w="19325" h="12456" extrusionOk="0">
                  <a:moveTo>
                    <a:pt x="17057" y="1133"/>
                  </a:moveTo>
                  <a:lnTo>
                    <a:pt x="9662" y="6652"/>
                  </a:lnTo>
                  <a:lnTo>
                    <a:pt x="2268" y="1133"/>
                  </a:lnTo>
                  <a:close/>
                  <a:moveTo>
                    <a:pt x="18192" y="1697"/>
                  </a:moveTo>
                  <a:lnTo>
                    <a:pt x="18192" y="10756"/>
                  </a:lnTo>
                  <a:cubicBezTo>
                    <a:pt x="18192" y="11070"/>
                    <a:pt x="17939" y="11323"/>
                    <a:pt x="17628" y="11323"/>
                  </a:cubicBezTo>
                  <a:lnTo>
                    <a:pt x="1700" y="11323"/>
                  </a:lnTo>
                  <a:cubicBezTo>
                    <a:pt x="1386" y="11323"/>
                    <a:pt x="1132" y="11070"/>
                    <a:pt x="1132" y="10756"/>
                  </a:cubicBezTo>
                  <a:lnTo>
                    <a:pt x="1132" y="1697"/>
                  </a:lnTo>
                  <a:lnTo>
                    <a:pt x="9324" y="7812"/>
                  </a:lnTo>
                  <a:cubicBezTo>
                    <a:pt x="9424" y="7887"/>
                    <a:pt x="9543" y="7925"/>
                    <a:pt x="9663" y="7925"/>
                  </a:cubicBezTo>
                  <a:cubicBezTo>
                    <a:pt x="9782" y="7925"/>
                    <a:pt x="9902" y="7887"/>
                    <a:pt x="10004" y="7812"/>
                  </a:cubicBezTo>
                  <a:lnTo>
                    <a:pt x="18192" y="1697"/>
                  </a:lnTo>
                  <a:close/>
                  <a:moveTo>
                    <a:pt x="1688" y="0"/>
                  </a:moveTo>
                  <a:cubicBezTo>
                    <a:pt x="1287" y="0"/>
                    <a:pt x="900" y="145"/>
                    <a:pt x="598" y="405"/>
                  </a:cubicBezTo>
                  <a:cubicBezTo>
                    <a:pt x="583" y="417"/>
                    <a:pt x="571" y="429"/>
                    <a:pt x="556" y="444"/>
                  </a:cubicBezTo>
                  <a:cubicBezTo>
                    <a:pt x="202" y="764"/>
                    <a:pt x="0" y="1220"/>
                    <a:pt x="0" y="1697"/>
                  </a:cubicBezTo>
                  <a:lnTo>
                    <a:pt x="0" y="10756"/>
                  </a:lnTo>
                  <a:cubicBezTo>
                    <a:pt x="0" y="11695"/>
                    <a:pt x="761" y="12453"/>
                    <a:pt x="1700" y="12456"/>
                  </a:cubicBezTo>
                  <a:lnTo>
                    <a:pt x="17628" y="12456"/>
                  </a:lnTo>
                  <a:cubicBezTo>
                    <a:pt x="18564" y="12453"/>
                    <a:pt x="19325" y="11695"/>
                    <a:pt x="19325" y="10756"/>
                  </a:cubicBezTo>
                  <a:lnTo>
                    <a:pt x="19325" y="1697"/>
                  </a:lnTo>
                  <a:cubicBezTo>
                    <a:pt x="19325" y="1220"/>
                    <a:pt x="19122" y="764"/>
                    <a:pt x="18769" y="441"/>
                  </a:cubicBezTo>
                  <a:cubicBezTo>
                    <a:pt x="18757" y="429"/>
                    <a:pt x="18742" y="417"/>
                    <a:pt x="18727" y="405"/>
                  </a:cubicBezTo>
                  <a:cubicBezTo>
                    <a:pt x="18422" y="145"/>
                    <a:pt x="18037" y="0"/>
                    <a:pt x="17640" y="0"/>
                  </a:cubicBezTo>
                  <a:cubicBezTo>
                    <a:pt x="17636" y="0"/>
                    <a:pt x="17632" y="0"/>
                    <a:pt x="17628" y="1"/>
                  </a:cubicBezTo>
                  <a:lnTo>
                    <a:pt x="1700" y="1"/>
                  </a:lnTo>
                  <a:cubicBezTo>
                    <a:pt x="1696" y="0"/>
                    <a:pt x="1692" y="0"/>
                    <a:pt x="1688"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82" name="Google Shape;4979;p63">
              <a:extLst>
                <a:ext uri="{FF2B5EF4-FFF2-40B4-BE49-F238E27FC236}">
                  <a16:creationId xmlns:a16="http://schemas.microsoft.com/office/drawing/2014/main" xmlns="" id="{9684DED9-B436-4F54-911D-CFC18E3F8A5C}"/>
                </a:ext>
              </a:extLst>
            </p:cNvPr>
            <p:cNvSpPr/>
            <p:nvPr/>
          </p:nvSpPr>
          <p:spPr>
            <a:xfrm>
              <a:off x="2025906" y="3717562"/>
              <a:ext cx="240447" cy="231279"/>
            </a:xfrm>
            <a:custGeom>
              <a:avLst/>
              <a:gdLst/>
              <a:ahLst/>
              <a:cxnLst/>
              <a:rect l="l" t="t" r="r" b="b"/>
              <a:pathLst>
                <a:path w="20089" h="19323" extrusionOk="0">
                  <a:moveTo>
                    <a:pt x="4477" y="1134"/>
                  </a:moveTo>
                  <a:cubicBezTo>
                    <a:pt x="4624" y="1134"/>
                    <a:pt x="4765" y="1194"/>
                    <a:pt x="4868" y="1300"/>
                  </a:cubicBezTo>
                  <a:lnTo>
                    <a:pt x="7268" y="3694"/>
                  </a:lnTo>
                  <a:cubicBezTo>
                    <a:pt x="7489" y="3915"/>
                    <a:pt x="7489" y="4271"/>
                    <a:pt x="7268" y="4494"/>
                  </a:cubicBezTo>
                  <a:lnTo>
                    <a:pt x="6870" y="4893"/>
                  </a:lnTo>
                  <a:lnTo>
                    <a:pt x="3669" y="1692"/>
                  </a:lnTo>
                  <a:lnTo>
                    <a:pt x="4068" y="1300"/>
                  </a:lnTo>
                  <a:cubicBezTo>
                    <a:pt x="4173" y="1191"/>
                    <a:pt x="4315" y="1134"/>
                    <a:pt x="4466" y="1134"/>
                  </a:cubicBezTo>
                  <a:cubicBezTo>
                    <a:pt x="4470" y="1134"/>
                    <a:pt x="4473" y="1134"/>
                    <a:pt x="4477" y="1134"/>
                  </a:cubicBezTo>
                  <a:close/>
                  <a:moveTo>
                    <a:pt x="15822" y="12484"/>
                  </a:moveTo>
                  <a:cubicBezTo>
                    <a:pt x="15973" y="12484"/>
                    <a:pt x="16118" y="12544"/>
                    <a:pt x="16224" y="12650"/>
                  </a:cubicBezTo>
                  <a:lnTo>
                    <a:pt x="18624" y="15053"/>
                  </a:lnTo>
                  <a:cubicBezTo>
                    <a:pt x="18845" y="15274"/>
                    <a:pt x="18845" y="15633"/>
                    <a:pt x="18624" y="15854"/>
                  </a:cubicBezTo>
                  <a:lnTo>
                    <a:pt x="18226" y="16255"/>
                  </a:lnTo>
                  <a:lnTo>
                    <a:pt x="15022" y="13051"/>
                  </a:lnTo>
                  <a:lnTo>
                    <a:pt x="15421" y="12650"/>
                  </a:lnTo>
                  <a:cubicBezTo>
                    <a:pt x="15526" y="12544"/>
                    <a:pt x="15671" y="12484"/>
                    <a:pt x="15822" y="12484"/>
                  </a:cubicBezTo>
                  <a:close/>
                  <a:moveTo>
                    <a:pt x="2881" y="2508"/>
                  </a:moveTo>
                  <a:lnTo>
                    <a:pt x="6073" y="5699"/>
                  </a:lnTo>
                  <a:cubicBezTo>
                    <a:pt x="5227" y="6656"/>
                    <a:pt x="5275" y="8103"/>
                    <a:pt x="6175" y="9005"/>
                  </a:cubicBezTo>
                  <a:lnTo>
                    <a:pt x="10910" y="13743"/>
                  </a:lnTo>
                  <a:cubicBezTo>
                    <a:pt x="11379" y="14214"/>
                    <a:pt x="11998" y="14451"/>
                    <a:pt x="12618" y="14451"/>
                  </a:cubicBezTo>
                  <a:cubicBezTo>
                    <a:pt x="13188" y="14451"/>
                    <a:pt x="13758" y="14252"/>
                    <a:pt x="14216" y="13849"/>
                  </a:cubicBezTo>
                  <a:lnTo>
                    <a:pt x="17408" y="17040"/>
                  </a:lnTo>
                  <a:cubicBezTo>
                    <a:pt x="16480" y="17810"/>
                    <a:pt x="15350" y="18190"/>
                    <a:pt x="14222" y="18190"/>
                  </a:cubicBezTo>
                  <a:cubicBezTo>
                    <a:pt x="12939" y="18190"/>
                    <a:pt x="11660" y="17697"/>
                    <a:pt x="10689" y="16726"/>
                  </a:cubicBezTo>
                  <a:lnTo>
                    <a:pt x="10692" y="16726"/>
                  </a:lnTo>
                  <a:lnTo>
                    <a:pt x="3192" y="9226"/>
                  </a:lnTo>
                  <a:cubicBezTo>
                    <a:pt x="1371" y="7402"/>
                    <a:pt x="1235" y="4491"/>
                    <a:pt x="2881" y="2508"/>
                  </a:cubicBezTo>
                  <a:close/>
                  <a:moveTo>
                    <a:pt x="4468" y="1"/>
                  </a:moveTo>
                  <a:cubicBezTo>
                    <a:pt x="4034" y="1"/>
                    <a:pt x="3600" y="166"/>
                    <a:pt x="3267" y="497"/>
                  </a:cubicBezTo>
                  <a:lnTo>
                    <a:pt x="2473" y="1285"/>
                  </a:lnTo>
                  <a:lnTo>
                    <a:pt x="2464" y="1294"/>
                  </a:lnTo>
                  <a:lnTo>
                    <a:pt x="2458" y="1300"/>
                  </a:lnTo>
                  <a:lnTo>
                    <a:pt x="2392" y="1366"/>
                  </a:lnTo>
                  <a:cubicBezTo>
                    <a:pt x="0" y="3758"/>
                    <a:pt x="0" y="7635"/>
                    <a:pt x="2392" y="10026"/>
                  </a:cubicBezTo>
                  <a:lnTo>
                    <a:pt x="9889" y="17529"/>
                  </a:lnTo>
                  <a:cubicBezTo>
                    <a:pt x="11086" y="18725"/>
                    <a:pt x="12654" y="19323"/>
                    <a:pt x="14222" y="19323"/>
                  </a:cubicBezTo>
                  <a:cubicBezTo>
                    <a:pt x="15789" y="19323"/>
                    <a:pt x="17356" y="18725"/>
                    <a:pt x="18552" y="17529"/>
                  </a:cubicBezTo>
                  <a:lnTo>
                    <a:pt x="18624" y="17457"/>
                  </a:lnTo>
                  <a:lnTo>
                    <a:pt x="19425" y="16657"/>
                  </a:lnTo>
                  <a:cubicBezTo>
                    <a:pt x="20089" y="15992"/>
                    <a:pt x="20089" y="14917"/>
                    <a:pt x="19425" y="14253"/>
                  </a:cubicBezTo>
                  <a:lnTo>
                    <a:pt x="17024" y="11850"/>
                  </a:lnTo>
                  <a:cubicBezTo>
                    <a:pt x="16692" y="11518"/>
                    <a:pt x="16257" y="11352"/>
                    <a:pt x="15822" y="11352"/>
                  </a:cubicBezTo>
                  <a:cubicBezTo>
                    <a:pt x="15388" y="11352"/>
                    <a:pt x="14953" y="11518"/>
                    <a:pt x="14621" y="11850"/>
                  </a:cubicBezTo>
                  <a:lnTo>
                    <a:pt x="13820" y="12650"/>
                  </a:lnTo>
                  <a:lnTo>
                    <a:pt x="13531" y="12943"/>
                  </a:lnTo>
                  <a:cubicBezTo>
                    <a:pt x="13278" y="13193"/>
                    <a:pt x="12949" y="13319"/>
                    <a:pt x="12620" y="13319"/>
                  </a:cubicBezTo>
                  <a:cubicBezTo>
                    <a:pt x="12291" y="13319"/>
                    <a:pt x="11962" y="13193"/>
                    <a:pt x="11710" y="12943"/>
                  </a:cubicBezTo>
                  <a:lnTo>
                    <a:pt x="6978" y="8205"/>
                  </a:lnTo>
                  <a:cubicBezTo>
                    <a:pt x="6474" y="7704"/>
                    <a:pt x="6474" y="6889"/>
                    <a:pt x="6978" y="6385"/>
                  </a:cubicBezTo>
                  <a:lnTo>
                    <a:pt x="7268" y="6095"/>
                  </a:lnTo>
                  <a:lnTo>
                    <a:pt x="8068" y="5294"/>
                  </a:lnTo>
                  <a:cubicBezTo>
                    <a:pt x="8733" y="4630"/>
                    <a:pt x="8733" y="3555"/>
                    <a:pt x="8068" y="2891"/>
                  </a:cubicBezTo>
                  <a:lnTo>
                    <a:pt x="5668" y="497"/>
                  </a:lnTo>
                  <a:cubicBezTo>
                    <a:pt x="5336" y="166"/>
                    <a:pt x="4902" y="1"/>
                    <a:pt x="446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283" name="Google Shape;4980;p63">
              <a:extLst>
                <a:ext uri="{FF2B5EF4-FFF2-40B4-BE49-F238E27FC236}">
                  <a16:creationId xmlns:a16="http://schemas.microsoft.com/office/drawing/2014/main" xmlns="" id="{ADFC034C-33F0-4A4A-998F-EB01C1C55545}"/>
                </a:ext>
              </a:extLst>
            </p:cNvPr>
            <p:cNvGrpSpPr/>
            <p:nvPr/>
          </p:nvGrpSpPr>
          <p:grpSpPr>
            <a:xfrm>
              <a:off x="2317122" y="3731579"/>
              <a:ext cx="239908" cy="203211"/>
              <a:chOff x="2676100" y="1456375"/>
              <a:chExt cx="501100" cy="424450"/>
            </a:xfrm>
            <a:solidFill>
              <a:schemeClr val="accent4"/>
            </a:solidFill>
          </p:grpSpPr>
          <p:sp>
            <p:nvSpPr>
              <p:cNvPr id="1284" name="Google Shape;4981;p63">
                <a:extLst>
                  <a:ext uri="{FF2B5EF4-FFF2-40B4-BE49-F238E27FC236}">
                    <a16:creationId xmlns:a16="http://schemas.microsoft.com/office/drawing/2014/main" xmlns="" id="{DB113066-D1E9-4449-9262-372A99392421}"/>
                  </a:ext>
                </a:extLst>
              </p:cNvPr>
              <p:cNvSpPr/>
              <p:nvPr/>
            </p:nvSpPr>
            <p:spPr>
              <a:xfrm>
                <a:off x="3079725" y="1534750"/>
                <a:ext cx="97475" cy="268275"/>
              </a:xfrm>
              <a:custGeom>
                <a:avLst/>
                <a:gdLst/>
                <a:ahLst/>
                <a:cxnLst/>
                <a:rect l="l" t="t" r="r" b="b"/>
                <a:pathLst>
                  <a:path w="3899" h="10731" extrusionOk="0">
                    <a:moveTo>
                      <a:pt x="621" y="1"/>
                    </a:moveTo>
                    <a:cubicBezTo>
                      <a:pt x="476" y="1"/>
                      <a:pt x="331" y="56"/>
                      <a:pt x="221" y="166"/>
                    </a:cubicBezTo>
                    <a:cubicBezTo>
                      <a:pt x="0" y="387"/>
                      <a:pt x="0" y="746"/>
                      <a:pt x="221" y="966"/>
                    </a:cubicBezTo>
                    <a:cubicBezTo>
                      <a:pt x="2657" y="3397"/>
                      <a:pt x="2657" y="7340"/>
                      <a:pt x="221" y="9771"/>
                    </a:cubicBezTo>
                    <a:cubicBezTo>
                      <a:pt x="6" y="9992"/>
                      <a:pt x="9" y="10345"/>
                      <a:pt x="230" y="10565"/>
                    </a:cubicBezTo>
                    <a:cubicBezTo>
                      <a:pt x="340" y="10675"/>
                      <a:pt x="484" y="10730"/>
                      <a:pt x="629" y="10730"/>
                    </a:cubicBezTo>
                    <a:cubicBezTo>
                      <a:pt x="770" y="10730"/>
                      <a:pt x="912" y="10677"/>
                      <a:pt x="1021" y="10571"/>
                    </a:cubicBezTo>
                    <a:cubicBezTo>
                      <a:pt x="3898" y="7700"/>
                      <a:pt x="3898" y="3038"/>
                      <a:pt x="1021" y="166"/>
                    </a:cubicBezTo>
                    <a:cubicBezTo>
                      <a:pt x="911" y="56"/>
                      <a:pt x="766" y="1"/>
                      <a:pt x="62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85" name="Google Shape;4982;p63">
                <a:extLst>
                  <a:ext uri="{FF2B5EF4-FFF2-40B4-BE49-F238E27FC236}">
                    <a16:creationId xmlns:a16="http://schemas.microsoft.com/office/drawing/2014/main" xmlns="" id="{78B51CE3-ABC1-425E-896B-4DB55311ADE2}"/>
                  </a:ext>
                </a:extLst>
              </p:cNvPr>
              <p:cNvSpPr/>
              <p:nvPr/>
            </p:nvSpPr>
            <p:spPr>
              <a:xfrm>
                <a:off x="3039725" y="1574925"/>
                <a:ext cx="75350" cy="188250"/>
              </a:xfrm>
              <a:custGeom>
                <a:avLst/>
                <a:gdLst/>
                <a:ahLst/>
                <a:cxnLst/>
                <a:rect l="l" t="t" r="r" b="b"/>
                <a:pathLst>
                  <a:path w="3014" h="7530" extrusionOk="0">
                    <a:moveTo>
                      <a:pt x="629" y="1"/>
                    </a:moveTo>
                    <a:cubicBezTo>
                      <a:pt x="484" y="1"/>
                      <a:pt x="339" y="56"/>
                      <a:pt x="230" y="166"/>
                    </a:cubicBezTo>
                    <a:cubicBezTo>
                      <a:pt x="12" y="383"/>
                      <a:pt x="9" y="736"/>
                      <a:pt x="224" y="960"/>
                    </a:cubicBezTo>
                    <a:cubicBezTo>
                      <a:pt x="1769" y="2506"/>
                      <a:pt x="1769" y="5018"/>
                      <a:pt x="224" y="6564"/>
                    </a:cubicBezTo>
                    <a:cubicBezTo>
                      <a:pt x="0" y="6784"/>
                      <a:pt x="0" y="7144"/>
                      <a:pt x="224" y="7364"/>
                    </a:cubicBezTo>
                    <a:cubicBezTo>
                      <a:pt x="334" y="7474"/>
                      <a:pt x="479" y="7529"/>
                      <a:pt x="624" y="7529"/>
                    </a:cubicBezTo>
                    <a:cubicBezTo>
                      <a:pt x="769" y="7529"/>
                      <a:pt x="913" y="7474"/>
                      <a:pt x="1024" y="7364"/>
                    </a:cubicBezTo>
                    <a:cubicBezTo>
                      <a:pt x="3013" y="5374"/>
                      <a:pt x="3013" y="2149"/>
                      <a:pt x="1024" y="160"/>
                    </a:cubicBezTo>
                    <a:cubicBezTo>
                      <a:pt x="913" y="53"/>
                      <a:pt x="771" y="1"/>
                      <a:pt x="62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86" name="Google Shape;4983;p63">
                <a:extLst>
                  <a:ext uri="{FF2B5EF4-FFF2-40B4-BE49-F238E27FC236}">
                    <a16:creationId xmlns:a16="http://schemas.microsoft.com/office/drawing/2014/main" xmlns="" id="{0B7831D2-89AC-4F44-A5BC-DAF182051E2F}"/>
                  </a:ext>
                </a:extLst>
              </p:cNvPr>
              <p:cNvSpPr/>
              <p:nvPr/>
            </p:nvSpPr>
            <p:spPr>
              <a:xfrm>
                <a:off x="2676100" y="1456375"/>
                <a:ext cx="340700" cy="424450"/>
              </a:xfrm>
              <a:custGeom>
                <a:avLst/>
                <a:gdLst/>
                <a:ahLst/>
                <a:cxnLst/>
                <a:rect l="l" t="t" r="r" b="b"/>
                <a:pathLst>
                  <a:path w="13628" h="16978" extrusionOk="0">
                    <a:moveTo>
                      <a:pt x="2265" y="6792"/>
                    </a:moveTo>
                    <a:lnTo>
                      <a:pt x="2265" y="10189"/>
                    </a:lnTo>
                    <a:lnTo>
                      <a:pt x="1700" y="10189"/>
                    </a:lnTo>
                    <a:cubicBezTo>
                      <a:pt x="1386" y="10189"/>
                      <a:pt x="1133" y="9935"/>
                      <a:pt x="1133" y="9621"/>
                    </a:cubicBezTo>
                    <a:lnTo>
                      <a:pt x="1133" y="7356"/>
                    </a:lnTo>
                    <a:cubicBezTo>
                      <a:pt x="1133" y="7042"/>
                      <a:pt x="1386" y="6792"/>
                      <a:pt x="1700" y="6792"/>
                    </a:cubicBezTo>
                    <a:close/>
                    <a:moveTo>
                      <a:pt x="5701" y="5659"/>
                    </a:moveTo>
                    <a:lnTo>
                      <a:pt x="5701" y="11321"/>
                    </a:lnTo>
                    <a:lnTo>
                      <a:pt x="3965" y="11321"/>
                    </a:lnTo>
                    <a:cubicBezTo>
                      <a:pt x="3651" y="11321"/>
                      <a:pt x="3397" y="11067"/>
                      <a:pt x="3397" y="10753"/>
                    </a:cubicBezTo>
                    <a:lnTo>
                      <a:pt x="3397" y="6224"/>
                    </a:lnTo>
                    <a:cubicBezTo>
                      <a:pt x="3397" y="5910"/>
                      <a:pt x="3651" y="5659"/>
                      <a:pt x="3965" y="5659"/>
                    </a:cubicBezTo>
                    <a:close/>
                    <a:moveTo>
                      <a:pt x="10230" y="2827"/>
                    </a:moveTo>
                    <a:lnTo>
                      <a:pt x="10230" y="14150"/>
                    </a:lnTo>
                    <a:lnTo>
                      <a:pt x="6833" y="11602"/>
                    </a:lnTo>
                    <a:lnTo>
                      <a:pt x="6833" y="5376"/>
                    </a:lnTo>
                    <a:lnTo>
                      <a:pt x="10230" y="2827"/>
                    </a:lnTo>
                    <a:close/>
                    <a:moveTo>
                      <a:pt x="11927" y="1130"/>
                    </a:moveTo>
                    <a:cubicBezTo>
                      <a:pt x="12241" y="1130"/>
                      <a:pt x="12495" y="1381"/>
                      <a:pt x="12495" y="1695"/>
                    </a:cubicBezTo>
                    <a:lnTo>
                      <a:pt x="12495" y="15282"/>
                    </a:lnTo>
                    <a:cubicBezTo>
                      <a:pt x="12495" y="15596"/>
                      <a:pt x="12241" y="15847"/>
                      <a:pt x="11927" y="15847"/>
                    </a:cubicBezTo>
                    <a:cubicBezTo>
                      <a:pt x="11613" y="15847"/>
                      <a:pt x="11363" y="15596"/>
                      <a:pt x="11363" y="15282"/>
                    </a:cubicBezTo>
                    <a:lnTo>
                      <a:pt x="11363" y="1695"/>
                    </a:lnTo>
                    <a:cubicBezTo>
                      <a:pt x="11363" y="1381"/>
                      <a:pt x="11613" y="1130"/>
                      <a:pt x="11927" y="1130"/>
                    </a:cubicBezTo>
                    <a:close/>
                    <a:moveTo>
                      <a:pt x="11925" y="0"/>
                    </a:moveTo>
                    <a:cubicBezTo>
                      <a:pt x="11115" y="0"/>
                      <a:pt x="10405" y="580"/>
                      <a:pt x="10257" y="1393"/>
                    </a:cubicBezTo>
                    <a:lnTo>
                      <a:pt x="6079" y="4527"/>
                    </a:lnTo>
                    <a:lnTo>
                      <a:pt x="3965" y="4527"/>
                    </a:lnTo>
                    <a:cubicBezTo>
                      <a:pt x="3243" y="4527"/>
                      <a:pt x="2603" y="4980"/>
                      <a:pt x="2362" y="5659"/>
                    </a:cubicBezTo>
                    <a:lnTo>
                      <a:pt x="1700" y="5659"/>
                    </a:lnTo>
                    <a:cubicBezTo>
                      <a:pt x="761" y="5659"/>
                      <a:pt x="0" y="6417"/>
                      <a:pt x="0" y="7356"/>
                    </a:cubicBezTo>
                    <a:lnTo>
                      <a:pt x="0" y="9621"/>
                    </a:lnTo>
                    <a:cubicBezTo>
                      <a:pt x="0" y="10560"/>
                      <a:pt x="761" y="11318"/>
                      <a:pt x="1700" y="11321"/>
                    </a:cubicBezTo>
                    <a:lnTo>
                      <a:pt x="2362" y="11321"/>
                    </a:lnTo>
                    <a:cubicBezTo>
                      <a:pt x="2603" y="11997"/>
                      <a:pt x="3243" y="12450"/>
                      <a:pt x="3965" y="12453"/>
                    </a:cubicBezTo>
                    <a:lnTo>
                      <a:pt x="6079" y="12453"/>
                    </a:lnTo>
                    <a:lnTo>
                      <a:pt x="10257" y="15584"/>
                    </a:lnTo>
                    <a:cubicBezTo>
                      <a:pt x="10405" y="16397"/>
                      <a:pt x="11115" y="16977"/>
                      <a:pt x="11925" y="16977"/>
                    </a:cubicBezTo>
                    <a:cubicBezTo>
                      <a:pt x="11976" y="16977"/>
                      <a:pt x="12027" y="16975"/>
                      <a:pt x="12078" y="16970"/>
                    </a:cubicBezTo>
                    <a:cubicBezTo>
                      <a:pt x="12954" y="16892"/>
                      <a:pt x="13624" y="16161"/>
                      <a:pt x="13627" y="15282"/>
                    </a:cubicBezTo>
                    <a:lnTo>
                      <a:pt x="13627" y="1695"/>
                    </a:lnTo>
                    <a:cubicBezTo>
                      <a:pt x="13624" y="816"/>
                      <a:pt x="12954" y="85"/>
                      <a:pt x="12078" y="7"/>
                    </a:cubicBezTo>
                    <a:cubicBezTo>
                      <a:pt x="12027" y="2"/>
                      <a:pt x="11976" y="0"/>
                      <a:pt x="1192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287" name="Google Shape;4984;p63">
              <a:extLst>
                <a:ext uri="{FF2B5EF4-FFF2-40B4-BE49-F238E27FC236}">
                  <a16:creationId xmlns:a16="http://schemas.microsoft.com/office/drawing/2014/main" xmlns="" id="{F609A8DC-F888-43D1-BFC7-F05200F28B01}"/>
                </a:ext>
              </a:extLst>
            </p:cNvPr>
            <p:cNvGrpSpPr/>
            <p:nvPr/>
          </p:nvGrpSpPr>
          <p:grpSpPr>
            <a:xfrm>
              <a:off x="2605104" y="3717534"/>
              <a:ext cx="231339" cy="231303"/>
              <a:chOff x="3270475" y="1427025"/>
              <a:chExt cx="483200" cy="483125"/>
            </a:xfrm>
            <a:solidFill>
              <a:schemeClr val="accent4"/>
            </a:solidFill>
          </p:grpSpPr>
          <p:sp>
            <p:nvSpPr>
              <p:cNvPr id="1288" name="Google Shape;4985;p63">
                <a:extLst>
                  <a:ext uri="{FF2B5EF4-FFF2-40B4-BE49-F238E27FC236}">
                    <a16:creationId xmlns:a16="http://schemas.microsoft.com/office/drawing/2014/main" xmlns="" id="{ED156BF0-E955-4B0D-B8E3-6CB491F44C7C}"/>
                  </a:ext>
                </a:extLst>
              </p:cNvPr>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89" name="Google Shape;4986;p63">
                <a:extLst>
                  <a:ext uri="{FF2B5EF4-FFF2-40B4-BE49-F238E27FC236}">
                    <a16:creationId xmlns:a16="http://schemas.microsoft.com/office/drawing/2014/main" xmlns="" id="{36FF0A67-9D10-4271-9F1C-8052E5C493D5}"/>
                  </a:ext>
                </a:extLst>
              </p:cNvPr>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90" name="Google Shape;4987;p63">
                <a:extLst>
                  <a:ext uri="{FF2B5EF4-FFF2-40B4-BE49-F238E27FC236}">
                    <a16:creationId xmlns:a16="http://schemas.microsoft.com/office/drawing/2014/main" xmlns="" id="{F619A2D4-CA10-4B8D-9451-0B88405179E6}"/>
                  </a:ext>
                </a:extLst>
              </p:cNvPr>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291" name="Google Shape;4988;p63">
              <a:extLst>
                <a:ext uri="{FF2B5EF4-FFF2-40B4-BE49-F238E27FC236}">
                  <a16:creationId xmlns:a16="http://schemas.microsoft.com/office/drawing/2014/main" xmlns="" id="{DA47E897-824C-4051-93CC-DEA31EA0C316}"/>
                </a:ext>
              </a:extLst>
            </p:cNvPr>
            <p:cNvGrpSpPr/>
            <p:nvPr/>
          </p:nvGrpSpPr>
          <p:grpSpPr>
            <a:xfrm>
              <a:off x="2884510" y="3717516"/>
              <a:ext cx="233589" cy="231339"/>
              <a:chOff x="3860250" y="1427025"/>
              <a:chExt cx="487900" cy="483200"/>
            </a:xfrm>
            <a:solidFill>
              <a:schemeClr val="accent4"/>
            </a:solidFill>
          </p:grpSpPr>
          <p:sp>
            <p:nvSpPr>
              <p:cNvPr id="1292" name="Google Shape;4989;p63">
                <a:extLst>
                  <a:ext uri="{FF2B5EF4-FFF2-40B4-BE49-F238E27FC236}">
                    <a16:creationId xmlns:a16="http://schemas.microsoft.com/office/drawing/2014/main" xmlns="" id="{C87D110F-4326-4822-A7BD-8FFEDFFCACE3}"/>
                  </a:ext>
                </a:extLst>
              </p:cNvPr>
              <p:cNvSpPr/>
              <p:nvPr/>
            </p:nvSpPr>
            <p:spPr>
              <a:xfrm>
                <a:off x="3875800" y="1427025"/>
                <a:ext cx="472350" cy="468650"/>
              </a:xfrm>
              <a:custGeom>
                <a:avLst/>
                <a:gdLst/>
                <a:ahLst/>
                <a:cxnLst/>
                <a:rect l="l" t="t" r="r" b="b"/>
                <a:pathLst>
                  <a:path w="18894" h="18746" extrusionOk="0">
                    <a:moveTo>
                      <a:pt x="15874" y="1821"/>
                    </a:moveTo>
                    <a:lnTo>
                      <a:pt x="6498" y="9403"/>
                    </a:lnTo>
                    <a:lnTo>
                      <a:pt x="1918" y="5629"/>
                    </a:lnTo>
                    <a:lnTo>
                      <a:pt x="15874" y="1821"/>
                    </a:lnTo>
                    <a:close/>
                    <a:moveTo>
                      <a:pt x="14524" y="4370"/>
                    </a:moveTo>
                    <a:lnTo>
                      <a:pt x="8425" y="11912"/>
                    </a:lnTo>
                    <a:lnTo>
                      <a:pt x="6257" y="12634"/>
                    </a:lnTo>
                    <a:lnTo>
                      <a:pt x="6981" y="10469"/>
                    </a:lnTo>
                    <a:lnTo>
                      <a:pt x="14524" y="4370"/>
                    </a:lnTo>
                    <a:close/>
                    <a:moveTo>
                      <a:pt x="17072" y="3020"/>
                    </a:moveTo>
                    <a:lnTo>
                      <a:pt x="13265" y="16976"/>
                    </a:lnTo>
                    <a:lnTo>
                      <a:pt x="9491" y="12392"/>
                    </a:lnTo>
                    <a:lnTo>
                      <a:pt x="17072" y="3020"/>
                    </a:lnTo>
                    <a:close/>
                    <a:moveTo>
                      <a:pt x="18298" y="0"/>
                    </a:moveTo>
                    <a:cubicBezTo>
                      <a:pt x="18286" y="0"/>
                      <a:pt x="18274" y="0"/>
                      <a:pt x="18262" y="3"/>
                    </a:cubicBezTo>
                    <a:lnTo>
                      <a:pt x="18253" y="3"/>
                    </a:lnTo>
                    <a:cubicBezTo>
                      <a:pt x="18238" y="6"/>
                      <a:pt x="18223" y="6"/>
                      <a:pt x="18211" y="12"/>
                    </a:cubicBezTo>
                    <a:lnTo>
                      <a:pt x="18193" y="15"/>
                    </a:lnTo>
                    <a:lnTo>
                      <a:pt x="18178" y="18"/>
                    </a:lnTo>
                    <a:lnTo>
                      <a:pt x="562" y="4822"/>
                    </a:lnTo>
                    <a:cubicBezTo>
                      <a:pt x="121" y="4943"/>
                      <a:pt x="0" y="5511"/>
                      <a:pt x="351" y="5804"/>
                    </a:cubicBezTo>
                    <a:lnTo>
                      <a:pt x="5834" y="10321"/>
                    </a:lnTo>
                    <a:lnTo>
                      <a:pt x="4826" y="13349"/>
                    </a:lnTo>
                    <a:cubicBezTo>
                      <a:pt x="4696" y="13732"/>
                      <a:pt x="4991" y="14098"/>
                      <a:pt x="5359" y="14098"/>
                    </a:cubicBezTo>
                    <a:cubicBezTo>
                      <a:pt x="5418" y="14098"/>
                      <a:pt x="5479" y="14089"/>
                      <a:pt x="5541" y="14068"/>
                    </a:cubicBezTo>
                    <a:lnTo>
                      <a:pt x="8570" y="13060"/>
                    </a:lnTo>
                    <a:lnTo>
                      <a:pt x="13087" y="18540"/>
                    </a:lnTo>
                    <a:cubicBezTo>
                      <a:pt x="13195" y="18670"/>
                      <a:pt x="13355" y="18745"/>
                      <a:pt x="13525" y="18745"/>
                    </a:cubicBezTo>
                    <a:cubicBezTo>
                      <a:pt x="13564" y="18745"/>
                      <a:pt x="13603" y="18742"/>
                      <a:pt x="13642" y="18733"/>
                    </a:cubicBezTo>
                    <a:cubicBezTo>
                      <a:pt x="13848" y="18691"/>
                      <a:pt x="14014" y="18534"/>
                      <a:pt x="14071" y="18328"/>
                    </a:cubicBezTo>
                    <a:lnTo>
                      <a:pt x="18875" y="716"/>
                    </a:lnTo>
                    <a:cubicBezTo>
                      <a:pt x="18875" y="710"/>
                      <a:pt x="18875" y="704"/>
                      <a:pt x="18878" y="698"/>
                    </a:cubicBezTo>
                    <a:lnTo>
                      <a:pt x="18881" y="683"/>
                    </a:lnTo>
                    <a:cubicBezTo>
                      <a:pt x="18884" y="668"/>
                      <a:pt x="18887" y="653"/>
                      <a:pt x="18890" y="637"/>
                    </a:cubicBezTo>
                    <a:cubicBezTo>
                      <a:pt x="18890" y="637"/>
                      <a:pt x="18890" y="634"/>
                      <a:pt x="18890" y="631"/>
                    </a:cubicBezTo>
                    <a:cubicBezTo>
                      <a:pt x="18890" y="619"/>
                      <a:pt x="18890" y="604"/>
                      <a:pt x="18893" y="592"/>
                    </a:cubicBezTo>
                    <a:lnTo>
                      <a:pt x="18893" y="580"/>
                    </a:lnTo>
                    <a:cubicBezTo>
                      <a:pt x="18893" y="568"/>
                      <a:pt x="18893" y="553"/>
                      <a:pt x="18893" y="541"/>
                    </a:cubicBezTo>
                    <a:cubicBezTo>
                      <a:pt x="18893" y="538"/>
                      <a:pt x="18893" y="535"/>
                      <a:pt x="18893" y="532"/>
                    </a:cubicBezTo>
                    <a:cubicBezTo>
                      <a:pt x="18893" y="517"/>
                      <a:pt x="18890" y="502"/>
                      <a:pt x="18890" y="487"/>
                    </a:cubicBezTo>
                    <a:cubicBezTo>
                      <a:pt x="18890" y="483"/>
                      <a:pt x="18890" y="480"/>
                      <a:pt x="18887" y="477"/>
                    </a:cubicBezTo>
                    <a:cubicBezTo>
                      <a:pt x="18887" y="465"/>
                      <a:pt x="18884" y="453"/>
                      <a:pt x="18881" y="441"/>
                    </a:cubicBezTo>
                    <a:lnTo>
                      <a:pt x="18878" y="429"/>
                    </a:lnTo>
                    <a:cubicBezTo>
                      <a:pt x="18875" y="417"/>
                      <a:pt x="18872" y="402"/>
                      <a:pt x="18866" y="390"/>
                    </a:cubicBezTo>
                    <a:cubicBezTo>
                      <a:pt x="18866" y="387"/>
                      <a:pt x="18866" y="384"/>
                      <a:pt x="18863" y="381"/>
                    </a:cubicBezTo>
                    <a:cubicBezTo>
                      <a:pt x="18860" y="369"/>
                      <a:pt x="18854" y="354"/>
                      <a:pt x="18848" y="345"/>
                    </a:cubicBezTo>
                    <a:cubicBezTo>
                      <a:pt x="18848" y="339"/>
                      <a:pt x="18845" y="333"/>
                      <a:pt x="18842" y="329"/>
                    </a:cubicBezTo>
                    <a:cubicBezTo>
                      <a:pt x="18839" y="323"/>
                      <a:pt x="18833" y="308"/>
                      <a:pt x="18830" y="299"/>
                    </a:cubicBezTo>
                    <a:cubicBezTo>
                      <a:pt x="18824" y="290"/>
                      <a:pt x="18824" y="290"/>
                      <a:pt x="18821" y="287"/>
                    </a:cubicBezTo>
                    <a:cubicBezTo>
                      <a:pt x="18815" y="275"/>
                      <a:pt x="18806" y="263"/>
                      <a:pt x="18797" y="248"/>
                    </a:cubicBezTo>
                    <a:lnTo>
                      <a:pt x="18790" y="239"/>
                    </a:lnTo>
                    <a:cubicBezTo>
                      <a:pt x="18784" y="230"/>
                      <a:pt x="18775" y="221"/>
                      <a:pt x="18769" y="212"/>
                    </a:cubicBezTo>
                    <a:cubicBezTo>
                      <a:pt x="18760" y="203"/>
                      <a:pt x="18763" y="203"/>
                      <a:pt x="18760" y="200"/>
                    </a:cubicBezTo>
                    <a:cubicBezTo>
                      <a:pt x="18751" y="188"/>
                      <a:pt x="18739" y="176"/>
                      <a:pt x="18727" y="163"/>
                    </a:cubicBezTo>
                    <a:cubicBezTo>
                      <a:pt x="18718" y="154"/>
                      <a:pt x="18706" y="142"/>
                      <a:pt x="18694" y="133"/>
                    </a:cubicBezTo>
                    <a:lnTo>
                      <a:pt x="18682" y="124"/>
                    </a:lnTo>
                    <a:cubicBezTo>
                      <a:pt x="18673" y="115"/>
                      <a:pt x="18664" y="109"/>
                      <a:pt x="18655" y="103"/>
                    </a:cubicBezTo>
                    <a:lnTo>
                      <a:pt x="18643" y="94"/>
                    </a:lnTo>
                    <a:cubicBezTo>
                      <a:pt x="18630" y="88"/>
                      <a:pt x="18618" y="79"/>
                      <a:pt x="18606" y="73"/>
                    </a:cubicBezTo>
                    <a:lnTo>
                      <a:pt x="18591" y="64"/>
                    </a:lnTo>
                    <a:lnTo>
                      <a:pt x="18564" y="52"/>
                    </a:lnTo>
                    <a:lnTo>
                      <a:pt x="18549" y="43"/>
                    </a:lnTo>
                    <a:cubicBezTo>
                      <a:pt x="18537" y="40"/>
                      <a:pt x="18522" y="34"/>
                      <a:pt x="18510" y="28"/>
                    </a:cubicBezTo>
                    <a:lnTo>
                      <a:pt x="18501" y="28"/>
                    </a:lnTo>
                    <a:cubicBezTo>
                      <a:pt x="18489" y="22"/>
                      <a:pt x="18476" y="18"/>
                      <a:pt x="18464" y="15"/>
                    </a:cubicBezTo>
                    <a:lnTo>
                      <a:pt x="18449" y="12"/>
                    </a:lnTo>
                    <a:lnTo>
                      <a:pt x="18416" y="6"/>
                    </a:lnTo>
                    <a:lnTo>
                      <a:pt x="18404" y="3"/>
                    </a:lnTo>
                    <a:cubicBezTo>
                      <a:pt x="18389" y="3"/>
                      <a:pt x="18374" y="0"/>
                      <a:pt x="1835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93" name="Google Shape;4990;p63">
                <a:extLst>
                  <a:ext uri="{FF2B5EF4-FFF2-40B4-BE49-F238E27FC236}">
                    <a16:creationId xmlns:a16="http://schemas.microsoft.com/office/drawing/2014/main" xmlns="" id="{DE3615AF-CA5C-40BB-88CA-95B698C936D3}"/>
                  </a:ext>
                </a:extLst>
              </p:cNvPr>
              <p:cNvSpPr/>
              <p:nvPr/>
            </p:nvSpPr>
            <p:spPr>
              <a:xfrm>
                <a:off x="3860250" y="1861675"/>
                <a:ext cx="54675" cy="48550"/>
              </a:xfrm>
              <a:custGeom>
                <a:avLst/>
                <a:gdLst/>
                <a:ahLst/>
                <a:cxnLst/>
                <a:rect l="l" t="t" r="r" b="b"/>
                <a:pathLst>
                  <a:path w="2187" h="1942" extrusionOk="0">
                    <a:moveTo>
                      <a:pt x="1563" y="1"/>
                    </a:moveTo>
                    <a:cubicBezTo>
                      <a:pt x="1416" y="1"/>
                      <a:pt x="1268" y="58"/>
                      <a:pt x="1157" y="172"/>
                    </a:cubicBezTo>
                    <a:lnTo>
                      <a:pt x="357" y="976"/>
                    </a:lnTo>
                    <a:cubicBezTo>
                      <a:pt x="0" y="1332"/>
                      <a:pt x="254" y="1942"/>
                      <a:pt x="758" y="1942"/>
                    </a:cubicBezTo>
                    <a:cubicBezTo>
                      <a:pt x="906" y="1942"/>
                      <a:pt x="1051" y="1882"/>
                      <a:pt x="1157" y="1776"/>
                    </a:cubicBezTo>
                    <a:lnTo>
                      <a:pt x="1957" y="973"/>
                    </a:lnTo>
                    <a:cubicBezTo>
                      <a:pt x="2184" y="755"/>
                      <a:pt x="2187" y="390"/>
                      <a:pt x="1963" y="166"/>
                    </a:cubicBezTo>
                    <a:cubicBezTo>
                      <a:pt x="1853" y="56"/>
                      <a:pt x="1708" y="1"/>
                      <a:pt x="156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94" name="Google Shape;4991;p63">
                <a:extLst>
                  <a:ext uri="{FF2B5EF4-FFF2-40B4-BE49-F238E27FC236}">
                    <a16:creationId xmlns:a16="http://schemas.microsoft.com/office/drawing/2014/main" xmlns="" id="{C348AD0B-D95B-405F-9B78-ED8AD7096467}"/>
                  </a:ext>
                </a:extLst>
              </p:cNvPr>
              <p:cNvSpPr/>
              <p:nvPr/>
            </p:nvSpPr>
            <p:spPr>
              <a:xfrm>
                <a:off x="3923425" y="1801775"/>
                <a:ext cx="51350" cy="48550"/>
              </a:xfrm>
              <a:custGeom>
                <a:avLst/>
                <a:gdLst/>
                <a:ahLst/>
                <a:cxnLst/>
                <a:rect l="l" t="t" r="r" b="b"/>
                <a:pathLst>
                  <a:path w="2054" h="1942" extrusionOk="0">
                    <a:moveTo>
                      <a:pt x="1430" y="0"/>
                    </a:moveTo>
                    <a:cubicBezTo>
                      <a:pt x="1286" y="0"/>
                      <a:pt x="1141" y="56"/>
                      <a:pt x="1030" y="168"/>
                    </a:cubicBezTo>
                    <a:lnTo>
                      <a:pt x="230" y="968"/>
                    </a:lnTo>
                    <a:cubicBezTo>
                      <a:pt x="4" y="1189"/>
                      <a:pt x="1" y="1551"/>
                      <a:pt x="224" y="1774"/>
                    </a:cubicBezTo>
                    <a:cubicBezTo>
                      <a:pt x="334" y="1886"/>
                      <a:pt x="478" y="1941"/>
                      <a:pt x="623" y="1941"/>
                    </a:cubicBezTo>
                    <a:cubicBezTo>
                      <a:pt x="771" y="1941"/>
                      <a:pt x="919" y="1883"/>
                      <a:pt x="1030" y="1768"/>
                    </a:cubicBezTo>
                    <a:lnTo>
                      <a:pt x="1831" y="968"/>
                    </a:lnTo>
                    <a:cubicBezTo>
                      <a:pt x="2054" y="745"/>
                      <a:pt x="2051" y="388"/>
                      <a:pt x="1831" y="168"/>
                    </a:cubicBezTo>
                    <a:cubicBezTo>
                      <a:pt x="1720" y="56"/>
                      <a:pt x="1575" y="0"/>
                      <a:pt x="143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295" name="Google Shape;4992;p63">
              <a:extLst>
                <a:ext uri="{FF2B5EF4-FFF2-40B4-BE49-F238E27FC236}">
                  <a16:creationId xmlns:a16="http://schemas.microsoft.com/office/drawing/2014/main" xmlns="" id="{C069FA4A-B361-4C10-82FD-79E0EE42851B}"/>
                </a:ext>
              </a:extLst>
            </p:cNvPr>
            <p:cNvSpPr/>
            <p:nvPr/>
          </p:nvSpPr>
          <p:spPr>
            <a:xfrm>
              <a:off x="3169921" y="3717550"/>
              <a:ext cx="231351" cy="231303"/>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96" name="Google Shape;4993;p63">
              <a:extLst>
                <a:ext uri="{FF2B5EF4-FFF2-40B4-BE49-F238E27FC236}">
                  <a16:creationId xmlns:a16="http://schemas.microsoft.com/office/drawing/2014/main" xmlns="" id="{B83798E4-8612-4DC0-88E4-DF7019189583}"/>
                </a:ext>
              </a:extLst>
            </p:cNvPr>
            <p:cNvSpPr/>
            <p:nvPr/>
          </p:nvSpPr>
          <p:spPr>
            <a:xfrm>
              <a:off x="3456202" y="3717544"/>
              <a:ext cx="233589" cy="231315"/>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297" name="Google Shape;4994;p63">
              <a:extLst>
                <a:ext uri="{FF2B5EF4-FFF2-40B4-BE49-F238E27FC236}">
                  <a16:creationId xmlns:a16="http://schemas.microsoft.com/office/drawing/2014/main" xmlns="" id="{D9773C1D-0074-49A0-A13C-C21659A28D42}"/>
                </a:ext>
              </a:extLst>
            </p:cNvPr>
            <p:cNvGrpSpPr/>
            <p:nvPr/>
          </p:nvGrpSpPr>
          <p:grpSpPr>
            <a:xfrm>
              <a:off x="3738708" y="3717534"/>
              <a:ext cx="231339" cy="231303"/>
              <a:chOff x="5648375" y="1427025"/>
              <a:chExt cx="483200" cy="483125"/>
            </a:xfrm>
            <a:solidFill>
              <a:schemeClr val="accent4"/>
            </a:solidFill>
          </p:grpSpPr>
          <p:sp>
            <p:nvSpPr>
              <p:cNvPr id="1298" name="Google Shape;4995;p63">
                <a:extLst>
                  <a:ext uri="{FF2B5EF4-FFF2-40B4-BE49-F238E27FC236}">
                    <a16:creationId xmlns:a16="http://schemas.microsoft.com/office/drawing/2014/main" xmlns="" id="{65CEFE4A-319D-45DD-B449-D052478ECA45}"/>
                  </a:ext>
                </a:extLst>
              </p:cNvPr>
              <p:cNvSpPr/>
              <p:nvPr/>
            </p:nvSpPr>
            <p:spPr>
              <a:xfrm>
                <a:off x="5801075" y="1484625"/>
                <a:ext cx="177725" cy="162475"/>
              </a:xfrm>
              <a:custGeom>
                <a:avLst/>
                <a:gdLst/>
                <a:ahLst/>
                <a:cxnLst/>
                <a:rect l="l" t="t" r="r" b="b"/>
                <a:pathLst>
                  <a:path w="7109" h="6499" extrusionOk="0">
                    <a:moveTo>
                      <a:pt x="3554" y="1845"/>
                    </a:moveTo>
                    <a:lnTo>
                      <a:pt x="3920" y="2582"/>
                    </a:lnTo>
                    <a:cubicBezTo>
                      <a:pt x="4001" y="2751"/>
                      <a:pt x="4161" y="2866"/>
                      <a:pt x="4345" y="2893"/>
                    </a:cubicBezTo>
                    <a:lnTo>
                      <a:pt x="5158" y="3011"/>
                    </a:lnTo>
                    <a:lnTo>
                      <a:pt x="4569" y="3584"/>
                    </a:lnTo>
                    <a:cubicBezTo>
                      <a:pt x="4436" y="3714"/>
                      <a:pt x="4376" y="3901"/>
                      <a:pt x="4406" y="4086"/>
                    </a:cubicBezTo>
                    <a:lnTo>
                      <a:pt x="4545" y="4898"/>
                    </a:lnTo>
                    <a:lnTo>
                      <a:pt x="3820" y="4514"/>
                    </a:lnTo>
                    <a:cubicBezTo>
                      <a:pt x="3737" y="4469"/>
                      <a:pt x="3646" y="4446"/>
                      <a:pt x="3555" y="4446"/>
                    </a:cubicBezTo>
                    <a:cubicBezTo>
                      <a:pt x="3464" y="4446"/>
                      <a:pt x="3373" y="4469"/>
                      <a:pt x="3292" y="4514"/>
                    </a:cubicBezTo>
                    <a:lnTo>
                      <a:pt x="2561" y="4895"/>
                    </a:lnTo>
                    <a:lnTo>
                      <a:pt x="2703" y="4086"/>
                    </a:lnTo>
                    <a:cubicBezTo>
                      <a:pt x="2733" y="3901"/>
                      <a:pt x="2673" y="3714"/>
                      <a:pt x="2540" y="3584"/>
                    </a:cubicBezTo>
                    <a:lnTo>
                      <a:pt x="1951" y="3011"/>
                    </a:lnTo>
                    <a:lnTo>
                      <a:pt x="2763" y="2893"/>
                    </a:lnTo>
                    <a:cubicBezTo>
                      <a:pt x="2947" y="2866"/>
                      <a:pt x="3107" y="2751"/>
                      <a:pt x="3192" y="2582"/>
                    </a:cubicBezTo>
                    <a:lnTo>
                      <a:pt x="3554" y="1845"/>
                    </a:lnTo>
                    <a:close/>
                    <a:moveTo>
                      <a:pt x="3554" y="0"/>
                    </a:moveTo>
                    <a:cubicBezTo>
                      <a:pt x="3353" y="0"/>
                      <a:pt x="3151" y="106"/>
                      <a:pt x="3047" y="317"/>
                    </a:cubicBezTo>
                    <a:lnTo>
                      <a:pt x="2307" y="1815"/>
                    </a:lnTo>
                    <a:lnTo>
                      <a:pt x="653" y="2056"/>
                    </a:lnTo>
                    <a:cubicBezTo>
                      <a:pt x="188" y="2123"/>
                      <a:pt x="0" y="2694"/>
                      <a:pt x="339" y="3023"/>
                    </a:cubicBezTo>
                    <a:lnTo>
                      <a:pt x="1537" y="4188"/>
                    </a:lnTo>
                    <a:lnTo>
                      <a:pt x="1253" y="5837"/>
                    </a:lnTo>
                    <a:cubicBezTo>
                      <a:pt x="1191" y="6202"/>
                      <a:pt x="1480" y="6499"/>
                      <a:pt x="1809" y="6499"/>
                    </a:cubicBezTo>
                    <a:cubicBezTo>
                      <a:pt x="1897" y="6499"/>
                      <a:pt x="1987" y="6478"/>
                      <a:pt x="2075" y="6432"/>
                    </a:cubicBezTo>
                    <a:lnTo>
                      <a:pt x="3554" y="5656"/>
                    </a:lnTo>
                    <a:lnTo>
                      <a:pt x="5034" y="6432"/>
                    </a:lnTo>
                    <a:cubicBezTo>
                      <a:pt x="5121" y="6478"/>
                      <a:pt x="5212" y="6499"/>
                      <a:pt x="5299" y="6499"/>
                    </a:cubicBezTo>
                    <a:cubicBezTo>
                      <a:pt x="5629" y="6499"/>
                      <a:pt x="5917" y="6202"/>
                      <a:pt x="5855" y="5837"/>
                    </a:cubicBezTo>
                    <a:lnTo>
                      <a:pt x="5574" y="4188"/>
                    </a:lnTo>
                    <a:lnTo>
                      <a:pt x="6770" y="3023"/>
                    </a:lnTo>
                    <a:cubicBezTo>
                      <a:pt x="7108" y="2694"/>
                      <a:pt x="6921" y="2123"/>
                      <a:pt x="6456" y="2056"/>
                    </a:cubicBezTo>
                    <a:lnTo>
                      <a:pt x="4801" y="1815"/>
                    </a:lnTo>
                    <a:lnTo>
                      <a:pt x="4062" y="317"/>
                    </a:lnTo>
                    <a:cubicBezTo>
                      <a:pt x="3957" y="106"/>
                      <a:pt x="3756" y="0"/>
                      <a:pt x="355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299" name="Google Shape;4996;p63">
                <a:extLst>
                  <a:ext uri="{FF2B5EF4-FFF2-40B4-BE49-F238E27FC236}">
                    <a16:creationId xmlns:a16="http://schemas.microsoft.com/office/drawing/2014/main" xmlns="" id="{9D3C4B43-5ADB-4EF8-B5CC-59CA62FC6C69}"/>
                  </a:ext>
                </a:extLst>
              </p:cNvPr>
              <p:cNvSpPr/>
              <p:nvPr/>
            </p:nvSpPr>
            <p:spPr>
              <a:xfrm>
                <a:off x="5648375" y="1427025"/>
                <a:ext cx="483200" cy="483125"/>
              </a:xfrm>
              <a:custGeom>
                <a:avLst/>
                <a:gdLst/>
                <a:ahLst/>
                <a:cxnLst/>
                <a:rect l="l" t="t" r="r" b="b"/>
                <a:pathLst>
                  <a:path w="19328" h="19325" extrusionOk="0">
                    <a:moveTo>
                      <a:pt x="2265" y="2304"/>
                    </a:moveTo>
                    <a:cubicBezTo>
                      <a:pt x="2890" y="2304"/>
                      <a:pt x="3397" y="2808"/>
                      <a:pt x="3397" y="3437"/>
                    </a:cubicBezTo>
                    <a:lnTo>
                      <a:pt x="3397" y="7398"/>
                    </a:lnTo>
                    <a:lnTo>
                      <a:pt x="3397" y="7474"/>
                    </a:lnTo>
                    <a:lnTo>
                      <a:pt x="1637" y="6299"/>
                    </a:lnTo>
                    <a:cubicBezTo>
                      <a:pt x="1320" y="6088"/>
                      <a:pt x="1129" y="5734"/>
                      <a:pt x="1132" y="5357"/>
                    </a:cubicBezTo>
                    <a:lnTo>
                      <a:pt x="1132" y="3437"/>
                    </a:lnTo>
                    <a:cubicBezTo>
                      <a:pt x="1132" y="2808"/>
                      <a:pt x="1640" y="2304"/>
                      <a:pt x="2265" y="2304"/>
                    </a:cubicBezTo>
                    <a:close/>
                    <a:moveTo>
                      <a:pt x="17060" y="2304"/>
                    </a:moveTo>
                    <a:cubicBezTo>
                      <a:pt x="17685" y="2304"/>
                      <a:pt x="18192" y="2808"/>
                      <a:pt x="18192" y="3437"/>
                    </a:cubicBezTo>
                    <a:lnTo>
                      <a:pt x="18192" y="5357"/>
                    </a:lnTo>
                    <a:cubicBezTo>
                      <a:pt x="18192" y="5737"/>
                      <a:pt x="18005" y="6091"/>
                      <a:pt x="17688" y="6302"/>
                    </a:cubicBezTo>
                    <a:lnTo>
                      <a:pt x="15928" y="7474"/>
                    </a:lnTo>
                    <a:lnTo>
                      <a:pt x="15928" y="7398"/>
                    </a:lnTo>
                    <a:lnTo>
                      <a:pt x="15928" y="3437"/>
                    </a:lnTo>
                    <a:cubicBezTo>
                      <a:pt x="15928" y="2808"/>
                      <a:pt x="16435" y="2304"/>
                      <a:pt x="17060" y="2304"/>
                    </a:cubicBezTo>
                    <a:close/>
                    <a:moveTo>
                      <a:pt x="14795" y="1133"/>
                    </a:moveTo>
                    <a:lnTo>
                      <a:pt x="14795" y="7398"/>
                    </a:lnTo>
                    <a:cubicBezTo>
                      <a:pt x="14795" y="8763"/>
                      <a:pt x="14095" y="9641"/>
                      <a:pt x="12120" y="10759"/>
                    </a:cubicBezTo>
                    <a:cubicBezTo>
                      <a:pt x="11069" y="11354"/>
                      <a:pt x="10372" y="12422"/>
                      <a:pt x="10248" y="13627"/>
                    </a:cubicBezTo>
                    <a:lnTo>
                      <a:pt x="9058" y="13627"/>
                    </a:lnTo>
                    <a:cubicBezTo>
                      <a:pt x="8877" y="12368"/>
                      <a:pt x="8041" y="11269"/>
                      <a:pt x="6791" y="10686"/>
                    </a:cubicBezTo>
                    <a:cubicBezTo>
                      <a:pt x="5332" y="10007"/>
                      <a:pt x="4529" y="8835"/>
                      <a:pt x="4529" y="7398"/>
                    </a:cubicBezTo>
                    <a:lnTo>
                      <a:pt x="4529" y="1133"/>
                    </a:lnTo>
                    <a:close/>
                    <a:moveTo>
                      <a:pt x="11927" y="14759"/>
                    </a:moveTo>
                    <a:cubicBezTo>
                      <a:pt x="12241" y="14759"/>
                      <a:pt x="12495" y="15010"/>
                      <a:pt x="12495" y="15324"/>
                    </a:cubicBezTo>
                    <a:lnTo>
                      <a:pt x="12495" y="15892"/>
                    </a:lnTo>
                    <a:lnTo>
                      <a:pt x="10795" y="15892"/>
                    </a:lnTo>
                    <a:cubicBezTo>
                      <a:pt x="10481" y="15892"/>
                      <a:pt x="10230" y="16142"/>
                      <a:pt x="10230" y="16456"/>
                    </a:cubicBezTo>
                    <a:cubicBezTo>
                      <a:pt x="10230" y="16770"/>
                      <a:pt x="10481" y="17024"/>
                      <a:pt x="10795" y="17024"/>
                    </a:cubicBezTo>
                    <a:lnTo>
                      <a:pt x="13059" y="17024"/>
                    </a:lnTo>
                    <a:cubicBezTo>
                      <a:pt x="13373" y="17024"/>
                      <a:pt x="13627" y="17275"/>
                      <a:pt x="13627" y="17589"/>
                    </a:cubicBezTo>
                    <a:lnTo>
                      <a:pt x="13627" y="18193"/>
                    </a:lnTo>
                    <a:lnTo>
                      <a:pt x="5701" y="18193"/>
                    </a:lnTo>
                    <a:lnTo>
                      <a:pt x="5701" y="17589"/>
                    </a:lnTo>
                    <a:cubicBezTo>
                      <a:pt x="5701" y="17275"/>
                      <a:pt x="5951" y="17024"/>
                      <a:pt x="6265" y="17024"/>
                    </a:cubicBezTo>
                    <a:lnTo>
                      <a:pt x="8530" y="17024"/>
                    </a:lnTo>
                    <a:cubicBezTo>
                      <a:pt x="8844" y="17024"/>
                      <a:pt x="9095" y="16770"/>
                      <a:pt x="9095" y="16456"/>
                    </a:cubicBezTo>
                    <a:cubicBezTo>
                      <a:pt x="9095" y="16142"/>
                      <a:pt x="8844" y="15892"/>
                      <a:pt x="8530" y="15892"/>
                    </a:cubicBezTo>
                    <a:lnTo>
                      <a:pt x="6833" y="15892"/>
                    </a:lnTo>
                    <a:lnTo>
                      <a:pt x="6833" y="15324"/>
                    </a:lnTo>
                    <a:cubicBezTo>
                      <a:pt x="6833" y="15010"/>
                      <a:pt x="7084" y="14759"/>
                      <a:pt x="7398" y="14759"/>
                    </a:cubicBezTo>
                    <a:close/>
                    <a:moveTo>
                      <a:pt x="3965" y="0"/>
                    </a:moveTo>
                    <a:cubicBezTo>
                      <a:pt x="3651" y="0"/>
                      <a:pt x="3397" y="254"/>
                      <a:pt x="3397" y="568"/>
                    </a:cubicBezTo>
                    <a:lnTo>
                      <a:pt x="3397" y="1474"/>
                    </a:lnTo>
                    <a:cubicBezTo>
                      <a:pt x="3032" y="1264"/>
                      <a:pt x="2645" y="1168"/>
                      <a:pt x="2269" y="1168"/>
                    </a:cubicBezTo>
                    <a:cubicBezTo>
                      <a:pt x="1086" y="1168"/>
                      <a:pt x="0" y="2113"/>
                      <a:pt x="0" y="3437"/>
                    </a:cubicBezTo>
                    <a:lnTo>
                      <a:pt x="0" y="5357"/>
                    </a:lnTo>
                    <a:cubicBezTo>
                      <a:pt x="0" y="6115"/>
                      <a:pt x="378" y="6821"/>
                      <a:pt x="1009" y="7241"/>
                    </a:cubicBezTo>
                    <a:lnTo>
                      <a:pt x="3651" y="9001"/>
                    </a:lnTo>
                    <a:cubicBezTo>
                      <a:pt x="3663" y="9010"/>
                      <a:pt x="3678" y="9019"/>
                      <a:pt x="3690" y="9026"/>
                    </a:cubicBezTo>
                    <a:cubicBezTo>
                      <a:pt x="4125" y="10170"/>
                      <a:pt x="5027" y="11112"/>
                      <a:pt x="6314" y="11710"/>
                    </a:cubicBezTo>
                    <a:cubicBezTo>
                      <a:pt x="7156" y="12105"/>
                      <a:pt x="7736" y="12812"/>
                      <a:pt x="7911" y="13627"/>
                    </a:cubicBezTo>
                    <a:lnTo>
                      <a:pt x="7398" y="13627"/>
                    </a:lnTo>
                    <a:cubicBezTo>
                      <a:pt x="6459" y="13627"/>
                      <a:pt x="5701" y="14385"/>
                      <a:pt x="5701" y="15324"/>
                    </a:cubicBezTo>
                    <a:lnTo>
                      <a:pt x="5701" y="15988"/>
                    </a:lnTo>
                    <a:cubicBezTo>
                      <a:pt x="5021" y="16227"/>
                      <a:pt x="4569" y="16870"/>
                      <a:pt x="4569" y="17589"/>
                    </a:cubicBezTo>
                    <a:lnTo>
                      <a:pt x="4569" y="18760"/>
                    </a:lnTo>
                    <a:cubicBezTo>
                      <a:pt x="4569" y="19071"/>
                      <a:pt x="4819" y="19325"/>
                      <a:pt x="5133" y="19325"/>
                    </a:cubicBezTo>
                    <a:lnTo>
                      <a:pt x="14191" y="19325"/>
                    </a:lnTo>
                    <a:cubicBezTo>
                      <a:pt x="14506" y="19325"/>
                      <a:pt x="14759" y="19071"/>
                      <a:pt x="14759" y="18760"/>
                    </a:cubicBezTo>
                    <a:lnTo>
                      <a:pt x="14759" y="17589"/>
                    </a:lnTo>
                    <a:cubicBezTo>
                      <a:pt x="14756" y="16870"/>
                      <a:pt x="14303" y="16227"/>
                      <a:pt x="13627" y="15988"/>
                    </a:cubicBezTo>
                    <a:lnTo>
                      <a:pt x="13627" y="15324"/>
                    </a:lnTo>
                    <a:cubicBezTo>
                      <a:pt x="13624" y="14385"/>
                      <a:pt x="12866" y="13627"/>
                      <a:pt x="11927" y="13627"/>
                    </a:cubicBezTo>
                    <a:lnTo>
                      <a:pt x="11389" y="13627"/>
                    </a:lnTo>
                    <a:cubicBezTo>
                      <a:pt x="11507" y="12833"/>
                      <a:pt x="11981" y="12139"/>
                      <a:pt x="12679" y="11743"/>
                    </a:cubicBezTo>
                    <a:cubicBezTo>
                      <a:pt x="14044" y="10973"/>
                      <a:pt x="15088" y="10170"/>
                      <a:pt x="15593" y="9047"/>
                    </a:cubicBezTo>
                    <a:cubicBezTo>
                      <a:pt x="15623" y="9035"/>
                      <a:pt x="15650" y="9019"/>
                      <a:pt x="15677" y="9001"/>
                    </a:cubicBezTo>
                    <a:lnTo>
                      <a:pt x="18319" y="7241"/>
                    </a:lnTo>
                    <a:cubicBezTo>
                      <a:pt x="18947" y="6821"/>
                      <a:pt x="19328" y="6115"/>
                      <a:pt x="19328" y="5357"/>
                    </a:cubicBezTo>
                    <a:lnTo>
                      <a:pt x="19328" y="3437"/>
                    </a:lnTo>
                    <a:cubicBezTo>
                      <a:pt x="19325" y="2113"/>
                      <a:pt x="18239" y="1168"/>
                      <a:pt x="17057" y="1168"/>
                    </a:cubicBezTo>
                    <a:cubicBezTo>
                      <a:pt x="16681" y="1168"/>
                      <a:pt x="16295" y="1264"/>
                      <a:pt x="15931" y="1474"/>
                    </a:cubicBezTo>
                    <a:lnTo>
                      <a:pt x="15931" y="568"/>
                    </a:lnTo>
                    <a:cubicBezTo>
                      <a:pt x="15931" y="254"/>
                      <a:pt x="15677" y="0"/>
                      <a:pt x="1536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300" name="Google Shape;4997;p63">
              <a:extLst>
                <a:ext uri="{FF2B5EF4-FFF2-40B4-BE49-F238E27FC236}">
                  <a16:creationId xmlns:a16="http://schemas.microsoft.com/office/drawing/2014/main" xmlns="" id="{944EED66-2A7E-492D-B0A2-3DBF66561961}"/>
                </a:ext>
              </a:extLst>
            </p:cNvPr>
            <p:cNvGrpSpPr/>
            <p:nvPr/>
          </p:nvGrpSpPr>
          <p:grpSpPr>
            <a:xfrm>
              <a:off x="4020544" y="3717522"/>
              <a:ext cx="234331" cy="231327"/>
              <a:chOff x="6238300" y="1426975"/>
              <a:chExt cx="489450" cy="483175"/>
            </a:xfrm>
            <a:solidFill>
              <a:schemeClr val="accent4"/>
            </a:solidFill>
          </p:grpSpPr>
          <p:sp>
            <p:nvSpPr>
              <p:cNvPr id="1301" name="Google Shape;4998;p63">
                <a:extLst>
                  <a:ext uri="{FF2B5EF4-FFF2-40B4-BE49-F238E27FC236}">
                    <a16:creationId xmlns:a16="http://schemas.microsoft.com/office/drawing/2014/main" xmlns="" id="{486C226C-1501-4EFB-B997-69E860D6EA85}"/>
                  </a:ext>
                </a:extLst>
              </p:cNvPr>
              <p:cNvSpPr/>
              <p:nvPr/>
            </p:nvSpPr>
            <p:spPr>
              <a:xfrm>
                <a:off x="6238300" y="1426975"/>
                <a:ext cx="489450" cy="483175"/>
              </a:xfrm>
              <a:custGeom>
                <a:avLst/>
                <a:gdLst/>
                <a:ahLst/>
                <a:cxnLst/>
                <a:rect l="l" t="t" r="r" b="b"/>
                <a:pathLst>
                  <a:path w="19578" h="19327" extrusionOk="0">
                    <a:moveTo>
                      <a:pt x="16109" y="2267"/>
                    </a:moveTo>
                    <a:lnTo>
                      <a:pt x="16109" y="4803"/>
                    </a:lnTo>
                    <a:lnTo>
                      <a:pt x="14977" y="3831"/>
                    </a:lnTo>
                    <a:lnTo>
                      <a:pt x="14977" y="2267"/>
                    </a:lnTo>
                    <a:close/>
                    <a:moveTo>
                      <a:pt x="9880" y="1135"/>
                    </a:moveTo>
                    <a:cubicBezTo>
                      <a:pt x="10011" y="1135"/>
                      <a:pt x="10142" y="1181"/>
                      <a:pt x="10248" y="1274"/>
                    </a:cubicBezTo>
                    <a:lnTo>
                      <a:pt x="18174" y="8067"/>
                    </a:lnTo>
                    <a:cubicBezTo>
                      <a:pt x="18413" y="8270"/>
                      <a:pt x="18440" y="8626"/>
                      <a:pt x="18238" y="8864"/>
                    </a:cubicBezTo>
                    <a:lnTo>
                      <a:pt x="18238" y="8861"/>
                    </a:lnTo>
                    <a:cubicBezTo>
                      <a:pt x="18129" y="8988"/>
                      <a:pt x="17972" y="9061"/>
                      <a:pt x="17809" y="9061"/>
                    </a:cubicBezTo>
                    <a:cubicBezTo>
                      <a:pt x="17673" y="9061"/>
                      <a:pt x="17540" y="9012"/>
                      <a:pt x="17440" y="8925"/>
                    </a:cubicBezTo>
                    <a:lnTo>
                      <a:pt x="10251" y="2762"/>
                    </a:lnTo>
                    <a:cubicBezTo>
                      <a:pt x="10145" y="2672"/>
                      <a:pt x="10014" y="2626"/>
                      <a:pt x="9883" y="2626"/>
                    </a:cubicBezTo>
                    <a:cubicBezTo>
                      <a:pt x="9751" y="2626"/>
                      <a:pt x="9620" y="2672"/>
                      <a:pt x="9514" y="2762"/>
                    </a:cubicBezTo>
                    <a:lnTo>
                      <a:pt x="2687" y="8553"/>
                    </a:lnTo>
                    <a:cubicBezTo>
                      <a:pt x="2657" y="8575"/>
                      <a:pt x="2633" y="8596"/>
                      <a:pt x="2609" y="8623"/>
                    </a:cubicBezTo>
                    <a:lnTo>
                      <a:pt x="2250" y="8925"/>
                    </a:lnTo>
                    <a:cubicBezTo>
                      <a:pt x="2142" y="9016"/>
                      <a:pt x="2012" y="9060"/>
                      <a:pt x="1882" y="9060"/>
                    </a:cubicBezTo>
                    <a:cubicBezTo>
                      <a:pt x="1723" y="9060"/>
                      <a:pt x="1565" y="8994"/>
                      <a:pt x="1452" y="8864"/>
                    </a:cubicBezTo>
                    <a:cubicBezTo>
                      <a:pt x="1250" y="8629"/>
                      <a:pt x="1274" y="8273"/>
                      <a:pt x="1510" y="8067"/>
                    </a:cubicBezTo>
                    <a:lnTo>
                      <a:pt x="9511" y="1274"/>
                    </a:lnTo>
                    <a:cubicBezTo>
                      <a:pt x="9617" y="1181"/>
                      <a:pt x="9748" y="1135"/>
                      <a:pt x="9880" y="1135"/>
                    </a:cubicBezTo>
                    <a:close/>
                    <a:moveTo>
                      <a:pt x="12147" y="13665"/>
                    </a:moveTo>
                    <a:lnTo>
                      <a:pt x="12147" y="18195"/>
                    </a:lnTo>
                    <a:lnTo>
                      <a:pt x="7543" y="18195"/>
                    </a:lnTo>
                    <a:lnTo>
                      <a:pt x="7543" y="13665"/>
                    </a:lnTo>
                    <a:close/>
                    <a:moveTo>
                      <a:pt x="9883" y="3937"/>
                    </a:moveTo>
                    <a:lnTo>
                      <a:pt x="16109" y="9275"/>
                    </a:lnTo>
                    <a:lnTo>
                      <a:pt x="16109" y="18195"/>
                    </a:lnTo>
                    <a:lnTo>
                      <a:pt x="13280" y="18195"/>
                    </a:lnTo>
                    <a:lnTo>
                      <a:pt x="13280" y="13101"/>
                    </a:lnTo>
                    <a:cubicBezTo>
                      <a:pt x="13280" y="12787"/>
                      <a:pt x="13026" y="12533"/>
                      <a:pt x="12712" y="12533"/>
                    </a:cubicBezTo>
                    <a:lnTo>
                      <a:pt x="6975" y="12533"/>
                    </a:lnTo>
                    <a:cubicBezTo>
                      <a:pt x="6661" y="12533"/>
                      <a:pt x="6410" y="12787"/>
                      <a:pt x="6410" y="13101"/>
                    </a:cubicBezTo>
                    <a:lnTo>
                      <a:pt x="6410" y="18195"/>
                    </a:lnTo>
                    <a:lnTo>
                      <a:pt x="3578" y="18195"/>
                    </a:lnTo>
                    <a:lnTo>
                      <a:pt x="3578" y="9281"/>
                    </a:lnTo>
                    <a:lnTo>
                      <a:pt x="9883" y="3937"/>
                    </a:lnTo>
                    <a:close/>
                    <a:moveTo>
                      <a:pt x="9883" y="0"/>
                    </a:moveTo>
                    <a:cubicBezTo>
                      <a:pt x="9489" y="0"/>
                      <a:pt x="9095" y="137"/>
                      <a:pt x="8778" y="410"/>
                    </a:cubicBezTo>
                    <a:lnTo>
                      <a:pt x="773" y="7204"/>
                    </a:lnTo>
                    <a:cubicBezTo>
                      <a:pt x="154" y="7738"/>
                      <a:pt x="0" y="8635"/>
                      <a:pt x="411" y="9345"/>
                    </a:cubicBezTo>
                    <a:cubicBezTo>
                      <a:pt x="720" y="9881"/>
                      <a:pt x="1289" y="10193"/>
                      <a:pt x="1882" y="10193"/>
                    </a:cubicBezTo>
                    <a:cubicBezTo>
                      <a:pt x="2070" y="10193"/>
                      <a:pt x="2261" y="10162"/>
                      <a:pt x="2446" y="10096"/>
                    </a:cubicBezTo>
                    <a:lnTo>
                      <a:pt x="2446" y="18762"/>
                    </a:lnTo>
                    <a:cubicBezTo>
                      <a:pt x="2446" y="19073"/>
                      <a:pt x="2699" y="19327"/>
                      <a:pt x="3010" y="19327"/>
                    </a:cubicBezTo>
                    <a:lnTo>
                      <a:pt x="16673" y="19327"/>
                    </a:lnTo>
                    <a:cubicBezTo>
                      <a:pt x="16987" y="19327"/>
                      <a:pt x="17241" y="19073"/>
                      <a:pt x="17241" y="18762"/>
                    </a:cubicBezTo>
                    <a:lnTo>
                      <a:pt x="17241" y="10096"/>
                    </a:lnTo>
                    <a:cubicBezTo>
                      <a:pt x="17431" y="10163"/>
                      <a:pt x="17623" y="10195"/>
                      <a:pt x="17809" y="10195"/>
                    </a:cubicBezTo>
                    <a:cubicBezTo>
                      <a:pt x="18756" y="10195"/>
                      <a:pt x="19578" y="9388"/>
                      <a:pt x="19500" y="8363"/>
                    </a:cubicBezTo>
                    <a:cubicBezTo>
                      <a:pt x="19466" y="7913"/>
                      <a:pt x="19255" y="7497"/>
                      <a:pt x="18914" y="7204"/>
                    </a:cubicBezTo>
                    <a:lnTo>
                      <a:pt x="17241" y="5770"/>
                    </a:lnTo>
                    <a:lnTo>
                      <a:pt x="17241" y="1702"/>
                    </a:lnTo>
                    <a:cubicBezTo>
                      <a:pt x="17241" y="1388"/>
                      <a:pt x="16987" y="1135"/>
                      <a:pt x="16676" y="1135"/>
                    </a:cubicBezTo>
                    <a:lnTo>
                      <a:pt x="14412" y="1135"/>
                    </a:lnTo>
                    <a:cubicBezTo>
                      <a:pt x="14098" y="1135"/>
                      <a:pt x="13844" y="1388"/>
                      <a:pt x="13844" y="1702"/>
                    </a:cubicBezTo>
                    <a:lnTo>
                      <a:pt x="13844" y="2862"/>
                    </a:lnTo>
                    <a:lnTo>
                      <a:pt x="10988" y="410"/>
                    </a:lnTo>
                    <a:cubicBezTo>
                      <a:pt x="10671" y="137"/>
                      <a:pt x="10277" y="0"/>
                      <a:pt x="988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02" name="Google Shape;4999;p63">
                <a:extLst>
                  <a:ext uri="{FF2B5EF4-FFF2-40B4-BE49-F238E27FC236}">
                    <a16:creationId xmlns:a16="http://schemas.microsoft.com/office/drawing/2014/main" xmlns="" id="{7986F287-A659-4D80-B664-026C80D1364B}"/>
                  </a:ext>
                </a:extLst>
              </p:cNvPr>
              <p:cNvSpPr/>
              <p:nvPr/>
            </p:nvSpPr>
            <p:spPr>
              <a:xfrm>
                <a:off x="6426850" y="1596875"/>
                <a:ext cx="115150" cy="113250"/>
              </a:xfrm>
              <a:custGeom>
                <a:avLst/>
                <a:gdLst/>
                <a:ahLst/>
                <a:cxnLst/>
                <a:rect l="l" t="t" r="r" b="b"/>
                <a:pathLst>
                  <a:path w="4606" h="4530" extrusionOk="0">
                    <a:moveTo>
                      <a:pt x="3473" y="1132"/>
                    </a:moveTo>
                    <a:lnTo>
                      <a:pt x="3473" y="3397"/>
                    </a:lnTo>
                    <a:lnTo>
                      <a:pt x="1133" y="3397"/>
                    </a:lnTo>
                    <a:lnTo>
                      <a:pt x="1133" y="1132"/>
                    </a:lnTo>
                    <a:close/>
                    <a:moveTo>
                      <a:pt x="565" y="0"/>
                    </a:moveTo>
                    <a:cubicBezTo>
                      <a:pt x="251" y="0"/>
                      <a:pt x="1" y="254"/>
                      <a:pt x="1" y="568"/>
                    </a:cubicBezTo>
                    <a:lnTo>
                      <a:pt x="1" y="3965"/>
                    </a:lnTo>
                    <a:cubicBezTo>
                      <a:pt x="1" y="4276"/>
                      <a:pt x="251" y="4529"/>
                      <a:pt x="565" y="4529"/>
                    </a:cubicBezTo>
                    <a:lnTo>
                      <a:pt x="4038" y="4529"/>
                    </a:lnTo>
                    <a:cubicBezTo>
                      <a:pt x="4352" y="4529"/>
                      <a:pt x="4605" y="4276"/>
                      <a:pt x="4605" y="3965"/>
                    </a:cubicBezTo>
                    <a:lnTo>
                      <a:pt x="4605" y="568"/>
                    </a:lnTo>
                    <a:cubicBezTo>
                      <a:pt x="4605" y="254"/>
                      <a:pt x="4352" y="0"/>
                      <a:pt x="403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03" name="Google Shape;5000;p63">
                <a:extLst>
                  <a:ext uri="{FF2B5EF4-FFF2-40B4-BE49-F238E27FC236}">
                    <a16:creationId xmlns:a16="http://schemas.microsoft.com/office/drawing/2014/main" xmlns="" id="{98F101AF-41D6-4FB2-AA4F-940F3B9451B9}"/>
                  </a:ext>
                </a:extLst>
              </p:cNvPr>
              <p:cNvSpPr/>
              <p:nvPr/>
            </p:nvSpPr>
            <p:spPr>
              <a:xfrm>
                <a:off x="6485350" y="1796900"/>
                <a:ext cx="28325" cy="28325"/>
              </a:xfrm>
              <a:custGeom>
                <a:avLst/>
                <a:gdLst/>
                <a:ahLst/>
                <a:cxnLst/>
                <a:rect l="l" t="t" r="r" b="b"/>
                <a:pathLst>
                  <a:path w="1133" h="1133" extrusionOk="0">
                    <a:moveTo>
                      <a:pt x="565" y="1"/>
                    </a:moveTo>
                    <a:cubicBezTo>
                      <a:pt x="251" y="1"/>
                      <a:pt x="1" y="254"/>
                      <a:pt x="1" y="568"/>
                    </a:cubicBezTo>
                    <a:cubicBezTo>
                      <a:pt x="1" y="879"/>
                      <a:pt x="251" y="1133"/>
                      <a:pt x="565" y="1133"/>
                    </a:cubicBezTo>
                    <a:cubicBezTo>
                      <a:pt x="879" y="1133"/>
                      <a:pt x="1133" y="879"/>
                      <a:pt x="1133" y="568"/>
                    </a:cubicBezTo>
                    <a:cubicBezTo>
                      <a:pt x="1133" y="254"/>
                      <a:pt x="879" y="1"/>
                      <a:pt x="56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304" name="Google Shape;5001;p63">
              <a:extLst>
                <a:ext uri="{FF2B5EF4-FFF2-40B4-BE49-F238E27FC236}">
                  <a16:creationId xmlns:a16="http://schemas.microsoft.com/office/drawing/2014/main" xmlns="" id="{0DB19A2E-0D0E-4319-9B88-2B11D598E3AD}"/>
                </a:ext>
              </a:extLst>
            </p:cNvPr>
            <p:cNvSpPr/>
            <p:nvPr/>
          </p:nvSpPr>
          <p:spPr>
            <a:xfrm>
              <a:off x="1477990" y="4002951"/>
              <a:ext cx="204528" cy="230321"/>
            </a:xfrm>
            <a:custGeom>
              <a:avLst/>
              <a:gdLst/>
              <a:ahLst/>
              <a:cxnLst/>
              <a:rect l="l" t="t" r="r" b="b"/>
              <a:pathLst>
                <a:path w="17088" h="19243" extrusionOk="0">
                  <a:moveTo>
                    <a:pt x="15955" y="1281"/>
                  </a:moveTo>
                  <a:lnTo>
                    <a:pt x="15955" y="3452"/>
                  </a:lnTo>
                  <a:lnTo>
                    <a:pt x="5586" y="5877"/>
                  </a:lnTo>
                  <a:lnTo>
                    <a:pt x="5586" y="3703"/>
                  </a:lnTo>
                  <a:lnTo>
                    <a:pt x="15955" y="1281"/>
                  </a:lnTo>
                  <a:close/>
                  <a:moveTo>
                    <a:pt x="14425" y="12363"/>
                  </a:moveTo>
                  <a:cubicBezTo>
                    <a:pt x="14622" y="12363"/>
                    <a:pt x="14821" y="12401"/>
                    <a:pt x="15010" y="12480"/>
                  </a:cubicBezTo>
                  <a:cubicBezTo>
                    <a:pt x="15584" y="12716"/>
                    <a:pt x="15955" y="13274"/>
                    <a:pt x="15955" y="13893"/>
                  </a:cubicBezTo>
                  <a:cubicBezTo>
                    <a:pt x="15955" y="14739"/>
                    <a:pt x="15270" y="15421"/>
                    <a:pt x="14424" y="15421"/>
                  </a:cubicBezTo>
                  <a:cubicBezTo>
                    <a:pt x="13805" y="15421"/>
                    <a:pt x="13250" y="15050"/>
                    <a:pt x="13011" y="14479"/>
                  </a:cubicBezTo>
                  <a:cubicBezTo>
                    <a:pt x="12776" y="13905"/>
                    <a:pt x="12905" y="13247"/>
                    <a:pt x="13343" y="12809"/>
                  </a:cubicBezTo>
                  <a:cubicBezTo>
                    <a:pt x="13636" y="12519"/>
                    <a:pt x="14027" y="12363"/>
                    <a:pt x="14425" y="12363"/>
                  </a:cubicBezTo>
                  <a:close/>
                  <a:moveTo>
                    <a:pt x="2925" y="15050"/>
                  </a:moveTo>
                  <a:cubicBezTo>
                    <a:pt x="3122" y="15050"/>
                    <a:pt x="3322" y="15088"/>
                    <a:pt x="3512" y="15168"/>
                  </a:cubicBezTo>
                  <a:cubicBezTo>
                    <a:pt x="4083" y="15403"/>
                    <a:pt x="4454" y="15962"/>
                    <a:pt x="4454" y="16581"/>
                  </a:cubicBezTo>
                  <a:cubicBezTo>
                    <a:pt x="4454" y="17423"/>
                    <a:pt x="3769" y="18108"/>
                    <a:pt x="2926" y="18108"/>
                  </a:cubicBezTo>
                  <a:cubicBezTo>
                    <a:pt x="2307" y="18108"/>
                    <a:pt x="1749" y="17737"/>
                    <a:pt x="1513" y="17166"/>
                  </a:cubicBezTo>
                  <a:cubicBezTo>
                    <a:pt x="1275" y="16593"/>
                    <a:pt x="1407" y="15934"/>
                    <a:pt x="1845" y="15497"/>
                  </a:cubicBezTo>
                  <a:cubicBezTo>
                    <a:pt x="2136" y="15206"/>
                    <a:pt x="2527" y="15050"/>
                    <a:pt x="2925" y="15050"/>
                  </a:cubicBezTo>
                  <a:close/>
                  <a:moveTo>
                    <a:pt x="16525" y="0"/>
                  </a:moveTo>
                  <a:cubicBezTo>
                    <a:pt x="16481" y="0"/>
                    <a:pt x="16437" y="5"/>
                    <a:pt x="16393" y="16"/>
                  </a:cubicBezTo>
                  <a:lnTo>
                    <a:pt x="4892" y="2703"/>
                  </a:lnTo>
                  <a:cubicBezTo>
                    <a:pt x="4635" y="2761"/>
                    <a:pt x="4454" y="2990"/>
                    <a:pt x="4454" y="3253"/>
                  </a:cubicBezTo>
                  <a:lnTo>
                    <a:pt x="4454" y="14404"/>
                  </a:lnTo>
                  <a:cubicBezTo>
                    <a:pt x="3994" y="14081"/>
                    <a:pt x="3459" y="13921"/>
                    <a:pt x="2926" y="13921"/>
                  </a:cubicBezTo>
                  <a:cubicBezTo>
                    <a:pt x="2299" y="13921"/>
                    <a:pt x="1673" y="14143"/>
                    <a:pt x="1175" y="14579"/>
                  </a:cubicBezTo>
                  <a:cubicBezTo>
                    <a:pt x="251" y="15388"/>
                    <a:pt x="0" y="16720"/>
                    <a:pt x="568" y="17810"/>
                  </a:cubicBezTo>
                  <a:cubicBezTo>
                    <a:pt x="1032" y="18704"/>
                    <a:pt x="1950" y="19242"/>
                    <a:pt x="2925" y="19242"/>
                  </a:cubicBezTo>
                  <a:cubicBezTo>
                    <a:pt x="3136" y="19242"/>
                    <a:pt x="3349" y="19217"/>
                    <a:pt x="3560" y="19165"/>
                  </a:cubicBezTo>
                  <a:cubicBezTo>
                    <a:pt x="4750" y="18872"/>
                    <a:pt x="5589" y="17807"/>
                    <a:pt x="5586" y="16581"/>
                  </a:cubicBezTo>
                  <a:lnTo>
                    <a:pt x="5586" y="7039"/>
                  </a:lnTo>
                  <a:lnTo>
                    <a:pt x="15955" y="4618"/>
                  </a:lnTo>
                  <a:lnTo>
                    <a:pt x="15955" y="11716"/>
                  </a:lnTo>
                  <a:cubicBezTo>
                    <a:pt x="15508" y="11399"/>
                    <a:pt x="14974" y="11230"/>
                    <a:pt x="14424" y="11230"/>
                  </a:cubicBezTo>
                  <a:cubicBezTo>
                    <a:pt x="13349" y="11230"/>
                    <a:pt x="12377" y="11879"/>
                    <a:pt x="11966" y="12873"/>
                  </a:cubicBezTo>
                  <a:cubicBezTo>
                    <a:pt x="11553" y="13869"/>
                    <a:pt x="11782" y="15014"/>
                    <a:pt x="12543" y="15774"/>
                  </a:cubicBezTo>
                  <a:cubicBezTo>
                    <a:pt x="13052" y="16283"/>
                    <a:pt x="13733" y="16555"/>
                    <a:pt x="14426" y="16555"/>
                  </a:cubicBezTo>
                  <a:cubicBezTo>
                    <a:pt x="14769" y="16555"/>
                    <a:pt x="15115" y="16488"/>
                    <a:pt x="15445" y="16351"/>
                  </a:cubicBezTo>
                  <a:cubicBezTo>
                    <a:pt x="16438" y="15941"/>
                    <a:pt x="17087" y="14968"/>
                    <a:pt x="17087" y="13893"/>
                  </a:cubicBezTo>
                  <a:lnTo>
                    <a:pt x="17087" y="565"/>
                  </a:lnTo>
                  <a:cubicBezTo>
                    <a:pt x="17087" y="246"/>
                    <a:pt x="16826" y="0"/>
                    <a:pt x="1652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305" name="Google Shape;5002;p63">
              <a:extLst>
                <a:ext uri="{FF2B5EF4-FFF2-40B4-BE49-F238E27FC236}">
                  <a16:creationId xmlns:a16="http://schemas.microsoft.com/office/drawing/2014/main" xmlns="" id="{31051D65-14F9-4007-B418-9003BD58C089}"/>
                </a:ext>
              </a:extLst>
            </p:cNvPr>
            <p:cNvGrpSpPr/>
            <p:nvPr/>
          </p:nvGrpSpPr>
          <p:grpSpPr>
            <a:xfrm>
              <a:off x="1748710" y="4002431"/>
              <a:ext cx="231303" cy="231315"/>
              <a:chOff x="1487200" y="2021475"/>
              <a:chExt cx="483125" cy="483150"/>
            </a:xfrm>
            <a:solidFill>
              <a:schemeClr val="accent4"/>
            </a:solidFill>
          </p:grpSpPr>
          <p:sp>
            <p:nvSpPr>
              <p:cNvPr id="1306" name="Google Shape;5003;p63">
                <a:extLst>
                  <a:ext uri="{FF2B5EF4-FFF2-40B4-BE49-F238E27FC236}">
                    <a16:creationId xmlns:a16="http://schemas.microsoft.com/office/drawing/2014/main" xmlns="" id="{C71CBA04-CC59-47D9-BA48-36C4E14FC19F}"/>
                  </a:ext>
                </a:extLst>
              </p:cNvPr>
              <p:cNvSpPr/>
              <p:nvPr/>
            </p:nvSpPr>
            <p:spPr>
              <a:xfrm>
                <a:off x="1487200" y="2021475"/>
                <a:ext cx="483125" cy="483150"/>
              </a:xfrm>
              <a:custGeom>
                <a:avLst/>
                <a:gdLst/>
                <a:ahLst/>
                <a:cxnLst/>
                <a:rect l="l" t="t" r="r" b="b"/>
                <a:pathLst>
                  <a:path w="19325" h="19326" extrusionOk="0">
                    <a:moveTo>
                      <a:pt x="17628" y="1133"/>
                    </a:moveTo>
                    <a:cubicBezTo>
                      <a:pt x="17939" y="1133"/>
                      <a:pt x="18192" y="1386"/>
                      <a:pt x="18192" y="1701"/>
                    </a:cubicBezTo>
                    <a:lnTo>
                      <a:pt x="18192" y="14796"/>
                    </a:lnTo>
                    <a:lnTo>
                      <a:pt x="1132" y="14796"/>
                    </a:lnTo>
                    <a:lnTo>
                      <a:pt x="1132" y="1701"/>
                    </a:lnTo>
                    <a:cubicBezTo>
                      <a:pt x="1132" y="1386"/>
                      <a:pt x="1386" y="1133"/>
                      <a:pt x="1700" y="1133"/>
                    </a:cubicBezTo>
                    <a:close/>
                    <a:moveTo>
                      <a:pt x="18192" y="15928"/>
                    </a:moveTo>
                    <a:lnTo>
                      <a:pt x="18192" y="17628"/>
                    </a:lnTo>
                    <a:cubicBezTo>
                      <a:pt x="18192" y="17939"/>
                      <a:pt x="17939" y="18193"/>
                      <a:pt x="17628" y="18193"/>
                    </a:cubicBezTo>
                    <a:lnTo>
                      <a:pt x="1700" y="18193"/>
                    </a:lnTo>
                    <a:cubicBezTo>
                      <a:pt x="1386" y="18193"/>
                      <a:pt x="1132" y="17939"/>
                      <a:pt x="1132" y="17628"/>
                    </a:cubicBezTo>
                    <a:lnTo>
                      <a:pt x="1132" y="15928"/>
                    </a:lnTo>
                    <a:close/>
                    <a:moveTo>
                      <a:pt x="1700" y="1"/>
                    </a:moveTo>
                    <a:cubicBezTo>
                      <a:pt x="761" y="1"/>
                      <a:pt x="0" y="761"/>
                      <a:pt x="0" y="1701"/>
                    </a:cubicBezTo>
                    <a:lnTo>
                      <a:pt x="0" y="17628"/>
                    </a:lnTo>
                    <a:cubicBezTo>
                      <a:pt x="0" y="18564"/>
                      <a:pt x="761" y="19325"/>
                      <a:pt x="1700" y="19325"/>
                    </a:cubicBezTo>
                    <a:lnTo>
                      <a:pt x="17628" y="19325"/>
                    </a:lnTo>
                    <a:cubicBezTo>
                      <a:pt x="18564" y="19325"/>
                      <a:pt x="19325" y="18564"/>
                      <a:pt x="19325" y="17628"/>
                    </a:cubicBezTo>
                    <a:lnTo>
                      <a:pt x="19325" y="1701"/>
                    </a:lnTo>
                    <a:cubicBezTo>
                      <a:pt x="19325" y="761"/>
                      <a:pt x="18564" y="1"/>
                      <a:pt x="1762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07" name="Google Shape;5004;p63">
                <a:extLst>
                  <a:ext uri="{FF2B5EF4-FFF2-40B4-BE49-F238E27FC236}">
                    <a16:creationId xmlns:a16="http://schemas.microsoft.com/office/drawing/2014/main" xmlns="" id="{83CE7DC4-7100-4B89-BDCE-AA4D7F8A394C}"/>
                  </a:ext>
                </a:extLst>
              </p:cNvPr>
              <p:cNvSpPr/>
              <p:nvPr/>
            </p:nvSpPr>
            <p:spPr>
              <a:xfrm>
                <a:off x="1573100" y="2078100"/>
                <a:ext cx="84875" cy="284000"/>
              </a:xfrm>
              <a:custGeom>
                <a:avLst/>
                <a:gdLst/>
                <a:ahLst/>
                <a:cxnLst/>
                <a:rect l="l" t="t" r="r" b="b"/>
                <a:pathLst>
                  <a:path w="3395" h="11360" extrusionOk="0">
                    <a:moveTo>
                      <a:pt x="1697" y="6833"/>
                    </a:moveTo>
                    <a:cubicBezTo>
                      <a:pt x="2201" y="6833"/>
                      <a:pt x="2455" y="7440"/>
                      <a:pt x="2099" y="7799"/>
                    </a:cubicBezTo>
                    <a:cubicBezTo>
                      <a:pt x="1983" y="7914"/>
                      <a:pt x="1841" y="7966"/>
                      <a:pt x="1702" y="7966"/>
                    </a:cubicBezTo>
                    <a:cubicBezTo>
                      <a:pt x="1411" y="7966"/>
                      <a:pt x="1133" y="7739"/>
                      <a:pt x="1133" y="7398"/>
                    </a:cubicBezTo>
                    <a:cubicBezTo>
                      <a:pt x="1133" y="7084"/>
                      <a:pt x="1383" y="6833"/>
                      <a:pt x="1697" y="6833"/>
                    </a:cubicBezTo>
                    <a:close/>
                    <a:moveTo>
                      <a:pt x="1697" y="0"/>
                    </a:moveTo>
                    <a:cubicBezTo>
                      <a:pt x="1383" y="0"/>
                      <a:pt x="1133" y="254"/>
                      <a:pt x="1133" y="568"/>
                    </a:cubicBezTo>
                    <a:lnTo>
                      <a:pt x="1133" y="5798"/>
                    </a:lnTo>
                    <a:cubicBezTo>
                      <a:pt x="453" y="6036"/>
                      <a:pt x="0" y="6679"/>
                      <a:pt x="0" y="7398"/>
                    </a:cubicBezTo>
                    <a:cubicBezTo>
                      <a:pt x="0" y="8116"/>
                      <a:pt x="453" y="8760"/>
                      <a:pt x="1133" y="8998"/>
                    </a:cubicBezTo>
                    <a:lnTo>
                      <a:pt x="1133" y="10795"/>
                    </a:lnTo>
                    <a:cubicBezTo>
                      <a:pt x="1133" y="11109"/>
                      <a:pt x="1383" y="11359"/>
                      <a:pt x="1697" y="11359"/>
                    </a:cubicBezTo>
                    <a:cubicBezTo>
                      <a:pt x="2011" y="11359"/>
                      <a:pt x="2265" y="11109"/>
                      <a:pt x="2265" y="10795"/>
                    </a:cubicBezTo>
                    <a:lnTo>
                      <a:pt x="2265" y="8998"/>
                    </a:lnTo>
                    <a:cubicBezTo>
                      <a:pt x="2941" y="8760"/>
                      <a:pt x="3394" y="8116"/>
                      <a:pt x="3394" y="7398"/>
                    </a:cubicBezTo>
                    <a:cubicBezTo>
                      <a:pt x="3394" y="6679"/>
                      <a:pt x="2941" y="6036"/>
                      <a:pt x="2265" y="5798"/>
                    </a:cubicBezTo>
                    <a:lnTo>
                      <a:pt x="2265" y="568"/>
                    </a:lnTo>
                    <a:cubicBezTo>
                      <a:pt x="2265" y="254"/>
                      <a:pt x="2011" y="0"/>
                      <a:pt x="169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08" name="Google Shape;5005;p63">
                <a:extLst>
                  <a:ext uri="{FF2B5EF4-FFF2-40B4-BE49-F238E27FC236}">
                    <a16:creationId xmlns:a16="http://schemas.microsoft.com/office/drawing/2014/main" xmlns="" id="{A9B7F599-50C4-4EFE-A40D-6BBDBCFEF817}"/>
                  </a:ext>
                </a:extLst>
              </p:cNvPr>
              <p:cNvSpPr/>
              <p:nvPr/>
            </p:nvSpPr>
            <p:spPr>
              <a:xfrm>
                <a:off x="1686325" y="2078100"/>
                <a:ext cx="84875" cy="284000"/>
              </a:xfrm>
              <a:custGeom>
                <a:avLst/>
                <a:gdLst/>
                <a:ahLst/>
                <a:cxnLst/>
                <a:rect l="l" t="t" r="r" b="b"/>
                <a:pathLst>
                  <a:path w="3395" h="11360" extrusionOk="0">
                    <a:moveTo>
                      <a:pt x="1697" y="3436"/>
                    </a:moveTo>
                    <a:cubicBezTo>
                      <a:pt x="2011" y="3436"/>
                      <a:pt x="2262" y="3687"/>
                      <a:pt x="2262" y="4001"/>
                    </a:cubicBezTo>
                    <a:cubicBezTo>
                      <a:pt x="2262" y="4315"/>
                      <a:pt x="2011" y="4569"/>
                      <a:pt x="1697" y="4569"/>
                    </a:cubicBezTo>
                    <a:cubicBezTo>
                      <a:pt x="1383" y="4569"/>
                      <a:pt x="1133" y="4315"/>
                      <a:pt x="1133" y="4001"/>
                    </a:cubicBezTo>
                    <a:cubicBezTo>
                      <a:pt x="1133" y="3687"/>
                      <a:pt x="1383" y="3436"/>
                      <a:pt x="1697" y="3436"/>
                    </a:cubicBezTo>
                    <a:close/>
                    <a:moveTo>
                      <a:pt x="1697" y="0"/>
                    </a:moveTo>
                    <a:cubicBezTo>
                      <a:pt x="1383" y="0"/>
                      <a:pt x="1133" y="254"/>
                      <a:pt x="1133" y="568"/>
                    </a:cubicBezTo>
                    <a:lnTo>
                      <a:pt x="1133" y="2401"/>
                    </a:lnTo>
                    <a:cubicBezTo>
                      <a:pt x="453" y="2639"/>
                      <a:pt x="0" y="3282"/>
                      <a:pt x="0" y="4001"/>
                    </a:cubicBezTo>
                    <a:cubicBezTo>
                      <a:pt x="0" y="4720"/>
                      <a:pt x="453" y="5363"/>
                      <a:pt x="1133" y="5601"/>
                    </a:cubicBezTo>
                    <a:lnTo>
                      <a:pt x="1133" y="10795"/>
                    </a:lnTo>
                    <a:cubicBezTo>
                      <a:pt x="1133" y="11109"/>
                      <a:pt x="1383" y="11359"/>
                      <a:pt x="1697" y="11359"/>
                    </a:cubicBezTo>
                    <a:cubicBezTo>
                      <a:pt x="2011" y="11359"/>
                      <a:pt x="2265" y="11109"/>
                      <a:pt x="2265" y="10795"/>
                    </a:cubicBezTo>
                    <a:lnTo>
                      <a:pt x="2265" y="5601"/>
                    </a:lnTo>
                    <a:cubicBezTo>
                      <a:pt x="2941" y="5363"/>
                      <a:pt x="3394" y="4720"/>
                      <a:pt x="3394" y="4001"/>
                    </a:cubicBezTo>
                    <a:cubicBezTo>
                      <a:pt x="3394" y="3282"/>
                      <a:pt x="2941" y="2639"/>
                      <a:pt x="2265" y="2401"/>
                    </a:cubicBezTo>
                    <a:lnTo>
                      <a:pt x="2265" y="568"/>
                    </a:lnTo>
                    <a:cubicBezTo>
                      <a:pt x="2265" y="254"/>
                      <a:pt x="2011" y="0"/>
                      <a:pt x="169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09" name="Google Shape;5006;p63">
                <a:extLst>
                  <a:ext uri="{FF2B5EF4-FFF2-40B4-BE49-F238E27FC236}">
                    <a16:creationId xmlns:a16="http://schemas.microsoft.com/office/drawing/2014/main" xmlns="" id="{FAE4B7C1-2BF9-43F7-9B1E-72F8A22DE8A4}"/>
                  </a:ext>
                </a:extLst>
              </p:cNvPr>
              <p:cNvSpPr/>
              <p:nvPr/>
            </p:nvSpPr>
            <p:spPr>
              <a:xfrm>
                <a:off x="1799550" y="2078100"/>
                <a:ext cx="84875" cy="284000"/>
              </a:xfrm>
              <a:custGeom>
                <a:avLst/>
                <a:gdLst/>
                <a:ahLst/>
                <a:cxnLst/>
                <a:rect l="l" t="t" r="r" b="b"/>
                <a:pathLst>
                  <a:path w="3395" h="11360" extrusionOk="0">
                    <a:moveTo>
                      <a:pt x="1698" y="6833"/>
                    </a:moveTo>
                    <a:cubicBezTo>
                      <a:pt x="2202" y="6833"/>
                      <a:pt x="2455" y="7440"/>
                      <a:pt x="2099" y="7799"/>
                    </a:cubicBezTo>
                    <a:cubicBezTo>
                      <a:pt x="1983" y="7914"/>
                      <a:pt x="1841" y="7966"/>
                      <a:pt x="1703" y="7966"/>
                    </a:cubicBezTo>
                    <a:cubicBezTo>
                      <a:pt x="1411" y="7966"/>
                      <a:pt x="1133" y="7739"/>
                      <a:pt x="1133" y="7398"/>
                    </a:cubicBezTo>
                    <a:cubicBezTo>
                      <a:pt x="1133" y="7084"/>
                      <a:pt x="1384" y="6833"/>
                      <a:pt x="1698" y="6833"/>
                    </a:cubicBezTo>
                    <a:close/>
                    <a:moveTo>
                      <a:pt x="1698" y="0"/>
                    </a:moveTo>
                    <a:cubicBezTo>
                      <a:pt x="1384" y="0"/>
                      <a:pt x="1133" y="254"/>
                      <a:pt x="1133" y="568"/>
                    </a:cubicBezTo>
                    <a:lnTo>
                      <a:pt x="1133" y="5798"/>
                    </a:lnTo>
                    <a:cubicBezTo>
                      <a:pt x="454" y="6036"/>
                      <a:pt x="1" y="6679"/>
                      <a:pt x="1" y="7398"/>
                    </a:cubicBezTo>
                    <a:cubicBezTo>
                      <a:pt x="1" y="8116"/>
                      <a:pt x="454" y="8760"/>
                      <a:pt x="1133" y="8998"/>
                    </a:cubicBezTo>
                    <a:lnTo>
                      <a:pt x="1133" y="10795"/>
                    </a:lnTo>
                    <a:cubicBezTo>
                      <a:pt x="1133" y="11109"/>
                      <a:pt x="1384" y="11359"/>
                      <a:pt x="1698" y="11359"/>
                    </a:cubicBezTo>
                    <a:cubicBezTo>
                      <a:pt x="2012" y="11359"/>
                      <a:pt x="2265" y="11109"/>
                      <a:pt x="2265" y="10795"/>
                    </a:cubicBezTo>
                    <a:lnTo>
                      <a:pt x="2265" y="8998"/>
                    </a:lnTo>
                    <a:cubicBezTo>
                      <a:pt x="2942" y="8760"/>
                      <a:pt x="3394" y="8116"/>
                      <a:pt x="3394" y="7398"/>
                    </a:cubicBezTo>
                    <a:cubicBezTo>
                      <a:pt x="3394" y="6679"/>
                      <a:pt x="2942" y="6036"/>
                      <a:pt x="2265" y="5798"/>
                    </a:cubicBezTo>
                    <a:lnTo>
                      <a:pt x="2265" y="568"/>
                    </a:lnTo>
                    <a:cubicBezTo>
                      <a:pt x="2265" y="254"/>
                      <a:pt x="2012" y="0"/>
                      <a:pt x="169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310" name="Google Shape;5007;p63">
              <a:extLst>
                <a:ext uri="{FF2B5EF4-FFF2-40B4-BE49-F238E27FC236}">
                  <a16:creationId xmlns:a16="http://schemas.microsoft.com/office/drawing/2014/main" xmlns="" id="{2E02141E-BFCC-44F6-83C6-B34218826A36}"/>
                </a:ext>
              </a:extLst>
            </p:cNvPr>
            <p:cNvGrpSpPr/>
            <p:nvPr/>
          </p:nvGrpSpPr>
          <p:grpSpPr>
            <a:xfrm>
              <a:off x="2030444" y="4016441"/>
              <a:ext cx="231303" cy="203295"/>
              <a:chOff x="2081650" y="2050750"/>
              <a:chExt cx="483125" cy="424625"/>
            </a:xfrm>
            <a:solidFill>
              <a:schemeClr val="accent4"/>
            </a:solidFill>
          </p:grpSpPr>
          <p:sp>
            <p:nvSpPr>
              <p:cNvPr id="1311" name="Google Shape;5008;p63">
                <a:extLst>
                  <a:ext uri="{FF2B5EF4-FFF2-40B4-BE49-F238E27FC236}">
                    <a16:creationId xmlns:a16="http://schemas.microsoft.com/office/drawing/2014/main" xmlns="" id="{D08A07C7-F772-4056-93F3-A59559FE2B8C}"/>
                  </a:ext>
                </a:extLst>
              </p:cNvPr>
              <p:cNvSpPr/>
              <p:nvPr/>
            </p:nvSpPr>
            <p:spPr>
              <a:xfrm>
                <a:off x="2081650" y="2050750"/>
                <a:ext cx="483125" cy="424625"/>
              </a:xfrm>
              <a:custGeom>
                <a:avLst/>
                <a:gdLst/>
                <a:ahLst/>
                <a:cxnLst/>
                <a:rect l="l" t="t" r="r" b="b"/>
                <a:pathLst>
                  <a:path w="19325" h="16985" extrusionOk="0">
                    <a:moveTo>
                      <a:pt x="5662" y="1402"/>
                    </a:moveTo>
                    <a:lnTo>
                      <a:pt x="5662" y="13770"/>
                    </a:lnTo>
                    <a:lnTo>
                      <a:pt x="1133" y="15581"/>
                    </a:lnTo>
                    <a:lnTo>
                      <a:pt x="1133" y="3214"/>
                    </a:lnTo>
                    <a:lnTo>
                      <a:pt x="5662" y="1402"/>
                    </a:lnTo>
                    <a:close/>
                    <a:moveTo>
                      <a:pt x="18192" y="1402"/>
                    </a:moveTo>
                    <a:lnTo>
                      <a:pt x="18192" y="13770"/>
                    </a:lnTo>
                    <a:lnTo>
                      <a:pt x="13663" y="15581"/>
                    </a:lnTo>
                    <a:lnTo>
                      <a:pt x="13663" y="3214"/>
                    </a:lnTo>
                    <a:lnTo>
                      <a:pt x="18192" y="1402"/>
                    </a:lnTo>
                    <a:close/>
                    <a:moveTo>
                      <a:pt x="6794" y="1348"/>
                    </a:moveTo>
                    <a:lnTo>
                      <a:pt x="12531" y="3241"/>
                    </a:lnTo>
                    <a:lnTo>
                      <a:pt x="12531" y="9464"/>
                    </a:lnTo>
                    <a:lnTo>
                      <a:pt x="12510" y="9461"/>
                    </a:lnTo>
                    <a:cubicBezTo>
                      <a:pt x="12205" y="9437"/>
                      <a:pt x="11903" y="9364"/>
                      <a:pt x="11619" y="9244"/>
                    </a:cubicBezTo>
                    <a:cubicBezTo>
                      <a:pt x="11548" y="9214"/>
                      <a:pt x="11474" y="9200"/>
                      <a:pt x="11401" y="9200"/>
                    </a:cubicBezTo>
                    <a:cubicBezTo>
                      <a:pt x="11181" y="9200"/>
                      <a:pt x="10970" y="9330"/>
                      <a:pt x="10879" y="9546"/>
                    </a:cubicBezTo>
                    <a:cubicBezTo>
                      <a:pt x="10759" y="9832"/>
                      <a:pt x="10891" y="10165"/>
                      <a:pt x="11178" y="10288"/>
                    </a:cubicBezTo>
                    <a:cubicBezTo>
                      <a:pt x="11574" y="10454"/>
                      <a:pt x="11994" y="10557"/>
                      <a:pt x="12422" y="10590"/>
                    </a:cubicBezTo>
                    <a:lnTo>
                      <a:pt x="12468" y="10590"/>
                    </a:lnTo>
                    <a:cubicBezTo>
                      <a:pt x="12489" y="10590"/>
                      <a:pt x="12510" y="10587"/>
                      <a:pt x="12531" y="10584"/>
                    </a:cubicBezTo>
                    <a:lnTo>
                      <a:pt x="12531" y="15633"/>
                    </a:lnTo>
                    <a:lnTo>
                      <a:pt x="6794" y="13746"/>
                    </a:lnTo>
                    <a:lnTo>
                      <a:pt x="6794" y="6774"/>
                    </a:lnTo>
                    <a:cubicBezTo>
                      <a:pt x="6951" y="6777"/>
                      <a:pt x="7105" y="6795"/>
                      <a:pt x="7259" y="6822"/>
                    </a:cubicBezTo>
                    <a:cubicBezTo>
                      <a:pt x="7295" y="6828"/>
                      <a:pt x="7331" y="6834"/>
                      <a:pt x="7368" y="6834"/>
                    </a:cubicBezTo>
                    <a:cubicBezTo>
                      <a:pt x="7658" y="6831"/>
                      <a:pt x="7902" y="6611"/>
                      <a:pt x="7929" y="6321"/>
                    </a:cubicBezTo>
                    <a:cubicBezTo>
                      <a:pt x="7957" y="6028"/>
                      <a:pt x="7760" y="5765"/>
                      <a:pt x="7473" y="5711"/>
                    </a:cubicBezTo>
                    <a:cubicBezTo>
                      <a:pt x="7250" y="5669"/>
                      <a:pt x="7020" y="5644"/>
                      <a:pt x="6794" y="5641"/>
                    </a:cubicBezTo>
                    <a:lnTo>
                      <a:pt x="6794" y="1348"/>
                    </a:lnTo>
                    <a:close/>
                    <a:moveTo>
                      <a:pt x="18757" y="0"/>
                    </a:moveTo>
                    <a:cubicBezTo>
                      <a:pt x="18687" y="0"/>
                      <a:pt x="18616" y="13"/>
                      <a:pt x="18549" y="40"/>
                    </a:cubicBezTo>
                    <a:lnTo>
                      <a:pt x="13077" y="2229"/>
                    </a:lnTo>
                    <a:lnTo>
                      <a:pt x="6405" y="28"/>
                    </a:lnTo>
                    <a:cubicBezTo>
                      <a:pt x="6395" y="25"/>
                      <a:pt x="6386" y="25"/>
                      <a:pt x="6380" y="22"/>
                    </a:cubicBezTo>
                    <a:cubicBezTo>
                      <a:pt x="6371" y="19"/>
                      <a:pt x="6359" y="16"/>
                      <a:pt x="6347" y="13"/>
                    </a:cubicBezTo>
                    <a:lnTo>
                      <a:pt x="6311" y="7"/>
                    </a:lnTo>
                    <a:cubicBezTo>
                      <a:pt x="6302" y="7"/>
                      <a:pt x="6290" y="4"/>
                      <a:pt x="6281" y="4"/>
                    </a:cubicBezTo>
                    <a:lnTo>
                      <a:pt x="6211" y="4"/>
                    </a:lnTo>
                    <a:cubicBezTo>
                      <a:pt x="6199" y="4"/>
                      <a:pt x="6187" y="4"/>
                      <a:pt x="6172" y="7"/>
                    </a:cubicBezTo>
                    <a:cubicBezTo>
                      <a:pt x="6166" y="9"/>
                      <a:pt x="6161" y="9"/>
                      <a:pt x="6157" y="9"/>
                    </a:cubicBezTo>
                    <a:cubicBezTo>
                      <a:pt x="6152" y="9"/>
                      <a:pt x="6148" y="9"/>
                      <a:pt x="6142" y="10"/>
                    </a:cubicBezTo>
                    <a:cubicBezTo>
                      <a:pt x="6133" y="13"/>
                      <a:pt x="6118" y="13"/>
                      <a:pt x="6106" y="16"/>
                    </a:cubicBezTo>
                    <a:lnTo>
                      <a:pt x="6075" y="22"/>
                    </a:lnTo>
                    <a:cubicBezTo>
                      <a:pt x="6063" y="28"/>
                      <a:pt x="6048" y="31"/>
                      <a:pt x="6036" y="37"/>
                    </a:cubicBezTo>
                    <a:cubicBezTo>
                      <a:pt x="6027" y="40"/>
                      <a:pt x="6021" y="40"/>
                      <a:pt x="6015" y="43"/>
                    </a:cubicBezTo>
                    <a:lnTo>
                      <a:pt x="354" y="2308"/>
                    </a:lnTo>
                    <a:cubicBezTo>
                      <a:pt x="139" y="2396"/>
                      <a:pt x="0" y="2601"/>
                      <a:pt x="0" y="2830"/>
                    </a:cubicBezTo>
                    <a:lnTo>
                      <a:pt x="0" y="16418"/>
                    </a:lnTo>
                    <a:cubicBezTo>
                      <a:pt x="0" y="16744"/>
                      <a:pt x="267" y="16984"/>
                      <a:pt x="566" y="16984"/>
                    </a:cubicBezTo>
                    <a:cubicBezTo>
                      <a:pt x="635" y="16984"/>
                      <a:pt x="706" y="16971"/>
                      <a:pt x="776" y="16943"/>
                    </a:cubicBezTo>
                    <a:lnTo>
                      <a:pt x="6248" y="14754"/>
                    </a:lnTo>
                    <a:lnTo>
                      <a:pt x="12917" y="16952"/>
                    </a:lnTo>
                    <a:cubicBezTo>
                      <a:pt x="12933" y="16958"/>
                      <a:pt x="12951" y="16964"/>
                      <a:pt x="12966" y="16967"/>
                    </a:cubicBezTo>
                    <a:cubicBezTo>
                      <a:pt x="13008" y="16976"/>
                      <a:pt x="13050" y="16983"/>
                      <a:pt x="13096" y="16983"/>
                    </a:cubicBezTo>
                    <a:lnTo>
                      <a:pt x="13099" y="16983"/>
                    </a:lnTo>
                    <a:cubicBezTo>
                      <a:pt x="13156" y="16983"/>
                      <a:pt x="13213" y="16973"/>
                      <a:pt x="13271" y="16955"/>
                    </a:cubicBezTo>
                    <a:cubicBezTo>
                      <a:pt x="13283" y="16952"/>
                      <a:pt x="13295" y="16946"/>
                      <a:pt x="13307" y="16940"/>
                    </a:cubicBezTo>
                    <a:lnTo>
                      <a:pt x="18965" y="14676"/>
                    </a:lnTo>
                    <a:cubicBezTo>
                      <a:pt x="19183" y="14591"/>
                      <a:pt x="19325" y="14386"/>
                      <a:pt x="19325" y="14153"/>
                    </a:cubicBezTo>
                    <a:lnTo>
                      <a:pt x="19325" y="566"/>
                    </a:lnTo>
                    <a:cubicBezTo>
                      <a:pt x="19325" y="379"/>
                      <a:pt x="19231" y="203"/>
                      <a:pt x="19077" y="98"/>
                    </a:cubicBezTo>
                    <a:cubicBezTo>
                      <a:pt x="18981" y="33"/>
                      <a:pt x="18869" y="0"/>
                      <a:pt x="1875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12" name="Google Shape;5009;p63">
                <a:extLst>
                  <a:ext uri="{FF2B5EF4-FFF2-40B4-BE49-F238E27FC236}">
                    <a16:creationId xmlns:a16="http://schemas.microsoft.com/office/drawing/2014/main" xmlns="" id="{167794F2-D41B-45FA-AF8B-E86A30CB840D}"/>
                  </a:ext>
                </a:extLst>
              </p:cNvPr>
              <p:cNvSpPr/>
              <p:nvPr/>
            </p:nvSpPr>
            <p:spPr>
              <a:xfrm>
                <a:off x="2136375" y="2292025"/>
                <a:ext cx="36400" cy="41975"/>
              </a:xfrm>
              <a:custGeom>
                <a:avLst/>
                <a:gdLst/>
                <a:ahLst/>
                <a:cxnLst/>
                <a:rect l="l" t="t" r="r" b="b"/>
                <a:pathLst>
                  <a:path w="1456" h="1679" extrusionOk="0">
                    <a:moveTo>
                      <a:pt x="820" y="1"/>
                    </a:moveTo>
                    <a:cubicBezTo>
                      <a:pt x="583" y="1"/>
                      <a:pt x="361" y="151"/>
                      <a:pt x="284" y="390"/>
                    </a:cubicBezTo>
                    <a:lnTo>
                      <a:pt x="103" y="927"/>
                    </a:lnTo>
                    <a:cubicBezTo>
                      <a:pt x="0" y="1223"/>
                      <a:pt x="160" y="1549"/>
                      <a:pt x="459" y="1649"/>
                    </a:cubicBezTo>
                    <a:cubicBezTo>
                      <a:pt x="519" y="1669"/>
                      <a:pt x="579" y="1678"/>
                      <a:pt x="639" y="1678"/>
                    </a:cubicBezTo>
                    <a:cubicBezTo>
                      <a:pt x="878" y="1678"/>
                      <a:pt x="1101" y="1525"/>
                      <a:pt x="1178" y="1284"/>
                    </a:cubicBezTo>
                    <a:lnTo>
                      <a:pt x="1356" y="746"/>
                    </a:lnTo>
                    <a:cubicBezTo>
                      <a:pt x="1456" y="450"/>
                      <a:pt x="1296" y="130"/>
                      <a:pt x="1000" y="30"/>
                    </a:cubicBezTo>
                    <a:cubicBezTo>
                      <a:pt x="940" y="10"/>
                      <a:pt x="880" y="1"/>
                      <a:pt x="82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13" name="Google Shape;5010;p63">
                <a:extLst>
                  <a:ext uri="{FF2B5EF4-FFF2-40B4-BE49-F238E27FC236}">
                    <a16:creationId xmlns:a16="http://schemas.microsoft.com/office/drawing/2014/main" xmlns="" id="{62797F51-7169-4278-93CB-52A4E0C92045}"/>
                  </a:ext>
                </a:extLst>
              </p:cNvPr>
              <p:cNvSpPr/>
              <p:nvPr/>
            </p:nvSpPr>
            <p:spPr>
              <a:xfrm>
                <a:off x="2296850" y="2220800"/>
                <a:ext cx="46075" cy="51650"/>
              </a:xfrm>
              <a:custGeom>
                <a:avLst/>
                <a:gdLst/>
                <a:ahLst/>
                <a:cxnLst/>
                <a:rect l="l" t="t" r="r" b="b"/>
                <a:pathLst>
                  <a:path w="1843" h="2066" extrusionOk="0">
                    <a:moveTo>
                      <a:pt x="634" y="1"/>
                    </a:moveTo>
                    <a:cubicBezTo>
                      <a:pt x="506" y="1"/>
                      <a:pt x="378" y="44"/>
                      <a:pt x="272" y="132"/>
                    </a:cubicBezTo>
                    <a:cubicBezTo>
                      <a:pt x="37" y="331"/>
                      <a:pt x="1" y="681"/>
                      <a:pt x="194" y="920"/>
                    </a:cubicBezTo>
                    <a:cubicBezTo>
                      <a:pt x="354" y="1113"/>
                      <a:pt x="487" y="1327"/>
                      <a:pt x="593" y="1557"/>
                    </a:cubicBezTo>
                    <a:cubicBezTo>
                      <a:pt x="626" y="1626"/>
                      <a:pt x="662" y="1696"/>
                      <a:pt x="698" y="1765"/>
                    </a:cubicBezTo>
                    <a:cubicBezTo>
                      <a:pt x="798" y="1957"/>
                      <a:pt x="993" y="2065"/>
                      <a:pt x="1195" y="2065"/>
                    </a:cubicBezTo>
                    <a:cubicBezTo>
                      <a:pt x="1285" y="2065"/>
                      <a:pt x="1377" y="2044"/>
                      <a:pt x="1462" y="1998"/>
                    </a:cubicBezTo>
                    <a:cubicBezTo>
                      <a:pt x="1740" y="1853"/>
                      <a:pt x="1843" y="1509"/>
                      <a:pt x="1698" y="1234"/>
                    </a:cubicBezTo>
                    <a:cubicBezTo>
                      <a:pt x="1670" y="1183"/>
                      <a:pt x="1643" y="1131"/>
                      <a:pt x="1622" y="1083"/>
                    </a:cubicBezTo>
                    <a:cubicBezTo>
                      <a:pt x="1474" y="763"/>
                      <a:pt x="1287" y="464"/>
                      <a:pt x="1061" y="195"/>
                    </a:cubicBezTo>
                    <a:cubicBezTo>
                      <a:pt x="949" y="67"/>
                      <a:pt x="792" y="1"/>
                      <a:pt x="63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14" name="Google Shape;5011;p63">
                <a:extLst>
                  <a:ext uri="{FF2B5EF4-FFF2-40B4-BE49-F238E27FC236}">
                    <a16:creationId xmlns:a16="http://schemas.microsoft.com/office/drawing/2014/main" xmlns="" id="{6EBC8D51-A2C0-42A9-9BEA-CF187A9D60F9}"/>
                  </a:ext>
                </a:extLst>
              </p:cNvPr>
              <p:cNvSpPr/>
              <p:nvPr/>
            </p:nvSpPr>
            <p:spPr>
              <a:xfrm>
                <a:off x="2158650" y="2216775"/>
                <a:ext cx="47275" cy="51425"/>
              </a:xfrm>
              <a:custGeom>
                <a:avLst/>
                <a:gdLst/>
                <a:ahLst/>
                <a:cxnLst/>
                <a:rect l="l" t="t" r="r" b="b"/>
                <a:pathLst>
                  <a:path w="1891" h="2057" extrusionOk="0">
                    <a:moveTo>
                      <a:pt x="1264" y="1"/>
                    </a:moveTo>
                    <a:cubicBezTo>
                      <a:pt x="1109" y="1"/>
                      <a:pt x="955" y="63"/>
                      <a:pt x="843" y="187"/>
                    </a:cubicBezTo>
                    <a:lnTo>
                      <a:pt x="846" y="184"/>
                    </a:lnTo>
                    <a:lnTo>
                      <a:pt x="846" y="184"/>
                    </a:lnTo>
                    <a:cubicBezTo>
                      <a:pt x="547" y="498"/>
                      <a:pt x="305" y="860"/>
                      <a:pt x="130" y="1256"/>
                    </a:cubicBezTo>
                    <a:cubicBezTo>
                      <a:pt x="0" y="1543"/>
                      <a:pt x="127" y="1878"/>
                      <a:pt x="414" y="2005"/>
                    </a:cubicBezTo>
                    <a:cubicBezTo>
                      <a:pt x="486" y="2038"/>
                      <a:pt x="565" y="2056"/>
                      <a:pt x="643" y="2056"/>
                    </a:cubicBezTo>
                    <a:cubicBezTo>
                      <a:pt x="867" y="2056"/>
                      <a:pt x="1069" y="1923"/>
                      <a:pt x="1163" y="1721"/>
                    </a:cubicBezTo>
                    <a:cubicBezTo>
                      <a:pt x="1286" y="1443"/>
                      <a:pt x="1455" y="1187"/>
                      <a:pt x="1664" y="966"/>
                    </a:cubicBezTo>
                    <a:cubicBezTo>
                      <a:pt x="1890" y="740"/>
                      <a:pt x="1884" y="374"/>
                      <a:pt x="1655" y="157"/>
                    </a:cubicBezTo>
                    <a:cubicBezTo>
                      <a:pt x="1544" y="52"/>
                      <a:pt x="1404" y="1"/>
                      <a:pt x="126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15" name="Google Shape;5012;p63">
                <a:extLst>
                  <a:ext uri="{FF2B5EF4-FFF2-40B4-BE49-F238E27FC236}">
                    <a16:creationId xmlns:a16="http://schemas.microsoft.com/office/drawing/2014/main" xmlns="" id="{9F8AA3B9-CB4E-4ADA-9B98-68DFC606EC35}"/>
                  </a:ext>
                </a:extLst>
              </p:cNvPr>
              <p:cNvSpPr/>
              <p:nvPr/>
            </p:nvSpPr>
            <p:spPr>
              <a:xfrm>
                <a:off x="2426475" y="2255725"/>
                <a:ext cx="55875" cy="46900"/>
              </a:xfrm>
              <a:custGeom>
                <a:avLst/>
                <a:gdLst/>
                <a:ahLst/>
                <a:cxnLst/>
                <a:rect l="l" t="t" r="r" b="b"/>
                <a:pathLst>
                  <a:path w="2235" h="1876" extrusionOk="0">
                    <a:moveTo>
                      <a:pt x="1592" y="1"/>
                    </a:moveTo>
                    <a:cubicBezTo>
                      <a:pt x="1423" y="1"/>
                      <a:pt x="1257" y="76"/>
                      <a:pt x="1144" y="220"/>
                    </a:cubicBezTo>
                    <a:cubicBezTo>
                      <a:pt x="960" y="462"/>
                      <a:pt x="734" y="667"/>
                      <a:pt x="477" y="830"/>
                    </a:cubicBezTo>
                    <a:cubicBezTo>
                      <a:pt x="0" y="1135"/>
                      <a:pt x="218" y="1875"/>
                      <a:pt x="782" y="1875"/>
                    </a:cubicBezTo>
                    <a:cubicBezTo>
                      <a:pt x="891" y="1875"/>
                      <a:pt x="997" y="1845"/>
                      <a:pt x="1087" y="1784"/>
                    </a:cubicBezTo>
                    <a:cubicBezTo>
                      <a:pt x="1452" y="1552"/>
                      <a:pt x="1776" y="1256"/>
                      <a:pt x="2041" y="912"/>
                    </a:cubicBezTo>
                    <a:cubicBezTo>
                      <a:pt x="2234" y="667"/>
                      <a:pt x="2186" y="311"/>
                      <a:pt x="1939" y="121"/>
                    </a:cubicBezTo>
                    <a:cubicBezTo>
                      <a:pt x="1835" y="40"/>
                      <a:pt x="1713" y="1"/>
                      <a:pt x="159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16" name="Google Shape;5013;p63">
                <a:extLst>
                  <a:ext uri="{FF2B5EF4-FFF2-40B4-BE49-F238E27FC236}">
                    <a16:creationId xmlns:a16="http://schemas.microsoft.com/office/drawing/2014/main" xmlns="" id="{D1B02CE5-1084-4F88-B4D6-20A20791B3AC}"/>
                  </a:ext>
                </a:extLst>
              </p:cNvPr>
              <p:cNvSpPr/>
              <p:nvPr/>
            </p:nvSpPr>
            <p:spPr>
              <a:xfrm>
                <a:off x="2473050" y="2192325"/>
                <a:ext cx="37000" cy="41500"/>
              </a:xfrm>
              <a:custGeom>
                <a:avLst/>
                <a:gdLst/>
                <a:ahLst/>
                <a:cxnLst/>
                <a:rect l="l" t="t" r="r" b="b"/>
                <a:pathLst>
                  <a:path w="1480" h="1660" extrusionOk="0">
                    <a:moveTo>
                      <a:pt x="838" y="0"/>
                    </a:moveTo>
                    <a:cubicBezTo>
                      <a:pt x="609" y="0"/>
                      <a:pt x="393" y="140"/>
                      <a:pt x="308" y="368"/>
                    </a:cubicBezTo>
                    <a:lnTo>
                      <a:pt x="109" y="896"/>
                    </a:lnTo>
                    <a:cubicBezTo>
                      <a:pt x="0" y="1189"/>
                      <a:pt x="148" y="1515"/>
                      <a:pt x="441" y="1624"/>
                    </a:cubicBezTo>
                    <a:cubicBezTo>
                      <a:pt x="506" y="1648"/>
                      <a:pt x="573" y="1660"/>
                      <a:pt x="639" y="1660"/>
                    </a:cubicBezTo>
                    <a:cubicBezTo>
                      <a:pt x="868" y="1660"/>
                      <a:pt x="1084" y="1520"/>
                      <a:pt x="1169" y="1292"/>
                    </a:cubicBezTo>
                    <a:lnTo>
                      <a:pt x="1368" y="764"/>
                    </a:lnTo>
                    <a:cubicBezTo>
                      <a:pt x="1480" y="471"/>
                      <a:pt x="1329" y="145"/>
                      <a:pt x="1036" y="36"/>
                    </a:cubicBezTo>
                    <a:cubicBezTo>
                      <a:pt x="971" y="12"/>
                      <a:pt x="904" y="0"/>
                      <a:pt x="83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317" name="Google Shape;5014;p63">
              <a:extLst>
                <a:ext uri="{FF2B5EF4-FFF2-40B4-BE49-F238E27FC236}">
                  <a16:creationId xmlns:a16="http://schemas.microsoft.com/office/drawing/2014/main" xmlns="" id="{9C385BA0-13EC-49F7-9CC2-B5854AA23EBE}"/>
                </a:ext>
              </a:extLst>
            </p:cNvPr>
            <p:cNvGrpSpPr/>
            <p:nvPr/>
          </p:nvGrpSpPr>
          <p:grpSpPr>
            <a:xfrm>
              <a:off x="2321425" y="4032300"/>
              <a:ext cx="231303" cy="171577"/>
              <a:chOff x="2676100" y="2083800"/>
              <a:chExt cx="483125" cy="358375"/>
            </a:xfrm>
            <a:solidFill>
              <a:schemeClr val="accent4"/>
            </a:solidFill>
          </p:grpSpPr>
          <p:sp>
            <p:nvSpPr>
              <p:cNvPr id="1318" name="Google Shape;5015;p63">
                <a:extLst>
                  <a:ext uri="{FF2B5EF4-FFF2-40B4-BE49-F238E27FC236}">
                    <a16:creationId xmlns:a16="http://schemas.microsoft.com/office/drawing/2014/main" xmlns="" id="{9A171598-4BE1-42C7-9E56-FF4AF5C95E91}"/>
                  </a:ext>
                </a:extLst>
              </p:cNvPr>
              <p:cNvSpPr/>
              <p:nvPr/>
            </p:nvSpPr>
            <p:spPr>
              <a:xfrm>
                <a:off x="2676100" y="2083800"/>
                <a:ext cx="483125" cy="358375"/>
              </a:xfrm>
              <a:custGeom>
                <a:avLst/>
                <a:gdLst/>
                <a:ahLst/>
                <a:cxnLst/>
                <a:rect l="l" t="t" r="r" b="b"/>
                <a:pathLst>
                  <a:path w="19325" h="14335" extrusionOk="0">
                    <a:moveTo>
                      <a:pt x="1932" y="6375"/>
                    </a:moveTo>
                    <a:cubicBezTo>
                      <a:pt x="2126" y="6375"/>
                      <a:pt x="2324" y="6447"/>
                      <a:pt x="2485" y="6608"/>
                    </a:cubicBezTo>
                    <a:cubicBezTo>
                      <a:pt x="2984" y="7109"/>
                      <a:pt x="2630" y="7964"/>
                      <a:pt x="1927" y="7964"/>
                    </a:cubicBezTo>
                    <a:cubicBezTo>
                      <a:pt x="1489" y="7964"/>
                      <a:pt x="1133" y="7608"/>
                      <a:pt x="1133" y="7170"/>
                    </a:cubicBezTo>
                    <a:cubicBezTo>
                      <a:pt x="1133" y="6692"/>
                      <a:pt x="1524" y="6375"/>
                      <a:pt x="1932" y="6375"/>
                    </a:cubicBezTo>
                    <a:close/>
                    <a:moveTo>
                      <a:pt x="17401" y="6379"/>
                    </a:moveTo>
                    <a:cubicBezTo>
                      <a:pt x="17836" y="6379"/>
                      <a:pt x="18193" y="6732"/>
                      <a:pt x="18193" y="7170"/>
                    </a:cubicBezTo>
                    <a:cubicBezTo>
                      <a:pt x="18193" y="7648"/>
                      <a:pt x="17801" y="7964"/>
                      <a:pt x="17394" y="7964"/>
                    </a:cubicBezTo>
                    <a:cubicBezTo>
                      <a:pt x="17199" y="7964"/>
                      <a:pt x="17001" y="7892"/>
                      <a:pt x="16840" y="7731"/>
                    </a:cubicBezTo>
                    <a:cubicBezTo>
                      <a:pt x="16342" y="7230"/>
                      <a:pt x="16695" y="6379"/>
                      <a:pt x="17401" y="6379"/>
                    </a:cubicBezTo>
                    <a:close/>
                    <a:moveTo>
                      <a:pt x="9669" y="1276"/>
                    </a:moveTo>
                    <a:lnTo>
                      <a:pt x="14542" y="4851"/>
                    </a:lnTo>
                    <a:cubicBezTo>
                      <a:pt x="14642" y="4924"/>
                      <a:pt x="14760" y="4960"/>
                      <a:pt x="14877" y="4960"/>
                    </a:cubicBezTo>
                    <a:cubicBezTo>
                      <a:pt x="15021" y="4960"/>
                      <a:pt x="15164" y="4905"/>
                      <a:pt x="15273" y="4797"/>
                    </a:cubicBezTo>
                    <a:lnTo>
                      <a:pt x="18193" y="1925"/>
                    </a:lnTo>
                    <a:lnTo>
                      <a:pt x="18193" y="5419"/>
                    </a:lnTo>
                    <a:cubicBezTo>
                      <a:pt x="17930" y="5300"/>
                      <a:pt x="17661" y="5245"/>
                      <a:pt x="17398" y="5245"/>
                    </a:cubicBezTo>
                    <a:cubicBezTo>
                      <a:pt x="16385" y="5245"/>
                      <a:pt x="15475" y="6060"/>
                      <a:pt x="15475" y="7173"/>
                    </a:cubicBezTo>
                    <a:cubicBezTo>
                      <a:pt x="15475" y="8283"/>
                      <a:pt x="16385" y="9098"/>
                      <a:pt x="17398" y="9098"/>
                    </a:cubicBezTo>
                    <a:cubicBezTo>
                      <a:pt x="17660" y="9098"/>
                      <a:pt x="17930" y="9043"/>
                      <a:pt x="18193" y="8924"/>
                    </a:cubicBezTo>
                    <a:lnTo>
                      <a:pt x="18193" y="10878"/>
                    </a:lnTo>
                    <a:lnTo>
                      <a:pt x="1133" y="10878"/>
                    </a:lnTo>
                    <a:lnTo>
                      <a:pt x="1133" y="8924"/>
                    </a:lnTo>
                    <a:cubicBezTo>
                      <a:pt x="1395" y="9043"/>
                      <a:pt x="1665" y="9098"/>
                      <a:pt x="1928" y="9098"/>
                    </a:cubicBezTo>
                    <a:cubicBezTo>
                      <a:pt x="2940" y="9098"/>
                      <a:pt x="3850" y="8283"/>
                      <a:pt x="3850" y="7173"/>
                    </a:cubicBezTo>
                    <a:cubicBezTo>
                      <a:pt x="3850" y="6060"/>
                      <a:pt x="2940" y="5245"/>
                      <a:pt x="1927" y="5245"/>
                    </a:cubicBezTo>
                    <a:cubicBezTo>
                      <a:pt x="1665" y="5245"/>
                      <a:pt x="1395" y="5300"/>
                      <a:pt x="1133" y="5419"/>
                    </a:cubicBezTo>
                    <a:lnTo>
                      <a:pt x="1133" y="1883"/>
                    </a:lnTo>
                    <a:lnTo>
                      <a:pt x="4240" y="4806"/>
                    </a:lnTo>
                    <a:cubicBezTo>
                      <a:pt x="4349" y="4908"/>
                      <a:pt x="4488" y="4960"/>
                      <a:pt x="4628" y="4960"/>
                    </a:cubicBezTo>
                    <a:cubicBezTo>
                      <a:pt x="4748" y="4960"/>
                      <a:pt x="4869" y="4922"/>
                      <a:pt x="4970" y="4845"/>
                    </a:cubicBezTo>
                    <a:lnTo>
                      <a:pt x="9669" y="1276"/>
                    </a:lnTo>
                    <a:close/>
                    <a:moveTo>
                      <a:pt x="18193" y="12007"/>
                    </a:moveTo>
                    <a:lnTo>
                      <a:pt x="18193" y="13203"/>
                    </a:lnTo>
                    <a:lnTo>
                      <a:pt x="1133" y="13206"/>
                    </a:lnTo>
                    <a:lnTo>
                      <a:pt x="1133" y="12007"/>
                    </a:lnTo>
                    <a:close/>
                    <a:moveTo>
                      <a:pt x="570" y="0"/>
                    </a:moveTo>
                    <a:cubicBezTo>
                      <a:pt x="278" y="0"/>
                      <a:pt x="0" y="228"/>
                      <a:pt x="0" y="569"/>
                    </a:cubicBezTo>
                    <a:lnTo>
                      <a:pt x="0" y="13770"/>
                    </a:lnTo>
                    <a:cubicBezTo>
                      <a:pt x="0" y="14081"/>
                      <a:pt x="254" y="14335"/>
                      <a:pt x="565" y="14335"/>
                    </a:cubicBezTo>
                    <a:lnTo>
                      <a:pt x="18760" y="14335"/>
                    </a:lnTo>
                    <a:cubicBezTo>
                      <a:pt x="19071" y="14335"/>
                      <a:pt x="19325" y="14081"/>
                      <a:pt x="19325" y="13770"/>
                    </a:cubicBezTo>
                    <a:lnTo>
                      <a:pt x="19325" y="569"/>
                    </a:lnTo>
                    <a:cubicBezTo>
                      <a:pt x="19325" y="343"/>
                      <a:pt x="19189" y="134"/>
                      <a:pt x="18978" y="47"/>
                    </a:cubicBezTo>
                    <a:cubicBezTo>
                      <a:pt x="18907" y="18"/>
                      <a:pt x="18832" y="3"/>
                      <a:pt x="18758" y="3"/>
                    </a:cubicBezTo>
                    <a:cubicBezTo>
                      <a:pt x="18613" y="3"/>
                      <a:pt x="18470" y="59"/>
                      <a:pt x="18362" y="168"/>
                    </a:cubicBezTo>
                    <a:lnTo>
                      <a:pt x="14823" y="3652"/>
                    </a:lnTo>
                    <a:lnTo>
                      <a:pt x="9998" y="113"/>
                    </a:lnTo>
                    <a:cubicBezTo>
                      <a:pt x="9898" y="39"/>
                      <a:pt x="9780" y="2"/>
                      <a:pt x="9662" y="2"/>
                    </a:cubicBezTo>
                    <a:cubicBezTo>
                      <a:pt x="9542" y="2"/>
                      <a:pt x="9422" y="40"/>
                      <a:pt x="9321" y="116"/>
                    </a:cubicBezTo>
                    <a:lnTo>
                      <a:pt x="4668" y="3652"/>
                    </a:lnTo>
                    <a:lnTo>
                      <a:pt x="955" y="156"/>
                    </a:lnTo>
                    <a:cubicBezTo>
                      <a:pt x="840" y="48"/>
                      <a:pt x="704" y="0"/>
                      <a:pt x="57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19" name="Google Shape;5016;p63">
                <a:extLst>
                  <a:ext uri="{FF2B5EF4-FFF2-40B4-BE49-F238E27FC236}">
                    <a16:creationId xmlns:a16="http://schemas.microsoft.com/office/drawing/2014/main" xmlns="" id="{4C23146E-FBDD-437E-A36E-2E1965B705E6}"/>
                  </a:ext>
                </a:extLst>
              </p:cNvPr>
              <p:cNvSpPr/>
              <p:nvPr/>
            </p:nvSpPr>
            <p:spPr>
              <a:xfrm>
                <a:off x="2869575" y="2214900"/>
                <a:ext cx="100050" cy="96325"/>
              </a:xfrm>
              <a:custGeom>
                <a:avLst/>
                <a:gdLst/>
                <a:ahLst/>
                <a:cxnLst/>
                <a:rect l="l" t="t" r="r" b="b"/>
                <a:pathLst>
                  <a:path w="4002" h="3853" extrusionOk="0">
                    <a:moveTo>
                      <a:pt x="1924" y="1135"/>
                    </a:moveTo>
                    <a:cubicBezTo>
                      <a:pt x="2630" y="1135"/>
                      <a:pt x="2983" y="1986"/>
                      <a:pt x="2485" y="2487"/>
                    </a:cubicBezTo>
                    <a:cubicBezTo>
                      <a:pt x="2323" y="2648"/>
                      <a:pt x="2125" y="2720"/>
                      <a:pt x="1930" y="2720"/>
                    </a:cubicBezTo>
                    <a:cubicBezTo>
                      <a:pt x="1523" y="2720"/>
                      <a:pt x="1133" y="2404"/>
                      <a:pt x="1133" y="1926"/>
                    </a:cubicBezTo>
                    <a:cubicBezTo>
                      <a:pt x="1133" y="1488"/>
                      <a:pt x="1486" y="1135"/>
                      <a:pt x="1924" y="1135"/>
                    </a:cubicBezTo>
                    <a:close/>
                    <a:moveTo>
                      <a:pt x="1922" y="0"/>
                    </a:moveTo>
                    <a:cubicBezTo>
                      <a:pt x="1675" y="0"/>
                      <a:pt x="1425" y="48"/>
                      <a:pt x="1187" y="147"/>
                    </a:cubicBezTo>
                    <a:cubicBezTo>
                      <a:pt x="468" y="446"/>
                      <a:pt x="0" y="1147"/>
                      <a:pt x="0" y="1926"/>
                    </a:cubicBezTo>
                    <a:cubicBezTo>
                      <a:pt x="0" y="2989"/>
                      <a:pt x="861" y="3849"/>
                      <a:pt x="1924" y="3852"/>
                    </a:cubicBezTo>
                    <a:cubicBezTo>
                      <a:pt x="2703" y="3852"/>
                      <a:pt x="3403" y="3381"/>
                      <a:pt x="3702" y="2663"/>
                    </a:cubicBezTo>
                    <a:cubicBezTo>
                      <a:pt x="4001" y="1944"/>
                      <a:pt x="3835" y="1117"/>
                      <a:pt x="3285" y="564"/>
                    </a:cubicBezTo>
                    <a:cubicBezTo>
                      <a:pt x="2916" y="196"/>
                      <a:pt x="2423" y="0"/>
                      <a:pt x="192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320" name="Google Shape;5017;p63">
              <a:extLst>
                <a:ext uri="{FF2B5EF4-FFF2-40B4-BE49-F238E27FC236}">
                  <a16:creationId xmlns:a16="http://schemas.microsoft.com/office/drawing/2014/main" xmlns="" id="{86B49445-B476-49F7-B75F-4B087A70B16F}"/>
                </a:ext>
              </a:extLst>
            </p:cNvPr>
            <p:cNvGrpSpPr/>
            <p:nvPr/>
          </p:nvGrpSpPr>
          <p:grpSpPr>
            <a:xfrm>
              <a:off x="2610760" y="4009211"/>
              <a:ext cx="220028" cy="217754"/>
              <a:chOff x="3282325" y="2035675"/>
              <a:chExt cx="459575" cy="454825"/>
            </a:xfrm>
            <a:solidFill>
              <a:schemeClr val="accent4"/>
            </a:solidFill>
          </p:grpSpPr>
          <p:sp>
            <p:nvSpPr>
              <p:cNvPr id="1321" name="Google Shape;5018;p63">
                <a:extLst>
                  <a:ext uri="{FF2B5EF4-FFF2-40B4-BE49-F238E27FC236}">
                    <a16:creationId xmlns:a16="http://schemas.microsoft.com/office/drawing/2014/main" xmlns="" id="{920349C2-C0B0-4761-ABFF-AB6AFF4DF33D}"/>
                  </a:ext>
                </a:extLst>
              </p:cNvPr>
              <p:cNvSpPr/>
              <p:nvPr/>
            </p:nvSpPr>
            <p:spPr>
              <a:xfrm>
                <a:off x="3337050" y="2234125"/>
                <a:ext cx="85925" cy="206325"/>
              </a:xfrm>
              <a:custGeom>
                <a:avLst/>
                <a:gdLst/>
                <a:ahLst/>
                <a:cxnLst/>
                <a:rect l="l" t="t" r="r" b="b"/>
                <a:pathLst>
                  <a:path w="3437" h="8253" extrusionOk="0">
                    <a:moveTo>
                      <a:pt x="2305" y="1133"/>
                    </a:moveTo>
                    <a:lnTo>
                      <a:pt x="2305" y="7120"/>
                    </a:lnTo>
                    <a:lnTo>
                      <a:pt x="1133" y="7120"/>
                    </a:lnTo>
                    <a:lnTo>
                      <a:pt x="1133" y="1133"/>
                    </a:lnTo>
                    <a:close/>
                    <a:moveTo>
                      <a:pt x="568" y="0"/>
                    </a:moveTo>
                    <a:cubicBezTo>
                      <a:pt x="254" y="0"/>
                      <a:pt x="1" y="254"/>
                      <a:pt x="1" y="568"/>
                    </a:cubicBezTo>
                    <a:lnTo>
                      <a:pt x="1" y="7688"/>
                    </a:lnTo>
                    <a:cubicBezTo>
                      <a:pt x="1" y="7999"/>
                      <a:pt x="254" y="8253"/>
                      <a:pt x="568" y="8253"/>
                    </a:cubicBezTo>
                    <a:lnTo>
                      <a:pt x="2869" y="8253"/>
                    </a:lnTo>
                    <a:cubicBezTo>
                      <a:pt x="3183" y="8253"/>
                      <a:pt x="3437" y="7999"/>
                      <a:pt x="3437" y="7688"/>
                    </a:cubicBezTo>
                    <a:lnTo>
                      <a:pt x="3437" y="568"/>
                    </a:lnTo>
                    <a:cubicBezTo>
                      <a:pt x="3437" y="254"/>
                      <a:pt x="3183" y="0"/>
                      <a:pt x="286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22" name="Google Shape;5019;p63">
                <a:extLst>
                  <a:ext uri="{FF2B5EF4-FFF2-40B4-BE49-F238E27FC236}">
                    <a16:creationId xmlns:a16="http://schemas.microsoft.com/office/drawing/2014/main" xmlns="" id="{93C19DFB-2027-4B43-AEBF-D7006BC7D365}"/>
                  </a:ext>
                </a:extLst>
              </p:cNvPr>
              <p:cNvSpPr/>
              <p:nvPr/>
            </p:nvSpPr>
            <p:spPr>
              <a:xfrm>
                <a:off x="3451275" y="2175475"/>
                <a:ext cx="84925" cy="264975"/>
              </a:xfrm>
              <a:custGeom>
                <a:avLst/>
                <a:gdLst/>
                <a:ahLst/>
                <a:cxnLst/>
                <a:rect l="l" t="t" r="r" b="b"/>
                <a:pathLst>
                  <a:path w="3397" h="10599" extrusionOk="0">
                    <a:moveTo>
                      <a:pt x="2265" y="1133"/>
                    </a:moveTo>
                    <a:lnTo>
                      <a:pt x="2265" y="9466"/>
                    </a:lnTo>
                    <a:lnTo>
                      <a:pt x="1132" y="9466"/>
                    </a:lnTo>
                    <a:lnTo>
                      <a:pt x="1132" y="1133"/>
                    </a:lnTo>
                    <a:close/>
                    <a:moveTo>
                      <a:pt x="565" y="0"/>
                    </a:moveTo>
                    <a:cubicBezTo>
                      <a:pt x="254" y="0"/>
                      <a:pt x="0" y="254"/>
                      <a:pt x="0" y="565"/>
                    </a:cubicBezTo>
                    <a:lnTo>
                      <a:pt x="0" y="10034"/>
                    </a:lnTo>
                    <a:cubicBezTo>
                      <a:pt x="0" y="10345"/>
                      <a:pt x="254" y="10599"/>
                      <a:pt x="565" y="10599"/>
                    </a:cubicBezTo>
                    <a:lnTo>
                      <a:pt x="2829" y="10599"/>
                    </a:lnTo>
                    <a:cubicBezTo>
                      <a:pt x="3143" y="10599"/>
                      <a:pt x="3397" y="10345"/>
                      <a:pt x="3397" y="10034"/>
                    </a:cubicBezTo>
                    <a:lnTo>
                      <a:pt x="3397" y="565"/>
                    </a:lnTo>
                    <a:cubicBezTo>
                      <a:pt x="3397" y="254"/>
                      <a:pt x="3143" y="0"/>
                      <a:pt x="282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23" name="Google Shape;5020;p63">
                <a:extLst>
                  <a:ext uri="{FF2B5EF4-FFF2-40B4-BE49-F238E27FC236}">
                    <a16:creationId xmlns:a16="http://schemas.microsoft.com/office/drawing/2014/main" xmlns="" id="{29DB1152-674B-4945-9198-90C0BD66D452}"/>
                  </a:ext>
                </a:extLst>
              </p:cNvPr>
              <p:cNvSpPr/>
              <p:nvPr/>
            </p:nvSpPr>
            <p:spPr>
              <a:xfrm>
                <a:off x="3564500" y="2116825"/>
                <a:ext cx="84950" cy="323625"/>
              </a:xfrm>
              <a:custGeom>
                <a:avLst/>
                <a:gdLst/>
                <a:ahLst/>
                <a:cxnLst/>
                <a:rect l="l" t="t" r="r" b="b"/>
                <a:pathLst>
                  <a:path w="3398" h="12945" extrusionOk="0">
                    <a:moveTo>
                      <a:pt x="2265" y="1132"/>
                    </a:moveTo>
                    <a:lnTo>
                      <a:pt x="2265" y="11812"/>
                    </a:lnTo>
                    <a:lnTo>
                      <a:pt x="1133" y="11812"/>
                    </a:lnTo>
                    <a:lnTo>
                      <a:pt x="1133" y="1132"/>
                    </a:lnTo>
                    <a:close/>
                    <a:moveTo>
                      <a:pt x="565" y="0"/>
                    </a:moveTo>
                    <a:cubicBezTo>
                      <a:pt x="254" y="0"/>
                      <a:pt x="0" y="251"/>
                      <a:pt x="0" y="565"/>
                    </a:cubicBezTo>
                    <a:lnTo>
                      <a:pt x="0" y="12380"/>
                    </a:lnTo>
                    <a:cubicBezTo>
                      <a:pt x="0" y="12691"/>
                      <a:pt x="254" y="12945"/>
                      <a:pt x="565" y="12945"/>
                    </a:cubicBezTo>
                    <a:lnTo>
                      <a:pt x="2829" y="12945"/>
                    </a:lnTo>
                    <a:cubicBezTo>
                      <a:pt x="3144" y="12945"/>
                      <a:pt x="3397" y="12691"/>
                      <a:pt x="3397" y="12380"/>
                    </a:cubicBezTo>
                    <a:lnTo>
                      <a:pt x="3397" y="565"/>
                    </a:lnTo>
                    <a:cubicBezTo>
                      <a:pt x="3397" y="251"/>
                      <a:pt x="3144" y="0"/>
                      <a:pt x="282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24" name="Google Shape;5021;p63">
                <a:extLst>
                  <a:ext uri="{FF2B5EF4-FFF2-40B4-BE49-F238E27FC236}">
                    <a16:creationId xmlns:a16="http://schemas.microsoft.com/office/drawing/2014/main" xmlns="" id="{022CBE5E-743F-4B6F-A0B8-C95040AD2416}"/>
                  </a:ext>
                </a:extLst>
              </p:cNvPr>
              <p:cNvSpPr/>
              <p:nvPr/>
            </p:nvSpPr>
            <p:spPr>
              <a:xfrm>
                <a:off x="3282325" y="2035675"/>
                <a:ext cx="459575" cy="454825"/>
              </a:xfrm>
              <a:custGeom>
                <a:avLst/>
                <a:gdLst/>
                <a:ahLst/>
                <a:cxnLst/>
                <a:rect l="l" t="t" r="r" b="b"/>
                <a:pathLst>
                  <a:path w="18383" h="18193" extrusionOk="0">
                    <a:moveTo>
                      <a:pt x="568" y="0"/>
                    </a:moveTo>
                    <a:cubicBezTo>
                      <a:pt x="254" y="0"/>
                      <a:pt x="1" y="251"/>
                      <a:pt x="1" y="565"/>
                    </a:cubicBezTo>
                    <a:lnTo>
                      <a:pt x="1" y="17625"/>
                    </a:lnTo>
                    <a:cubicBezTo>
                      <a:pt x="1" y="17939"/>
                      <a:pt x="254" y="18192"/>
                      <a:pt x="568" y="18192"/>
                    </a:cubicBezTo>
                    <a:lnTo>
                      <a:pt x="17815" y="18192"/>
                    </a:lnTo>
                    <a:cubicBezTo>
                      <a:pt x="18129" y="18192"/>
                      <a:pt x="18383" y="17939"/>
                      <a:pt x="18383" y="17625"/>
                    </a:cubicBezTo>
                    <a:cubicBezTo>
                      <a:pt x="18383" y="17311"/>
                      <a:pt x="18129" y="17060"/>
                      <a:pt x="17815" y="17060"/>
                    </a:cubicBezTo>
                    <a:lnTo>
                      <a:pt x="1133" y="17060"/>
                    </a:lnTo>
                    <a:lnTo>
                      <a:pt x="1133" y="565"/>
                    </a:lnTo>
                    <a:cubicBezTo>
                      <a:pt x="1133" y="251"/>
                      <a:pt x="879" y="0"/>
                      <a:pt x="56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325" name="Google Shape;5022;p63">
              <a:extLst>
                <a:ext uri="{FF2B5EF4-FFF2-40B4-BE49-F238E27FC236}">
                  <a16:creationId xmlns:a16="http://schemas.microsoft.com/office/drawing/2014/main" xmlns="" id="{2259F638-579D-4877-961C-24A33A0584B4}"/>
                </a:ext>
              </a:extLst>
            </p:cNvPr>
            <p:cNvSpPr/>
            <p:nvPr/>
          </p:nvSpPr>
          <p:spPr>
            <a:xfrm>
              <a:off x="2889027" y="4010444"/>
              <a:ext cx="224684" cy="215336"/>
            </a:xfrm>
            <a:custGeom>
              <a:avLst/>
              <a:gdLst/>
              <a:ahLst/>
              <a:cxnLst/>
              <a:rect l="l" t="t" r="r" b="b"/>
              <a:pathLst>
                <a:path w="18772" h="17991" extrusionOk="0">
                  <a:moveTo>
                    <a:pt x="17492" y="6197"/>
                  </a:moveTo>
                  <a:lnTo>
                    <a:pt x="17217" y="8063"/>
                  </a:lnTo>
                  <a:lnTo>
                    <a:pt x="15626" y="6472"/>
                  </a:lnTo>
                  <a:lnTo>
                    <a:pt x="17492" y="6197"/>
                  </a:lnTo>
                  <a:close/>
                  <a:moveTo>
                    <a:pt x="6055" y="9391"/>
                  </a:moveTo>
                  <a:lnTo>
                    <a:pt x="6055" y="16858"/>
                  </a:lnTo>
                  <a:lnTo>
                    <a:pt x="1133" y="16858"/>
                  </a:lnTo>
                  <a:lnTo>
                    <a:pt x="1133" y="13332"/>
                  </a:lnTo>
                  <a:lnTo>
                    <a:pt x="6055" y="9391"/>
                  </a:lnTo>
                  <a:close/>
                  <a:moveTo>
                    <a:pt x="7187" y="9141"/>
                  </a:moveTo>
                  <a:lnTo>
                    <a:pt x="11903" y="11568"/>
                  </a:lnTo>
                  <a:lnTo>
                    <a:pt x="11903" y="16858"/>
                  </a:lnTo>
                  <a:lnTo>
                    <a:pt x="7187" y="16858"/>
                  </a:lnTo>
                  <a:lnTo>
                    <a:pt x="7187" y="9141"/>
                  </a:lnTo>
                  <a:close/>
                  <a:moveTo>
                    <a:pt x="565" y="1"/>
                  </a:moveTo>
                  <a:cubicBezTo>
                    <a:pt x="254" y="1"/>
                    <a:pt x="1" y="255"/>
                    <a:pt x="1" y="569"/>
                  </a:cubicBezTo>
                  <a:lnTo>
                    <a:pt x="1" y="17423"/>
                  </a:lnTo>
                  <a:cubicBezTo>
                    <a:pt x="1" y="17737"/>
                    <a:pt x="254" y="17991"/>
                    <a:pt x="565" y="17991"/>
                  </a:cubicBezTo>
                  <a:lnTo>
                    <a:pt x="18141" y="17991"/>
                  </a:lnTo>
                  <a:cubicBezTo>
                    <a:pt x="18455" y="17991"/>
                    <a:pt x="18706" y="17737"/>
                    <a:pt x="18706" y="17423"/>
                  </a:cubicBezTo>
                  <a:cubicBezTo>
                    <a:pt x="18706" y="17112"/>
                    <a:pt x="18455" y="16858"/>
                    <a:pt x="18141" y="16858"/>
                  </a:cubicBezTo>
                  <a:lnTo>
                    <a:pt x="13033" y="16858"/>
                  </a:lnTo>
                  <a:lnTo>
                    <a:pt x="13033" y="11457"/>
                  </a:lnTo>
                  <a:lnTo>
                    <a:pt x="16022" y="8467"/>
                  </a:lnTo>
                  <a:lnTo>
                    <a:pt x="17214" y="9660"/>
                  </a:lnTo>
                  <a:cubicBezTo>
                    <a:pt x="17329" y="9774"/>
                    <a:pt x="17471" y="9826"/>
                    <a:pt x="17611" y="9826"/>
                  </a:cubicBezTo>
                  <a:cubicBezTo>
                    <a:pt x="17874" y="9826"/>
                    <a:pt x="18129" y="9643"/>
                    <a:pt x="18175" y="9343"/>
                  </a:cubicBezTo>
                  <a:lnTo>
                    <a:pt x="18721" y="5608"/>
                  </a:lnTo>
                  <a:cubicBezTo>
                    <a:pt x="18771" y="5262"/>
                    <a:pt x="18501" y="4962"/>
                    <a:pt x="18164" y="4962"/>
                  </a:cubicBezTo>
                  <a:cubicBezTo>
                    <a:pt x="18137" y="4962"/>
                    <a:pt x="18109" y="4964"/>
                    <a:pt x="18081" y="4968"/>
                  </a:cubicBezTo>
                  <a:lnTo>
                    <a:pt x="14346" y="5514"/>
                  </a:lnTo>
                  <a:cubicBezTo>
                    <a:pt x="13887" y="5584"/>
                    <a:pt x="13700" y="6145"/>
                    <a:pt x="14029" y="6475"/>
                  </a:cubicBezTo>
                  <a:lnTo>
                    <a:pt x="15222" y="7667"/>
                  </a:lnTo>
                  <a:lnTo>
                    <a:pt x="12359" y="10530"/>
                  </a:lnTo>
                  <a:lnTo>
                    <a:pt x="6879" y="7710"/>
                  </a:lnTo>
                  <a:cubicBezTo>
                    <a:pt x="6867" y="7703"/>
                    <a:pt x="6855" y="7697"/>
                    <a:pt x="6846" y="7694"/>
                  </a:cubicBezTo>
                  <a:lnTo>
                    <a:pt x="6831" y="7688"/>
                  </a:lnTo>
                  <a:lnTo>
                    <a:pt x="6794" y="7673"/>
                  </a:lnTo>
                  <a:lnTo>
                    <a:pt x="6776" y="7670"/>
                  </a:lnTo>
                  <a:cubicBezTo>
                    <a:pt x="6767" y="7667"/>
                    <a:pt x="6755" y="7664"/>
                    <a:pt x="6743" y="7661"/>
                  </a:cubicBezTo>
                  <a:lnTo>
                    <a:pt x="6728" y="7658"/>
                  </a:lnTo>
                  <a:cubicBezTo>
                    <a:pt x="6713" y="7655"/>
                    <a:pt x="6695" y="7652"/>
                    <a:pt x="6680" y="7649"/>
                  </a:cubicBezTo>
                  <a:lnTo>
                    <a:pt x="6553" y="7649"/>
                  </a:lnTo>
                  <a:cubicBezTo>
                    <a:pt x="6541" y="7649"/>
                    <a:pt x="6526" y="7655"/>
                    <a:pt x="6514" y="7655"/>
                  </a:cubicBezTo>
                  <a:lnTo>
                    <a:pt x="6495" y="7661"/>
                  </a:lnTo>
                  <a:cubicBezTo>
                    <a:pt x="6483" y="7661"/>
                    <a:pt x="6474" y="7664"/>
                    <a:pt x="6465" y="7667"/>
                  </a:cubicBezTo>
                  <a:lnTo>
                    <a:pt x="6447" y="7673"/>
                  </a:lnTo>
                  <a:cubicBezTo>
                    <a:pt x="6432" y="7679"/>
                    <a:pt x="6417" y="7682"/>
                    <a:pt x="6405" y="7688"/>
                  </a:cubicBezTo>
                  <a:lnTo>
                    <a:pt x="6387" y="7697"/>
                  </a:lnTo>
                  <a:lnTo>
                    <a:pt x="6360" y="7710"/>
                  </a:lnTo>
                  <a:lnTo>
                    <a:pt x="6341" y="7719"/>
                  </a:lnTo>
                  <a:cubicBezTo>
                    <a:pt x="6332" y="7725"/>
                    <a:pt x="6323" y="7731"/>
                    <a:pt x="6314" y="7737"/>
                  </a:cubicBezTo>
                  <a:lnTo>
                    <a:pt x="6299" y="7746"/>
                  </a:lnTo>
                  <a:cubicBezTo>
                    <a:pt x="6287" y="7752"/>
                    <a:pt x="6275" y="7761"/>
                    <a:pt x="6266" y="7770"/>
                  </a:cubicBezTo>
                  <a:lnTo>
                    <a:pt x="6260" y="7776"/>
                  </a:lnTo>
                  <a:lnTo>
                    <a:pt x="1133" y="11879"/>
                  </a:lnTo>
                  <a:lnTo>
                    <a:pt x="1133" y="569"/>
                  </a:lnTo>
                  <a:cubicBezTo>
                    <a:pt x="1133" y="255"/>
                    <a:pt x="879" y="1"/>
                    <a:pt x="56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26" name="Google Shape;5023;p63">
              <a:extLst>
                <a:ext uri="{FF2B5EF4-FFF2-40B4-BE49-F238E27FC236}">
                  <a16:creationId xmlns:a16="http://schemas.microsoft.com/office/drawing/2014/main" xmlns="" id="{BB6A3ED4-2BAF-4B80-8B2D-D1FF6C3A2648}"/>
                </a:ext>
              </a:extLst>
            </p:cNvPr>
            <p:cNvSpPr/>
            <p:nvPr/>
          </p:nvSpPr>
          <p:spPr>
            <a:xfrm>
              <a:off x="3183513" y="4002455"/>
              <a:ext cx="204169" cy="231315"/>
            </a:xfrm>
            <a:custGeom>
              <a:avLst/>
              <a:gdLst/>
              <a:ahLst/>
              <a:cxnLst/>
              <a:rect l="l" t="t" r="r" b="b"/>
              <a:pathLst>
                <a:path w="17058" h="19326" extrusionOk="0">
                  <a:moveTo>
                    <a:pt x="15013" y="2021"/>
                  </a:moveTo>
                  <a:lnTo>
                    <a:pt x="11577" y="5741"/>
                  </a:lnTo>
                  <a:cubicBezTo>
                    <a:pt x="11378" y="5958"/>
                    <a:pt x="11378" y="6290"/>
                    <a:pt x="11577" y="6507"/>
                  </a:cubicBezTo>
                  <a:lnTo>
                    <a:pt x="15013" y="10230"/>
                  </a:lnTo>
                  <a:lnTo>
                    <a:pt x="3195" y="10230"/>
                  </a:lnTo>
                  <a:lnTo>
                    <a:pt x="3195" y="2021"/>
                  </a:lnTo>
                  <a:close/>
                  <a:moveTo>
                    <a:pt x="1716" y="1133"/>
                  </a:moveTo>
                  <a:cubicBezTo>
                    <a:pt x="1906" y="1136"/>
                    <a:pt x="2060" y="1290"/>
                    <a:pt x="2063" y="1480"/>
                  </a:cubicBezTo>
                  <a:lnTo>
                    <a:pt x="2063" y="17846"/>
                  </a:lnTo>
                  <a:cubicBezTo>
                    <a:pt x="2060" y="18036"/>
                    <a:pt x="1906" y="18190"/>
                    <a:pt x="1716" y="18193"/>
                  </a:cubicBezTo>
                  <a:lnTo>
                    <a:pt x="1483" y="18193"/>
                  </a:lnTo>
                  <a:cubicBezTo>
                    <a:pt x="1290" y="18190"/>
                    <a:pt x="1136" y="18036"/>
                    <a:pt x="1133" y="17846"/>
                  </a:cubicBezTo>
                  <a:lnTo>
                    <a:pt x="1133" y="1480"/>
                  </a:lnTo>
                  <a:cubicBezTo>
                    <a:pt x="1136" y="1290"/>
                    <a:pt x="1290" y="1136"/>
                    <a:pt x="1483" y="1133"/>
                  </a:cubicBezTo>
                  <a:close/>
                  <a:moveTo>
                    <a:pt x="1483" y="1"/>
                  </a:moveTo>
                  <a:cubicBezTo>
                    <a:pt x="665" y="1"/>
                    <a:pt x="4" y="665"/>
                    <a:pt x="1" y="1480"/>
                  </a:cubicBezTo>
                  <a:lnTo>
                    <a:pt x="1" y="17846"/>
                  </a:lnTo>
                  <a:cubicBezTo>
                    <a:pt x="4" y="18661"/>
                    <a:pt x="665" y="19325"/>
                    <a:pt x="1483" y="19325"/>
                  </a:cubicBezTo>
                  <a:lnTo>
                    <a:pt x="1716" y="19325"/>
                  </a:lnTo>
                  <a:cubicBezTo>
                    <a:pt x="2531" y="19325"/>
                    <a:pt x="3195" y="18661"/>
                    <a:pt x="3195" y="17846"/>
                  </a:cubicBezTo>
                  <a:lnTo>
                    <a:pt x="3195" y="11363"/>
                  </a:lnTo>
                  <a:lnTo>
                    <a:pt x="16306" y="11363"/>
                  </a:lnTo>
                  <a:cubicBezTo>
                    <a:pt x="16801" y="11360"/>
                    <a:pt x="17058" y="10774"/>
                    <a:pt x="16722" y="10412"/>
                  </a:cubicBezTo>
                  <a:lnTo>
                    <a:pt x="12764" y="6124"/>
                  </a:lnTo>
                  <a:lnTo>
                    <a:pt x="16722" y="1836"/>
                  </a:lnTo>
                  <a:cubicBezTo>
                    <a:pt x="16873" y="1673"/>
                    <a:pt x="16916" y="1432"/>
                    <a:pt x="16825" y="1226"/>
                  </a:cubicBezTo>
                  <a:cubicBezTo>
                    <a:pt x="16734" y="1021"/>
                    <a:pt x="16532" y="885"/>
                    <a:pt x="16306" y="885"/>
                  </a:cubicBezTo>
                  <a:lnTo>
                    <a:pt x="3071" y="885"/>
                  </a:lnTo>
                  <a:cubicBezTo>
                    <a:pt x="2833" y="348"/>
                    <a:pt x="2302" y="1"/>
                    <a:pt x="171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327" name="Google Shape;5024;p63">
              <a:extLst>
                <a:ext uri="{FF2B5EF4-FFF2-40B4-BE49-F238E27FC236}">
                  <a16:creationId xmlns:a16="http://schemas.microsoft.com/office/drawing/2014/main" xmlns="" id="{CAF0DC73-932A-4273-A0F9-614996C5E26E}"/>
                </a:ext>
              </a:extLst>
            </p:cNvPr>
            <p:cNvGrpSpPr/>
            <p:nvPr/>
          </p:nvGrpSpPr>
          <p:grpSpPr>
            <a:xfrm>
              <a:off x="3457112" y="4002437"/>
              <a:ext cx="231602" cy="231303"/>
              <a:chOff x="5053900" y="2021500"/>
              <a:chExt cx="483750" cy="483125"/>
            </a:xfrm>
            <a:solidFill>
              <a:schemeClr val="accent4"/>
            </a:solidFill>
          </p:grpSpPr>
          <p:sp>
            <p:nvSpPr>
              <p:cNvPr id="1328" name="Google Shape;5025;p63">
                <a:extLst>
                  <a:ext uri="{FF2B5EF4-FFF2-40B4-BE49-F238E27FC236}">
                    <a16:creationId xmlns:a16="http://schemas.microsoft.com/office/drawing/2014/main" xmlns="" id="{68B18866-0821-4845-8794-E0DD39B8F249}"/>
                  </a:ext>
                </a:extLst>
              </p:cNvPr>
              <p:cNvSpPr/>
              <p:nvPr/>
            </p:nvSpPr>
            <p:spPr>
              <a:xfrm>
                <a:off x="5281350" y="2078100"/>
                <a:ext cx="127375" cy="127350"/>
              </a:xfrm>
              <a:custGeom>
                <a:avLst/>
                <a:gdLst/>
                <a:ahLst/>
                <a:cxnLst/>
                <a:rect l="l" t="t" r="r" b="b"/>
                <a:pathLst>
                  <a:path w="5095" h="5094" extrusionOk="0">
                    <a:moveTo>
                      <a:pt x="565" y="0"/>
                    </a:moveTo>
                    <a:cubicBezTo>
                      <a:pt x="251" y="0"/>
                      <a:pt x="1" y="254"/>
                      <a:pt x="1" y="568"/>
                    </a:cubicBezTo>
                    <a:cubicBezTo>
                      <a:pt x="1" y="879"/>
                      <a:pt x="251" y="1132"/>
                      <a:pt x="565" y="1132"/>
                    </a:cubicBezTo>
                    <a:cubicBezTo>
                      <a:pt x="2440" y="1135"/>
                      <a:pt x="3959" y="2654"/>
                      <a:pt x="3962" y="4529"/>
                    </a:cubicBezTo>
                    <a:cubicBezTo>
                      <a:pt x="3962" y="4843"/>
                      <a:pt x="4216" y="5094"/>
                      <a:pt x="4530" y="5094"/>
                    </a:cubicBezTo>
                    <a:cubicBezTo>
                      <a:pt x="4841" y="5094"/>
                      <a:pt x="5094" y="4843"/>
                      <a:pt x="5094" y="4529"/>
                    </a:cubicBezTo>
                    <a:cubicBezTo>
                      <a:pt x="5091" y="2029"/>
                      <a:pt x="3065" y="3"/>
                      <a:pt x="5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29" name="Google Shape;5026;p63">
                <a:extLst>
                  <a:ext uri="{FF2B5EF4-FFF2-40B4-BE49-F238E27FC236}">
                    <a16:creationId xmlns:a16="http://schemas.microsoft.com/office/drawing/2014/main" xmlns="" id="{A35E4D1C-DBD5-4514-83E7-652F6873E751}"/>
                  </a:ext>
                </a:extLst>
              </p:cNvPr>
              <p:cNvSpPr/>
              <p:nvPr/>
            </p:nvSpPr>
            <p:spPr>
              <a:xfrm>
                <a:off x="5118000" y="2021500"/>
                <a:ext cx="368700" cy="483125"/>
              </a:xfrm>
              <a:custGeom>
                <a:avLst/>
                <a:gdLst/>
                <a:ahLst/>
                <a:cxnLst/>
                <a:rect l="l" t="t" r="r" b="b"/>
                <a:pathLst>
                  <a:path w="14748" h="19325" extrusionOk="0">
                    <a:moveTo>
                      <a:pt x="7088" y="1135"/>
                    </a:moveTo>
                    <a:cubicBezTo>
                      <a:pt x="8391" y="1135"/>
                      <a:pt x="9651" y="1571"/>
                      <a:pt x="10668" y="2397"/>
                    </a:cubicBezTo>
                    <a:cubicBezTo>
                      <a:pt x="13159" y="4417"/>
                      <a:pt x="13473" y="8104"/>
                      <a:pt x="11360" y="10516"/>
                    </a:cubicBezTo>
                    <a:cubicBezTo>
                      <a:pt x="10572" y="11419"/>
                      <a:pt x="10085" y="12503"/>
                      <a:pt x="9962" y="13626"/>
                    </a:cubicBezTo>
                    <a:lnTo>
                      <a:pt x="4237" y="13626"/>
                    </a:lnTo>
                    <a:cubicBezTo>
                      <a:pt x="4107" y="12482"/>
                      <a:pt x="3630" y="11407"/>
                      <a:pt x="2866" y="10550"/>
                    </a:cubicBezTo>
                    <a:cubicBezTo>
                      <a:pt x="1658" y="9191"/>
                      <a:pt x="1184" y="7367"/>
                      <a:pt x="1571" y="5549"/>
                    </a:cubicBezTo>
                    <a:cubicBezTo>
                      <a:pt x="2020" y="3427"/>
                      <a:pt x="3748" y="1706"/>
                      <a:pt x="5873" y="1262"/>
                    </a:cubicBezTo>
                    <a:cubicBezTo>
                      <a:pt x="6278" y="1177"/>
                      <a:pt x="6685" y="1135"/>
                      <a:pt x="7088" y="1135"/>
                    </a:cubicBezTo>
                    <a:close/>
                    <a:moveTo>
                      <a:pt x="9931" y="14759"/>
                    </a:moveTo>
                    <a:lnTo>
                      <a:pt x="9931" y="15323"/>
                    </a:lnTo>
                    <a:cubicBezTo>
                      <a:pt x="9931" y="15637"/>
                      <a:pt x="9678" y="15891"/>
                      <a:pt x="9364" y="15891"/>
                    </a:cubicBezTo>
                    <a:lnTo>
                      <a:pt x="4835" y="15891"/>
                    </a:lnTo>
                    <a:cubicBezTo>
                      <a:pt x="4521" y="15891"/>
                      <a:pt x="4270" y="15637"/>
                      <a:pt x="4270" y="15323"/>
                    </a:cubicBezTo>
                    <a:lnTo>
                      <a:pt x="4270" y="14759"/>
                    </a:lnTo>
                    <a:close/>
                    <a:moveTo>
                      <a:pt x="8699" y="17023"/>
                    </a:moveTo>
                    <a:cubicBezTo>
                      <a:pt x="8464" y="17694"/>
                      <a:pt x="7827" y="18192"/>
                      <a:pt x="7099" y="18192"/>
                    </a:cubicBezTo>
                    <a:cubicBezTo>
                      <a:pt x="6371" y="18192"/>
                      <a:pt x="5734" y="17694"/>
                      <a:pt x="5499" y="17023"/>
                    </a:cubicBezTo>
                    <a:close/>
                    <a:moveTo>
                      <a:pt x="7087" y="0"/>
                    </a:moveTo>
                    <a:cubicBezTo>
                      <a:pt x="6607" y="0"/>
                      <a:pt x="6123" y="50"/>
                      <a:pt x="5641" y="151"/>
                    </a:cubicBezTo>
                    <a:cubicBezTo>
                      <a:pt x="3053" y="712"/>
                      <a:pt x="1027" y="2729"/>
                      <a:pt x="462" y="5314"/>
                    </a:cubicBezTo>
                    <a:cubicBezTo>
                      <a:pt x="0" y="7488"/>
                      <a:pt x="568" y="9671"/>
                      <a:pt x="2020" y="11301"/>
                    </a:cubicBezTo>
                    <a:cubicBezTo>
                      <a:pt x="2730" y="12099"/>
                      <a:pt x="3135" y="13149"/>
                      <a:pt x="3135" y="14191"/>
                    </a:cubicBezTo>
                    <a:lnTo>
                      <a:pt x="3135" y="15323"/>
                    </a:lnTo>
                    <a:cubicBezTo>
                      <a:pt x="3138" y="16060"/>
                      <a:pt x="3612" y="16709"/>
                      <a:pt x="4309" y="16939"/>
                    </a:cubicBezTo>
                    <a:cubicBezTo>
                      <a:pt x="4409" y="17518"/>
                      <a:pt x="4681" y="18053"/>
                      <a:pt x="5094" y="18473"/>
                    </a:cubicBezTo>
                    <a:cubicBezTo>
                      <a:pt x="5642" y="19040"/>
                      <a:pt x="6371" y="19324"/>
                      <a:pt x="7099" y="19324"/>
                    </a:cubicBezTo>
                    <a:cubicBezTo>
                      <a:pt x="7828" y="19324"/>
                      <a:pt x="8556" y="19040"/>
                      <a:pt x="9104" y="18473"/>
                    </a:cubicBezTo>
                    <a:cubicBezTo>
                      <a:pt x="9518" y="18053"/>
                      <a:pt x="9790" y="17518"/>
                      <a:pt x="9889" y="16939"/>
                    </a:cubicBezTo>
                    <a:cubicBezTo>
                      <a:pt x="10587" y="16709"/>
                      <a:pt x="11061" y="16060"/>
                      <a:pt x="11064" y="15323"/>
                    </a:cubicBezTo>
                    <a:lnTo>
                      <a:pt x="11064" y="14191"/>
                    </a:lnTo>
                    <a:cubicBezTo>
                      <a:pt x="11064" y="13149"/>
                      <a:pt x="11471" y="12108"/>
                      <a:pt x="12211" y="11262"/>
                    </a:cubicBezTo>
                    <a:cubicBezTo>
                      <a:pt x="14747" y="8366"/>
                      <a:pt x="14370" y="3943"/>
                      <a:pt x="11381" y="1518"/>
                    </a:cubicBezTo>
                    <a:cubicBezTo>
                      <a:pt x="10159" y="525"/>
                      <a:pt x="8647" y="0"/>
                      <a:pt x="708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30" name="Google Shape;5027;p63">
                <a:extLst>
                  <a:ext uri="{FF2B5EF4-FFF2-40B4-BE49-F238E27FC236}">
                    <a16:creationId xmlns:a16="http://schemas.microsoft.com/office/drawing/2014/main" xmlns="" id="{DDB74CA8-D449-474A-98BE-E98597E925DD}"/>
                  </a:ext>
                </a:extLst>
              </p:cNvPr>
              <p:cNvSpPr/>
              <p:nvPr/>
            </p:nvSpPr>
            <p:spPr>
              <a:xfrm>
                <a:off x="5053900" y="2191325"/>
                <a:ext cx="56650" cy="28325"/>
              </a:xfrm>
              <a:custGeom>
                <a:avLst/>
                <a:gdLst/>
                <a:ahLst/>
                <a:cxnLst/>
                <a:rect l="l" t="t" r="r" b="b"/>
                <a:pathLst>
                  <a:path w="2266" h="1133" extrusionOk="0">
                    <a:moveTo>
                      <a:pt x="569" y="0"/>
                    </a:moveTo>
                    <a:cubicBezTo>
                      <a:pt x="255" y="0"/>
                      <a:pt x="1" y="254"/>
                      <a:pt x="1" y="568"/>
                    </a:cubicBezTo>
                    <a:cubicBezTo>
                      <a:pt x="1" y="879"/>
                      <a:pt x="255" y="1133"/>
                      <a:pt x="569" y="1133"/>
                    </a:cubicBezTo>
                    <a:lnTo>
                      <a:pt x="1701" y="1133"/>
                    </a:lnTo>
                    <a:cubicBezTo>
                      <a:pt x="2012" y="1133"/>
                      <a:pt x="2266" y="879"/>
                      <a:pt x="2266" y="568"/>
                    </a:cubicBezTo>
                    <a:cubicBezTo>
                      <a:pt x="2266" y="254"/>
                      <a:pt x="2012" y="0"/>
                      <a:pt x="170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31" name="Google Shape;5028;p63">
                <a:extLst>
                  <a:ext uri="{FF2B5EF4-FFF2-40B4-BE49-F238E27FC236}">
                    <a16:creationId xmlns:a16="http://schemas.microsoft.com/office/drawing/2014/main" xmlns="" id="{98CBF2C3-37D3-442A-B63E-37BA173B21DB}"/>
                  </a:ext>
                </a:extLst>
              </p:cNvPr>
              <p:cNvSpPr/>
              <p:nvPr/>
            </p:nvSpPr>
            <p:spPr>
              <a:xfrm>
                <a:off x="5056850" y="2096550"/>
                <a:ext cx="50750" cy="48025"/>
              </a:xfrm>
              <a:custGeom>
                <a:avLst/>
                <a:gdLst/>
                <a:ahLst/>
                <a:cxnLst/>
                <a:rect l="l" t="t" r="r" b="b"/>
                <a:pathLst>
                  <a:path w="2030" h="1921" extrusionOk="0">
                    <a:moveTo>
                      <a:pt x="622" y="0"/>
                    </a:moveTo>
                    <a:cubicBezTo>
                      <a:pt x="476" y="0"/>
                      <a:pt x="331" y="56"/>
                      <a:pt x="221" y="168"/>
                    </a:cubicBezTo>
                    <a:cubicBezTo>
                      <a:pt x="4" y="385"/>
                      <a:pt x="1" y="739"/>
                      <a:pt x="215" y="962"/>
                    </a:cubicBezTo>
                    <a:lnTo>
                      <a:pt x="1015" y="1762"/>
                    </a:lnTo>
                    <a:cubicBezTo>
                      <a:pt x="1125" y="1868"/>
                      <a:pt x="1267" y="1921"/>
                      <a:pt x="1409" y="1921"/>
                    </a:cubicBezTo>
                    <a:cubicBezTo>
                      <a:pt x="1554" y="1921"/>
                      <a:pt x="1699" y="1865"/>
                      <a:pt x="1809" y="1753"/>
                    </a:cubicBezTo>
                    <a:cubicBezTo>
                      <a:pt x="2027" y="1536"/>
                      <a:pt x="2030" y="1183"/>
                      <a:pt x="1815" y="962"/>
                    </a:cubicBezTo>
                    <a:lnTo>
                      <a:pt x="1015" y="159"/>
                    </a:lnTo>
                    <a:cubicBezTo>
                      <a:pt x="905" y="53"/>
                      <a:pt x="763" y="0"/>
                      <a:pt x="62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32" name="Google Shape;5029;p63">
                <a:extLst>
                  <a:ext uri="{FF2B5EF4-FFF2-40B4-BE49-F238E27FC236}">
                    <a16:creationId xmlns:a16="http://schemas.microsoft.com/office/drawing/2014/main" xmlns="" id="{A37C6727-7E9F-48EC-9F0D-AD880BCFEBCB}"/>
                  </a:ext>
                </a:extLst>
              </p:cNvPr>
              <p:cNvSpPr/>
              <p:nvPr/>
            </p:nvSpPr>
            <p:spPr>
              <a:xfrm>
                <a:off x="5056400" y="2266400"/>
                <a:ext cx="51200" cy="48350"/>
              </a:xfrm>
              <a:custGeom>
                <a:avLst/>
                <a:gdLst/>
                <a:ahLst/>
                <a:cxnLst/>
                <a:rect l="l" t="t" r="r" b="b"/>
                <a:pathLst>
                  <a:path w="2048" h="1934" extrusionOk="0">
                    <a:moveTo>
                      <a:pt x="1427" y="0"/>
                    </a:moveTo>
                    <a:cubicBezTo>
                      <a:pt x="1285" y="0"/>
                      <a:pt x="1143" y="53"/>
                      <a:pt x="1033" y="159"/>
                    </a:cubicBezTo>
                    <a:lnTo>
                      <a:pt x="233" y="962"/>
                    </a:lnTo>
                    <a:cubicBezTo>
                      <a:pt x="4" y="1179"/>
                      <a:pt x="1" y="1545"/>
                      <a:pt x="227" y="1768"/>
                    </a:cubicBezTo>
                    <a:cubicBezTo>
                      <a:pt x="338" y="1879"/>
                      <a:pt x="482" y="1934"/>
                      <a:pt x="627" y="1934"/>
                    </a:cubicBezTo>
                    <a:cubicBezTo>
                      <a:pt x="774" y="1934"/>
                      <a:pt x="922" y="1876"/>
                      <a:pt x="1033" y="1762"/>
                    </a:cubicBezTo>
                    <a:lnTo>
                      <a:pt x="1833" y="962"/>
                    </a:lnTo>
                    <a:cubicBezTo>
                      <a:pt x="2048" y="738"/>
                      <a:pt x="2045" y="385"/>
                      <a:pt x="1827" y="168"/>
                    </a:cubicBezTo>
                    <a:cubicBezTo>
                      <a:pt x="1717" y="56"/>
                      <a:pt x="1572" y="0"/>
                      <a:pt x="142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33" name="Google Shape;5030;p63">
                <a:extLst>
                  <a:ext uri="{FF2B5EF4-FFF2-40B4-BE49-F238E27FC236}">
                    <a16:creationId xmlns:a16="http://schemas.microsoft.com/office/drawing/2014/main" xmlns="" id="{27C87135-6A0B-4035-8044-1CDE5E7A6F2C}"/>
                  </a:ext>
                </a:extLst>
              </p:cNvPr>
              <p:cNvSpPr/>
              <p:nvPr/>
            </p:nvSpPr>
            <p:spPr>
              <a:xfrm>
                <a:off x="5480400" y="2191325"/>
                <a:ext cx="56650" cy="28325"/>
              </a:xfrm>
              <a:custGeom>
                <a:avLst/>
                <a:gdLst/>
                <a:ahLst/>
                <a:cxnLst/>
                <a:rect l="l" t="t" r="r" b="b"/>
                <a:pathLst>
                  <a:path w="2266" h="1133" extrusionOk="0">
                    <a:moveTo>
                      <a:pt x="568" y="0"/>
                    </a:moveTo>
                    <a:cubicBezTo>
                      <a:pt x="254" y="0"/>
                      <a:pt x="1" y="254"/>
                      <a:pt x="1" y="568"/>
                    </a:cubicBezTo>
                    <a:cubicBezTo>
                      <a:pt x="1" y="879"/>
                      <a:pt x="254" y="1133"/>
                      <a:pt x="568" y="1133"/>
                    </a:cubicBezTo>
                    <a:lnTo>
                      <a:pt x="1701" y="1133"/>
                    </a:lnTo>
                    <a:cubicBezTo>
                      <a:pt x="2012" y="1133"/>
                      <a:pt x="2265" y="879"/>
                      <a:pt x="2265" y="568"/>
                    </a:cubicBezTo>
                    <a:cubicBezTo>
                      <a:pt x="2265" y="254"/>
                      <a:pt x="2012" y="0"/>
                      <a:pt x="170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34" name="Google Shape;5031;p63">
                <a:extLst>
                  <a:ext uri="{FF2B5EF4-FFF2-40B4-BE49-F238E27FC236}">
                    <a16:creationId xmlns:a16="http://schemas.microsoft.com/office/drawing/2014/main" xmlns="" id="{FB6D6D90-4ECB-4071-82A2-3457BA24F5E4}"/>
                  </a:ext>
                </a:extLst>
              </p:cNvPr>
              <p:cNvSpPr/>
              <p:nvPr/>
            </p:nvSpPr>
            <p:spPr>
              <a:xfrm>
                <a:off x="5479800" y="2096550"/>
                <a:ext cx="54300" cy="48225"/>
              </a:xfrm>
              <a:custGeom>
                <a:avLst/>
                <a:gdLst/>
                <a:ahLst/>
                <a:cxnLst/>
                <a:rect l="l" t="t" r="r" b="b"/>
                <a:pathLst>
                  <a:path w="2172" h="1929" extrusionOk="0">
                    <a:moveTo>
                      <a:pt x="1550" y="0"/>
                    </a:moveTo>
                    <a:cubicBezTo>
                      <a:pt x="1409" y="0"/>
                      <a:pt x="1267" y="53"/>
                      <a:pt x="1157" y="159"/>
                    </a:cubicBezTo>
                    <a:lnTo>
                      <a:pt x="357" y="962"/>
                    </a:lnTo>
                    <a:cubicBezTo>
                      <a:pt x="1" y="1318"/>
                      <a:pt x="251" y="1928"/>
                      <a:pt x="756" y="1928"/>
                    </a:cubicBezTo>
                    <a:cubicBezTo>
                      <a:pt x="907" y="1928"/>
                      <a:pt x="1051" y="1868"/>
                      <a:pt x="1157" y="1762"/>
                    </a:cubicBezTo>
                    <a:lnTo>
                      <a:pt x="1957" y="959"/>
                    </a:lnTo>
                    <a:cubicBezTo>
                      <a:pt x="2172" y="739"/>
                      <a:pt x="2169" y="385"/>
                      <a:pt x="1951" y="168"/>
                    </a:cubicBezTo>
                    <a:cubicBezTo>
                      <a:pt x="1841" y="56"/>
                      <a:pt x="1696" y="0"/>
                      <a:pt x="155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35" name="Google Shape;5032;p63">
                <a:extLst>
                  <a:ext uri="{FF2B5EF4-FFF2-40B4-BE49-F238E27FC236}">
                    <a16:creationId xmlns:a16="http://schemas.microsoft.com/office/drawing/2014/main" xmlns="" id="{78F5A225-CAA7-4848-B423-2B4B4908BFEE}"/>
                  </a:ext>
                </a:extLst>
              </p:cNvPr>
              <p:cNvSpPr/>
              <p:nvPr/>
            </p:nvSpPr>
            <p:spPr>
              <a:xfrm>
                <a:off x="5483350" y="2266400"/>
                <a:ext cx="54300" cy="48225"/>
              </a:xfrm>
              <a:custGeom>
                <a:avLst/>
                <a:gdLst/>
                <a:ahLst/>
                <a:cxnLst/>
                <a:rect l="l" t="t" r="r" b="b"/>
                <a:pathLst>
                  <a:path w="2172" h="1929" extrusionOk="0">
                    <a:moveTo>
                      <a:pt x="622" y="0"/>
                    </a:moveTo>
                    <a:cubicBezTo>
                      <a:pt x="476" y="0"/>
                      <a:pt x="331" y="56"/>
                      <a:pt x="221" y="168"/>
                    </a:cubicBezTo>
                    <a:cubicBezTo>
                      <a:pt x="4" y="385"/>
                      <a:pt x="1" y="738"/>
                      <a:pt x="215" y="962"/>
                    </a:cubicBezTo>
                    <a:lnTo>
                      <a:pt x="1015" y="1762"/>
                    </a:lnTo>
                    <a:cubicBezTo>
                      <a:pt x="1121" y="1868"/>
                      <a:pt x="1266" y="1928"/>
                      <a:pt x="1417" y="1928"/>
                    </a:cubicBezTo>
                    <a:cubicBezTo>
                      <a:pt x="1921" y="1928"/>
                      <a:pt x="2172" y="1318"/>
                      <a:pt x="1815" y="962"/>
                    </a:cubicBezTo>
                    <a:lnTo>
                      <a:pt x="1015" y="159"/>
                    </a:lnTo>
                    <a:cubicBezTo>
                      <a:pt x="905" y="53"/>
                      <a:pt x="763" y="0"/>
                      <a:pt x="62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336" name="Google Shape;5033;p63">
              <a:extLst>
                <a:ext uri="{FF2B5EF4-FFF2-40B4-BE49-F238E27FC236}">
                  <a16:creationId xmlns:a16="http://schemas.microsoft.com/office/drawing/2014/main" xmlns="" id="{B0F910F6-13C1-4177-B7AC-23C14E672381}"/>
                </a:ext>
              </a:extLst>
            </p:cNvPr>
            <p:cNvSpPr/>
            <p:nvPr/>
          </p:nvSpPr>
          <p:spPr>
            <a:xfrm>
              <a:off x="3779510" y="4002520"/>
              <a:ext cx="149925" cy="231183"/>
            </a:xfrm>
            <a:custGeom>
              <a:avLst/>
              <a:gdLst/>
              <a:ahLst/>
              <a:cxnLst/>
              <a:rect l="l" t="t" r="r" b="b"/>
              <a:pathLst>
                <a:path w="12526" h="19315" extrusionOk="0">
                  <a:moveTo>
                    <a:pt x="9690" y="1133"/>
                  </a:moveTo>
                  <a:cubicBezTo>
                    <a:pt x="9980" y="1139"/>
                    <a:pt x="10213" y="1377"/>
                    <a:pt x="10213" y="1670"/>
                  </a:cubicBezTo>
                  <a:cubicBezTo>
                    <a:pt x="10213" y="1960"/>
                    <a:pt x="9980" y="2199"/>
                    <a:pt x="9690" y="2208"/>
                  </a:cubicBezTo>
                  <a:lnTo>
                    <a:pt x="2836" y="2208"/>
                  </a:lnTo>
                  <a:cubicBezTo>
                    <a:pt x="2540" y="2208"/>
                    <a:pt x="2302" y="1966"/>
                    <a:pt x="2302" y="1670"/>
                  </a:cubicBezTo>
                  <a:cubicBezTo>
                    <a:pt x="2302" y="1371"/>
                    <a:pt x="2540" y="1133"/>
                    <a:pt x="2839" y="1133"/>
                  </a:cubicBezTo>
                  <a:close/>
                  <a:moveTo>
                    <a:pt x="8564" y="3340"/>
                  </a:moveTo>
                  <a:lnTo>
                    <a:pt x="8564" y="9554"/>
                  </a:lnTo>
                  <a:cubicBezTo>
                    <a:pt x="8543" y="9781"/>
                    <a:pt x="8658" y="10001"/>
                    <a:pt x="8860" y="10110"/>
                  </a:cubicBezTo>
                  <a:cubicBezTo>
                    <a:pt x="9805" y="10620"/>
                    <a:pt x="10581" y="11396"/>
                    <a:pt x="11088" y="12341"/>
                  </a:cubicBezTo>
                  <a:lnTo>
                    <a:pt x="1435" y="12341"/>
                  </a:lnTo>
                  <a:cubicBezTo>
                    <a:pt x="1946" y="11396"/>
                    <a:pt x="2718" y="10620"/>
                    <a:pt x="3667" y="10110"/>
                  </a:cubicBezTo>
                  <a:cubicBezTo>
                    <a:pt x="3869" y="10001"/>
                    <a:pt x="3984" y="9784"/>
                    <a:pt x="3959" y="9554"/>
                  </a:cubicBezTo>
                  <a:lnTo>
                    <a:pt x="3959" y="3340"/>
                  </a:lnTo>
                  <a:close/>
                  <a:moveTo>
                    <a:pt x="6731" y="13476"/>
                  </a:moveTo>
                  <a:lnTo>
                    <a:pt x="6731" y="16263"/>
                  </a:lnTo>
                  <a:cubicBezTo>
                    <a:pt x="6734" y="16879"/>
                    <a:pt x="6571" y="17486"/>
                    <a:pt x="6263" y="18024"/>
                  </a:cubicBezTo>
                  <a:cubicBezTo>
                    <a:pt x="5955" y="17486"/>
                    <a:pt x="5792" y="16879"/>
                    <a:pt x="5795" y="16263"/>
                  </a:cubicBezTo>
                  <a:lnTo>
                    <a:pt x="5795" y="13476"/>
                  </a:lnTo>
                  <a:close/>
                  <a:moveTo>
                    <a:pt x="2831" y="1"/>
                  </a:moveTo>
                  <a:cubicBezTo>
                    <a:pt x="1912" y="1"/>
                    <a:pt x="1166" y="745"/>
                    <a:pt x="1163" y="1664"/>
                  </a:cubicBezTo>
                  <a:cubicBezTo>
                    <a:pt x="1160" y="2585"/>
                    <a:pt x="1906" y="3337"/>
                    <a:pt x="2827" y="3340"/>
                  </a:cubicBezTo>
                  <a:lnTo>
                    <a:pt x="2827" y="9285"/>
                  </a:lnTo>
                  <a:cubicBezTo>
                    <a:pt x="1529" y="10077"/>
                    <a:pt x="544" y="11287"/>
                    <a:pt x="34" y="12719"/>
                  </a:cubicBezTo>
                  <a:lnTo>
                    <a:pt x="31" y="12728"/>
                  </a:lnTo>
                  <a:cubicBezTo>
                    <a:pt x="28" y="12740"/>
                    <a:pt x="25" y="12749"/>
                    <a:pt x="22" y="12761"/>
                  </a:cubicBezTo>
                  <a:cubicBezTo>
                    <a:pt x="19" y="12773"/>
                    <a:pt x="19" y="12776"/>
                    <a:pt x="16" y="12785"/>
                  </a:cubicBezTo>
                  <a:cubicBezTo>
                    <a:pt x="13" y="12791"/>
                    <a:pt x="13" y="12803"/>
                    <a:pt x="10" y="12812"/>
                  </a:cubicBezTo>
                  <a:cubicBezTo>
                    <a:pt x="10" y="12821"/>
                    <a:pt x="7" y="12833"/>
                    <a:pt x="7" y="12842"/>
                  </a:cubicBezTo>
                  <a:lnTo>
                    <a:pt x="4" y="12866"/>
                  </a:lnTo>
                  <a:lnTo>
                    <a:pt x="4" y="12900"/>
                  </a:lnTo>
                  <a:cubicBezTo>
                    <a:pt x="4" y="12903"/>
                    <a:pt x="4" y="12906"/>
                    <a:pt x="4" y="12909"/>
                  </a:cubicBezTo>
                  <a:cubicBezTo>
                    <a:pt x="1" y="12912"/>
                    <a:pt x="1" y="12918"/>
                    <a:pt x="1" y="12921"/>
                  </a:cubicBezTo>
                  <a:cubicBezTo>
                    <a:pt x="1" y="12933"/>
                    <a:pt x="1" y="12945"/>
                    <a:pt x="4" y="12957"/>
                  </a:cubicBezTo>
                  <a:lnTo>
                    <a:pt x="7" y="12978"/>
                  </a:lnTo>
                  <a:cubicBezTo>
                    <a:pt x="7" y="12990"/>
                    <a:pt x="10" y="12999"/>
                    <a:pt x="10" y="13008"/>
                  </a:cubicBezTo>
                  <a:cubicBezTo>
                    <a:pt x="13" y="13020"/>
                    <a:pt x="13" y="13030"/>
                    <a:pt x="16" y="13039"/>
                  </a:cubicBezTo>
                  <a:cubicBezTo>
                    <a:pt x="19" y="13048"/>
                    <a:pt x="19" y="13054"/>
                    <a:pt x="22" y="13063"/>
                  </a:cubicBezTo>
                  <a:cubicBezTo>
                    <a:pt x="25" y="13069"/>
                    <a:pt x="28" y="13081"/>
                    <a:pt x="31" y="13093"/>
                  </a:cubicBezTo>
                  <a:cubicBezTo>
                    <a:pt x="34" y="13102"/>
                    <a:pt x="37" y="13105"/>
                    <a:pt x="40" y="13111"/>
                  </a:cubicBezTo>
                  <a:cubicBezTo>
                    <a:pt x="43" y="13120"/>
                    <a:pt x="46" y="13132"/>
                    <a:pt x="52" y="13144"/>
                  </a:cubicBezTo>
                  <a:lnTo>
                    <a:pt x="61" y="13162"/>
                  </a:lnTo>
                  <a:cubicBezTo>
                    <a:pt x="67" y="13171"/>
                    <a:pt x="70" y="13181"/>
                    <a:pt x="76" y="13190"/>
                  </a:cubicBezTo>
                  <a:cubicBezTo>
                    <a:pt x="83" y="13199"/>
                    <a:pt x="86" y="13205"/>
                    <a:pt x="89" y="13211"/>
                  </a:cubicBezTo>
                  <a:cubicBezTo>
                    <a:pt x="92" y="13217"/>
                    <a:pt x="98" y="13229"/>
                    <a:pt x="104" y="13235"/>
                  </a:cubicBezTo>
                  <a:lnTo>
                    <a:pt x="122" y="13256"/>
                  </a:lnTo>
                  <a:lnTo>
                    <a:pt x="137" y="13277"/>
                  </a:lnTo>
                  <a:cubicBezTo>
                    <a:pt x="143" y="13286"/>
                    <a:pt x="152" y="13292"/>
                    <a:pt x="158" y="13298"/>
                  </a:cubicBezTo>
                  <a:cubicBezTo>
                    <a:pt x="164" y="13307"/>
                    <a:pt x="167" y="13310"/>
                    <a:pt x="173" y="13316"/>
                  </a:cubicBezTo>
                  <a:cubicBezTo>
                    <a:pt x="179" y="13322"/>
                    <a:pt x="188" y="13331"/>
                    <a:pt x="197" y="13338"/>
                  </a:cubicBezTo>
                  <a:lnTo>
                    <a:pt x="215" y="13353"/>
                  </a:lnTo>
                  <a:lnTo>
                    <a:pt x="240" y="13371"/>
                  </a:lnTo>
                  <a:lnTo>
                    <a:pt x="264" y="13386"/>
                  </a:lnTo>
                  <a:lnTo>
                    <a:pt x="285" y="13398"/>
                  </a:lnTo>
                  <a:cubicBezTo>
                    <a:pt x="294" y="13404"/>
                    <a:pt x="303" y="13410"/>
                    <a:pt x="312" y="13413"/>
                  </a:cubicBezTo>
                  <a:lnTo>
                    <a:pt x="333" y="13422"/>
                  </a:lnTo>
                  <a:lnTo>
                    <a:pt x="366" y="13437"/>
                  </a:lnTo>
                  <a:lnTo>
                    <a:pt x="378" y="13443"/>
                  </a:lnTo>
                  <a:lnTo>
                    <a:pt x="384" y="13446"/>
                  </a:lnTo>
                  <a:lnTo>
                    <a:pt x="415" y="13452"/>
                  </a:lnTo>
                  <a:cubicBezTo>
                    <a:pt x="421" y="13455"/>
                    <a:pt x="430" y="13458"/>
                    <a:pt x="439" y="13458"/>
                  </a:cubicBezTo>
                  <a:lnTo>
                    <a:pt x="463" y="13464"/>
                  </a:lnTo>
                  <a:cubicBezTo>
                    <a:pt x="475" y="13467"/>
                    <a:pt x="484" y="13467"/>
                    <a:pt x="496" y="13470"/>
                  </a:cubicBezTo>
                  <a:lnTo>
                    <a:pt x="514" y="13470"/>
                  </a:lnTo>
                  <a:cubicBezTo>
                    <a:pt x="532" y="13473"/>
                    <a:pt x="548" y="13473"/>
                    <a:pt x="566" y="13473"/>
                  </a:cubicBezTo>
                  <a:lnTo>
                    <a:pt x="4663" y="13473"/>
                  </a:lnTo>
                  <a:lnTo>
                    <a:pt x="4663" y="16263"/>
                  </a:lnTo>
                  <a:cubicBezTo>
                    <a:pt x="4660" y="17205"/>
                    <a:pt x="4947" y="18126"/>
                    <a:pt x="5481" y="18902"/>
                  </a:cubicBezTo>
                  <a:cubicBezTo>
                    <a:pt x="5670" y="19177"/>
                    <a:pt x="5967" y="19315"/>
                    <a:pt x="6263" y="19315"/>
                  </a:cubicBezTo>
                  <a:cubicBezTo>
                    <a:pt x="6560" y="19315"/>
                    <a:pt x="6857" y="19177"/>
                    <a:pt x="7045" y="18902"/>
                  </a:cubicBezTo>
                  <a:cubicBezTo>
                    <a:pt x="7580" y="18126"/>
                    <a:pt x="7867" y="17205"/>
                    <a:pt x="7864" y="16263"/>
                  </a:cubicBezTo>
                  <a:lnTo>
                    <a:pt x="7864" y="13476"/>
                  </a:lnTo>
                  <a:lnTo>
                    <a:pt x="11961" y="13476"/>
                  </a:lnTo>
                  <a:cubicBezTo>
                    <a:pt x="11979" y="13473"/>
                    <a:pt x="11997" y="13473"/>
                    <a:pt x="12015" y="13473"/>
                  </a:cubicBezTo>
                  <a:lnTo>
                    <a:pt x="12024" y="13473"/>
                  </a:lnTo>
                  <a:cubicBezTo>
                    <a:pt x="12040" y="13473"/>
                    <a:pt x="12052" y="13467"/>
                    <a:pt x="12067" y="13464"/>
                  </a:cubicBezTo>
                  <a:lnTo>
                    <a:pt x="12085" y="13461"/>
                  </a:lnTo>
                  <a:lnTo>
                    <a:pt x="12115" y="13455"/>
                  </a:lnTo>
                  <a:lnTo>
                    <a:pt x="12139" y="13446"/>
                  </a:lnTo>
                  <a:cubicBezTo>
                    <a:pt x="12142" y="13446"/>
                    <a:pt x="12145" y="13443"/>
                    <a:pt x="12148" y="13443"/>
                  </a:cubicBezTo>
                  <a:lnTo>
                    <a:pt x="12163" y="13437"/>
                  </a:lnTo>
                  <a:cubicBezTo>
                    <a:pt x="12172" y="13434"/>
                    <a:pt x="12181" y="13431"/>
                    <a:pt x="12194" y="13425"/>
                  </a:cubicBezTo>
                  <a:lnTo>
                    <a:pt x="12218" y="13413"/>
                  </a:lnTo>
                  <a:cubicBezTo>
                    <a:pt x="12224" y="13410"/>
                    <a:pt x="12233" y="13404"/>
                    <a:pt x="12242" y="13401"/>
                  </a:cubicBezTo>
                  <a:cubicBezTo>
                    <a:pt x="12248" y="13395"/>
                    <a:pt x="12257" y="13392"/>
                    <a:pt x="12266" y="13386"/>
                  </a:cubicBezTo>
                  <a:lnTo>
                    <a:pt x="12284" y="13374"/>
                  </a:lnTo>
                  <a:cubicBezTo>
                    <a:pt x="12296" y="13365"/>
                    <a:pt x="12305" y="13359"/>
                    <a:pt x="12311" y="13353"/>
                  </a:cubicBezTo>
                  <a:lnTo>
                    <a:pt x="12329" y="13341"/>
                  </a:lnTo>
                  <a:cubicBezTo>
                    <a:pt x="12335" y="13331"/>
                    <a:pt x="12344" y="13325"/>
                    <a:pt x="12354" y="13316"/>
                  </a:cubicBezTo>
                  <a:cubicBezTo>
                    <a:pt x="12363" y="13307"/>
                    <a:pt x="12363" y="13307"/>
                    <a:pt x="12369" y="13301"/>
                  </a:cubicBezTo>
                  <a:cubicBezTo>
                    <a:pt x="12372" y="13295"/>
                    <a:pt x="12384" y="13286"/>
                    <a:pt x="12390" y="13277"/>
                  </a:cubicBezTo>
                  <a:cubicBezTo>
                    <a:pt x="12399" y="13268"/>
                    <a:pt x="12399" y="13265"/>
                    <a:pt x="12405" y="13259"/>
                  </a:cubicBezTo>
                  <a:lnTo>
                    <a:pt x="12423" y="13235"/>
                  </a:lnTo>
                  <a:cubicBezTo>
                    <a:pt x="12429" y="13229"/>
                    <a:pt x="12432" y="13220"/>
                    <a:pt x="12438" y="13214"/>
                  </a:cubicBezTo>
                  <a:cubicBezTo>
                    <a:pt x="12441" y="13205"/>
                    <a:pt x="12447" y="13199"/>
                    <a:pt x="12450" y="13190"/>
                  </a:cubicBezTo>
                  <a:cubicBezTo>
                    <a:pt x="12456" y="13184"/>
                    <a:pt x="12459" y="13174"/>
                    <a:pt x="12465" y="13165"/>
                  </a:cubicBezTo>
                  <a:cubicBezTo>
                    <a:pt x="12468" y="13156"/>
                    <a:pt x="12471" y="13150"/>
                    <a:pt x="12474" y="13144"/>
                  </a:cubicBezTo>
                  <a:cubicBezTo>
                    <a:pt x="12477" y="13135"/>
                    <a:pt x="12483" y="13123"/>
                    <a:pt x="12486" y="13114"/>
                  </a:cubicBezTo>
                  <a:cubicBezTo>
                    <a:pt x="12492" y="13105"/>
                    <a:pt x="12492" y="13099"/>
                    <a:pt x="12495" y="13093"/>
                  </a:cubicBezTo>
                  <a:cubicBezTo>
                    <a:pt x="12498" y="13084"/>
                    <a:pt x="12501" y="13072"/>
                    <a:pt x="12505" y="13063"/>
                  </a:cubicBezTo>
                  <a:cubicBezTo>
                    <a:pt x="12508" y="13054"/>
                    <a:pt x="12511" y="13045"/>
                    <a:pt x="12511" y="13039"/>
                  </a:cubicBezTo>
                  <a:cubicBezTo>
                    <a:pt x="12514" y="13030"/>
                    <a:pt x="12514" y="13020"/>
                    <a:pt x="12517" y="13011"/>
                  </a:cubicBezTo>
                  <a:cubicBezTo>
                    <a:pt x="12517" y="13002"/>
                    <a:pt x="12520" y="12990"/>
                    <a:pt x="12523" y="12981"/>
                  </a:cubicBezTo>
                  <a:cubicBezTo>
                    <a:pt x="12523" y="12969"/>
                    <a:pt x="12523" y="12966"/>
                    <a:pt x="12523" y="12957"/>
                  </a:cubicBezTo>
                  <a:cubicBezTo>
                    <a:pt x="12523" y="12948"/>
                    <a:pt x="12523" y="12933"/>
                    <a:pt x="12526" y="12921"/>
                  </a:cubicBezTo>
                  <a:lnTo>
                    <a:pt x="12526" y="12909"/>
                  </a:lnTo>
                  <a:cubicBezTo>
                    <a:pt x="12526" y="12906"/>
                    <a:pt x="12526" y="12903"/>
                    <a:pt x="12526" y="12900"/>
                  </a:cubicBezTo>
                  <a:lnTo>
                    <a:pt x="12526" y="12866"/>
                  </a:lnTo>
                  <a:cubicBezTo>
                    <a:pt x="12526" y="12854"/>
                    <a:pt x="12526" y="12851"/>
                    <a:pt x="12523" y="12842"/>
                  </a:cubicBezTo>
                  <a:cubicBezTo>
                    <a:pt x="12520" y="12833"/>
                    <a:pt x="12520" y="12824"/>
                    <a:pt x="12520" y="12815"/>
                  </a:cubicBezTo>
                  <a:cubicBezTo>
                    <a:pt x="12517" y="12803"/>
                    <a:pt x="12517" y="12794"/>
                    <a:pt x="12514" y="12785"/>
                  </a:cubicBezTo>
                  <a:cubicBezTo>
                    <a:pt x="12511" y="12773"/>
                    <a:pt x="12511" y="12770"/>
                    <a:pt x="12508" y="12764"/>
                  </a:cubicBezTo>
                  <a:cubicBezTo>
                    <a:pt x="12505" y="12755"/>
                    <a:pt x="12501" y="12740"/>
                    <a:pt x="12498" y="12728"/>
                  </a:cubicBezTo>
                  <a:lnTo>
                    <a:pt x="12495" y="12719"/>
                  </a:lnTo>
                  <a:cubicBezTo>
                    <a:pt x="11985" y="11290"/>
                    <a:pt x="11001" y="10077"/>
                    <a:pt x="9702" y="9288"/>
                  </a:cubicBezTo>
                  <a:lnTo>
                    <a:pt x="9702" y="3340"/>
                  </a:lnTo>
                  <a:cubicBezTo>
                    <a:pt x="10623" y="3337"/>
                    <a:pt x="11369" y="2585"/>
                    <a:pt x="11366" y="1664"/>
                  </a:cubicBezTo>
                  <a:cubicBezTo>
                    <a:pt x="11363" y="745"/>
                    <a:pt x="10617" y="1"/>
                    <a:pt x="9699" y="1"/>
                  </a:cubicBezTo>
                  <a:cubicBezTo>
                    <a:pt x="9697" y="1"/>
                    <a:pt x="9695" y="1"/>
                    <a:pt x="9693" y="1"/>
                  </a:cubicBezTo>
                  <a:lnTo>
                    <a:pt x="2836" y="1"/>
                  </a:lnTo>
                  <a:cubicBezTo>
                    <a:pt x="2834" y="1"/>
                    <a:pt x="2833" y="1"/>
                    <a:pt x="283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337" name="Google Shape;5034;p63">
              <a:extLst>
                <a:ext uri="{FF2B5EF4-FFF2-40B4-BE49-F238E27FC236}">
                  <a16:creationId xmlns:a16="http://schemas.microsoft.com/office/drawing/2014/main" xmlns="" id="{5AB1FCFA-B831-427B-B8A7-332F548836AD}"/>
                </a:ext>
              </a:extLst>
            </p:cNvPr>
            <p:cNvGrpSpPr/>
            <p:nvPr/>
          </p:nvGrpSpPr>
          <p:grpSpPr>
            <a:xfrm>
              <a:off x="4018151" y="4004591"/>
              <a:ext cx="239118" cy="226994"/>
              <a:chOff x="6222125" y="2025975"/>
              <a:chExt cx="499450" cy="474125"/>
            </a:xfrm>
            <a:solidFill>
              <a:schemeClr val="accent4"/>
            </a:solidFill>
          </p:grpSpPr>
          <p:sp>
            <p:nvSpPr>
              <p:cNvPr id="1338" name="Google Shape;5035;p63">
                <a:extLst>
                  <a:ext uri="{FF2B5EF4-FFF2-40B4-BE49-F238E27FC236}">
                    <a16:creationId xmlns:a16="http://schemas.microsoft.com/office/drawing/2014/main" xmlns="" id="{60945F57-8FD0-4A73-BE82-38D00BE26709}"/>
                  </a:ext>
                </a:extLst>
              </p:cNvPr>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39" name="Google Shape;5036;p63">
                <a:extLst>
                  <a:ext uri="{FF2B5EF4-FFF2-40B4-BE49-F238E27FC236}">
                    <a16:creationId xmlns:a16="http://schemas.microsoft.com/office/drawing/2014/main" xmlns="" id="{6B886BE2-5140-4B05-A3CA-1A908ECA6245}"/>
                  </a:ext>
                </a:extLst>
              </p:cNvPr>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40" name="Google Shape;5037;p63">
                <a:extLst>
                  <a:ext uri="{FF2B5EF4-FFF2-40B4-BE49-F238E27FC236}">
                    <a16:creationId xmlns:a16="http://schemas.microsoft.com/office/drawing/2014/main" xmlns="" id="{E3B338BC-2C79-4303-8804-749A9E296550}"/>
                  </a:ext>
                </a:extLst>
              </p:cNvPr>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341" name="Google Shape;5038;p63">
              <a:extLst>
                <a:ext uri="{FF2B5EF4-FFF2-40B4-BE49-F238E27FC236}">
                  <a16:creationId xmlns:a16="http://schemas.microsoft.com/office/drawing/2014/main" xmlns="" id="{76FE3664-02FB-4C41-9540-73AB3F22A897}"/>
                </a:ext>
              </a:extLst>
            </p:cNvPr>
            <p:cNvGrpSpPr/>
            <p:nvPr/>
          </p:nvGrpSpPr>
          <p:grpSpPr>
            <a:xfrm>
              <a:off x="4329846" y="3199671"/>
              <a:ext cx="228131" cy="126441"/>
              <a:chOff x="896050" y="2725450"/>
              <a:chExt cx="476500" cy="264100"/>
            </a:xfrm>
            <a:solidFill>
              <a:schemeClr val="accent4"/>
            </a:solidFill>
          </p:grpSpPr>
          <p:sp>
            <p:nvSpPr>
              <p:cNvPr id="1342" name="Google Shape;5039;p63">
                <a:extLst>
                  <a:ext uri="{FF2B5EF4-FFF2-40B4-BE49-F238E27FC236}">
                    <a16:creationId xmlns:a16="http://schemas.microsoft.com/office/drawing/2014/main" xmlns="" id="{15263000-C8ED-4CDF-AF02-3C0EC9818D00}"/>
                  </a:ext>
                </a:extLst>
              </p:cNvPr>
              <p:cNvSpPr/>
              <p:nvPr/>
            </p:nvSpPr>
            <p:spPr>
              <a:xfrm>
                <a:off x="896050" y="2725450"/>
                <a:ext cx="476500" cy="264100"/>
              </a:xfrm>
              <a:custGeom>
                <a:avLst/>
                <a:gdLst/>
                <a:ahLst/>
                <a:cxnLst/>
                <a:rect l="l" t="t" r="r" b="b"/>
                <a:pathLst>
                  <a:path w="19060" h="10564" extrusionOk="0">
                    <a:moveTo>
                      <a:pt x="17927" y="1133"/>
                    </a:moveTo>
                    <a:lnTo>
                      <a:pt x="17927" y="9431"/>
                    </a:lnTo>
                    <a:lnTo>
                      <a:pt x="1133" y="9431"/>
                    </a:lnTo>
                    <a:lnTo>
                      <a:pt x="1133" y="1133"/>
                    </a:lnTo>
                    <a:close/>
                    <a:moveTo>
                      <a:pt x="565" y="1"/>
                    </a:moveTo>
                    <a:cubicBezTo>
                      <a:pt x="254" y="1"/>
                      <a:pt x="1" y="255"/>
                      <a:pt x="1" y="569"/>
                    </a:cubicBezTo>
                    <a:lnTo>
                      <a:pt x="1" y="9995"/>
                    </a:lnTo>
                    <a:cubicBezTo>
                      <a:pt x="1" y="10309"/>
                      <a:pt x="254" y="10563"/>
                      <a:pt x="565" y="10563"/>
                    </a:cubicBezTo>
                    <a:lnTo>
                      <a:pt x="18495" y="10563"/>
                    </a:lnTo>
                    <a:cubicBezTo>
                      <a:pt x="18806" y="10563"/>
                      <a:pt x="19060" y="10309"/>
                      <a:pt x="19060" y="9995"/>
                    </a:cubicBezTo>
                    <a:lnTo>
                      <a:pt x="19060" y="569"/>
                    </a:lnTo>
                    <a:cubicBezTo>
                      <a:pt x="19060" y="255"/>
                      <a:pt x="18806" y="1"/>
                      <a:pt x="1849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43" name="Google Shape;5040;p63">
                <a:extLst>
                  <a:ext uri="{FF2B5EF4-FFF2-40B4-BE49-F238E27FC236}">
                    <a16:creationId xmlns:a16="http://schemas.microsoft.com/office/drawing/2014/main" xmlns="" id="{A84B0BAC-8704-479A-957A-8361E71E8359}"/>
                  </a:ext>
                </a:extLst>
              </p:cNvPr>
              <p:cNvSpPr/>
              <p:nvPr/>
            </p:nvSpPr>
            <p:spPr>
              <a:xfrm>
                <a:off x="951625" y="2774675"/>
                <a:ext cx="365450" cy="165650"/>
              </a:xfrm>
              <a:custGeom>
                <a:avLst/>
                <a:gdLst/>
                <a:ahLst/>
                <a:cxnLst/>
                <a:rect l="l" t="t" r="r" b="b"/>
                <a:pathLst>
                  <a:path w="14618" h="6626" extrusionOk="0">
                    <a:moveTo>
                      <a:pt x="12063" y="1133"/>
                    </a:moveTo>
                    <a:cubicBezTo>
                      <a:pt x="12259" y="1818"/>
                      <a:pt x="12797" y="2356"/>
                      <a:pt x="13485" y="2552"/>
                    </a:cubicBezTo>
                    <a:lnTo>
                      <a:pt x="13485" y="4074"/>
                    </a:lnTo>
                    <a:cubicBezTo>
                      <a:pt x="12797" y="4273"/>
                      <a:pt x="12259" y="4808"/>
                      <a:pt x="12063" y="5496"/>
                    </a:cubicBezTo>
                    <a:lnTo>
                      <a:pt x="2552" y="5496"/>
                    </a:lnTo>
                    <a:cubicBezTo>
                      <a:pt x="2355" y="4808"/>
                      <a:pt x="1818" y="4270"/>
                      <a:pt x="1129" y="4074"/>
                    </a:cubicBezTo>
                    <a:lnTo>
                      <a:pt x="1129" y="2552"/>
                    </a:lnTo>
                    <a:cubicBezTo>
                      <a:pt x="1818" y="2356"/>
                      <a:pt x="2355" y="1818"/>
                      <a:pt x="2552" y="1133"/>
                    </a:cubicBezTo>
                    <a:close/>
                    <a:moveTo>
                      <a:pt x="2065" y="1"/>
                    </a:moveTo>
                    <a:cubicBezTo>
                      <a:pt x="1751" y="1"/>
                      <a:pt x="1498" y="254"/>
                      <a:pt x="1498" y="568"/>
                    </a:cubicBezTo>
                    <a:cubicBezTo>
                      <a:pt x="1498" y="1082"/>
                      <a:pt x="1081" y="1501"/>
                      <a:pt x="565" y="1501"/>
                    </a:cubicBezTo>
                    <a:cubicBezTo>
                      <a:pt x="251" y="1501"/>
                      <a:pt x="0" y="1755"/>
                      <a:pt x="0" y="2069"/>
                    </a:cubicBezTo>
                    <a:lnTo>
                      <a:pt x="0" y="4560"/>
                    </a:lnTo>
                    <a:cubicBezTo>
                      <a:pt x="0" y="4871"/>
                      <a:pt x="251" y="5125"/>
                      <a:pt x="565" y="5125"/>
                    </a:cubicBezTo>
                    <a:cubicBezTo>
                      <a:pt x="1081" y="5125"/>
                      <a:pt x="1498" y="5544"/>
                      <a:pt x="1498" y="6061"/>
                    </a:cubicBezTo>
                    <a:cubicBezTo>
                      <a:pt x="1498" y="6372"/>
                      <a:pt x="1751" y="6625"/>
                      <a:pt x="2065" y="6625"/>
                    </a:cubicBezTo>
                    <a:lnTo>
                      <a:pt x="12549" y="6625"/>
                    </a:lnTo>
                    <a:cubicBezTo>
                      <a:pt x="12863" y="6625"/>
                      <a:pt x="13117" y="6372"/>
                      <a:pt x="13117" y="6061"/>
                    </a:cubicBezTo>
                    <a:cubicBezTo>
                      <a:pt x="13117" y="5544"/>
                      <a:pt x="13533" y="5125"/>
                      <a:pt x="14050" y="5125"/>
                    </a:cubicBezTo>
                    <a:cubicBezTo>
                      <a:pt x="14364" y="5125"/>
                      <a:pt x="14617" y="4871"/>
                      <a:pt x="14617" y="4560"/>
                    </a:cubicBezTo>
                    <a:lnTo>
                      <a:pt x="14617" y="2069"/>
                    </a:lnTo>
                    <a:cubicBezTo>
                      <a:pt x="14617" y="1755"/>
                      <a:pt x="14364" y="1501"/>
                      <a:pt x="14050" y="1501"/>
                    </a:cubicBezTo>
                    <a:cubicBezTo>
                      <a:pt x="13533" y="1501"/>
                      <a:pt x="13117" y="1082"/>
                      <a:pt x="13117" y="568"/>
                    </a:cubicBezTo>
                    <a:cubicBezTo>
                      <a:pt x="13117" y="254"/>
                      <a:pt x="12863" y="1"/>
                      <a:pt x="1254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44" name="Google Shape;5041;p63">
                <a:extLst>
                  <a:ext uri="{FF2B5EF4-FFF2-40B4-BE49-F238E27FC236}">
                    <a16:creationId xmlns:a16="http://schemas.microsoft.com/office/drawing/2014/main" xmlns="" id="{CBF0CFF2-FA7A-426B-A4C9-46EFF0B5CDA8}"/>
                  </a:ext>
                </a:extLst>
              </p:cNvPr>
              <p:cNvSpPr/>
              <p:nvPr/>
            </p:nvSpPr>
            <p:spPr>
              <a:xfrm>
                <a:off x="1088625" y="2815075"/>
                <a:ext cx="88200" cy="84850"/>
              </a:xfrm>
              <a:custGeom>
                <a:avLst/>
                <a:gdLst/>
                <a:ahLst/>
                <a:cxnLst/>
                <a:rect l="l" t="t" r="r" b="b"/>
                <a:pathLst>
                  <a:path w="3528" h="3394" extrusionOk="0">
                    <a:moveTo>
                      <a:pt x="1826" y="1132"/>
                    </a:moveTo>
                    <a:cubicBezTo>
                      <a:pt x="2115" y="1132"/>
                      <a:pt x="2393" y="1358"/>
                      <a:pt x="2395" y="1697"/>
                    </a:cubicBezTo>
                    <a:cubicBezTo>
                      <a:pt x="2395" y="2011"/>
                      <a:pt x="2141" y="2265"/>
                      <a:pt x="1827" y="2265"/>
                    </a:cubicBezTo>
                    <a:lnTo>
                      <a:pt x="1827" y="2262"/>
                    </a:lnTo>
                    <a:cubicBezTo>
                      <a:pt x="1326" y="2259"/>
                      <a:pt x="1075" y="1652"/>
                      <a:pt x="1432" y="1298"/>
                    </a:cubicBezTo>
                    <a:cubicBezTo>
                      <a:pt x="1547" y="1183"/>
                      <a:pt x="1688" y="1132"/>
                      <a:pt x="1826" y="1132"/>
                    </a:cubicBezTo>
                    <a:close/>
                    <a:moveTo>
                      <a:pt x="1827" y="0"/>
                    </a:moveTo>
                    <a:cubicBezTo>
                      <a:pt x="1142" y="0"/>
                      <a:pt x="523" y="414"/>
                      <a:pt x="260" y="1048"/>
                    </a:cubicBezTo>
                    <a:cubicBezTo>
                      <a:pt x="0" y="1682"/>
                      <a:pt x="145" y="2413"/>
                      <a:pt x="632" y="2899"/>
                    </a:cubicBezTo>
                    <a:cubicBezTo>
                      <a:pt x="954" y="3222"/>
                      <a:pt x="1388" y="3393"/>
                      <a:pt x="1829" y="3393"/>
                    </a:cubicBezTo>
                    <a:cubicBezTo>
                      <a:pt x="2048" y="3393"/>
                      <a:pt x="2269" y="3351"/>
                      <a:pt x="2479" y="3264"/>
                    </a:cubicBezTo>
                    <a:cubicBezTo>
                      <a:pt x="3114" y="3001"/>
                      <a:pt x="3524" y="2382"/>
                      <a:pt x="3527" y="1697"/>
                    </a:cubicBezTo>
                    <a:cubicBezTo>
                      <a:pt x="3524" y="761"/>
                      <a:pt x="2763" y="0"/>
                      <a:pt x="182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345" name="Google Shape;5042;p63">
              <a:extLst>
                <a:ext uri="{FF2B5EF4-FFF2-40B4-BE49-F238E27FC236}">
                  <a16:creationId xmlns:a16="http://schemas.microsoft.com/office/drawing/2014/main" xmlns="" id="{26B9F615-3939-42C0-970E-05693A0414D1}"/>
                </a:ext>
              </a:extLst>
            </p:cNvPr>
            <p:cNvGrpSpPr/>
            <p:nvPr/>
          </p:nvGrpSpPr>
          <p:grpSpPr>
            <a:xfrm>
              <a:off x="4622736" y="3147235"/>
              <a:ext cx="231303" cy="231315"/>
              <a:chOff x="1487200" y="2615925"/>
              <a:chExt cx="483125" cy="483150"/>
            </a:xfrm>
            <a:solidFill>
              <a:schemeClr val="accent4"/>
            </a:solidFill>
          </p:grpSpPr>
          <p:sp>
            <p:nvSpPr>
              <p:cNvPr id="1346" name="Google Shape;5043;p63">
                <a:extLst>
                  <a:ext uri="{FF2B5EF4-FFF2-40B4-BE49-F238E27FC236}">
                    <a16:creationId xmlns:a16="http://schemas.microsoft.com/office/drawing/2014/main" xmlns="" id="{4C1ABC20-F657-46E9-9A71-B704BD33E471}"/>
                  </a:ext>
                </a:extLst>
              </p:cNvPr>
              <p:cNvSpPr/>
              <p:nvPr/>
            </p:nvSpPr>
            <p:spPr>
              <a:xfrm>
                <a:off x="1601400" y="2844275"/>
                <a:ext cx="28325" cy="28325"/>
              </a:xfrm>
              <a:custGeom>
                <a:avLst/>
                <a:gdLst/>
                <a:ahLst/>
                <a:cxnLst/>
                <a:rect l="l" t="t" r="r" b="b"/>
                <a:pathLst>
                  <a:path w="1133" h="1133" extrusionOk="0">
                    <a:moveTo>
                      <a:pt x="565" y="1"/>
                    </a:moveTo>
                    <a:cubicBezTo>
                      <a:pt x="251" y="1"/>
                      <a:pt x="1" y="254"/>
                      <a:pt x="1" y="568"/>
                    </a:cubicBezTo>
                    <a:cubicBezTo>
                      <a:pt x="1" y="879"/>
                      <a:pt x="251" y="1133"/>
                      <a:pt x="565" y="1133"/>
                    </a:cubicBezTo>
                    <a:cubicBezTo>
                      <a:pt x="879" y="1133"/>
                      <a:pt x="1133" y="879"/>
                      <a:pt x="1133" y="568"/>
                    </a:cubicBezTo>
                    <a:cubicBezTo>
                      <a:pt x="1133" y="254"/>
                      <a:pt x="879" y="1"/>
                      <a:pt x="56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47" name="Google Shape;5044;p63">
                <a:extLst>
                  <a:ext uri="{FF2B5EF4-FFF2-40B4-BE49-F238E27FC236}">
                    <a16:creationId xmlns:a16="http://schemas.microsoft.com/office/drawing/2014/main" xmlns="" id="{870651D3-4F29-4DD8-83EC-C9945FCCBA86}"/>
                  </a:ext>
                </a:extLst>
              </p:cNvPr>
              <p:cNvSpPr/>
              <p:nvPr/>
            </p:nvSpPr>
            <p:spPr>
              <a:xfrm>
                <a:off x="1487200" y="2731050"/>
                <a:ext cx="483125" cy="368025"/>
              </a:xfrm>
              <a:custGeom>
                <a:avLst/>
                <a:gdLst/>
                <a:ahLst/>
                <a:cxnLst/>
                <a:rect l="l" t="t" r="r" b="b"/>
                <a:pathLst>
                  <a:path w="19325" h="14721" extrusionOk="0">
                    <a:moveTo>
                      <a:pt x="4566" y="1232"/>
                    </a:moveTo>
                    <a:cubicBezTo>
                      <a:pt x="4994" y="1386"/>
                      <a:pt x="5342" y="1703"/>
                      <a:pt x="5535" y="2117"/>
                    </a:cubicBezTo>
                    <a:cubicBezTo>
                      <a:pt x="5630" y="2320"/>
                      <a:pt x="5833" y="2444"/>
                      <a:pt x="6050" y="2444"/>
                    </a:cubicBezTo>
                    <a:cubicBezTo>
                      <a:pt x="6094" y="2444"/>
                      <a:pt x="6139" y="2439"/>
                      <a:pt x="6184" y="2428"/>
                    </a:cubicBezTo>
                    <a:cubicBezTo>
                      <a:pt x="6580" y="2322"/>
                      <a:pt x="6987" y="2268"/>
                      <a:pt x="7398" y="2265"/>
                    </a:cubicBezTo>
                    <a:lnTo>
                      <a:pt x="11927" y="2265"/>
                    </a:lnTo>
                    <a:cubicBezTo>
                      <a:pt x="14738" y="2265"/>
                      <a:pt x="17024" y="4551"/>
                      <a:pt x="17024" y="7362"/>
                    </a:cubicBezTo>
                    <a:cubicBezTo>
                      <a:pt x="17021" y="9385"/>
                      <a:pt x="15819" y="11215"/>
                      <a:pt x="13965" y="12024"/>
                    </a:cubicBezTo>
                    <a:cubicBezTo>
                      <a:pt x="13760" y="12114"/>
                      <a:pt x="13624" y="12320"/>
                      <a:pt x="13627" y="12543"/>
                    </a:cubicBezTo>
                    <a:lnTo>
                      <a:pt x="13627" y="13588"/>
                    </a:lnTo>
                    <a:lnTo>
                      <a:pt x="12495" y="13588"/>
                    </a:lnTo>
                    <a:lnTo>
                      <a:pt x="12495" y="13023"/>
                    </a:lnTo>
                    <a:cubicBezTo>
                      <a:pt x="12495" y="12709"/>
                      <a:pt x="12241" y="12456"/>
                      <a:pt x="11927" y="12456"/>
                    </a:cubicBezTo>
                    <a:lnTo>
                      <a:pt x="7398" y="12456"/>
                    </a:lnTo>
                    <a:cubicBezTo>
                      <a:pt x="7084" y="12456"/>
                      <a:pt x="6833" y="12709"/>
                      <a:pt x="6833" y="13023"/>
                    </a:cubicBezTo>
                    <a:lnTo>
                      <a:pt x="6833" y="13588"/>
                    </a:lnTo>
                    <a:lnTo>
                      <a:pt x="5701" y="13588"/>
                    </a:lnTo>
                    <a:lnTo>
                      <a:pt x="5701" y="12537"/>
                    </a:lnTo>
                    <a:cubicBezTo>
                      <a:pt x="5698" y="12314"/>
                      <a:pt x="5565" y="12108"/>
                      <a:pt x="5360" y="12021"/>
                    </a:cubicBezTo>
                    <a:cubicBezTo>
                      <a:pt x="4185" y="11508"/>
                      <a:pt x="3249" y="10572"/>
                      <a:pt x="2733" y="9400"/>
                    </a:cubicBezTo>
                    <a:cubicBezTo>
                      <a:pt x="2642" y="9192"/>
                      <a:pt x="2440" y="9059"/>
                      <a:pt x="2213" y="9059"/>
                    </a:cubicBezTo>
                    <a:lnTo>
                      <a:pt x="1132" y="9059"/>
                    </a:lnTo>
                    <a:lnTo>
                      <a:pt x="1132" y="6794"/>
                    </a:lnTo>
                    <a:lnTo>
                      <a:pt x="1851" y="6794"/>
                    </a:lnTo>
                    <a:cubicBezTo>
                      <a:pt x="2120" y="6794"/>
                      <a:pt x="2349" y="6604"/>
                      <a:pt x="2404" y="6341"/>
                    </a:cubicBezTo>
                    <a:cubicBezTo>
                      <a:pt x="2651" y="5130"/>
                      <a:pt x="3349" y="4046"/>
                      <a:pt x="4369" y="3286"/>
                    </a:cubicBezTo>
                    <a:cubicBezTo>
                      <a:pt x="4566" y="3138"/>
                      <a:pt x="4644" y="2884"/>
                      <a:pt x="4569" y="2652"/>
                    </a:cubicBezTo>
                    <a:lnTo>
                      <a:pt x="4566" y="2645"/>
                    </a:lnTo>
                    <a:lnTo>
                      <a:pt x="4566" y="1232"/>
                    </a:lnTo>
                    <a:close/>
                    <a:moveTo>
                      <a:pt x="4001" y="0"/>
                    </a:moveTo>
                    <a:cubicBezTo>
                      <a:pt x="3687" y="0"/>
                      <a:pt x="3436" y="254"/>
                      <a:pt x="3436" y="568"/>
                    </a:cubicBezTo>
                    <a:lnTo>
                      <a:pt x="3436" y="2582"/>
                    </a:lnTo>
                    <a:cubicBezTo>
                      <a:pt x="2461" y="3379"/>
                      <a:pt x="1754" y="4454"/>
                      <a:pt x="1407" y="5662"/>
                    </a:cubicBezTo>
                    <a:lnTo>
                      <a:pt x="568" y="5662"/>
                    </a:lnTo>
                    <a:cubicBezTo>
                      <a:pt x="254" y="5662"/>
                      <a:pt x="0" y="5916"/>
                      <a:pt x="0" y="6230"/>
                    </a:cubicBezTo>
                    <a:lnTo>
                      <a:pt x="0" y="9626"/>
                    </a:lnTo>
                    <a:cubicBezTo>
                      <a:pt x="0" y="9937"/>
                      <a:pt x="254" y="10191"/>
                      <a:pt x="568" y="10191"/>
                    </a:cubicBezTo>
                    <a:lnTo>
                      <a:pt x="1857" y="10191"/>
                    </a:lnTo>
                    <a:cubicBezTo>
                      <a:pt x="2452" y="11357"/>
                      <a:pt x="3400" y="12302"/>
                      <a:pt x="4569" y="12897"/>
                    </a:cubicBezTo>
                    <a:lnTo>
                      <a:pt x="4569" y="14156"/>
                    </a:lnTo>
                    <a:cubicBezTo>
                      <a:pt x="4569" y="14467"/>
                      <a:pt x="4819" y="14720"/>
                      <a:pt x="5133" y="14720"/>
                    </a:cubicBezTo>
                    <a:lnTo>
                      <a:pt x="7398" y="14720"/>
                    </a:lnTo>
                    <a:cubicBezTo>
                      <a:pt x="7712" y="14720"/>
                      <a:pt x="7965" y="14467"/>
                      <a:pt x="7965" y="14156"/>
                    </a:cubicBezTo>
                    <a:lnTo>
                      <a:pt x="7965" y="13588"/>
                    </a:lnTo>
                    <a:lnTo>
                      <a:pt x="11362" y="13588"/>
                    </a:lnTo>
                    <a:lnTo>
                      <a:pt x="11362" y="14156"/>
                    </a:lnTo>
                    <a:cubicBezTo>
                      <a:pt x="11362" y="14467"/>
                      <a:pt x="11613" y="14720"/>
                      <a:pt x="11927" y="14720"/>
                    </a:cubicBezTo>
                    <a:lnTo>
                      <a:pt x="14192" y="14720"/>
                    </a:lnTo>
                    <a:cubicBezTo>
                      <a:pt x="14506" y="14720"/>
                      <a:pt x="14759" y="14467"/>
                      <a:pt x="14759" y="14156"/>
                    </a:cubicBezTo>
                    <a:lnTo>
                      <a:pt x="14759" y="12903"/>
                    </a:lnTo>
                    <a:cubicBezTo>
                      <a:pt x="16689" y="11915"/>
                      <a:pt x="17969" y="9998"/>
                      <a:pt x="18135" y="7839"/>
                    </a:cubicBezTo>
                    <a:cubicBezTo>
                      <a:pt x="18383" y="7754"/>
                      <a:pt x="18612" y="7618"/>
                      <a:pt x="18799" y="7437"/>
                    </a:cubicBezTo>
                    <a:cubicBezTo>
                      <a:pt x="19134" y="7123"/>
                      <a:pt x="19325" y="6685"/>
                      <a:pt x="19325" y="6230"/>
                    </a:cubicBezTo>
                    <a:lnTo>
                      <a:pt x="19325" y="5097"/>
                    </a:lnTo>
                    <a:cubicBezTo>
                      <a:pt x="19325" y="4783"/>
                      <a:pt x="19071" y="4530"/>
                      <a:pt x="18760" y="4530"/>
                    </a:cubicBezTo>
                    <a:cubicBezTo>
                      <a:pt x="18446" y="4530"/>
                      <a:pt x="18192" y="4783"/>
                      <a:pt x="18192" y="5097"/>
                    </a:cubicBezTo>
                    <a:lnTo>
                      <a:pt x="18192" y="6230"/>
                    </a:lnTo>
                    <a:cubicBezTo>
                      <a:pt x="18192" y="6332"/>
                      <a:pt x="18159" y="6435"/>
                      <a:pt x="18099" y="6522"/>
                    </a:cubicBezTo>
                    <a:cubicBezTo>
                      <a:pt x="17688" y="3482"/>
                      <a:pt x="15079" y="1133"/>
                      <a:pt x="11927" y="1133"/>
                    </a:cubicBezTo>
                    <a:lnTo>
                      <a:pt x="7398" y="1133"/>
                    </a:lnTo>
                    <a:cubicBezTo>
                      <a:pt x="7041" y="1136"/>
                      <a:pt x="6685" y="1169"/>
                      <a:pt x="6332" y="1238"/>
                    </a:cubicBezTo>
                    <a:cubicBezTo>
                      <a:pt x="5807" y="465"/>
                      <a:pt x="4934" y="3"/>
                      <a:pt x="400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48" name="Google Shape;5045;p63">
                <a:extLst>
                  <a:ext uri="{FF2B5EF4-FFF2-40B4-BE49-F238E27FC236}">
                    <a16:creationId xmlns:a16="http://schemas.microsoft.com/office/drawing/2014/main" xmlns="" id="{32F12F19-122A-4FA1-9E9B-4DF433FEB695}"/>
                  </a:ext>
                </a:extLst>
              </p:cNvPr>
              <p:cNvSpPr/>
              <p:nvPr/>
            </p:nvSpPr>
            <p:spPr>
              <a:xfrm>
                <a:off x="1658025" y="2615925"/>
                <a:ext cx="141550" cy="143450"/>
              </a:xfrm>
              <a:custGeom>
                <a:avLst/>
                <a:gdLst/>
                <a:ahLst/>
                <a:cxnLst/>
                <a:rect l="l" t="t" r="r" b="b"/>
                <a:pathLst>
                  <a:path w="5662" h="5738" extrusionOk="0">
                    <a:moveTo>
                      <a:pt x="2829" y="1133"/>
                    </a:moveTo>
                    <a:cubicBezTo>
                      <a:pt x="3750" y="1133"/>
                      <a:pt x="4529" y="1945"/>
                      <a:pt x="4529" y="2908"/>
                    </a:cubicBezTo>
                    <a:cubicBezTo>
                      <a:pt x="4526" y="3845"/>
                      <a:pt x="3768" y="4605"/>
                      <a:pt x="2829" y="4605"/>
                    </a:cubicBezTo>
                    <a:cubicBezTo>
                      <a:pt x="1890" y="4605"/>
                      <a:pt x="1132" y="3845"/>
                      <a:pt x="1132" y="2908"/>
                    </a:cubicBezTo>
                    <a:cubicBezTo>
                      <a:pt x="1132" y="1945"/>
                      <a:pt x="1908" y="1133"/>
                      <a:pt x="2829" y="1133"/>
                    </a:cubicBezTo>
                    <a:close/>
                    <a:moveTo>
                      <a:pt x="2829" y="1"/>
                    </a:moveTo>
                    <a:cubicBezTo>
                      <a:pt x="2075" y="1"/>
                      <a:pt x="1359" y="312"/>
                      <a:pt x="818" y="876"/>
                    </a:cubicBezTo>
                    <a:cubicBezTo>
                      <a:pt x="293" y="1423"/>
                      <a:pt x="0" y="2151"/>
                      <a:pt x="0" y="2908"/>
                    </a:cubicBezTo>
                    <a:cubicBezTo>
                      <a:pt x="0" y="4470"/>
                      <a:pt x="1265" y="5738"/>
                      <a:pt x="2829" y="5738"/>
                    </a:cubicBezTo>
                    <a:cubicBezTo>
                      <a:pt x="4393" y="5738"/>
                      <a:pt x="5662" y="4470"/>
                      <a:pt x="5662" y="2908"/>
                    </a:cubicBezTo>
                    <a:cubicBezTo>
                      <a:pt x="5659" y="2151"/>
                      <a:pt x="5366" y="1423"/>
                      <a:pt x="4840" y="876"/>
                    </a:cubicBezTo>
                    <a:cubicBezTo>
                      <a:pt x="4303" y="312"/>
                      <a:pt x="3584" y="1"/>
                      <a:pt x="282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349" name="Google Shape;5046;p63">
              <a:extLst>
                <a:ext uri="{FF2B5EF4-FFF2-40B4-BE49-F238E27FC236}">
                  <a16:creationId xmlns:a16="http://schemas.microsoft.com/office/drawing/2014/main" xmlns="" id="{767673E0-C2D0-4E60-AC08-4DC8989CCA7C}"/>
                </a:ext>
              </a:extLst>
            </p:cNvPr>
            <p:cNvGrpSpPr/>
            <p:nvPr/>
          </p:nvGrpSpPr>
          <p:grpSpPr>
            <a:xfrm>
              <a:off x="4894685" y="3147235"/>
              <a:ext cx="240411" cy="231315"/>
              <a:chOff x="2077575" y="2615925"/>
              <a:chExt cx="502150" cy="483150"/>
            </a:xfrm>
            <a:solidFill>
              <a:schemeClr val="accent4"/>
            </a:solidFill>
          </p:grpSpPr>
          <p:sp>
            <p:nvSpPr>
              <p:cNvPr id="1350" name="Google Shape;5047;p63">
                <a:extLst>
                  <a:ext uri="{FF2B5EF4-FFF2-40B4-BE49-F238E27FC236}">
                    <a16:creationId xmlns:a16="http://schemas.microsoft.com/office/drawing/2014/main" xmlns="" id="{0D9016A2-A777-4CE6-A583-2D4E9A7AB7A8}"/>
                  </a:ext>
                </a:extLst>
              </p:cNvPr>
              <p:cNvSpPr/>
              <p:nvPr/>
            </p:nvSpPr>
            <p:spPr>
              <a:xfrm>
                <a:off x="2213375" y="2817500"/>
                <a:ext cx="151225" cy="148400"/>
              </a:xfrm>
              <a:custGeom>
                <a:avLst/>
                <a:gdLst/>
                <a:ahLst/>
                <a:cxnLst/>
                <a:rect l="l" t="t" r="r" b="b"/>
                <a:pathLst>
                  <a:path w="6049" h="5936" extrusionOk="0">
                    <a:moveTo>
                      <a:pt x="5426" y="0"/>
                    </a:moveTo>
                    <a:cubicBezTo>
                      <a:pt x="5281" y="0"/>
                      <a:pt x="5136" y="56"/>
                      <a:pt x="5025" y="166"/>
                    </a:cubicBezTo>
                    <a:lnTo>
                      <a:pt x="4557" y="634"/>
                    </a:lnTo>
                    <a:cubicBezTo>
                      <a:pt x="4322" y="522"/>
                      <a:pt x="4072" y="468"/>
                      <a:pt x="3825" y="468"/>
                    </a:cubicBezTo>
                    <a:cubicBezTo>
                      <a:pt x="3288" y="468"/>
                      <a:pt x="2764" y="723"/>
                      <a:pt x="2437" y="1186"/>
                    </a:cubicBezTo>
                    <a:cubicBezTo>
                      <a:pt x="1957" y="1863"/>
                      <a:pt x="2038" y="2784"/>
                      <a:pt x="2624" y="3369"/>
                    </a:cubicBezTo>
                    <a:cubicBezTo>
                      <a:pt x="2980" y="3726"/>
                      <a:pt x="2727" y="4336"/>
                      <a:pt x="2223" y="4336"/>
                    </a:cubicBezTo>
                    <a:cubicBezTo>
                      <a:pt x="1718" y="4336"/>
                      <a:pt x="1468" y="3726"/>
                      <a:pt x="1824" y="3369"/>
                    </a:cubicBezTo>
                    <a:cubicBezTo>
                      <a:pt x="2044" y="3149"/>
                      <a:pt x="2044" y="2790"/>
                      <a:pt x="1824" y="2569"/>
                    </a:cubicBezTo>
                    <a:cubicBezTo>
                      <a:pt x="1714" y="2458"/>
                      <a:pt x="1569" y="2402"/>
                      <a:pt x="1424" y="2402"/>
                    </a:cubicBezTo>
                    <a:cubicBezTo>
                      <a:pt x="1279" y="2402"/>
                      <a:pt x="1134" y="2458"/>
                      <a:pt x="1024" y="2569"/>
                    </a:cubicBezTo>
                    <a:cubicBezTo>
                      <a:pt x="514" y="3077"/>
                      <a:pt x="381" y="3853"/>
                      <a:pt x="692" y="4502"/>
                    </a:cubicBezTo>
                    <a:lnTo>
                      <a:pt x="221" y="4970"/>
                    </a:lnTo>
                    <a:cubicBezTo>
                      <a:pt x="0" y="5190"/>
                      <a:pt x="0" y="5549"/>
                      <a:pt x="221" y="5770"/>
                    </a:cubicBezTo>
                    <a:cubicBezTo>
                      <a:pt x="332" y="5880"/>
                      <a:pt x="477" y="5935"/>
                      <a:pt x="622" y="5935"/>
                    </a:cubicBezTo>
                    <a:cubicBezTo>
                      <a:pt x="767" y="5935"/>
                      <a:pt x="912" y="5880"/>
                      <a:pt x="1024" y="5770"/>
                    </a:cubicBezTo>
                    <a:lnTo>
                      <a:pt x="1492" y="5302"/>
                    </a:lnTo>
                    <a:cubicBezTo>
                      <a:pt x="1726" y="5414"/>
                      <a:pt x="1975" y="5467"/>
                      <a:pt x="2220" y="5467"/>
                    </a:cubicBezTo>
                    <a:cubicBezTo>
                      <a:pt x="2758" y="5467"/>
                      <a:pt x="3281" y="5211"/>
                      <a:pt x="3608" y="4749"/>
                    </a:cubicBezTo>
                    <a:cubicBezTo>
                      <a:pt x="4089" y="4073"/>
                      <a:pt x="4010" y="3152"/>
                      <a:pt x="3424" y="2569"/>
                    </a:cubicBezTo>
                    <a:cubicBezTo>
                      <a:pt x="3068" y="2210"/>
                      <a:pt x="3322" y="1600"/>
                      <a:pt x="3826" y="1600"/>
                    </a:cubicBezTo>
                    <a:cubicBezTo>
                      <a:pt x="4330" y="1600"/>
                      <a:pt x="4581" y="2210"/>
                      <a:pt x="4224" y="2569"/>
                    </a:cubicBezTo>
                    <a:cubicBezTo>
                      <a:pt x="4004" y="2790"/>
                      <a:pt x="4004" y="3146"/>
                      <a:pt x="4224" y="3369"/>
                    </a:cubicBezTo>
                    <a:cubicBezTo>
                      <a:pt x="4335" y="3480"/>
                      <a:pt x="4480" y="3535"/>
                      <a:pt x="4624" y="3535"/>
                    </a:cubicBezTo>
                    <a:cubicBezTo>
                      <a:pt x="4769" y="3535"/>
                      <a:pt x="4914" y="3480"/>
                      <a:pt x="5025" y="3369"/>
                    </a:cubicBezTo>
                    <a:cubicBezTo>
                      <a:pt x="5535" y="2859"/>
                      <a:pt x="5668" y="2086"/>
                      <a:pt x="5360" y="1434"/>
                    </a:cubicBezTo>
                    <a:lnTo>
                      <a:pt x="5828" y="966"/>
                    </a:lnTo>
                    <a:cubicBezTo>
                      <a:pt x="6048" y="745"/>
                      <a:pt x="6048" y="386"/>
                      <a:pt x="5828" y="166"/>
                    </a:cubicBezTo>
                    <a:cubicBezTo>
                      <a:pt x="5716" y="56"/>
                      <a:pt x="5571" y="0"/>
                      <a:pt x="542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51" name="Google Shape;5048;p63">
                <a:extLst>
                  <a:ext uri="{FF2B5EF4-FFF2-40B4-BE49-F238E27FC236}">
                    <a16:creationId xmlns:a16="http://schemas.microsoft.com/office/drawing/2014/main" xmlns="" id="{88BC7646-263F-4F26-A7EF-848028D58F45}"/>
                  </a:ext>
                </a:extLst>
              </p:cNvPr>
              <p:cNvSpPr/>
              <p:nvPr/>
            </p:nvSpPr>
            <p:spPr>
              <a:xfrm>
                <a:off x="2333550" y="2737450"/>
                <a:ext cx="51050" cy="48325"/>
              </a:xfrm>
              <a:custGeom>
                <a:avLst/>
                <a:gdLst/>
                <a:ahLst/>
                <a:cxnLst/>
                <a:rect l="l" t="t" r="r" b="b"/>
                <a:pathLst>
                  <a:path w="2042" h="1933" extrusionOk="0">
                    <a:moveTo>
                      <a:pt x="619" y="1"/>
                    </a:moveTo>
                    <a:cubicBezTo>
                      <a:pt x="475" y="1"/>
                      <a:pt x="330" y="56"/>
                      <a:pt x="221" y="167"/>
                    </a:cubicBezTo>
                    <a:cubicBezTo>
                      <a:pt x="0" y="388"/>
                      <a:pt x="0" y="747"/>
                      <a:pt x="221" y="967"/>
                    </a:cubicBezTo>
                    <a:lnTo>
                      <a:pt x="1021" y="1767"/>
                    </a:lnTo>
                    <a:cubicBezTo>
                      <a:pt x="1131" y="1878"/>
                      <a:pt x="1276" y="1933"/>
                      <a:pt x="1421" y="1933"/>
                    </a:cubicBezTo>
                    <a:cubicBezTo>
                      <a:pt x="1566" y="1933"/>
                      <a:pt x="1711" y="1878"/>
                      <a:pt x="1821" y="1767"/>
                    </a:cubicBezTo>
                    <a:cubicBezTo>
                      <a:pt x="2041" y="1547"/>
                      <a:pt x="2041" y="1188"/>
                      <a:pt x="1821" y="967"/>
                    </a:cubicBezTo>
                    <a:lnTo>
                      <a:pt x="1021" y="167"/>
                    </a:lnTo>
                    <a:cubicBezTo>
                      <a:pt x="910" y="57"/>
                      <a:pt x="765" y="1"/>
                      <a:pt x="61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52" name="Google Shape;5049;p63">
                <a:extLst>
                  <a:ext uri="{FF2B5EF4-FFF2-40B4-BE49-F238E27FC236}">
                    <a16:creationId xmlns:a16="http://schemas.microsoft.com/office/drawing/2014/main" xmlns="" id="{E5F80545-6770-4954-8ECC-4E9E06AF8619}"/>
                  </a:ext>
                </a:extLst>
              </p:cNvPr>
              <p:cNvSpPr/>
              <p:nvPr/>
            </p:nvSpPr>
            <p:spPr>
              <a:xfrm>
                <a:off x="2393550" y="2797500"/>
                <a:ext cx="51125" cy="48375"/>
              </a:xfrm>
              <a:custGeom>
                <a:avLst/>
                <a:gdLst/>
                <a:ahLst/>
                <a:cxnLst/>
                <a:rect l="l" t="t" r="r" b="b"/>
                <a:pathLst>
                  <a:path w="2045" h="1935" extrusionOk="0">
                    <a:moveTo>
                      <a:pt x="621" y="0"/>
                    </a:moveTo>
                    <a:cubicBezTo>
                      <a:pt x="476" y="0"/>
                      <a:pt x="331" y="55"/>
                      <a:pt x="221" y="166"/>
                    </a:cubicBezTo>
                    <a:cubicBezTo>
                      <a:pt x="1" y="386"/>
                      <a:pt x="1" y="745"/>
                      <a:pt x="221" y="966"/>
                    </a:cubicBezTo>
                    <a:lnTo>
                      <a:pt x="1021" y="1769"/>
                    </a:lnTo>
                    <a:cubicBezTo>
                      <a:pt x="1131" y="1879"/>
                      <a:pt x="1276" y="1934"/>
                      <a:pt x="1421" y="1934"/>
                    </a:cubicBezTo>
                    <a:cubicBezTo>
                      <a:pt x="1566" y="1934"/>
                      <a:pt x="1711" y="1879"/>
                      <a:pt x="1821" y="1769"/>
                    </a:cubicBezTo>
                    <a:cubicBezTo>
                      <a:pt x="2045" y="1545"/>
                      <a:pt x="2042" y="1189"/>
                      <a:pt x="1821" y="966"/>
                    </a:cubicBezTo>
                    <a:lnTo>
                      <a:pt x="1021" y="166"/>
                    </a:lnTo>
                    <a:cubicBezTo>
                      <a:pt x="911" y="55"/>
                      <a:pt x="766" y="0"/>
                      <a:pt x="62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53" name="Google Shape;5050;p63">
                <a:extLst>
                  <a:ext uri="{FF2B5EF4-FFF2-40B4-BE49-F238E27FC236}">
                    <a16:creationId xmlns:a16="http://schemas.microsoft.com/office/drawing/2014/main" xmlns="" id="{F1DFC422-672F-4046-89A3-F64598FB39A9}"/>
                  </a:ext>
                </a:extLst>
              </p:cNvPr>
              <p:cNvSpPr/>
              <p:nvPr/>
            </p:nvSpPr>
            <p:spPr>
              <a:xfrm>
                <a:off x="2077575" y="2615925"/>
                <a:ext cx="502150" cy="483150"/>
              </a:xfrm>
              <a:custGeom>
                <a:avLst/>
                <a:gdLst/>
                <a:ahLst/>
                <a:cxnLst/>
                <a:rect l="l" t="t" r="r" b="b"/>
                <a:pathLst>
                  <a:path w="20086" h="19326" extrusionOk="0">
                    <a:moveTo>
                      <a:pt x="14865" y="4061"/>
                    </a:moveTo>
                    <a:cubicBezTo>
                      <a:pt x="14901" y="4061"/>
                      <a:pt x="14937" y="4064"/>
                      <a:pt x="14974" y="4071"/>
                    </a:cubicBezTo>
                    <a:cubicBezTo>
                      <a:pt x="15239" y="4125"/>
                      <a:pt x="15430" y="4358"/>
                      <a:pt x="15430" y="4627"/>
                    </a:cubicBezTo>
                    <a:cubicBezTo>
                      <a:pt x="15430" y="4778"/>
                      <a:pt x="15369" y="4922"/>
                      <a:pt x="15264" y="5028"/>
                    </a:cubicBezTo>
                    <a:cubicBezTo>
                      <a:pt x="15153" y="5137"/>
                      <a:pt x="15008" y="5194"/>
                      <a:pt x="14862" y="5194"/>
                    </a:cubicBezTo>
                    <a:cubicBezTo>
                      <a:pt x="14753" y="5194"/>
                      <a:pt x="14643" y="5162"/>
                      <a:pt x="14548" y="5098"/>
                    </a:cubicBezTo>
                    <a:cubicBezTo>
                      <a:pt x="14324" y="4947"/>
                      <a:pt x="14237" y="4660"/>
                      <a:pt x="14340" y="4409"/>
                    </a:cubicBezTo>
                    <a:cubicBezTo>
                      <a:pt x="14428" y="4195"/>
                      <a:pt x="14638" y="4061"/>
                      <a:pt x="14865" y="4061"/>
                    </a:cubicBezTo>
                    <a:close/>
                    <a:moveTo>
                      <a:pt x="13258" y="1136"/>
                    </a:moveTo>
                    <a:cubicBezTo>
                      <a:pt x="14386" y="1136"/>
                      <a:pt x="15514" y="1507"/>
                      <a:pt x="16441" y="2247"/>
                    </a:cubicBezTo>
                    <a:lnTo>
                      <a:pt x="15593" y="3096"/>
                    </a:lnTo>
                    <a:cubicBezTo>
                      <a:pt x="15349" y="2979"/>
                      <a:pt x="15100" y="2926"/>
                      <a:pt x="14858" y="2926"/>
                    </a:cubicBezTo>
                    <a:cubicBezTo>
                      <a:pt x="13865" y="2926"/>
                      <a:pt x="12999" y="3824"/>
                      <a:pt x="13186" y="4916"/>
                    </a:cubicBezTo>
                    <a:cubicBezTo>
                      <a:pt x="13295" y="5541"/>
                      <a:pt x="13742" y="6055"/>
                      <a:pt x="14346" y="6248"/>
                    </a:cubicBezTo>
                    <a:cubicBezTo>
                      <a:pt x="14514" y="6301"/>
                      <a:pt x="14688" y="6327"/>
                      <a:pt x="14859" y="6327"/>
                    </a:cubicBezTo>
                    <a:cubicBezTo>
                      <a:pt x="15304" y="6327"/>
                      <a:pt x="15739" y="6153"/>
                      <a:pt x="16064" y="5828"/>
                    </a:cubicBezTo>
                    <a:cubicBezTo>
                      <a:pt x="16571" y="5321"/>
                      <a:pt x="16704" y="4545"/>
                      <a:pt x="16396" y="3896"/>
                    </a:cubicBezTo>
                    <a:lnTo>
                      <a:pt x="17241" y="3050"/>
                    </a:lnTo>
                    <a:lnTo>
                      <a:pt x="17241" y="3050"/>
                    </a:lnTo>
                    <a:cubicBezTo>
                      <a:pt x="18842" y="5046"/>
                      <a:pt x="18715" y="7981"/>
                      <a:pt x="16864" y="9832"/>
                    </a:cubicBezTo>
                    <a:lnTo>
                      <a:pt x="16462" y="10231"/>
                    </a:lnTo>
                    <a:lnTo>
                      <a:pt x="16064" y="9832"/>
                    </a:lnTo>
                    <a:cubicBezTo>
                      <a:pt x="15952" y="9722"/>
                      <a:pt x="15806" y="9666"/>
                      <a:pt x="15661" y="9666"/>
                    </a:cubicBezTo>
                    <a:cubicBezTo>
                      <a:pt x="15516" y="9666"/>
                      <a:pt x="15372" y="9721"/>
                      <a:pt x="15261" y="9832"/>
                    </a:cubicBezTo>
                    <a:cubicBezTo>
                      <a:pt x="15040" y="10053"/>
                      <a:pt x="15040" y="10412"/>
                      <a:pt x="15261" y="10632"/>
                    </a:cubicBezTo>
                    <a:lnTo>
                      <a:pt x="15662" y="11034"/>
                    </a:lnTo>
                    <a:lnTo>
                      <a:pt x="8666" y="18027"/>
                    </a:lnTo>
                    <a:cubicBezTo>
                      <a:pt x="8556" y="18137"/>
                      <a:pt x="8411" y="18192"/>
                      <a:pt x="8266" y="18192"/>
                    </a:cubicBezTo>
                    <a:cubicBezTo>
                      <a:pt x="8121" y="18192"/>
                      <a:pt x="7976" y="18137"/>
                      <a:pt x="7866" y="18027"/>
                    </a:cubicBezTo>
                    <a:lnTo>
                      <a:pt x="1462" y="11623"/>
                    </a:lnTo>
                    <a:cubicBezTo>
                      <a:pt x="1241" y="11402"/>
                      <a:pt x="1241" y="11043"/>
                      <a:pt x="1462" y="10822"/>
                    </a:cubicBezTo>
                    <a:lnTo>
                      <a:pt x="8458" y="3826"/>
                    </a:lnTo>
                    <a:lnTo>
                      <a:pt x="8856" y="4228"/>
                    </a:lnTo>
                    <a:cubicBezTo>
                      <a:pt x="8966" y="4338"/>
                      <a:pt x="9111" y="4393"/>
                      <a:pt x="9256" y="4393"/>
                    </a:cubicBezTo>
                    <a:cubicBezTo>
                      <a:pt x="9401" y="4393"/>
                      <a:pt x="9546" y="4338"/>
                      <a:pt x="9656" y="4228"/>
                    </a:cubicBezTo>
                    <a:cubicBezTo>
                      <a:pt x="9880" y="4005"/>
                      <a:pt x="9877" y="3648"/>
                      <a:pt x="9656" y="3425"/>
                    </a:cubicBezTo>
                    <a:lnTo>
                      <a:pt x="9258" y="3026"/>
                    </a:lnTo>
                    <a:lnTo>
                      <a:pt x="9656" y="2625"/>
                    </a:lnTo>
                    <a:cubicBezTo>
                      <a:pt x="10649" y="1632"/>
                      <a:pt x="11954" y="1136"/>
                      <a:pt x="13258" y="1136"/>
                    </a:cubicBezTo>
                    <a:close/>
                    <a:moveTo>
                      <a:pt x="13261" y="1"/>
                    </a:moveTo>
                    <a:cubicBezTo>
                      <a:pt x="11661" y="1"/>
                      <a:pt x="10066" y="615"/>
                      <a:pt x="8856" y="1825"/>
                    </a:cubicBezTo>
                    <a:lnTo>
                      <a:pt x="8056" y="2625"/>
                    </a:lnTo>
                    <a:lnTo>
                      <a:pt x="661" y="10019"/>
                    </a:lnTo>
                    <a:cubicBezTo>
                      <a:pt x="0" y="10684"/>
                      <a:pt x="0" y="11759"/>
                      <a:pt x="661" y="12423"/>
                    </a:cubicBezTo>
                    <a:lnTo>
                      <a:pt x="7066" y="18827"/>
                    </a:lnTo>
                    <a:cubicBezTo>
                      <a:pt x="7398" y="19159"/>
                      <a:pt x="7833" y="19325"/>
                      <a:pt x="8267" y="19325"/>
                    </a:cubicBezTo>
                    <a:cubicBezTo>
                      <a:pt x="8702" y="19325"/>
                      <a:pt x="9137" y="19159"/>
                      <a:pt x="9469" y="18827"/>
                    </a:cubicBezTo>
                    <a:lnTo>
                      <a:pt x="17664" y="10632"/>
                    </a:lnTo>
                    <a:cubicBezTo>
                      <a:pt x="19956" y="8337"/>
                      <a:pt x="20086" y="4687"/>
                      <a:pt x="18044" y="2244"/>
                    </a:cubicBezTo>
                    <a:lnTo>
                      <a:pt x="19264" y="1024"/>
                    </a:lnTo>
                    <a:cubicBezTo>
                      <a:pt x="19485" y="804"/>
                      <a:pt x="19485" y="445"/>
                      <a:pt x="19264" y="224"/>
                    </a:cubicBezTo>
                    <a:cubicBezTo>
                      <a:pt x="19154" y="114"/>
                      <a:pt x="19009" y="59"/>
                      <a:pt x="18864" y="59"/>
                    </a:cubicBezTo>
                    <a:cubicBezTo>
                      <a:pt x="18719" y="59"/>
                      <a:pt x="18574" y="114"/>
                      <a:pt x="18464" y="224"/>
                    </a:cubicBezTo>
                    <a:lnTo>
                      <a:pt x="17244" y="1444"/>
                    </a:lnTo>
                    <a:cubicBezTo>
                      <a:pt x="16086" y="478"/>
                      <a:pt x="14671" y="1"/>
                      <a:pt x="1326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354" name="Google Shape;5051;p63">
              <a:extLst>
                <a:ext uri="{FF2B5EF4-FFF2-40B4-BE49-F238E27FC236}">
                  <a16:creationId xmlns:a16="http://schemas.microsoft.com/office/drawing/2014/main" xmlns="" id="{A2F6DCF6-EE7B-4686-924A-02036A8C47F0}"/>
                </a:ext>
              </a:extLst>
            </p:cNvPr>
            <p:cNvGrpSpPr/>
            <p:nvPr/>
          </p:nvGrpSpPr>
          <p:grpSpPr>
            <a:xfrm>
              <a:off x="5182847" y="3158132"/>
              <a:ext cx="227473" cy="209519"/>
              <a:chOff x="2680100" y="2638725"/>
              <a:chExt cx="475125" cy="437625"/>
            </a:xfrm>
            <a:solidFill>
              <a:schemeClr val="accent4"/>
            </a:solidFill>
          </p:grpSpPr>
          <p:sp>
            <p:nvSpPr>
              <p:cNvPr id="1355" name="Google Shape;5052;p63">
                <a:extLst>
                  <a:ext uri="{FF2B5EF4-FFF2-40B4-BE49-F238E27FC236}">
                    <a16:creationId xmlns:a16="http://schemas.microsoft.com/office/drawing/2014/main" xmlns="" id="{5C0E20DC-E73B-4CEF-A4CC-D27FC4730080}"/>
                  </a:ext>
                </a:extLst>
              </p:cNvPr>
              <p:cNvSpPr/>
              <p:nvPr/>
            </p:nvSpPr>
            <p:spPr>
              <a:xfrm>
                <a:off x="2680100" y="2638725"/>
                <a:ext cx="475125" cy="437625"/>
              </a:xfrm>
              <a:custGeom>
                <a:avLst/>
                <a:gdLst/>
                <a:ahLst/>
                <a:cxnLst/>
                <a:rect l="l" t="t" r="r" b="b"/>
                <a:pathLst>
                  <a:path w="19005" h="17505" extrusionOk="0">
                    <a:moveTo>
                      <a:pt x="11399" y="1133"/>
                    </a:moveTo>
                    <a:cubicBezTo>
                      <a:pt x="11803" y="1133"/>
                      <a:pt x="12130" y="1462"/>
                      <a:pt x="12133" y="1867"/>
                    </a:cubicBezTo>
                    <a:lnTo>
                      <a:pt x="12133" y="3301"/>
                    </a:lnTo>
                    <a:lnTo>
                      <a:pt x="6876" y="3301"/>
                    </a:lnTo>
                    <a:lnTo>
                      <a:pt x="6873" y="1867"/>
                    </a:lnTo>
                    <a:cubicBezTo>
                      <a:pt x="6876" y="1462"/>
                      <a:pt x="7202" y="1133"/>
                      <a:pt x="7606" y="1133"/>
                    </a:cubicBezTo>
                    <a:close/>
                    <a:moveTo>
                      <a:pt x="2815" y="4433"/>
                    </a:moveTo>
                    <a:lnTo>
                      <a:pt x="2815" y="5430"/>
                    </a:lnTo>
                    <a:cubicBezTo>
                      <a:pt x="2815" y="5880"/>
                      <a:pt x="2449" y="6245"/>
                      <a:pt x="1999" y="6245"/>
                    </a:cubicBezTo>
                    <a:lnTo>
                      <a:pt x="1133" y="6245"/>
                    </a:lnTo>
                    <a:lnTo>
                      <a:pt x="1133" y="4433"/>
                    </a:lnTo>
                    <a:close/>
                    <a:moveTo>
                      <a:pt x="17873" y="4433"/>
                    </a:moveTo>
                    <a:lnTo>
                      <a:pt x="17873" y="6248"/>
                    </a:lnTo>
                    <a:lnTo>
                      <a:pt x="17006" y="6248"/>
                    </a:lnTo>
                    <a:cubicBezTo>
                      <a:pt x="16556" y="6248"/>
                      <a:pt x="16191" y="5883"/>
                      <a:pt x="16191" y="5433"/>
                    </a:cubicBezTo>
                    <a:lnTo>
                      <a:pt x="16191" y="4433"/>
                    </a:lnTo>
                    <a:close/>
                    <a:moveTo>
                      <a:pt x="15058" y="4430"/>
                    </a:moveTo>
                    <a:lnTo>
                      <a:pt x="15058" y="5430"/>
                    </a:lnTo>
                    <a:cubicBezTo>
                      <a:pt x="15058" y="6505"/>
                      <a:pt x="15931" y="7377"/>
                      <a:pt x="17006" y="7377"/>
                    </a:cubicBezTo>
                    <a:lnTo>
                      <a:pt x="17873" y="7377"/>
                    </a:lnTo>
                    <a:lnTo>
                      <a:pt x="17873" y="13422"/>
                    </a:lnTo>
                    <a:lnTo>
                      <a:pt x="17006" y="13422"/>
                    </a:lnTo>
                    <a:cubicBezTo>
                      <a:pt x="15931" y="13425"/>
                      <a:pt x="15058" y="14295"/>
                      <a:pt x="15058" y="15373"/>
                    </a:cubicBezTo>
                    <a:lnTo>
                      <a:pt x="15058" y="16369"/>
                    </a:lnTo>
                    <a:lnTo>
                      <a:pt x="3947" y="16369"/>
                    </a:lnTo>
                    <a:lnTo>
                      <a:pt x="3947" y="15373"/>
                    </a:lnTo>
                    <a:cubicBezTo>
                      <a:pt x="3947" y="14295"/>
                      <a:pt x="3074" y="13425"/>
                      <a:pt x="1999" y="13422"/>
                    </a:cubicBezTo>
                    <a:lnTo>
                      <a:pt x="1133" y="13422"/>
                    </a:lnTo>
                    <a:lnTo>
                      <a:pt x="1133" y="7377"/>
                    </a:lnTo>
                    <a:lnTo>
                      <a:pt x="1999" y="7377"/>
                    </a:lnTo>
                    <a:cubicBezTo>
                      <a:pt x="3074" y="7377"/>
                      <a:pt x="3947" y="6505"/>
                      <a:pt x="3947" y="5430"/>
                    </a:cubicBezTo>
                    <a:lnTo>
                      <a:pt x="3947" y="4430"/>
                    </a:lnTo>
                    <a:close/>
                    <a:moveTo>
                      <a:pt x="1999" y="14557"/>
                    </a:moveTo>
                    <a:cubicBezTo>
                      <a:pt x="2449" y="14557"/>
                      <a:pt x="2815" y="14923"/>
                      <a:pt x="2815" y="15376"/>
                    </a:cubicBezTo>
                    <a:lnTo>
                      <a:pt x="2815" y="16372"/>
                    </a:lnTo>
                    <a:lnTo>
                      <a:pt x="1133" y="16372"/>
                    </a:lnTo>
                    <a:lnTo>
                      <a:pt x="1133" y="14557"/>
                    </a:lnTo>
                    <a:close/>
                    <a:moveTo>
                      <a:pt x="17873" y="14557"/>
                    </a:moveTo>
                    <a:lnTo>
                      <a:pt x="17873" y="16372"/>
                    </a:lnTo>
                    <a:lnTo>
                      <a:pt x="16191" y="16372"/>
                    </a:lnTo>
                    <a:lnTo>
                      <a:pt x="16191" y="15376"/>
                    </a:lnTo>
                    <a:cubicBezTo>
                      <a:pt x="16191" y="14923"/>
                      <a:pt x="16556" y="14557"/>
                      <a:pt x="17006" y="14557"/>
                    </a:cubicBezTo>
                    <a:close/>
                    <a:moveTo>
                      <a:pt x="7606" y="1"/>
                    </a:moveTo>
                    <a:cubicBezTo>
                      <a:pt x="6577" y="1"/>
                      <a:pt x="5743" y="837"/>
                      <a:pt x="5743" y="1867"/>
                    </a:cubicBezTo>
                    <a:lnTo>
                      <a:pt x="5743" y="3301"/>
                    </a:lnTo>
                    <a:lnTo>
                      <a:pt x="1133" y="3301"/>
                    </a:lnTo>
                    <a:cubicBezTo>
                      <a:pt x="508" y="3301"/>
                      <a:pt x="0" y="3808"/>
                      <a:pt x="0" y="4433"/>
                    </a:cubicBezTo>
                    <a:lnTo>
                      <a:pt x="0" y="16372"/>
                    </a:lnTo>
                    <a:cubicBezTo>
                      <a:pt x="0" y="16997"/>
                      <a:pt x="508" y="17504"/>
                      <a:pt x="1133" y="17504"/>
                    </a:cubicBezTo>
                    <a:lnTo>
                      <a:pt x="17873" y="17504"/>
                    </a:lnTo>
                    <a:cubicBezTo>
                      <a:pt x="18498" y="17504"/>
                      <a:pt x="19005" y="16997"/>
                      <a:pt x="19005" y="16372"/>
                    </a:cubicBezTo>
                    <a:lnTo>
                      <a:pt x="19005" y="4430"/>
                    </a:lnTo>
                    <a:cubicBezTo>
                      <a:pt x="19005" y="3805"/>
                      <a:pt x="18498" y="3298"/>
                      <a:pt x="17873" y="3298"/>
                    </a:cubicBezTo>
                    <a:lnTo>
                      <a:pt x="13265" y="3298"/>
                    </a:lnTo>
                    <a:lnTo>
                      <a:pt x="13265" y="1864"/>
                    </a:lnTo>
                    <a:cubicBezTo>
                      <a:pt x="13262" y="834"/>
                      <a:pt x="12428" y="1"/>
                      <a:pt x="1139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56" name="Google Shape;5053;p63">
                <a:extLst>
                  <a:ext uri="{FF2B5EF4-FFF2-40B4-BE49-F238E27FC236}">
                    <a16:creationId xmlns:a16="http://schemas.microsoft.com/office/drawing/2014/main" xmlns="" id="{1CEBA9D6-B735-4F2D-B293-5D4D616700B5}"/>
                  </a:ext>
                </a:extLst>
              </p:cNvPr>
              <p:cNvSpPr/>
              <p:nvPr/>
            </p:nvSpPr>
            <p:spPr>
              <a:xfrm>
                <a:off x="2795000" y="2810525"/>
                <a:ext cx="237800" cy="164300"/>
              </a:xfrm>
              <a:custGeom>
                <a:avLst/>
                <a:gdLst/>
                <a:ahLst/>
                <a:cxnLst/>
                <a:rect l="l" t="t" r="r" b="b"/>
                <a:pathLst>
                  <a:path w="9512" h="6572" extrusionOk="0">
                    <a:moveTo>
                      <a:pt x="8379" y="1133"/>
                    </a:moveTo>
                    <a:lnTo>
                      <a:pt x="8379" y="5439"/>
                    </a:lnTo>
                    <a:lnTo>
                      <a:pt x="1132" y="5439"/>
                    </a:lnTo>
                    <a:lnTo>
                      <a:pt x="1132" y="1133"/>
                    </a:lnTo>
                    <a:close/>
                    <a:moveTo>
                      <a:pt x="568" y="1"/>
                    </a:moveTo>
                    <a:cubicBezTo>
                      <a:pt x="254" y="1"/>
                      <a:pt x="0" y="255"/>
                      <a:pt x="0" y="566"/>
                    </a:cubicBezTo>
                    <a:lnTo>
                      <a:pt x="0" y="6007"/>
                    </a:lnTo>
                    <a:cubicBezTo>
                      <a:pt x="0" y="6318"/>
                      <a:pt x="254" y="6571"/>
                      <a:pt x="568" y="6571"/>
                    </a:cubicBezTo>
                    <a:lnTo>
                      <a:pt x="8947" y="6571"/>
                    </a:lnTo>
                    <a:cubicBezTo>
                      <a:pt x="9258" y="6571"/>
                      <a:pt x="9511" y="6318"/>
                      <a:pt x="9511" y="6007"/>
                    </a:cubicBezTo>
                    <a:lnTo>
                      <a:pt x="9511" y="566"/>
                    </a:lnTo>
                    <a:cubicBezTo>
                      <a:pt x="9511" y="255"/>
                      <a:pt x="9258" y="1"/>
                      <a:pt x="894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57" name="Google Shape;5054;p63">
                <a:extLst>
                  <a:ext uri="{FF2B5EF4-FFF2-40B4-BE49-F238E27FC236}">
                    <a16:creationId xmlns:a16="http://schemas.microsoft.com/office/drawing/2014/main" xmlns="" id="{7DA0E804-1477-46D3-89CE-D152534DF628}"/>
                  </a:ext>
                </a:extLst>
              </p:cNvPr>
              <p:cNvSpPr/>
              <p:nvPr/>
            </p:nvSpPr>
            <p:spPr>
              <a:xfrm>
                <a:off x="2871900" y="2856725"/>
                <a:ext cx="91525" cy="28350"/>
              </a:xfrm>
              <a:custGeom>
                <a:avLst/>
                <a:gdLst/>
                <a:ahLst/>
                <a:cxnLst/>
                <a:rect l="l" t="t" r="r" b="b"/>
                <a:pathLst>
                  <a:path w="3661" h="1134" extrusionOk="0">
                    <a:moveTo>
                      <a:pt x="565" y="1"/>
                    </a:moveTo>
                    <a:cubicBezTo>
                      <a:pt x="254" y="1"/>
                      <a:pt x="1" y="254"/>
                      <a:pt x="1" y="565"/>
                    </a:cubicBezTo>
                    <a:cubicBezTo>
                      <a:pt x="1" y="879"/>
                      <a:pt x="254" y="1133"/>
                      <a:pt x="565" y="1133"/>
                    </a:cubicBezTo>
                    <a:lnTo>
                      <a:pt x="3096" y="1133"/>
                    </a:lnTo>
                    <a:cubicBezTo>
                      <a:pt x="3407" y="1133"/>
                      <a:pt x="3660" y="879"/>
                      <a:pt x="3660" y="565"/>
                    </a:cubicBezTo>
                    <a:cubicBezTo>
                      <a:pt x="3660" y="254"/>
                      <a:pt x="3407" y="1"/>
                      <a:pt x="309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58" name="Google Shape;5055;p63">
                <a:extLst>
                  <a:ext uri="{FF2B5EF4-FFF2-40B4-BE49-F238E27FC236}">
                    <a16:creationId xmlns:a16="http://schemas.microsoft.com/office/drawing/2014/main" xmlns="" id="{AFAF5049-45EA-48A9-9D84-A61D553C867E}"/>
                  </a:ext>
                </a:extLst>
              </p:cNvPr>
              <p:cNvSpPr/>
              <p:nvPr/>
            </p:nvSpPr>
            <p:spPr>
              <a:xfrm>
                <a:off x="2845500" y="2900300"/>
                <a:ext cx="144350" cy="28325"/>
              </a:xfrm>
              <a:custGeom>
                <a:avLst/>
                <a:gdLst/>
                <a:ahLst/>
                <a:cxnLst/>
                <a:rect l="l" t="t" r="r" b="b"/>
                <a:pathLst>
                  <a:path w="5774" h="1133" extrusionOk="0">
                    <a:moveTo>
                      <a:pt x="565" y="0"/>
                    </a:moveTo>
                    <a:cubicBezTo>
                      <a:pt x="254" y="0"/>
                      <a:pt x="0" y="254"/>
                      <a:pt x="0" y="568"/>
                    </a:cubicBezTo>
                    <a:cubicBezTo>
                      <a:pt x="0" y="879"/>
                      <a:pt x="254" y="1132"/>
                      <a:pt x="565" y="1132"/>
                    </a:cubicBezTo>
                    <a:lnTo>
                      <a:pt x="5209" y="1132"/>
                    </a:lnTo>
                    <a:cubicBezTo>
                      <a:pt x="5520" y="1132"/>
                      <a:pt x="5773" y="879"/>
                      <a:pt x="5773" y="568"/>
                    </a:cubicBezTo>
                    <a:cubicBezTo>
                      <a:pt x="5773" y="254"/>
                      <a:pt x="5520" y="0"/>
                      <a:pt x="520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359" name="Google Shape;5056;p63">
              <a:extLst>
                <a:ext uri="{FF2B5EF4-FFF2-40B4-BE49-F238E27FC236}">
                  <a16:creationId xmlns:a16="http://schemas.microsoft.com/office/drawing/2014/main" xmlns="" id="{4DDD05BF-1E4C-4F96-A4D9-5FE8C3689A5E}"/>
                </a:ext>
              </a:extLst>
            </p:cNvPr>
            <p:cNvGrpSpPr/>
            <p:nvPr/>
          </p:nvGrpSpPr>
          <p:grpSpPr>
            <a:xfrm>
              <a:off x="5499465" y="3147235"/>
              <a:ext cx="162636" cy="231315"/>
              <a:chOff x="3342275" y="2615925"/>
              <a:chExt cx="339700" cy="483150"/>
            </a:xfrm>
            <a:solidFill>
              <a:schemeClr val="accent4"/>
            </a:solidFill>
          </p:grpSpPr>
          <p:sp>
            <p:nvSpPr>
              <p:cNvPr id="1360" name="Google Shape;5057;p63">
                <a:extLst>
                  <a:ext uri="{FF2B5EF4-FFF2-40B4-BE49-F238E27FC236}">
                    <a16:creationId xmlns:a16="http://schemas.microsoft.com/office/drawing/2014/main" xmlns="" id="{2EF1998E-83B9-4CD6-ADCF-039AEA4197DF}"/>
                  </a:ext>
                </a:extLst>
              </p:cNvPr>
              <p:cNvSpPr/>
              <p:nvPr/>
            </p:nvSpPr>
            <p:spPr>
              <a:xfrm>
                <a:off x="3342275" y="2615925"/>
                <a:ext cx="339700" cy="483150"/>
              </a:xfrm>
              <a:custGeom>
                <a:avLst/>
                <a:gdLst/>
                <a:ahLst/>
                <a:cxnLst/>
                <a:rect l="l" t="t" r="r" b="b"/>
                <a:pathLst>
                  <a:path w="13588" h="19326" extrusionOk="0">
                    <a:moveTo>
                      <a:pt x="11891" y="1133"/>
                    </a:moveTo>
                    <a:cubicBezTo>
                      <a:pt x="12202" y="1133"/>
                      <a:pt x="12455" y="1387"/>
                      <a:pt x="12455" y="1701"/>
                    </a:cubicBezTo>
                    <a:lnTo>
                      <a:pt x="12455" y="2265"/>
                    </a:lnTo>
                    <a:lnTo>
                      <a:pt x="1132" y="2265"/>
                    </a:lnTo>
                    <a:lnTo>
                      <a:pt x="1132" y="1701"/>
                    </a:lnTo>
                    <a:cubicBezTo>
                      <a:pt x="1132" y="1387"/>
                      <a:pt x="1386" y="1133"/>
                      <a:pt x="1700" y="1133"/>
                    </a:cubicBezTo>
                    <a:close/>
                    <a:moveTo>
                      <a:pt x="12455" y="3398"/>
                    </a:moveTo>
                    <a:lnTo>
                      <a:pt x="12455" y="14796"/>
                    </a:lnTo>
                    <a:lnTo>
                      <a:pt x="1132" y="14796"/>
                    </a:lnTo>
                    <a:lnTo>
                      <a:pt x="1132" y="3398"/>
                    </a:lnTo>
                    <a:close/>
                    <a:moveTo>
                      <a:pt x="12455" y="15928"/>
                    </a:moveTo>
                    <a:lnTo>
                      <a:pt x="12455" y="17628"/>
                    </a:lnTo>
                    <a:cubicBezTo>
                      <a:pt x="12455" y="17939"/>
                      <a:pt x="12202" y="18193"/>
                      <a:pt x="11891" y="18193"/>
                    </a:cubicBezTo>
                    <a:lnTo>
                      <a:pt x="1700" y="18193"/>
                    </a:lnTo>
                    <a:cubicBezTo>
                      <a:pt x="1386" y="18193"/>
                      <a:pt x="1132" y="17939"/>
                      <a:pt x="1132" y="17628"/>
                    </a:cubicBezTo>
                    <a:lnTo>
                      <a:pt x="1132" y="15928"/>
                    </a:lnTo>
                    <a:close/>
                    <a:moveTo>
                      <a:pt x="1700" y="1"/>
                    </a:moveTo>
                    <a:cubicBezTo>
                      <a:pt x="761" y="1"/>
                      <a:pt x="0" y="762"/>
                      <a:pt x="0" y="1701"/>
                    </a:cubicBezTo>
                    <a:lnTo>
                      <a:pt x="0" y="17628"/>
                    </a:lnTo>
                    <a:cubicBezTo>
                      <a:pt x="0" y="18564"/>
                      <a:pt x="761" y="19325"/>
                      <a:pt x="1700" y="19325"/>
                    </a:cubicBezTo>
                    <a:lnTo>
                      <a:pt x="11891" y="19325"/>
                    </a:lnTo>
                    <a:cubicBezTo>
                      <a:pt x="12827" y="19325"/>
                      <a:pt x="13588" y="18564"/>
                      <a:pt x="13588" y="17628"/>
                    </a:cubicBezTo>
                    <a:lnTo>
                      <a:pt x="13588" y="1701"/>
                    </a:lnTo>
                    <a:cubicBezTo>
                      <a:pt x="13588" y="762"/>
                      <a:pt x="12827" y="1"/>
                      <a:pt x="1189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61" name="Google Shape;5058;p63">
                <a:extLst>
                  <a:ext uri="{FF2B5EF4-FFF2-40B4-BE49-F238E27FC236}">
                    <a16:creationId xmlns:a16="http://schemas.microsoft.com/office/drawing/2014/main" xmlns="" id="{8CB0B8C2-7C2F-4025-A537-15AB0C0FB6CE}"/>
                  </a:ext>
                </a:extLst>
              </p:cNvPr>
              <p:cNvSpPr/>
              <p:nvPr/>
            </p:nvSpPr>
            <p:spPr>
              <a:xfrm>
                <a:off x="3461600" y="3030200"/>
                <a:ext cx="101025" cy="28325"/>
              </a:xfrm>
              <a:custGeom>
                <a:avLst/>
                <a:gdLst/>
                <a:ahLst/>
                <a:cxnLst/>
                <a:rect l="l" t="t" r="r" b="b"/>
                <a:pathLst>
                  <a:path w="4041" h="1133" extrusionOk="0">
                    <a:moveTo>
                      <a:pt x="568" y="1"/>
                    </a:moveTo>
                    <a:cubicBezTo>
                      <a:pt x="254" y="1"/>
                      <a:pt x="1" y="251"/>
                      <a:pt x="1" y="565"/>
                    </a:cubicBezTo>
                    <a:cubicBezTo>
                      <a:pt x="1" y="879"/>
                      <a:pt x="254" y="1133"/>
                      <a:pt x="568" y="1133"/>
                    </a:cubicBezTo>
                    <a:lnTo>
                      <a:pt x="3473" y="1133"/>
                    </a:lnTo>
                    <a:cubicBezTo>
                      <a:pt x="3787" y="1133"/>
                      <a:pt x="4041" y="879"/>
                      <a:pt x="4041" y="565"/>
                    </a:cubicBezTo>
                    <a:cubicBezTo>
                      <a:pt x="4041" y="251"/>
                      <a:pt x="3787" y="1"/>
                      <a:pt x="347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362" name="Google Shape;5059;p63">
              <a:extLst>
                <a:ext uri="{FF2B5EF4-FFF2-40B4-BE49-F238E27FC236}">
                  <a16:creationId xmlns:a16="http://schemas.microsoft.com/office/drawing/2014/main" xmlns="" id="{568B9118-1265-454A-8E0F-BBA4CCCC415A}"/>
                </a:ext>
              </a:extLst>
            </p:cNvPr>
            <p:cNvSpPr/>
            <p:nvPr/>
          </p:nvSpPr>
          <p:spPr>
            <a:xfrm>
              <a:off x="5767230" y="3147265"/>
              <a:ext cx="189746" cy="231315"/>
            </a:xfrm>
            <a:custGeom>
              <a:avLst/>
              <a:gdLst/>
              <a:ahLst/>
              <a:cxnLst/>
              <a:rect l="l" t="t" r="r" b="b"/>
              <a:pathLst>
                <a:path w="15853" h="19326" extrusionOk="0">
                  <a:moveTo>
                    <a:pt x="9627" y="1133"/>
                  </a:moveTo>
                  <a:cubicBezTo>
                    <a:pt x="9938" y="1133"/>
                    <a:pt x="10191" y="1387"/>
                    <a:pt x="10191" y="1701"/>
                  </a:cubicBezTo>
                  <a:lnTo>
                    <a:pt x="10191" y="2265"/>
                  </a:lnTo>
                  <a:lnTo>
                    <a:pt x="1133" y="2265"/>
                  </a:lnTo>
                  <a:lnTo>
                    <a:pt x="1133" y="1701"/>
                  </a:lnTo>
                  <a:cubicBezTo>
                    <a:pt x="1133" y="1387"/>
                    <a:pt x="1387" y="1133"/>
                    <a:pt x="1701" y="1133"/>
                  </a:cubicBezTo>
                  <a:close/>
                  <a:moveTo>
                    <a:pt x="10191" y="3398"/>
                  </a:moveTo>
                  <a:lnTo>
                    <a:pt x="10191" y="8063"/>
                  </a:lnTo>
                  <a:cubicBezTo>
                    <a:pt x="10009" y="7998"/>
                    <a:pt x="9817" y="7965"/>
                    <a:pt x="9625" y="7965"/>
                  </a:cubicBezTo>
                  <a:cubicBezTo>
                    <a:pt x="9434" y="7965"/>
                    <a:pt x="9242" y="7998"/>
                    <a:pt x="9059" y="8063"/>
                  </a:cubicBezTo>
                  <a:lnTo>
                    <a:pt x="9059" y="6230"/>
                  </a:lnTo>
                  <a:cubicBezTo>
                    <a:pt x="9059" y="5291"/>
                    <a:pt x="8298" y="4530"/>
                    <a:pt x="7362" y="4530"/>
                  </a:cubicBezTo>
                  <a:cubicBezTo>
                    <a:pt x="6423" y="4530"/>
                    <a:pt x="5662" y="5291"/>
                    <a:pt x="5662" y="6230"/>
                  </a:cubicBezTo>
                  <a:lnTo>
                    <a:pt x="5662" y="10285"/>
                  </a:lnTo>
                  <a:cubicBezTo>
                    <a:pt x="4346" y="10557"/>
                    <a:pt x="3401" y="11716"/>
                    <a:pt x="3398" y="13060"/>
                  </a:cubicBezTo>
                  <a:lnTo>
                    <a:pt x="3398" y="14231"/>
                  </a:lnTo>
                  <a:cubicBezTo>
                    <a:pt x="3398" y="14419"/>
                    <a:pt x="3404" y="14609"/>
                    <a:pt x="3413" y="14796"/>
                  </a:cubicBezTo>
                  <a:lnTo>
                    <a:pt x="1133" y="14796"/>
                  </a:lnTo>
                  <a:lnTo>
                    <a:pt x="1133" y="3398"/>
                  </a:lnTo>
                  <a:close/>
                  <a:moveTo>
                    <a:pt x="3543" y="15928"/>
                  </a:moveTo>
                  <a:cubicBezTo>
                    <a:pt x="3606" y="16312"/>
                    <a:pt x="3694" y="16689"/>
                    <a:pt x="3802" y="17061"/>
                  </a:cubicBezTo>
                  <a:lnTo>
                    <a:pt x="1701" y="17061"/>
                  </a:lnTo>
                  <a:cubicBezTo>
                    <a:pt x="1387" y="17061"/>
                    <a:pt x="1133" y="16807"/>
                    <a:pt x="1133" y="16496"/>
                  </a:cubicBezTo>
                  <a:lnTo>
                    <a:pt x="1133" y="15928"/>
                  </a:lnTo>
                  <a:close/>
                  <a:moveTo>
                    <a:pt x="7362" y="5662"/>
                  </a:moveTo>
                  <a:cubicBezTo>
                    <a:pt x="7673" y="5662"/>
                    <a:pt x="7927" y="5916"/>
                    <a:pt x="7927" y="6230"/>
                  </a:cubicBezTo>
                  <a:lnTo>
                    <a:pt x="7927" y="11928"/>
                  </a:lnTo>
                  <a:cubicBezTo>
                    <a:pt x="7927" y="12242"/>
                    <a:pt x="8181" y="12492"/>
                    <a:pt x="8495" y="12492"/>
                  </a:cubicBezTo>
                  <a:cubicBezTo>
                    <a:pt x="8806" y="12492"/>
                    <a:pt x="9059" y="12242"/>
                    <a:pt x="9059" y="11928"/>
                  </a:cubicBezTo>
                  <a:lnTo>
                    <a:pt x="9059" y="9663"/>
                  </a:lnTo>
                  <a:cubicBezTo>
                    <a:pt x="9059" y="9349"/>
                    <a:pt x="9313" y="9098"/>
                    <a:pt x="9627" y="9098"/>
                  </a:cubicBezTo>
                  <a:cubicBezTo>
                    <a:pt x="9938" y="9098"/>
                    <a:pt x="10191" y="9349"/>
                    <a:pt x="10191" y="9663"/>
                  </a:cubicBezTo>
                  <a:lnTo>
                    <a:pt x="10191" y="11928"/>
                  </a:lnTo>
                  <a:cubicBezTo>
                    <a:pt x="10191" y="12242"/>
                    <a:pt x="10445" y="12492"/>
                    <a:pt x="10759" y="12492"/>
                  </a:cubicBezTo>
                  <a:cubicBezTo>
                    <a:pt x="11070" y="12492"/>
                    <a:pt x="11324" y="12242"/>
                    <a:pt x="11324" y="11928"/>
                  </a:cubicBezTo>
                  <a:lnTo>
                    <a:pt x="11324" y="10795"/>
                  </a:lnTo>
                  <a:cubicBezTo>
                    <a:pt x="11324" y="10481"/>
                    <a:pt x="11577" y="10231"/>
                    <a:pt x="11891" y="10231"/>
                  </a:cubicBezTo>
                  <a:cubicBezTo>
                    <a:pt x="12202" y="10231"/>
                    <a:pt x="12456" y="10481"/>
                    <a:pt x="12456" y="10795"/>
                  </a:cubicBezTo>
                  <a:lnTo>
                    <a:pt x="12456" y="13060"/>
                  </a:lnTo>
                  <a:cubicBezTo>
                    <a:pt x="12456" y="13374"/>
                    <a:pt x="12710" y="13625"/>
                    <a:pt x="13024" y="13625"/>
                  </a:cubicBezTo>
                  <a:cubicBezTo>
                    <a:pt x="13335" y="13625"/>
                    <a:pt x="13588" y="13374"/>
                    <a:pt x="13588" y="13060"/>
                  </a:cubicBezTo>
                  <a:lnTo>
                    <a:pt x="13588" y="11928"/>
                  </a:lnTo>
                  <a:cubicBezTo>
                    <a:pt x="13588" y="11614"/>
                    <a:pt x="13842" y="11363"/>
                    <a:pt x="14156" y="11363"/>
                  </a:cubicBezTo>
                  <a:cubicBezTo>
                    <a:pt x="14467" y="11363"/>
                    <a:pt x="14721" y="11614"/>
                    <a:pt x="14721" y="11928"/>
                  </a:cubicBezTo>
                  <a:lnTo>
                    <a:pt x="14721" y="14231"/>
                  </a:lnTo>
                  <a:cubicBezTo>
                    <a:pt x="14718" y="15602"/>
                    <a:pt x="14407" y="16958"/>
                    <a:pt x="13806" y="18193"/>
                  </a:cubicBezTo>
                  <a:lnTo>
                    <a:pt x="5448" y="18193"/>
                  </a:lnTo>
                  <a:cubicBezTo>
                    <a:pt x="4844" y="16958"/>
                    <a:pt x="4533" y="15602"/>
                    <a:pt x="4530" y="14231"/>
                  </a:cubicBezTo>
                  <a:lnTo>
                    <a:pt x="4530" y="13060"/>
                  </a:lnTo>
                  <a:cubicBezTo>
                    <a:pt x="4530" y="12341"/>
                    <a:pt x="4983" y="11698"/>
                    <a:pt x="5662" y="11460"/>
                  </a:cubicBezTo>
                  <a:lnTo>
                    <a:pt x="5662" y="14231"/>
                  </a:lnTo>
                  <a:cubicBezTo>
                    <a:pt x="5662" y="14542"/>
                    <a:pt x="5916" y="14796"/>
                    <a:pt x="6230" y="14796"/>
                  </a:cubicBezTo>
                  <a:cubicBezTo>
                    <a:pt x="6541" y="14796"/>
                    <a:pt x="6795" y="14542"/>
                    <a:pt x="6795" y="14231"/>
                  </a:cubicBezTo>
                  <a:lnTo>
                    <a:pt x="6795" y="6230"/>
                  </a:lnTo>
                  <a:cubicBezTo>
                    <a:pt x="6795" y="5916"/>
                    <a:pt x="7048" y="5662"/>
                    <a:pt x="7362" y="5662"/>
                  </a:cubicBezTo>
                  <a:close/>
                  <a:moveTo>
                    <a:pt x="1701" y="1"/>
                  </a:moveTo>
                  <a:cubicBezTo>
                    <a:pt x="762" y="1"/>
                    <a:pt x="1" y="762"/>
                    <a:pt x="1" y="1701"/>
                  </a:cubicBezTo>
                  <a:lnTo>
                    <a:pt x="1" y="16496"/>
                  </a:lnTo>
                  <a:cubicBezTo>
                    <a:pt x="1" y="17432"/>
                    <a:pt x="762" y="18193"/>
                    <a:pt x="1701" y="18193"/>
                  </a:cubicBezTo>
                  <a:lnTo>
                    <a:pt x="4204" y="18193"/>
                  </a:lnTo>
                  <a:cubicBezTo>
                    <a:pt x="4285" y="18389"/>
                    <a:pt x="4376" y="18582"/>
                    <a:pt x="4470" y="18773"/>
                  </a:cubicBezTo>
                  <a:lnTo>
                    <a:pt x="4590" y="19011"/>
                  </a:lnTo>
                  <a:cubicBezTo>
                    <a:pt x="4687" y="19204"/>
                    <a:pt x="4880" y="19325"/>
                    <a:pt x="5098" y="19325"/>
                  </a:cubicBezTo>
                  <a:lnTo>
                    <a:pt x="14156" y="19325"/>
                  </a:lnTo>
                  <a:cubicBezTo>
                    <a:pt x="14370" y="19325"/>
                    <a:pt x="14564" y="19204"/>
                    <a:pt x="14660" y="19011"/>
                  </a:cubicBezTo>
                  <a:lnTo>
                    <a:pt x="14781" y="18773"/>
                  </a:lnTo>
                  <a:cubicBezTo>
                    <a:pt x="15485" y="17363"/>
                    <a:pt x="15850" y="15808"/>
                    <a:pt x="15853" y="14231"/>
                  </a:cubicBezTo>
                  <a:lnTo>
                    <a:pt x="15853" y="11928"/>
                  </a:lnTo>
                  <a:cubicBezTo>
                    <a:pt x="15853" y="10953"/>
                    <a:pt x="15054" y="10228"/>
                    <a:pt x="14155" y="10228"/>
                  </a:cubicBezTo>
                  <a:cubicBezTo>
                    <a:pt x="13949" y="10228"/>
                    <a:pt x="13737" y="10266"/>
                    <a:pt x="13528" y="10348"/>
                  </a:cubicBezTo>
                  <a:cubicBezTo>
                    <a:pt x="13326" y="9609"/>
                    <a:pt x="12655" y="9098"/>
                    <a:pt x="11891" y="9098"/>
                  </a:cubicBezTo>
                  <a:cubicBezTo>
                    <a:pt x="11883" y="9098"/>
                    <a:pt x="11875" y="9098"/>
                    <a:pt x="11867" y="9098"/>
                  </a:cubicBezTo>
                  <a:cubicBezTo>
                    <a:pt x="11682" y="9098"/>
                    <a:pt x="11497" y="9131"/>
                    <a:pt x="11324" y="9195"/>
                  </a:cubicBezTo>
                  <a:lnTo>
                    <a:pt x="11324" y="1701"/>
                  </a:lnTo>
                  <a:cubicBezTo>
                    <a:pt x="11324" y="762"/>
                    <a:pt x="10563" y="1"/>
                    <a:pt x="9627"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63" name="Google Shape;5060;p63">
              <a:extLst>
                <a:ext uri="{FF2B5EF4-FFF2-40B4-BE49-F238E27FC236}">
                  <a16:creationId xmlns:a16="http://schemas.microsoft.com/office/drawing/2014/main" xmlns="" id="{F1E8C51E-F307-4E69-AF9F-8EBC995263D4}"/>
                </a:ext>
              </a:extLst>
            </p:cNvPr>
            <p:cNvSpPr/>
            <p:nvPr/>
          </p:nvSpPr>
          <p:spPr>
            <a:xfrm>
              <a:off x="6034533" y="3154495"/>
              <a:ext cx="231315" cy="216856"/>
            </a:xfrm>
            <a:custGeom>
              <a:avLst/>
              <a:gdLst/>
              <a:ahLst/>
              <a:cxnLst/>
              <a:rect l="l" t="t" r="r" b="b"/>
              <a:pathLst>
                <a:path w="19326" h="18118" extrusionOk="0">
                  <a:moveTo>
                    <a:pt x="17628" y="6794"/>
                  </a:moveTo>
                  <a:cubicBezTo>
                    <a:pt x="17939" y="6794"/>
                    <a:pt x="18193" y="7048"/>
                    <a:pt x="18193" y="7362"/>
                  </a:cubicBezTo>
                  <a:lnTo>
                    <a:pt x="18193" y="7927"/>
                  </a:lnTo>
                  <a:lnTo>
                    <a:pt x="12532" y="7927"/>
                  </a:lnTo>
                  <a:lnTo>
                    <a:pt x="12532" y="7362"/>
                  </a:lnTo>
                  <a:cubicBezTo>
                    <a:pt x="12532" y="7048"/>
                    <a:pt x="12785" y="6794"/>
                    <a:pt x="13099" y="6794"/>
                  </a:cubicBezTo>
                  <a:close/>
                  <a:moveTo>
                    <a:pt x="17628" y="1133"/>
                  </a:moveTo>
                  <a:cubicBezTo>
                    <a:pt x="17939" y="1133"/>
                    <a:pt x="18193" y="1387"/>
                    <a:pt x="18193" y="1701"/>
                  </a:cubicBezTo>
                  <a:lnTo>
                    <a:pt x="18193" y="5759"/>
                  </a:lnTo>
                  <a:cubicBezTo>
                    <a:pt x="18012" y="5695"/>
                    <a:pt x="17819" y="5662"/>
                    <a:pt x="17628" y="5662"/>
                  </a:cubicBezTo>
                  <a:lnTo>
                    <a:pt x="13099" y="5662"/>
                  </a:lnTo>
                  <a:cubicBezTo>
                    <a:pt x="12160" y="5662"/>
                    <a:pt x="11399" y="6423"/>
                    <a:pt x="11399" y="7362"/>
                  </a:cubicBezTo>
                  <a:lnTo>
                    <a:pt x="11399" y="11324"/>
                  </a:lnTo>
                  <a:lnTo>
                    <a:pt x="1133" y="11324"/>
                  </a:lnTo>
                  <a:lnTo>
                    <a:pt x="1133" y="1701"/>
                  </a:lnTo>
                  <a:cubicBezTo>
                    <a:pt x="1133" y="1387"/>
                    <a:pt x="1387" y="1133"/>
                    <a:pt x="1701" y="1133"/>
                  </a:cubicBezTo>
                  <a:close/>
                  <a:moveTo>
                    <a:pt x="11399" y="12456"/>
                  </a:moveTo>
                  <a:lnTo>
                    <a:pt x="11399" y="13588"/>
                  </a:lnTo>
                  <a:lnTo>
                    <a:pt x="1701" y="13588"/>
                  </a:lnTo>
                  <a:cubicBezTo>
                    <a:pt x="1387" y="13588"/>
                    <a:pt x="1133" y="13335"/>
                    <a:pt x="1133" y="13024"/>
                  </a:cubicBezTo>
                  <a:lnTo>
                    <a:pt x="1133" y="12456"/>
                  </a:lnTo>
                  <a:close/>
                  <a:moveTo>
                    <a:pt x="18193" y="9059"/>
                  </a:moveTo>
                  <a:lnTo>
                    <a:pt x="18193" y="14720"/>
                  </a:lnTo>
                  <a:lnTo>
                    <a:pt x="12532" y="14720"/>
                  </a:lnTo>
                  <a:lnTo>
                    <a:pt x="12532" y="9059"/>
                  </a:lnTo>
                  <a:close/>
                  <a:moveTo>
                    <a:pt x="11399" y="14720"/>
                  </a:moveTo>
                  <a:lnTo>
                    <a:pt x="11399" y="16420"/>
                  </a:lnTo>
                  <a:cubicBezTo>
                    <a:pt x="11399" y="16611"/>
                    <a:pt x="11432" y="16804"/>
                    <a:pt x="11496" y="16985"/>
                  </a:cubicBezTo>
                  <a:lnTo>
                    <a:pt x="7051" y="16985"/>
                  </a:lnTo>
                  <a:lnTo>
                    <a:pt x="7806" y="14720"/>
                  </a:lnTo>
                  <a:close/>
                  <a:moveTo>
                    <a:pt x="18193" y="15853"/>
                  </a:moveTo>
                  <a:lnTo>
                    <a:pt x="18193" y="16420"/>
                  </a:lnTo>
                  <a:cubicBezTo>
                    <a:pt x="18193" y="16731"/>
                    <a:pt x="17939" y="16985"/>
                    <a:pt x="17628" y="16985"/>
                  </a:cubicBezTo>
                  <a:lnTo>
                    <a:pt x="13099" y="16985"/>
                  </a:lnTo>
                  <a:cubicBezTo>
                    <a:pt x="12785" y="16985"/>
                    <a:pt x="12532" y="16731"/>
                    <a:pt x="12532" y="16420"/>
                  </a:cubicBezTo>
                  <a:lnTo>
                    <a:pt x="12532" y="15853"/>
                  </a:lnTo>
                  <a:close/>
                  <a:moveTo>
                    <a:pt x="1701" y="1"/>
                  </a:moveTo>
                  <a:cubicBezTo>
                    <a:pt x="762" y="1"/>
                    <a:pt x="1" y="762"/>
                    <a:pt x="1" y="1701"/>
                  </a:cubicBezTo>
                  <a:lnTo>
                    <a:pt x="1" y="13024"/>
                  </a:lnTo>
                  <a:cubicBezTo>
                    <a:pt x="1" y="13960"/>
                    <a:pt x="762" y="14720"/>
                    <a:pt x="1701" y="14720"/>
                  </a:cubicBezTo>
                  <a:lnTo>
                    <a:pt x="6613" y="14720"/>
                  </a:lnTo>
                  <a:lnTo>
                    <a:pt x="5859" y="16985"/>
                  </a:lnTo>
                  <a:lnTo>
                    <a:pt x="4002" y="16985"/>
                  </a:lnTo>
                  <a:cubicBezTo>
                    <a:pt x="3688" y="16985"/>
                    <a:pt x="3437" y="17239"/>
                    <a:pt x="3437" y="17553"/>
                  </a:cubicBezTo>
                  <a:cubicBezTo>
                    <a:pt x="3437" y="17864"/>
                    <a:pt x="3688" y="18117"/>
                    <a:pt x="4002" y="18117"/>
                  </a:cubicBezTo>
                  <a:lnTo>
                    <a:pt x="17628" y="18117"/>
                  </a:lnTo>
                  <a:cubicBezTo>
                    <a:pt x="18564" y="18117"/>
                    <a:pt x="19325" y="17356"/>
                    <a:pt x="19325" y="16420"/>
                  </a:cubicBezTo>
                  <a:lnTo>
                    <a:pt x="19325" y="1701"/>
                  </a:lnTo>
                  <a:cubicBezTo>
                    <a:pt x="19325" y="762"/>
                    <a:pt x="18564" y="1"/>
                    <a:pt x="1762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64" name="Google Shape;5061;p63">
              <a:extLst>
                <a:ext uri="{FF2B5EF4-FFF2-40B4-BE49-F238E27FC236}">
                  <a16:creationId xmlns:a16="http://schemas.microsoft.com/office/drawing/2014/main" xmlns="" id="{12F92F12-17F4-4FAE-B020-308CB45028E1}"/>
                </a:ext>
              </a:extLst>
            </p:cNvPr>
            <p:cNvSpPr/>
            <p:nvPr/>
          </p:nvSpPr>
          <p:spPr>
            <a:xfrm>
              <a:off x="6323477" y="3154495"/>
              <a:ext cx="231315" cy="216856"/>
            </a:xfrm>
            <a:custGeom>
              <a:avLst/>
              <a:gdLst/>
              <a:ahLst/>
              <a:cxnLst/>
              <a:rect l="l" t="t" r="r" b="b"/>
              <a:pathLst>
                <a:path w="19326" h="18118" extrusionOk="0">
                  <a:moveTo>
                    <a:pt x="17628" y="1133"/>
                  </a:moveTo>
                  <a:cubicBezTo>
                    <a:pt x="17939" y="1133"/>
                    <a:pt x="18193" y="1387"/>
                    <a:pt x="18193" y="1701"/>
                  </a:cubicBezTo>
                  <a:lnTo>
                    <a:pt x="18193" y="11324"/>
                  </a:lnTo>
                  <a:lnTo>
                    <a:pt x="1133" y="11324"/>
                  </a:lnTo>
                  <a:lnTo>
                    <a:pt x="1133" y="1701"/>
                  </a:lnTo>
                  <a:cubicBezTo>
                    <a:pt x="1133" y="1387"/>
                    <a:pt x="1387" y="1133"/>
                    <a:pt x="1701" y="1133"/>
                  </a:cubicBezTo>
                  <a:close/>
                  <a:moveTo>
                    <a:pt x="18193" y="12456"/>
                  </a:moveTo>
                  <a:lnTo>
                    <a:pt x="18193" y="13024"/>
                  </a:lnTo>
                  <a:cubicBezTo>
                    <a:pt x="18193" y="13335"/>
                    <a:pt x="17939" y="13588"/>
                    <a:pt x="17628" y="13588"/>
                  </a:cubicBezTo>
                  <a:lnTo>
                    <a:pt x="1701" y="13588"/>
                  </a:lnTo>
                  <a:cubicBezTo>
                    <a:pt x="1387" y="13588"/>
                    <a:pt x="1133" y="13335"/>
                    <a:pt x="1133" y="13024"/>
                  </a:cubicBezTo>
                  <a:lnTo>
                    <a:pt x="1133" y="12456"/>
                  </a:lnTo>
                  <a:close/>
                  <a:moveTo>
                    <a:pt x="11520" y="14720"/>
                  </a:moveTo>
                  <a:lnTo>
                    <a:pt x="12275" y="16985"/>
                  </a:lnTo>
                  <a:lnTo>
                    <a:pt x="7051" y="16985"/>
                  </a:lnTo>
                  <a:lnTo>
                    <a:pt x="7806" y="14720"/>
                  </a:lnTo>
                  <a:close/>
                  <a:moveTo>
                    <a:pt x="1701" y="1"/>
                  </a:moveTo>
                  <a:cubicBezTo>
                    <a:pt x="762" y="1"/>
                    <a:pt x="1" y="762"/>
                    <a:pt x="1" y="1701"/>
                  </a:cubicBezTo>
                  <a:lnTo>
                    <a:pt x="1" y="13024"/>
                  </a:lnTo>
                  <a:cubicBezTo>
                    <a:pt x="1" y="13960"/>
                    <a:pt x="762" y="14720"/>
                    <a:pt x="1701" y="14720"/>
                  </a:cubicBezTo>
                  <a:lnTo>
                    <a:pt x="6614" y="14720"/>
                  </a:lnTo>
                  <a:lnTo>
                    <a:pt x="5859" y="16985"/>
                  </a:lnTo>
                  <a:lnTo>
                    <a:pt x="4002" y="16985"/>
                  </a:lnTo>
                  <a:cubicBezTo>
                    <a:pt x="3688" y="16985"/>
                    <a:pt x="3437" y="17239"/>
                    <a:pt x="3437" y="17553"/>
                  </a:cubicBezTo>
                  <a:cubicBezTo>
                    <a:pt x="3437" y="17864"/>
                    <a:pt x="3688" y="18117"/>
                    <a:pt x="4002" y="18117"/>
                  </a:cubicBezTo>
                  <a:lnTo>
                    <a:pt x="15325" y="18117"/>
                  </a:lnTo>
                  <a:cubicBezTo>
                    <a:pt x="15639" y="18117"/>
                    <a:pt x="15889" y="17864"/>
                    <a:pt x="15889" y="17553"/>
                  </a:cubicBezTo>
                  <a:cubicBezTo>
                    <a:pt x="15889" y="17239"/>
                    <a:pt x="15639" y="16985"/>
                    <a:pt x="15325" y="16985"/>
                  </a:cubicBezTo>
                  <a:lnTo>
                    <a:pt x="13468" y="16985"/>
                  </a:lnTo>
                  <a:lnTo>
                    <a:pt x="12713" y="14720"/>
                  </a:lnTo>
                  <a:lnTo>
                    <a:pt x="17628" y="14720"/>
                  </a:lnTo>
                  <a:cubicBezTo>
                    <a:pt x="18565" y="14720"/>
                    <a:pt x="19325" y="13960"/>
                    <a:pt x="19325" y="13024"/>
                  </a:cubicBezTo>
                  <a:lnTo>
                    <a:pt x="19325" y="1701"/>
                  </a:lnTo>
                  <a:cubicBezTo>
                    <a:pt x="19325" y="762"/>
                    <a:pt x="18565" y="1"/>
                    <a:pt x="1762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365" name="Google Shape;5062;p63">
              <a:extLst>
                <a:ext uri="{FF2B5EF4-FFF2-40B4-BE49-F238E27FC236}">
                  <a16:creationId xmlns:a16="http://schemas.microsoft.com/office/drawing/2014/main" xmlns="" id="{260CE569-9BAE-41B0-9B53-D615C6082721}"/>
                </a:ext>
              </a:extLst>
            </p:cNvPr>
            <p:cNvGrpSpPr/>
            <p:nvPr/>
          </p:nvGrpSpPr>
          <p:grpSpPr>
            <a:xfrm>
              <a:off x="6604338" y="3147546"/>
              <a:ext cx="230836" cy="230692"/>
              <a:chOff x="5648900" y="2616600"/>
              <a:chExt cx="482150" cy="481850"/>
            </a:xfrm>
            <a:solidFill>
              <a:schemeClr val="accent4"/>
            </a:solidFill>
          </p:grpSpPr>
          <p:sp>
            <p:nvSpPr>
              <p:cNvPr id="1366" name="Google Shape;5063;p63">
                <a:extLst>
                  <a:ext uri="{FF2B5EF4-FFF2-40B4-BE49-F238E27FC236}">
                    <a16:creationId xmlns:a16="http://schemas.microsoft.com/office/drawing/2014/main" xmlns="" id="{0337CF70-B797-4F5B-ADC0-AA12FC5499A2}"/>
                  </a:ext>
                </a:extLst>
              </p:cNvPr>
              <p:cNvSpPr/>
              <p:nvPr/>
            </p:nvSpPr>
            <p:spPr>
              <a:xfrm>
                <a:off x="5811500" y="2777025"/>
                <a:ext cx="156875" cy="148275"/>
              </a:xfrm>
              <a:custGeom>
                <a:avLst/>
                <a:gdLst/>
                <a:ahLst/>
                <a:cxnLst/>
                <a:rect l="l" t="t" r="r" b="b"/>
                <a:pathLst>
                  <a:path w="6275" h="5931" extrusionOk="0">
                    <a:moveTo>
                      <a:pt x="3137" y="1265"/>
                    </a:moveTo>
                    <a:lnTo>
                      <a:pt x="4994" y="2615"/>
                    </a:lnTo>
                    <a:lnTo>
                      <a:pt x="4285" y="4798"/>
                    </a:lnTo>
                    <a:lnTo>
                      <a:pt x="1990" y="4798"/>
                    </a:lnTo>
                    <a:lnTo>
                      <a:pt x="1280" y="2615"/>
                    </a:lnTo>
                    <a:lnTo>
                      <a:pt x="3137" y="1265"/>
                    </a:lnTo>
                    <a:close/>
                    <a:moveTo>
                      <a:pt x="3137" y="0"/>
                    </a:moveTo>
                    <a:cubicBezTo>
                      <a:pt x="3020" y="0"/>
                      <a:pt x="2903" y="37"/>
                      <a:pt x="2805" y="109"/>
                    </a:cubicBezTo>
                    <a:lnTo>
                      <a:pt x="281" y="1942"/>
                    </a:lnTo>
                    <a:cubicBezTo>
                      <a:pt x="85" y="2087"/>
                      <a:pt x="0" y="2340"/>
                      <a:pt x="76" y="2573"/>
                    </a:cubicBezTo>
                    <a:lnTo>
                      <a:pt x="1039" y="5541"/>
                    </a:lnTo>
                    <a:cubicBezTo>
                      <a:pt x="1117" y="5773"/>
                      <a:pt x="1335" y="5930"/>
                      <a:pt x="1579" y="5930"/>
                    </a:cubicBezTo>
                    <a:lnTo>
                      <a:pt x="4695" y="5930"/>
                    </a:lnTo>
                    <a:cubicBezTo>
                      <a:pt x="4943" y="5930"/>
                      <a:pt x="5160" y="5773"/>
                      <a:pt x="5236" y="5541"/>
                    </a:cubicBezTo>
                    <a:lnTo>
                      <a:pt x="6199" y="2573"/>
                    </a:lnTo>
                    <a:cubicBezTo>
                      <a:pt x="6275" y="2340"/>
                      <a:pt x="6190" y="2087"/>
                      <a:pt x="5994" y="1942"/>
                    </a:cubicBezTo>
                    <a:lnTo>
                      <a:pt x="3469" y="109"/>
                    </a:lnTo>
                    <a:cubicBezTo>
                      <a:pt x="3371" y="37"/>
                      <a:pt x="3254" y="0"/>
                      <a:pt x="313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67" name="Google Shape;5064;p63">
                <a:extLst>
                  <a:ext uri="{FF2B5EF4-FFF2-40B4-BE49-F238E27FC236}">
                    <a16:creationId xmlns:a16="http://schemas.microsoft.com/office/drawing/2014/main" xmlns="" id="{4F4ADAF2-1A2C-4AEC-8481-4C438B0A5197}"/>
                  </a:ext>
                </a:extLst>
              </p:cNvPr>
              <p:cNvSpPr/>
              <p:nvPr/>
            </p:nvSpPr>
            <p:spPr>
              <a:xfrm>
                <a:off x="5648900" y="2616600"/>
                <a:ext cx="482150" cy="481850"/>
              </a:xfrm>
              <a:custGeom>
                <a:avLst/>
                <a:gdLst/>
                <a:ahLst/>
                <a:cxnLst/>
                <a:rect l="l" t="t" r="r" b="b"/>
                <a:pathLst>
                  <a:path w="19286" h="19274" extrusionOk="0">
                    <a:moveTo>
                      <a:pt x="9641" y="1133"/>
                    </a:moveTo>
                    <a:cubicBezTo>
                      <a:pt x="9936" y="1133"/>
                      <a:pt x="10230" y="1148"/>
                      <a:pt x="10523" y="1179"/>
                    </a:cubicBezTo>
                    <a:cubicBezTo>
                      <a:pt x="10547" y="1182"/>
                      <a:pt x="10571" y="1185"/>
                      <a:pt x="10595" y="1185"/>
                    </a:cubicBezTo>
                    <a:cubicBezTo>
                      <a:pt x="10641" y="1191"/>
                      <a:pt x="10686" y="1197"/>
                      <a:pt x="10731" y="1203"/>
                    </a:cubicBezTo>
                    <a:cubicBezTo>
                      <a:pt x="10958" y="1230"/>
                      <a:pt x="11181" y="1269"/>
                      <a:pt x="11402" y="1314"/>
                    </a:cubicBezTo>
                    <a:lnTo>
                      <a:pt x="11501" y="1622"/>
                    </a:lnTo>
                    <a:lnTo>
                      <a:pt x="9644" y="2969"/>
                    </a:lnTo>
                    <a:lnTo>
                      <a:pt x="7787" y="1622"/>
                    </a:lnTo>
                    <a:lnTo>
                      <a:pt x="7887" y="1314"/>
                    </a:lnTo>
                    <a:cubicBezTo>
                      <a:pt x="8038" y="1281"/>
                      <a:pt x="8192" y="1254"/>
                      <a:pt x="8349" y="1230"/>
                    </a:cubicBezTo>
                    <a:lnTo>
                      <a:pt x="8352" y="1230"/>
                    </a:lnTo>
                    <a:cubicBezTo>
                      <a:pt x="8418" y="1221"/>
                      <a:pt x="8488" y="1209"/>
                      <a:pt x="8554" y="1203"/>
                    </a:cubicBezTo>
                    <a:cubicBezTo>
                      <a:pt x="8606" y="1194"/>
                      <a:pt x="8660" y="1188"/>
                      <a:pt x="8714" y="1185"/>
                    </a:cubicBezTo>
                    <a:lnTo>
                      <a:pt x="8760" y="1179"/>
                    </a:lnTo>
                    <a:cubicBezTo>
                      <a:pt x="9053" y="1148"/>
                      <a:pt x="9347" y="1133"/>
                      <a:pt x="9641" y="1133"/>
                    </a:cubicBezTo>
                    <a:close/>
                    <a:moveTo>
                      <a:pt x="2591" y="5394"/>
                    </a:moveTo>
                    <a:lnTo>
                      <a:pt x="3300" y="7577"/>
                    </a:lnTo>
                    <a:lnTo>
                      <a:pt x="1444" y="8926"/>
                    </a:lnTo>
                    <a:lnTo>
                      <a:pt x="1184" y="8736"/>
                    </a:lnTo>
                    <a:cubicBezTo>
                      <a:pt x="1187" y="8700"/>
                      <a:pt x="1193" y="8661"/>
                      <a:pt x="1199" y="8621"/>
                    </a:cubicBezTo>
                    <a:cubicBezTo>
                      <a:pt x="1202" y="8594"/>
                      <a:pt x="1205" y="8567"/>
                      <a:pt x="1208" y="8540"/>
                    </a:cubicBezTo>
                    <a:cubicBezTo>
                      <a:pt x="1211" y="8498"/>
                      <a:pt x="1220" y="8455"/>
                      <a:pt x="1226" y="8413"/>
                    </a:cubicBezTo>
                    <a:cubicBezTo>
                      <a:pt x="1229" y="8383"/>
                      <a:pt x="1232" y="8353"/>
                      <a:pt x="1238" y="8326"/>
                    </a:cubicBezTo>
                    <a:cubicBezTo>
                      <a:pt x="1244" y="8286"/>
                      <a:pt x="1250" y="8247"/>
                      <a:pt x="1256" y="8208"/>
                    </a:cubicBezTo>
                    <a:cubicBezTo>
                      <a:pt x="1265" y="8169"/>
                      <a:pt x="1268" y="8141"/>
                      <a:pt x="1274" y="8108"/>
                    </a:cubicBezTo>
                    <a:cubicBezTo>
                      <a:pt x="1280" y="8075"/>
                      <a:pt x="1290" y="8036"/>
                      <a:pt x="1296" y="7999"/>
                    </a:cubicBezTo>
                    <a:cubicBezTo>
                      <a:pt x="1302" y="7966"/>
                      <a:pt x="1308" y="7930"/>
                      <a:pt x="1317" y="7894"/>
                    </a:cubicBezTo>
                    <a:cubicBezTo>
                      <a:pt x="1323" y="7861"/>
                      <a:pt x="1332" y="7824"/>
                      <a:pt x="1338" y="7791"/>
                    </a:cubicBezTo>
                    <a:cubicBezTo>
                      <a:pt x="1347" y="7755"/>
                      <a:pt x="1356" y="7719"/>
                      <a:pt x="1362" y="7682"/>
                    </a:cubicBezTo>
                    <a:cubicBezTo>
                      <a:pt x="1371" y="7649"/>
                      <a:pt x="1380" y="7613"/>
                      <a:pt x="1389" y="7577"/>
                    </a:cubicBezTo>
                    <a:cubicBezTo>
                      <a:pt x="1398" y="7541"/>
                      <a:pt x="1407" y="7510"/>
                      <a:pt x="1413" y="7477"/>
                    </a:cubicBezTo>
                    <a:cubicBezTo>
                      <a:pt x="1425" y="7441"/>
                      <a:pt x="1434" y="7399"/>
                      <a:pt x="1447" y="7359"/>
                    </a:cubicBezTo>
                    <a:cubicBezTo>
                      <a:pt x="1456" y="7332"/>
                      <a:pt x="1462" y="7305"/>
                      <a:pt x="1471" y="7278"/>
                    </a:cubicBezTo>
                    <a:cubicBezTo>
                      <a:pt x="1483" y="7233"/>
                      <a:pt x="1495" y="7187"/>
                      <a:pt x="1510" y="7142"/>
                    </a:cubicBezTo>
                    <a:cubicBezTo>
                      <a:pt x="1516" y="7124"/>
                      <a:pt x="1522" y="7106"/>
                      <a:pt x="1528" y="7085"/>
                    </a:cubicBezTo>
                    <a:cubicBezTo>
                      <a:pt x="1546" y="7030"/>
                      <a:pt x="1561" y="6976"/>
                      <a:pt x="1579" y="6925"/>
                    </a:cubicBezTo>
                    <a:lnTo>
                      <a:pt x="1588" y="6900"/>
                    </a:lnTo>
                    <a:cubicBezTo>
                      <a:pt x="1767" y="6375"/>
                      <a:pt x="1996" y="5871"/>
                      <a:pt x="2274" y="5394"/>
                    </a:cubicBezTo>
                    <a:close/>
                    <a:moveTo>
                      <a:pt x="17012" y="5394"/>
                    </a:moveTo>
                    <a:cubicBezTo>
                      <a:pt x="17253" y="5813"/>
                      <a:pt x="17462" y="6257"/>
                      <a:pt x="17628" y="6713"/>
                    </a:cubicBezTo>
                    <a:lnTo>
                      <a:pt x="17628" y="6719"/>
                    </a:lnTo>
                    <a:cubicBezTo>
                      <a:pt x="17649" y="6774"/>
                      <a:pt x="17670" y="6831"/>
                      <a:pt x="17688" y="6888"/>
                    </a:cubicBezTo>
                    <a:cubicBezTo>
                      <a:pt x="17694" y="6906"/>
                      <a:pt x="17700" y="6922"/>
                      <a:pt x="17706" y="6937"/>
                    </a:cubicBezTo>
                    <a:cubicBezTo>
                      <a:pt x="17721" y="6982"/>
                      <a:pt x="17736" y="7027"/>
                      <a:pt x="17749" y="7072"/>
                    </a:cubicBezTo>
                    <a:cubicBezTo>
                      <a:pt x="17758" y="7103"/>
                      <a:pt x="17767" y="7130"/>
                      <a:pt x="17776" y="7157"/>
                    </a:cubicBezTo>
                    <a:cubicBezTo>
                      <a:pt x="17788" y="7196"/>
                      <a:pt x="17797" y="7230"/>
                      <a:pt x="17809" y="7266"/>
                    </a:cubicBezTo>
                    <a:cubicBezTo>
                      <a:pt x="17818" y="7305"/>
                      <a:pt x="17830" y="7341"/>
                      <a:pt x="17839" y="7377"/>
                    </a:cubicBezTo>
                    <a:cubicBezTo>
                      <a:pt x="17848" y="7408"/>
                      <a:pt x="17857" y="7438"/>
                      <a:pt x="17863" y="7468"/>
                    </a:cubicBezTo>
                    <a:cubicBezTo>
                      <a:pt x="17875" y="7510"/>
                      <a:pt x="17887" y="7553"/>
                      <a:pt x="17896" y="7598"/>
                    </a:cubicBezTo>
                    <a:lnTo>
                      <a:pt x="17915" y="7673"/>
                    </a:lnTo>
                    <a:cubicBezTo>
                      <a:pt x="17927" y="7722"/>
                      <a:pt x="17936" y="7767"/>
                      <a:pt x="17948" y="7812"/>
                    </a:cubicBezTo>
                    <a:lnTo>
                      <a:pt x="17963" y="7885"/>
                    </a:lnTo>
                    <a:cubicBezTo>
                      <a:pt x="17972" y="7933"/>
                      <a:pt x="17981" y="7978"/>
                      <a:pt x="17990" y="8027"/>
                    </a:cubicBezTo>
                    <a:cubicBezTo>
                      <a:pt x="17996" y="8051"/>
                      <a:pt x="18002" y="8075"/>
                      <a:pt x="18005" y="8099"/>
                    </a:cubicBezTo>
                    <a:cubicBezTo>
                      <a:pt x="18014" y="8144"/>
                      <a:pt x="18020" y="8193"/>
                      <a:pt x="18029" y="8238"/>
                    </a:cubicBezTo>
                    <a:cubicBezTo>
                      <a:pt x="18032" y="8265"/>
                      <a:pt x="18038" y="8289"/>
                      <a:pt x="18041" y="8317"/>
                    </a:cubicBezTo>
                    <a:cubicBezTo>
                      <a:pt x="18050" y="8362"/>
                      <a:pt x="18057" y="8404"/>
                      <a:pt x="18063" y="8449"/>
                    </a:cubicBezTo>
                    <a:cubicBezTo>
                      <a:pt x="18066" y="8477"/>
                      <a:pt x="18069" y="8507"/>
                      <a:pt x="18075" y="8534"/>
                    </a:cubicBezTo>
                    <a:cubicBezTo>
                      <a:pt x="18078" y="8576"/>
                      <a:pt x="18084" y="8621"/>
                      <a:pt x="18090" y="8664"/>
                    </a:cubicBezTo>
                    <a:cubicBezTo>
                      <a:pt x="18093" y="8688"/>
                      <a:pt x="18096" y="8712"/>
                      <a:pt x="18096" y="8739"/>
                    </a:cubicBezTo>
                    <a:lnTo>
                      <a:pt x="17836" y="8926"/>
                    </a:lnTo>
                    <a:lnTo>
                      <a:pt x="15979" y="7580"/>
                    </a:lnTo>
                    <a:lnTo>
                      <a:pt x="16689" y="5397"/>
                    </a:lnTo>
                    <a:lnTo>
                      <a:pt x="17012" y="5394"/>
                    </a:lnTo>
                    <a:close/>
                    <a:moveTo>
                      <a:pt x="5722" y="15029"/>
                    </a:moveTo>
                    <a:lnTo>
                      <a:pt x="6432" y="17212"/>
                    </a:lnTo>
                    <a:lnTo>
                      <a:pt x="6172" y="17402"/>
                    </a:lnTo>
                    <a:cubicBezTo>
                      <a:pt x="5091" y="16916"/>
                      <a:pt x="4125" y="16209"/>
                      <a:pt x="3331" y="15331"/>
                    </a:cubicBezTo>
                    <a:lnTo>
                      <a:pt x="3427" y="15029"/>
                    </a:lnTo>
                    <a:close/>
                    <a:moveTo>
                      <a:pt x="15855" y="15029"/>
                    </a:moveTo>
                    <a:lnTo>
                      <a:pt x="15952" y="15331"/>
                    </a:lnTo>
                    <a:cubicBezTo>
                      <a:pt x="15158" y="16209"/>
                      <a:pt x="14192" y="16916"/>
                      <a:pt x="13111" y="17402"/>
                    </a:cubicBezTo>
                    <a:lnTo>
                      <a:pt x="12851" y="17212"/>
                    </a:lnTo>
                    <a:lnTo>
                      <a:pt x="13561" y="15029"/>
                    </a:lnTo>
                    <a:close/>
                    <a:moveTo>
                      <a:pt x="6571" y="1707"/>
                    </a:moveTo>
                    <a:cubicBezTo>
                      <a:pt x="6516" y="1927"/>
                      <a:pt x="6604" y="2160"/>
                      <a:pt x="6788" y="2296"/>
                    </a:cubicBezTo>
                    <a:lnTo>
                      <a:pt x="9309" y="4129"/>
                    </a:lnTo>
                    <a:cubicBezTo>
                      <a:pt x="9409" y="4199"/>
                      <a:pt x="9526" y="4235"/>
                      <a:pt x="9643" y="4235"/>
                    </a:cubicBezTo>
                    <a:cubicBezTo>
                      <a:pt x="9760" y="4235"/>
                      <a:pt x="9877" y="4199"/>
                      <a:pt x="9976" y="4129"/>
                    </a:cubicBezTo>
                    <a:lnTo>
                      <a:pt x="12498" y="2296"/>
                    </a:lnTo>
                    <a:cubicBezTo>
                      <a:pt x="12682" y="2160"/>
                      <a:pt x="12769" y="1927"/>
                      <a:pt x="12715" y="1707"/>
                    </a:cubicBezTo>
                    <a:lnTo>
                      <a:pt x="12715" y="1707"/>
                    </a:lnTo>
                    <a:cubicBezTo>
                      <a:pt x="14089" y="2241"/>
                      <a:pt x="15300" y="3123"/>
                      <a:pt x="16230" y="4264"/>
                    </a:cubicBezTo>
                    <a:cubicBezTo>
                      <a:pt x="16003" y="4283"/>
                      <a:pt x="15813" y="4437"/>
                      <a:pt x="15744" y="4651"/>
                    </a:cubicBezTo>
                    <a:lnTo>
                      <a:pt x="14777" y="7616"/>
                    </a:lnTo>
                    <a:cubicBezTo>
                      <a:pt x="14702" y="7852"/>
                      <a:pt x="14786" y="8105"/>
                      <a:pt x="14986" y="8250"/>
                    </a:cubicBezTo>
                    <a:lnTo>
                      <a:pt x="17507" y="10083"/>
                    </a:lnTo>
                    <a:cubicBezTo>
                      <a:pt x="17605" y="10155"/>
                      <a:pt x="17721" y="10192"/>
                      <a:pt x="17838" y="10192"/>
                    </a:cubicBezTo>
                    <a:cubicBezTo>
                      <a:pt x="17940" y="10192"/>
                      <a:pt x="18043" y="10164"/>
                      <a:pt x="18135" y="10107"/>
                    </a:cubicBezTo>
                    <a:lnTo>
                      <a:pt x="18135" y="10107"/>
                    </a:lnTo>
                    <a:cubicBezTo>
                      <a:pt x="18053" y="11581"/>
                      <a:pt x="17592" y="13006"/>
                      <a:pt x="16788" y="14244"/>
                    </a:cubicBezTo>
                    <a:cubicBezTo>
                      <a:pt x="16701" y="14032"/>
                      <a:pt x="16495" y="13896"/>
                      <a:pt x="16269" y="13896"/>
                    </a:cubicBezTo>
                    <a:lnTo>
                      <a:pt x="13150" y="13896"/>
                    </a:lnTo>
                    <a:cubicBezTo>
                      <a:pt x="12905" y="13896"/>
                      <a:pt x="12688" y="14053"/>
                      <a:pt x="12612" y="14289"/>
                    </a:cubicBezTo>
                    <a:lnTo>
                      <a:pt x="11649" y="17254"/>
                    </a:lnTo>
                    <a:cubicBezTo>
                      <a:pt x="11577" y="17471"/>
                      <a:pt x="11646" y="17710"/>
                      <a:pt x="11818" y="17858"/>
                    </a:cubicBezTo>
                    <a:cubicBezTo>
                      <a:pt x="11106" y="18045"/>
                      <a:pt x="10374" y="18139"/>
                      <a:pt x="9643" y="18139"/>
                    </a:cubicBezTo>
                    <a:cubicBezTo>
                      <a:pt x="8911" y="18139"/>
                      <a:pt x="8180" y="18045"/>
                      <a:pt x="7467" y="17858"/>
                    </a:cubicBezTo>
                    <a:cubicBezTo>
                      <a:pt x="7639" y="17710"/>
                      <a:pt x="7709" y="17471"/>
                      <a:pt x="7636" y="17254"/>
                    </a:cubicBezTo>
                    <a:lnTo>
                      <a:pt x="6673" y="14289"/>
                    </a:lnTo>
                    <a:cubicBezTo>
                      <a:pt x="6598" y="14053"/>
                      <a:pt x="6380" y="13896"/>
                      <a:pt x="6136" y="13896"/>
                    </a:cubicBezTo>
                    <a:lnTo>
                      <a:pt x="3020" y="13896"/>
                    </a:lnTo>
                    <a:cubicBezTo>
                      <a:pt x="2790" y="13896"/>
                      <a:pt x="2585" y="14032"/>
                      <a:pt x="2497" y="14244"/>
                    </a:cubicBezTo>
                    <a:cubicBezTo>
                      <a:pt x="1694" y="13006"/>
                      <a:pt x="1229" y="11581"/>
                      <a:pt x="1151" y="10107"/>
                    </a:cubicBezTo>
                    <a:lnTo>
                      <a:pt x="1151" y="10107"/>
                    </a:lnTo>
                    <a:cubicBezTo>
                      <a:pt x="1240" y="10163"/>
                      <a:pt x="1342" y="10191"/>
                      <a:pt x="1443" y="10191"/>
                    </a:cubicBezTo>
                    <a:cubicBezTo>
                      <a:pt x="1560" y="10191"/>
                      <a:pt x="1677" y="10154"/>
                      <a:pt x="1776" y="10083"/>
                    </a:cubicBezTo>
                    <a:lnTo>
                      <a:pt x="4300" y="8250"/>
                    </a:lnTo>
                    <a:cubicBezTo>
                      <a:pt x="4496" y="8105"/>
                      <a:pt x="4581" y="7852"/>
                      <a:pt x="4505" y="7616"/>
                    </a:cubicBezTo>
                    <a:lnTo>
                      <a:pt x="3542" y="4654"/>
                    </a:lnTo>
                    <a:cubicBezTo>
                      <a:pt x="3473" y="4440"/>
                      <a:pt x="3279" y="4286"/>
                      <a:pt x="3053" y="4264"/>
                    </a:cubicBezTo>
                    <a:cubicBezTo>
                      <a:pt x="3986" y="3123"/>
                      <a:pt x="5197" y="2241"/>
                      <a:pt x="6568" y="1707"/>
                    </a:cubicBezTo>
                    <a:close/>
                    <a:moveTo>
                      <a:pt x="9641" y="1"/>
                    </a:moveTo>
                    <a:cubicBezTo>
                      <a:pt x="9566" y="1"/>
                      <a:pt x="9490" y="1"/>
                      <a:pt x="9412" y="4"/>
                    </a:cubicBezTo>
                    <a:lnTo>
                      <a:pt x="9394" y="4"/>
                    </a:lnTo>
                    <a:cubicBezTo>
                      <a:pt x="9318" y="7"/>
                      <a:pt x="9246" y="7"/>
                      <a:pt x="9173" y="13"/>
                    </a:cubicBezTo>
                    <a:lnTo>
                      <a:pt x="9137" y="13"/>
                    </a:lnTo>
                    <a:cubicBezTo>
                      <a:pt x="9077" y="16"/>
                      <a:pt x="9019" y="19"/>
                      <a:pt x="8959" y="22"/>
                    </a:cubicBezTo>
                    <a:lnTo>
                      <a:pt x="8908" y="25"/>
                    </a:lnTo>
                    <a:cubicBezTo>
                      <a:pt x="8850" y="31"/>
                      <a:pt x="8790" y="37"/>
                      <a:pt x="8732" y="40"/>
                    </a:cubicBezTo>
                    <a:lnTo>
                      <a:pt x="8630" y="52"/>
                    </a:lnTo>
                    <a:lnTo>
                      <a:pt x="8551" y="61"/>
                    </a:lnTo>
                    <a:cubicBezTo>
                      <a:pt x="8476" y="67"/>
                      <a:pt x="8400" y="76"/>
                      <a:pt x="8325" y="88"/>
                    </a:cubicBezTo>
                    <a:lnTo>
                      <a:pt x="8313" y="88"/>
                    </a:lnTo>
                    <a:cubicBezTo>
                      <a:pt x="3965" y="695"/>
                      <a:pt x="574" y="4162"/>
                      <a:pt x="67" y="8522"/>
                    </a:cubicBezTo>
                    <a:lnTo>
                      <a:pt x="67" y="8525"/>
                    </a:lnTo>
                    <a:lnTo>
                      <a:pt x="67" y="8537"/>
                    </a:lnTo>
                    <a:cubicBezTo>
                      <a:pt x="61" y="8609"/>
                      <a:pt x="52" y="8685"/>
                      <a:pt x="46" y="8760"/>
                    </a:cubicBezTo>
                    <a:cubicBezTo>
                      <a:pt x="42" y="8794"/>
                      <a:pt x="39" y="8827"/>
                      <a:pt x="36" y="8860"/>
                    </a:cubicBezTo>
                    <a:cubicBezTo>
                      <a:pt x="33" y="8893"/>
                      <a:pt x="33" y="8920"/>
                      <a:pt x="30" y="8951"/>
                    </a:cubicBezTo>
                    <a:lnTo>
                      <a:pt x="30" y="8966"/>
                    </a:lnTo>
                    <a:cubicBezTo>
                      <a:pt x="30" y="8969"/>
                      <a:pt x="30" y="8972"/>
                      <a:pt x="30" y="8975"/>
                    </a:cubicBezTo>
                    <a:cubicBezTo>
                      <a:pt x="15" y="9195"/>
                      <a:pt x="6" y="9416"/>
                      <a:pt x="6" y="9636"/>
                    </a:cubicBezTo>
                    <a:cubicBezTo>
                      <a:pt x="0" y="12000"/>
                      <a:pt x="870" y="14286"/>
                      <a:pt x="2449" y="16046"/>
                    </a:cubicBezTo>
                    <a:lnTo>
                      <a:pt x="2458" y="16055"/>
                    </a:lnTo>
                    <a:cubicBezTo>
                      <a:pt x="2576" y="16191"/>
                      <a:pt x="2703" y="16321"/>
                      <a:pt x="2829" y="16451"/>
                    </a:cubicBezTo>
                    <a:lnTo>
                      <a:pt x="2860" y="16478"/>
                    </a:lnTo>
                    <a:lnTo>
                      <a:pt x="2866" y="16484"/>
                    </a:lnTo>
                    <a:cubicBezTo>
                      <a:pt x="2932" y="16551"/>
                      <a:pt x="2999" y="16617"/>
                      <a:pt x="3068" y="16680"/>
                    </a:cubicBezTo>
                    <a:lnTo>
                      <a:pt x="3077" y="16689"/>
                    </a:lnTo>
                    <a:cubicBezTo>
                      <a:pt x="4927" y="18412"/>
                      <a:pt x="7285" y="19274"/>
                      <a:pt x="9643" y="19274"/>
                    </a:cubicBezTo>
                    <a:cubicBezTo>
                      <a:pt x="12000" y="19274"/>
                      <a:pt x="14357" y="18413"/>
                      <a:pt x="16206" y="16692"/>
                    </a:cubicBezTo>
                    <a:lnTo>
                      <a:pt x="16224" y="16677"/>
                    </a:lnTo>
                    <a:cubicBezTo>
                      <a:pt x="16287" y="16620"/>
                      <a:pt x="16351" y="16560"/>
                      <a:pt x="16411" y="16496"/>
                    </a:cubicBezTo>
                    <a:lnTo>
                      <a:pt x="16435" y="16475"/>
                    </a:lnTo>
                    <a:lnTo>
                      <a:pt x="16459" y="16451"/>
                    </a:lnTo>
                    <a:cubicBezTo>
                      <a:pt x="16583" y="16324"/>
                      <a:pt x="16704" y="16197"/>
                      <a:pt x="16822" y="16067"/>
                    </a:cubicBezTo>
                    <a:lnTo>
                      <a:pt x="16861" y="16025"/>
                    </a:lnTo>
                    <a:cubicBezTo>
                      <a:pt x="16912" y="15965"/>
                      <a:pt x="16963" y="15907"/>
                      <a:pt x="17015" y="15847"/>
                    </a:cubicBezTo>
                    <a:lnTo>
                      <a:pt x="17030" y="15829"/>
                    </a:lnTo>
                    <a:lnTo>
                      <a:pt x="17036" y="15823"/>
                    </a:lnTo>
                    <a:cubicBezTo>
                      <a:pt x="18491" y="14090"/>
                      <a:pt x="19285" y="11898"/>
                      <a:pt x="19279" y="9636"/>
                    </a:cubicBezTo>
                    <a:cubicBezTo>
                      <a:pt x="19279" y="9413"/>
                      <a:pt x="19270" y="9189"/>
                      <a:pt x="19255" y="8969"/>
                    </a:cubicBezTo>
                    <a:cubicBezTo>
                      <a:pt x="19255" y="8969"/>
                      <a:pt x="19255" y="8969"/>
                      <a:pt x="19255" y="8966"/>
                    </a:cubicBezTo>
                    <a:lnTo>
                      <a:pt x="19255" y="8963"/>
                    </a:lnTo>
                    <a:cubicBezTo>
                      <a:pt x="19252" y="8923"/>
                      <a:pt x="19249" y="8881"/>
                      <a:pt x="19246" y="8842"/>
                    </a:cubicBezTo>
                    <a:lnTo>
                      <a:pt x="19243" y="8788"/>
                    </a:lnTo>
                    <a:cubicBezTo>
                      <a:pt x="18848" y="4319"/>
                      <a:pt x="15421" y="714"/>
                      <a:pt x="10976" y="92"/>
                    </a:cubicBezTo>
                    <a:lnTo>
                      <a:pt x="10946" y="85"/>
                    </a:lnTo>
                    <a:cubicBezTo>
                      <a:pt x="10879" y="76"/>
                      <a:pt x="10810" y="70"/>
                      <a:pt x="10740" y="61"/>
                    </a:cubicBezTo>
                    <a:lnTo>
                      <a:pt x="10650" y="52"/>
                    </a:lnTo>
                    <a:lnTo>
                      <a:pt x="10553" y="40"/>
                    </a:lnTo>
                    <a:cubicBezTo>
                      <a:pt x="10496" y="37"/>
                      <a:pt x="10435" y="31"/>
                      <a:pt x="10375" y="25"/>
                    </a:cubicBezTo>
                    <a:lnTo>
                      <a:pt x="10327" y="22"/>
                    </a:lnTo>
                    <a:cubicBezTo>
                      <a:pt x="10266" y="19"/>
                      <a:pt x="10206" y="16"/>
                      <a:pt x="10146" y="13"/>
                    </a:cubicBezTo>
                    <a:lnTo>
                      <a:pt x="10112" y="13"/>
                    </a:lnTo>
                    <a:cubicBezTo>
                      <a:pt x="10040" y="7"/>
                      <a:pt x="9964" y="4"/>
                      <a:pt x="9892" y="4"/>
                    </a:cubicBezTo>
                    <a:lnTo>
                      <a:pt x="9871" y="4"/>
                    </a:lnTo>
                    <a:cubicBezTo>
                      <a:pt x="9795" y="1"/>
                      <a:pt x="9720" y="1"/>
                      <a:pt x="964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368" name="Google Shape;5065;p63">
              <a:extLst>
                <a:ext uri="{FF2B5EF4-FFF2-40B4-BE49-F238E27FC236}">
                  <a16:creationId xmlns:a16="http://schemas.microsoft.com/office/drawing/2014/main" xmlns="" id="{FBCB0A21-012C-4E36-9018-E7B5914B0108}"/>
                </a:ext>
              </a:extLst>
            </p:cNvPr>
            <p:cNvGrpSpPr/>
            <p:nvPr/>
          </p:nvGrpSpPr>
          <p:grpSpPr>
            <a:xfrm>
              <a:off x="6889543" y="3147217"/>
              <a:ext cx="231303" cy="231351"/>
              <a:chOff x="6242825" y="2615925"/>
              <a:chExt cx="483125" cy="483225"/>
            </a:xfrm>
            <a:solidFill>
              <a:schemeClr val="accent4"/>
            </a:solidFill>
          </p:grpSpPr>
          <p:sp>
            <p:nvSpPr>
              <p:cNvPr id="1369" name="Google Shape;5066;p63">
                <a:extLst>
                  <a:ext uri="{FF2B5EF4-FFF2-40B4-BE49-F238E27FC236}">
                    <a16:creationId xmlns:a16="http://schemas.microsoft.com/office/drawing/2014/main" xmlns="" id="{6837E926-2FEC-47E9-984E-082B49CBFDB2}"/>
                  </a:ext>
                </a:extLst>
              </p:cNvPr>
              <p:cNvSpPr/>
              <p:nvPr/>
            </p:nvSpPr>
            <p:spPr>
              <a:xfrm>
                <a:off x="6242825" y="2672550"/>
                <a:ext cx="483125" cy="426600"/>
              </a:xfrm>
              <a:custGeom>
                <a:avLst/>
                <a:gdLst/>
                <a:ahLst/>
                <a:cxnLst/>
                <a:rect l="l" t="t" r="r" b="b"/>
                <a:pathLst>
                  <a:path w="19325" h="17064" extrusionOk="0">
                    <a:moveTo>
                      <a:pt x="10230" y="2331"/>
                    </a:moveTo>
                    <a:cubicBezTo>
                      <a:pt x="11387" y="2603"/>
                      <a:pt x="12437" y="3687"/>
                      <a:pt x="13056" y="5299"/>
                    </a:cubicBezTo>
                    <a:cubicBezTo>
                      <a:pt x="13144" y="5524"/>
                      <a:pt x="13357" y="5662"/>
                      <a:pt x="13583" y="5662"/>
                    </a:cubicBezTo>
                    <a:cubicBezTo>
                      <a:pt x="13652" y="5662"/>
                      <a:pt x="13722" y="5649"/>
                      <a:pt x="13790" y="5623"/>
                    </a:cubicBezTo>
                    <a:cubicBezTo>
                      <a:pt x="14083" y="5511"/>
                      <a:pt x="14228" y="5185"/>
                      <a:pt x="14113" y="4892"/>
                    </a:cubicBezTo>
                    <a:cubicBezTo>
                      <a:pt x="13790" y="4049"/>
                      <a:pt x="13349" y="3307"/>
                      <a:pt x="12830" y="2712"/>
                    </a:cubicBezTo>
                    <a:lnTo>
                      <a:pt x="12830" y="2712"/>
                    </a:lnTo>
                    <a:cubicBezTo>
                      <a:pt x="13911" y="3029"/>
                      <a:pt x="14901" y="3512"/>
                      <a:pt x="15750" y="4143"/>
                    </a:cubicBezTo>
                    <a:cubicBezTo>
                      <a:pt x="16882" y="4988"/>
                      <a:pt x="17649" y="6024"/>
                      <a:pt x="17990" y="7147"/>
                    </a:cubicBezTo>
                    <a:cubicBezTo>
                      <a:pt x="17519" y="6915"/>
                      <a:pt x="17000" y="6794"/>
                      <a:pt x="16476" y="6794"/>
                    </a:cubicBezTo>
                    <a:cubicBezTo>
                      <a:pt x="16469" y="6794"/>
                      <a:pt x="16463" y="6794"/>
                      <a:pt x="16456" y="6794"/>
                    </a:cubicBezTo>
                    <a:cubicBezTo>
                      <a:pt x="15729" y="6794"/>
                      <a:pt x="15040" y="7012"/>
                      <a:pt x="14515" y="7404"/>
                    </a:cubicBezTo>
                    <a:cubicBezTo>
                      <a:pt x="14400" y="7492"/>
                      <a:pt x="14291" y="7588"/>
                      <a:pt x="14192" y="7694"/>
                    </a:cubicBezTo>
                    <a:cubicBezTo>
                      <a:pt x="14092" y="7588"/>
                      <a:pt x="13983" y="7492"/>
                      <a:pt x="13869" y="7404"/>
                    </a:cubicBezTo>
                    <a:cubicBezTo>
                      <a:pt x="13343" y="7012"/>
                      <a:pt x="12655" y="6794"/>
                      <a:pt x="11927" y="6794"/>
                    </a:cubicBezTo>
                    <a:cubicBezTo>
                      <a:pt x="11199" y="6794"/>
                      <a:pt x="10511" y="7012"/>
                      <a:pt x="9986" y="7404"/>
                    </a:cubicBezTo>
                    <a:cubicBezTo>
                      <a:pt x="9871" y="7492"/>
                      <a:pt x="9762" y="7588"/>
                      <a:pt x="9662" y="7694"/>
                    </a:cubicBezTo>
                    <a:cubicBezTo>
                      <a:pt x="9563" y="7588"/>
                      <a:pt x="9454" y="7492"/>
                      <a:pt x="9339" y="7404"/>
                    </a:cubicBezTo>
                    <a:cubicBezTo>
                      <a:pt x="8814" y="7012"/>
                      <a:pt x="8126" y="6794"/>
                      <a:pt x="7398" y="6794"/>
                    </a:cubicBezTo>
                    <a:cubicBezTo>
                      <a:pt x="6670" y="6794"/>
                      <a:pt x="5982" y="7012"/>
                      <a:pt x="5456" y="7404"/>
                    </a:cubicBezTo>
                    <a:cubicBezTo>
                      <a:pt x="5342" y="7492"/>
                      <a:pt x="5233" y="7588"/>
                      <a:pt x="5133" y="7694"/>
                    </a:cubicBezTo>
                    <a:cubicBezTo>
                      <a:pt x="5034" y="7588"/>
                      <a:pt x="4925" y="7492"/>
                      <a:pt x="4810" y="7404"/>
                    </a:cubicBezTo>
                    <a:cubicBezTo>
                      <a:pt x="4285" y="7012"/>
                      <a:pt x="3596" y="6794"/>
                      <a:pt x="2869" y="6794"/>
                    </a:cubicBezTo>
                    <a:cubicBezTo>
                      <a:pt x="2862" y="6794"/>
                      <a:pt x="2856" y="6794"/>
                      <a:pt x="2849" y="6794"/>
                    </a:cubicBezTo>
                    <a:cubicBezTo>
                      <a:pt x="2324" y="6794"/>
                      <a:pt x="1806" y="6915"/>
                      <a:pt x="1335" y="7147"/>
                    </a:cubicBezTo>
                    <a:cubicBezTo>
                      <a:pt x="1676" y="6024"/>
                      <a:pt x="2443" y="4988"/>
                      <a:pt x="3578" y="4143"/>
                    </a:cubicBezTo>
                    <a:cubicBezTo>
                      <a:pt x="4424" y="3512"/>
                      <a:pt x="5414" y="3029"/>
                      <a:pt x="6498" y="2712"/>
                    </a:cubicBezTo>
                    <a:lnTo>
                      <a:pt x="6498" y="2712"/>
                    </a:lnTo>
                    <a:cubicBezTo>
                      <a:pt x="5976" y="3307"/>
                      <a:pt x="5538" y="4049"/>
                      <a:pt x="5212" y="4892"/>
                    </a:cubicBezTo>
                    <a:cubicBezTo>
                      <a:pt x="5097" y="5185"/>
                      <a:pt x="5245" y="5511"/>
                      <a:pt x="5535" y="5623"/>
                    </a:cubicBezTo>
                    <a:cubicBezTo>
                      <a:pt x="5603" y="5649"/>
                      <a:pt x="5673" y="5662"/>
                      <a:pt x="5742" y="5662"/>
                    </a:cubicBezTo>
                    <a:cubicBezTo>
                      <a:pt x="5968" y="5662"/>
                      <a:pt x="6181" y="5524"/>
                      <a:pt x="6269" y="5299"/>
                    </a:cubicBezTo>
                    <a:cubicBezTo>
                      <a:pt x="6891" y="3687"/>
                      <a:pt x="7941" y="2603"/>
                      <a:pt x="9098" y="2331"/>
                    </a:cubicBezTo>
                    <a:lnTo>
                      <a:pt x="9098" y="5097"/>
                    </a:lnTo>
                    <a:cubicBezTo>
                      <a:pt x="9098" y="5408"/>
                      <a:pt x="9351" y="5662"/>
                      <a:pt x="9662" y="5662"/>
                    </a:cubicBezTo>
                    <a:cubicBezTo>
                      <a:pt x="9976" y="5662"/>
                      <a:pt x="10230" y="5408"/>
                      <a:pt x="10230" y="5097"/>
                    </a:cubicBezTo>
                    <a:lnTo>
                      <a:pt x="10230" y="2331"/>
                    </a:lnTo>
                    <a:close/>
                    <a:moveTo>
                      <a:pt x="9662" y="0"/>
                    </a:moveTo>
                    <a:cubicBezTo>
                      <a:pt x="9348" y="0"/>
                      <a:pt x="9098" y="254"/>
                      <a:pt x="9098" y="568"/>
                    </a:cubicBezTo>
                    <a:lnTo>
                      <a:pt x="9098" y="1145"/>
                    </a:lnTo>
                    <a:cubicBezTo>
                      <a:pt x="6764" y="1247"/>
                      <a:pt x="4584" y="1981"/>
                      <a:pt x="2899" y="3234"/>
                    </a:cubicBezTo>
                    <a:cubicBezTo>
                      <a:pt x="1030" y="4629"/>
                      <a:pt x="0" y="6495"/>
                      <a:pt x="0" y="8494"/>
                    </a:cubicBezTo>
                    <a:lnTo>
                      <a:pt x="0" y="9059"/>
                    </a:lnTo>
                    <a:cubicBezTo>
                      <a:pt x="0" y="9373"/>
                      <a:pt x="254" y="9626"/>
                      <a:pt x="568" y="9626"/>
                    </a:cubicBezTo>
                    <a:cubicBezTo>
                      <a:pt x="879" y="9626"/>
                      <a:pt x="1133" y="9373"/>
                      <a:pt x="1133" y="9059"/>
                    </a:cubicBezTo>
                    <a:cubicBezTo>
                      <a:pt x="1133" y="8455"/>
                      <a:pt x="1945" y="7926"/>
                      <a:pt x="2869" y="7926"/>
                    </a:cubicBezTo>
                    <a:cubicBezTo>
                      <a:pt x="3793" y="7926"/>
                      <a:pt x="4569" y="8446"/>
                      <a:pt x="4569" y="9059"/>
                    </a:cubicBezTo>
                    <a:cubicBezTo>
                      <a:pt x="4569" y="9373"/>
                      <a:pt x="4819" y="9623"/>
                      <a:pt x="5133" y="9623"/>
                    </a:cubicBezTo>
                    <a:cubicBezTo>
                      <a:pt x="5447" y="9623"/>
                      <a:pt x="5701" y="9373"/>
                      <a:pt x="5701" y="9059"/>
                    </a:cubicBezTo>
                    <a:cubicBezTo>
                      <a:pt x="5701" y="8446"/>
                      <a:pt x="6477" y="7926"/>
                      <a:pt x="7398" y="7926"/>
                    </a:cubicBezTo>
                    <a:cubicBezTo>
                      <a:pt x="8319" y="7926"/>
                      <a:pt x="9098" y="8446"/>
                      <a:pt x="9098" y="9059"/>
                    </a:cubicBezTo>
                    <a:lnTo>
                      <a:pt x="9098" y="9475"/>
                    </a:lnTo>
                    <a:cubicBezTo>
                      <a:pt x="9098" y="9500"/>
                      <a:pt x="9098" y="9527"/>
                      <a:pt x="9101" y="9551"/>
                    </a:cubicBezTo>
                    <a:cubicBezTo>
                      <a:pt x="9098" y="9575"/>
                      <a:pt x="9098" y="9602"/>
                      <a:pt x="9098" y="9626"/>
                    </a:cubicBezTo>
                    <a:lnTo>
                      <a:pt x="9098" y="14799"/>
                    </a:lnTo>
                    <a:cubicBezTo>
                      <a:pt x="9098" y="15424"/>
                      <a:pt x="8591" y="15931"/>
                      <a:pt x="7966" y="15931"/>
                    </a:cubicBezTo>
                    <a:cubicBezTo>
                      <a:pt x="7337" y="15931"/>
                      <a:pt x="6833" y="15424"/>
                      <a:pt x="6833" y="14799"/>
                    </a:cubicBezTo>
                    <a:lnTo>
                      <a:pt x="6833" y="14231"/>
                    </a:lnTo>
                    <a:cubicBezTo>
                      <a:pt x="6833" y="13920"/>
                      <a:pt x="6580" y="13666"/>
                      <a:pt x="6266" y="13666"/>
                    </a:cubicBezTo>
                    <a:cubicBezTo>
                      <a:pt x="5952" y="13666"/>
                      <a:pt x="5701" y="13920"/>
                      <a:pt x="5701" y="14231"/>
                    </a:cubicBezTo>
                    <a:lnTo>
                      <a:pt x="5701" y="14799"/>
                    </a:lnTo>
                    <a:cubicBezTo>
                      <a:pt x="5701" y="16049"/>
                      <a:pt x="6712" y="17063"/>
                      <a:pt x="7966" y="17063"/>
                    </a:cubicBezTo>
                    <a:cubicBezTo>
                      <a:pt x="9216" y="17063"/>
                      <a:pt x="10230" y="16049"/>
                      <a:pt x="10230" y="14799"/>
                    </a:cubicBezTo>
                    <a:lnTo>
                      <a:pt x="10230" y="9626"/>
                    </a:lnTo>
                    <a:cubicBezTo>
                      <a:pt x="10227" y="9599"/>
                      <a:pt x="10227" y="9575"/>
                      <a:pt x="10224" y="9551"/>
                    </a:cubicBezTo>
                    <a:cubicBezTo>
                      <a:pt x="10227" y="9524"/>
                      <a:pt x="10227" y="9500"/>
                      <a:pt x="10230" y="9475"/>
                    </a:cubicBezTo>
                    <a:lnTo>
                      <a:pt x="10230" y="9059"/>
                    </a:lnTo>
                    <a:cubicBezTo>
                      <a:pt x="10230" y="8446"/>
                      <a:pt x="11006" y="7926"/>
                      <a:pt x="11927" y="7926"/>
                    </a:cubicBezTo>
                    <a:cubicBezTo>
                      <a:pt x="12848" y="7926"/>
                      <a:pt x="13627" y="8446"/>
                      <a:pt x="13627" y="9059"/>
                    </a:cubicBezTo>
                    <a:cubicBezTo>
                      <a:pt x="13627" y="9373"/>
                      <a:pt x="13878" y="9623"/>
                      <a:pt x="14192" y="9623"/>
                    </a:cubicBezTo>
                    <a:cubicBezTo>
                      <a:pt x="14506" y="9623"/>
                      <a:pt x="14759" y="9373"/>
                      <a:pt x="14759" y="9059"/>
                    </a:cubicBezTo>
                    <a:cubicBezTo>
                      <a:pt x="14759" y="8446"/>
                      <a:pt x="15535" y="7926"/>
                      <a:pt x="16456" y="7926"/>
                    </a:cubicBezTo>
                    <a:cubicBezTo>
                      <a:pt x="17377" y="7926"/>
                      <a:pt x="18192" y="8455"/>
                      <a:pt x="18192" y="9059"/>
                    </a:cubicBezTo>
                    <a:cubicBezTo>
                      <a:pt x="18192" y="9373"/>
                      <a:pt x="18446" y="9623"/>
                      <a:pt x="18760" y="9623"/>
                    </a:cubicBezTo>
                    <a:cubicBezTo>
                      <a:pt x="19071" y="9623"/>
                      <a:pt x="19325" y="9373"/>
                      <a:pt x="19325" y="9059"/>
                    </a:cubicBezTo>
                    <a:lnTo>
                      <a:pt x="19325" y="8494"/>
                    </a:lnTo>
                    <a:cubicBezTo>
                      <a:pt x="19325" y="6495"/>
                      <a:pt x="18295" y="4629"/>
                      <a:pt x="16426" y="3234"/>
                    </a:cubicBezTo>
                    <a:cubicBezTo>
                      <a:pt x="14744" y="1981"/>
                      <a:pt x="12561" y="1247"/>
                      <a:pt x="10230" y="1145"/>
                    </a:cubicBezTo>
                    <a:lnTo>
                      <a:pt x="10230" y="568"/>
                    </a:lnTo>
                    <a:cubicBezTo>
                      <a:pt x="10230" y="254"/>
                      <a:pt x="9976" y="0"/>
                      <a:pt x="96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70" name="Google Shape;5067;p63">
                <a:extLst>
                  <a:ext uri="{FF2B5EF4-FFF2-40B4-BE49-F238E27FC236}">
                    <a16:creationId xmlns:a16="http://schemas.microsoft.com/office/drawing/2014/main" xmlns="" id="{6A23ECC0-CDEF-4F53-9607-90D52CECBB44}"/>
                  </a:ext>
                </a:extLst>
              </p:cNvPr>
              <p:cNvSpPr/>
              <p:nvPr/>
            </p:nvSpPr>
            <p:spPr>
              <a:xfrm>
                <a:off x="6413650" y="2615925"/>
                <a:ext cx="28325" cy="56650"/>
              </a:xfrm>
              <a:custGeom>
                <a:avLst/>
                <a:gdLst/>
                <a:ahLst/>
                <a:cxnLst/>
                <a:rect l="l" t="t" r="r" b="b"/>
                <a:pathLst>
                  <a:path w="1133" h="2266" extrusionOk="0">
                    <a:moveTo>
                      <a:pt x="565" y="1"/>
                    </a:moveTo>
                    <a:cubicBezTo>
                      <a:pt x="251" y="1"/>
                      <a:pt x="0" y="254"/>
                      <a:pt x="0" y="568"/>
                    </a:cubicBezTo>
                    <a:lnTo>
                      <a:pt x="0" y="1701"/>
                    </a:lnTo>
                    <a:cubicBezTo>
                      <a:pt x="0" y="2012"/>
                      <a:pt x="251" y="2265"/>
                      <a:pt x="565" y="2265"/>
                    </a:cubicBezTo>
                    <a:cubicBezTo>
                      <a:pt x="879" y="2265"/>
                      <a:pt x="1133" y="2012"/>
                      <a:pt x="1133" y="1701"/>
                    </a:cubicBezTo>
                    <a:lnTo>
                      <a:pt x="1133" y="568"/>
                    </a:lnTo>
                    <a:cubicBezTo>
                      <a:pt x="1133" y="254"/>
                      <a:pt x="879" y="1"/>
                      <a:pt x="56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71" name="Google Shape;5068;p63">
                <a:extLst>
                  <a:ext uri="{FF2B5EF4-FFF2-40B4-BE49-F238E27FC236}">
                    <a16:creationId xmlns:a16="http://schemas.microsoft.com/office/drawing/2014/main" xmlns="" id="{6C5EE5AF-6387-4F98-9E8C-FFFD38FF6A81}"/>
                  </a:ext>
                </a:extLst>
              </p:cNvPr>
              <p:cNvSpPr/>
              <p:nvPr/>
            </p:nvSpPr>
            <p:spPr>
              <a:xfrm>
                <a:off x="6526875" y="2615925"/>
                <a:ext cx="28325" cy="56650"/>
              </a:xfrm>
              <a:custGeom>
                <a:avLst/>
                <a:gdLst/>
                <a:ahLst/>
                <a:cxnLst/>
                <a:rect l="l" t="t" r="r" b="b"/>
                <a:pathLst>
                  <a:path w="1133" h="2266" extrusionOk="0">
                    <a:moveTo>
                      <a:pt x="565" y="1"/>
                    </a:moveTo>
                    <a:cubicBezTo>
                      <a:pt x="251" y="1"/>
                      <a:pt x="0" y="254"/>
                      <a:pt x="0" y="568"/>
                    </a:cubicBezTo>
                    <a:lnTo>
                      <a:pt x="0" y="1701"/>
                    </a:lnTo>
                    <a:cubicBezTo>
                      <a:pt x="0" y="2012"/>
                      <a:pt x="251" y="2265"/>
                      <a:pt x="565" y="2265"/>
                    </a:cubicBezTo>
                    <a:cubicBezTo>
                      <a:pt x="879" y="2265"/>
                      <a:pt x="1133" y="2012"/>
                      <a:pt x="1133" y="1701"/>
                    </a:cubicBezTo>
                    <a:lnTo>
                      <a:pt x="1133" y="568"/>
                    </a:lnTo>
                    <a:cubicBezTo>
                      <a:pt x="1133" y="254"/>
                      <a:pt x="879" y="1"/>
                      <a:pt x="56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72" name="Google Shape;5069;p63">
                <a:extLst>
                  <a:ext uri="{FF2B5EF4-FFF2-40B4-BE49-F238E27FC236}">
                    <a16:creationId xmlns:a16="http://schemas.microsoft.com/office/drawing/2014/main" xmlns="" id="{38E89513-F0B2-47EB-9826-1472ACFDC655}"/>
                  </a:ext>
                </a:extLst>
              </p:cNvPr>
              <p:cNvSpPr/>
              <p:nvPr/>
            </p:nvSpPr>
            <p:spPr>
              <a:xfrm>
                <a:off x="6611800" y="2644250"/>
                <a:ext cx="28325" cy="56625"/>
              </a:xfrm>
              <a:custGeom>
                <a:avLst/>
                <a:gdLst/>
                <a:ahLst/>
                <a:cxnLst/>
                <a:rect l="l" t="t" r="r" b="b"/>
                <a:pathLst>
                  <a:path w="1133" h="2265" extrusionOk="0">
                    <a:moveTo>
                      <a:pt x="565" y="0"/>
                    </a:moveTo>
                    <a:cubicBezTo>
                      <a:pt x="251" y="0"/>
                      <a:pt x="0" y="254"/>
                      <a:pt x="0" y="568"/>
                    </a:cubicBezTo>
                    <a:lnTo>
                      <a:pt x="0" y="1700"/>
                    </a:lnTo>
                    <a:cubicBezTo>
                      <a:pt x="0" y="2011"/>
                      <a:pt x="251" y="2265"/>
                      <a:pt x="565" y="2265"/>
                    </a:cubicBezTo>
                    <a:cubicBezTo>
                      <a:pt x="879" y="2265"/>
                      <a:pt x="1133" y="2011"/>
                      <a:pt x="1133" y="1700"/>
                    </a:cubicBezTo>
                    <a:lnTo>
                      <a:pt x="1133" y="568"/>
                    </a:lnTo>
                    <a:cubicBezTo>
                      <a:pt x="1133" y="254"/>
                      <a:pt x="879" y="0"/>
                      <a:pt x="5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73" name="Google Shape;5070;p63">
                <a:extLst>
                  <a:ext uri="{FF2B5EF4-FFF2-40B4-BE49-F238E27FC236}">
                    <a16:creationId xmlns:a16="http://schemas.microsoft.com/office/drawing/2014/main" xmlns="" id="{14A483A6-FC84-4AFE-9777-91A940363490}"/>
                  </a:ext>
                </a:extLst>
              </p:cNvPr>
              <p:cNvSpPr/>
              <p:nvPr/>
            </p:nvSpPr>
            <p:spPr>
              <a:xfrm>
                <a:off x="6328725" y="2644250"/>
                <a:ext cx="28325" cy="56625"/>
              </a:xfrm>
              <a:custGeom>
                <a:avLst/>
                <a:gdLst/>
                <a:ahLst/>
                <a:cxnLst/>
                <a:rect l="l" t="t" r="r" b="b"/>
                <a:pathLst>
                  <a:path w="1133" h="2265" extrusionOk="0">
                    <a:moveTo>
                      <a:pt x="565" y="0"/>
                    </a:moveTo>
                    <a:cubicBezTo>
                      <a:pt x="251" y="0"/>
                      <a:pt x="0" y="254"/>
                      <a:pt x="0" y="568"/>
                    </a:cubicBezTo>
                    <a:lnTo>
                      <a:pt x="0" y="1700"/>
                    </a:lnTo>
                    <a:cubicBezTo>
                      <a:pt x="0" y="2011"/>
                      <a:pt x="251" y="2265"/>
                      <a:pt x="565" y="2265"/>
                    </a:cubicBezTo>
                    <a:cubicBezTo>
                      <a:pt x="879" y="2265"/>
                      <a:pt x="1133" y="2011"/>
                      <a:pt x="1133" y="1700"/>
                    </a:cubicBezTo>
                    <a:lnTo>
                      <a:pt x="1133" y="568"/>
                    </a:lnTo>
                    <a:cubicBezTo>
                      <a:pt x="1133" y="254"/>
                      <a:pt x="879" y="0"/>
                      <a:pt x="5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374" name="Google Shape;5071;p63">
              <a:extLst>
                <a:ext uri="{FF2B5EF4-FFF2-40B4-BE49-F238E27FC236}">
                  <a16:creationId xmlns:a16="http://schemas.microsoft.com/office/drawing/2014/main" xmlns="" id="{90F2D580-614F-41EF-B6D2-50EEAD4B25AA}"/>
                </a:ext>
              </a:extLst>
            </p:cNvPr>
            <p:cNvSpPr/>
            <p:nvPr/>
          </p:nvSpPr>
          <p:spPr>
            <a:xfrm>
              <a:off x="4326300" y="3439056"/>
              <a:ext cx="235252" cy="218388"/>
            </a:xfrm>
            <a:custGeom>
              <a:avLst/>
              <a:gdLst/>
              <a:ahLst/>
              <a:cxnLst/>
              <a:rect l="l" t="t" r="r" b="b"/>
              <a:pathLst>
                <a:path w="19655" h="18246" extrusionOk="0">
                  <a:moveTo>
                    <a:pt x="9829" y="1835"/>
                  </a:moveTo>
                  <a:lnTo>
                    <a:pt x="12133" y="6452"/>
                  </a:lnTo>
                  <a:cubicBezTo>
                    <a:pt x="12218" y="6618"/>
                    <a:pt x="12375" y="6733"/>
                    <a:pt x="12559" y="6760"/>
                  </a:cubicBezTo>
                  <a:lnTo>
                    <a:pt x="17698" y="7500"/>
                  </a:lnTo>
                  <a:lnTo>
                    <a:pt x="13984" y="11078"/>
                  </a:lnTo>
                  <a:cubicBezTo>
                    <a:pt x="13848" y="11211"/>
                    <a:pt x="13788" y="11398"/>
                    <a:pt x="13821" y="11582"/>
                  </a:cubicBezTo>
                  <a:lnTo>
                    <a:pt x="14700" y="16646"/>
                  </a:lnTo>
                  <a:lnTo>
                    <a:pt x="10092" y="14251"/>
                  </a:lnTo>
                  <a:cubicBezTo>
                    <a:pt x="10009" y="14209"/>
                    <a:pt x="9919" y="14188"/>
                    <a:pt x="9830" y="14188"/>
                  </a:cubicBezTo>
                  <a:cubicBezTo>
                    <a:pt x="9740" y="14188"/>
                    <a:pt x="9651" y="14209"/>
                    <a:pt x="9570" y="14251"/>
                  </a:cubicBezTo>
                  <a:lnTo>
                    <a:pt x="4962" y="16646"/>
                  </a:lnTo>
                  <a:lnTo>
                    <a:pt x="5838" y="11582"/>
                  </a:lnTo>
                  <a:cubicBezTo>
                    <a:pt x="5871" y="11398"/>
                    <a:pt x="5810" y="11208"/>
                    <a:pt x="5674" y="11078"/>
                  </a:cubicBezTo>
                  <a:lnTo>
                    <a:pt x="1961" y="7500"/>
                  </a:lnTo>
                  <a:lnTo>
                    <a:pt x="7100" y="6760"/>
                  </a:lnTo>
                  <a:cubicBezTo>
                    <a:pt x="7284" y="6733"/>
                    <a:pt x="7441" y="6618"/>
                    <a:pt x="7525" y="6452"/>
                  </a:cubicBezTo>
                  <a:lnTo>
                    <a:pt x="9829" y="1835"/>
                  </a:lnTo>
                  <a:close/>
                  <a:moveTo>
                    <a:pt x="9828" y="1"/>
                  </a:moveTo>
                  <a:cubicBezTo>
                    <a:pt x="9627" y="1"/>
                    <a:pt x="9426" y="105"/>
                    <a:pt x="9322" y="313"/>
                  </a:cubicBezTo>
                  <a:lnTo>
                    <a:pt x="6641" y="5682"/>
                  </a:lnTo>
                  <a:lnTo>
                    <a:pt x="653" y="6543"/>
                  </a:lnTo>
                  <a:cubicBezTo>
                    <a:pt x="188" y="6609"/>
                    <a:pt x="1" y="7183"/>
                    <a:pt x="339" y="7509"/>
                  </a:cubicBezTo>
                  <a:lnTo>
                    <a:pt x="4672" y="11685"/>
                  </a:lnTo>
                  <a:lnTo>
                    <a:pt x="3648" y="17579"/>
                  </a:lnTo>
                  <a:cubicBezTo>
                    <a:pt x="3584" y="17947"/>
                    <a:pt x="3875" y="18245"/>
                    <a:pt x="4207" y="18245"/>
                  </a:cubicBezTo>
                  <a:cubicBezTo>
                    <a:pt x="4293" y="18245"/>
                    <a:pt x="4383" y="18225"/>
                    <a:pt x="4470" y="18180"/>
                  </a:cubicBezTo>
                  <a:lnTo>
                    <a:pt x="9829" y="15393"/>
                  </a:lnTo>
                  <a:lnTo>
                    <a:pt x="15189" y="18180"/>
                  </a:lnTo>
                  <a:cubicBezTo>
                    <a:pt x="15275" y="18225"/>
                    <a:pt x="15365" y="18245"/>
                    <a:pt x="15452" y="18245"/>
                  </a:cubicBezTo>
                  <a:cubicBezTo>
                    <a:pt x="15782" y="18245"/>
                    <a:pt x="16072" y="17948"/>
                    <a:pt x="16007" y="17582"/>
                  </a:cubicBezTo>
                  <a:lnTo>
                    <a:pt x="14986" y="11685"/>
                  </a:lnTo>
                  <a:lnTo>
                    <a:pt x="19316" y="7512"/>
                  </a:lnTo>
                  <a:cubicBezTo>
                    <a:pt x="19655" y="7183"/>
                    <a:pt x="19470" y="6609"/>
                    <a:pt x="19005" y="6543"/>
                  </a:cubicBezTo>
                  <a:lnTo>
                    <a:pt x="13015" y="5682"/>
                  </a:lnTo>
                  <a:lnTo>
                    <a:pt x="10333" y="313"/>
                  </a:lnTo>
                  <a:cubicBezTo>
                    <a:pt x="10229" y="105"/>
                    <a:pt x="10029" y="1"/>
                    <a:pt x="982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375" name="Google Shape;5072;p63">
              <a:extLst>
                <a:ext uri="{FF2B5EF4-FFF2-40B4-BE49-F238E27FC236}">
                  <a16:creationId xmlns:a16="http://schemas.microsoft.com/office/drawing/2014/main" xmlns="" id="{20248816-800E-4533-93C3-9AEE678F11E7}"/>
                </a:ext>
              </a:extLst>
            </p:cNvPr>
            <p:cNvGrpSpPr/>
            <p:nvPr/>
          </p:nvGrpSpPr>
          <p:grpSpPr>
            <a:xfrm>
              <a:off x="4622083" y="3432555"/>
              <a:ext cx="232607" cy="231315"/>
              <a:chOff x="1487200" y="3210375"/>
              <a:chExt cx="485850" cy="483150"/>
            </a:xfrm>
            <a:solidFill>
              <a:schemeClr val="accent4"/>
            </a:solidFill>
          </p:grpSpPr>
          <p:sp>
            <p:nvSpPr>
              <p:cNvPr id="1376" name="Google Shape;5073;p63">
                <a:extLst>
                  <a:ext uri="{FF2B5EF4-FFF2-40B4-BE49-F238E27FC236}">
                    <a16:creationId xmlns:a16="http://schemas.microsoft.com/office/drawing/2014/main" xmlns="" id="{43F17A7F-1D31-4714-86E1-F612825EB042}"/>
                  </a:ext>
                </a:extLst>
              </p:cNvPr>
              <p:cNvSpPr/>
              <p:nvPr/>
            </p:nvSpPr>
            <p:spPr>
              <a:xfrm>
                <a:off x="1712075" y="3294975"/>
                <a:ext cx="146750" cy="141525"/>
              </a:xfrm>
              <a:custGeom>
                <a:avLst/>
                <a:gdLst/>
                <a:ahLst/>
                <a:cxnLst/>
                <a:rect l="l" t="t" r="r" b="b"/>
                <a:pathLst>
                  <a:path w="5870" h="5661" extrusionOk="0">
                    <a:moveTo>
                      <a:pt x="2935" y="1832"/>
                    </a:moveTo>
                    <a:lnTo>
                      <a:pt x="3183" y="2327"/>
                    </a:lnTo>
                    <a:cubicBezTo>
                      <a:pt x="3237" y="2438"/>
                      <a:pt x="3327" y="2526"/>
                      <a:pt x="3436" y="2580"/>
                    </a:cubicBezTo>
                    <a:lnTo>
                      <a:pt x="3931" y="2831"/>
                    </a:lnTo>
                    <a:lnTo>
                      <a:pt x="3436" y="3079"/>
                    </a:lnTo>
                    <a:cubicBezTo>
                      <a:pt x="3327" y="3133"/>
                      <a:pt x="3237" y="3220"/>
                      <a:pt x="3183" y="3332"/>
                    </a:cubicBezTo>
                    <a:lnTo>
                      <a:pt x="2935" y="3827"/>
                    </a:lnTo>
                    <a:lnTo>
                      <a:pt x="2684" y="3332"/>
                    </a:lnTo>
                    <a:cubicBezTo>
                      <a:pt x="2630" y="3220"/>
                      <a:pt x="2542" y="3133"/>
                      <a:pt x="2431" y="3079"/>
                    </a:cubicBezTo>
                    <a:lnTo>
                      <a:pt x="1936" y="2831"/>
                    </a:lnTo>
                    <a:lnTo>
                      <a:pt x="2431" y="2580"/>
                    </a:lnTo>
                    <a:cubicBezTo>
                      <a:pt x="2542" y="2526"/>
                      <a:pt x="2630" y="2438"/>
                      <a:pt x="2684" y="2327"/>
                    </a:cubicBezTo>
                    <a:lnTo>
                      <a:pt x="2935" y="1832"/>
                    </a:lnTo>
                    <a:close/>
                    <a:moveTo>
                      <a:pt x="2933" y="0"/>
                    </a:moveTo>
                    <a:cubicBezTo>
                      <a:pt x="2733" y="0"/>
                      <a:pt x="2532" y="104"/>
                      <a:pt x="2428" y="313"/>
                    </a:cubicBezTo>
                    <a:lnTo>
                      <a:pt x="1757" y="1653"/>
                    </a:lnTo>
                    <a:lnTo>
                      <a:pt x="417" y="2324"/>
                    </a:lnTo>
                    <a:cubicBezTo>
                      <a:pt x="0" y="2532"/>
                      <a:pt x="0" y="3127"/>
                      <a:pt x="417" y="3335"/>
                    </a:cubicBezTo>
                    <a:lnTo>
                      <a:pt x="1757" y="4006"/>
                    </a:lnTo>
                    <a:lnTo>
                      <a:pt x="2428" y="5346"/>
                    </a:lnTo>
                    <a:cubicBezTo>
                      <a:pt x="2532" y="5556"/>
                      <a:pt x="2733" y="5661"/>
                      <a:pt x="2933" y="5661"/>
                    </a:cubicBezTo>
                    <a:cubicBezTo>
                      <a:pt x="3134" y="5661"/>
                      <a:pt x="3335" y="5556"/>
                      <a:pt x="3439" y="5346"/>
                    </a:cubicBezTo>
                    <a:lnTo>
                      <a:pt x="4110" y="4006"/>
                    </a:lnTo>
                    <a:lnTo>
                      <a:pt x="5453" y="3335"/>
                    </a:lnTo>
                    <a:cubicBezTo>
                      <a:pt x="5870" y="3127"/>
                      <a:pt x="5870" y="2532"/>
                      <a:pt x="5453" y="2324"/>
                    </a:cubicBezTo>
                    <a:lnTo>
                      <a:pt x="4110" y="1653"/>
                    </a:lnTo>
                    <a:lnTo>
                      <a:pt x="3439" y="313"/>
                    </a:lnTo>
                    <a:cubicBezTo>
                      <a:pt x="3335" y="104"/>
                      <a:pt x="3134" y="0"/>
                      <a:pt x="293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77" name="Google Shape;5074;p63">
                <a:extLst>
                  <a:ext uri="{FF2B5EF4-FFF2-40B4-BE49-F238E27FC236}">
                    <a16:creationId xmlns:a16="http://schemas.microsoft.com/office/drawing/2014/main" xmlns="" id="{5FD3691B-0AC9-497F-9D51-A0477E4B6C07}"/>
                  </a:ext>
                </a:extLst>
              </p:cNvPr>
              <p:cNvSpPr/>
              <p:nvPr/>
            </p:nvSpPr>
            <p:spPr>
              <a:xfrm>
                <a:off x="1825300" y="3408200"/>
                <a:ext cx="147750" cy="141550"/>
              </a:xfrm>
              <a:custGeom>
                <a:avLst/>
                <a:gdLst/>
                <a:ahLst/>
                <a:cxnLst/>
                <a:rect l="l" t="t" r="r" b="b"/>
                <a:pathLst>
                  <a:path w="5910" h="5662" extrusionOk="0">
                    <a:moveTo>
                      <a:pt x="2935" y="1832"/>
                    </a:moveTo>
                    <a:lnTo>
                      <a:pt x="3183" y="2327"/>
                    </a:lnTo>
                    <a:cubicBezTo>
                      <a:pt x="3237" y="2439"/>
                      <a:pt x="3328" y="2529"/>
                      <a:pt x="3442" y="2584"/>
                    </a:cubicBezTo>
                    <a:lnTo>
                      <a:pt x="3944" y="2831"/>
                    </a:lnTo>
                    <a:lnTo>
                      <a:pt x="3442" y="3076"/>
                    </a:lnTo>
                    <a:cubicBezTo>
                      <a:pt x="3328" y="3130"/>
                      <a:pt x="3237" y="3221"/>
                      <a:pt x="3183" y="3332"/>
                    </a:cubicBezTo>
                    <a:lnTo>
                      <a:pt x="2935" y="3828"/>
                    </a:lnTo>
                    <a:lnTo>
                      <a:pt x="2685" y="3332"/>
                    </a:lnTo>
                    <a:cubicBezTo>
                      <a:pt x="2630" y="3221"/>
                      <a:pt x="2543" y="3133"/>
                      <a:pt x="2434" y="3079"/>
                    </a:cubicBezTo>
                    <a:lnTo>
                      <a:pt x="1936" y="2831"/>
                    </a:lnTo>
                    <a:lnTo>
                      <a:pt x="2434" y="2581"/>
                    </a:lnTo>
                    <a:cubicBezTo>
                      <a:pt x="2543" y="2526"/>
                      <a:pt x="2630" y="2439"/>
                      <a:pt x="2685" y="2327"/>
                    </a:cubicBezTo>
                    <a:lnTo>
                      <a:pt x="2935" y="1832"/>
                    </a:lnTo>
                    <a:close/>
                    <a:moveTo>
                      <a:pt x="2934" y="0"/>
                    </a:moveTo>
                    <a:cubicBezTo>
                      <a:pt x="2733" y="0"/>
                      <a:pt x="2532" y="105"/>
                      <a:pt x="2428" y="313"/>
                    </a:cubicBezTo>
                    <a:lnTo>
                      <a:pt x="1758" y="1654"/>
                    </a:lnTo>
                    <a:lnTo>
                      <a:pt x="417" y="2324"/>
                    </a:lnTo>
                    <a:cubicBezTo>
                      <a:pt x="0" y="2532"/>
                      <a:pt x="0" y="3127"/>
                      <a:pt x="417" y="3335"/>
                    </a:cubicBezTo>
                    <a:lnTo>
                      <a:pt x="1758" y="4006"/>
                    </a:lnTo>
                    <a:lnTo>
                      <a:pt x="2428" y="5346"/>
                    </a:lnTo>
                    <a:cubicBezTo>
                      <a:pt x="2532" y="5556"/>
                      <a:pt x="2733" y="5661"/>
                      <a:pt x="2934" y="5661"/>
                    </a:cubicBezTo>
                    <a:cubicBezTo>
                      <a:pt x="3134" y="5661"/>
                      <a:pt x="3335" y="5556"/>
                      <a:pt x="3439" y="5346"/>
                    </a:cubicBezTo>
                    <a:lnTo>
                      <a:pt x="4110" y="4009"/>
                    </a:lnTo>
                    <a:lnTo>
                      <a:pt x="5484" y="3338"/>
                    </a:lnTo>
                    <a:cubicBezTo>
                      <a:pt x="5909" y="3133"/>
                      <a:pt x="5909" y="2526"/>
                      <a:pt x="5484" y="2321"/>
                    </a:cubicBezTo>
                    <a:lnTo>
                      <a:pt x="4110" y="1651"/>
                    </a:lnTo>
                    <a:lnTo>
                      <a:pt x="3439" y="313"/>
                    </a:lnTo>
                    <a:cubicBezTo>
                      <a:pt x="3335" y="105"/>
                      <a:pt x="3134" y="0"/>
                      <a:pt x="293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78" name="Google Shape;5075;p63">
                <a:extLst>
                  <a:ext uri="{FF2B5EF4-FFF2-40B4-BE49-F238E27FC236}">
                    <a16:creationId xmlns:a16="http://schemas.microsoft.com/office/drawing/2014/main" xmlns="" id="{7223E8DC-FC5C-4DB5-AFEE-4CFCDF720BE8}"/>
                  </a:ext>
                </a:extLst>
              </p:cNvPr>
              <p:cNvSpPr/>
              <p:nvPr/>
            </p:nvSpPr>
            <p:spPr>
              <a:xfrm>
                <a:off x="1487200" y="3210375"/>
                <a:ext cx="410350" cy="483150"/>
              </a:xfrm>
              <a:custGeom>
                <a:avLst/>
                <a:gdLst/>
                <a:ahLst/>
                <a:cxnLst/>
                <a:rect l="l" t="t" r="r" b="b"/>
                <a:pathLst>
                  <a:path w="16414" h="19326" extrusionOk="0">
                    <a:moveTo>
                      <a:pt x="9662" y="1133"/>
                    </a:moveTo>
                    <a:cubicBezTo>
                      <a:pt x="9744" y="1133"/>
                      <a:pt x="9825" y="1133"/>
                      <a:pt x="9910" y="1136"/>
                    </a:cubicBezTo>
                    <a:cubicBezTo>
                      <a:pt x="7953" y="2866"/>
                      <a:pt x="6830" y="5351"/>
                      <a:pt x="6833" y="7966"/>
                    </a:cubicBezTo>
                    <a:cubicBezTo>
                      <a:pt x="6833" y="12311"/>
                      <a:pt x="9907" y="16049"/>
                      <a:pt x="14170" y="16889"/>
                    </a:cubicBezTo>
                    <a:cubicBezTo>
                      <a:pt x="12821" y="17740"/>
                      <a:pt x="11260" y="18193"/>
                      <a:pt x="9662" y="18193"/>
                    </a:cubicBezTo>
                    <a:cubicBezTo>
                      <a:pt x="4958" y="18193"/>
                      <a:pt x="1132" y="14368"/>
                      <a:pt x="1132" y="9663"/>
                    </a:cubicBezTo>
                    <a:cubicBezTo>
                      <a:pt x="1132" y="4959"/>
                      <a:pt x="4958" y="1133"/>
                      <a:pt x="9662" y="1133"/>
                    </a:cubicBezTo>
                    <a:close/>
                    <a:moveTo>
                      <a:pt x="9662" y="1"/>
                    </a:moveTo>
                    <a:cubicBezTo>
                      <a:pt x="7093" y="1"/>
                      <a:pt x="4668" y="1009"/>
                      <a:pt x="2838" y="2839"/>
                    </a:cubicBezTo>
                    <a:cubicBezTo>
                      <a:pt x="1009" y="4669"/>
                      <a:pt x="0" y="7094"/>
                      <a:pt x="0" y="9663"/>
                    </a:cubicBezTo>
                    <a:cubicBezTo>
                      <a:pt x="0" y="12233"/>
                      <a:pt x="1009" y="14657"/>
                      <a:pt x="2838" y="16487"/>
                    </a:cubicBezTo>
                    <a:cubicBezTo>
                      <a:pt x="4668" y="18317"/>
                      <a:pt x="7090" y="19325"/>
                      <a:pt x="9662" y="19325"/>
                    </a:cubicBezTo>
                    <a:cubicBezTo>
                      <a:pt x="12008" y="19322"/>
                      <a:pt x="14273" y="18462"/>
                      <a:pt x="16027" y="16907"/>
                    </a:cubicBezTo>
                    <a:cubicBezTo>
                      <a:pt x="16414" y="16566"/>
                      <a:pt x="16181" y="15932"/>
                      <a:pt x="15668" y="15916"/>
                    </a:cubicBezTo>
                    <a:cubicBezTo>
                      <a:pt x="11420" y="15799"/>
                      <a:pt x="7965" y="12233"/>
                      <a:pt x="7965" y="7966"/>
                    </a:cubicBezTo>
                    <a:cubicBezTo>
                      <a:pt x="7965" y="5243"/>
                      <a:pt x="9391" y="2658"/>
                      <a:pt x="11688" y="1215"/>
                    </a:cubicBezTo>
                    <a:cubicBezTo>
                      <a:pt x="12123" y="943"/>
                      <a:pt x="11999" y="276"/>
                      <a:pt x="11495" y="179"/>
                    </a:cubicBezTo>
                    <a:cubicBezTo>
                      <a:pt x="10891" y="61"/>
                      <a:pt x="10278" y="4"/>
                      <a:pt x="966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379" name="Google Shape;5076;p63">
              <a:extLst>
                <a:ext uri="{FF2B5EF4-FFF2-40B4-BE49-F238E27FC236}">
                  <a16:creationId xmlns:a16="http://schemas.microsoft.com/office/drawing/2014/main" xmlns="" id="{1B924964-A12C-4FA8-B0FE-1DDE2AC12ECB}"/>
                </a:ext>
              </a:extLst>
            </p:cNvPr>
            <p:cNvSpPr/>
            <p:nvPr/>
          </p:nvSpPr>
          <p:spPr>
            <a:xfrm>
              <a:off x="4899274" y="3455113"/>
              <a:ext cx="231303" cy="186275"/>
            </a:xfrm>
            <a:custGeom>
              <a:avLst/>
              <a:gdLst/>
              <a:ahLst/>
              <a:cxnLst/>
              <a:rect l="l" t="t" r="r" b="b"/>
              <a:pathLst>
                <a:path w="19325" h="15563" extrusionOk="0">
                  <a:moveTo>
                    <a:pt x="13582" y="1135"/>
                  </a:moveTo>
                  <a:cubicBezTo>
                    <a:pt x="14814" y="1135"/>
                    <a:pt x="15946" y="1812"/>
                    <a:pt x="16532" y="2896"/>
                  </a:cubicBezTo>
                  <a:cubicBezTo>
                    <a:pt x="17118" y="3983"/>
                    <a:pt x="17060" y="5302"/>
                    <a:pt x="16381" y="6332"/>
                  </a:cubicBezTo>
                  <a:cubicBezTo>
                    <a:pt x="15881" y="6149"/>
                    <a:pt x="15358" y="6058"/>
                    <a:pt x="14835" y="6058"/>
                  </a:cubicBezTo>
                  <a:cubicBezTo>
                    <a:pt x="14169" y="6058"/>
                    <a:pt x="13503" y="6206"/>
                    <a:pt x="12890" y="6501"/>
                  </a:cubicBezTo>
                  <a:cubicBezTo>
                    <a:pt x="12326" y="5429"/>
                    <a:pt x="11381" y="4611"/>
                    <a:pt x="10239" y="4203"/>
                  </a:cubicBezTo>
                  <a:cubicBezTo>
                    <a:pt x="10390" y="2470"/>
                    <a:pt x="11843" y="1138"/>
                    <a:pt x="13582" y="1135"/>
                  </a:cubicBezTo>
                  <a:close/>
                  <a:moveTo>
                    <a:pt x="8612" y="5055"/>
                  </a:moveTo>
                  <a:cubicBezTo>
                    <a:pt x="8920" y="5055"/>
                    <a:pt x="9222" y="5094"/>
                    <a:pt x="9518" y="5172"/>
                  </a:cubicBezTo>
                  <a:cubicBezTo>
                    <a:pt x="10710" y="5489"/>
                    <a:pt x="11673" y="6413"/>
                    <a:pt x="12093" y="7639"/>
                  </a:cubicBezTo>
                  <a:cubicBezTo>
                    <a:pt x="12176" y="7879"/>
                    <a:pt x="12400" y="8020"/>
                    <a:pt x="12631" y="8020"/>
                  </a:cubicBezTo>
                  <a:cubicBezTo>
                    <a:pt x="12744" y="8020"/>
                    <a:pt x="12859" y="7986"/>
                    <a:pt x="12960" y="7914"/>
                  </a:cubicBezTo>
                  <a:cubicBezTo>
                    <a:pt x="13506" y="7519"/>
                    <a:pt x="14164" y="7304"/>
                    <a:pt x="14838" y="7304"/>
                  </a:cubicBezTo>
                  <a:cubicBezTo>
                    <a:pt x="14844" y="7304"/>
                    <a:pt x="14850" y="7304"/>
                    <a:pt x="14856" y="7304"/>
                  </a:cubicBezTo>
                  <a:cubicBezTo>
                    <a:pt x="15360" y="7304"/>
                    <a:pt x="15858" y="7428"/>
                    <a:pt x="16308" y="7663"/>
                  </a:cubicBezTo>
                  <a:cubicBezTo>
                    <a:pt x="17471" y="8267"/>
                    <a:pt x="18192" y="9493"/>
                    <a:pt x="18192" y="10864"/>
                  </a:cubicBezTo>
                  <a:cubicBezTo>
                    <a:pt x="18192" y="12830"/>
                    <a:pt x="16689" y="14427"/>
                    <a:pt x="14838" y="14427"/>
                  </a:cubicBezTo>
                  <a:lnTo>
                    <a:pt x="3904" y="14427"/>
                  </a:lnTo>
                  <a:cubicBezTo>
                    <a:pt x="2377" y="14427"/>
                    <a:pt x="1133" y="13104"/>
                    <a:pt x="1133" y="11480"/>
                  </a:cubicBezTo>
                  <a:cubicBezTo>
                    <a:pt x="1133" y="9853"/>
                    <a:pt x="2377" y="8530"/>
                    <a:pt x="3904" y="8530"/>
                  </a:cubicBezTo>
                  <a:cubicBezTo>
                    <a:pt x="4052" y="8533"/>
                    <a:pt x="4200" y="8545"/>
                    <a:pt x="4345" y="8569"/>
                  </a:cubicBezTo>
                  <a:cubicBezTo>
                    <a:pt x="4377" y="8575"/>
                    <a:pt x="4409" y="8577"/>
                    <a:pt x="4441" y="8577"/>
                  </a:cubicBezTo>
                  <a:cubicBezTo>
                    <a:pt x="4704" y="8577"/>
                    <a:pt x="4941" y="8393"/>
                    <a:pt x="4994" y="8128"/>
                  </a:cubicBezTo>
                  <a:cubicBezTo>
                    <a:pt x="5369" y="6347"/>
                    <a:pt x="6891" y="5055"/>
                    <a:pt x="8612" y="5055"/>
                  </a:cubicBezTo>
                  <a:close/>
                  <a:moveTo>
                    <a:pt x="13579" y="1"/>
                  </a:moveTo>
                  <a:cubicBezTo>
                    <a:pt x="11392" y="1"/>
                    <a:pt x="9410" y="1624"/>
                    <a:pt x="9128" y="3953"/>
                  </a:cubicBezTo>
                  <a:cubicBezTo>
                    <a:pt x="8954" y="3933"/>
                    <a:pt x="8780" y="3923"/>
                    <a:pt x="8607" y="3923"/>
                  </a:cubicBezTo>
                  <a:cubicBezTo>
                    <a:pt x="7490" y="3923"/>
                    <a:pt x="6402" y="4324"/>
                    <a:pt x="5550" y="5064"/>
                  </a:cubicBezTo>
                  <a:cubicBezTo>
                    <a:pt x="4831" y="5686"/>
                    <a:pt x="4300" y="6495"/>
                    <a:pt x="4016" y="7401"/>
                  </a:cubicBezTo>
                  <a:lnTo>
                    <a:pt x="3901" y="7401"/>
                  </a:lnTo>
                  <a:cubicBezTo>
                    <a:pt x="1752" y="7401"/>
                    <a:pt x="0" y="9231"/>
                    <a:pt x="0" y="11480"/>
                  </a:cubicBezTo>
                  <a:cubicBezTo>
                    <a:pt x="0" y="13730"/>
                    <a:pt x="1749" y="15562"/>
                    <a:pt x="3901" y="15562"/>
                  </a:cubicBezTo>
                  <a:lnTo>
                    <a:pt x="14838" y="15562"/>
                  </a:lnTo>
                  <a:cubicBezTo>
                    <a:pt x="17311" y="15562"/>
                    <a:pt x="19325" y="13455"/>
                    <a:pt x="19325" y="10867"/>
                  </a:cubicBezTo>
                  <a:cubicBezTo>
                    <a:pt x="19325" y="9985"/>
                    <a:pt x="19086" y="9122"/>
                    <a:pt x="18633" y="8364"/>
                  </a:cubicBezTo>
                  <a:cubicBezTo>
                    <a:pt x="18301" y="7808"/>
                    <a:pt x="17854" y="7331"/>
                    <a:pt x="17326" y="6960"/>
                  </a:cubicBezTo>
                  <a:cubicBezTo>
                    <a:pt x="18917" y="4544"/>
                    <a:pt x="17842" y="1274"/>
                    <a:pt x="15125" y="278"/>
                  </a:cubicBezTo>
                  <a:cubicBezTo>
                    <a:pt x="14611" y="89"/>
                    <a:pt x="14089" y="1"/>
                    <a:pt x="1357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80" name="Google Shape;5077;p63">
              <a:extLst>
                <a:ext uri="{FF2B5EF4-FFF2-40B4-BE49-F238E27FC236}">
                  <a16:creationId xmlns:a16="http://schemas.microsoft.com/office/drawing/2014/main" xmlns="" id="{F2B68FB3-B127-46C5-A4AD-CEE7A1AB3AA2}"/>
                </a:ext>
              </a:extLst>
            </p:cNvPr>
            <p:cNvSpPr/>
            <p:nvPr/>
          </p:nvSpPr>
          <p:spPr>
            <a:xfrm>
              <a:off x="5180958" y="3478603"/>
              <a:ext cx="231339" cy="139296"/>
            </a:xfrm>
            <a:custGeom>
              <a:avLst/>
              <a:gdLst/>
              <a:ahLst/>
              <a:cxnLst/>
              <a:rect l="l" t="t" r="r" b="b"/>
              <a:pathLst>
                <a:path w="19328" h="11638" extrusionOk="0">
                  <a:moveTo>
                    <a:pt x="8612" y="1133"/>
                  </a:moveTo>
                  <a:cubicBezTo>
                    <a:pt x="8920" y="1133"/>
                    <a:pt x="9222" y="1172"/>
                    <a:pt x="9518" y="1251"/>
                  </a:cubicBezTo>
                  <a:cubicBezTo>
                    <a:pt x="10710" y="1571"/>
                    <a:pt x="11674" y="2492"/>
                    <a:pt x="12093" y="3718"/>
                  </a:cubicBezTo>
                  <a:cubicBezTo>
                    <a:pt x="12176" y="3959"/>
                    <a:pt x="12399" y="4099"/>
                    <a:pt x="12630" y="4099"/>
                  </a:cubicBezTo>
                  <a:cubicBezTo>
                    <a:pt x="12743" y="4099"/>
                    <a:pt x="12858" y="4065"/>
                    <a:pt x="12960" y="3992"/>
                  </a:cubicBezTo>
                  <a:cubicBezTo>
                    <a:pt x="13506" y="3597"/>
                    <a:pt x="14165" y="3382"/>
                    <a:pt x="14838" y="3382"/>
                  </a:cubicBezTo>
                  <a:cubicBezTo>
                    <a:pt x="14844" y="3382"/>
                    <a:pt x="14850" y="3382"/>
                    <a:pt x="14856" y="3382"/>
                  </a:cubicBezTo>
                  <a:cubicBezTo>
                    <a:pt x="15360" y="3382"/>
                    <a:pt x="15858" y="3506"/>
                    <a:pt x="16308" y="3742"/>
                  </a:cubicBezTo>
                  <a:cubicBezTo>
                    <a:pt x="17471" y="4346"/>
                    <a:pt x="18193" y="5572"/>
                    <a:pt x="18193" y="6942"/>
                  </a:cubicBezTo>
                  <a:cubicBezTo>
                    <a:pt x="18193" y="8908"/>
                    <a:pt x="16689" y="10505"/>
                    <a:pt x="14838" y="10505"/>
                  </a:cubicBezTo>
                  <a:lnTo>
                    <a:pt x="3905" y="10505"/>
                  </a:lnTo>
                  <a:cubicBezTo>
                    <a:pt x="2377" y="10505"/>
                    <a:pt x="1133" y="9183"/>
                    <a:pt x="1133" y="7558"/>
                  </a:cubicBezTo>
                  <a:cubicBezTo>
                    <a:pt x="1133" y="5931"/>
                    <a:pt x="2377" y="4611"/>
                    <a:pt x="3905" y="4611"/>
                  </a:cubicBezTo>
                  <a:cubicBezTo>
                    <a:pt x="4053" y="4611"/>
                    <a:pt x="4200" y="4623"/>
                    <a:pt x="4345" y="4648"/>
                  </a:cubicBezTo>
                  <a:cubicBezTo>
                    <a:pt x="4378" y="4653"/>
                    <a:pt x="4410" y="4656"/>
                    <a:pt x="4442" y="4656"/>
                  </a:cubicBezTo>
                  <a:cubicBezTo>
                    <a:pt x="4704" y="4656"/>
                    <a:pt x="4941" y="4473"/>
                    <a:pt x="4995" y="4207"/>
                  </a:cubicBezTo>
                  <a:cubicBezTo>
                    <a:pt x="5369" y="2425"/>
                    <a:pt x="6891" y="1133"/>
                    <a:pt x="8612" y="1133"/>
                  </a:cubicBezTo>
                  <a:close/>
                  <a:moveTo>
                    <a:pt x="8612" y="1"/>
                  </a:moveTo>
                  <a:cubicBezTo>
                    <a:pt x="7489" y="4"/>
                    <a:pt x="6405" y="408"/>
                    <a:pt x="5553" y="1142"/>
                  </a:cubicBezTo>
                  <a:cubicBezTo>
                    <a:pt x="4832" y="1764"/>
                    <a:pt x="4300" y="2573"/>
                    <a:pt x="4016" y="3479"/>
                  </a:cubicBezTo>
                  <a:lnTo>
                    <a:pt x="3905" y="3479"/>
                  </a:lnTo>
                  <a:cubicBezTo>
                    <a:pt x="1752" y="3479"/>
                    <a:pt x="0" y="5309"/>
                    <a:pt x="0" y="7558"/>
                  </a:cubicBezTo>
                  <a:cubicBezTo>
                    <a:pt x="0" y="9808"/>
                    <a:pt x="1752" y="11638"/>
                    <a:pt x="3905" y="11638"/>
                  </a:cubicBezTo>
                  <a:lnTo>
                    <a:pt x="14838" y="11638"/>
                  </a:lnTo>
                  <a:cubicBezTo>
                    <a:pt x="17314" y="11638"/>
                    <a:pt x="19325" y="9533"/>
                    <a:pt x="19325" y="6945"/>
                  </a:cubicBezTo>
                  <a:cubicBezTo>
                    <a:pt x="19328" y="6064"/>
                    <a:pt x="19089" y="5197"/>
                    <a:pt x="18636" y="4442"/>
                  </a:cubicBezTo>
                  <a:cubicBezTo>
                    <a:pt x="18202" y="3718"/>
                    <a:pt x="17577" y="3129"/>
                    <a:pt x="16831" y="2736"/>
                  </a:cubicBezTo>
                  <a:cubicBezTo>
                    <a:pt x="16206" y="2412"/>
                    <a:pt x="15522" y="2249"/>
                    <a:pt x="14838" y="2249"/>
                  </a:cubicBezTo>
                  <a:cubicBezTo>
                    <a:pt x="14173" y="2249"/>
                    <a:pt x="13508" y="2403"/>
                    <a:pt x="12896" y="2709"/>
                  </a:cubicBezTo>
                  <a:cubicBezTo>
                    <a:pt x="12265" y="1447"/>
                    <a:pt x="11151" y="514"/>
                    <a:pt x="9811" y="158"/>
                  </a:cubicBezTo>
                  <a:cubicBezTo>
                    <a:pt x="9421" y="55"/>
                    <a:pt x="9016" y="1"/>
                    <a:pt x="861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381" name="Google Shape;5078;p63">
              <a:extLst>
                <a:ext uri="{FF2B5EF4-FFF2-40B4-BE49-F238E27FC236}">
                  <a16:creationId xmlns:a16="http://schemas.microsoft.com/office/drawing/2014/main" xmlns="" id="{EA292AD3-861C-4391-8273-A4AB2D524219}"/>
                </a:ext>
              </a:extLst>
            </p:cNvPr>
            <p:cNvGrpSpPr/>
            <p:nvPr/>
          </p:nvGrpSpPr>
          <p:grpSpPr>
            <a:xfrm>
              <a:off x="5464803" y="3432549"/>
              <a:ext cx="231961" cy="231327"/>
              <a:chOff x="3269875" y="3210400"/>
              <a:chExt cx="484500" cy="483175"/>
            </a:xfrm>
            <a:solidFill>
              <a:schemeClr val="accent4"/>
            </a:solidFill>
          </p:grpSpPr>
          <p:sp>
            <p:nvSpPr>
              <p:cNvPr id="1382" name="Google Shape;5079;p63">
                <a:extLst>
                  <a:ext uri="{FF2B5EF4-FFF2-40B4-BE49-F238E27FC236}">
                    <a16:creationId xmlns:a16="http://schemas.microsoft.com/office/drawing/2014/main" xmlns="" id="{89A69258-A6E1-4E2E-B8EA-5E98D2895B94}"/>
                  </a:ext>
                </a:extLst>
              </p:cNvPr>
              <p:cNvSpPr/>
              <p:nvPr/>
            </p:nvSpPr>
            <p:spPr>
              <a:xfrm>
                <a:off x="3364000" y="3303850"/>
                <a:ext cx="296300" cy="296300"/>
              </a:xfrm>
              <a:custGeom>
                <a:avLst/>
                <a:gdLst/>
                <a:ahLst/>
                <a:cxnLst/>
                <a:rect l="l" t="t" r="r" b="b"/>
                <a:pathLst>
                  <a:path w="11852" h="11852" extrusionOk="0">
                    <a:moveTo>
                      <a:pt x="5925" y="1132"/>
                    </a:moveTo>
                    <a:cubicBezTo>
                      <a:pt x="7863" y="1132"/>
                      <a:pt x="9612" y="2298"/>
                      <a:pt x="10354" y="4088"/>
                    </a:cubicBezTo>
                    <a:cubicBezTo>
                      <a:pt x="11094" y="5882"/>
                      <a:pt x="10683" y="7941"/>
                      <a:pt x="9313" y="9312"/>
                    </a:cubicBezTo>
                    <a:cubicBezTo>
                      <a:pt x="8395" y="10230"/>
                      <a:pt x="7169" y="10717"/>
                      <a:pt x="5920" y="10717"/>
                    </a:cubicBezTo>
                    <a:cubicBezTo>
                      <a:pt x="5304" y="10717"/>
                      <a:pt x="4682" y="10598"/>
                      <a:pt x="4089" y="10354"/>
                    </a:cubicBezTo>
                    <a:cubicBezTo>
                      <a:pt x="2298" y="9611"/>
                      <a:pt x="1133" y="7863"/>
                      <a:pt x="1133" y="5924"/>
                    </a:cubicBezTo>
                    <a:cubicBezTo>
                      <a:pt x="1133" y="3279"/>
                      <a:pt x="3280" y="1132"/>
                      <a:pt x="5925" y="1132"/>
                    </a:cubicBezTo>
                    <a:close/>
                    <a:moveTo>
                      <a:pt x="5925" y="0"/>
                    </a:moveTo>
                    <a:cubicBezTo>
                      <a:pt x="2658" y="0"/>
                      <a:pt x="1" y="2657"/>
                      <a:pt x="1" y="5924"/>
                    </a:cubicBezTo>
                    <a:cubicBezTo>
                      <a:pt x="1" y="9191"/>
                      <a:pt x="2658" y="11851"/>
                      <a:pt x="5925" y="11851"/>
                    </a:cubicBezTo>
                    <a:cubicBezTo>
                      <a:pt x="9192" y="11851"/>
                      <a:pt x="11852" y="9191"/>
                      <a:pt x="11852" y="5924"/>
                    </a:cubicBezTo>
                    <a:cubicBezTo>
                      <a:pt x="11852" y="2657"/>
                      <a:pt x="9192" y="0"/>
                      <a:pt x="592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83" name="Google Shape;5080;p63">
                <a:extLst>
                  <a:ext uri="{FF2B5EF4-FFF2-40B4-BE49-F238E27FC236}">
                    <a16:creationId xmlns:a16="http://schemas.microsoft.com/office/drawing/2014/main" xmlns="" id="{2749F273-98F2-48C8-81E7-B82E91610834}"/>
                  </a:ext>
                </a:extLst>
              </p:cNvPr>
              <p:cNvSpPr/>
              <p:nvPr/>
            </p:nvSpPr>
            <p:spPr>
              <a:xfrm>
                <a:off x="3269875" y="3210400"/>
                <a:ext cx="484500" cy="483175"/>
              </a:xfrm>
              <a:custGeom>
                <a:avLst/>
                <a:gdLst/>
                <a:ahLst/>
                <a:cxnLst/>
                <a:rect l="l" t="t" r="r" b="b"/>
                <a:pathLst>
                  <a:path w="19380" h="19327" extrusionOk="0">
                    <a:moveTo>
                      <a:pt x="9690" y="1208"/>
                    </a:moveTo>
                    <a:lnTo>
                      <a:pt x="11426" y="2126"/>
                    </a:lnTo>
                    <a:cubicBezTo>
                      <a:pt x="11507" y="2168"/>
                      <a:pt x="11598" y="2192"/>
                      <a:pt x="11692" y="2192"/>
                    </a:cubicBezTo>
                    <a:lnTo>
                      <a:pt x="13651" y="2192"/>
                    </a:lnTo>
                    <a:lnTo>
                      <a:pt x="14765" y="3817"/>
                    </a:lnTo>
                    <a:cubicBezTo>
                      <a:pt x="14817" y="3892"/>
                      <a:pt x="14886" y="3955"/>
                      <a:pt x="14968" y="3998"/>
                    </a:cubicBezTo>
                    <a:lnTo>
                      <a:pt x="16704" y="4916"/>
                    </a:lnTo>
                    <a:lnTo>
                      <a:pt x="16939" y="6878"/>
                    </a:lnTo>
                    <a:cubicBezTo>
                      <a:pt x="16952" y="6969"/>
                      <a:pt x="16985" y="7056"/>
                      <a:pt x="17036" y="7132"/>
                    </a:cubicBezTo>
                    <a:lnTo>
                      <a:pt x="18150" y="8759"/>
                    </a:lnTo>
                    <a:lnTo>
                      <a:pt x="17456" y="10610"/>
                    </a:lnTo>
                    <a:cubicBezTo>
                      <a:pt x="17423" y="10695"/>
                      <a:pt x="17410" y="10785"/>
                      <a:pt x="17423" y="10876"/>
                    </a:cubicBezTo>
                    <a:lnTo>
                      <a:pt x="17658" y="12842"/>
                    </a:lnTo>
                    <a:lnTo>
                      <a:pt x="16188" y="14155"/>
                    </a:lnTo>
                    <a:cubicBezTo>
                      <a:pt x="16121" y="14216"/>
                      <a:pt x="16067" y="14291"/>
                      <a:pt x="16037" y="14379"/>
                    </a:cubicBezTo>
                    <a:lnTo>
                      <a:pt x="15339" y="16226"/>
                    </a:lnTo>
                    <a:lnTo>
                      <a:pt x="13437" y="16701"/>
                    </a:lnTo>
                    <a:cubicBezTo>
                      <a:pt x="13346" y="16722"/>
                      <a:pt x="13265" y="16764"/>
                      <a:pt x="13195" y="16827"/>
                    </a:cubicBezTo>
                    <a:lnTo>
                      <a:pt x="11728" y="18138"/>
                    </a:lnTo>
                    <a:lnTo>
                      <a:pt x="9826" y="17664"/>
                    </a:lnTo>
                    <a:cubicBezTo>
                      <a:pt x="9782" y="17653"/>
                      <a:pt x="9736" y="17648"/>
                      <a:pt x="9690" y="17648"/>
                    </a:cubicBezTo>
                    <a:cubicBezTo>
                      <a:pt x="9644" y="17648"/>
                      <a:pt x="9598" y="17653"/>
                      <a:pt x="9554" y="17664"/>
                    </a:cubicBezTo>
                    <a:lnTo>
                      <a:pt x="7652" y="18138"/>
                    </a:lnTo>
                    <a:lnTo>
                      <a:pt x="6184" y="16827"/>
                    </a:lnTo>
                    <a:cubicBezTo>
                      <a:pt x="6115" y="16767"/>
                      <a:pt x="6033" y="16722"/>
                      <a:pt x="5943" y="16701"/>
                    </a:cubicBezTo>
                    <a:lnTo>
                      <a:pt x="4040" y="16226"/>
                    </a:lnTo>
                    <a:lnTo>
                      <a:pt x="3343" y="14379"/>
                    </a:lnTo>
                    <a:cubicBezTo>
                      <a:pt x="3313" y="14291"/>
                      <a:pt x="3258" y="14216"/>
                      <a:pt x="3192" y="14155"/>
                    </a:cubicBezTo>
                    <a:lnTo>
                      <a:pt x="1721" y="12842"/>
                    </a:lnTo>
                    <a:lnTo>
                      <a:pt x="1960" y="10879"/>
                    </a:lnTo>
                    <a:cubicBezTo>
                      <a:pt x="1969" y="10788"/>
                      <a:pt x="1960" y="10695"/>
                      <a:pt x="1927" y="10610"/>
                    </a:cubicBezTo>
                    <a:lnTo>
                      <a:pt x="1229" y="8762"/>
                    </a:lnTo>
                    <a:lnTo>
                      <a:pt x="2346" y="7132"/>
                    </a:lnTo>
                    <a:cubicBezTo>
                      <a:pt x="2398" y="7056"/>
                      <a:pt x="2428" y="6969"/>
                      <a:pt x="2440" y="6878"/>
                    </a:cubicBezTo>
                    <a:lnTo>
                      <a:pt x="2679" y="4916"/>
                    </a:lnTo>
                    <a:lnTo>
                      <a:pt x="4415" y="3998"/>
                    </a:lnTo>
                    <a:cubicBezTo>
                      <a:pt x="4493" y="3955"/>
                      <a:pt x="4563" y="3892"/>
                      <a:pt x="4617" y="3817"/>
                    </a:cubicBezTo>
                    <a:lnTo>
                      <a:pt x="5731" y="2192"/>
                    </a:lnTo>
                    <a:lnTo>
                      <a:pt x="7691" y="2192"/>
                    </a:lnTo>
                    <a:cubicBezTo>
                      <a:pt x="7781" y="2192"/>
                      <a:pt x="7872" y="2168"/>
                      <a:pt x="7954" y="2126"/>
                    </a:cubicBezTo>
                    <a:lnTo>
                      <a:pt x="9690" y="1208"/>
                    </a:lnTo>
                    <a:close/>
                    <a:moveTo>
                      <a:pt x="9690" y="1"/>
                    </a:moveTo>
                    <a:cubicBezTo>
                      <a:pt x="9599" y="1"/>
                      <a:pt x="9509" y="23"/>
                      <a:pt x="9427" y="66"/>
                    </a:cubicBezTo>
                    <a:lnTo>
                      <a:pt x="7549" y="1057"/>
                    </a:lnTo>
                    <a:lnTo>
                      <a:pt x="5432" y="1057"/>
                    </a:lnTo>
                    <a:cubicBezTo>
                      <a:pt x="5245" y="1057"/>
                      <a:pt x="5070" y="1150"/>
                      <a:pt x="4964" y="1304"/>
                    </a:cubicBezTo>
                    <a:lnTo>
                      <a:pt x="3760" y="3062"/>
                    </a:lnTo>
                    <a:lnTo>
                      <a:pt x="1885" y="4052"/>
                    </a:lnTo>
                    <a:cubicBezTo>
                      <a:pt x="1721" y="4140"/>
                      <a:pt x="1610" y="4300"/>
                      <a:pt x="1586" y="4484"/>
                    </a:cubicBezTo>
                    <a:lnTo>
                      <a:pt x="1332" y="6607"/>
                    </a:lnTo>
                    <a:lnTo>
                      <a:pt x="127" y="8364"/>
                    </a:lnTo>
                    <a:cubicBezTo>
                      <a:pt x="22" y="8515"/>
                      <a:pt x="0" y="8711"/>
                      <a:pt x="67" y="8883"/>
                    </a:cubicBezTo>
                    <a:lnTo>
                      <a:pt x="819" y="10882"/>
                    </a:lnTo>
                    <a:lnTo>
                      <a:pt x="562" y="13002"/>
                    </a:lnTo>
                    <a:cubicBezTo>
                      <a:pt x="538" y="13186"/>
                      <a:pt x="607" y="13370"/>
                      <a:pt x="746" y="13494"/>
                    </a:cubicBezTo>
                    <a:lnTo>
                      <a:pt x="2331" y="14910"/>
                    </a:lnTo>
                    <a:lnTo>
                      <a:pt x="3083" y="16906"/>
                    </a:lnTo>
                    <a:cubicBezTo>
                      <a:pt x="3150" y="17081"/>
                      <a:pt x="3298" y="17211"/>
                      <a:pt x="3476" y="17256"/>
                    </a:cubicBezTo>
                    <a:lnTo>
                      <a:pt x="5535" y="17766"/>
                    </a:lnTo>
                    <a:lnTo>
                      <a:pt x="7120" y="19183"/>
                    </a:lnTo>
                    <a:cubicBezTo>
                      <a:pt x="7225" y="19276"/>
                      <a:pt x="7360" y="19326"/>
                      <a:pt x="7498" y="19326"/>
                    </a:cubicBezTo>
                    <a:cubicBezTo>
                      <a:pt x="7543" y="19326"/>
                      <a:pt x="7589" y="19321"/>
                      <a:pt x="7634" y="19309"/>
                    </a:cubicBezTo>
                    <a:lnTo>
                      <a:pt x="9690" y="18796"/>
                    </a:lnTo>
                    <a:lnTo>
                      <a:pt x="11746" y="19306"/>
                    </a:lnTo>
                    <a:cubicBezTo>
                      <a:pt x="11791" y="19318"/>
                      <a:pt x="11837" y="19324"/>
                      <a:pt x="11882" y="19324"/>
                    </a:cubicBezTo>
                    <a:cubicBezTo>
                      <a:pt x="12021" y="19324"/>
                      <a:pt x="12157" y="19273"/>
                      <a:pt x="12259" y="19180"/>
                    </a:cubicBezTo>
                    <a:lnTo>
                      <a:pt x="13845" y="17763"/>
                    </a:lnTo>
                    <a:lnTo>
                      <a:pt x="15901" y="17253"/>
                    </a:lnTo>
                    <a:cubicBezTo>
                      <a:pt x="16082" y="17208"/>
                      <a:pt x="16230" y="17078"/>
                      <a:pt x="16296" y="16903"/>
                    </a:cubicBezTo>
                    <a:lnTo>
                      <a:pt x="17048" y="14907"/>
                    </a:lnTo>
                    <a:lnTo>
                      <a:pt x="18633" y="13491"/>
                    </a:lnTo>
                    <a:cubicBezTo>
                      <a:pt x="18769" y="13367"/>
                      <a:pt x="18839" y="13183"/>
                      <a:pt x="18818" y="12999"/>
                    </a:cubicBezTo>
                    <a:lnTo>
                      <a:pt x="18561" y="10879"/>
                    </a:lnTo>
                    <a:lnTo>
                      <a:pt x="19313" y="8880"/>
                    </a:lnTo>
                    <a:cubicBezTo>
                      <a:pt x="19379" y="8708"/>
                      <a:pt x="19355" y="8515"/>
                      <a:pt x="19249" y="8361"/>
                    </a:cubicBezTo>
                    <a:lnTo>
                      <a:pt x="18048" y="6607"/>
                    </a:lnTo>
                    <a:lnTo>
                      <a:pt x="17794" y="4484"/>
                    </a:lnTo>
                    <a:cubicBezTo>
                      <a:pt x="17770" y="4300"/>
                      <a:pt x="17658" y="4140"/>
                      <a:pt x="17495" y="4052"/>
                    </a:cubicBezTo>
                    <a:lnTo>
                      <a:pt x="15620" y="3059"/>
                    </a:lnTo>
                    <a:lnTo>
                      <a:pt x="14415" y="1301"/>
                    </a:lnTo>
                    <a:cubicBezTo>
                      <a:pt x="14310" y="1147"/>
                      <a:pt x="14134" y="1057"/>
                      <a:pt x="13947" y="1057"/>
                    </a:cubicBezTo>
                    <a:lnTo>
                      <a:pt x="11831" y="1057"/>
                    </a:lnTo>
                    <a:lnTo>
                      <a:pt x="9955" y="66"/>
                    </a:lnTo>
                    <a:cubicBezTo>
                      <a:pt x="9872" y="23"/>
                      <a:pt x="9781" y="1"/>
                      <a:pt x="969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384" name="Google Shape;5081;p63">
              <a:extLst>
                <a:ext uri="{FF2B5EF4-FFF2-40B4-BE49-F238E27FC236}">
                  <a16:creationId xmlns:a16="http://schemas.microsoft.com/office/drawing/2014/main" xmlns="" id="{1A12C9B4-E793-42EC-AA19-77753626BE9F}"/>
                </a:ext>
              </a:extLst>
            </p:cNvPr>
            <p:cNvGrpSpPr/>
            <p:nvPr/>
          </p:nvGrpSpPr>
          <p:grpSpPr>
            <a:xfrm>
              <a:off x="5804168" y="3432304"/>
              <a:ext cx="115741" cy="231817"/>
              <a:chOff x="3985700" y="3210375"/>
              <a:chExt cx="241750" cy="484200"/>
            </a:xfrm>
            <a:solidFill>
              <a:schemeClr val="accent4"/>
            </a:solidFill>
          </p:grpSpPr>
          <p:sp>
            <p:nvSpPr>
              <p:cNvPr id="1385" name="Google Shape;5082;p63">
                <a:extLst>
                  <a:ext uri="{FF2B5EF4-FFF2-40B4-BE49-F238E27FC236}">
                    <a16:creationId xmlns:a16="http://schemas.microsoft.com/office/drawing/2014/main" xmlns="" id="{817D7E1A-C1C8-4DE9-8B50-7A31D887D6B5}"/>
                  </a:ext>
                </a:extLst>
              </p:cNvPr>
              <p:cNvSpPr/>
              <p:nvPr/>
            </p:nvSpPr>
            <p:spPr>
              <a:xfrm>
                <a:off x="4042700" y="3294475"/>
                <a:ext cx="127750" cy="339425"/>
              </a:xfrm>
              <a:custGeom>
                <a:avLst/>
                <a:gdLst/>
                <a:ahLst/>
                <a:cxnLst/>
                <a:rect l="l" t="t" r="r" b="b"/>
                <a:pathLst>
                  <a:path w="5110" h="13577" extrusionOk="0">
                    <a:moveTo>
                      <a:pt x="2554" y="9854"/>
                    </a:moveTo>
                    <a:cubicBezTo>
                      <a:pt x="2721" y="9854"/>
                      <a:pt x="2890" y="9887"/>
                      <a:pt x="3050" y="9953"/>
                    </a:cubicBezTo>
                    <a:cubicBezTo>
                      <a:pt x="3533" y="10155"/>
                      <a:pt x="3850" y="10626"/>
                      <a:pt x="3850" y="11151"/>
                    </a:cubicBezTo>
                    <a:cubicBezTo>
                      <a:pt x="3850" y="11864"/>
                      <a:pt x="3271" y="12444"/>
                      <a:pt x="2555" y="12447"/>
                    </a:cubicBezTo>
                    <a:cubicBezTo>
                      <a:pt x="2030" y="12447"/>
                      <a:pt x="1558" y="12130"/>
                      <a:pt x="1356" y="11647"/>
                    </a:cubicBezTo>
                    <a:cubicBezTo>
                      <a:pt x="1157" y="11164"/>
                      <a:pt x="1269" y="10605"/>
                      <a:pt x="1637" y="10234"/>
                    </a:cubicBezTo>
                    <a:cubicBezTo>
                      <a:pt x="1885" y="9985"/>
                      <a:pt x="2217" y="9854"/>
                      <a:pt x="2554" y="9854"/>
                    </a:cubicBezTo>
                    <a:close/>
                    <a:moveTo>
                      <a:pt x="2555" y="1"/>
                    </a:moveTo>
                    <a:cubicBezTo>
                      <a:pt x="2241" y="1"/>
                      <a:pt x="1990" y="254"/>
                      <a:pt x="1990" y="565"/>
                    </a:cubicBezTo>
                    <a:lnTo>
                      <a:pt x="1990" y="8790"/>
                    </a:lnTo>
                    <a:cubicBezTo>
                      <a:pt x="792" y="9077"/>
                      <a:pt x="0" y="10215"/>
                      <a:pt x="145" y="11435"/>
                    </a:cubicBezTo>
                    <a:cubicBezTo>
                      <a:pt x="287" y="12658"/>
                      <a:pt x="1326" y="13576"/>
                      <a:pt x="2555" y="13576"/>
                    </a:cubicBezTo>
                    <a:cubicBezTo>
                      <a:pt x="3784" y="13576"/>
                      <a:pt x="4823" y="12658"/>
                      <a:pt x="4964" y="11435"/>
                    </a:cubicBezTo>
                    <a:cubicBezTo>
                      <a:pt x="5109" y="10215"/>
                      <a:pt x="4318" y="9077"/>
                      <a:pt x="3123" y="8790"/>
                    </a:cubicBezTo>
                    <a:lnTo>
                      <a:pt x="3123" y="565"/>
                    </a:lnTo>
                    <a:cubicBezTo>
                      <a:pt x="3123" y="254"/>
                      <a:pt x="2869" y="1"/>
                      <a:pt x="255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86" name="Google Shape;5083;p63">
                <a:extLst>
                  <a:ext uri="{FF2B5EF4-FFF2-40B4-BE49-F238E27FC236}">
                    <a16:creationId xmlns:a16="http://schemas.microsoft.com/office/drawing/2014/main" xmlns="" id="{BE73025B-8307-41DC-9FD7-07A32A9446F5}"/>
                  </a:ext>
                </a:extLst>
              </p:cNvPr>
              <p:cNvSpPr/>
              <p:nvPr/>
            </p:nvSpPr>
            <p:spPr>
              <a:xfrm>
                <a:off x="3985700" y="3210375"/>
                <a:ext cx="241750" cy="484200"/>
              </a:xfrm>
              <a:custGeom>
                <a:avLst/>
                <a:gdLst/>
                <a:ahLst/>
                <a:cxnLst/>
                <a:rect l="l" t="t" r="r" b="b"/>
                <a:pathLst>
                  <a:path w="9670" h="19368" extrusionOk="0">
                    <a:moveTo>
                      <a:pt x="4835" y="1133"/>
                    </a:moveTo>
                    <a:cubicBezTo>
                      <a:pt x="5792" y="1133"/>
                      <a:pt x="6571" y="1909"/>
                      <a:pt x="6571" y="2869"/>
                    </a:cubicBezTo>
                    <a:lnTo>
                      <a:pt x="6574" y="10853"/>
                    </a:lnTo>
                    <a:lnTo>
                      <a:pt x="6574" y="10871"/>
                    </a:lnTo>
                    <a:cubicBezTo>
                      <a:pt x="6568" y="11073"/>
                      <a:pt x="6668" y="11260"/>
                      <a:pt x="6837" y="11369"/>
                    </a:cubicBezTo>
                    <a:cubicBezTo>
                      <a:pt x="7869" y="12027"/>
                      <a:pt x="8513" y="13232"/>
                      <a:pt x="8513" y="14512"/>
                    </a:cubicBezTo>
                    <a:cubicBezTo>
                      <a:pt x="8510" y="16545"/>
                      <a:pt x="6864" y="18190"/>
                      <a:pt x="4835" y="18193"/>
                    </a:cubicBezTo>
                    <a:cubicBezTo>
                      <a:pt x="2803" y="18190"/>
                      <a:pt x="1157" y="16545"/>
                      <a:pt x="1157" y="14515"/>
                    </a:cubicBezTo>
                    <a:cubicBezTo>
                      <a:pt x="1157" y="13280"/>
                      <a:pt x="1818" y="12043"/>
                      <a:pt x="2842" y="11363"/>
                    </a:cubicBezTo>
                    <a:cubicBezTo>
                      <a:pt x="2987" y="11267"/>
                      <a:pt x="3078" y="11110"/>
                      <a:pt x="3093" y="10934"/>
                    </a:cubicBezTo>
                    <a:cubicBezTo>
                      <a:pt x="3096" y="10907"/>
                      <a:pt x="3099" y="10880"/>
                      <a:pt x="3099" y="10856"/>
                    </a:cubicBezTo>
                    <a:lnTo>
                      <a:pt x="3099" y="2869"/>
                    </a:lnTo>
                    <a:cubicBezTo>
                      <a:pt x="3099" y="1909"/>
                      <a:pt x="3875" y="1133"/>
                      <a:pt x="4835" y="1133"/>
                    </a:cubicBezTo>
                    <a:close/>
                    <a:moveTo>
                      <a:pt x="4835" y="1"/>
                    </a:moveTo>
                    <a:cubicBezTo>
                      <a:pt x="3250" y="1"/>
                      <a:pt x="1966" y="1284"/>
                      <a:pt x="1966" y="2869"/>
                    </a:cubicBezTo>
                    <a:lnTo>
                      <a:pt x="1966" y="10596"/>
                    </a:lnTo>
                    <a:cubicBezTo>
                      <a:pt x="750" y="11532"/>
                      <a:pt x="34" y="12979"/>
                      <a:pt x="25" y="14515"/>
                    </a:cubicBezTo>
                    <a:cubicBezTo>
                      <a:pt x="1" y="17188"/>
                      <a:pt x="2163" y="19368"/>
                      <a:pt x="4835" y="19368"/>
                    </a:cubicBezTo>
                    <a:cubicBezTo>
                      <a:pt x="7510" y="19368"/>
                      <a:pt x="9669" y="17188"/>
                      <a:pt x="9648" y="14515"/>
                    </a:cubicBezTo>
                    <a:cubicBezTo>
                      <a:pt x="9648" y="13688"/>
                      <a:pt x="9443" y="12879"/>
                      <a:pt x="9053" y="12151"/>
                    </a:cubicBezTo>
                    <a:cubicBezTo>
                      <a:pt x="8724" y="11541"/>
                      <a:pt x="8265" y="11010"/>
                      <a:pt x="7709" y="10596"/>
                    </a:cubicBezTo>
                    <a:lnTo>
                      <a:pt x="7703" y="2869"/>
                    </a:lnTo>
                    <a:cubicBezTo>
                      <a:pt x="7703" y="1284"/>
                      <a:pt x="6420" y="1"/>
                      <a:pt x="483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387" name="Google Shape;5084;p63">
              <a:extLst>
                <a:ext uri="{FF2B5EF4-FFF2-40B4-BE49-F238E27FC236}">
                  <a16:creationId xmlns:a16="http://schemas.microsoft.com/office/drawing/2014/main" xmlns="" id="{1872B557-24B7-4D97-A5E1-4EA7899A3650}"/>
                </a:ext>
              </a:extLst>
            </p:cNvPr>
            <p:cNvGrpSpPr/>
            <p:nvPr/>
          </p:nvGrpSpPr>
          <p:grpSpPr>
            <a:xfrm>
              <a:off x="6034860" y="3432992"/>
              <a:ext cx="230513" cy="230441"/>
              <a:chOff x="4460225" y="3211300"/>
              <a:chExt cx="481475" cy="481325"/>
            </a:xfrm>
            <a:solidFill>
              <a:schemeClr val="accent4"/>
            </a:solidFill>
          </p:grpSpPr>
          <p:sp>
            <p:nvSpPr>
              <p:cNvPr id="1388" name="Google Shape;5085;p63">
                <a:extLst>
                  <a:ext uri="{FF2B5EF4-FFF2-40B4-BE49-F238E27FC236}">
                    <a16:creationId xmlns:a16="http://schemas.microsoft.com/office/drawing/2014/main" xmlns="" id="{7724E1FF-5181-4F3E-912D-46B114E79D21}"/>
                  </a:ext>
                </a:extLst>
              </p:cNvPr>
              <p:cNvSpPr/>
              <p:nvPr/>
            </p:nvSpPr>
            <p:spPr>
              <a:xfrm>
                <a:off x="4602350" y="3353250"/>
                <a:ext cx="205125" cy="197375"/>
              </a:xfrm>
              <a:custGeom>
                <a:avLst/>
                <a:gdLst/>
                <a:ahLst/>
                <a:cxnLst/>
                <a:rect l="l" t="t" r="r" b="b"/>
                <a:pathLst>
                  <a:path w="8205" h="7895" extrusionOk="0">
                    <a:moveTo>
                      <a:pt x="3947" y="1134"/>
                    </a:moveTo>
                    <a:cubicBezTo>
                      <a:pt x="5085" y="1134"/>
                      <a:pt x="6112" y="1819"/>
                      <a:pt x="6547" y="2870"/>
                    </a:cubicBezTo>
                    <a:cubicBezTo>
                      <a:pt x="6982" y="3924"/>
                      <a:pt x="6743" y="5132"/>
                      <a:pt x="5937" y="5938"/>
                    </a:cubicBezTo>
                    <a:cubicBezTo>
                      <a:pt x="5398" y="6477"/>
                      <a:pt x="4680" y="6762"/>
                      <a:pt x="3948" y="6762"/>
                    </a:cubicBezTo>
                    <a:cubicBezTo>
                      <a:pt x="3585" y="6762"/>
                      <a:pt x="3218" y="6692"/>
                      <a:pt x="2869" y="6548"/>
                    </a:cubicBezTo>
                    <a:cubicBezTo>
                      <a:pt x="1818" y="6113"/>
                      <a:pt x="1133" y="5087"/>
                      <a:pt x="1133" y="3948"/>
                    </a:cubicBezTo>
                    <a:cubicBezTo>
                      <a:pt x="1133" y="2393"/>
                      <a:pt x="2392" y="1134"/>
                      <a:pt x="3947" y="1134"/>
                    </a:cubicBezTo>
                    <a:close/>
                    <a:moveTo>
                      <a:pt x="3944" y="1"/>
                    </a:moveTo>
                    <a:cubicBezTo>
                      <a:pt x="3436" y="1"/>
                      <a:pt x="2925" y="99"/>
                      <a:pt x="2437" y="301"/>
                    </a:cubicBezTo>
                    <a:cubicBezTo>
                      <a:pt x="961" y="914"/>
                      <a:pt x="1" y="2351"/>
                      <a:pt x="1" y="3948"/>
                    </a:cubicBezTo>
                    <a:cubicBezTo>
                      <a:pt x="4" y="6128"/>
                      <a:pt x="1767" y="7892"/>
                      <a:pt x="3947" y="7895"/>
                    </a:cubicBezTo>
                    <a:cubicBezTo>
                      <a:pt x="5544" y="7895"/>
                      <a:pt x="6982" y="6934"/>
                      <a:pt x="7595" y="5458"/>
                    </a:cubicBezTo>
                    <a:cubicBezTo>
                      <a:pt x="8204" y="3984"/>
                      <a:pt x="7866" y="2287"/>
                      <a:pt x="6737" y="1158"/>
                    </a:cubicBezTo>
                    <a:cubicBezTo>
                      <a:pt x="5981" y="402"/>
                      <a:pt x="4971" y="1"/>
                      <a:pt x="3944"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89" name="Google Shape;5086;p63">
                <a:extLst>
                  <a:ext uri="{FF2B5EF4-FFF2-40B4-BE49-F238E27FC236}">
                    <a16:creationId xmlns:a16="http://schemas.microsoft.com/office/drawing/2014/main" xmlns="" id="{269214DD-02D6-4481-B74F-C6D4886AC096}"/>
                  </a:ext>
                </a:extLst>
              </p:cNvPr>
              <p:cNvSpPr/>
              <p:nvPr/>
            </p:nvSpPr>
            <p:spPr>
              <a:xfrm>
                <a:off x="4460225" y="3211300"/>
                <a:ext cx="481475" cy="481325"/>
              </a:xfrm>
              <a:custGeom>
                <a:avLst/>
                <a:gdLst/>
                <a:ahLst/>
                <a:cxnLst/>
                <a:rect l="l" t="t" r="r" b="b"/>
                <a:pathLst>
                  <a:path w="19259" h="19253" extrusionOk="0">
                    <a:moveTo>
                      <a:pt x="9632" y="1126"/>
                    </a:moveTo>
                    <a:cubicBezTo>
                      <a:pt x="10704" y="1126"/>
                      <a:pt x="11649" y="1824"/>
                      <a:pt x="11972" y="2845"/>
                    </a:cubicBezTo>
                    <a:cubicBezTo>
                      <a:pt x="12049" y="3090"/>
                      <a:pt x="12276" y="3240"/>
                      <a:pt x="12513" y="3240"/>
                    </a:cubicBezTo>
                    <a:cubicBezTo>
                      <a:pt x="12600" y="3240"/>
                      <a:pt x="12689" y="3220"/>
                      <a:pt x="12772" y="3177"/>
                    </a:cubicBezTo>
                    <a:cubicBezTo>
                      <a:pt x="13131" y="2990"/>
                      <a:pt x="13520" y="2899"/>
                      <a:pt x="13906" y="2899"/>
                    </a:cubicBezTo>
                    <a:cubicBezTo>
                      <a:pt x="14542" y="2899"/>
                      <a:pt x="15169" y="3146"/>
                      <a:pt x="15641" y="3617"/>
                    </a:cubicBezTo>
                    <a:cubicBezTo>
                      <a:pt x="16399" y="4375"/>
                      <a:pt x="16577" y="5535"/>
                      <a:pt x="16082" y="6486"/>
                    </a:cubicBezTo>
                    <a:cubicBezTo>
                      <a:pt x="15922" y="6797"/>
                      <a:pt x="16079" y="7180"/>
                      <a:pt x="16414" y="7286"/>
                    </a:cubicBezTo>
                    <a:cubicBezTo>
                      <a:pt x="17434" y="7609"/>
                      <a:pt x="18132" y="8554"/>
                      <a:pt x="18132" y="9626"/>
                    </a:cubicBezTo>
                    <a:cubicBezTo>
                      <a:pt x="18132" y="10698"/>
                      <a:pt x="17434" y="11643"/>
                      <a:pt x="16414" y="11966"/>
                    </a:cubicBezTo>
                    <a:cubicBezTo>
                      <a:pt x="16079" y="12072"/>
                      <a:pt x="15922" y="12455"/>
                      <a:pt x="16082" y="12766"/>
                    </a:cubicBezTo>
                    <a:cubicBezTo>
                      <a:pt x="16577" y="13718"/>
                      <a:pt x="16399" y="14877"/>
                      <a:pt x="15641" y="15635"/>
                    </a:cubicBezTo>
                    <a:cubicBezTo>
                      <a:pt x="15169" y="16107"/>
                      <a:pt x="14542" y="16354"/>
                      <a:pt x="13906" y="16354"/>
                    </a:cubicBezTo>
                    <a:cubicBezTo>
                      <a:pt x="13520" y="16354"/>
                      <a:pt x="13131" y="16263"/>
                      <a:pt x="12772" y="16076"/>
                    </a:cubicBezTo>
                    <a:cubicBezTo>
                      <a:pt x="12689" y="16033"/>
                      <a:pt x="12600" y="16013"/>
                      <a:pt x="12513" y="16013"/>
                    </a:cubicBezTo>
                    <a:cubicBezTo>
                      <a:pt x="12276" y="16013"/>
                      <a:pt x="12049" y="16163"/>
                      <a:pt x="11972" y="16408"/>
                    </a:cubicBezTo>
                    <a:cubicBezTo>
                      <a:pt x="11649" y="17428"/>
                      <a:pt x="10704" y="18126"/>
                      <a:pt x="9632" y="18126"/>
                    </a:cubicBezTo>
                    <a:cubicBezTo>
                      <a:pt x="8560" y="18126"/>
                      <a:pt x="7615" y="17428"/>
                      <a:pt x="7292" y="16408"/>
                    </a:cubicBezTo>
                    <a:cubicBezTo>
                      <a:pt x="7215" y="16163"/>
                      <a:pt x="6988" y="16013"/>
                      <a:pt x="6751" y="16013"/>
                    </a:cubicBezTo>
                    <a:cubicBezTo>
                      <a:pt x="6664" y="16013"/>
                      <a:pt x="6575" y="16033"/>
                      <a:pt x="6492" y="16076"/>
                    </a:cubicBezTo>
                    <a:cubicBezTo>
                      <a:pt x="6133" y="16263"/>
                      <a:pt x="5744" y="16354"/>
                      <a:pt x="5358" y="16354"/>
                    </a:cubicBezTo>
                    <a:cubicBezTo>
                      <a:pt x="4722" y="16354"/>
                      <a:pt x="4095" y="16107"/>
                      <a:pt x="3623" y="15635"/>
                    </a:cubicBezTo>
                    <a:cubicBezTo>
                      <a:pt x="2865" y="14877"/>
                      <a:pt x="2687" y="13718"/>
                      <a:pt x="3183" y="12766"/>
                    </a:cubicBezTo>
                    <a:cubicBezTo>
                      <a:pt x="3343" y="12455"/>
                      <a:pt x="3186" y="12072"/>
                      <a:pt x="2850" y="11966"/>
                    </a:cubicBezTo>
                    <a:cubicBezTo>
                      <a:pt x="1830" y="11643"/>
                      <a:pt x="1132" y="10698"/>
                      <a:pt x="1132" y="9626"/>
                    </a:cubicBezTo>
                    <a:cubicBezTo>
                      <a:pt x="1132" y="8554"/>
                      <a:pt x="1830" y="7609"/>
                      <a:pt x="2850" y="7286"/>
                    </a:cubicBezTo>
                    <a:cubicBezTo>
                      <a:pt x="3186" y="7180"/>
                      <a:pt x="3343" y="6797"/>
                      <a:pt x="3183" y="6486"/>
                    </a:cubicBezTo>
                    <a:cubicBezTo>
                      <a:pt x="2687" y="5535"/>
                      <a:pt x="2865" y="4375"/>
                      <a:pt x="3623" y="3617"/>
                    </a:cubicBezTo>
                    <a:cubicBezTo>
                      <a:pt x="4095" y="3146"/>
                      <a:pt x="4722" y="2899"/>
                      <a:pt x="5358" y="2899"/>
                    </a:cubicBezTo>
                    <a:cubicBezTo>
                      <a:pt x="5744" y="2899"/>
                      <a:pt x="6133" y="2990"/>
                      <a:pt x="6492" y="3177"/>
                    </a:cubicBezTo>
                    <a:cubicBezTo>
                      <a:pt x="6575" y="3220"/>
                      <a:pt x="6664" y="3240"/>
                      <a:pt x="6751" y="3240"/>
                    </a:cubicBezTo>
                    <a:cubicBezTo>
                      <a:pt x="6988" y="3240"/>
                      <a:pt x="7215" y="3090"/>
                      <a:pt x="7292" y="2845"/>
                    </a:cubicBezTo>
                    <a:cubicBezTo>
                      <a:pt x="7615" y="1824"/>
                      <a:pt x="8560" y="1126"/>
                      <a:pt x="9632" y="1126"/>
                    </a:cubicBezTo>
                    <a:close/>
                    <a:moveTo>
                      <a:pt x="9632" y="0"/>
                    </a:moveTo>
                    <a:cubicBezTo>
                      <a:pt x="8291" y="0"/>
                      <a:pt x="7062" y="746"/>
                      <a:pt x="6447" y="1936"/>
                    </a:cubicBezTo>
                    <a:cubicBezTo>
                      <a:pt x="6091" y="1823"/>
                      <a:pt x="5726" y="1768"/>
                      <a:pt x="5364" y="1768"/>
                    </a:cubicBezTo>
                    <a:cubicBezTo>
                      <a:pt x="4426" y="1768"/>
                      <a:pt x="3508" y="2136"/>
                      <a:pt x="2826" y="2820"/>
                    </a:cubicBezTo>
                    <a:cubicBezTo>
                      <a:pt x="1878" y="3765"/>
                      <a:pt x="1537" y="5163"/>
                      <a:pt x="1942" y="6441"/>
                    </a:cubicBezTo>
                    <a:cubicBezTo>
                      <a:pt x="749" y="7054"/>
                      <a:pt x="0" y="8286"/>
                      <a:pt x="6" y="9626"/>
                    </a:cubicBezTo>
                    <a:cubicBezTo>
                      <a:pt x="0" y="10967"/>
                      <a:pt x="749" y="12199"/>
                      <a:pt x="1942" y="12812"/>
                    </a:cubicBezTo>
                    <a:cubicBezTo>
                      <a:pt x="1537" y="14089"/>
                      <a:pt x="1878" y="15487"/>
                      <a:pt x="2826" y="16432"/>
                    </a:cubicBezTo>
                    <a:cubicBezTo>
                      <a:pt x="3508" y="17116"/>
                      <a:pt x="4426" y="17484"/>
                      <a:pt x="5364" y="17484"/>
                    </a:cubicBezTo>
                    <a:cubicBezTo>
                      <a:pt x="5726" y="17484"/>
                      <a:pt x="6091" y="17429"/>
                      <a:pt x="6447" y="17317"/>
                    </a:cubicBezTo>
                    <a:cubicBezTo>
                      <a:pt x="7062" y="18506"/>
                      <a:pt x="8291" y="19252"/>
                      <a:pt x="9632" y="19252"/>
                    </a:cubicBezTo>
                    <a:cubicBezTo>
                      <a:pt x="10973" y="19252"/>
                      <a:pt x="12202" y="18506"/>
                      <a:pt x="12818" y="17317"/>
                    </a:cubicBezTo>
                    <a:cubicBezTo>
                      <a:pt x="13173" y="17429"/>
                      <a:pt x="13538" y="17484"/>
                      <a:pt x="13900" y="17484"/>
                    </a:cubicBezTo>
                    <a:cubicBezTo>
                      <a:pt x="14838" y="17484"/>
                      <a:pt x="15756" y="17116"/>
                      <a:pt x="16438" y="16432"/>
                    </a:cubicBezTo>
                    <a:cubicBezTo>
                      <a:pt x="17386" y="15487"/>
                      <a:pt x="17727" y="14089"/>
                      <a:pt x="17323" y="12812"/>
                    </a:cubicBezTo>
                    <a:cubicBezTo>
                      <a:pt x="18512" y="12196"/>
                      <a:pt x="19258" y="10967"/>
                      <a:pt x="19258" y="9626"/>
                    </a:cubicBezTo>
                    <a:cubicBezTo>
                      <a:pt x="19258" y="8286"/>
                      <a:pt x="18512" y="7057"/>
                      <a:pt x="17323" y="6441"/>
                    </a:cubicBezTo>
                    <a:cubicBezTo>
                      <a:pt x="17727" y="5163"/>
                      <a:pt x="17386" y="3765"/>
                      <a:pt x="16438" y="2820"/>
                    </a:cubicBezTo>
                    <a:cubicBezTo>
                      <a:pt x="15756" y="2136"/>
                      <a:pt x="14838" y="1768"/>
                      <a:pt x="13900" y="1768"/>
                    </a:cubicBezTo>
                    <a:cubicBezTo>
                      <a:pt x="13538" y="1768"/>
                      <a:pt x="13173" y="1823"/>
                      <a:pt x="12818" y="1936"/>
                    </a:cubicBezTo>
                    <a:cubicBezTo>
                      <a:pt x="12202" y="746"/>
                      <a:pt x="10973" y="0"/>
                      <a:pt x="963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390" name="Google Shape;5087;p63">
              <a:extLst>
                <a:ext uri="{FF2B5EF4-FFF2-40B4-BE49-F238E27FC236}">
                  <a16:creationId xmlns:a16="http://schemas.microsoft.com/office/drawing/2014/main" xmlns="" id="{D7B24829-A1D2-4536-92AB-27C5DADB2B42}"/>
                </a:ext>
              </a:extLst>
            </p:cNvPr>
            <p:cNvSpPr/>
            <p:nvPr/>
          </p:nvSpPr>
          <p:spPr>
            <a:xfrm>
              <a:off x="6323477" y="3446071"/>
              <a:ext cx="231315" cy="204360"/>
            </a:xfrm>
            <a:custGeom>
              <a:avLst/>
              <a:gdLst/>
              <a:ahLst/>
              <a:cxnLst/>
              <a:rect l="l" t="t" r="r" b="b"/>
              <a:pathLst>
                <a:path w="19326" h="17074" extrusionOk="0">
                  <a:moveTo>
                    <a:pt x="14226" y="1132"/>
                  </a:moveTo>
                  <a:cubicBezTo>
                    <a:pt x="15314" y="1132"/>
                    <a:pt x="16352" y="1605"/>
                    <a:pt x="17070" y="2425"/>
                  </a:cubicBezTo>
                  <a:cubicBezTo>
                    <a:pt x="17798" y="3252"/>
                    <a:pt x="18196" y="4366"/>
                    <a:pt x="18196" y="5568"/>
                  </a:cubicBezTo>
                  <a:cubicBezTo>
                    <a:pt x="18193" y="8476"/>
                    <a:pt x="15599" y="10686"/>
                    <a:pt x="11671" y="14032"/>
                  </a:cubicBezTo>
                  <a:cubicBezTo>
                    <a:pt x="11025" y="14581"/>
                    <a:pt x="10364" y="15146"/>
                    <a:pt x="9663" y="15756"/>
                  </a:cubicBezTo>
                  <a:cubicBezTo>
                    <a:pt x="8963" y="15146"/>
                    <a:pt x="8301" y="14581"/>
                    <a:pt x="7655" y="14032"/>
                  </a:cubicBezTo>
                  <a:cubicBezTo>
                    <a:pt x="3727" y="10686"/>
                    <a:pt x="1133" y="8476"/>
                    <a:pt x="1133" y="5568"/>
                  </a:cubicBezTo>
                  <a:cubicBezTo>
                    <a:pt x="1133" y="4366"/>
                    <a:pt x="1535" y="3252"/>
                    <a:pt x="2259" y="2425"/>
                  </a:cubicBezTo>
                  <a:cubicBezTo>
                    <a:pt x="2977" y="1605"/>
                    <a:pt x="4015" y="1132"/>
                    <a:pt x="5103" y="1132"/>
                  </a:cubicBezTo>
                  <a:cubicBezTo>
                    <a:pt x="5113" y="1132"/>
                    <a:pt x="5124" y="1132"/>
                    <a:pt x="5134" y="1132"/>
                  </a:cubicBezTo>
                  <a:cubicBezTo>
                    <a:pt x="6686" y="1132"/>
                    <a:pt x="7691" y="2090"/>
                    <a:pt x="8259" y="2890"/>
                  </a:cubicBezTo>
                  <a:cubicBezTo>
                    <a:pt x="8631" y="3421"/>
                    <a:pt x="8920" y="4001"/>
                    <a:pt x="9126" y="4614"/>
                  </a:cubicBezTo>
                  <a:cubicBezTo>
                    <a:pt x="9212" y="4875"/>
                    <a:pt x="9438" y="5006"/>
                    <a:pt x="9665" y="5006"/>
                  </a:cubicBezTo>
                  <a:cubicBezTo>
                    <a:pt x="9891" y="5006"/>
                    <a:pt x="10118" y="4875"/>
                    <a:pt x="10204" y="4614"/>
                  </a:cubicBezTo>
                  <a:cubicBezTo>
                    <a:pt x="10409" y="4001"/>
                    <a:pt x="10699" y="3421"/>
                    <a:pt x="11070" y="2890"/>
                  </a:cubicBezTo>
                  <a:cubicBezTo>
                    <a:pt x="11641" y="2090"/>
                    <a:pt x="12643" y="1132"/>
                    <a:pt x="14195" y="1132"/>
                  </a:cubicBezTo>
                  <a:cubicBezTo>
                    <a:pt x="14206" y="1132"/>
                    <a:pt x="14216" y="1132"/>
                    <a:pt x="14226" y="1132"/>
                  </a:cubicBezTo>
                  <a:close/>
                  <a:moveTo>
                    <a:pt x="5103" y="0"/>
                  </a:moveTo>
                  <a:cubicBezTo>
                    <a:pt x="3689" y="0"/>
                    <a:pt x="2343" y="612"/>
                    <a:pt x="1411" y="1676"/>
                  </a:cubicBezTo>
                  <a:cubicBezTo>
                    <a:pt x="502" y="2709"/>
                    <a:pt x="1" y="4092"/>
                    <a:pt x="1" y="5568"/>
                  </a:cubicBezTo>
                  <a:cubicBezTo>
                    <a:pt x="1" y="7174"/>
                    <a:pt x="629" y="8672"/>
                    <a:pt x="1976" y="10275"/>
                  </a:cubicBezTo>
                  <a:cubicBezTo>
                    <a:pt x="3180" y="11710"/>
                    <a:pt x="4914" y="13183"/>
                    <a:pt x="6922" y="14895"/>
                  </a:cubicBezTo>
                  <a:cubicBezTo>
                    <a:pt x="7670" y="15532"/>
                    <a:pt x="8443" y="16191"/>
                    <a:pt x="9265" y="16909"/>
                  </a:cubicBezTo>
                  <a:lnTo>
                    <a:pt x="9292" y="16933"/>
                  </a:lnTo>
                  <a:cubicBezTo>
                    <a:pt x="9397" y="17027"/>
                    <a:pt x="9530" y="17074"/>
                    <a:pt x="9664" y="17074"/>
                  </a:cubicBezTo>
                  <a:cubicBezTo>
                    <a:pt x="9797" y="17074"/>
                    <a:pt x="9930" y="17027"/>
                    <a:pt x="10038" y="16933"/>
                  </a:cubicBezTo>
                  <a:lnTo>
                    <a:pt x="10062" y="16909"/>
                  </a:lnTo>
                  <a:cubicBezTo>
                    <a:pt x="10883" y="16191"/>
                    <a:pt x="11659" y="15532"/>
                    <a:pt x="12405" y="14895"/>
                  </a:cubicBezTo>
                  <a:cubicBezTo>
                    <a:pt x="14413" y="13183"/>
                    <a:pt x="16146" y="11707"/>
                    <a:pt x="17351" y="10275"/>
                  </a:cubicBezTo>
                  <a:cubicBezTo>
                    <a:pt x="18697" y="8672"/>
                    <a:pt x="19325" y="7174"/>
                    <a:pt x="19325" y="5568"/>
                  </a:cubicBezTo>
                  <a:cubicBezTo>
                    <a:pt x="19325" y="4092"/>
                    <a:pt x="18824" y="2709"/>
                    <a:pt x="17915" y="1676"/>
                  </a:cubicBezTo>
                  <a:cubicBezTo>
                    <a:pt x="16983" y="612"/>
                    <a:pt x="15637" y="0"/>
                    <a:pt x="14224" y="0"/>
                  </a:cubicBezTo>
                  <a:cubicBezTo>
                    <a:pt x="14213" y="0"/>
                    <a:pt x="14203" y="0"/>
                    <a:pt x="14192" y="0"/>
                  </a:cubicBezTo>
                  <a:cubicBezTo>
                    <a:pt x="12157" y="0"/>
                    <a:pt x="10868" y="1217"/>
                    <a:pt x="10143" y="2238"/>
                  </a:cubicBezTo>
                  <a:cubicBezTo>
                    <a:pt x="9968" y="2485"/>
                    <a:pt x="9808" y="2748"/>
                    <a:pt x="9663" y="3017"/>
                  </a:cubicBezTo>
                  <a:cubicBezTo>
                    <a:pt x="9518" y="2748"/>
                    <a:pt x="9358" y="2485"/>
                    <a:pt x="9183" y="2238"/>
                  </a:cubicBezTo>
                  <a:cubicBezTo>
                    <a:pt x="8458" y="1217"/>
                    <a:pt x="7169" y="0"/>
                    <a:pt x="5134" y="0"/>
                  </a:cubicBezTo>
                  <a:cubicBezTo>
                    <a:pt x="5124" y="0"/>
                    <a:pt x="5113" y="0"/>
                    <a:pt x="510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391" name="Google Shape;5088;p63">
              <a:extLst>
                <a:ext uri="{FF2B5EF4-FFF2-40B4-BE49-F238E27FC236}">
                  <a16:creationId xmlns:a16="http://schemas.microsoft.com/office/drawing/2014/main" xmlns="" id="{CBC0D4A3-3E45-4F06-8366-57ED6DF14DC5}"/>
                </a:ext>
              </a:extLst>
            </p:cNvPr>
            <p:cNvGrpSpPr/>
            <p:nvPr/>
          </p:nvGrpSpPr>
          <p:grpSpPr>
            <a:xfrm>
              <a:off x="6603470" y="3452795"/>
              <a:ext cx="232571" cy="190835"/>
              <a:chOff x="5647000" y="3252650"/>
              <a:chExt cx="485775" cy="398600"/>
            </a:xfrm>
            <a:solidFill>
              <a:schemeClr val="accent4"/>
            </a:solidFill>
          </p:grpSpPr>
          <p:sp>
            <p:nvSpPr>
              <p:cNvPr id="1392" name="Google Shape;5089;p63">
                <a:extLst>
                  <a:ext uri="{FF2B5EF4-FFF2-40B4-BE49-F238E27FC236}">
                    <a16:creationId xmlns:a16="http://schemas.microsoft.com/office/drawing/2014/main" xmlns="" id="{6E48942E-93D0-4991-BD4F-6B63B8BFC609}"/>
                  </a:ext>
                </a:extLst>
              </p:cNvPr>
              <p:cNvSpPr/>
              <p:nvPr/>
            </p:nvSpPr>
            <p:spPr>
              <a:xfrm>
                <a:off x="5762575" y="3252650"/>
                <a:ext cx="113250" cy="143825"/>
              </a:xfrm>
              <a:custGeom>
                <a:avLst/>
                <a:gdLst/>
                <a:ahLst/>
                <a:cxnLst/>
                <a:rect l="l" t="t" r="r" b="b"/>
                <a:pathLst>
                  <a:path w="4530" h="5753" extrusionOk="0">
                    <a:moveTo>
                      <a:pt x="2265" y="1133"/>
                    </a:moveTo>
                    <a:cubicBezTo>
                      <a:pt x="2383" y="1133"/>
                      <a:pt x="2667" y="1348"/>
                      <a:pt x="2960" y="1930"/>
                    </a:cubicBezTo>
                    <a:cubicBezTo>
                      <a:pt x="3246" y="2501"/>
                      <a:pt x="3397" y="3147"/>
                      <a:pt x="3397" y="3488"/>
                    </a:cubicBezTo>
                    <a:cubicBezTo>
                      <a:pt x="3397" y="4113"/>
                      <a:pt x="2890" y="4621"/>
                      <a:pt x="2265" y="4621"/>
                    </a:cubicBezTo>
                    <a:cubicBezTo>
                      <a:pt x="1637" y="4621"/>
                      <a:pt x="1133" y="4113"/>
                      <a:pt x="1133" y="3488"/>
                    </a:cubicBezTo>
                    <a:cubicBezTo>
                      <a:pt x="1133" y="3147"/>
                      <a:pt x="1284" y="2501"/>
                      <a:pt x="1568" y="1930"/>
                    </a:cubicBezTo>
                    <a:cubicBezTo>
                      <a:pt x="1860" y="1348"/>
                      <a:pt x="2144" y="1133"/>
                      <a:pt x="2265" y="1133"/>
                    </a:cubicBezTo>
                    <a:close/>
                    <a:moveTo>
                      <a:pt x="2265" y="1"/>
                    </a:moveTo>
                    <a:cubicBezTo>
                      <a:pt x="1613" y="1"/>
                      <a:pt x="1024" y="493"/>
                      <a:pt x="556" y="1423"/>
                    </a:cubicBezTo>
                    <a:cubicBezTo>
                      <a:pt x="218" y="2096"/>
                      <a:pt x="1" y="2909"/>
                      <a:pt x="1" y="3488"/>
                    </a:cubicBezTo>
                    <a:cubicBezTo>
                      <a:pt x="1" y="4738"/>
                      <a:pt x="1012" y="5750"/>
                      <a:pt x="2265" y="5753"/>
                    </a:cubicBezTo>
                    <a:cubicBezTo>
                      <a:pt x="3515" y="5750"/>
                      <a:pt x="4527" y="4738"/>
                      <a:pt x="4530" y="3488"/>
                    </a:cubicBezTo>
                    <a:cubicBezTo>
                      <a:pt x="4530" y="2909"/>
                      <a:pt x="4309" y="2096"/>
                      <a:pt x="3971" y="1423"/>
                    </a:cubicBezTo>
                    <a:cubicBezTo>
                      <a:pt x="3503" y="493"/>
                      <a:pt x="2914" y="1"/>
                      <a:pt x="226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93" name="Google Shape;5090;p63">
                <a:extLst>
                  <a:ext uri="{FF2B5EF4-FFF2-40B4-BE49-F238E27FC236}">
                    <a16:creationId xmlns:a16="http://schemas.microsoft.com/office/drawing/2014/main" xmlns="" id="{A71C6B31-6C59-43B6-881B-E6AE2C640920}"/>
                  </a:ext>
                </a:extLst>
              </p:cNvPr>
              <p:cNvSpPr/>
              <p:nvPr/>
            </p:nvSpPr>
            <p:spPr>
              <a:xfrm>
                <a:off x="5647000" y="3371750"/>
                <a:ext cx="124425" cy="136450"/>
              </a:xfrm>
              <a:custGeom>
                <a:avLst/>
                <a:gdLst/>
                <a:ahLst/>
                <a:cxnLst/>
                <a:rect l="l" t="t" r="r" b="b"/>
                <a:pathLst>
                  <a:path w="4977" h="5458" extrusionOk="0">
                    <a:moveTo>
                      <a:pt x="1510" y="1131"/>
                    </a:moveTo>
                    <a:cubicBezTo>
                      <a:pt x="1680" y="1131"/>
                      <a:pt x="1994" y="1221"/>
                      <a:pt x="2422" y="1496"/>
                    </a:cubicBezTo>
                    <a:cubicBezTo>
                      <a:pt x="2969" y="1852"/>
                      <a:pt x="3425" y="2333"/>
                      <a:pt x="3594" y="2625"/>
                    </a:cubicBezTo>
                    <a:cubicBezTo>
                      <a:pt x="3908" y="3166"/>
                      <a:pt x="3721" y="3860"/>
                      <a:pt x="3180" y="4171"/>
                    </a:cubicBezTo>
                    <a:cubicBezTo>
                      <a:pt x="3000" y="4276"/>
                      <a:pt x="2801" y="4325"/>
                      <a:pt x="2603" y="4325"/>
                    </a:cubicBezTo>
                    <a:cubicBezTo>
                      <a:pt x="2200" y="4325"/>
                      <a:pt x="1804" y="4120"/>
                      <a:pt x="1595" y="3758"/>
                    </a:cubicBezTo>
                    <a:cubicBezTo>
                      <a:pt x="1423" y="3462"/>
                      <a:pt x="1233" y="2828"/>
                      <a:pt x="1193" y="2191"/>
                    </a:cubicBezTo>
                    <a:cubicBezTo>
                      <a:pt x="1157" y="1538"/>
                      <a:pt x="1296" y="1212"/>
                      <a:pt x="1399" y="1155"/>
                    </a:cubicBezTo>
                    <a:cubicBezTo>
                      <a:pt x="1432" y="1137"/>
                      <a:pt x="1471" y="1131"/>
                      <a:pt x="1510" y="1131"/>
                    </a:cubicBezTo>
                    <a:close/>
                    <a:moveTo>
                      <a:pt x="1512" y="1"/>
                    </a:moveTo>
                    <a:cubicBezTo>
                      <a:pt x="1262" y="1"/>
                      <a:pt x="1033" y="59"/>
                      <a:pt x="831" y="177"/>
                    </a:cubicBezTo>
                    <a:cubicBezTo>
                      <a:pt x="269" y="500"/>
                      <a:pt x="1" y="1221"/>
                      <a:pt x="61" y="2260"/>
                    </a:cubicBezTo>
                    <a:cubicBezTo>
                      <a:pt x="106" y="3012"/>
                      <a:pt x="324" y="3821"/>
                      <a:pt x="614" y="4325"/>
                    </a:cubicBezTo>
                    <a:cubicBezTo>
                      <a:pt x="919" y="4851"/>
                      <a:pt x="1420" y="5231"/>
                      <a:pt x="2009" y="5382"/>
                    </a:cubicBezTo>
                    <a:cubicBezTo>
                      <a:pt x="2205" y="5431"/>
                      <a:pt x="2404" y="5458"/>
                      <a:pt x="2607" y="5458"/>
                    </a:cubicBezTo>
                    <a:cubicBezTo>
                      <a:pt x="2609" y="5458"/>
                      <a:pt x="2612" y="5458"/>
                      <a:pt x="2615" y="5458"/>
                    </a:cubicBezTo>
                    <a:cubicBezTo>
                      <a:pt x="3421" y="5458"/>
                      <a:pt x="4166" y="5026"/>
                      <a:pt x="4572" y="4328"/>
                    </a:cubicBezTo>
                    <a:cubicBezTo>
                      <a:pt x="4977" y="3628"/>
                      <a:pt x="4977" y="2761"/>
                      <a:pt x="4572" y="2061"/>
                    </a:cubicBezTo>
                    <a:cubicBezTo>
                      <a:pt x="4282" y="1560"/>
                      <a:pt x="3678" y="968"/>
                      <a:pt x="3035" y="548"/>
                    </a:cubicBezTo>
                    <a:cubicBezTo>
                      <a:pt x="2471" y="185"/>
                      <a:pt x="1957" y="1"/>
                      <a:pt x="151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94" name="Google Shape;5091;p63">
                <a:extLst>
                  <a:ext uri="{FF2B5EF4-FFF2-40B4-BE49-F238E27FC236}">
                    <a16:creationId xmlns:a16="http://schemas.microsoft.com/office/drawing/2014/main" xmlns="" id="{A94F3B61-2A24-49AD-9159-1C8A3956DE4A}"/>
                  </a:ext>
                </a:extLst>
              </p:cNvPr>
              <p:cNvSpPr/>
              <p:nvPr/>
            </p:nvSpPr>
            <p:spPr>
              <a:xfrm>
                <a:off x="5904100" y="3252650"/>
                <a:ext cx="113275" cy="143825"/>
              </a:xfrm>
              <a:custGeom>
                <a:avLst/>
                <a:gdLst/>
                <a:ahLst/>
                <a:cxnLst/>
                <a:rect l="l" t="t" r="r" b="b"/>
                <a:pathLst>
                  <a:path w="4531" h="5753" extrusionOk="0">
                    <a:moveTo>
                      <a:pt x="2266" y="1133"/>
                    </a:moveTo>
                    <a:cubicBezTo>
                      <a:pt x="2383" y="1133"/>
                      <a:pt x="2667" y="1348"/>
                      <a:pt x="2960" y="1930"/>
                    </a:cubicBezTo>
                    <a:cubicBezTo>
                      <a:pt x="3247" y="2501"/>
                      <a:pt x="3398" y="3147"/>
                      <a:pt x="3398" y="3488"/>
                    </a:cubicBezTo>
                    <a:cubicBezTo>
                      <a:pt x="3398" y="4113"/>
                      <a:pt x="2891" y="4621"/>
                      <a:pt x="2266" y="4621"/>
                    </a:cubicBezTo>
                    <a:cubicBezTo>
                      <a:pt x="1638" y="4621"/>
                      <a:pt x="1133" y="4113"/>
                      <a:pt x="1133" y="3488"/>
                    </a:cubicBezTo>
                    <a:cubicBezTo>
                      <a:pt x="1133" y="3147"/>
                      <a:pt x="1284" y="2501"/>
                      <a:pt x="1568" y="1930"/>
                    </a:cubicBezTo>
                    <a:cubicBezTo>
                      <a:pt x="1861" y="1348"/>
                      <a:pt x="2145" y="1133"/>
                      <a:pt x="2266" y="1133"/>
                    </a:cubicBezTo>
                    <a:close/>
                    <a:moveTo>
                      <a:pt x="2266" y="1"/>
                    </a:moveTo>
                    <a:cubicBezTo>
                      <a:pt x="1613" y="1"/>
                      <a:pt x="1025" y="493"/>
                      <a:pt x="557" y="1423"/>
                    </a:cubicBezTo>
                    <a:cubicBezTo>
                      <a:pt x="218" y="2096"/>
                      <a:pt x="1" y="2909"/>
                      <a:pt x="1" y="3488"/>
                    </a:cubicBezTo>
                    <a:cubicBezTo>
                      <a:pt x="1" y="4738"/>
                      <a:pt x="1012" y="5753"/>
                      <a:pt x="2266" y="5753"/>
                    </a:cubicBezTo>
                    <a:cubicBezTo>
                      <a:pt x="3516" y="5753"/>
                      <a:pt x="4530" y="4738"/>
                      <a:pt x="4530" y="3488"/>
                    </a:cubicBezTo>
                    <a:cubicBezTo>
                      <a:pt x="4530" y="2909"/>
                      <a:pt x="4310" y="2096"/>
                      <a:pt x="3972" y="1423"/>
                    </a:cubicBezTo>
                    <a:cubicBezTo>
                      <a:pt x="3507" y="493"/>
                      <a:pt x="2915" y="1"/>
                      <a:pt x="226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95" name="Google Shape;5092;p63">
                <a:extLst>
                  <a:ext uri="{FF2B5EF4-FFF2-40B4-BE49-F238E27FC236}">
                    <a16:creationId xmlns:a16="http://schemas.microsoft.com/office/drawing/2014/main" xmlns="" id="{145F394C-10D1-43AA-AF43-76EE1AD10F1E}"/>
                  </a:ext>
                </a:extLst>
              </p:cNvPr>
              <p:cNvSpPr/>
              <p:nvPr/>
            </p:nvSpPr>
            <p:spPr>
              <a:xfrm>
                <a:off x="5996750" y="3371150"/>
                <a:ext cx="136025" cy="136525"/>
              </a:xfrm>
              <a:custGeom>
                <a:avLst/>
                <a:gdLst/>
                <a:ahLst/>
                <a:cxnLst/>
                <a:rect l="l" t="t" r="r" b="b"/>
                <a:pathLst>
                  <a:path w="5441" h="5461" extrusionOk="0">
                    <a:moveTo>
                      <a:pt x="3955" y="1136"/>
                    </a:moveTo>
                    <a:cubicBezTo>
                      <a:pt x="3986" y="1136"/>
                      <a:pt x="4019" y="1143"/>
                      <a:pt x="4049" y="1158"/>
                    </a:cubicBezTo>
                    <a:cubicBezTo>
                      <a:pt x="4152" y="1218"/>
                      <a:pt x="4290" y="1541"/>
                      <a:pt x="4251" y="2194"/>
                    </a:cubicBezTo>
                    <a:cubicBezTo>
                      <a:pt x="4215" y="2834"/>
                      <a:pt x="4022" y="3468"/>
                      <a:pt x="3853" y="3761"/>
                    </a:cubicBezTo>
                    <a:cubicBezTo>
                      <a:pt x="3644" y="4124"/>
                      <a:pt x="3246" y="4329"/>
                      <a:pt x="2842" y="4329"/>
                    </a:cubicBezTo>
                    <a:cubicBezTo>
                      <a:pt x="2645" y="4329"/>
                      <a:pt x="2447" y="4280"/>
                      <a:pt x="2267" y="4177"/>
                    </a:cubicBezTo>
                    <a:cubicBezTo>
                      <a:pt x="2008" y="4026"/>
                      <a:pt x="1815" y="3779"/>
                      <a:pt x="1739" y="3489"/>
                    </a:cubicBezTo>
                    <a:cubicBezTo>
                      <a:pt x="1661" y="3199"/>
                      <a:pt x="1703" y="2888"/>
                      <a:pt x="1854" y="2628"/>
                    </a:cubicBezTo>
                    <a:cubicBezTo>
                      <a:pt x="2020" y="2338"/>
                      <a:pt x="2479" y="1855"/>
                      <a:pt x="3025" y="1502"/>
                    </a:cubicBezTo>
                    <a:cubicBezTo>
                      <a:pt x="3451" y="1224"/>
                      <a:pt x="3768" y="1137"/>
                      <a:pt x="3937" y="1137"/>
                    </a:cubicBezTo>
                    <a:cubicBezTo>
                      <a:pt x="3943" y="1136"/>
                      <a:pt x="3949" y="1136"/>
                      <a:pt x="3955" y="1136"/>
                    </a:cubicBezTo>
                    <a:close/>
                    <a:moveTo>
                      <a:pt x="3932" y="1"/>
                    </a:moveTo>
                    <a:cubicBezTo>
                      <a:pt x="3486" y="1"/>
                      <a:pt x="2972" y="186"/>
                      <a:pt x="2409" y="551"/>
                    </a:cubicBezTo>
                    <a:cubicBezTo>
                      <a:pt x="1766" y="968"/>
                      <a:pt x="1162" y="1562"/>
                      <a:pt x="872" y="2064"/>
                    </a:cubicBezTo>
                    <a:cubicBezTo>
                      <a:pt x="1" y="3572"/>
                      <a:pt x="1091" y="5461"/>
                      <a:pt x="2834" y="5461"/>
                    </a:cubicBezTo>
                    <a:cubicBezTo>
                      <a:pt x="2835" y="5461"/>
                      <a:pt x="2837" y="5461"/>
                      <a:pt x="2838" y="5461"/>
                    </a:cubicBezTo>
                    <a:cubicBezTo>
                      <a:pt x="3037" y="5461"/>
                      <a:pt x="3240" y="5433"/>
                      <a:pt x="3436" y="5385"/>
                    </a:cubicBezTo>
                    <a:cubicBezTo>
                      <a:pt x="4022" y="5234"/>
                      <a:pt x="4526" y="4854"/>
                      <a:pt x="4831" y="4328"/>
                    </a:cubicBezTo>
                    <a:cubicBezTo>
                      <a:pt x="5121" y="3824"/>
                      <a:pt x="5335" y="3015"/>
                      <a:pt x="5380" y="2260"/>
                    </a:cubicBezTo>
                    <a:cubicBezTo>
                      <a:pt x="5441" y="1221"/>
                      <a:pt x="5175" y="503"/>
                      <a:pt x="4614" y="177"/>
                    </a:cubicBezTo>
                    <a:cubicBezTo>
                      <a:pt x="4410" y="59"/>
                      <a:pt x="4182" y="1"/>
                      <a:pt x="393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96" name="Google Shape;5093;p63">
                <a:extLst>
                  <a:ext uri="{FF2B5EF4-FFF2-40B4-BE49-F238E27FC236}">
                    <a16:creationId xmlns:a16="http://schemas.microsoft.com/office/drawing/2014/main" xmlns="" id="{144FF2D8-04CF-4883-B0A8-279D1FDC14B1}"/>
                  </a:ext>
                </a:extLst>
              </p:cNvPr>
              <p:cNvSpPr/>
              <p:nvPr/>
            </p:nvSpPr>
            <p:spPr>
              <a:xfrm>
                <a:off x="5734275" y="3424700"/>
                <a:ext cx="311325" cy="226550"/>
              </a:xfrm>
              <a:custGeom>
                <a:avLst/>
                <a:gdLst/>
                <a:ahLst/>
                <a:cxnLst/>
                <a:rect l="l" t="t" r="r" b="b"/>
                <a:pathLst>
                  <a:path w="12453" h="9062" extrusionOk="0">
                    <a:moveTo>
                      <a:pt x="6226" y="1135"/>
                    </a:moveTo>
                    <a:cubicBezTo>
                      <a:pt x="8575" y="1135"/>
                      <a:pt x="9059" y="1815"/>
                      <a:pt x="9059" y="2832"/>
                    </a:cubicBezTo>
                    <a:lnTo>
                      <a:pt x="9059" y="3159"/>
                    </a:lnTo>
                    <a:cubicBezTo>
                      <a:pt x="9056" y="3850"/>
                      <a:pt x="9472" y="4472"/>
                      <a:pt x="10115" y="4732"/>
                    </a:cubicBezTo>
                    <a:cubicBezTo>
                      <a:pt x="10846" y="5031"/>
                      <a:pt x="11323" y="5619"/>
                      <a:pt x="11323" y="6229"/>
                    </a:cubicBezTo>
                    <a:cubicBezTo>
                      <a:pt x="11323" y="6658"/>
                      <a:pt x="11103" y="7069"/>
                      <a:pt x="10704" y="7389"/>
                    </a:cubicBezTo>
                    <a:cubicBezTo>
                      <a:pt x="10269" y="7736"/>
                      <a:pt x="9687" y="7929"/>
                      <a:pt x="9059" y="7929"/>
                    </a:cubicBezTo>
                    <a:cubicBezTo>
                      <a:pt x="9046" y="7929"/>
                      <a:pt x="9034" y="7929"/>
                      <a:pt x="9021" y="7929"/>
                    </a:cubicBezTo>
                    <a:cubicBezTo>
                      <a:pt x="8787" y="7929"/>
                      <a:pt x="8554" y="7902"/>
                      <a:pt x="8328" y="7848"/>
                    </a:cubicBezTo>
                    <a:cubicBezTo>
                      <a:pt x="7639" y="7673"/>
                      <a:pt x="6933" y="7585"/>
                      <a:pt x="6223" y="7585"/>
                    </a:cubicBezTo>
                    <a:cubicBezTo>
                      <a:pt x="5517" y="7585"/>
                      <a:pt x="4813" y="7673"/>
                      <a:pt x="4128" y="7848"/>
                    </a:cubicBezTo>
                    <a:cubicBezTo>
                      <a:pt x="3901" y="7902"/>
                      <a:pt x="3666" y="7929"/>
                      <a:pt x="3434" y="7929"/>
                    </a:cubicBezTo>
                    <a:cubicBezTo>
                      <a:pt x="3422" y="7929"/>
                      <a:pt x="3409" y="7929"/>
                      <a:pt x="3397" y="7929"/>
                    </a:cubicBezTo>
                    <a:cubicBezTo>
                      <a:pt x="2769" y="7929"/>
                      <a:pt x="2183" y="7736"/>
                      <a:pt x="1748" y="7389"/>
                    </a:cubicBezTo>
                    <a:cubicBezTo>
                      <a:pt x="1350" y="7069"/>
                      <a:pt x="1133" y="6658"/>
                      <a:pt x="1133" y="6229"/>
                    </a:cubicBezTo>
                    <a:cubicBezTo>
                      <a:pt x="1133" y="5619"/>
                      <a:pt x="1604" y="5031"/>
                      <a:pt x="2340" y="4732"/>
                    </a:cubicBezTo>
                    <a:cubicBezTo>
                      <a:pt x="2980" y="4472"/>
                      <a:pt x="3397" y="3850"/>
                      <a:pt x="3397" y="3159"/>
                    </a:cubicBezTo>
                    <a:lnTo>
                      <a:pt x="3397" y="2832"/>
                    </a:lnTo>
                    <a:cubicBezTo>
                      <a:pt x="3397" y="1815"/>
                      <a:pt x="3877" y="1135"/>
                      <a:pt x="6226" y="1135"/>
                    </a:cubicBezTo>
                    <a:close/>
                    <a:moveTo>
                      <a:pt x="6226" y="0"/>
                    </a:moveTo>
                    <a:cubicBezTo>
                      <a:pt x="5034" y="0"/>
                      <a:pt x="4185" y="157"/>
                      <a:pt x="3557" y="498"/>
                    </a:cubicBezTo>
                    <a:cubicBezTo>
                      <a:pt x="2700" y="960"/>
                      <a:pt x="2262" y="1745"/>
                      <a:pt x="2262" y="2829"/>
                    </a:cubicBezTo>
                    <a:lnTo>
                      <a:pt x="2262" y="3156"/>
                    </a:lnTo>
                    <a:cubicBezTo>
                      <a:pt x="2265" y="3388"/>
                      <a:pt x="2123" y="3593"/>
                      <a:pt x="1912" y="3681"/>
                    </a:cubicBezTo>
                    <a:cubicBezTo>
                      <a:pt x="749" y="4158"/>
                      <a:pt x="0" y="5157"/>
                      <a:pt x="0" y="6229"/>
                    </a:cubicBezTo>
                    <a:cubicBezTo>
                      <a:pt x="0" y="7790"/>
                      <a:pt x="1522" y="9062"/>
                      <a:pt x="3397" y="9062"/>
                    </a:cubicBezTo>
                    <a:cubicBezTo>
                      <a:pt x="3409" y="9062"/>
                      <a:pt x="3421" y="9062"/>
                      <a:pt x="3433" y="9062"/>
                    </a:cubicBezTo>
                    <a:cubicBezTo>
                      <a:pt x="3760" y="9062"/>
                      <a:pt x="4088" y="9022"/>
                      <a:pt x="4409" y="8944"/>
                    </a:cubicBezTo>
                    <a:cubicBezTo>
                      <a:pt x="5005" y="8793"/>
                      <a:pt x="5616" y="8717"/>
                      <a:pt x="6228" y="8717"/>
                    </a:cubicBezTo>
                    <a:cubicBezTo>
                      <a:pt x="6839" y="8717"/>
                      <a:pt x="7451" y="8793"/>
                      <a:pt x="8047" y="8944"/>
                    </a:cubicBezTo>
                    <a:cubicBezTo>
                      <a:pt x="8366" y="9022"/>
                      <a:pt x="8691" y="9059"/>
                      <a:pt x="9017" y="9059"/>
                    </a:cubicBezTo>
                    <a:cubicBezTo>
                      <a:pt x="9030" y="9059"/>
                      <a:pt x="9043" y="9059"/>
                      <a:pt x="9056" y="9059"/>
                    </a:cubicBezTo>
                    <a:cubicBezTo>
                      <a:pt x="10931" y="9059"/>
                      <a:pt x="12452" y="7787"/>
                      <a:pt x="12452" y="6226"/>
                    </a:cubicBezTo>
                    <a:cubicBezTo>
                      <a:pt x="12452" y="5154"/>
                      <a:pt x="11704" y="4155"/>
                      <a:pt x="10541" y="3681"/>
                    </a:cubicBezTo>
                    <a:cubicBezTo>
                      <a:pt x="10330" y="3593"/>
                      <a:pt x="10188" y="3388"/>
                      <a:pt x="10188" y="3156"/>
                    </a:cubicBezTo>
                    <a:lnTo>
                      <a:pt x="10188" y="2829"/>
                    </a:lnTo>
                    <a:cubicBezTo>
                      <a:pt x="10188" y="1745"/>
                      <a:pt x="9753" y="960"/>
                      <a:pt x="8896" y="498"/>
                    </a:cubicBezTo>
                    <a:cubicBezTo>
                      <a:pt x="8267" y="157"/>
                      <a:pt x="7419" y="0"/>
                      <a:pt x="622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397" name="Google Shape;5094;p63">
              <a:extLst>
                <a:ext uri="{FF2B5EF4-FFF2-40B4-BE49-F238E27FC236}">
                  <a16:creationId xmlns:a16="http://schemas.microsoft.com/office/drawing/2014/main" xmlns="" id="{FBF33A83-08D4-4582-B2C0-F2062C894F95}"/>
                </a:ext>
              </a:extLst>
            </p:cNvPr>
            <p:cNvGrpSpPr/>
            <p:nvPr/>
          </p:nvGrpSpPr>
          <p:grpSpPr>
            <a:xfrm>
              <a:off x="6889220" y="3452867"/>
              <a:ext cx="231949" cy="190692"/>
              <a:chOff x="6242450" y="3252800"/>
              <a:chExt cx="484475" cy="398300"/>
            </a:xfrm>
            <a:solidFill>
              <a:schemeClr val="accent4"/>
            </a:solidFill>
          </p:grpSpPr>
          <p:sp>
            <p:nvSpPr>
              <p:cNvPr id="1398" name="Google Shape;5095;p63">
                <a:extLst>
                  <a:ext uri="{FF2B5EF4-FFF2-40B4-BE49-F238E27FC236}">
                    <a16:creationId xmlns:a16="http://schemas.microsoft.com/office/drawing/2014/main" xmlns="" id="{B1365C91-333A-4767-AA56-86FC121A41AA}"/>
                  </a:ext>
                </a:extLst>
              </p:cNvPr>
              <p:cNvSpPr/>
              <p:nvPr/>
            </p:nvSpPr>
            <p:spPr>
              <a:xfrm>
                <a:off x="6626825" y="3427175"/>
                <a:ext cx="28325" cy="28350"/>
              </a:xfrm>
              <a:custGeom>
                <a:avLst/>
                <a:gdLst/>
                <a:ahLst/>
                <a:cxnLst/>
                <a:rect l="l" t="t" r="r" b="b"/>
                <a:pathLst>
                  <a:path w="1133" h="1134" extrusionOk="0">
                    <a:moveTo>
                      <a:pt x="568" y="1"/>
                    </a:moveTo>
                    <a:cubicBezTo>
                      <a:pt x="254" y="1"/>
                      <a:pt x="0" y="254"/>
                      <a:pt x="0" y="565"/>
                    </a:cubicBezTo>
                    <a:cubicBezTo>
                      <a:pt x="0" y="879"/>
                      <a:pt x="254" y="1133"/>
                      <a:pt x="568" y="1133"/>
                    </a:cubicBezTo>
                    <a:cubicBezTo>
                      <a:pt x="879" y="1133"/>
                      <a:pt x="1132" y="879"/>
                      <a:pt x="1132" y="565"/>
                    </a:cubicBezTo>
                    <a:cubicBezTo>
                      <a:pt x="1132" y="254"/>
                      <a:pt x="879" y="1"/>
                      <a:pt x="56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399" name="Google Shape;5096;p63">
                <a:extLst>
                  <a:ext uri="{FF2B5EF4-FFF2-40B4-BE49-F238E27FC236}">
                    <a16:creationId xmlns:a16="http://schemas.microsoft.com/office/drawing/2014/main" xmlns="" id="{E58F2DEC-1EDB-41DC-B577-73C1EB433BB7}"/>
                  </a:ext>
                </a:extLst>
              </p:cNvPr>
              <p:cNvSpPr/>
              <p:nvPr/>
            </p:nvSpPr>
            <p:spPr>
              <a:xfrm>
                <a:off x="6508150" y="3418300"/>
                <a:ext cx="45550" cy="68400"/>
              </a:xfrm>
              <a:custGeom>
                <a:avLst/>
                <a:gdLst/>
                <a:ahLst/>
                <a:cxnLst/>
                <a:rect l="l" t="t" r="r" b="b"/>
                <a:pathLst>
                  <a:path w="1822" h="2736" extrusionOk="0">
                    <a:moveTo>
                      <a:pt x="1062" y="0"/>
                    </a:moveTo>
                    <a:cubicBezTo>
                      <a:pt x="917" y="0"/>
                      <a:pt x="772" y="55"/>
                      <a:pt x="662" y="166"/>
                    </a:cubicBezTo>
                    <a:cubicBezTo>
                      <a:pt x="1" y="830"/>
                      <a:pt x="1" y="1905"/>
                      <a:pt x="662" y="2569"/>
                    </a:cubicBezTo>
                    <a:cubicBezTo>
                      <a:pt x="768" y="2675"/>
                      <a:pt x="912" y="2732"/>
                      <a:pt x="1063" y="2735"/>
                    </a:cubicBezTo>
                    <a:cubicBezTo>
                      <a:pt x="1568" y="2732"/>
                      <a:pt x="1821" y="2122"/>
                      <a:pt x="1462" y="1766"/>
                    </a:cubicBezTo>
                    <a:cubicBezTo>
                      <a:pt x="1242" y="1545"/>
                      <a:pt x="1242" y="1186"/>
                      <a:pt x="1462" y="966"/>
                    </a:cubicBezTo>
                    <a:cubicBezTo>
                      <a:pt x="1685" y="745"/>
                      <a:pt x="1685" y="386"/>
                      <a:pt x="1462" y="166"/>
                    </a:cubicBezTo>
                    <a:cubicBezTo>
                      <a:pt x="1352" y="55"/>
                      <a:pt x="1207" y="0"/>
                      <a:pt x="10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00" name="Google Shape;5097;p63">
                <a:extLst>
                  <a:ext uri="{FF2B5EF4-FFF2-40B4-BE49-F238E27FC236}">
                    <a16:creationId xmlns:a16="http://schemas.microsoft.com/office/drawing/2014/main" xmlns="" id="{E0D90474-F970-4EE9-B0F1-71F46245A4D5}"/>
                  </a:ext>
                </a:extLst>
              </p:cNvPr>
              <p:cNvSpPr/>
              <p:nvPr/>
            </p:nvSpPr>
            <p:spPr>
              <a:xfrm>
                <a:off x="6242450" y="3252800"/>
                <a:ext cx="484475" cy="398300"/>
              </a:xfrm>
              <a:custGeom>
                <a:avLst/>
                <a:gdLst/>
                <a:ahLst/>
                <a:cxnLst/>
                <a:rect l="l" t="t" r="r" b="b"/>
                <a:pathLst>
                  <a:path w="19379" h="15932" extrusionOk="0">
                    <a:moveTo>
                      <a:pt x="9593" y="1178"/>
                    </a:moveTo>
                    <a:cubicBezTo>
                      <a:pt x="11124" y="1417"/>
                      <a:pt x="12374" y="2528"/>
                      <a:pt x="12794" y="4017"/>
                    </a:cubicBezTo>
                    <a:cubicBezTo>
                      <a:pt x="12443" y="4032"/>
                      <a:pt x="12093" y="4065"/>
                      <a:pt x="11746" y="4116"/>
                    </a:cubicBezTo>
                    <a:cubicBezTo>
                      <a:pt x="10595" y="3543"/>
                      <a:pt x="9792" y="2450"/>
                      <a:pt x="9593" y="1178"/>
                    </a:cubicBezTo>
                    <a:close/>
                    <a:moveTo>
                      <a:pt x="1697" y="2890"/>
                    </a:moveTo>
                    <a:cubicBezTo>
                      <a:pt x="3790" y="2894"/>
                      <a:pt x="5520" y="4524"/>
                      <a:pt x="5653" y="6613"/>
                    </a:cubicBezTo>
                    <a:lnTo>
                      <a:pt x="4360" y="5321"/>
                    </a:lnTo>
                    <a:cubicBezTo>
                      <a:pt x="4250" y="5211"/>
                      <a:pt x="4105" y="5156"/>
                      <a:pt x="3960" y="5156"/>
                    </a:cubicBezTo>
                    <a:cubicBezTo>
                      <a:pt x="3815" y="5156"/>
                      <a:pt x="3670" y="5211"/>
                      <a:pt x="3560" y="5321"/>
                    </a:cubicBezTo>
                    <a:cubicBezTo>
                      <a:pt x="3340" y="5542"/>
                      <a:pt x="3340" y="5901"/>
                      <a:pt x="3560" y="6121"/>
                    </a:cubicBezTo>
                    <a:lnTo>
                      <a:pt x="4852" y="7414"/>
                    </a:lnTo>
                    <a:cubicBezTo>
                      <a:pt x="2763" y="7281"/>
                      <a:pt x="1132" y="5551"/>
                      <a:pt x="1132" y="3458"/>
                    </a:cubicBezTo>
                    <a:lnTo>
                      <a:pt x="1129" y="3458"/>
                    </a:lnTo>
                    <a:lnTo>
                      <a:pt x="1129" y="2890"/>
                    </a:lnTo>
                    <a:close/>
                    <a:moveTo>
                      <a:pt x="15511" y="5593"/>
                    </a:moveTo>
                    <a:cubicBezTo>
                      <a:pt x="16553" y="6067"/>
                      <a:pt x="17477" y="6888"/>
                      <a:pt x="18135" y="7966"/>
                    </a:cubicBezTo>
                    <a:cubicBezTo>
                      <a:pt x="17471" y="9056"/>
                      <a:pt x="16532" y="9887"/>
                      <a:pt x="15472" y="10358"/>
                    </a:cubicBezTo>
                    <a:cubicBezTo>
                      <a:pt x="13748" y="9228"/>
                      <a:pt x="13766" y="6695"/>
                      <a:pt x="15511" y="5593"/>
                    </a:cubicBezTo>
                    <a:close/>
                    <a:moveTo>
                      <a:pt x="13326" y="5134"/>
                    </a:moveTo>
                    <a:cubicBezTo>
                      <a:pt x="13345" y="5134"/>
                      <a:pt x="13363" y="5134"/>
                      <a:pt x="13382" y="5134"/>
                    </a:cubicBezTo>
                    <a:cubicBezTo>
                      <a:pt x="13417" y="5140"/>
                      <a:pt x="13451" y="5143"/>
                      <a:pt x="13485" y="5143"/>
                    </a:cubicBezTo>
                    <a:cubicBezTo>
                      <a:pt x="13504" y="5143"/>
                      <a:pt x="13523" y="5142"/>
                      <a:pt x="13542" y="5140"/>
                    </a:cubicBezTo>
                    <a:cubicBezTo>
                      <a:pt x="13548" y="5140"/>
                      <a:pt x="13554" y="5137"/>
                      <a:pt x="13560" y="5137"/>
                    </a:cubicBezTo>
                    <a:cubicBezTo>
                      <a:pt x="13775" y="5143"/>
                      <a:pt x="13989" y="5161"/>
                      <a:pt x="14204" y="5197"/>
                    </a:cubicBezTo>
                    <a:cubicBezTo>
                      <a:pt x="12688" y="6728"/>
                      <a:pt x="12676" y="9189"/>
                      <a:pt x="14170" y="10738"/>
                    </a:cubicBezTo>
                    <a:cubicBezTo>
                      <a:pt x="13968" y="10771"/>
                      <a:pt x="13763" y="10789"/>
                      <a:pt x="13560" y="10792"/>
                    </a:cubicBezTo>
                    <a:lnTo>
                      <a:pt x="13542" y="10792"/>
                    </a:lnTo>
                    <a:cubicBezTo>
                      <a:pt x="13520" y="10789"/>
                      <a:pt x="13497" y="10787"/>
                      <a:pt x="13475" y="10787"/>
                    </a:cubicBezTo>
                    <a:cubicBezTo>
                      <a:pt x="13444" y="10787"/>
                      <a:pt x="13414" y="10790"/>
                      <a:pt x="13382" y="10795"/>
                    </a:cubicBezTo>
                    <a:cubicBezTo>
                      <a:pt x="13362" y="10796"/>
                      <a:pt x="13341" y="10796"/>
                      <a:pt x="13321" y="10796"/>
                    </a:cubicBezTo>
                    <a:cubicBezTo>
                      <a:pt x="12807" y="10796"/>
                      <a:pt x="12296" y="10759"/>
                      <a:pt x="11788" y="10684"/>
                    </a:cubicBezTo>
                    <a:cubicBezTo>
                      <a:pt x="11755" y="10675"/>
                      <a:pt x="11722" y="10672"/>
                      <a:pt x="11691" y="10669"/>
                    </a:cubicBezTo>
                    <a:cubicBezTo>
                      <a:pt x="9931" y="10370"/>
                      <a:pt x="8938" y="9530"/>
                      <a:pt x="7114" y="7990"/>
                    </a:cubicBezTo>
                    <a:lnTo>
                      <a:pt x="7105" y="7987"/>
                    </a:lnTo>
                    <a:lnTo>
                      <a:pt x="7177" y="7927"/>
                    </a:lnTo>
                    <a:cubicBezTo>
                      <a:pt x="8986" y="6402"/>
                      <a:pt x="9973" y="5569"/>
                      <a:pt x="11691" y="5267"/>
                    </a:cubicBezTo>
                    <a:cubicBezTo>
                      <a:pt x="11731" y="5264"/>
                      <a:pt x="11767" y="5258"/>
                      <a:pt x="11806" y="5249"/>
                    </a:cubicBezTo>
                    <a:cubicBezTo>
                      <a:pt x="12310" y="5173"/>
                      <a:pt x="12816" y="5134"/>
                      <a:pt x="13326" y="5134"/>
                    </a:cubicBezTo>
                    <a:close/>
                    <a:moveTo>
                      <a:pt x="4852" y="8561"/>
                    </a:moveTo>
                    <a:lnTo>
                      <a:pt x="3560" y="9850"/>
                    </a:lnTo>
                    <a:cubicBezTo>
                      <a:pt x="3340" y="10071"/>
                      <a:pt x="3340" y="10430"/>
                      <a:pt x="3560" y="10650"/>
                    </a:cubicBezTo>
                    <a:cubicBezTo>
                      <a:pt x="3670" y="10762"/>
                      <a:pt x="3815" y="10818"/>
                      <a:pt x="3960" y="10818"/>
                    </a:cubicBezTo>
                    <a:cubicBezTo>
                      <a:pt x="4105" y="10818"/>
                      <a:pt x="4250" y="10762"/>
                      <a:pt x="4360" y="10650"/>
                    </a:cubicBezTo>
                    <a:lnTo>
                      <a:pt x="5653" y="9361"/>
                    </a:lnTo>
                    <a:lnTo>
                      <a:pt x="5653" y="9361"/>
                    </a:lnTo>
                    <a:cubicBezTo>
                      <a:pt x="5520" y="11451"/>
                      <a:pt x="3790" y="13078"/>
                      <a:pt x="1697" y="13081"/>
                    </a:cubicBezTo>
                    <a:lnTo>
                      <a:pt x="1129" y="13081"/>
                    </a:lnTo>
                    <a:lnTo>
                      <a:pt x="1129" y="12517"/>
                    </a:lnTo>
                    <a:cubicBezTo>
                      <a:pt x="1132" y="10421"/>
                      <a:pt x="2760" y="8691"/>
                      <a:pt x="4852" y="8561"/>
                    </a:cubicBezTo>
                    <a:close/>
                    <a:moveTo>
                      <a:pt x="11734" y="11822"/>
                    </a:moveTo>
                    <a:cubicBezTo>
                      <a:pt x="12066" y="11870"/>
                      <a:pt x="12416" y="11901"/>
                      <a:pt x="12794" y="11916"/>
                    </a:cubicBezTo>
                    <a:cubicBezTo>
                      <a:pt x="12374" y="13407"/>
                      <a:pt x="11121" y="14515"/>
                      <a:pt x="9593" y="14754"/>
                    </a:cubicBezTo>
                    <a:cubicBezTo>
                      <a:pt x="9792" y="13489"/>
                      <a:pt x="10589" y="12396"/>
                      <a:pt x="11734" y="11822"/>
                    </a:cubicBezTo>
                    <a:close/>
                    <a:moveTo>
                      <a:pt x="8986" y="1"/>
                    </a:moveTo>
                    <a:cubicBezTo>
                      <a:pt x="8984" y="1"/>
                      <a:pt x="8982" y="1"/>
                      <a:pt x="8980" y="1"/>
                    </a:cubicBezTo>
                    <a:cubicBezTo>
                      <a:pt x="8666" y="1"/>
                      <a:pt x="8412" y="255"/>
                      <a:pt x="8412" y="566"/>
                    </a:cubicBezTo>
                    <a:cubicBezTo>
                      <a:pt x="8415" y="2084"/>
                      <a:pt x="9092" y="3522"/>
                      <a:pt x="10257" y="4491"/>
                    </a:cubicBezTo>
                    <a:cubicBezTo>
                      <a:pt x="9019" y="4950"/>
                      <a:pt x="8044" y="5720"/>
                      <a:pt x="6794" y="6774"/>
                    </a:cubicBezTo>
                    <a:cubicBezTo>
                      <a:pt x="6749" y="4002"/>
                      <a:pt x="4481" y="1761"/>
                      <a:pt x="1697" y="1761"/>
                    </a:cubicBezTo>
                    <a:lnTo>
                      <a:pt x="565" y="1761"/>
                    </a:lnTo>
                    <a:cubicBezTo>
                      <a:pt x="251" y="1761"/>
                      <a:pt x="0" y="2015"/>
                      <a:pt x="0" y="2326"/>
                    </a:cubicBezTo>
                    <a:lnTo>
                      <a:pt x="0" y="3458"/>
                    </a:lnTo>
                    <a:cubicBezTo>
                      <a:pt x="0" y="5366"/>
                      <a:pt x="1066" y="7115"/>
                      <a:pt x="2763" y="7987"/>
                    </a:cubicBezTo>
                    <a:cubicBezTo>
                      <a:pt x="1066" y="8863"/>
                      <a:pt x="0" y="10611"/>
                      <a:pt x="0" y="12517"/>
                    </a:cubicBezTo>
                    <a:lnTo>
                      <a:pt x="0" y="13649"/>
                    </a:lnTo>
                    <a:cubicBezTo>
                      <a:pt x="0" y="13963"/>
                      <a:pt x="254" y="14213"/>
                      <a:pt x="565" y="14213"/>
                    </a:cubicBezTo>
                    <a:lnTo>
                      <a:pt x="1697" y="14213"/>
                    </a:lnTo>
                    <a:cubicBezTo>
                      <a:pt x="4478" y="14213"/>
                      <a:pt x="6746" y="11973"/>
                      <a:pt x="6794" y="9204"/>
                    </a:cubicBezTo>
                    <a:cubicBezTo>
                      <a:pt x="7808" y="10056"/>
                      <a:pt x="8606" y="10693"/>
                      <a:pt x="9523" y="11149"/>
                    </a:cubicBezTo>
                    <a:cubicBezTo>
                      <a:pt x="9756" y="11263"/>
                      <a:pt x="9998" y="11366"/>
                      <a:pt x="10242" y="11457"/>
                    </a:cubicBezTo>
                    <a:cubicBezTo>
                      <a:pt x="9086" y="12426"/>
                      <a:pt x="8415" y="13857"/>
                      <a:pt x="8412" y="15367"/>
                    </a:cubicBezTo>
                    <a:cubicBezTo>
                      <a:pt x="8412" y="15678"/>
                      <a:pt x="8666" y="15932"/>
                      <a:pt x="8980" y="15932"/>
                    </a:cubicBezTo>
                    <a:cubicBezTo>
                      <a:pt x="8982" y="15932"/>
                      <a:pt x="8984" y="15932"/>
                      <a:pt x="8986" y="15932"/>
                    </a:cubicBezTo>
                    <a:cubicBezTo>
                      <a:pt x="11387" y="15932"/>
                      <a:pt x="13461" y="14254"/>
                      <a:pt x="13962" y="11907"/>
                    </a:cubicBezTo>
                    <a:cubicBezTo>
                      <a:pt x="14971" y="11813"/>
                      <a:pt x="15943" y="11481"/>
                      <a:pt x="16794" y="10934"/>
                    </a:cubicBezTo>
                    <a:cubicBezTo>
                      <a:pt x="17812" y="10288"/>
                      <a:pt x="18672" y="9355"/>
                      <a:pt x="19285" y="8238"/>
                    </a:cubicBezTo>
                    <a:cubicBezTo>
                      <a:pt x="19379" y="8069"/>
                      <a:pt x="19379" y="7864"/>
                      <a:pt x="19285" y="7694"/>
                    </a:cubicBezTo>
                    <a:cubicBezTo>
                      <a:pt x="18672" y="6577"/>
                      <a:pt x="17809" y="5644"/>
                      <a:pt x="16794" y="4998"/>
                    </a:cubicBezTo>
                    <a:cubicBezTo>
                      <a:pt x="15943" y="4452"/>
                      <a:pt x="14971" y="4119"/>
                      <a:pt x="13962" y="4026"/>
                    </a:cubicBezTo>
                    <a:cubicBezTo>
                      <a:pt x="13461" y="1679"/>
                      <a:pt x="11387" y="1"/>
                      <a:pt x="898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01" name="Google Shape;5098;p63">
              <a:extLst>
                <a:ext uri="{FF2B5EF4-FFF2-40B4-BE49-F238E27FC236}">
                  <a16:creationId xmlns:a16="http://schemas.microsoft.com/office/drawing/2014/main" xmlns="" id="{3017403C-774D-41ED-9837-9EE50BC06EA8}"/>
                </a:ext>
              </a:extLst>
            </p:cNvPr>
            <p:cNvGrpSpPr/>
            <p:nvPr/>
          </p:nvGrpSpPr>
          <p:grpSpPr>
            <a:xfrm>
              <a:off x="4342264" y="3717506"/>
              <a:ext cx="203295" cy="231303"/>
              <a:chOff x="922025" y="3804850"/>
              <a:chExt cx="424625" cy="483125"/>
            </a:xfrm>
            <a:solidFill>
              <a:schemeClr val="accent4"/>
            </a:solidFill>
          </p:grpSpPr>
          <p:sp>
            <p:nvSpPr>
              <p:cNvPr id="1402" name="Google Shape;5099;p63">
                <a:extLst>
                  <a:ext uri="{FF2B5EF4-FFF2-40B4-BE49-F238E27FC236}">
                    <a16:creationId xmlns:a16="http://schemas.microsoft.com/office/drawing/2014/main" xmlns="" id="{A9D58BAF-69EB-496A-BA80-26BEFB8E9698}"/>
                  </a:ext>
                </a:extLst>
              </p:cNvPr>
              <p:cNvSpPr/>
              <p:nvPr/>
            </p:nvSpPr>
            <p:spPr>
              <a:xfrm>
                <a:off x="922025" y="3804850"/>
                <a:ext cx="424625" cy="483125"/>
              </a:xfrm>
              <a:custGeom>
                <a:avLst/>
                <a:gdLst/>
                <a:ahLst/>
                <a:cxnLst/>
                <a:rect l="l" t="t" r="r" b="b"/>
                <a:pathLst>
                  <a:path w="16985" h="19325" extrusionOk="0">
                    <a:moveTo>
                      <a:pt x="14153" y="1132"/>
                    </a:moveTo>
                    <a:cubicBezTo>
                      <a:pt x="15092" y="1132"/>
                      <a:pt x="15850" y="1893"/>
                      <a:pt x="15853" y="2832"/>
                    </a:cubicBezTo>
                    <a:lnTo>
                      <a:pt x="15853" y="3560"/>
                    </a:lnTo>
                    <a:cubicBezTo>
                      <a:pt x="15472" y="3162"/>
                      <a:pt x="15037" y="2769"/>
                      <a:pt x="14648" y="2558"/>
                    </a:cubicBezTo>
                    <a:cubicBezTo>
                      <a:pt x="14158" y="2296"/>
                      <a:pt x="13305" y="2239"/>
                      <a:pt x="12660" y="2239"/>
                    </a:cubicBezTo>
                    <a:cubicBezTo>
                      <a:pt x="12589" y="2239"/>
                      <a:pt x="12521" y="2239"/>
                      <a:pt x="12456" y="2241"/>
                    </a:cubicBezTo>
                    <a:lnTo>
                      <a:pt x="12456" y="1132"/>
                    </a:lnTo>
                    <a:close/>
                    <a:moveTo>
                      <a:pt x="12611" y="3372"/>
                    </a:moveTo>
                    <a:cubicBezTo>
                      <a:pt x="13207" y="3372"/>
                      <a:pt x="13858" y="3421"/>
                      <a:pt x="14110" y="3557"/>
                    </a:cubicBezTo>
                    <a:cubicBezTo>
                      <a:pt x="14430" y="3726"/>
                      <a:pt x="14844" y="4128"/>
                      <a:pt x="15209" y="4529"/>
                    </a:cubicBezTo>
                    <a:lnTo>
                      <a:pt x="12456" y="4529"/>
                    </a:lnTo>
                    <a:lnTo>
                      <a:pt x="12456" y="3373"/>
                    </a:lnTo>
                    <a:cubicBezTo>
                      <a:pt x="12507" y="3372"/>
                      <a:pt x="12559" y="3372"/>
                      <a:pt x="12611" y="3372"/>
                    </a:cubicBezTo>
                    <a:close/>
                    <a:moveTo>
                      <a:pt x="7927" y="6794"/>
                    </a:moveTo>
                    <a:lnTo>
                      <a:pt x="7927" y="9626"/>
                    </a:lnTo>
                    <a:cubicBezTo>
                      <a:pt x="7924" y="11812"/>
                      <a:pt x="6151" y="13585"/>
                      <a:pt x="3962" y="13588"/>
                    </a:cubicBezTo>
                    <a:lnTo>
                      <a:pt x="3397" y="13588"/>
                    </a:lnTo>
                    <a:lnTo>
                      <a:pt x="3397" y="12455"/>
                    </a:lnTo>
                    <a:lnTo>
                      <a:pt x="3962" y="12455"/>
                    </a:lnTo>
                    <a:cubicBezTo>
                      <a:pt x="5526" y="12452"/>
                      <a:pt x="6791" y="11187"/>
                      <a:pt x="6794" y="9626"/>
                    </a:cubicBezTo>
                    <a:cubicBezTo>
                      <a:pt x="6794" y="9312"/>
                      <a:pt x="6541" y="9058"/>
                      <a:pt x="6227" y="9058"/>
                    </a:cubicBezTo>
                    <a:cubicBezTo>
                      <a:pt x="5913" y="9058"/>
                      <a:pt x="5662" y="9312"/>
                      <a:pt x="5662" y="9626"/>
                    </a:cubicBezTo>
                    <a:cubicBezTo>
                      <a:pt x="5659" y="10562"/>
                      <a:pt x="4901" y="11323"/>
                      <a:pt x="3962" y="11323"/>
                    </a:cubicBezTo>
                    <a:lnTo>
                      <a:pt x="3397" y="11323"/>
                    </a:lnTo>
                    <a:lnTo>
                      <a:pt x="3397" y="10758"/>
                    </a:lnTo>
                    <a:cubicBezTo>
                      <a:pt x="3397" y="8569"/>
                      <a:pt x="5170" y="6797"/>
                      <a:pt x="7359" y="6794"/>
                    </a:cubicBezTo>
                    <a:close/>
                    <a:moveTo>
                      <a:pt x="11323" y="1132"/>
                    </a:moveTo>
                    <a:lnTo>
                      <a:pt x="11323" y="10758"/>
                    </a:lnTo>
                    <a:cubicBezTo>
                      <a:pt x="11320" y="12320"/>
                      <a:pt x="10055" y="13585"/>
                      <a:pt x="8491" y="13588"/>
                    </a:cubicBezTo>
                    <a:lnTo>
                      <a:pt x="7160" y="13588"/>
                    </a:lnTo>
                    <a:cubicBezTo>
                      <a:pt x="8361" y="12621"/>
                      <a:pt x="9059" y="11166"/>
                      <a:pt x="9059" y="9626"/>
                    </a:cubicBezTo>
                    <a:lnTo>
                      <a:pt x="9059" y="6229"/>
                    </a:lnTo>
                    <a:cubicBezTo>
                      <a:pt x="9059" y="5915"/>
                      <a:pt x="8805" y="5662"/>
                      <a:pt x="8491" y="5662"/>
                    </a:cubicBezTo>
                    <a:lnTo>
                      <a:pt x="7359" y="5662"/>
                    </a:lnTo>
                    <a:cubicBezTo>
                      <a:pt x="6779" y="5662"/>
                      <a:pt x="6206" y="5761"/>
                      <a:pt x="5662" y="5954"/>
                    </a:cubicBezTo>
                    <a:lnTo>
                      <a:pt x="5662" y="5097"/>
                    </a:lnTo>
                    <a:cubicBezTo>
                      <a:pt x="5662" y="2908"/>
                      <a:pt x="7434" y="1135"/>
                      <a:pt x="9624" y="1132"/>
                    </a:cubicBezTo>
                    <a:close/>
                    <a:moveTo>
                      <a:pt x="6794" y="14720"/>
                    </a:moveTo>
                    <a:lnTo>
                      <a:pt x="6794" y="16957"/>
                    </a:lnTo>
                    <a:cubicBezTo>
                      <a:pt x="6115" y="16698"/>
                      <a:pt x="5665" y="16049"/>
                      <a:pt x="5662" y="15324"/>
                    </a:cubicBezTo>
                    <a:lnTo>
                      <a:pt x="5662" y="14720"/>
                    </a:lnTo>
                    <a:close/>
                    <a:moveTo>
                      <a:pt x="4530" y="14720"/>
                    </a:moveTo>
                    <a:lnTo>
                      <a:pt x="4530" y="18096"/>
                    </a:lnTo>
                    <a:cubicBezTo>
                      <a:pt x="3850" y="17854"/>
                      <a:pt x="3397" y="17214"/>
                      <a:pt x="3397" y="16495"/>
                    </a:cubicBezTo>
                    <a:lnTo>
                      <a:pt x="3397" y="14720"/>
                    </a:lnTo>
                    <a:close/>
                    <a:moveTo>
                      <a:pt x="3326" y="1"/>
                    </a:moveTo>
                    <a:cubicBezTo>
                      <a:pt x="3182" y="1"/>
                      <a:pt x="3037" y="56"/>
                      <a:pt x="2926" y="166"/>
                    </a:cubicBezTo>
                    <a:cubicBezTo>
                      <a:pt x="2480" y="613"/>
                      <a:pt x="2265" y="1114"/>
                      <a:pt x="2265" y="1700"/>
                    </a:cubicBezTo>
                    <a:cubicBezTo>
                      <a:pt x="2265" y="2950"/>
                      <a:pt x="3277" y="3965"/>
                      <a:pt x="4530" y="3965"/>
                    </a:cubicBezTo>
                    <a:cubicBezTo>
                      <a:pt x="4572" y="3965"/>
                      <a:pt x="4614" y="3965"/>
                      <a:pt x="4657" y="3959"/>
                    </a:cubicBezTo>
                    <a:lnTo>
                      <a:pt x="4657" y="3959"/>
                    </a:lnTo>
                    <a:cubicBezTo>
                      <a:pt x="4572" y="4333"/>
                      <a:pt x="4527" y="4714"/>
                      <a:pt x="4530" y="5097"/>
                    </a:cubicBezTo>
                    <a:lnTo>
                      <a:pt x="4530" y="6522"/>
                    </a:lnTo>
                    <a:cubicBezTo>
                      <a:pt x="3114" y="7467"/>
                      <a:pt x="2265" y="9055"/>
                      <a:pt x="2265" y="10758"/>
                    </a:cubicBezTo>
                    <a:lnTo>
                      <a:pt x="2265" y="13588"/>
                    </a:lnTo>
                    <a:lnTo>
                      <a:pt x="565" y="13588"/>
                    </a:lnTo>
                    <a:cubicBezTo>
                      <a:pt x="251" y="13588"/>
                      <a:pt x="1" y="13841"/>
                      <a:pt x="1" y="14155"/>
                    </a:cubicBezTo>
                    <a:cubicBezTo>
                      <a:pt x="1" y="14466"/>
                      <a:pt x="251" y="14720"/>
                      <a:pt x="565" y="14720"/>
                    </a:cubicBezTo>
                    <a:lnTo>
                      <a:pt x="2265" y="14720"/>
                    </a:lnTo>
                    <a:lnTo>
                      <a:pt x="2265" y="16495"/>
                    </a:lnTo>
                    <a:cubicBezTo>
                      <a:pt x="2265" y="18056"/>
                      <a:pt x="3530" y="19322"/>
                      <a:pt x="5094" y="19325"/>
                    </a:cubicBezTo>
                    <a:cubicBezTo>
                      <a:pt x="5408" y="19325"/>
                      <a:pt x="5662" y="19071"/>
                      <a:pt x="5662" y="18760"/>
                    </a:cubicBezTo>
                    <a:lnTo>
                      <a:pt x="5662" y="17613"/>
                    </a:lnTo>
                    <a:cubicBezTo>
                      <a:pt x="6148" y="17990"/>
                      <a:pt x="6743" y="18192"/>
                      <a:pt x="7359" y="18192"/>
                    </a:cubicBezTo>
                    <a:cubicBezTo>
                      <a:pt x="7673" y="18192"/>
                      <a:pt x="7927" y="17939"/>
                      <a:pt x="7927" y="17628"/>
                    </a:cubicBezTo>
                    <a:lnTo>
                      <a:pt x="7927" y="14720"/>
                    </a:lnTo>
                    <a:lnTo>
                      <a:pt x="9059" y="14720"/>
                    </a:lnTo>
                    <a:lnTo>
                      <a:pt x="9059" y="18760"/>
                    </a:lnTo>
                    <a:cubicBezTo>
                      <a:pt x="9059" y="19071"/>
                      <a:pt x="9309" y="19325"/>
                      <a:pt x="9624" y="19325"/>
                    </a:cubicBezTo>
                    <a:cubicBezTo>
                      <a:pt x="9938" y="19325"/>
                      <a:pt x="10191" y="19071"/>
                      <a:pt x="10191" y="18760"/>
                    </a:cubicBezTo>
                    <a:lnTo>
                      <a:pt x="10191" y="14720"/>
                    </a:lnTo>
                    <a:lnTo>
                      <a:pt x="16417" y="14720"/>
                    </a:lnTo>
                    <a:cubicBezTo>
                      <a:pt x="16731" y="14720"/>
                      <a:pt x="16982" y="14466"/>
                      <a:pt x="16982" y="14155"/>
                    </a:cubicBezTo>
                    <a:cubicBezTo>
                      <a:pt x="16982" y="13841"/>
                      <a:pt x="16731" y="13588"/>
                      <a:pt x="16417" y="13588"/>
                    </a:cubicBezTo>
                    <a:lnTo>
                      <a:pt x="11263" y="13588"/>
                    </a:lnTo>
                    <a:cubicBezTo>
                      <a:pt x="12024" y="12845"/>
                      <a:pt x="12456" y="11821"/>
                      <a:pt x="12456" y="10758"/>
                    </a:cubicBezTo>
                    <a:lnTo>
                      <a:pt x="12456" y="5662"/>
                    </a:lnTo>
                    <a:lnTo>
                      <a:pt x="16417" y="5662"/>
                    </a:lnTo>
                    <a:cubicBezTo>
                      <a:pt x="16435" y="5662"/>
                      <a:pt x="16454" y="5662"/>
                      <a:pt x="16472" y="5659"/>
                    </a:cubicBezTo>
                    <a:lnTo>
                      <a:pt x="16484" y="5659"/>
                    </a:lnTo>
                    <a:cubicBezTo>
                      <a:pt x="16496" y="5659"/>
                      <a:pt x="16511" y="5656"/>
                      <a:pt x="16523" y="5653"/>
                    </a:cubicBezTo>
                    <a:cubicBezTo>
                      <a:pt x="16529" y="5653"/>
                      <a:pt x="16535" y="5653"/>
                      <a:pt x="16538" y="5650"/>
                    </a:cubicBezTo>
                    <a:cubicBezTo>
                      <a:pt x="16550" y="5647"/>
                      <a:pt x="16562" y="5643"/>
                      <a:pt x="16577" y="5640"/>
                    </a:cubicBezTo>
                    <a:lnTo>
                      <a:pt x="16592" y="5637"/>
                    </a:lnTo>
                    <a:cubicBezTo>
                      <a:pt x="16607" y="5631"/>
                      <a:pt x="16623" y="5625"/>
                      <a:pt x="16638" y="5619"/>
                    </a:cubicBezTo>
                    <a:lnTo>
                      <a:pt x="16644" y="5616"/>
                    </a:lnTo>
                    <a:cubicBezTo>
                      <a:pt x="16659" y="5610"/>
                      <a:pt x="16671" y="5604"/>
                      <a:pt x="16683" y="5598"/>
                    </a:cubicBezTo>
                    <a:lnTo>
                      <a:pt x="16701" y="5586"/>
                    </a:lnTo>
                    <a:cubicBezTo>
                      <a:pt x="16710" y="5583"/>
                      <a:pt x="16719" y="5577"/>
                      <a:pt x="16728" y="5571"/>
                    </a:cubicBezTo>
                    <a:cubicBezTo>
                      <a:pt x="16734" y="5568"/>
                      <a:pt x="16740" y="5562"/>
                      <a:pt x="16746" y="5559"/>
                    </a:cubicBezTo>
                    <a:lnTo>
                      <a:pt x="16758" y="5550"/>
                    </a:lnTo>
                    <a:lnTo>
                      <a:pt x="16768" y="5541"/>
                    </a:lnTo>
                    <a:lnTo>
                      <a:pt x="16792" y="5523"/>
                    </a:lnTo>
                    <a:cubicBezTo>
                      <a:pt x="16798" y="5517"/>
                      <a:pt x="16807" y="5511"/>
                      <a:pt x="16813" y="5505"/>
                    </a:cubicBezTo>
                    <a:lnTo>
                      <a:pt x="16831" y="5486"/>
                    </a:lnTo>
                    <a:lnTo>
                      <a:pt x="16849" y="5462"/>
                    </a:lnTo>
                    <a:lnTo>
                      <a:pt x="16864" y="5444"/>
                    </a:lnTo>
                    <a:cubicBezTo>
                      <a:pt x="16870" y="5435"/>
                      <a:pt x="16879" y="5429"/>
                      <a:pt x="16885" y="5420"/>
                    </a:cubicBezTo>
                    <a:lnTo>
                      <a:pt x="16897" y="5399"/>
                    </a:lnTo>
                    <a:cubicBezTo>
                      <a:pt x="16903" y="5390"/>
                      <a:pt x="16906" y="5381"/>
                      <a:pt x="16912" y="5375"/>
                    </a:cubicBezTo>
                    <a:lnTo>
                      <a:pt x="16925" y="5351"/>
                    </a:lnTo>
                    <a:cubicBezTo>
                      <a:pt x="16928" y="5342"/>
                      <a:pt x="16934" y="5332"/>
                      <a:pt x="16937" y="5326"/>
                    </a:cubicBezTo>
                    <a:cubicBezTo>
                      <a:pt x="16940" y="5317"/>
                      <a:pt x="16943" y="5305"/>
                      <a:pt x="16949" y="5296"/>
                    </a:cubicBezTo>
                    <a:cubicBezTo>
                      <a:pt x="16952" y="5287"/>
                      <a:pt x="16955" y="5281"/>
                      <a:pt x="16958" y="5275"/>
                    </a:cubicBezTo>
                    <a:cubicBezTo>
                      <a:pt x="16958" y="5266"/>
                      <a:pt x="16964" y="5254"/>
                      <a:pt x="16964" y="5245"/>
                    </a:cubicBezTo>
                    <a:cubicBezTo>
                      <a:pt x="16967" y="5236"/>
                      <a:pt x="16970" y="5230"/>
                      <a:pt x="16970" y="5221"/>
                    </a:cubicBezTo>
                    <a:cubicBezTo>
                      <a:pt x="16973" y="5215"/>
                      <a:pt x="16976" y="5203"/>
                      <a:pt x="16976" y="5194"/>
                    </a:cubicBezTo>
                    <a:cubicBezTo>
                      <a:pt x="16979" y="5182"/>
                      <a:pt x="16979" y="5175"/>
                      <a:pt x="16982" y="5166"/>
                    </a:cubicBezTo>
                    <a:cubicBezTo>
                      <a:pt x="16982" y="5157"/>
                      <a:pt x="16982" y="5148"/>
                      <a:pt x="16982" y="5139"/>
                    </a:cubicBezTo>
                    <a:cubicBezTo>
                      <a:pt x="16982" y="5130"/>
                      <a:pt x="16982" y="5118"/>
                      <a:pt x="16985" y="5109"/>
                    </a:cubicBezTo>
                    <a:lnTo>
                      <a:pt x="16985" y="5097"/>
                    </a:lnTo>
                    <a:lnTo>
                      <a:pt x="16985" y="2832"/>
                    </a:lnTo>
                    <a:cubicBezTo>
                      <a:pt x="16982" y="1271"/>
                      <a:pt x="15717" y="3"/>
                      <a:pt x="14153" y="3"/>
                    </a:cubicBezTo>
                    <a:lnTo>
                      <a:pt x="9624" y="3"/>
                    </a:lnTo>
                    <a:cubicBezTo>
                      <a:pt x="7754" y="3"/>
                      <a:pt x="6033" y="1027"/>
                      <a:pt x="5143" y="2672"/>
                    </a:cubicBezTo>
                    <a:cubicBezTo>
                      <a:pt x="5106" y="2681"/>
                      <a:pt x="5067" y="2697"/>
                      <a:pt x="5034" y="2715"/>
                    </a:cubicBezTo>
                    <a:cubicBezTo>
                      <a:pt x="4869" y="2797"/>
                      <a:pt x="4697" y="2834"/>
                      <a:pt x="4530" y="2834"/>
                    </a:cubicBezTo>
                    <a:cubicBezTo>
                      <a:pt x="3934" y="2834"/>
                      <a:pt x="3395" y="2356"/>
                      <a:pt x="3397" y="1700"/>
                    </a:cubicBezTo>
                    <a:cubicBezTo>
                      <a:pt x="3397" y="1419"/>
                      <a:pt x="3494" y="1199"/>
                      <a:pt x="3727" y="966"/>
                    </a:cubicBezTo>
                    <a:cubicBezTo>
                      <a:pt x="3950" y="746"/>
                      <a:pt x="3950" y="387"/>
                      <a:pt x="3727" y="166"/>
                    </a:cubicBezTo>
                    <a:cubicBezTo>
                      <a:pt x="3616" y="56"/>
                      <a:pt x="3471" y="1"/>
                      <a:pt x="332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03" name="Google Shape;5100;p63">
                <a:extLst>
                  <a:ext uri="{FF2B5EF4-FFF2-40B4-BE49-F238E27FC236}">
                    <a16:creationId xmlns:a16="http://schemas.microsoft.com/office/drawing/2014/main" xmlns="" id="{7D941F31-47F2-4FDC-A1D7-43DFBFBA4FE9}"/>
                  </a:ext>
                </a:extLst>
              </p:cNvPr>
              <p:cNvSpPr/>
              <p:nvPr/>
            </p:nvSpPr>
            <p:spPr>
              <a:xfrm>
                <a:off x="1135200" y="3869900"/>
                <a:ext cx="37850" cy="28400"/>
              </a:xfrm>
              <a:custGeom>
                <a:avLst/>
                <a:gdLst/>
                <a:ahLst/>
                <a:cxnLst/>
                <a:rect l="l" t="t" r="r" b="b"/>
                <a:pathLst>
                  <a:path w="1514" h="1136" extrusionOk="0">
                    <a:moveTo>
                      <a:pt x="758" y="1"/>
                    </a:moveTo>
                    <a:cubicBezTo>
                      <a:pt x="254" y="1"/>
                      <a:pt x="0" y="611"/>
                      <a:pt x="357" y="970"/>
                    </a:cubicBezTo>
                    <a:cubicBezTo>
                      <a:pt x="467" y="1080"/>
                      <a:pt x="612" y="1135"/>
                      <a:pt x="757" y="1135"/>
                    </a:cubicBezTo>
                    <a:cubicBezTo>
                      <a:pt x="902" y="1135"/>
                      <a:pt x="1047" y="1080"/>
                      <a:pt x="1157" y="970"/>
                    </a:cubicBezTo>
                    <a:cubicBezTo>
                      <a:pt x="1513" y="611"/>
                      <a:pt x="1263" y="1"/>
                      <a:pt x="75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404" name="Google Shape;5101;p63">
              <a:extLst>
                <a:ext uri="{FF2B5EF4-FFF2-40B4-BE49-F238E27FC236}">
                  <a16:creationId xmlns:a16="http://schemas.microsoft.com/office/drawing/2014/main" xmlns="" id="{B840B821-EC10-4A8C-8248-CB93AD280688}"/>
                </a:ext>
              </a:extLst>
            </p:cNvPr>
            <p:cNvSpPr/>
            <p:nvPr/>
          </p:nvSpPr>
          <p:spPr>
            <a:xfrm>
              <a:off x="4619995" y="3717126"/>
              <a:ext cx="236832" cy="232152"/>
            </a:xfrm>
            <a:custGeom>
              <a:avLst/>
              <a:gdLst/>
              <a:ahLst/>
              <a:cxnLst/>
              <a:rect l="l" t="t" r="r" b="b"/>
              <a:pathLst>
                <a:path w="19787" h="19396" extrusionOk="0">
                  <a:moveTo>
                    <a:pt x="16583" y="1203"/>
                  </a:moveTo>
                  <a:cubicBezTo>
                    <a:pt x="17017" y="1203"/>
                    <a:pt x="17451" y="1370"/>
                    <a:pt x="17782" y="1702"/>
                  </a:cubicBezTo>
                  <a:cubicBezTo>
                    <a:pt x="18446" y="2363"/>
                    <a:pt x="18446" y="3438"/>
                    <a:pt x="17782" y="4102"/>
                  </a:cubicBezTo>
                  <a:lnTo>
                    <a:pt x="16565" y="5319"/>
                  </a:lnTo>
                  <a:lnTo>
                    <a:pt x="14165" y="2918"/>
                  </a:lnTo>
                  <a:lnTo>
                    <a:pt x="15382" y="1702"/>
                  </a:lnTo>
                  <a:cubicBezTo>
                    <a:pt x="15714" y="1370"/>
                    <a:pt x="16149" y="1203"/>
                    <a:pt x="16583" y="1203"/>
                  </a:cubicBezTo>
                  <a:close/>
                  <a:moveTo>
                    <a:pt x="13362" y="3719"/>
                  </a:moveTo>
                  <a:lnTo>
                    <a:pt x="14162" y="4519"/>
                  </a:lnTo>
                  <a:lnTo>
                    <a:pt x="4587" y="14096"/>
                  </a:lnTo>
                  <a:cubicBezTo>
                    <a:pt x="4255" y="13861"/>
                    <a:pt x="3884" y="13692"/>
                    <a:pt x="3488" y="13595"/>
                  </a:cubicBezTo>
                  <a:lnTo>
                    <a:pt x="13310" y="3770"/>
                  </a:lnTo>
                  <a:lnTo>
                    <a:pt x="13362" y="3719"/>
                  </a:lnTo>
                  <a:close/>
                  <a:moveTo>
                    <a:pt x="14965" y="5322"/>
                  </a:moveTo>
                  <a:lnTo>
                    <a:pt x="15765" y="6122"/>
                  </a:lnTo>
                  <a:lnTo>
                    <a:pt x="15714" y="6173"/>
                  </a:lnTo>
                  <a:lnTo>
                    <a:pt x="5888" y="15996"/>
                  </a:lnTo>
                  <a:cubicBezTo>
                    <a:pt x="5792" y="15600"/>
                    <a:pt x="5623" y="15229"/>
                    <a:pt x="5387" y="14897"/>
                  </a:cubicBezTo>
                  <a:lnTo>
                    <a:pt x="14965" y="5322"/>
                  </a:lnTo>
                  <a:close/>
                  <a:moveTo>
                    <a:pt x="2704" y="14631"/>
                  </a:moveTo>
                  <a:cubicBezTo>
                    <a:pt x="3925" y="14631"/>
                    <a:pt x="4911" y="15655"/>
                    <a:pt x="4850" y="16889"/>
                  </a:cubicBezTo>
                  <a:lnTo>
                    <a:pt x="3736" y="17249"/>
                  </a:lnTo>
                  <a:cubicBezTo>
                    <a:pt x="3449" y="16572"/>
                    <a:pt x="2911" y="16035"/>
                    <a:pt x="2235" y="15748"/>
                  </a:cubicBezTo>
                  <a:lnTo>
                    <a:pt x="2594" y="14634"/>
                  </a:lnTo>
                  <a:cubicBezTo>
                    <a:pt x="2631" y="14632"/>
                    <a:pt x="2667" y="14631"/>
                    <a:pt x="2704" y="14631"/>
                  </a:cubicBezTo>
                  <a:close/>
                  <a:moveTo>
                    <a:pt x="1888" y="16835"/>
                  </a:moveTo>
                  <a:cubicBezTo>
                    <a:pt x="2217" y="17001"/>
                    <a:pt x="2483" y="17267"/>
                    <a:pt x="2649" y="17596"/>
                  </a:cubicBezTo>
                  <a:lnTo>
                    <a:pt x="1528" y="17955"/>
                  </a:lnTo>
                  <a:lnTo>
                    <a:pt x="1888" y="16835"/>
                  </a:lnTo>
                  <a:close/>
                  <a:moveTo>
                    <a:pt x="16654" y="1"/>
                  </a:moveTo>
                  <a:cubicBezTo>
                    <a:pt x="15897" y="1"/>
                    <a:pt x="15141" y="302"/>
                    <a:pt x="14581" y="901"/>
                  </a:cubicBezTo>
                  <a:lnTo>
                    <a:pt x="11710" y="3770"/>
                  </a:lnTo>
                  <a:lnTo>
                    <a:pt x="1882" y="13601"/>
                  </a:lnTo>
                  <a:cubicBezTo>
                    <a:pt x="1861" y="13619"/>
                    <a:pt x="1842" y="13641"/>
                    <a:pt x="1827" y="13662"/>
                  </a:cubicBezTo>
                  <a:lnTo>
                    <a:pt x="1809" y="13677"/>
                  </a:lnTo>
                  <a:lnTo>
                    <a:pt x="1788" y="13695"/>
                  </a:lnTo>
                  <a:cubicBezTo>
                    <a:pt x="1782" y="13701"/>
                    <a:pt x="1773" y="13707"/>
                    <a:pt x="1767" y="13716"/>
                  </a:cubicBezTo>
                  <a:cubicBezTo>
                    <a:pt x="1761" y="13722"/>
                    <a:pt x="1755" y="13725"/>
                    <a:pt x="1752" y="13731"/>
                  </a:cubicBezTo>
                  <a:cubicBezTo>
                    <a:pt x="1746" y="13737"/>
                    <a:pt x="1737" y="13746"/>
                    <a:pt x="1728" y="13755"/>
                  </a:cubicBezTo>
                  <a:lnTo>
                    <a:pt x="1716" y="13773"/>
                  </a:lnTo>
                  <a:cubicBezTo>
                    <a:pt x="1710" y="13782"/>
                    <a:pt x="1704" y="13789"/>
                    <a:pt x="1698" y="13801"/>
                  </a:cubicBezTo>
                  <a:cubicBezTo>
                    <a:pt x="1688" y="13810"/>
                    <a:pt x="1688" y="13813"/>
                    <a:pt x="1685" y="13819"/>
                  </a:cubicBezTo>
                  <a:cubicBezTo>
                    <a:pt x="1679" y="13825"/>
                    <a:pt x="1673" y="13837"/>
                    <a:pt x="1667" y="13846"/>
                  </a:cubicBezTo>
                  <a:cubicBezTo>
                    <a:pt x="1661" y="13855"/>
                    <a:pt x="1658" y="13861"/>
                    <a:pt x="1655" y="13870"/>
                  </a:cubicBezTo>
                  <a:cubicBezTo>
                    <a:pt x="1652" y="13879"/>
                    <a:pt x="1646" y="13885"/>
                    <a:pt x="1643" y="13894"/>
                  </a:cubicBezTo>
                  <a:cubicBezTo>
                    <a:pt x="1640" y="13903"/>
                    <a:pt x="1634" y="13918"/>
                    <a:pt x="1631" y="13933"/>
                  </a:cubicBezTo>
                  <a:cubicBezTo>
                    <a:pt x="1631" y="13936"/>
                    <a:pt x="1625" y="13939"/>
                    <a:pt x="1625" y="13943"/>
                  </a:cubicBezTo>
                  <a:lnTo>
                    <a:pt x="1625" y="13949"/>
                  </a:lnTo>
                  <a:cubicBezTo>
                    <a:pt x="1625" y="13949"/>
                    <a:pt x="1625" y="13952"/>
                    <a:pt x="1625" y="13952"/>
                  </a:cubicBezTo>
                  <a:lnTo>
                    <a:pt x="118" y="18656"/>
                  </a:lnTo>
                  <a:cubicBezTo>
                    <a:pt x="1" y="19021"/>
                    <a:pt x="272" y="19393"/>
                    <a:pt x="656" y="19396"/>
                  </a:cubicBezTo>
                  <a:cubicBezTo>
                    <a:pt x="713" y="19396"/>
                    <a:pt x="771" y="19387"/>
                    <a:pt x="828" y="19368"/>
                  </a:cubicBezTo>
                  <a:lnTo>
                    <a:pt x="5538" y="17859"/>
                  </a:lnTo>
                  <a:lnTo>
                    <a:pt x="5547" y="17856"/>
                  </a:lnTo>
                  <a:cubicBezTo>
                    <a:pt x="5559" y="17853"/>
                    <a:pt x="5571" y="17847"/>
                    <a:pt x="5584" y="17844"/>
                  </a:cubicBezTo>
                  <a:lnTo>
                    <a:pt x="5599" y="17838"/>
                  </a:lnTo>
                  <a:cubicBezTo>
                    <a:pt x="5611" y="17832"/>
                    <a:pt x="5623" y="17826"/>
                    <a:pt x="5635" y="17819"/>
                  </a:cubicBezTo>
                  <a:cubicBezTo>
                    <a:pt x="5650" y="17810"/>
                    <a:pt x="5653" y="17810"/>
                    <a:pt x="5659" y="17804"/>
                  </a:cubicBezTo>
                  <a:cubicBezTo>
                    <a:pt x="5668" y="17798"/>
                    <a:pt x="5680" y="17792"/>
                    <a:pt x="5689" y="17786"/>
                  </a:cubicBezTo>
                  <a:cubicBezTo>
                    <a:pt x="5698" y="17780"/>
                    <a:pt x="5701" y="17777"/>
                    <a:pt x="5710" y="17771"/>
                  </a:cubicBezTo>
                  <a:lnTo>
                    <a:pt x="5728" y="17756"/>
                  </a:lnTo>
                  <a:lnTo>
                    <a:pt x="5750" y="17738"/>
                  </a:lnTo>
                  <a:cubicBezTo>
                    <a:pt x="5756" y="17732"/>
                    <a:pt x="5762" y="17726"/>
                    <a:pt x="5768" y="17720"/>
                  </a:cubicBezTo>
                  <a:cubicBezTo>
                    <a:pt x="5774" y="17714"/>
                    <a:pt x="5780" y="17708"/>
                    <a:pt x="5783" y="17702"/>
                  </a:cubicBezTo>
                  <a:lnTo>
                    <a:pt x="5798" y="17687"/>
                  </a:lnTo>
                  <a:cubicBezTo>
                    <a:pt x="5810" y="17678"/>
                    <a:pt x="5819" y="17669"/>
                    <a:pt x="5828" y="17659"/>
                  </a:cubicBezTo>
                  <a:lnTo>
                    <a:pt x="15714" y="7777"/>
                  </a:lnTo>
                  <a:lnTo>
                    <a:pt x="18582" y="4902"/>
                  </a:lnTo>
                  <a:cubicBezTo>
                    <a:pt x="19754" y="3809"/>
                    <a:pt x="19787" y="1961"/>
                    <a:pt x="18655" y="829"/>
                  </a:cubicBezTo>
                  <a:cubicBezTo>
                    <a:pt x="18102" y="276"/>
                    <a:pt x="17378" y="1"/>
                    <a:pt x="1665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405" name="Google Shape;5102;p63">
              <a:extLst>
                <a:ext uri="{FF2B5EF4-FFF2-40B4-BE49-F238E27FC236}">
                  <a16:creationId xmlns:a16="http://schemas.microsoft.com/office/drawing/2014/main" xmlns="" id="{6CFA0501-0201-42CD-B6D0-9D1BA575F14D}"/>
                </a:ext>
              </a:extLst>
            </p:cNvPr>
            <p:cNvGrpSpPr/>
            <p:nvPr/>
          </p:nvGrpSpPr>
          <p:grpSpPr>
            <a:xfrm>
              <a:off x="4908491" y="3717506"/>
              <a:ext cx="212798" cy="231303"/>
              <a:chOff x="2100300" y="3804850"/>
              <a:chExt cx="444475" cy="483125"/>
            </a:xfrm>
            <a:solidFill>
              <a:schemeClr val="accent4"/>
            </a:solidFill>
          </p:grpSpPr>
          <p:sp>
            <p:nvSpPr>
              <p:cNvPr id="1406" name="Google Shape;5103;p63">
                <a:extLst>
                  <a:ext uri="{FF2B5EF4-FFF2-40B4-BE49-F238E27FC236}">
                    <a16:creationId xmlns:a16="http://schemas.microsoft.com/office/drawing/2014/main" xmlns="" id="{519AFB7B-D371-499C-855A-9EF5DA9766A8}"/>
                  </a:ext>
                </a:extLst>
              </p:cNvPr>
              <p:cNvSpPr/>
              <p:nvPr/>
            </p:nvSpPr>
            <p:spPr>
              <a:xfrm>
                <a:off x="2100300" y="3804850"/>
                <a:ext cx="444475" cy="483125"/>
              </a:xfrm>
              <a:custGeom>
                <a:avLst/>
                <a:gdLst/>
                <a:ahLst/>
                <a:cxnLst/>
                <a:rect l="l" t="t" r="r" b="b"/>
                <a:pathLst>
                  <a:path w="17779" h="19325" extrusionOk="0">
                    <a:moveTo>
                      <a:pt x="2123" y="4001"/>
                    </a:moveTo>
                    <a:cubicBezTo>
                      <a:pt x="2627" y="4001"/>
                      <a:pt x="2881" y="4611"/>
                      <a:pt x="2524" y="4967"/>
                    </a:cubicBezTo>
                    <a:cubicBezTo>
                      <a:pt x="2408" y="5083"/>
                      <a:pt x="2265" y="5134"/>
                      <a:pt x="2126" y="5134"/>
                    </a:cubicBezTo>
                    <a:cubicBezTo>
                      <a:pt x="1835" y="5134"/>
                      <a:pt x="1558" y="4909"/>
                      <a:pt x="1558" y="4569"/>
                    </a:cubicBezTo>
                    <a:cubicBezTo>
                      <a:pt x="1558" y="4255"/>
                      <a:pt x="1809" y="4001"/>
                      <a:pt x="2123" y="4001"/>
                    </a:cubicBezTo>
                    <a:close/>
                    <a:moveTo>
                      <a:pt x="15710" y="4001"/>
                    </a:moveTo>
                    <a:cubicBezTo>
                      <a:pt x="16215" y="4001"/>
                      <a:pt x="16468" y="4611"/>
                      <a:pt x="16112" y="4967"/>
                    </a:cubicBezTo>
                    <a:cubicBezTo>
                      <a:pt x="15995" y="5083"/>
                      <a:pt x="15853" y="5134"/>
                      <a:pt x="15714" y="5134"/>
                    </a:cubicBezTo>
                    <a:cubicBezTo>
                      <a:pt x="15423" y="5134"/>
                      <a:pt x="15146" y="4909"/>
                      <a:pt x="15146" y="4569"/>
                    </a:cubicBezTo>
                    <a:cubicBezTo>
                      <a:pt x="15146" y="4255"/>
                      <a:pt x="15396" y="4001"/>
                      <a:pt x="15710" y="4001"/>
                    </a:cubicBezTo>
                    <a:close/>
                    <a:moveTo>
                      <a:pt x="8917" y="1132"/>
                    </a:moveTo>
                    <a:cubicBezTo>
                      <a:pt x="9551" y="1132"/>
                      <a:pt x="10251" y="1993"/>
                      <a:pt x="10789" y="3436"/>
                    </a:cubicBezTo>
                    <a:cubicBezTo>
                      <a:pt x="10894" y="3723"/>
                      <a:pt x="10994" y="4028"/>
                      <a:pt x="11084" y="4345"/>
                    </a:cubicBezTo>
                    <a:cubicBezTo>
                      <a:pt x="10345" y="4590"/>
                      <a:pt x="9623" y="4877"/>
                      <a:pt x="8917" y="5203"/>
                    </a:cubicBezTo>
                    <a:cubicBezTo>
                      <a:pt x="8210" y="4877"/>
                      <a:pt x="7488" y="4590"/>
                      <a:pt x="6749" y="4345"/>
                    </a:cubicBezTo>
                    <a:cubicBezTo>
                      <a:pt x="6842" y="4028"/>
                      <a:pt x="6939" y="3723"/>
                      <a:pt x="7044" y="3436"/>
                    </a:cubicBezTo>
                    <a:cubicBezTo>
                      <a:pt x="7582" y="1993"/>
                      <a:pt x="8282" y="1132"/>
                      <a:pt x="8917" y="1132"/>
                    </a:cubicBezTo>
                    <a:close/>
                    <a:moveTo>
                      <a:pt x="6483" y="5453"/>
                    </a:moveTo>
                    <a:cubicBezTo>
                      <a:pt x="6845" y="5577"/>
                      <a:pt x="7217" y="5713"/>
                      <a:pt x="7591" y="5867"/>
                    </a:cubicBezTo>
                    <a:cubicBezTo>
                      <a:pt x="7371" y="5985"/>
                      <a:pt x="7153" y="6105"/>
                      <a:pt x="6936" y="6229"/>
                    </a:cubicBezTo>
                    <a:cubicBezTo>
                      <a:pt x="6715" y="6356"/>
                      <a:pt x="6501" y="6486"/>
                      <a:pt x="6287" y="6619"/>
                    </a:cubicBezTo>
                    <a:cubicBezTo>
                      <a:pt x="6341" y="6217"/>
                      <a:pt x="6407" y="5831"/>
                      <a:pt x="6483" y="5453"/>
                    </a:cubicBezTo>
                    <a:close/>
                    <a:moveTo>
                      <a:pt x="11350" y="5453"/>
                    </a:moveTo>
                    <a:cubicBezTo>
                      <a:pt x="11426" y="5831"/>
                      <a:pt x="11492" y="6217"/>
                      <a:pt x="11546" y="6619"/>
                    </a:cubicBezTo>
                    <a:cubicBezTo>
                      <a:pt x="11335" y="6486"/>
                      <a:pt x="11118" y="6356"/>
                      <a:pt x="10897" y="6229"/>
                    </a:cubicBezTo>
                    <a:cubicBezTo>
                      <a:pt x="10677" y="6102"/>
                      <a:pt x="10459" y="5982"/>
                      <a:pt x="10242" y="5867"/>
                    </a:cubicBezTo>
                    <a:cubicBezTo>
                      <a:pt x="10619" y="5716"/>
                      <a:pt x="10988" y="5574"/>
                      <a:pt x="11350" y="5453"/>
                    </a:cubicBezTo>
                    <a:close/>
                    <a:moveTo>
                      <a:pt x="3799" y="4852"/>
                    </a:moveTo>
                    <a:cubicBezTo>
                      <a:pt x="4336" y="4904"/>
                      <a:pt x="4870" y="4997"/>
                      <a:pt x="5396" y="5133"/>
                    </a:cubicBezTo>
                    <a:cubicBezTo>
                      <a:pt x="5239" y="5894"/>
                      <a:pt x="5124" y="6661"/>
                      <a:pt x="5055" y="7434"/>
                    </a:cubicBezTo>
                    <a:cubicBezTo>
                      <a:pt x="4421" y="7881"/>
                      <a:pt x="3811" y="8361"/>
                      <a:pt x="3231" y="8877"/>
                    </a:cubicBezTo>
                    <a:cubicBezTo>
                      <a:pt x="3004" y="8645"/>
                      <a:pt x="2796" y="8412"/>
                      <a:pt x="2606" y="8180"/>
                    </a:cubicBezTo>
                    <a:cubicBezTo>
                      <a:pt x="1969" y="7404"/>
                      <a:pt x="1579" y="6691"/>
                      <a:pt x="1483" y="6139"/>
                    </a:cubicBezTo>
                    <a:lnTo>
                      <a:pt x="1483" y="6139"/>
                    </a:lnTo>
                    <a:cubicBezTo>
                      <a:pt x="1695" y="6225"/>
                      <a:pt x="1912" y="6266"/>
                      <a:pt x="2125" y="6266"/>
                    </a:cubicBezTo>
                    <a:cubicBezTo>
                      <a:pt x="2922" y="6266"/>
                      <a:pt x="3656" y="5698"/>
                      <a:pt x="3799" y="4852"/>
                    </a:cubicBezTo>
                    <a:close/>
                    <a:moveTo>
                      <a:pt x="14037" y="4852"/>
                    </a:moveTo>
                    <a:cubicBezTo>
                      <a:pt x="14180" y="5698"/>
                      <a:pt x="14914" y="6266"/>
                      <a:pt x="15711" y="6266"/>
                    </a:cubicBezTo>
                    <a:cubicBezTo>
                      <a:pt x="15924" y="6266"/>
                      <a:pt x="16141" y="6225"/>
                      <a:pt x="16353" y="6139"/>
                    </a:cubicBezTo>
                    <a:lnTo>
                      <a:pt x="16353" y="6139"/>
                    </a:lnTo>
                    <a:cubicBezTo>
                      <a:pt x="16254" y="6691"/>
                      <a:pt x="15867" y="7404"/>
                      <a:pt x="15227" y="8180"/>
                    </a:cubicBezTo>
                    <a:cubicBezTo>
                      <a:pt x="15037" y="8412"/>
                      <a:pt x="14829" y="8645"/>
                      <a:pt x="14602" y="8877"/>
                    </a:cubicBezTo>
                    <a:cubicBezTo>
                      <a:pt x="14022" y="8361"/>
                      <a:pt x="13412" y="7881"/>
                      <a:pt x="12778" y="7434"/>
                    </a:cubicBezTo>
                    <a:cubicBezTo>
                      <a:pt x="12709" y="6661"/>
                      <a:pt x="12594" y="5894"/>
                      <a:pt x="12440" y="5133"/>
                    </a:cubicBezTo>
                    <a:cubicBezTo>
                      <a:pt x="12963" y="4997"/>
                      <a:pt x="13497" y="4904"/>
                      <a:pt x="14037" y="4852"/>
                    </a:cubicBezTo>
                    <a:close/>
                    <a:moveTo>
                      <a:pt x="4964" y="8908"/>
                    </a:moveTo>
                    <a:lnTo>
                      <a:pt x="4964" y="8908"/>
                    </a:lnTo>
                    <a:cubicBezTo>
                      <a:pt x="4958" y="9158"/>
                      <a:pt x="4955" y="9409"/>
                      <a:pt x="4955" y="9662"/>
                    </a:cubicBezTo>
                    <a:cubicBezTo>
                      <a:pt x="4952" y="9916"/>
                      <a:pt x="4958" y="10167"/>
                      <a:pt x="4964" y="10417"/>
                    </a:cubicBezTo>
                    <a:cubicBezTo>
                      <a:pt x="4644" y="10170"/>
                      <a:pt x="4339" y="9916"/>
                      <a:pt x="4052" y="9662"/>
                    </a:cubicBezTo>
                    <a:cubicBezTo>
                      <a:pt x="4339" y="9409"/>
                      <a:pt x="4644" y="9155"/>
                      <a:pt x="4964" y="8908"/>
                    </a:cubicBezTo>
                    <a:close/>
                    <a:moveTo>
                      <a:pt x="12869" y="8908"/>
                    </a:moveTo>
                    <a:lnTo>
                      <a:pt x="12869" y="8908"/>
                    </a:lnTo>
                    <a:cubicBezTo>
                      <a:pt x="13189" y="9155"/>
                      <a:pt x="13491" y="9409"/>
                      <a:pt x="13781" y="9662"/>
                    </a:cubicBezTo>
                    <a:cubicBezTo>
                      <a:pt x="13494" y="9916"/>
                      <a:pt x="13189" y="10170"/>
                      <a:pt x="12869" y="10417"/>
                    </a:cubicBezTo>
                    <a:cubicBezTo>
                      <a:pt x="12875" y="10167"/>
                      <a:pt x="12878" y="9916"/>
                      <a:pt x="12881" y="9662"/>
                    </a:cubicBezTo>
                    <a:cubicBezTo>
                      <a:pt x="12881" y="9409"/>
                      <a:pt x="12875" y="9158"/>
                      <a:pt x="12869" y="8908"/>
                    </a:cubicBezTo>
                    <a:close/>
                    <a:moveTo>
                      <a:pt x="8917" y="6459"/>
                    </a:moveTo>
                    <a:cubicBezTo>
                      <a:pt x="9391" y="6688"/>
                      <a:pt x="9865" y="6942"/>
                      <a:pt x="10333" y="7211"/>
                    </a:cubicBezTo>
                    <a:cubicBezTo>
                      <a:pt x="10801" y="7482"/>
                      <a:pt x="11260" y="7766"/>
                      <a:pt x="11694" y="8059"/>
                    </a:cubicBezTo>
                    <a:cubicBezTo>
                      <a:pt x="11728" y="8581"/>
                      <a:pt x="11749" y="9119"/>
                      <a:pt x="11749" y="9662"/>
                    </a:cubicBezTo>
                    <a:cubicBezTo>
                      <a:pt x="11749" y="10206"/>
                      <a:pt x="11728" y="10743"/>
                      <a:pt x="11694" y="11266"/>
                    </a:cubicBezTo>
                    <a:cubicBezTo>
                      <a:pt x="11260" y="11559"/>
                      <a:pt x="10804" y="11839"/>
                      <a:pt x="10333" y="12114"/>
                    </a:cubicBezTo>
                    <a:cubicBezTo>
                      <a:pt x="9862" y="12386"/>
                      <a:pt x="9388" y="12637"/>
                      <a:pt x="8920" y="12869"/>
                    </a:cubicBezTo>
                    <a:cubicBezTo>
                      <a:pt x="8445" y="12640"/>
                      <a:pt x="7971" y="12386"/>
                      <a:pt x="7500" y="12114"/>
                    </a:cubicBezTo>
                    <a:cubicBezTo>
                      <a:pt x="7032" y="11842"/>
                      <a:pt x="6576" y="11559"/>
                      <a:pt x="6139" y="11266"/>
                    </a:cubicBezTo>
                    <a:cubicBezTo>
                      <a:pt x="6105" y="10743"/>
                      <a:pt x="6087" y="10206"/>
                      <a:pt x="6087" y="9662"/>
                    </a:cubicBezTo>
                    <a:cubicBezTo>
                      <a:pt x="6087" y="9119"/>
                      <a:pt x="6105" y="8581"/>
                      <a:pt x="6139" y="8059"/>
                    </a:cubicBezTo>
                    <a:cubicBezTo>
                      <a:pt x="6576" y="7766"/>
                      <a:pt x="7029" y="7485"/>
                      <a:pt x="7500" y="7211"/>
                    </a:cubicBezTo>
                    <a:cubicBezTo>
                      <a:pt x="7971" y="6942"/>
                      <a:pt x="8445" y="6688"/>
                      <a:pt x="8917" y="6459"/>
                    </a:cubicBezTo>
                    <a:close/>
                    <a:moveTo>
                      <a:pt x="11546" y="12706"/>
                    </a:moveTo>
                    <a:lnTo>
                      <a:pt x="11546" y="12706"/>
                    </a:lnTo>
                    <a:cubicBezTo>
                      <a:pt x="11492" y="13108"/>
                      <a:pt x="11426" y="13497"/>
                      <a:pt x="11350" y="13872"/>
                    </a:cubicBezTo>
                    <a:cubicBezTo>
                      <a:pt x="10988" y="13751"/>
                      <a:pt x="10619" y="13612"/>
                      <a:pt x="10242" y="13461"/>
                    </a:cubicBezTo>
                    <a:cubicBezTo>
                      <a:pt x="10462" y="13343"/>
                      <a:pt x="10680" y="13219"/>
                      <a:pt x="10897" y="13096"/>
                    </a:cubicBezTo>
                    <a:cubicBezTo>
                      <a:pt x="11115" y="12969"/>
                      <a:pt x="11332" y="12839"/>
                      <a:pt x="11546" y="12706"/>
                    </a:cubicBezTo>
                    <a:close/>
                    <a:moveTo>
                      <a:pt x="6287" y="12706"/>
                    </a:moveTo>
                    <a:cubicBezTo>
                      <a:pt x="6498" y="12836"/>
                      <a:pt x="6715" y="12966"/>
                      <a:pt x="6936" y="13092"/>
                    </a:cubicBezTo>
                    <a:cubicBezTo>
                      <a:pt x="7153" y="13219"/>
                      <a:pt x="7374" y="13343"/>
                      <a:pt x="7597" y="13461"/>
                    </a:cubicBezTo>
                    <a:lnTo>
                      <a:pt x="7594" y="13461"/>
                    </a:lnTo>
                    <a:cubicBezTo>
                      <a:pt x="7217" y="13615"/>
                      <a:pt x="6848" y="13754"/>
                      <a:pt x="6483" y="13875"/>
                    </a:cubicBezTo>
                    <a:cubicBezTo>
                      <a:pt x="6407" y="13497"/>
                      <a:pt x="6341" y="13108"/>
                      <a:pt x="6287" y="12706"/>
                    </a:cubicBezTo>
                    <a:close/>
                    <a:moveTo>
                      <a:pt x="14602" y="10447"/>
                    </a:moveTo>
                    <a:cubicBezTo>
                      <a:pt x="14829" y="10680"/>
                      <a:pt x="15037" y="10912"/>
                      <a:pt x="15227" y="11145"/>
                    </a:cubicBezTo>
                    <a:cubicBezTo>
                      <a:pt x="15867" y="11921"/>
                      <a:pt x="16254" y="12634"/>
                      <a:pt x="16353" y="13186"/>
                    </a:cubicBezTo>
                    <a:cubicBezTo>
                      <a:pt x="16141" y="13099"/>
                      <a:pt x="15923" y="13059"/>
                      <a:pt x="15710" y="13059"/>
                    </a:cubicBezTo>
                    <a:cubicBezTo>
                      <a:pt x="14912" y="13059"/>
                      <a:pt x="14180" y="13627"/>
                      <a:pt x="14034" y="14472"/>
                    </a:cubicBezTo>
                    <a:cubicBezTo>
                      <a:pt x="13497" y="14421"/>
                      <a:pt x="12963" y="14327"/>
                      <a:pt x="12440" y="14192"/>
                    </a:cubicBezTo>
                    <a:cubicBezTo>
                      <a:pt x="12594" y="13431"/>
                      <a:pt x="12709" y="12664"/>
                      <a:pt x="12778" y="11891"/>
                    </a:cubicBezTo>
                    <a:cubicBezTo>
                      <a:pt x="13412" y="11444"/>
                      <a:pt x="14022" y="10964"/>
                      <a:pt x="14602" y="10447"/>
                    </a:cubicBezTo>
                    <a:close/>
                    <a:moveTo>
                      <a:pt x="3231" y="10447"/>
                    </a:moveTo>
                    <a:cubicBezTo>
                      <a:pt x="3811" y="10964"/>
                      <a:pt x="4421" y="11444"/>
                      <a:pt x="5055" y="11891"/>
                    </a:cubicBezTo>
                    <a:cubicBezTo>
                      <a:pt x="5124" y="12664"/>
                      <a:pt x="5239" y="13434"/>
                      <a:pt x="5393" y="14195"/>
                    </a:cubicBezTo>
                    <a:cubicBezTo>
                      <a:pt x="5079" y="14273"/>
                      <a:pt x="4774" y="14336"/>
                      <a:pt x="4478" y="14388"/>
                    </a:cubicBezTo>
                    <a:cubicBezTo>
                      <a:pt x="4028" y="14462"/>
                      <a:pt x="3616" y="14499"/>
                      <a:pt x="3250" y="14499"/>
                    </a:cubicBezTo>
                    <a:cubicBezTo>
                      <a:pt x="2389" y="14499"/>
                      <a:pt x="1786" y="14296"/>
                      <a:pt x="1561" y="13908"/>
                    </a:cubicBezTo>
                    <a:cubicBezTo>
                      <a:pt x="1244" y="13358"/>
                      <a:pt x="1634" y="12326"/>
                      <a:pt x="2606" y="11145"/>
                    </a:cubicBezTo>
                    <a:cubicBezTo>
                      <a:pt x="2796" y="10912"/>
                      <a:pt x="3007" y="10680"/>
                      <a:pt x="3231" y="10447"/>
                    </a:cubicBezTo>
                    <a:close/>
                    <a:moveTo>
                      <a:pt x="15707" y="14191"/>
                    </a:moveTo>
                    <a:cubicBezTo>
                      <a:pt x="15999" y="14191"/>
                      <a:pt x="16278" y="14416"/>
                      <a:pt x="16278" y="14759"/>
                    </a:cubicBezTo>
                    <a:cubicBezTo>
                      <a:pt x="16278" y="15070"/>
                      <a:pt x="16024" y="15324"/>
                      <a:pt x="15710" y="15324"/>
                    </a:cubicBezTo>
                    <a:cubicBezTo>
                      <a:pt x="15206" y="15324"/>
                      <a:pt x="14952" y="14714"/>
                      <a:pt x="15309" y="14358"/>
                    </a:cubicBezTo>
                    <a:cubicBezTo>
                      <a:pt x="15425" y="14242"/>
                      <a:pt x="15568" y="14191"/>
                      <a:pt x="15707" y="14191"/>
                    </a:cubicBezTo>
                    <a:close/>
                    <a:moveTo>
                      <a:pt x="8917" y="14122"/>
                    </a:moveTo>
                    <a:cubicBezTo>
                      <a:pt x="9623" y="14448"/>
                      <a:pt x="10348" y="14735"/>
                      <a:pt x="11084" y="14980"/>
                    </a:cubicBezTo>
                    <a:cubicBezTo>
                      <a:pt x="10994" y="15297"/>
                      <a:pt x="10894" y="15602"/>
                      <a:pt x="10789" y="15892"/>
                    </a:cubicBezTo>
                    <a:cubicBezTo>
                      <a:pt x="10251" y="17332"/>
                      <a:pt x="9551" y="18192"/>
                      <a:pt x="8917" y="18192"/>
                    </a:cubicBezTo>
                    <a:cubicBezTo>
                      <a:pt x="8282" y="18192"/>
                      <a:pt x="7582" y="17332"/>
                      <a:pt x="7044" y="15892"/>
                    </a:cubicBezTo>
                    <a:cubicBezTo>
                      <a:pt x="6939" y="15602"/>
                      <a:pt x="6839" y="15300"/>
                      <a:pt x="6749" y="14980"/>
                    </a:cubicBezTo>
                    <a:cubicBezTo>
                      <a:pt x="7488" y="14735"/>
                      <a:pt x="8213" y="14448"/>
                      <a:pt x="8917" y="14122"/>
                    </a:cubicBezTo>
                    <a:close/>
                    <a:moveTo>
                      <a:pt x="8917" y="0"/>
                    </a:moveTo>
                    <a:cubicBezTo>
                      <a:pt x="7757" y="0"/>
                      <a:pt x="6715" y="1081"/>
                      <a:pt x="5985" y="3041"/>
                    </a:cubicBezTo>
                    <a:cubicBezTo>
                      <a:pt x="5867" y="3355"/>
                      <a:pt x="5758" y="3687"/>
                      <a:pt x="5662" y="4031"/>
                    </a:cubicBezTo>
                    <a:cubicBezTo>
                      <a:pt x="4919" y="3844"/>
                      <a:pt x="4215" y="3732"/>
                      <a:pt x="3587" y="3702"/>
                    </a:cubicBezTo>
                    <a:cubicBezTo>
                      <a:pt x="3271" y="3173"/>
                      <a:pt x="2709" y="2871"/>
                      <a:pt x="2126" y="2871"/>
                    </a:cubicBezTo>
                    <a:cubicBezTo>
                      <a:pt x="1901" y="2871"/>
                      <a:pt x="1673" y="2916"/>
                      <a:pt x="1455" y="3011"/>
                    </a:cubicBezTo>
                    <a:cubicBezTo>
                      <a:pt x="670" y="3346"/>
                      <a:pt x="260" y="4212"/>
                      <a:pt x="492" y="5034"/>
                    </a:cubicBezTo>
                    <a:cubicBezTo>
                      <a:pt x="54" y="6024"/>
                      <a:pt x="489" y="7389"/>
                      <a:pt x="1733" y="8898"/>
                    </a:cubicBezTo>
                    <a:cubicBezTo>
                      <a:pt x="1942" y="9152"/>
                      <a:pt x="2171" y="9409"/>
                      <a:pt x="2416" y="9662"/>
                    </a:cubicBezTo>
                    <a:cubicBezTo>
                      <a:pt x="2171" y="9916"/>
                      <a:pt x="1942" y="10170"/>
                      <a:pt x="1733" y="10426"/>
                    </a:cubicBezTo>
                    <a:cubicBezTo>
                      <a:pt x="411" y="12033"/>
                      <a:pt x="0" y="13470"/>
                      <a:pt x="583" y="14475"/>
                    </a:cubicBezTo>
                    <a:cubicBezTo>
                      <a:pt x="1021" y="15233"/>
                      <a:pt x="1954" y="15629"/>
                      <a:pt x="3270" y="15629"/>
                    </a:cubicBezTo>
                    <a:cubicBezTo>
                      <a:pt x="3738" y="15626"/>
                      <a:pt x="4203" y="15584"/>
                      <a:pt x="4662" y="15505"/>
                    </a:cubicBezTo>
                    <a:cubicBezTo>
                      <a:pt x="4985" y="15451"/>
                      <a:pt x="5320" y="15378"/>
                      <a:pt x="5662" y="15294"/>
                    </a:cubicBezTo>
                    <a:cubicBezTo>
                      <a:pt x="5761" y="15641"/>
                      <a:pt x="5867" y="15970"/>
                      <a:pt x="5985" y="16284"/>
                    </a:cubicBezTo>
                    <a:cubicBezTo>
                      <a:pt x="6715" y="18244"/>
                      <a:pt x="7757" y="19325"/>
                      <a:pt x="8917" y="19325"/>
                    </a:cubicBezTo>
                    <a:cubicBezTo>
                      <a:pt x="10076" y="19325"/>
                      <a:pt x="11118" y="18244"/>
                      <a:pt x="11848" y="16284"/>
                    </a:cubicBezTo>
                    <a:cubicBezTo>
                      <a:pt x="11966" y="15970"/>
                      <a:pt x="12075" y="15638"/>
                      <a:pt x="12171" y="15294"/>
                    </a:cubicBezTo>
                    <a:cubicBezTo>
                      <a:pt x="12917" y="15481"/>
                      <a:pt x="13618" y="15593"/>
                      <a:pt x="14246" y="15623"/>
                    </a:cubicBezTo>
                    <a:cubicBezTo>
                      <a:pt x="14562" y="16152"/>
                      <a:pt x="15123" y="16453"/>
                      <a:pt x="15705" y="16453"/>
                    </a:cubicBezTo>
                    <a:cubicBezTo>
                      <a:pt x="15930" y="16453"/>
                      <a:pt x="16159" y="16408"/>
                      <a:pt x="16378" y="16314"/>
                    </a:cubicBezTo>
                    <a:cubicBezTo>
                      <a:pt x="17163" y="15979"/>
                      <a:pt x="17573" y="15112"/>
                      <a:pt x="17341" y="14291"/>
                    </a:cubicBezTo>
                    <a:cubicBezTo>
                      <a:pt x="17779" y="13301"/>
                      <a:pt x="17344" y="11936"/>
                      <a:pt x="16100" y="10426"/>
                    </a:cubicBezTo>
                    <a:cubicBezTo>
                      <a:pt x="15891" y="10170"/>
                      <a:pt x="15662" y="9916"/>
                      <a:pt x="15417" y="9662"/>
                    </a:cubicBezTo>
                    <a:cubicBezTo>
                      <a:pt x="15662" y="9409"/>
                      <a:pt x="15891" y="9152"/>
                      <a:pt x="16100" y="8898"/>
                    </a:cubicBezTo>
                    <a:cubicBezTo>
                      <a:pt x="17347" y="7389"/>
                      <a:pt x="17779" y="6024"/>
                      <a:pt x="17341" y="5034"/>
                    </a:cubicBezTo>
                    <a:cubicBezTo>
                      <a:pt x="17573" y="4212"/>
                      <a:pt x="17163" y="3346"/>
                      <a:pt x="16378" y="3011"/>
                    </a:cubicBezTo>
                    <a:cubicBezTo>
                      <a:pt x="16159" y="2916"/>
                      <a:pt x="15930" y="2871"/>
                      <a:pt x="15705" y="2871"/>
                    </a:cubicBezTo>
                    <a:cubicBezTo>
                      <a:pt x="15123" y="2871"/>
                      <a:pt x="14562" y="3173"/>
                      <a:pt x="14246" y="3702"/>
                    </a:cubicBezTo>
                    <a:cubicBezTo>
                      <a:pt x="13615" y="3732"/>
                      <a:pt x="12914" y="3844"/>
                      <a:pt x="12171" y="4031"/>
                    </a:cubicBezTo>
                    <a:cubicBezTo>
                      <a:pt x="12075" y="3684"/>
                      <a:pt x="11966" y="3355"/>
                      <a:pt x="11848" y="3041"/>
                    </a:cubicBezTo>
                    <a:cubicBezTo>
                      <a:pt x="11118" y="1081"/>
                      <a:pt x="10076" y="0"/>
                      <a:pt x="891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07" name="Google Shape;5104;p63">
                <a:extLst>
                  <a:ext uri="{FF2B5EF4-FFF2-40B4-BE49-F238E27FC236}">
                    <a16:creationId xmlns:a16="http://schemas.microsoft.com/office/drawing/2014/main" xmlns="" id="{7DAACB49-03F6-4EE8-8BF1-F9FF010D61CB}"/>
                  </a:ext>
                </a:extLst>
              </p:cNvPr>
              <p:cNvSpPr/>
              <p:nvPr/>
            </p:nvSpPr>
            <p:spPr>
              <a:xfrm>
                <a:off x="2280775" y="4003900"/>
                <a:ext cx="88275" cy="85025"/>
              </a:xfrm>
              <a:custGeom>
                <a:avLst/>
                <a:gdLst/>
                <a:ahLst/>
                <a:cxnLst/>
                <a:rect l="l" t="t" r="r" b="b"/>
                <a:pathLst>
                  <a:path w="3531" h="3401" extrusionOk="0">
                    <a:moveTo>
                      <a:pt x="1698" y="1136"/>
                    </a:moveTo>
                    <a:cubicBezTo>
                      <a:pt x="2202" y="1136"/>
                      <a:pt x="2455" y="1743"/>
                      <a:pt x="2099" y="2102"/>
                    </a:cubicBezTo>
                    <a:cubicBezTo>
                      <a:pt x="1983" y="2217"/>
                      <a:pt x="1841" y="2268"/>
                      <a:pt x="1703" y="2268"/>
                    </a:cubicBezTo>
                    <a:cubicBezTo>
                      <a:pt x="1411" y="2268"/>
                      <a:pt x="1133" y="2042"/>
                      <a:pt x="1133" y="1700"/>
                    </a:cubicBezTo>
                    <a:cubicBezTo>
                      <a:pt x="1133" y="1386"/>
                      <a:pt x="1383" y="1136"/>
                      <a:pt x="1698" y="1136"/>
                    </a:cubicBezTo>
                    <a:close/>
                    <a:moveTo>
                      <a:pt x="1698" y="1"/>
                    </a:moveTo>
                    <a:cubicBezTo>
                      <a:pt x="1479" y="1"/>
                      <a:pt x="1258" y="43"/>
                      <a:pt x="1048" y="130"/>
                    </a:cubicBezTo>
                    <a:cubicBezTo>
                      <a:pt x="414" y="393"/>
                      <a:pt x="1" y="1012"/>
                      <a:pt x="1" y="1700"/>
                    </a:cubicBezTo>
                    <a:cubicBezTo>
                      <a:pt x="1" y="2639"/>
                      <a:pt x="758" y="3397"/>
                      <a:pt x="1698" y="3400"/>
                    </a:cubicBezTo>
                    <a:cubicBezTo>
                      <a:pt x="2386" y="3400"/>
                      <a:pt x="3005" y="2984"/>
                      <a:pt x="3268" y="2350"/>
                    </a:cubicBezTo>
                    <a:cubicBezTo>
                      <a:pt x="3530" y="1715"/>
                      <a:pt x="3385" y="985"/>
                      <a:pt x="2899" y="499"/>
                    </a:cubicBezTo>
                    <a:cubicBezTo>
                      <a:pt x="2574" y="173"/>
                      <a:pt x="2140" y="1"/>
                      <a:pt x="169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08" name="Google Shape;5105;p63">
              <a:extLst>
                <a:ext uri="{FF2B5EF4-FFF2-40B4-BE49-F238E27FC236}">
                  <a16:creationId xmlns:a16="http://schemas.microsoft.com/office/drawing/2014/main" xmlns="" id="{3EA51513-1C4C-4BB8-9E74-5CC52053EB3C}"/>
                </a:ext>
              </a:extLst>
            </p:cNvPr>
            <p:cNvGrpSpPr/>
            <p:nvPr/>
          </p:nvGrpSpPr>
          <p:grpSpPr>
            <a:xfrm>
              <a:off x="5196539" y="3717506"/>
              <a:ext cx="200087" cy="231303"/>
              <a:chOff x="2708700" y="3804850"/>
              <a:chExt cx="417925" cy="483125"/>
            </a:xfrm>
            <a:solidFill>
              <a:schemeClr val="accent4"/>
            </a:solidFill>
          </p:grpSpPr>
          <p:sp>
            <p:nvSpPr>
              <p:cNvPr id="1409" name="Google Shape;5106;p63">
                <a:extLst>
                  <a:ext uri="{FF2B5EF4-FFF2-40B4-BE49-F238E27FC236}">
                    <a16:creationId xmlns:a16="http://schemas.microsoft.com/office/drawing/2014/main" xmlns="" id="{74578C2A-F9C0-432D-AFBE-E5685D24A396}"/>
                  </a:ext>
                </a:extLst>
              </p:cNvPr>
              <p:cNvSpPr/>
              <p:nvPr/>
            </p:nvSpPr>
            <p:spPr>
              <a:xfrm>
                <a:off x="2708700" y="3804850"/>
                <a:ext cx="417925" cy="483125"/>
              </a:xfrm>
              <a:custGeom>
                <a:avLst/>
                <a:gdLst/>
                <a:ahLst/>
                <a:cxnLst/>
                <a:rect l="l" t="t" r="r" b="b"/>
                <a:pathLst>
                  <a:path w="16717" h="19325" extrusionOk="0">
                    <a:moveTo>
                      <a:pt x="10354" y="1132"/>
                    </a:moveTo>
                    <a:lnTo>
                      <a:pt x="10354" y="8618"/>
                    </a:lnTo>
                    <a:cubicBezTo>
                      <a:pt x="10354" y="8714"/>
                      <a:pt x="10379" y="8811"/>
                      <a:pt x="10430" y="8898"/>
                    </a:cubicBezTo>
                    <a:lnTo>
                      <a:pt x="12447" y="12425"/>
                    </a:lnTo>
                    <a:lnTo>
                      <a:pt x="4273" y="12425"/>
                    </a:lnTo>
                    <a:lnTo>
                      <a:pt x="6290" y="8898"/>
                    </a:lnTo>
                    <a:cubicBezTo>
                      <a:pt x="6339" y="8811"/>
                      <a:pt x="6366" y="8714"/>
                      <a:pt x="6366" y="8618"/>
                    </a:cubicBezTo>
                    <a:lnTo>
                      <a:pt x="6366" y="1132"/>
                    </a:lnTo>
                    <a:close/>
                    <a:moveTo>
                      <a:pt x="13090" y="13557"/>
                    </a:moveTo>
                    <a:lnTo>
                      <a:pt x="15469" y="17718"/>
                    </a:lnTo>
                    <a:cubicBezTo>
                      <a:pt x="15527" y="17818"/>
                      <a:pt x="15530" y="17939"/>
                      <a:pt x="15472" y="18038"/>
                    </a:cubicBezTo>
                    <a:cubicBezTo>
                      <a:pt x="15418" y="18135"/>
                      <a:pt x="15318" y="18192"/>
                      <a:pt x="15210" y="18192"/>
                    </a:cubicBezTo>
                    <a:lnTo>
                      <a:pt x="1511" y="18192"/>
                    </a:lnTo>
                    <a:cubicBezTo>
                      <a:pt x="1399" y="18192"/>
                      <a:pt x="1299" y="18135"/>
                      <a:pt x="1245" y="18038"/>
                    </a:cubicBezTo>
                    <a:cubicBezTo>
                      <a:pt x="1187" y="17939"/>
                      <a:pt x="1187" y="17818"/>
                      <a:pt x="1245" y="17718"/>
                    </a:cubicBezTo>
                    <a:lnTo>
                      <a:pt x="3624" y="13557"/>
                    </a:lnTo>
                    <a:close/>
                    <a:moveTo>
                      <a:pt x="4717" y="0"/>
                    </a:moveTo>
                    <a:cubicBezTo>
                      <a:pt x="4403" y="0"/>
                      <a:pt x="4153" y="254"/>
                      <a:pt x="4153" y="568"/>
                    </a:cubicBezTo>
                    <a:cubicBezTo>
                      <a:pt x="4153" y="879"/>
                      <a:pt x="4403" y="1132"/>
                      <a:pt x="4717" y="1132"/>
                    </a:cubicBezTo>
                    <a:lnTo>
                      <a:pt x="5234" y="1132"/>
                    </a:lnTo>
                    <a:lnTo>
                      <a:pt x="5234" y="8467"/>
                    </a:lnTo>
                    <a:lnTo>
                      <a:pt x="264" y="17157"/>
                    </a:lnTo>
                    <a:cubicBezTo>
                      <a:pt x="1" y="17604"/>
                      <a:pt x="4" y="18159"/>
                      <a:pt x="267" y="18606"/>
                    </a:cubicBezTo>
                    <a:cubicBezTo>
                      <a:pt x="519" y="19050"/>
                      <a:pt x="992" y="19325"/>
                      <a:pt x="1502" y="19325"/>
                    </a:cubicBezTo>
                    <a:cubicBezTo>
                      <a:pt x="1505" y="19325"/>
                      <a:pt x="1508" y="19325"/>
                      <a:pt x="1511" y="19325"/>
                    </a:cubicBezTo>
                    <a:lnTo>
                      <a:pt x="15207" y="19325"/>
                    </a:lnTo>
                    <a:cubicBezTo>
                      <a:pt x="15210" y="19325"/>
                      <a:pt x="15212" y="19325"/>
                      <a:pt x="15215" y="19325"/>
                    </a:cubicBezTo>
                    <a:cubicBezTo>
                      <a:pt x="15725" y="19325"/>
                      <a:pt x="16198" y="19050"/>
                      <a:pt x="16451" y="18606"/>
                    </a:cubicBezTo>
                    <a:cubicBezTo>
                      <a:pt x="16713" y="18159"/>
                      <a:pt x="16716" y="17607"/>
                      <a:pt x="16454" y="17157"/>
                    </a:cubicBezTo>
                    <a:lnTo>
                      <a:pt x="11487" y="8467"/>
                    </a:lnTo>
                    <a:lnTo>
                      <a:pt x="11487" y="1132"/>
                    </a:lnTo>
                    <a:lnTo>
                      <a:pt x="12003" y="1132"/>
                    </a:lnTo>
                    <a:cubicBezTo>
                      <a:pt x="12314" y="1132"/>
                      <a:pt x="12568" y="879"/>
                      <a:pt x="12568" y="568"/>
                    </a:cubicBezTo>
                    <a:cubicBezTo>
                      <a:pt x="12568" y="254"/>
                      <a:pt x="12314" y="0"/>
                      <a:pt x="1200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10" name="Google Shape;5107;p63">
                <a:extLst>
                  <a:ext uri="{FF2B5EF4-FFF2-40B4-BE49-F238E27FC236}">
                    <a16:creationId xmlns:a16="http://schemas.microsoft.com/office/drawing/2014/main" xmlns="" id="{97A97242-DED6-4EDD-9923-5660A6756BE8}"/>
                  </a:ext>
                </a:extLst>
              </p:cNvPr>
              <p:cNvSpPr/>
              <p:nvPr/>
            </p:nvSpPr>
            <p:spPr>
              <a:xfrm>
                <a:off x="2875975" y="4055200"/>
                <a:ext cx="33100" cy="28350"/>
              </a:xfrm>
              <a:custGeom>
                <a:avLst/>
                <a:gdLst/>
                <a:ahLst/>
                <a:cxnLst/>
                <a:rect l="l" t="t" r="r" b="b"/>
                <a:pathLst>
                  <a:path w="1324" h="1134" extrusionOk="0">
                    <a:moveTo>
                      <a:pt x="570" y="1"/>
                    </a:moveTo>
                    <a:cubicBezTo>
                      <a:pt x="280" y="1"/>
                      <a:pt x="1" y="225"/>
                      <a:pt x="1" y="566"/>
                    </a:cubicBezTo>
                    <a:cubicBezTo>
                      <a:pt x="1" y="880"/>
                      <a:pt x="255" y="1134"/>
                      <a:pt x="569" y="1134"/>
                    </a:cubicBezTo>
                    <a:cubicBezTo>
                      <a:pt x="1073" y="1134"/>
                      <a:pt x="1323" y="524"/>
                      <a:pt x="967" y="168"/>
                    </a:cubicBezTo>
                    <a:cubicBezTo>
                      <a:pt x="852" y="52"/>
                      <a:pt x="710" y="1"/>
                      <a:pt x="57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11" name="Google Shape;5108;p63">
                <a:extLst>
                  <a:ext uri="{FF2B5EF4-FFF2-40B4-BE49-F238E27FC236}">
                    <a16:creationId xmlns:a16="http://schemas.microsoft.com/office/drawing/2014/main" xmlns="" id="{7D241687-7F78-4783-973C-F583980F35A4}"/>
                  </a:ext>
                </a:extLst>
              </p:cNvPr>
              <p:cNvSpPr/>
              <p:nvPr/>
            </p:nvSpPr>
            <p:spPr>
              <a:xfrm>
                <a:off x="2931025" y="4055200"/>
                <a:ext cx="33075" cy="28350"/>
              </a:xfrm>
              <a:custGeom>
                <a:avLst/>
                <a:gdLst/>
                <a:ahLst/>
                <a:cxnLst/>
                <a:rect l="l" t="t" r="r" b="b"/>
                <a:pathLst>
                  <a:path w="1323" h="1134" extrusionOk="0">
                    <a:moveTo>
                      <a:pt x="569" y="1"/>
                    </a:moveTo>
                    <a:cubicBezTo>
                      <a:pt x="279" y="1"/>
                      <a:pt x="0" y="225"/>
                      <a:pt x="0" y="566"/>
                    </a:cubicBezTo>
                    <a:cubicBezTo>
                      <a:pt x="0" y="880"/>
                      <a:pt x="254" y="1134"/>
                      <a:pt x="565" y="1134"/>
                    </a:cubicBezTo>
                    <a:cubicBezTo>
                      <a:pt x="1069" y="1134"/>
                      <a:pt x="1323" y="524"/>
                      <a:pt x="966" y="168"/>
                    </a:cubicBezTo>
                    <a:cubicBezTo>
                      <a:pt x="851" y="52"/>
                      <a:pt x="709" y="1"/>
                      <a:pt x="56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12" name="Google Shape;5109;p63">
                <a:extLst>
                  <a:ext uri="{FF2B5EF4-FFF2-40B4-BE49-F238E27FC236}">
                    <a16:creationId xmlns:a16="http://schemas.microsoft.com/office/drawing/2014/main" xmlns="" id="{3367DAE9-785F-4CB9-A8B4-1F0E4B059FD5}"/>
                  </a:ext>
                </a:extLst>
              </p:cNvPr>
              <p:cNvSpPr/>
              <p:nvPr/>
            </p:nvSpPr>
            <p:spPr>
              <a:xfrm>
                <a:off x="2903525" y="4008200"/>
                <a:ext cx="28350" cy="28325"/>
              </a:xfrm>
              <a:custGeom>
                <a:avLst/>
                <a:gdLst/>
                <a:ahLst/>
                <a:cxnLst/>
                <a:rect l="l" t="t" r="r" b="b"/>
                <a:pathLst>
                  <a:path w="1134" h="1133" extrusionOk="0">
                    <a:moveTo>
                      <a:pt x="566" y="1"/>
                    </a:moveTo>
                    <a:cubicBezTo>
                      <a:pt x="252" y="1"/>
                      <a:pt x="1" y="254"/>
                      <a:pt x="1" y="568"/>
                    </a:cubicBezTo>
                    <a:cubicBezTo>
                      <a:pt x="1" y="879"/>
                      <a:pt x="252" y="1133"/>
                      <a:pt x="566" y="1133"/>
                    </a:cubicBezTo>
                    <a:cubicBezTo>
                      <a:pt x="880" y="1133"/>
                      <a:pt x="1133" y="879"/>
                      <a:pt x="1133" y="568"/>
                    </a:cubicBezTo>
                    <a:cubicBezTo>
                      <a:pt x="1133" y="254"/>
                      <a:pt x="880" y="1"/>
                      <a:pt x="56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413" name="Google Shape;5110;p63">
              <a:extLst>
                <a:ext uri="{FF2B5EF4-FFF2-40B4-BE49-F238E27FC236}">
                  <a16:creationId xmlns:a16="http://schemas.microsoft.com/office/drawing/2014/main" xmlns="" id="{7CAF6BAD-2104-4C0C-881D-7D8964BC9267}"/>
                </a:ext>
              </a:extLst>
            </p:cNvPr>
            <p:cNvSpPr/>
            <p:nvPr/>
          </p:nvSpPr>
          <p:spPr>
            <a:xfrm>
              <a:off x="5465186" y="3745122"/>
              <a:ext cx="231303" cy="176161"/>
            </a:xfrm>
            <a:custGeom>
              <a:avLst/>
              <a:gdLst/>
              <a:ahLst/>
              <a:cxnLst/>
              <a:rect l="l" t="t" r="r" b="b"/>
              <a:pathLst>
                <a:path w="19325" h="14718" extrusionOk="0">
                  <a:moveTo>
                    <a:pt x="14192" y="1133"/>
                  </a:moveTo>
                  <a:cubicBezTo>
                    <a:pt x="14974" y="1133"/>
                    <a:pt x="15520" y="1906"/>
                    <a:pt x="15261" y="2643"/>
                  </a:cubicBezTo>
                  <a:cubicBezTo>
                    <a:pt x="15131" y="3008"/>
                    <a:pt x="15403" y="3395"/>
                    <a:pt x="15792" y="3398"/>
                  </a:cubicBezTo>
                  <a:lnTo>
                    <a:pt x="17628" y="3398"/>
                  </a:lnTo>
                  <a:cubicBezTo>
                    <a:pt x="17939" y="3398"/>
                    <a:pt x="18193" y="3648"/>
                    <a:pt x="18193" y="3962"/>
                  </a:cubicBezTo>
                  <a:lnTo>
                    <a:pt x="18193" y="10756"/>
                  </a:lnTo>
                  <a:cubicBezTo>
                    <a:pt x="18193" y="11070"/>
                    <a:pt x="17939" y="11324"/>
                    <a:pt x="17628" y="11324"/>
                  </a:cubicBezTo>
                  <a:lnTo>
                    <a:pt x="10230" y="11324"/>
                  </a:lnTo>
                  <a:lnTo>
                    <a:pt x="10230" y="9624"/>
                  </a:lnTo>
                  <a:cubicBezTo>
                    <a:pt x="11480" y="9624"/>
                    <a:pt x="12492" y="8609"/>
                    <a:pt x="12492" y="7359"/>
                  </a:cubicBezTo>
                  <a:cubicBezTo>
                    <a:pt x="12492" y="6109"/>
                    <a:pt x="11480" y="5095"/>
                    <a:pt x="10230" y="5095"/>
                  </a:cubicBezTo>
                  <a:lnTo>
                    <a:pt x="10230" y="3398"/>
                  </a:lnTo>
                  <a:lnTo>
                    <a:pt x="12592" y="3398"/>
                  </a:lnTo>
                  <a:cubicBezTo>
                    <a:pt x="12981" y="3395"/>
                    <a:pt x="13253" y="3008"/>
                    <a:pt x="13123" y="2643"/>
                  </a:cubicBezTo>
                  <a:cubicBezTo>
                    <a:pt x="12863" y="1906"/>
                    <a:pt x="13410" y="1133"/>
                    <a:pt x="14192" y="1133"/>
                  </a:cubicBezTo>
                  <a:close/>
                  <a:moveTo>
                    <a:pt x="9098" y="3398"/>
                  </a:moveTo>
                  <a:lnTo>
                    <a:pt x="9098" y="5759"/>
                  </a:lnTo>
                  <a:cubicBezTo>
                    <a:pt x="9098" y="6082"/>
                    <a:pt x="9363" y="6323"/>
                    <a:pt x="9663" y="6323"/>
                  </a:cubicBezTo>
                  <a:cubicBezTo>
                    <a:pt x="9726" y="6323"/>
                    <a:pt x="9790" y="6313"/>
                    <a:pt x="9853" y="6290"/>
                  </a:cubicBezTo>
                  <a:cubicBezTo>
                    <a:pt x="9979" y="6247"/>
                    <a:pt x="10105" y="6226"/>
                    <a:pt x="10229" y="6226"/>
                  </a:cubicBezTo>
                  <a:cubicBezTo>
                    <a:pt x="10828" y="6226"/>
                    <a:pt x="11357" y="6708"/>
                    <a:pt x="11360" y="7353"/>
                  </a:cubicBezTo>
                  <a:cubicBezTo>
                    <a:pt x="11362" y="8003"/>
                    <a:pt x="10832" y="8493"/>
                    <a:pt x="10229" y="8493"/>
                  </a:cubicBezTo>
                  <a:cubicBezTo>
                    <a:pt x="10108" y="8493"/>
                    <a:pt x="9985" y="8473"/>
                    <a:pt x="9862" y="8431"/>
                  </a:cubicBezTo>
                  <a:cubicBezTo>
                    <a:pt x="9829" y="8419"/>
                    <a:pt x="9796" y="8410"/>
                    <a:pt x="9759" y="8404"/>
                  </a:cubicBezTo>
                  <a:cubicBezTo>
                    <a:pt x="9726" y="8398"/>
                    <a:pt x="9692" y="8395"/>
                    <a:pt x="9659" y="8395"/>
                  </a:cubicBezTo>
                  <a:cubicBezTo>
                    <a:pt x="9350" y="8395"/>
                    <a:pt x="9090" y="8653"/>
                    <a:pt x="9098" y="8975"/>
                  </a:cubicBezTo>
                  <a:lnTo>
                    <a:pt x="9098" y="11324"/>
                  </a:lnTo>
                  <a:lnTo>
                    <a:pt x="6737" y="11324"/>
                  </a:lnTo>
                  <a:cubicBezTo>
                    <a:pt x="6344" y="11324"/>
                    <a:pt x="6073" y="11710"/>
                    <a:pt x="6202" y="12079"/>
                  </a:cubicBezTo>
                  <a:cubicBezTo>
                    <a:pt x="6462" y="12813"/>
                    <a:pt x="5916" y="13585"/>
                    <a:pt x="5134" y="13585"/>
                  </a:cubicBezTo>
                  <a:cubicBezTo>
                    <a:pt x="4352" y="13585"/>
                    <a:pt x="3805" y="12813"/>
                    <a:pt x="4065" y="12079"/>
                  </a:cubicBezTo>
                  <a:cubicBezTo>
                    <a:pt x="4195" y="11710"/>
                    <a:pt x="3923" y="11324"/>
                    <a:pt x="3533" y="11324"/>
                  </a:cubicBezTo>
                  <a:lnTo>
                    <a:pt x="1700" y="11324"/>
                  </a:lnTo>
                  <a:cubicBezTo>
                    <a:pt x="1386" y="11324"/>
                    <a:pt x="1133" y="11070"/>
                    <a:pt x="1133" y="10756"/>
                  </a:cubicBezTo>
                  <a:lnTo>
                    <a:pt x="1133" y="3962"/>
                  </a:lnTo>
                  <a:cubicBezTo>
                    <a:pt x="1133" y="3648"/>
                    <a:pt x="1386" y="3398"/>
                    <a:pt x="1700" y="3398"/>
                  </a:cubicBezTo>
                  <a:lnTo>
                    <a:pt x="2941" y="3398"/>
                  </a:lnTo>
                  <a:cubicBezTo>
                    <a:pt x="2570" y="4829"/>
                    <a:pt x="3654" y="6227"/>
                    <a:pt x="5134" y="6227"/>
                  </a:cubicBezTo>
                  <a:cubicBezTo>
                    <a:pt x="6613" y="6227"/>
                    <a:pt x="7697" y="4829"/>
                    <a:pt x="7326" y="3398"/>
                  </a:cubicBezTo>
                  <a:close/>
                  <a:moveTo>
                    <a:pt x="14192" y="1"/>
                  </a:moveTo>
                  <a:cubicBezTo>
                    <a:pt x="12942" y="1"/>
                    <a:pt x="11927" y="1012"/>
                    <a:pt x="11927" y="2266"/>
                  </a:cubicBezTo>
                  <a:lnTo>
                    <a:pt x="6399" y="2266"/>
                  </a:lnTo>
                  <a:cubicBezTo>
                    <a:pt x="5910" y="2266"/>
                    <a:pt x="5650" y="2842"/>
                    <a:pt x="5979" y="3208"/>
                  </a:cubicBezTo>
                  <a:cubicBezTo>
                    <a:pt x="6631" y="3938"/>
                    <a:pt x="6112" y="5095"/>
                    <a:pt x="5134" y="5095"/>
                  </a:cubicBezTo>
                  <a:cubicBezTo>
                    <a:pt x="4155" y="5095"/>
                    <a:pt x="3636" y="3938"/>
                    <a:pt x="4291" y="3208"/>
                  </a:cubicBezTo>
                  <a:cubicBezTo>
                    <a:pt x="4617" y="2842"/>
                    <a:pt x="4358" y="2266"/>
                    <a:pt x="3868" y="2266"/>
                  </a:cubicBezTo>
                  <a:lnTo>
                    <a:pt x="1700" y="2266"/>
                  </a:lnTo>
                  <a:cubicBezTo>
                    <a:pt x="761" y="2266"/>
                    <a:pt x="1" y="3023"/>
                    <a:pt x="1" y="3962"/>
                  </a:cubicBezTo>
                  <a:lnTo>
                    <a:pt x="1" y="10756"/>
                  </a:lnTo>
                  <a:cubicBezTo>
                    <a:pt x="1" y="11695"/>
                    <a:pt x="761" y="12453"/>
                    <a:pt x="1700" y="12456"/>
                  </a:cubicBezTo>
                  <a:lnTo>
                    <a:pt x="2869" y="12456"/>
                  </a:lnTo>
                  <a:cubicBezTo>
                    <a:pt x="2869" y="13706"/>
                    <a:pt x="3884" y="14718"/>
                    <a:pt x="5134" y="14718"/>
                  </a:cubicBezTo>
                  <a:cubicBezTo>
                    <a:pt x="6384" y="14718"/>
                    <a:pt x="7398" y="13706"/>
                    <a:pt x="7398" y="12456"/>
                  </a:cubicBezTo>
                  <a:lnTo>
                    <a:pt x="17628" y="12456"/>
                  </a:lnTo>
                  <a:cubicBezTo>
                    <a:pt x="18564" y="12453"/>
                    <a:pt x="19325" y="11695"/>
                    <a:pt x="19325" y="10756"/>
                  </a:cubicBezTo>
                  <a:lnTo>
                    <a:pt x="19325" y="3962"/>
                  </a:lnTo>
                  <a:cubicBezTo>
                    <a:pt x="19325" y="3023"/>
                    <a:pt x="18564" y="2266"/>
                    <a:pt x="17628" y="2266"/>
                  </a:cubicBezTo>
                  <a:lnTo>
                    <a:pt x="16457" y="2266"/>
                  </a:lnTo>
                  <a:cubicBezTo>
                    <a:pt x="16457" y="1012"/>
                    <a:pt x="15442" y="1"/>
                    <a:pt x="1419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14" name="Google Shape;5111;p63">
              <a:extLst>
                <a:ext uri="{FF2B5EF4-FFF2-40B4-BE49-F238E27FC236}">
                  <a16:creationId xmlns:a16="http://schemas.microsoft.com/office/drawing/2014/main" xmlns="" id="{E6B08015-EA88-48ED-A49C-D613F49D30BC}"/>
                </a:ext>
              </a:extLst>
            </p:cNvPr>
            <p:cNvSpPr/>
            <p:nvPr/>
          </p:nvSpPr>
          <p:spPr>
            <a:xfrm>
              <a:off x="5755392" y="3717544"/>
              <a:ext cx="213421" cy="231315"/>
            </a:xfrm>
            <a:custGeom>
              <a:avLst/>
              <a:gdLst/>
              <a:ahLst/>
              <a:cxnLst/>
              <a:rect l="l" t="t" r="r" b="b"/>
              <a:pathLst>
                <a:path w="17831" h="19326" extrusionOk="0">
                  <a:moveTo>
                    <a:pt x="7090" y="1417"/>
                  </a:moveTo>
                  <a:lnTo>
                    <a:pt x="7090" y="1417"/>
                  </a:lnTo>
                  <a:cubicBezTo>
                    <a:pt x="7570" y="1746"/>
                    <a:pt x="8228" y="2317"/>
                    <a:pt x="8533" y="3111"/>
                  </a:cubicBezTo>
                  <a:cubicBezTo>
                    <a:pt x="8835" y="3905"/>
                    <a:pt x="8727" y="4766"/>
                    <a:pt x="8591" y="5337"/>
                  </a:cubicBezTo>
                  <a:cubicBezTo>
                    <a:pt x="8111" y="5004"/>
                    <a:pt x="7452" y="4437"/>
                    <a:pt x="7148" y="3643"/>
                  </a:cubicBezTo>
                  <a:cubicBezTo>
                    <a:pt x="6843" y="2848"/>
                    <a:pt x="6954" y="1985"/>
                    <a:pt x="7090" y="1417"/>
                  </a:cubicBezTo>
                  <a:close/>
                  <a:moveTo>
                    <a:pt x="12577" y="5533"/>
                  </a:moveTo>
                  <a:cubicBezTo>
                    <a:pt x="12772" y="5533"/>
                    <a:pt x="12967" y="5549"/>
                    <a:pt x="13162" y="5581"/>
                  </a:cubicBezTo>
                  <a:cubicBezTo>
                    <a:pt x="15215" y="5913"/>
                    <a:pt x="16623" y="7906"/>
                    <a:pt x="16299" y="10023"/>
                  </a:cubicBezTo>
                  <a:cubicBezTo>
                    <a:pt x="15711" y="13866"/>
                    <a:pt x="14596" y="16484"/>
                    <a:pt x="13078" y="17592"/>
                  </a:cubicBezTo>
                  <a:cubicBezTo>
                    <a:pt x="12526" y="17996"/>
                    <a:pt x="11929" y="18194"/>
                    <a:pt x="11264" y="18194"/>
                  </a:cubicBezTo>
                  <a:cubicBezTo>
                    <a:pt x="11073" y="18194"/>
                    <a:pt x="10877" y="18177"/>
                    <a:pt x="10674" y="18145"/>
                  </a:cubicBezTo>
                  <a:cubicBezTo>
                    <a:pt x="10119" y="18054"/>
                    <a:pt x="9681" y="17828"/>
                    <a:pt x="9334" y="17454"/>
                  </a:cubicBezTo>
                  <a:cubicBezTo>
                    <a:pt x="9222" y="17333"/>
                    <a:pt x="9070" y="17272"/>
                    <a:pt x="8918" y="17272"/>
                  </a:cubicBezTo>
                  <a:cubicBezTo>
                    <a:pt x="8767" y="17272"/>
                    <a:pt x="8615" y="17333"/>
                    <a:pt x="8503" y="17454"/>
                  </a:cubicBezTo>
                  <a:cubicBezTo>
                    <a:pt x="8156" y="17831"/>
                    <a:pt x="7715" y="18057"/>
                    <a:pt x="7160" y="18145"/>
                  </a:cubicBezTo>
                  <a:cubicBezTo>
                    <a:pt x="6958" y="18177"/>
                    <a:pt x="6762" y="18194"/>
                    <a:pt x="6571" y="18194"/>
                  </a:cubicBezTo>
                  <a:cubicBezTo>
                    <a:pt x="5907" y="18194"/>
                    <a:pt x="5310" y="17996"/>
                    <a:pt x="4756" y="17592"/>
                  </a:cubicBezTo>
                  <a:cubicBezTo>
                    <a:pt x="3237" y="16484"/>
                    <a:pt x="2126" y="13869"/>
                    <a:pt x="1537" y="10023"/>
                  </a:cubicBezTo>
                  <a:cubicBezTo>
                    <a:pt x="1214" y="7906"/>
                    <a:pt x="2621" y="5913"/>
                    <a:pt x="4675" y="5581"/>
                  </a:cubicBezTo>
                  <a:cubicBezTo>
                    <a:pt x="4869" y="5549"/>
                    <a:pt x="5065" y="5533"/>
                    <a:pt x="5260" y="5533"/>
                  </a:cubicBezTo>
                  <a:cubicBezTo>
                    <a:pt x="6062" y="5533"/>
                    <a:pt x="6848" y="5799"/>
                    <a:pt x="7492" y="6300"/>
                  </a:cubicBezTo>
                  <a:cubicBezTo>
                    <a:pt x="7913" y="6620"/>
                    <a:pt x="8416" y="6780"/>
                    <a:pt x="8918" y="6780"/>
                  </a:cubicBezTo>
                  <a:cubicBezTo>
                    <a:pt x="9421" y="6780"/>
                    <a:pt x="9924" y="6620"/>
                    <a:pt x="10345" y="6300"/>
                  </a:cubicBezTo>
                  <a:cubicBezTo>
                    <a:pt x="10989" y="5799"/>
                    <a:pt x="11775" y="5533"/>
                    <a:pt x="12577" y="5533"/>
                  </a:cubicBezTo>
                  <a:close/>
                  <a:moveTo>
                    <a:pt x="6762" y="0"/>
                  </a:moveTo>
                  <a:cubicBezTo>
                    <a:pt x="6543" y="0"/>
                    <a:pt x="6335" y="128"/>
                    <a:pt x="6242" y="345"/>
                  </a:cubicBezTo>
                  <a:cubicBezTo>
                    <a:pt x="6208" y="424"/>
                    <a:pt x="5420" y="2302"/>
                    <a:pt x="6091" y="4047"/>
                  </a:cubicBezTo>
                  <a:cubicBezTo>
                    <a:pt x="6154" y="4207"/>
                    <a:pt x="6227" y="4364"/>
                    <a:pt x="6308" y="4518"/>
                  </a:cubicBezTo>
                  <a:cubicBezTo>
                    <a:pt x="5965" y="4440"/>
                    <a:pt x="5614" y="4401"/>
                    <a:pt x="5262" y="4401"/>
                  </a:cubicBezTo>
                  <a:cubicBezTo>
                    <a:pt x="5004" y="4401"/>
                    <a:pt x="4746" y="4422"/>
                    <a:pt x="4490" y="4464"/>
                  </a:cubicBezTo>
                  <a:cubicBezTo>
                    <a:pt x="1827" y="4893"/>
                    <a:pt x="0" y="7462"/>
                    <a:pt x="417" y="10192"/>
                  </a:cubicBezTo>
                  <a:cubicBezTo>
                    <a:pt x="713" y="12139"/>
                    <a:pt x="1148" y="13812"/>
                    <a:pt x="1706" y="15162"/>
                  </a:cubicBezTo>
                  <a:cubicBezTo>
                    <a:pt x="2341" y="16693"/>
                    <a:pt x="3141" y="17819"/>
                    <a:pt x="4086" y="18507"/>
                  </a:cubicBezTo>
                  <a:cubicBezTo>
                    <a:pt x="4833" y="19051"/>
                    <a:pt x="5666" y="19325"/>
                    <a:pt x="6571" y="19325"/>
                  </a:cubicBezTo>
                  <a:cubicBezTo>
                    <a:pt x="6821" y="19325"/>
                    <a:pt x="7077" y="19304"/>
                    <a:pt x="7338" y="19262"/>
                  </a:cubicBezTo>
                  <a:cubicBezTo>
                    <a:pt x="7942" y="19163"/>
                    <a:pt x="8470" y="18942"/>
                    <a:pt x="8914" y="18601"/>
                  </a:cubicBezTo>
                  <a:cubicBezTo>
                    <a:pt x="9361" y="18942"/>
                    <a:pt x="9889" y="19163"/>
                    <a:pt x="10493" y="19262"/>
                  </a:cubicBezTo>
                  <a:cubicBezTo>
                    <a:pt x="10747" y="19301"/>
                    <a:pt x="11000" y="19323"/>
                    <a:pt x="11260" y="19326"/>
                  </a:cubicBezTo>
                  <a:cubicBezTo>
                    <a:pt x="12163" y="19326"/>
                    <a:pt x="12996" y="19051"/>
                    <a:pt x="13742" y="18504"/>
                  </a:cubicBezTo>
                  <a:cubicBezTo>
                    <a:pt x="14687" y="17816"/>
                    <a:pt x="15490" y="16693"/>
                    <a:pt x="16124" y="15162"/>
                  </a:cubicBezTo>
                  <a:cubicBezTo>
                    <a:pt x="16686" y="13812"/>
                    <a:pt x="17121" y="12139"/>
                    <a:pt x="17417" y="10195"/>
                  </a:cubicBezTo>
                  <a:cubicBezTo>
                    <a:pt x="17830" y="7465"/>
                    <a:pt x="16007" y="4893"/>
                    <a:pt x="13343" y="4464"/>
                  </a:cubicBezTo>
                  <a:cubicBezTo>
                    <a:pt x="13086" y="4421"/>
                    <a:pt x="12827" y="4400"/>
                    <a:pt x="12570" y="4400"/>
                  </a:cubicBezTo>
                  <a:cubicBezTo>
                    <a:pt x="11637" y="4400"/>
                    <a:pt x="10720" y="4675"/>
                    <a:pt x="9934" y="5201"/>
                  </a:cubicBezTo>
                  <a:cubicBezTo>
                    <a:pt x="10233" y="4524"/>
                    <a:pt x="10710" y="3917"/>
                    <a:pt x="11360" y="3380"/>
                  </a:cubicBezTo>
                  <a:cubicBezTo>
                    <a:pt x="11807" y="3005"/>
                    <a:pt x="12305" y="2698"/>
                    <a:pt x="12842" y="2465"/>
                  </a:cubicBezTo>
                  <a:cubicBezTo>
                    <a:pt x="13132" y="2350"/>
                    <a:pt x="13277" y="2024"/>
                    <a:pt x="13165" y="1731"/>
                  </a:cubicBezTo>
                  <a:cubicBezTo>
                    <a:pt x="13080" y="1507"/>
                    <a:pt x="12866" y="1369"/>
                    <a:pt x="12640" y="1369"/>
                  </a:cubicBezTo>
                  <a:cubicBezTo>
                    <a:pt x="12572" y="1369"/>
                    <a:pt x="12502" y="1382"/>
                    <a:pt x="12435" y="1408"/>
                  </a:cubicBezTo>
                  <a:cubicBezTo>
                    <a:pt x="12398" y="1420"/>
                    <a:pt x="11565" y="1746"/>
                    <a:pt x="10668" y="2480"/>
                  </a:cubicBezTo>
                  <a:cubicBezTo>
                    <a:pt x="10345" y="2743"/>
                    <a:pt x="10046" y="3039"/>
                    <a:pt x="9777" y="3356"/>
                  </a:cubicBezTo>
                  <a:cubicBezTo>
                    <a:pt x="9732" y="3135"/>
                    <a:pt x="9669" y="2915"/>
                    <a:pt x="9590" y="2704"/>
                  </a:cubicBezTo>
                  <a:cubicBezTo>
                    <a:pt x="8920" y="958"/>
                    <a:pt x="7078" y="89"/>
                    <a:pt x="7000" y="52"/>
                  </a:cubicBezTo>
                  <a:cubicBezTo>
                    <a:pt x="6922" y="17"/>
                    <a:pt x="6842" y="0"/>
                    <a:pt x="676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415" name="Google Shape;5112;p63">
              <a:extLst>
                <a:ext uri="{FF2B5EF4-FFF2-40B4-BE49-F238E27FC236}">
                  <a16:creationId xmlns:a16="http://schemas.microsoft.com/office/drawing/2014/main" xmlns="" id="{6A3284AE-A3E2-4E87-B49F-12327BDDD507}"/>
                </a:ext>
              </a:extLst>
            </p:cNvPr>
            <p:cNvGrpSpPr/>
            <p:nvPr/>
          </p:nvGrpSpPr>
          <p:grpSpPr>
            <a:xfrm>
              <a:off x="6037571" y="3718374"/>
              <a:ext cx="225091" cy="229567"/>
              <a:chOff x="4467450" y="3808475"/>
              <a:chExt cx="470150" cy="479500"/>
            </a:xfrm>
            <a:solidFill>
              <a:schemeClr val="accent4"/>
            </a:solidFill>
          </p:grpSpPr>
          <p:sp>
            <p:nvSpPr>
              <p:cNvPr id="1416" name="Google Shape;5113;p63">
                <a:extLst>
                  <a:ext uri="{FF2B5EF4-FFF2-40B4-BE49-F238E27FC236}">
                    <a16:creationId xmlns:a16="http://schemas.microsoft.com/office/drawing/2014/main" xmlns="" id="{94AFFF4C-253A-4A31-B472-90E5E3048303}"/>
                  </a:ext>
                </a:extLst>
              </p:cNvPr>
              <p:cNvSpPr/>
              <p:nvPr/>
            </p:nvSpPr>
            <p:spPr>
              <a:xfrm>
                <a:off x="4729325" y="3808475"/>
                <a:ext cx="56625" cy="138200"/>
              </a:xfrm>
              <a:custGeom>
                <a:avLst/>
                <a:gdLst/>
                <a:ahLst/>
                <a:cxnLst/>
                <a:rect l="l" t="t" r="r" b="b"/>
                <a:pathLst>
                  <a:path w="2265" h="5528" extrusionOk="0">
                    <a:moveTo>
                      <a:pt x="1510" y="0"/>
                    </a:moveTo>
                    <a:lnTo>
                      <a:pt x="1133" y="423"/>
                    </a:lnTo>
                    <a:lnTo>
                      <a:pt x="752" y="839"/>
                    </a:lnTo>
                    <a:cubicBezTo>
                      <a:pt x="852" y="930"/>
                      <a:pt x="1133" y="1256"/>
                      <a:pt x="1133" y="1555"/>
                    </a:cubicBezTo>
                    <a:cubicBezTo>
                      <a:pt x="1133" y="1851"/>
                      <a:pt x="852" y="2177"/>
                      <a:pt x="755" y="2265"/>
                    </a:cubicBezTo>
                    <a:cubicBezTo>
                      <a:pt x="680" y="2334"/>
                      <a:pt x="0" y="2965"/>
                      <a:pt x="0" y="3820"/>
                    </a:cubicBezTo>
                    <a:cubicBezTo>
                      <a:pt x="0" y="4671"/>
                      <a:pt x="677" y="5302"/>
                      <a:pt x="755" y="5372"/>
                    </a:cubicBezTo>
                    <a:cubicBezTo>
                      <a:pt x="866" y="5476"/>
                      <a:pt x="1007" y="5528"/>
                      <a:pt x="1147" y="5528"/>
                    </a:cubicBezTo>
                    <a:cubicBezTo>
                      <a:pt x="1302" y="5528"/>
                      <a:pt x="1457" y="5465"/>
                      <a:pt x="1567" y="5341"/>
                    </a:cubicBezTo>
                    <a:cubicBezTo>
                      <a:pt x="1782" y="5103"/>
                      <a:pt x="1755" y="4735"/>
                      <a:pt x="1510" y="4529"/>
                    </a:cubicBezTo>
                    <a:cubicBezTo>
                      <a:pt x="1432" y="4457"/>
                      <a:pt x="1133" y="4128"/>
                      <a:pt x="1133" y="3820"/>
                    </a:cubicBezTo>
                    <a:cubicBezTo>
                      <a:pt x="1133" y="3521"/>
                      <a:pt x="1413" y="3195"/>
                      <a:pt x="1510" y="3107"/>
                    </a:cubicBezTo>
                    <a:cubicBezTo>
                      <a:pt x="1586" y="3038"/>
                      <a:pt x="2265" y="2407"/>
                      <a:pt x="2265" y="1555"/>
                    </a:cubicBezTo>
                    <a:cubicBezTo>
                      <a:pt x="2265" y="701"/>
                      <a:pt x="1589" y="70"/>
                      <a:pt x="151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17" name="Google Shape;5114;p63">
                <a:extLst>
                  <a:ext uri="{FF2B5EF4-FFF2-40B4-BE49-F238E27FC236}">
                    <a16:creationId xmlns:a16="http://schemas.microsoft.com/office/drawing/2014/main" xmlns="" id="{EB34C68B-7B1C-4CC0-9E54-534C04AA654A}"/>
                  </a:ext>
                </a:extLst>
              </p:cNvPr>
              <p:cNvSpPr/>
              <p:nvPr/>
            </p:nvSpPr>
            <p:spPr>
              <a:xfrm>
                <a:off x="4644400" y="3808475"/>
                <a:ext cx="56650" cy="138200"/>
              </a:xfrm>
              <a:custGeom>
                <a:avLst/>
                <a:gdLst/>
                <a:ahLst/>
                <a:cxnLst/>
                <a:rect l="l" t="t" r="r" b="b"/>
                <a:pathLst>
                  <a:path w="2266" h="5528" extrusionOk="0">
                    <a:moveTo>
                      <a:pt x="1510" y="0"/>
                    </a:moveTo>
                    <a:lnTo>
                      <a:pt x="1133" y="423"/>
                    </a:lnTo>
                    <a:lnTo>
                      <a:pt x="752" y="839"/>
                    </a:lnTo>
                    <a:cubicBezTo>
                      <a:pt x="852" y="930"/>
                      <a:pt x="1133" y="1256"/>
                      <a:pt x="1133" y="1555"/>
                    </a:cubicBezTo>
                    <a:cubicBezTo>
                      <a:pt x="1133" y="1851"/>
                      <a:pt x="852" y="2177"/>
                      <a:pt x="755" y="2265"/>
                    </a:cubicBezTo>
                    <a:cubicBezTo>
                      <a:pt x="680" y="2334"/>
                      <a:pt x="0" y="2965"/>
                      <a:pt x="0" y="3820"/>
                    </a:cubicBezTo>
                    <a:cubicBezTo>
                      <a:pt x="0" y="4671"/>
                      <a:pt x="677" y="5302"/>
                      <a:pt x="755" y="5372"/>
                    </a:cubicBezTo>
                    <a:cubicBezTo>
                      <a:pt x="866" y="5476"/>
                      <a:pt x="1007" y="5528"/>
                      <a:pt x="1147" y="5528"/>
                    </a:cubicBezTo>
                    <a:cubicBezTo>
                      <a:pt x="1302" y="5528"/>
                      <a:pt x="1457" y="5465"/>
                      <a:pt x="1568" y="5341"/>
                    </a:cubicBezTo>
                    <a:cubicBezTo>
                      <a:pt x="1782" y="5103"/>
                      <a:pt x="1755" y="4735"/>
                      <a:pt x="1510" y="4529"/>
                    </a:cubicBezTo>
                    <a:cubicBezTo>
                      <a:pt x="1432" y="4457"/>
                      <a:pt x="1133" y="4128"/>
                      <a:pt x="1133" y="3820"/>
                    </a:cubicBezTo>
                    <a:cubicBezTo>
                      <a:pt x="1133" y="3521"/>
                      <a:pt x="1414" y="3195"/>
                      <a:pt x="1510" y="3107"/>
                    </a:cubicBezTo>
                    <a:cubicBezTo>
                      <a:pt x="1586" y="3038"/>
                      <a:pt x="2265" y="2407"/>
                      <a:pt x="2265" y="1555"/>
                    </a:cubicBezTo>
                    <a:cubicBezTo>
                      <a:pt x="2265" y="701"/>
                      <a:pt x="1589" y="70"/>
                      <a:pt x="151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18" name="Google Shape;5115;p63">
                <a:extLst>
                  <a:ext uri="{FF2B5EF4-FFF2-40B4-BE49-F238E27FC236}">
                    <a16:creationId xmlns:a16="http://schemas.microsoft.com/office/drawing/2014/main" xmlns="" id="{1B13DA97-CB71-44D1-B5C1-2A35ABC2619D}"/>
                  </a:ext>
                </a:extLst>
              </p:cNvPr>
              <p:cNvSpPr/>
              <p:nvPr/>
            </p:nvSpPr>
            <p:spPr>
              <a:xfrm>
                <a:off x="4559475" y="3808475"/>
                <a:ext cx="56650" cy="138200"/>
              </a:xfrm>
              <a:custGeom>
                <a:avLst/>
                <a:gdLst/>
                <a:ahLst/>
                <a:cxnLst/>
                <a:rect l="l" t="t" r="r" b="b"/>
                <a:pathLst>
                  <a:path w="2266" h="5528" extrusionOk="0">
                    <a:moveTo>
                      <a:pt x="1510" y="0"/>
                    </a:moveTo>
                    <a:lnTo>
                      <a:pt x="1133" y="423"/>
                    </a:lnTo>
                    <a:lnTo>
                      <a:pt x="752" y="839"/>
                    </a:lnTo>
                    <a:cubicBezTo>
                      <a:pt x="852" y="930"/>
                      <a:pt x="1133" y="1256"/>
                      <a:pt x="1133" y="1555"/>
                    </a:cubicBezTo>
                    <a:cubicBezTo>
                      <a:pt x="1133" y="1851"/>
                      <a:pt x="852" y="2177"/>
                      <a:pt x="755" y="2265"/>
                    </a:cubicBezTo>
                    <a:cubicBezTo>
                      <a:pt x="680" y="2334"/>
                      <a:pt x="1" y="2965"/>
                      <a:pt x="1" y="3820"/>
                    </a:cubicBezTo>
                    <a:cubicBezTo>
                      <a:pt x="1" y="4671"/>
                      <a:pt x="677" y="5302"/>
                      <a:pt x="755" y="5372"/>
                    </a:cubicBezTo>
                    <a:cubicBezTo>
                      <a:pt x="866" y="5476"/>
                      <a:pt x="1007" y="5528"/>
                      <a:pt x="1148" y="5528"/>
                    </a:cubicBezTo>
                    <a:cubicBezTo>
                      <a:pt x="1303" y="5528"/>
                      <a:pt x="1457" y="5465"/>
                      <a:pt x="1568" y="5341"/>
                    </a:cubicBezTo>
                    <a:cubicBezTo>
                      <a:pt x="1782" y="5103"/>
                      <a:pt x="1755" y="4735"/>
                      <a:pt x="1510" y="4529"/>
                    </a:cubicBezTo>
                    <a:cubicBezTo>
                      <a:pt x="1432" y="4457"/>
                      <a:pt x="1133" y="4128"/>
                      <a:pt x="1133" y="3820"/>
                    </a:cubicBezTo>
                    <a:cubicBezTo>
                      <a:pt x="1133" y="3521"/>
                      <a:pt x="1414" y="3195"/>
                      <a:pt x="1510" y="3107"/>
                    </a:cubicBezTo>
                    <a:cubicBezTo>
                      <a:pt x="1586" y="3038"/>
                      <a:pt x="2265" y="2407"/>
                      <a:pt x="2265" y="1555"/>
                    </a:cubicBezTo>
                    <a:cubicBezTo>
                      <a:pt x="2265" y="701"/>
                      <a:pt x="1589" y="70"/>
                      <a:pt x="151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19" name="Google Shape;5116;p63">
                <a:extLst>
                  <a:ext uri="{FF2B5EF4-FFF2-40B4-BE49-F238E27FC236}">
                    <a16:creationId xmlns:a16="http://schemas.microsoft.com/office/drawing/2014/main" xmlns="" id="{7DC2DDEE-64B0-40FC-AEE0-C6FDC7805B49}"/>
                  </a:ext>
                </a:extLst>
              </p:cNvPr>
              <p:cNvSpPr/>
              <p:nvPr/>
            </p:nvSpPr>
            <p:spPr>
              <a:xfrm>
                <a:off x="4467450" y="3975675"/>
                <a:ext cx="470150" cy="312300"/>
              </a:xfrm>
              <a:custGeom>
                <a:avLst/>
                <a:gdLst/>
                <a:ahLst/>
                <a:cxnLst/>
                <a:rect l="l" t="t" r="r" b="b"/>
                <a:pathLst>
                  <a:path w="18806" h="12492" extrusionOk="0">
                    <a:moveTo>
                      <a:pt x="16340" y="2263"/>
                    </a:moveTo>
                    <a:cubicBezTo>
                      <a:pt x="16709" y="2263"/>
                      <a:pt x="17020" y="2371"/>
                      <a:pt x="17233" y="2582"/>
                    </a:cubicBezTo>
                    <a:cubicBezTo>
                      <a:pt x="17622" y="2974"/>
                      <a:pt x="17571" y="3581"/>
                      <a:pt x="17505" y="3907"/>
                    </a:cubicBezTo>
                    <a:cubicBezTo>
                      <a:pt x="17375" y="4553"/>
                      <a:pt x="16994" y="5221"/>
                      <a:pt x="16430" y="5785"/>
                    </a:cubicBezTo>
                    <a:cubicBezTo>
                      <a:pt x="15793" y="6426"/>
                      <a:pt x="15014" y="6824"/>
                      <a:pt x="14337" y="6897"/>
                    </a:cubicBezTo>
                    <a:cubicBezTo>
                      <a:pt x="15056" y="5562"/>
                      <a:pt x="15539" y="4007"/>
                      <a:pt x="15744" y="2346"/>
                    </a:cubicBezTo>
                    <a:cubicBezTo>
                      <a:pt x="15954" y="2291"/>
                      <a:pt x="16154" y="2263"/>
                      <a:pt x="16340" y="2263"/>
                    </a:cubicBezTo>
                    <a:close/>
                    <a:moveTo>
                      <a:pt x="14709" y="1132"/>
                    </a:moveTo>
                    <a:cubicBezTo>
                      <a:pt x="14618" y="3340"/>
                      <a:pt x="13999" y="5390"/>
                      <a:pt x="12978" y="6987"/>
                    </a:cubicBezTo>
                    <a:cubicBezTo>
                      <a:pt x="12948" y="7023"/>
                      <a:pt x="12921" y="7066"/>
                      <a:pt x="12900" y="7108"/>
                    </a:cubicBezTo>
                    <a:cubicBezTo>
                      <a:pt x="12390" y="7881"/>
                      <a:pt x="11786" y="8542"/>
                      <a:pt x="11103" y="9059"/>
                    </a:cubicBezTo>
                    <a:lnTo>
                      <a:pt x="4750" y="9059"/>
                    </a:lnTo>
                    <a:cubicBezTo>
                      <a:pt x="2634" y="7461"/>
                      <a:pt x="1281" y="4478"/>
                      <a:pt x="1145" y="1132"/>
                    </a:cubicBezTo>
                    <a:close/>
                    <a:moveTo>
                      <a:pt x="13247" y="10191"/>
                    </a:moveTo>
                    <a:lnTo>
                      <a:pt x="12827" y="11048"/>
                    </a:lnTo>
                    <a:cubicBezTo>
                      <a:pt x="12731" y="11239"/>
                      <a:pt x="12538" y="11359"/>
                      <a:pt x="12326" y="11359"/>
                    </a:cubicBezTo>
                    <a:lnTo>
                      <a:pt x="3531" y="11359"/>
                    </a:lnTo>
                    <a:cubicBezTo>
                      <a:pt x="3316" y="11359"/>
                      <a:pt x="3120" y="11239"/>
                      <a:pt x="3026" y="11048"/>
                    </a:cubicBezTo>
                    <a:lnTo>
                      <a:pt x="2607" y="10191"/>
                    </a:lnTo>
                    <a:close/>
                    <a:moveTo>
                      <a:pt x="569" y="0"/>
                    </a:moveTo>
                    <a:cubicBezTo>
                      <a:pt x="255" y="0"/>
                      <a:pt x="1" y="254"/>
                      <a:pt x="1" y="565"/>
                    </a:cubicBezTo>
                    <a:cubicBezTo>
                      <a:pt x="1" y="3931"/>
                      <a:pt x="1145" y="7045"/>
                      <a:pt x="3060" y="9059"/>
                    </a:cubicBezTo>
                    <a:lnTo>
                      <a:pt x="569" y="9059"/>
                    </a:lnTo>
                    <a:cubicBezTo>
                      <a:pt x="255" y="9059"/>
                      <a:pt x="1" y="9312"/>
                      <a:pt x="1" y="9623"/>
                    </a:cubicBezTo>
                    <a:cubicBezTo>
                      <a:pt x="1" y="9937"/>
                      <a:pt x="255" y="10191"/>
                      <a:pt x="569" y="10191"/>
                    </a:cubicBezTo>
                    <a:lnTo>
                      <a:pt x="1348" y="10191"/>
                    </a:lnTo>
                    <a:lnTo>
                      <a:pt x="2012" y="11550"/>
                    </a:lnTo>
                    <a:lnTo>
                      <a:pt x="2012" y="11556"/>
                    </a:lnTo>
                    <a:cubicBezTo>
                      <a:pt x="2298" y="12127"/>
                      <a:pt x="2883" y="12492"/>
                      <a:pt x="3523" y="12492"/>
                    </a:cubicBezTo>
                    <a:cubicBezTo>
                      <a:pt x="3525" y="12492"/>
                      <a:pt x="3528" y="12492"/>
                      <a:pt x="3531" y="12492"/>
                    </a:cubicBezTo>
                    <a:lnTo>
                      <a:pt x="12326" y="12492"/>
                    </a:lnTo>
                    <a:cubicBezTo>
                      <a:pt x="12329" y="12492"/>
                      <a:pt x="12332" y="12492"/>
                      <a:pt x="12334" y="12492"/>
                    </a:cubicBezTo>
                    <a:cubicBezTo>
                      <a:pt x="12974" y="12492"/>
                      <a:pt x="13559" y="12127"/>
                      <a:pt x="13845" y="11553"/>
                    </a:cubicBezTo>
                    <a:lnTo>
                      <a:pt x="13845" y="11550"/>
                    </a:lnTo>
                    <a:lnTo>
                      <a:pt x="14509" y="10191"/>
                    </a:lnTo>
                    <a:lnTo>
                      <a:pt x="15288" y="10191"/>
                    </a:lnTo>
                    <a:cubicBezTo>
                      <a:pt x="15602" y="10191"/>
                      <a:pt x="15856" y="9937"/>
                      <a:pt x="15856" y="9623"/>
                    </a:cubicBezTo>
                    <a:cubicBezTo>
                      <a:pt x="15856" y="9309"/>
                      <a:pt x="15602" y="9059"/>
                      <a:pt x="15288" y="9059"/>
                    </a:cubicBezTo>
                    <a:lnTo>
                      <a:pt x="12797" y="9059"/>
                    </a:lnTo>
                    <a:cubicBezTo>
                      <a:pt x="13111" y="8726"/>
                      <a:pt x="13401" y="8373"/>
                      <a:pt x="13664" y="8002"/>
                    </a:cubicBezTo>
                    <a:cubicBezTo>
                      <a:pt x="13812" y="8026"/>
                      <a:pt x="13963" y="8038"/>
                      <a:pt x="14114" y="8038"/>
                    </a:cubicBezTo>
                    <a:cubicBezTo>
                      <a:pt x="15143" y="8038"/>
                      <a:pt x="16303" y="7516"/>
                      <a:pt x="17233" y="6589"/>
                    </a:cubicBezTo>
                    <a:cubicBezTo>
                      <a:pt x="17951" y="5867"/>
                      <a:pt x="18444" y="4994"/>
                      <a:pt x="18619" y="4131"/>
                    </a:cubicBezTo>
                    <a:cubicBezTo>
                      <a:pt x="18806" y="3183"/>
                      <a:pt x="18601" y="2349"/>
                      <a:pt x="18033" y="1785"/>
                    </a:cubicBezTo>
                    <a:cubicBezTo>
                      <a:pt x="17604" y="1353"/>
                      <a:pt x="17013" y="1132"/>
                      <a:pt x="16345" y="1132"/>
                    </a:cubicBezTo>
                    <a:cubicBezTo>
                      <a:pt x="16181" y="1132"/>
                      <a:pt x="16013" y="1145"/>
                      <a:pt x="15841" y="1172"/>
                    </a:cubicBezTo>
                    <a:cubicBezTo>
                      <a:pt x="15850" y="972"/>
                      <a:pt x="15853" y="770"/>
                      <a:pt x="15853" y="565"/>
                    </a:cubicBezTo>
                    <a:cubicBezTo>
                      <a:pt x="15853" y="254"/>
                      <a:pt x="15599" y="0"/>
                      <a:pt x="1528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20" name="Google Shape;5117;p63">
              <a:extLst>
                <a:ext uri="{FF2B5EF4-FFF2-40B4-BE49-F238E27FC236}">
                  <a16:creationId xmlns:a16="http://schemas.microsoft.com/office/drawing/2014/main" xmlns="" id="{7C52C590-1557-4FBF-A4A4-5366B04B150C}"/>
                </a:ext>
              </a:extLst>
            </p:cNvPr>
            <p:cNvGrpSpPr/>
            <p:nvPr/>
          </p:nvGrpSpPr>
          <p:grpSpPr>
            <a:xfrm>
              <a:off x="6323393" y="3717506"/>
              <a:ext cx="231315" cy="231303"/>
              <a:chOff x="5053900" y="3804850"/>
              <a:chExt cx="483150" cy="483125"/>
            </a:xfrm>
            <a:solidFill>
              <a:schemeClr val="accent4"/>
            </a:solidFill>
          </p:grpSpPr>
          <p:sp>
            <p:nvSpPr>
              <p:cNvPr id="1421" name="Google Shape;5118;p63">
                <a:extLst>
                  <a:ext uri="{FF2B5EF4-FFF2-40B4-BE49-F238E27FC236}">
                    <a16:creationId xmlns:a16="http://schemas.microsoft.com/office/drawing/2014/main" xmlns="" id="{76390CEF-202C-43EC-9440-3C1306FEFF2E}"/>
                  </a:ext>
                </a:extLst>
              </p:cNvPr>
              <p:cNvSpPr/>
              <p:nvPr/>
            </p:nvSpPr>
            <p:spPr>
              <a:xfrm>
                <a:off x="5053900" y="3804850"/>
                <a:ext cx="483150" cy="483125"/>
              </a:xfrm>
              <a:custGeom>
                <a:avLst/>
                <a:gdLst/>
                <a:ahLst/>
                <a:cxnLst/>
                <a:rect l="l" t="t" r="r" b="b"/>
                <a:pathLst>
                  <a:path w="19326" h="19325" extrusionOk="0">
                    <a:moveTo>
                      <a:pt x="9663" y="1132"/>
                    </a:moveTo>
                    <a:cubicBezTo>
                      <a:pt x="14367" y="1132"/>
                      <a:pt x="18193" y="4958"/>
                      <a:pt x="18193" y="9662"/>
                    </a:cubicBezTo>
                    <a:cubicBezTo>
                      <a:pt x="18193" y="14367"/>
                      <a:pt x="14367" y="18192"/>
                      <a:pt x="9663" y="18192"/>
                    </a:cubicBezTo>
                    <a:cubicBezTo>
                      <a:pt x="4959" y="18192"/>
                      <a:pt x="1133" y="14367"/>
                      <a:pt x="1133" y="9662"/>
                    </a:cubicBezTo>
                    <a:cubicBezTo>
                      <a:pt x="1133" y="4958"/>
                      <a:pt x="4959" y="1132"/>
                      <a:pt x="9663" y="1132"/>
                    </a:cubicBezTo>
                    <a:close/>
                    <a:moveTo>
                      <a:pt x="9663" y="0"/>
                    </a:moveTo>
                    <a:cubicBezTo>
                      <a:pt x="7094" y="0"/>
                      <a:pt x="4669" y="1009"/>
                      <a:pt x="2839" y="2838"/>
                    </a:cubicBezTo>
                    <a:cubicBezTo>
                      <a:pt x="1009" y="4668"/>
                      <a:pt x="1" y="7093"/>
                      <a:pt x="1" y="9662"/>
                    </a:cubicBezTo>
                    <a:cubicBezTo>
                      <a:pt x="1" y="12232"/>
                      <a:pt x="1009" y="14657"/>
                      <a:pt x="2839" y="16486"/>
                    </a:cubicBezTo>
                    <a:cubicBezTo>
                      <a:pt x="4669" y="18316"/>
                      <a:pt x="7094" y="19325"/>
                      <a:pt x="9663" y="19325"/>
                    </a:cubicBezTo>
                    <a:cubicBezTo>
                      <a:pt x="12233" y="19325"/>
                      <a:pt x="14657" y="18316"/>
                      <a:pt x="16487" y="16486"/>
                    </a:cubicBezTo>
                    <a:cubicBezTo>
                      <a:pt x="18317" y="14657"/>
                      <a:pt x="19325" y="12232"/>
                      <a:pt x="19325" y="9662"/>
                    </a:cubicBezTo>
                    <a:cubicBezTo>
                      <a:pt x="19325" y="7093"/>
                      <a:pt x="18317" y="4668"/>
                      <a:pt x="16487" y="2838"/>
                    </a:cubicBezTo>
                    <a:cubicBezTo>
                      <a:pt x="14657" y="1009"/>
                      <a:pt x="12233" y="0"/>
                      <a:pt x="966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22" name="Google Shape;5119;p63">
                <a:extLst>
                  <a:ext uri="{FF2B5EF4-FFF2-40B4-BE49-F238E27FC236}">
                    <a16:creationId xmlns:a16="http://schemas.microsoft.com/office/drawing/2014/main" xmlns="" id="{FB9355FB-01E9-4307-BC2C-B4A4E05B585D}"/>
                  </a:ext>
                </a:extLst>
              </p:cNvPr>
              <p:cNvSpPr/>
              <p:nvPr/>
            </p:nvSpPr>
            <p:spPr>
              <a:xfrm>
                <a:off x="5168125" y="3947300"/>
                <a:ext cx="88275" cy="85000"/>
              </a:xfrm>
              <a:custGeom>
                <a:avLst/>
                <a:gdLst/>
                <a:ahLst/>
                <a:cxnLst/>
                <a:rect l="l" t="t" r="r" b="b"/>
                <a:pathLst>
                  <a:path w="3531" h="3400" extrusionOk="0">
                    <a:moveTo>
                      <a:pt x="1697" y="1135"/>
                    </a:moveTo>
                    <a:cubicBezTo>
                      <a:pt x="2202" y="1135"/>
                      <a:pt x="2455" y="1742"/>
                      <a:pt x="2099" y="2101"/>
                    </a:cubicBezTo>
                    <a:cubicBezTo>
                      <a:pt x="1983" y="2216"/>
                      <a:pt x="1841" y="2268"/>
                      <a:pt x="1702" y="2268"/>
                    </a:cubicBezTo>
                    <a:cubicBezTo>
                      <a:pt x="1411" y="2268"/>
                      <a:pt x="1133" y="2041"/>
                      <a:pt x="1133" y="1700"/>
                    </a:cubicBezTo>
                    <a:cubicBezTo>
                      <a:pt x="1133" y="1386"/>
                      <a:pt x="1383" y="1135"/>
                      <a:pt x="1697" y="1135"/>
                    </a:cubicBezTo>
                    <a:close/>
                    <a:moveTo>
                      <a:pt x="1697" y="0"/>
                    </a:moveTo>
                    <a:cubicBezTo>
                      <a:pt x="1479" y="0"/>
                      <a:pt x="1258" y="43"/>
                      <a:pt x="1048" y="130"/>
                    </a:cubicBezTo>
                    <a:cubicBezTo>
                      <a:pt x="414" y="392"/>
                      <a:pt x="0" y="1011"/>
                      <a:pt x="0" y="1700"/>
                    </a:cubicBezTo>
                    <a:cubicBezTo>
                      <a:pt x="0" y="2639"/>
                      <a:pt x="758" y="3397"/>
                      <a:pt x="1697" y="3400"/>
                    </a:cubicBezTo>
                    <a:cubicBezTo>
                      <a:pt x="2386" y="3400"/>
                      <a:pt x="3005" y="2983"/>
                      <a:pt x="3267" y="2349"/>
                    </a:cubicBezTo>
                    <a:cubicBezTo>
                      <a:pt x="3530" y="1715"/>
                      <a:pt x="3385" y="984"/>
                      <a:pt x="2899" y="498"/>
                    </a:cubicBezTo>
                    <a:cubicBezTo>
                      <a:pt x="2574" y="173"/>
                      <a:pt x="2139" y="0"/>
                      <a:pt x="169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23" name="Google Shape;5120;p63">
                <a:extLst>
                  <a:ext uri="{FF2B5EF4-FFF2-40B4-BE49-F238E27FC236}">
                    <a16:creationId xmlns:a16="http://schemas.microsoft.com/office/drawing/2014/main" xmlns="" id="{D2E30076-BD08-41C8-A4ED-54FD8F5B1A3B}"/>
                  </a:ext>
                </a:extLst>
              </p:cNvPr>
              <p:cNvSpPr/>
              <p:nvPr/>
            </p:nvSpPr>
            <p:spPr>
              <a:xfrm>
                <a:off x="5334575" y="3947350"/>
                <a:ext cx="88325" cy="84950"/>
              </a:xfrm>
              <a:custGeom>
                <a:avLst/>
                <a:gdLst/>
                <a:ahLst/>
                <a:cxnLst/>
                <a:rect l="l" t="t" r="r" b="b"/>
                <a:pathLst>
                  <a:path w="3533" h="3398" extrusionOk="0">
                    <a:moveTo>
                      <a:pt x="1829" y="1130"/>
                    </a:moveTo>
                    <a:cubicBezTo>
                      <a:pt x="2121" y="1130"/>
                      <a:pt x="2401" y="1356"/>
                      <a:pt x="2401" y="1698"/>
                    </a:cubicBezTo>
                    <a:cubicBezTo>
                      <a:pt x="2401" y="2012"/>
                      <a:pt x="2147" y="2265"/>
                      <a:pt x="1833" y="2265"/>
                    </a:cubicBezTo>
                    <a:cubicBezTo>
                      <a:pt x="1329" y="2265"/>
                      <a:pt x="1075" y="1656"/>
                      <a:pt x="1431" y="1296"/>
                    </a:cubicBezTo>
                    <a:cubicBezTo>
                      <a:pt x="1547" y="1181"/>
                      <a:pt x="1690" y="1130"/>
                      <a:pt x="1829" y="1130"/>
                    </a:cubicBezTo>
                    <a:close/>
                    <a:moveTo>
                      <a:pt x="1833" y="1"/>
                    </a:moveTo>
                    <a:cubicBezTo>
                      <a:pt x="1145" y="1"/>
                      <a:pt x="526" y="415"/>
                      <a:pt x="263" y="1049"/>
                    </a:cubicBezTo>
                    <a:cubicBezTo>
                      <a:pt x="0" y="1683"/>
                      <a:pt x="145" y="2413"/>
                      <a:pt x="631" y="2900"/>
                    </a:cubicBezTo>
                    <a:cubicBezTo>
                      <a:pt x="956" y="3225"/>
                      <a:pt x="1391" y="3397"/>
                      <a:pt x="1833" y="3397"/>
                    </a:cubicBezTo>
                    <a:cubicBezTo>
                      <a:pt x="2052" y="3397"/>
                      <a:pt x="2272" y="3355"/>
                      <a:pt x="2482" y="3268"/>
                    </a:cubicBezTo>
                    <a:cubicBezTo>
                      <a:pt x="3116" y="3005"/>
                      <a:pt x="3533" y="2386"/>
                      <a:pt x="3533" y="1698"/>
                    </a:cubicBezTo>
                    <a:cubicBezTo>
                      <a:pt x="3530" y="759"/>
                      <a:pt x="2772" y="1"/>
                      <a:pt x="18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24" name="Google Shape;5121;p63">
                <a:extLst>
                  <a:ext uri="{FF2B5EF4-FFF2-40B4-BE49-F238E27FC236}">
                    <a16:creationId xmlns:a16="http://schemas.microsoft.com/office/drawing/2014/main" xmlns="" id="{25013CB5-080C-41CF-972E-11AA173B005F}"/>
                  </a:ext>
                </a:extLst>
              </p:cNvPr>
              <p:cNvSpPr/>
              <p:nvPr/>
            </p:nvSpPr>
            <p:spPr>
              <a:xfrm>
                <a:off x="5170150" y="4060600"/>
                <a:ext cx="250650" cy="113225"/>
              </a:xfrm>
              <a:custGeom>
                <a:avLst/>
                <a:gdLst/>
                <a:ahLst/>
                <a:cxnLst/>
                <a:rect l="l" t="t" r="r" b="b"/>
                <a:pathLst>
                  <a:path w="10026" h="4529" extrusionOk="0">
                    <a:moveTo>
                      <a:pt x="5006" y="0"/>
                    </a:moveTo>
                    <a:cubicBezTo>
                      <a:pt x="2684" y="0"/>
                      <a:pt x="659" y="1572"/>
                      <a:pt x="79" y="3820"/>
                    </a:cubicBezTo>
                    <a:cubicBezTo>
                      <a:pt x="1" y="4125"/>
                      <a:pt x="182" y="4433"/>
                      <a:pt x="487" y="4511"/>
                    </a:cubicBezTo>
                    <a:cubicBezTo>
                      <a:pt x="533" y="4523"/>
                      <a:pt x="580" y="4528"/>
                      <a:pt x="625" y="4528"/>
                    </a:cubicBezTo>
                    <a:cubicBezTo>
                      <a:pt x="878" y="4528"/>
                      <a:pt x="1109" y="4359"/>
                      <a:pt x="1175" y="4103"/>
                    </a:cubicBezTo>
                    <a:cubicBezTo>
                      <a:pt x="1625" y="2352"/>
                      <a:pt x="3205" y="1126"/>
                      <a:pt x="5013" y="1126"/>
                    </a:cubicBezTo>
                    <a:cubicBezTo>
                      <a:pt x="6822" y="1126"/>
                      <a:pt x="8401" y="2352"/>
                      <a:pt x="8851" y="4103"/>
                    </a:cubicBezTo>
                    <a:cubicBezTo>
                      <a:pt x="8917" y="4359"/>
                      <a:pt x="9148" y="4528"/>
                      <a:pt x="9401" y="4528"/>
                    </a:cubicBezTo>
                    <a:cubicBezTo>
                      <a:pt x="9447" y="4528"/>
                      <a:pt x="9493" y="4523"/>
                      <a:pt x="9539" y="4511"/>
                    </a:cubicBezTo>
                    <a:cubicBezTo>
                      <a:pt x="9844" y="4433"/>
                      <a:pt x="10025" y="4125"/>
                      <a:pt x="9947" y="3820"/>
                    </a:cubicBezTo>
                    <a:cubicBezTo>
                      <a:pt x="9368" y="1572"/>
                      <a:pt x="7342" y="0"/>
                      <a:pt x="5020" y="0"/>
                    </a:cubicBezTo>
                    <a:cubicBezTo>
                      <a:pt x="5018" y="0"/>
                      <a:pt x="5015" y="0"/>
                      <a:pt x="5013" y="0"/>
                    </a:cubicBezTo>
                    <a:cubicBezTo>
                      <a:pt x="5011" y="0"/>
                      <a:pt x="5009" y="0"/>
                      <a:pt x="500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25" name="Google Shape;5122;p63">
              <a:extLst>
                <a:ext uri="{FF2B5EF4-FFF2-40B4-BE49-F238E27FC236}">
                  <a16:creationId xmlns:a16="http://schemas.microsoft.com/office/drawing/2014/main" xmlns="" id="{CD4BD544-FCB5-4DE1-A8C0-8B97A8F4F5EC}"/>
                </a:ext>
              </a:extLst>
            </p:cNvPr>
            <p:cNvGrpSpPr/>
            <p:nvPr/>
          </p:nvGrpSpPr>
          <p:grpSpPr>
            <a:xfrm>
              <a:off x="6604104" y="3717506"/>
              <a:ext cx="231303" cy="231303"/>
              <a:chOff x="5648375" y="3804850"/>
              <a:chExt cx="483125" cy="483125"/>
            </a:xfrm>
            <a:solidFill>
              <a:schemeClr val="accent4"/>
            </a:solidFill>
          </p:grpSpPr>
          <p:sp>
            <p:nvSpPr>
              <p:cNvPr id="1426" name="Google Shape;5123;p63">
                <a:extLst>
                  <a:ext uri="{FF2B5EF4-FFF2-40B4-BE49-F238E27FC236}">
                    <a16:creationId xmlns:a16="http://schemas.microsoft.com/office/drawing/2014/main" xmlns="" id="{7065F2C8-3697-417C-BD58-57F5D76045C6}"/>
                  </a:ext>
                </a:extLst>
              </p:cNvPr>
              <p:cNvSpPr/>
              <p:nvPr/>
            </p:nvSpPr>
            <p:spPr>
              <a:xfrm>
                <a:off x="5648375" y="3804850"/>
                <a:ext cx="483125" cy="483125"/>
              </a:xfrm>
              <a:custGeom>
                <a:avLst/>
                <a:gdLst/>
                <a:ahLst/>
                <a:cxnLst/>
                <a:rect l="l" t="t" r="r" b="b"/>
                <a:pathLst>
                  <a:path w="19325" h="19325" extrusionOk="0">
                    <a:moveTo>
                      <a:pt x="9662" y="1132"/>
                    </a:moveTo>
                    <a:cubicBezTo>
                      <a:pt x="14367" y="1132"/>
                      <a:pt x="18192" y="4958"/>
                      <a:pt x="18192" y="9662"/>
                    </a:cubicBezTo>
                    <a:cubicBezTo>
                      <a:pt x="18192" y="14367"/>
                      <a:pt x="14367" y="18192"/>
                      <a:pt x="9662" y="18192"/>
                    </a:cubicBezTo>
                    <a:cubicBezTo>
                      <a:pt x="4958" y="18192"/>
                      <a:pt x="1132" y="14367"/>
                      <a:pt x="1132" y="9662"/>
                    </a:cubicBezTo>
                    <a:cubicBezTo>
                      <a:pt x="1132" y="4958"/>
                      <a:pt x="4958" y="1132"/>
                      <a:pt x="9662" y="1132"/>
                    </a:cubicBezTo>
                    <a:close/>
                    <a:moveTo>
                      <a:pt x="9662" y="0"/>
                    </a:moveTo>
                    <a:cubicBezTo>
                      <a:pt x="7093" y="0"/>
                      <a:pt x="4668" y="1009"/>
                      <a:pt x="2838" y="2838"/>
                    </a:cubicBezTo>
                    <a:cubicBezTo>
                      <a:pt x="1009" y="4668"/>
                      <a:pt x="0" y="7093"/>
                      <a:pt x="0" y="9662"/>
                    </a:cubicBezTo>
                    <a:cubicBezTo>
                      <a:pt x="0" y="12232"/>
                      <a:pt x="1009" y="14657"/>
                      <a:pt x="2838" y="16486"/>
                    </a:cubicBezTo>
                    <a:cubicBezTo>
                      <a:pt x="4668" y="18316"/>
                      <a:pt x="7093" y="19325"/>
                      <a:pt x="9662" y="19325"/>
                    </a:cubicBezTo>
                    <a:cubicBezTo>
                      <a:pt x="12232" y="19325"/>
                      <a:pt x="14656" y="18316"/>
                      <a:pt x="16486" y="16486"/>
                    </a:cubicBezTo>
                    <a:cubicBezTo>
                      <a:pt x="18316" y="14657"/>
                      <a:pt x="19325" y="12232"/>
                      <a:pt x="19325" y="9662"/>
                    </a:cubicBezTo>
                    <a:cubicBezTo>
                      <a:pt x="19325" y="7093"/>
                      <a:pt x="18316" y="4668"/>
                      <a:pt x="16486" y="2838"/>
                    </a:cubicBezTo>
                    <a:cubicBezTo>
                      <a:pt x="14656" y="1009"/>
                      <a:pt x="12232" y="0"/>
                      <a:pt x="96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27" name="Google Shape;5124;p63">
                <a:extLst>
                  <a:ext uri="{FF2B5EF4-FFF2-40B4-BE49-F238E27FC236}">
                    <a16:creationId xmlns:a16="http://schemas.microsoft.com/office/drawing/2014/main" xmlns="" id="{5D9A7B5B-8815-4247-829C-D451D12587E5}"/>
                  </a:ext>
                </a:extLst>
              </p:cNvPr>
              <p:cNvSpPr/>
              <p:nvPr/>
            </p:nvSpPr>
            <p:spPr>
              <a:xfrm>
                <a:off x="5762575" y="3947300"/>
                <a:ext cx="88275" cy="85000"/>
              </a:xfrm>
              <a:custGeom>
                <a:avLst/>
                <a:gdLst/>
                <a:ahLst/>
                <a:cxnLst/>
                <a:rect l="l" t="t" r="r" b="b"/>
                <a:pathLst>
                  <a:path w="3531" h="3400" extrusionOk="0">
                    <a:moveTo>
                      <a:pt x="1697" y="1135"/>
                    </a:moveTo>
                    <a:cubicBezTo>
                      <a:pt x="2202" y="1135"/>
                      <a:pt x="2455" y="1742"/>
                      <a:pt x="2099" y="2101"/>
                    </a:cubicBezTo>
                    <a:cubicBezTo>
                      <a:pt x="1983" y="2216"/>
                      <a:pt x="1841" y="2268"/>
                      <a:pt x="1702" y="2268"/>
                    </a:cubicBezTo>
                    <a:cubicBezTo>
                      <a:pt x="1411" y="2268"/>
                      <a:pt x="1133" y="2041"/>
                      <a:pt x="1133" y="1700"/>
                    </a:cubicBezTo>
                    <a:cubicBezTo>
                      <a:pt x="1133" y="1386"/>
                      <a:pt x="1383" y="1135"/>
                      <a:pt x="1697" y="1135"/>
                    </a:cubicBezTo>
                    <a:close/>
                    <a:moveTo>
                      <a:pt x="1698" y="0"/>
                    </a:moveTo>
                    <a:cubicBezTo>
                      <a:pt x="1479" y="0"/>
                      <a:pt x="1258" y="43"/>
                      <a:pt x="1048" y="130"/>
                    </a:cubicBezTo>
                    <a:cubicBezTo>
                      <a:pt x="414" y="392"/>
                      <a:pt x="1" y="1011"/>
                      <a:pt x="1" y="1700"/>
                    </a:cubicBezTo>
                    <a:cubicBezTo>
                      <a:pt x="1" y="2639"/>
                      <a:pt x="758" y="3397"/>
                      <a:pt x="1697" y="3400"/>
                    </a:cubicBezTo>
                    <a:cubicBezTo>
                      <a:pt x="2386" y="3400"/>
                      <a:pt x="3005" y="2983"/>
                      <a:pt x="3268" y="2349"/>
                    </a:cubicBezTo>
                    <a:cubicBezTo>
                      <a:pt x="3530" y="1715"/>
                      <a:pt x="3385" y="984"/>
                      <a:pt x="2899" y="498"/>
                    </a:cubicBezTo>
                    <a:cubicBezTo>
                      <a:pt x="2574" y="173"/>
                      <a:pt x="2139" y="0"/>
                      <a:pt x="169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28" name="Google Shape;5125;p63">
                <a:extLst>
                  <a:ext uri="{FF2B5EF4-FFF2-40B4-BE49-F238E27FC236}">
                    <a16:creationId xmlns:a16="http://schemas.microsoft.com/office/drawing/2014/main" xmlns="" id="{0382D746-4108-4921-98A8-F11F57816F71}"/>
                  </a:ext>
                </a:extLst>
              </p:cNvPr>
              <p:cNvSpPr/>
              <p:nvPr/>
            </p:nvSpPr>
            <p:spPr>
              <a:xfrm>
                <a:off x="5932425" y="3947300"/>
                <a:ext cx="88250" cy="85000"/>
              </a:xfrm>
              <a:custGeom>
                <a:avLst/>
                <a:gdLst/>
                <a:ahLst/>
                <a:cxnLst/>
                <a:rect l="l" t="t" r="r" b="b"/>
                <a:pathLst>
                  <a:path w="3530" h="3400" extrusionOk="0">
                    <a:moveTo>
                      <a:pt x="1697" y="1135"/>
                    </a:moveTo>
                    <a:cubicBezTo>
                      <a:pt x="2201" y="1135"/>
                      <a:pt x="2455" y="1742"/>
                      <a:pt x="2099" y="2101"/>
                    </a:cubicBezTo>
                    <a:cubicBezTo>
                      <a:pt x="1983" y="2216"/>
                      <a:pt x="1841" y="2268"/>
                      <a:pt x="1702" y="2268"/>
                    </a:cubicBezTo>
                    <a:cubicBezTo>
                      <a:pt x="1411" y="2268"/>
                      <a:pt x="1133" y="2041"/>
                      <a:pt x="1133" y="1700"/>
                    </a:cubicBezTo>
                    <a:cubicBezTo>
                      <a:pt x="1133" y="1386"/>
                      <a:pt x="1383" y="1135"/>
                      <a:pt x="1697" y="1135"/>
                    </a:cubicBezTo>
                    <a:close/>
                    <a:moveTo>
                      <a:pt x="1697" y="0"/>
                    </a:moveTo>
                    <a:cubicBezTo>
                      <a:pt x="1479" y="0"/>
                      <a:pt x="1258" y="43"/>
                      <a:pt x="1048" y="130"/>
                    </a:cubicBezTo>
                    <a:cubicBezTo>
                      <a:pt x="414" y="392"/>
                      <a:pt x="0" y="1011"/>
                      <a:pt x="0" y="1700"/>
                    </a:cubicBezTo>
                    <a:cubicBezTo>
                      <a:pt x="0" y="2639"/>
                      <a:pt x="758" y="3397"/>
                      <a:pt x="1697" y="3400"/>
                    </a:cubicBezTo>
                    <a:cubicBezTo>
                      <a:pt x="2386" y="3400"/>
                      <a:pt x="3005" y="2983"/>
                      <a:pt x="3267" y="2349"/>
                    </a:cubicBezTo>
                    <a:cubicBezTo>
                      <a:pt x="3530" y="1715"/>
                      <a:pt x="3385" y="984"/>
                      <a:pt x="2899" y="498"/>
                    </a:cubicBezTo>
                    <a:cubicBezTo>
                      <a:pt x="2574" y="173"/>
                      <a:pt x="2139" y="0"/>
                      <a:pt x="1697"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29" name="Google Shape;5126;p63">
                <a:extLst>
                  <a:ext uri="{FF2B5EF4-FFF2-40B4-BE49-F238E27FC236}">
                    <a16:creationId xmlns:a16="http://schemas.microsoft.com/office/drawing/2014/main" xmlns="" id="{875BC6EF-E2F5-4CDB-8CC2-3E71613FB000}"/>
                  </a:ext>
                </a:extLst>
              </p:cNvPr>
              <p:cNvSpPr/>
              <p:nvPr/>
            </p:nvSpPr>
            <p:spPr>
              <a:xfrm>
                <a:off x="5762575" y="4060600"/>
                <a:ext cx="254800" cy="141550"/>
              </a:xfrm>
              <a:custGeom>
                <a:avLst/>
                <a:gdLst/>
                <a:ahLst/>
                <a:cxnLst/>
                <a:rect l="l" t="t" r="r" b="b"/>
                <a:pathLst>
                  <a:path w="10192" h="5662" extrusionOk="0">
                    <a:moveTo>
                      <a:pt x="9017" y="1132"/>
                    </a:moveTo>
                    <a:cubicBezTo>
                      <a:pt x="8736" y="3083"/>
                      <a:pt x="7066" y="4529"/>
                      <a:pt x="5094" y="4529"/>
                    </a:cubicBezTo>
                    <a:cubicBezTo>
                      <a:pt x="3123" y="4529"/>
                      <a:pt x="1453" y="3083"/>
                      <a:pt x="1172" y="1132"/>
                    </a:cubicBezTo>
                    <a:close/>
                    <a:moveTo>
                      <a:pt x="565" y="0"/>
                    </a:moveTo>
                    <a:cubicBezTo>
                      <a:pt x="251" y="0"/>
                      <a:pt x="1" y="251"/>
                      <a:pt x="1" y="565"/>
                    </a:cubicBezTo>
                    <a:cubicBezTo>
                      <a:pt x="1" y="3373"/>
                      <a:pt x="2286" y="5662"/>
                      <a:pt x="5094" y="5662"/>
                    </a:cubicBezTo>
                    <a:cubicBezTo>
                      <a:pt x="7905" y="5662"/>
                      <a:pt x="10191" y="3373"/>
                      <a:pt x="10191" y="565"/>
                    </a:cubicBezTo>
                    <a:cubicBezTo>
                      <a:pt x="10191" y="251"/>
                      <a:pt x="9938" y="0"/>
                      <a:pt x="962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30" name="Google Shape;5127;p63">
              <a:extLst>
                <a:ext uri="{FF2B5EF4-FFF2-40B4-BE49-F238E27FC236}">
                  <a16:creationId xmlns:a16="http://schemas.microsoft.com/office/drawing/2014/main" xmlns="" id="{D578FFB5-2C7F-4C9E-8069-77AABDECC37D}"/>
                </a:ext>
              </a:extLst>
            </p:cNvPr>
            <p:cNvGrpSpPr/>
            <p:nvPr/>
          </p:nvGrpSpPr>
          <p:grpSpPr>
            <a:xfrm>
              <a:off x="6905420" y="3721121"/>
              <a:ext cx="199549" cy="224073"/>
              <a:chOff x="6276025" y="3812400"/>
              <a:chExt cx="416800" cy="468025"/>
            </a:xfrm>
            <a:solidFill>
              <a:schemeClr val="accent4"/>
            </a:solidFill>
          </p:grpSpPr>
          <p:sp>
            <p:nvSpPr>
              <p:cNvPr id="1431" name="Google Shape;5128;p63">
                <a:extLst>
                  <a:ext uri="{FF2B5EF4-FFF2-40B4-BE49-F238E27FC236}">
                    <a16:creationId xmlns:a16="http://schemas.microsoft.com/office/drawing/2014/main" xmlns="" id="{D222E7E4-786A-41E1-8A7B-7CBCC83885C5}"/>
                  </a:ext>
                </a:extLst>
              </p:cNvPr>
              <p:cNvSpPr/>
              <p:nvPr/>
            </p:nvSpPr>
            <p:spPr>
              <a:xfrm>
                <a:off x="6276025" y="3812400"/>
                <a:ext cx="416800" cy="468025"/>
              </a:xfrm>
              <a:custGeom>
                <a:avLst/>
                <a:gdLst/>
                <a:ahLst/>
                <a:cxnLst/>
                <a:rect l="l" t="t" r="r" b="b"/>
                <a:pathLst>
                  <a:path w="16672" h="18721" extrusionOk="0">
                    <a:moveTo>
                      <a:pt x="8334" y="1132"/>
                    </a:moveTo>
                    <a:cubicBezTo>
                      <a:pt x="12311" y="1132"/>
                      <a:pt x="15536" y="4354"/>
                      <a:pt x="15536" y="8334"/>
                    </a:cubicBezTo>
                    <a:lnTo>
                      <a:pt x="15536" y="8346"/>
                    </a:lnTo>
                    <a:lnTo>
                      <a:pt x="15536" y="11652"/>
                    </a:lnTo>
                    <a:cubicBezTo>
                      <a:pt x="15536" y="12332"/>
                      <a:pt x="15240" y="12981"/>
                      <a:pt x="14724" y="13425"/>
                    </a:cubicBezTo>
                    <a:lnTo>
                      <a:pt x="12849" y="15034"/>
                    </a:lnTo>
                    <a:cubicBezTo>
                      <a:pt x="12725" y="15143"/>
                      <a:pt x="12652" y="15300"/>
                      <a:pt x="12652" y="15466"/>
                    </a:cubicBezTo>
                    <a:lnTo>
                      <a:pt x="12652" y="17588"/>
                    </a:lnTo>
                    <a:lnTo>
                      <a:pt x="11197" y="17588"/>
                    </a:lnTo>
                    <a:lnTo>
                      <a:pt x="11197" y="16254"/>
                    </a:lnTo>
                    <a:cubicBezTo>
                      <a:pt x="11197" y="15943"/>
                      <a:pt x="10943" y="15689"/>
                      <a:pt x="10629" y="15689"/>
                    </a:cubicBezTo>
                    <a:cubicBezTo>
                      <a:pt x="10318" y="15689"/>
                      <a:pt x="10065" y="15943"/>
                      <a:pt x="10065" y="16254"/>
                    </a:cubicBezTo>
                    <a:lnTo>
                      <a:pt x="10065" y="17588"/>
                    </a:lnTo>
                    <a:lnTo>
                      <a:pt x="8902" y="17588"/>
                    </a:lnTo>
                    <a:lnTo>
                      <a:pt x="8902" y="16254"/>
                    </a:lnTo>
                    <a:cubicBezTo>
                      <a:pt x="8902" y="15943"/>
                      <a:pt x="8648" y="15689"/>
                      <a:pt x="8334" y="15689"/>
                    </a:cubicBezTo>
                    <a:cubicBezTo>
                      <a:pt x="8020" y="15689"/>
                      <a:pt x="7770" y="15943"/>
                      <a:pt x="7770" y="16254"/>
                    </a:cubicBezTo>
                    <a:lnTo>
                      <a:pt x="7770" y="17588"/>
                    </a:lnTo>
                    <a:lnTo>
                      <a:pt x="6604" y="17588"/>
                    </a:lnTo>
                    <a:lnTo>
                      <a:pt x="6604" y="16254"/>
                    </a:lnTo>
                    <a:cubicBezTo>
                      <a:pt x="6604" y="15943"/>
                      <a:pt x="6351" y="15689"/>
                      <a:pt x="6040" y="15689"/>
                    </a:cubicBezTo>
                    <a:cubicBezTo>
                      <a:pt x="5726" y="15689"/>
                      <a:pt x="5472" y="15943"/>
                      <a:pt x="5472" y="16254"/>
                    </a:cubicBezTo>
                    <a:lnTo>
                      <a:pt x="5472" y="17588"/>
                    </a:lnTo>
                    <a:lnTo>
                      <a:pt x="4017" y="17588"/>
                    </a:lnTo>
                    <a:lnTo>
                      <a:pt x="4017" y="15466"/>
                    </a:lnTo>
                    <a:cubicBezTo>
                      <a:pt x="4017" y="15300"/>
                      <a:pt x="3944" y="15143"/>
                      <a:pt x="3820" y="15037"/>
                    </a:cubicBezTo>
                    <a:lnTo>
                      <a:pt x="1945" y="13425"/>
                    </a:lnTo>
                    <a:cubicBezTo>
                      <a:pt x="1429" y="12981"/>
                      <a:pt x="1133" y="12335"/>
                      <a:pt x="1133" y="11652"/>
                    </a:cubicBezTo>
                    <a:lnTo>
                      <a:pt x="1133" y="8406"/>
                    </a:lnTo>
                    <a:cubicBezTo>
                      <a:pt x="1133" y="4396"/>
                      <a:pt x="4361" y="1132"/>
                      <a:pt x="8331" y="1132"/>
                    </a:cubicBezTo>
                    <a:close/>
                    <a:moveTo>
                      <a:pt x="8331" y="0"/>
                    </a:moveTo>
                    <a:cubicBezTo>
                      <a:pt x="3736" y="3"/>
                      <a:pt x="1" y="3774"/>
                      <a:pt x="1" y="8409"/>
                    </a:cubicBezTo>
                    <a:lnTo>
                      <a:pt x="1" y="11655"/>
                    </a:lnTo>
                    <a:cubicBezTo>
                      <a:pt x="1" y="12664"/>
                      <a:pt x="442" y="13627"/>
                      <a:pt x="1209" y="14285"/>
                    </a:cubicBezTo>
                    <a:lnTo>
                      <a:pt x="2884" y="15725"/>
                    </a:lnTo>
                    <a:lnTo>
                      <a:pt x="2884" y="18156"/>
                    </a:lnTo>
                    <a:cubicBezTo>
                      <a:pt x="2884" y="18467"/>
                      <a:pt x="3138" y="18721"/>
                      <a:pt x="3449" y="18721"/>
                    </a:cubicBezTo>
                    <a:lnTo>
                      <a:pt x="13220" y="18721"/>
                    </a:lnTo>
                    <a:cubicBezTo>
                      <a:pt x="13531" y="18721"/>
                      <a:pt x="13785" y="18467"/>
                      <a:pt x="13785" y="18156"/>
                    </a:cubicBezTo>
                    <a:lnTo>
                      <a:pt x="13785" y="15725"/>
                    </a:lnTo>
                    <a:lnTo>
                      <a:pt x="15463" y="14282"/>
                    </a:lnTo>
                    <a:cubicBezTo>
                      <a:pt x="16227" y="13624"/>
                      <a:pt x="16671" y="12664"/>
                      <a:pt x="16671" y="11652"/>
                    </a:cubicBezTo>
                    <a:lnTo>
                      <a:pt x="16671" y="8334"/>
                    </a:lnTo>
                    <a:lnTo>
                      <a:pt x="16671" y="8322"/>
                    </a:lnTo>
                    <a:cubicBezTo>
                      <a:pt x="16662" y="3723"/>
                      <a:pt x="12933" y="0"/>
                      <a:pt x="833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32" name="Google Shape;5129;p63">
                <a:extLst>
                  <a:ext uri="{FF2B5EF4-FFF2-40B4-BE49-F238E27FC236}">
                    <a16:creationId xmlns:a16="http://schemas.microsoft.com/office/drawing/2014/main" xmlns="" id="{CB3106CC-9BB6-41C4-AB60-CFDE91DDA928}"/>
                  </a:ext>
                </a:extLst>
              </p:cNvPr>
              <p:cNvSpPr/>
              <p:nvPr/>
            </p:nvSpPr>
            <p:spPr>
              <a:xfrm>
                <a:off x="6436375" y="4078825"/>
                <a:ext cx="96025" cy="80400"/>
              </a:xfrm>
              <a:custGeom>
                <a:avLst/>
                <a:gdLst/>
                <a:ahLst/>
                <a:cxnLst/>
                <a:rect l="l" t="t" r="r" b="b"/>
                <a:pathLst>
                  <a:path w="3841" h="3216" extrusionOk="0">
                    <a:moveTo>
                      <a:pt x="1922" y="1"/>
                    </a:moveTo>
                    <a:cubicBezTo>
                      <a:pt x="1736" y="1"/>
                      <a:pt x="1551" y="91"/>
                      <a:pt x="1440" y="270"/>
                    </a:cubicBezTo>
                    <a:lnTo>
                      <a:pt x="166" y="2354"/>
                    </a:lnTo>
                    <a:cubicBezTo>
                      <a:pt x="0" y="2623"/>
                      <a:pt x="85" y="2970"/>
                      <a:pt x="350" y="3133"/>
                    </a:cubicBezTo>
                    <a:cubicBezTo>
                      <a:pt x="443" y="3189"/>
                      <a:pt x="545" y="3216"/>
                      <a:pt x="646" y="3216"/>
                    </a:cubicBezTo>
                    <a:cubicBezTo>
                      <a:pt x="837" y="3216"/>
                      <a:pt x="1023" y="3120"/>
                      <a:pt x="1129" y="2946"/>
                    </a:cubicBezTo>
                    <a:lnTo>
                      <a:pt x="1923" y="1653"/>
                    </a:lnTo>
                    <a:lnTo>
                      <a:pt x="2712" y="2946"/>
                    </a:lnTo>
                    <a:cubicBezTo>
                      <a:pt x="2818" y="3120"/>
                      <a:pt x="3005" y="3216"/>
                      <a:pt x="3196" y="3216"/>
                    </a:cubicBezTo>
                    <a:cubicBezTo>
                      <a:pt x="3297" y="3216"/>
                      <a:pt x="3399" y="3189"/>
                      <a:pt x="3491" y="3133"/>
                    </a:cubicBezTo>
                    <a:cubicBezTo>
                      <a:pt x="3759" y="2970"/>
                      <a:pt x="3841" y="2623"/>
                      <a:pt x="3678" y="2354"/>
                    </a:cubicBezTo>
                    <a:lnTo>
                      <a:pt x="2407" y="270"/>
                    </a:lnTo>
                    <a:cubicBezTo>
                      <a:pt x="2295" y="91"/>
                      <a:pt x="2108" y="1"/>
                      <a:pt x="192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33" name="Google Shape;5130;p63">
                <a:extLst>
                  <a:ext uri="{FF2B5EF4-FFF2-40B4-BE49-F238E27FC236}">
                    <a16:creationId xmlns:a16="http://schemas.microsoft.com/office/drawing/2014/main" xmlns="" id="{77E8820D-63C2-4AFC-BB30-07189F2D5BFF}"/>
                  </a:ext>
                </a:extLst>
              </p:cNvPr>
              <p:cNvSpPr/>
              <p:nvPr/>
            </p:nvSpPr>
            <p:spPr>
              <a:xfrm>
                <a:off x="6327450" y="3974775"/>
                <a:ext cx="125550" cy="118300"/>
              </a:xfrm>
              <a:custGeom>
                <a:avLst/>
                <a:gdLst/>
                <a:ahLst/>
                <a:cxnLst/>
                <a:rect l="l" t="t" r="r" b="b"/>
                <a:pathLst>
                  <a:path w="5022" h="4732" extrusionOk="0">
                    <a:moveTo>
                      <a:pt x="2505" y="1115"/>
                    </a:moveTo>
                    <a:cubicBezTo>
                      <a:pt x="2806" y="1115"/>
                      <a:pt x="3107" y="1230"/>
                      <a:pt x="3337" y="1461"/>
                    </a:cubicBezTo>
                    <a:cubicBezTo>
                      <a:pt x="3795" y="1920"/>
                      <a:pt x="3795" y="2663"/>
                      <a:pt x="3337" y="3125"/>
                    </a:cubicBezTo>
                    <a:cubicBezTo>
                      <a:pt x="3049" y="3413"/>
                      <a:pt x="2565" y="3600"/>
                      <a:pt x="2133" y="3600"/>
                    </a:cubicBezTo>
                    <a:cubicBezTo>
                      <a:pt x="1861" y="3600"/>
                      <a:pt x="1610" y="3526"/>
                      <a:pt x="1440" y="3358"/>
                    </a:cubicBezTo>
                    <a:cubicBezTo>
                      <a:pt x="1253" y="3167"/>
                      <a:pt x="1166" y="2844"/>
                      <a:pt x="1208" y="2473"/>
                    </a:cubicBezTo>
                    <a:cubicBezTo>
                      <a:pt x="1253" y="2089"/>
                      <a:pt x="1431" y="1703"/>
                      <a:pt x="1673" y="1461"/>
                    </a:cubicBezTo>
                    <a:cubicBezTo>
                      <a:pt x="1902" y="1230"/>
                      <a:pt x="2203" y="1115"/>
                      <a:pt x="2505" y="1115"/>
                    </a:cubicBezTo>
                    <a:close/>
                    <a:moveTo>
                      <a:pt x="2486" y="0"/>
                    </a:moveTo>
                    <a:cubicBezTo>
                      <a:pt x="1903" y="0"/>
                      <a:pt x="1321" y="219"/>
                      <a:pt x="873" y="658"/>
                    </a:cubicBezTo>
                    <a:cubicBezTo>
                      <a:pt x="444" y="1084"/>
                      <a:pt x="157" y="1697"/>
                      <a:pt x="85" y="2340"/>
                    </a:cubicBezTo>
                    <a:cubicBezTo>
                      <a:pt x="0" y="3059"/>
                      <a:pt x="202" y="3717"/>
                      <a:pt x="640" y="4155"/>
                    </a:cubicBezTo>
                    <a:cubicBezTo>
                      <a:pt x="1042" y="4556"/>
                      <a:pt x="1582" y="4731"/>
                      <a:pt x="2138" y="4731"/>
                    </a:cubicBezTo>
                    <a:cubicBezTo>
                      <a:pt x="2141" y="4731"/>
                      <a:pt x="2145" y="4731"/>
                      <a:pt x="2149" y="4731"/>
                    </a:cubicBezTo>
                    <a:cubicBezTo>
                      <a:pt x="2882" y="4731"/>
                      <a:pt x="3638" y="4424"/>
                      <a:pt x="4137" y="3922"/>
                    </a:cubicBezTo>
                    <a:cubicBezTo>
                      <a:pt x="5021" y="3016"/>
                      <a:pt x="5012" y="1570"/>
                      <a:pt x="4119" y="676"/>
                    </a:cubicBezTo>
                    <a:cubicBezTo>
                      <a:pt x="3668" y="226"/>
                      <a:pt x="3077" y="0"/>
                      <a:pt x="2486"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34" name="Google Shape;5131;p63">
                <a:extLst>
                  <a:ext uri="{FF2B5EF4-FFF2-40B4-BE49-F238E27FC236}">
                    <a16:creationId xmlns:a16="http://schemas.microsoft.com/office/drawing/2014/main" xmlns="" id="{F2D29802-28BA-45B5-A600-178E9E7BB1D8}"/>
                  </a:ext>
                </a:extLst>
              </p:cNvPr>
              <p:cNvSpPr/>
              <p:nvPr/>
            </p:nvSpPr>
            <p:spPr>
              <a:xfrm>
                <a:off x="6515325" y="3974300"/>
                <a:ext cx="126000" cy="118775"/>
              </a:xfrm>
              <a:custGeom>
                <a:avLst/>
                <a:gdLst/>
                <a:ahLst/>
                <a:cxnLst/>
                <a:rect l="l" t="t" r="r" b="b"/>
                <a:pathLst>
                  <a:path w="5040" h="4751" extrusionOk="0">
                    <a:moveTo>
                      <a:pt x="2535" y="1133"/>
                    </a:moveTo>
                    <a:cubicBezTo>
                      <a:pt x="2836" y="1133"/>
                      <a:pt x="3138" y="1248"/>
                      <a:pt x="3367" y="1477"/>
                    </a:cubicBezTo>
                    <a:cubicBezTo>
                      <a:pt x="3609" y="1722"/>
                      <a:pt x="3787" y="2108"/>
                      <a:pt x="3832" y="2492"/>
                    </a:cubicBezTo>
                    <a:cubicBezTo>
                      <a:pt x="3874" y="2860"/>
                      <a:pt x="3790" y="3183"/>
                      <a:pt x="3600" y="3374"/>
                    </a:cubicBezTo>
                    <a:cubicBezTo>
                      <a:pt x="3429" y="3544"/>
                      <a:pt x="3178" y="3618"/>
                      <a:pt x="2906" y="3618"/>
                    </a:cubicBezTo>
                    <a:cubicBezTo>
                      <a:pt x="2474" y="3618"/>
                      <a:pt x="1991" y="3430"/>
                      <a:pt x="1703" y="3141"/>
                    </a:cubicBezTo>
                    <a:cubicBezTo>
                      <a:pt x="1244" y="2682"/>
                      <a:pt x="1244" y="1936"/>
                      <a:pt x="1703" y="1477"/>
                    </a:cubicBezTo>
                    <a:cubicBezTo>
                      <a:pt x="1933" y="1248"/>
                      <a:pt x="2234" y="1133"/>
                      <a:pt x="2535" y="1133"/>
                    </a:cubicBezTo>
                    <a:close/>
                    <a:moveTo>
                      <a:pt x="2535" y="0"/>
                    </a:moveTo>
                    <a:cubicBezTo>
                      <a:pt x="1944" y="0"/>
                      <a:pt x="1353" y="226"/>
                      <a:pt x="903" y="677"/>
                    </a:cubicBezTo>
                    <a:cubicBezTo>
                      <a:pt x="0" y="1580"/>
                      <a:pt x="0" y="3041"/>
                      <a:pt x="903" y="3941"/>
                    </a:cubicBezTo>
                    <a:cubicBezTo>
                      <a:pt x="1329" y="4370"/>
                      <a:pt x="1945" y="4660"/>
                      <a:pt x="2588" y="4732"/>
                    </a:cubicBezTo>
                    <a:cubicBezTo>
                      <a:pt x="2691" y="4744"/>
                      <a:pt x="2793" y="4750"/>
                      <a:pt x="2899" y="4750"/>
                    </a:cubicBezTo>
                    <a:cubicBezTo>
                      <a:pt x="3491" y="4750"/>
                      <a:pt x="4028" y="4548"/>
                      <a:pt x="4400" y="4174"/>
                    </a:cubicBezTo>
                    <a:cubicBezTo>
                      <a:pt x="4838" y="3739"/>
                      <a:pt x="5040" y="3078"/>
                      <a:pt x="4958" y="2362"/>
                    </a:cubicBezTo>
                    <a:cubicBezTo>
                      <a:pt x="4883" y="1719"/>
                      <a:pt x="4596" y="1103"/>
                      <a:pt x="4167" y="677"/>
                    </a:cubicBezTo>
                    <a:cubicBezTo>
                      <a:pt x="3717" y="226"/>
                      <a:pt x="3126" y="0"/>
                      <a:pt x="253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35" name="Google Shape;5132;p63">
              <a:extLst>
                <a:ext uri="{FF2B5EF4-FFF2-40B4-BE49-F238E27FC236}">
                  <a16:creationId xmlns:a16="http://schemas.microsoft.com/office/drawing/2014/main" xmlns="" id="{67E24B7F-E7DC-4442-BB5E-CA2F3E226FF4}"/>
                </a:ext>
              </a:extLst>
            </p:cNvPr>
            <p:cNvGrpSpPr/>
            <p:nvPr/>
          </p:nvGrpSpPr>
          <p:grpSpPr>
            <a:xfrm>
              <a:off x="4327428" y="4002403"/>
              <a:ext cx="232966" cy="231315"/>
              <a:chOff x="890400" y="4399350"/>
              <a:chExt cx="486600" cy="483150"/>
            </a:xfrm>
            <a:solidFill>
              <a:schemeClr val="accent4"/>
            </a:solidFill>
          </p:grpSpPr>
          <p:sp>
            <p:nvSpPr>
              <p:cNvPr id="1436" name="Google Shape;5133;p63">
                <a:extLst>
                  <a:ext uri="{FF2B5EF4-FFF2-40B4-BE49-F238E27FC236}">
                    <a16:creationId xmlns:a16="http://schemas.microsoft.com/office/drawing/2014/main" xmlns="" id="{A07C2CA3-FEC7-461A-9EB1-6FEC3A802370}"/>
                  </a:ext>
                </a:extLst>
              </p:cNvPr>
              <p:cNvSpPr/>
              <p:nvPr/>
            </p:nvSpPr>
            <p:spPr>
              <a:xfrm>
                <a:off x="1125300" y="4503075"/>
                <a:ext cx="153800" cy="141650"/>
              </a:xfrm>
              <a:custGeom>
                <a:avLst/>
                <a:gdLst/>
                <a:ahLst/>
                <a:cxnLst/>
                <a:rect l="l" t="t" r="r" b="b"/>
                <a:pathLst>
                  <a:path w="6152" h="5666" extrusionOk="0">
                    <a:moveTo>
                      <a:pt x="3044" y="1140"/>
                    </a:moveTo>
                    <a:cubicBezTo>
                      <a:pt x="3263" y="1140"/>
                      <a:pt x="3484" y="1182"/>
                      <a:pt x="3694" y="1269"/>
                    </a:cubicBezTo>
                    <a:cubicBezTo>
                      <a:pt x="4328" y="1532"/>
                      <a:pt x="4741" y="2151"/>
                      <a:pt x="4741" y="2836"/>
                    </a:cubicBezTo>
                    <a:cubicBezTo>
                      <a:pt x="4741" y="3525"/>
                      <a:pt x="4328" y="4144"/>
                      <a:pt x="3694" y="4406"/>
                    </a:cubicBezTo>
                    <a:cubicBezTo>
                      <a:pt x="3484" y="4493"/>
                      <a:pt x="3263" y="4536"/>
                      <a:pt x="3044" y="4536"/>
                    </a:cubicBezTo>
                    <a:cubicBezTo>
                      <a:pt x="2602" y="4536"/>
                      <a:pt x="2168" y="4363"/>
                      <a:pt x="1843" y="4038"/>
                    </a:cubicBezTo>
                    <a:cubicBezTo>
                      <a:pt x="1178" y="3377"/>
                      <a:pt x="1178" y="2299"/>
                      <a:pt x="1843" y="1638"/>
                    </a:cubicBezTo>
                    <a:cubicBezTo>
                      <a:pt x="2168" y="1312"/>
                      <a:pt x="2602" y="1140"/>
                      <a:pt x="3044" y="1140"/>
                    </a:cubicBezTo>
                    <a:close/>
                    <a:moveTo>
                      <a:pt x="3043" y="0"/>
                    </a:moveTo>
                    <a:cubicBezTo>
                      <a:pt x="2680" y="0"/>
                      <a:pt x="2313" y="70"/>
                      <a:pt x="1961" y="215"/>
                    </a:cubicBezTo>
                    <a:cubicBezTo>
                      <a:pt x="710" y="732"/>
                      <a:pt x="1" y="2060"/>
                      <a:pt x="264" y="3386"/>
                    </a:cubicBezTo>
                    <a:cubicBezTo>
                      <a:pt x="529" y="4709"/>
                      <a:pt x="1688" y="5666"/>
                      <a:pt x="3038" y="5666"/>
                    </a:cubicBezTo>
                    <a:cubicBezTo>
                      <a:pt x="3040" y="5666"/>
                      <a:pt x="3042" y="5666"/>
                      <a:pt x="3045" y="5666"/>
                    </a:cubicBezTo>
                    <a:cubicBezTo>
                      <a:pt x="3048" y="5666"/>
                      <a:pt x="3052" y="5666"/>
                      <a:pt x="3056" y="5666"/>
                    </a:cubicBezTo>
                    <a:cubicBezTo>
                      <a:pt x="3801" y="5666"/>
                      <a:pt x="4518" y="5367"/>
                      <a:pt x="5046" y="4838"/>
                    </a:cubicBezTo>
                    <a:cubicBezTo>
                      <a:pt x="6004" y="3884"/>
                      <a:pt x="6152" y="2386"/>
                      <a:pt x="5400" y="1260"/>
                    </a:cubicBezTo>
                    <a:cubicBezTo>
                      <a:pt x="4862" y="453"/>
                      <a:pt x="3967" y="0"/>
                      <a:pt x="304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37" name="Google Shape;5134;p63">
                <a:extLst>
                  <a:ext uri="{FF2B5EF4-FFF2-40B4-BE49-F238E27FC236}">
                    <a16:creationId xmlns:a16="http://schemas.microsoft.com/office/drawing/2014/main" xmlns="" id="{463E71C6-329B-4387-9B7E-04483B9A0B39}"/>
                  </a:ext>
                </a:extLst>
              </p:cNvPr>
              <p:cNvSpPr/>
              <p:nvPr/>
            </p:nvSpPr>
            <p:spPr>
              <a:xfrm>
                <a:off x="890400" y="4399350"/>
                <a:ext cx="486600" cy="483150"/>
              </a:xfrm>
              <a:custGeom>
                <a:avLst/>
                <a:gdLst/>
                <a:ahLst/>
                <a:cxnLst/>
                <a:rect l="l" t="t" r="r" b="b"/>
                <a:pathLst>
                  <a:path w="19464" h="19326" extrusionOk="0">
                    <a:moveTo>
                      <a:pt x="17908" y="1131"/>
                    </a:moveTo>
                    <a:cubicBezTo>
                      <a:pt x="18031" y="1131"/>
                      <a:pt x="18157" y="1132"/>
                      <a:pt x="18283" y="1134"/>
                    </a:cubicBezTo>
                    <a:cubicBezTo>
                      <a:pt x="18301" y="2369"/>
                      <a:pt x="18232" y="3465"/>
                      <a:pt x="18057" y="4449"/>
                    </a:cubicBezTo>
                    <a:cubicBezTo>
                      <a:pt x="16453" y="4223"/>
                      <a:pt x="15191" y="2960"/>
                      <a:pt x="14968" y="1357"/>
                    </a:cubicBezTo>
                    <a:cubicBezTo>
                      <a:pt x="15851" y="1203"/>
                      <a:pt x="16825" y="1131"/>
                      <a:pt x="17908" y="1131"/>
                    </a:cubicBezTo>
                    <a:close/>
                    <a:moveTo>
                      <a:pt x="6462" y="6683"/>
                    </a:moveTo>
                    <a:lnTo>
                      <a:pt x="6462" y="6686"/>
                    </a:lnTo>
                    <a:cubicBezTo>
                      <a:pt x="6003" y="7471"/>
                      <a:pt x="5574" y="8281"/>
                      <a:pt x="5173" y="9066"/>
                    </a:cubicBezTo>
                    <a:lnTo>
                      <a:pt x="2712" y="8839"/>
                    </a:lnTo>
                    <a:cubicBezTo>
                      <a:pt x="3545" y="7571"/>
                      <a:pt x="4952" y="6756"/>
                      <a:pt x="6462" y="6683"/>
                    </a:cubicBezTo>
                    <a:close/>
                    <a:moveTo>
                      <a:pt x="13863" y="1608"/>
                    </a:moveTo>
                    <a:cubicBezTo>
                      <a:pt x="14195" y="3637"/>
                      <a:pt x="15783" y="5225"/>
                      <a:pt x="17809" y="5557"/>
                    </a:cubicBezTo>
                    <a:cubicBezTo>
                      <a:pt x="17347" y="7209"/>
                      <a:pt x="16532" y="8534"/>
                      <a:pt x="15303" y="9718"/>
                    </a:cubicBezTo>
                    <a:cubicBezTo>
                      <a:pt x="13932" y="11043"/>
                      <a:pt x="11825" y="12218"/>
                      <a:pt x="9868" y="13221"/>
                    </a:cubicBezTo>
                    <a:lnTo>
                      <a:pt x="6196" y="9552"/>
                    </a:lnTo>
                    <a:cubicBezTo>
                      <a:pt x="7199" y="7592"/>
                      <a:pt x="8376" y="5485"/>
                      <a:pt x="9699" y="4114"/>
                    </a:cubicBezTo>
                    <a:cubicBezTo>
                      <a:pt x="10886" y="2885"/>
                      <a:pt x="12208" y="2073"/>
                      <a:pt x="13863" y="1608"/>
                    </a:cubicBezTo>
                    <a:close/>
                    <a:moveTo>
                      <a:pt x="5659" y="10612"/>
                    </a:moveTo>
                    <a:lnTo>
                      <a:pt x="8805" y="13758"/>
                    </a:lnTo>
                    <a:lnTo>
                      <a:pt x="8503" y="13909"/>
                    </a:lnTo>
                    <a:cubicBezTo>
                      <a:pt x="8237" y="14039"/>
                      <a:pt x="7984" y="14169"/>
                      <a:pt x="7736" y="14292"/>
                    </a:cubicBezTo>
                    <a:lnTo>
                      <a:pt x="5124" y="11681"/>
                    </a:lnTo>
                    <a:cubicBezTo>
                      <a:pt x="5248" y="11433"/>
                      <a:pt x="5378" y="11179"/>
                      <a:pt x="5508" y="10914"/>
                    </a:cubicBezTo>
                    <a:lnTo>
                      <a:pt x="5659" y="10612"/>
                    </a:lnTo>
                    <a:close/>
                    <a:moveTo>
                      <a:pt x="12658" y="13000"/>
                    </a:moveTo>
                    <a:lnTo>
                      <a:pt x="12658" y="13000"/>
                    </a:lnTo>
                    <a:cubicBezTo>
                      <a:pt x="12567" y="14483"/>
                      <a:pt x="11782" y="15835"/>
                      <a:pt x="10538" y="16651"/>
                    </a:cubicBezTo>
                    <a:lnTo>
                      <a:pt x="10348" y="14247"/>
                    </a:lnTo>
                    <a:cubicBezTo>
                      <a:pt x="11109" y="13858"/>
                      <a:pt x="11894" y="13441"/>
                      <a:pt x="12658" y="13000"/>
                    </a:cubicBezTo>
                    <a:close/>
                    <a:moveTo>
                      <a:pt x="4596" y="12756"/>
                    </a:moveTo>
                    <a:lnTo>
                      <a:pt x="5233" y="13393"/>
                    </a:lnTo>
                    <a:lnTo>
                      <a:pt x="4034" y="14594"/>
                    </a:lnTo>
                    <a:cubicBezTo>
                      <a:pt x="3814" y="14815"/>
                      <a:pt x="3811" y="15174"/>
                      <a:pt x="4034" y="15395"/>
                    </a:cubicBezTo>
                    <a:cubicBezTo>
                      <a:pt x="4145" y="15505"/>
                      <a:pt x="4290" y="15560"/>
                      <a:pt x="4434" y="15560"/>
                    </a:cubicBezTo>
                    <a:cubicBezTo>
                      <a:pt x="4579" y="15560"/>
                      <a:pt x="4724" y="15505"/>
                      <a:pt x="4835" y="15395"/>
                    </a:cubicBezTo>
                    <a:lnTo>
                      <a:pt x="6036" y="14193"/>
                    </a:lnTo>
                    <a:lnTo>
                      <a:pt x="6673" y="14833"/>
                    </a:lnTo>
                    <a:cubicBezTo>
                      <a:pt x="6528" y="15192"/>
                      <a:pt x="6311" y="15521"/>
                      <a:pt x="6036" y="15796"/>
                    </a:cubicBezTo>
                    <a:cubicBezTo>
                      <a:pt x="5387" y="16445"/>
                      <a:pt x="3110" y="17327"/>
                      <a:pt x="1555" y="17864"/>
                    </a:cubicBezTo>
                    <a:cubicBezTo>
                      <a:pt x="2096" y="16312"/>
                      <a:pt x="2984" y="14042"/>
                      <a:pt x="3633" y="13393"/>
                    </a:cubicBezTo>
                    <a:cubicBezTo>
                      <a:pt x="3908" y="13115"/>
                      <a:pt x="4234" y="12900"/>
                      <a:pt x="4596" y="12756"/>
                    </a:cubicBezTo>
                    <a:close/>
                    <a:moveTo>
                      <a:pt x="17939" y="0"/>
                    </a:moveTo>
                    <a:cubicBezTo>
                      <a:pt x="16582" y="0"/>
                      <a:pt x="15371" y="113"/>
                      <a:pt x="14282" y="349"/>
                    </a:cubicBezTo>
                    <a:cubicBezTo>
                      <a:pt x="14258" y="352"/>
                      <a:pt x="14234" y="358"/>
                      <a:pt x="14213" y="364"/>
                    </a:cubicBezTo>
                    <a:cubicBezTo>
                      <a:pt x="12057" y="841"/>
                      <a:pt x="10360" y="1801"/>
                      <a:pt x="8887" y="3329"/>
                    </a:cubicBezTo>
                    <a:cubicBezTo>
                      <a:pt x="8277" y="3960"/>
                      <a:pt x="7703" y="4724"/>
                      <a:pt x="7166" y="5548"/>
                    </a:cubicBezTo>
                    <a:lnTo>
                      <a:pt x="6676" y="5548"/>
                    </a:lnTo>
                    <a:cubicBezTo>
                      <a:pt x="5583" y="5548"/>
                      <a:pt x="4511" y="5856"/>
                      <a:pt x="3584" y="6436"/>
                    </a:cubicBezTo>
                    <a:cubicBezTo>
                      <a:pt x="2658" y="7016"/>
                      <a:pt x="1909" y="7837"/>
                      <a:pt x="1420" y="8815"/>
                    </a:cubicBezTo>
                    <a:lnTo>
                      <a:pt x="1284" y="9084"/>
                    </a:lnTo>
                    <a:cubicBezTo>
                      <a:pt x="1096" y="9458"/>
                      <a:pt x="1368" y="9902"/>
                      <a:pt x="1791" y="9905"/>
                    </a:cubicBezTo>
                    <a:lnTo>
                      <a:pt x="1948" y="9905"/>
                    </a:lnTo>
                    <a:lnTo>
                      <a:pt x="4623" y="10153"/>
                    </a:lnTo>
                    <a:cubicBezTo>
                      <a:pt x="4581" y="10237"/>
                      <a:pt x="4539" y="10322"/>
                      <a:pt x="4496" y="10409"/>
                    </a:cubicBezTo>
                    <a:cubicBezTo>
                      <a:pt x="4297" y="10802"/>
                      <a:pt x="4113" y="11176"/>
                      <a:pt x="3929" y="11533"/>
                    </a:cubicBezTo>
                    <a:cubicBezTo>
                      <a:pt x="3880" y="11626"/>
                      <a:pt x="3859" y="11732"/>
                      <a:pt x="3868" y="11838"/>
                    </a:cubicBezTo>
                    <a:cubicBezTo>
                      <a:pt x="3485" y="12031"/>
                      <a:pt x="3135" y="12287"/>
                      <a:pt x="2833" y="12592"/>
                    </a:cubicBezTo>
                    <a:cubicBezTo>
                      <a:pt x="1664" y="13761"/>
                      <a:pt x="275" y="18097"/>
                      <a:pt x="121" y="18586"/>
                    </a:cubicBezTo>
                    <a:cubicBezTo>
                      <a:pt x="1" y="18966"/>
                      <a:pt x="294" y="19325"/>
                      <a:pt x="657" y="19325"/>
                    </a:cubicBezTo>
                    <a:cubicBezTo>
                      <a:pt x="713" y="19325"/>
                      <a:pt x="770" y="19317"/>
                      <a:pt x="828" y="19299"/>
                    </a:cubicBezTo>
                    <a:cubicBezTo>
                      <a:pt x="1320" y="19145"/>
                      <a:pt x="5665" y="17765"/>
                      <a:pt x="6836" y="16593"/>
                    </a:cubicBezTo>
                    <a:cubicBezTo>
                      <a:pt x="7144" y="16288"/>
                      <a:pt x="7398" y="15935"/>
                      <a:pt x="7594" y="15549"/>
                    </a:cubicBezTo>
                    <a:lnTo>
                      <a:pt x="7628" y="15549"/>
                    </a:lnTo>
                    <a:cubicBezTo>
                      <a:pt x="7715" y="15549"/>
                      <a:pt x="7806" y="15527"/>
                      <a:pt x="7884" y="15485"/>
                    </a:cubicBezTo>
                    <a:cubicBezTo>
                      <a:pt x="8240" y="15304"/>
                      <a:pt x="8615" y="15117"/>
                      <a:pt x="9010" y="14920"/>
                    </a:cubicBezTo>
                    <a:lnTo>
                      <a:pt x="9255" y="14797"/>
                    </a:lnTo>
                    <a:lnTo>
                      <a:pt x="9463" y="17418"/>
                    </a:lnTo>
                    <a:lnTo>
                      <a:pt x="9463" y="17578"/>
                    </a:lnTo>
                    <a:cubicBezTo>
                      <a:pt x="9463" y="17906"/>
                      <a:pt x="9732" y="18144"/>
                      <a:pt x="10028" y="18144"/>
                    </a:cubicBezTo>
                    <a:cubicBezTo>
                      <a:pt x="10113" y="18144"/>
                      <a:pt x="10201" y="18124"/>
                      <a:pt x="10285" y="18082"/>
                    </a:cubicBezTo>
                    <a:lnTo>
                      <a:pt x="10553" y="17946"/>
                    </a:lnTo>
                    <a:cubicBezTo>
                      <a:pt x="12543" y="16950"/>
                      <a:pt x="13802" y="14914"/>
                      <a:pt x="13799" y="12689"/>
                    </a:cubicBezTo>
                    <a:lnTo>
                      <a:pt x="13799" y="12303"/>
                    </a:lnTo>
                    <a:cubicBezTo>
                      <a:pt x="14654" y="11750"/>
                      <a:pt x="15442" y="11161"/>
                      <a:pt x="16091" y="10536"/>
                    </a:cubicBezTo>
                    <a:cubicBezTo>
                      <a:pt x="17619" y="9060"/>
                      <a:pt x="18582" y="7366"/>
                      <a:pt x="19059" y="5207"/>
                    </a:cubicBezTo>
                    <a:cubicBezTo>
                      <a:pt x="19065" y="5186"/>
                      <a:pt x="19068" y="5165"/>
                      <a:pt x="19071" y="5140"/>
                    </a:cubicBezTo>
                    <a:cubicBezTo>
                      <a:pt x="19361" y="3809"/>
                      <a:pt x="19464" y="2302"/>
                      <a:pt x="19403" y="563"/>
                    </a:cubicBezTo>
                    <a:cubicBezTo>
                      <a:pt x="19394" y="264"/>
                      <a:pt x="19156" y="25"/>
                      <a:pt x="18857" y="16"/>
                    </a:cubicBezTo>
                    <a:cubicBezTo>
                      <a:pt x="18544" y="6"/>
                      <a:pt x="18238" y="0"/>
                      <a:pt x="1793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38" name="Google Shape;5135;p63">
                <a:extLst>
                  <a:ext uri="{FF2B5EF4-FFF2-40B4-BE49-F238E27FC236}">
                    <a16:creationId xmlns:a16="http://schemas.microsoft.com/office/drawing/2014/main" xmlns="" id="{F11C5E5B-24C0-4593-821A-1A8923412EA0}"/>
                  </a:ext>
                </a:extLst>
              </p:cNvPr>
              <p:cNvSpPr/>
              <p:nvPr/>
            </p:nvSpPr>
            <p:spPr>
              <a:xfrm>
                <a:off x="1106975" y="4639875"/>
                <a:ext cx="28325" cy="28325"/>
              </a:xfrm>
              <a:custGeom>
                <a:avLst/>
                <a:gdLst/>
                <a:ahLst/>
                <a:cxnLst/>
                <a:rect l="l" t="t" r="r" b="b"/>
                <a:pathLst>
                  <a:path w="1133" h="1133" extrusionOk="0">
                    <a:moveTo>
                      <a:pt x="565" y="0"/>
                    </a:moveTo>
                    <a:cubicBezTo>
                      <a:pt x="254" y="0"/>
                      <a:pt x="0" y="254"/>
                      <a:pt x="0" y="568"/>
                    </a:cubicBezTo>
                    <a:cubicBezTo>
                      <a:pt x="0" y="879"/>
                      <a:pt x="254" y="1133"/>
                      <a:pt x="565" y="1133"/>
                    </a:cubicBezTo>
                    <a:cubicBezTo>
                      <a:pt x="879" y="1133"/>
                      <a:pt x="1132" y="879"/>
                      <a:pt x="1132" y="568"/>
                    </a:cubicBezTo>
                    <a:cubicBezTo>
                      <a:pt x="1132" y="254"/>
                      <a:pt x="879" y="0"/>
                      <a:pt x="5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39" name="Google Shape;5136;p63">
              <a:extLst>
                <a:ext uri="{FF2B5EF4-FFF2-40B4-BE49-F238E27FC236}">
                  <a16:creationId xmlns:a16="http://schemas.microsoft.com/office/drawing/2014/main" xmlns="" id="{0E8D40DD-CF4B-4032-9A7F-B8B4337BF642}"/>
                </a:ext>
              </a:extLst>
            </p:cNvPr>
            <p:cNvGrpSpPr/>
            <p:nvPr/>
          </p:nvGrpSpPr>
          <p:grpSpPr>
            <a:xfrm>
              <a:off x="4622736" y="4012792"/>
              <a:ext cx="231303" cy="210536"/>
              <a:chOff x="1487200" y="4421025"/>
              <a:chExt cx="483125" cy="439750"/>
            </a:xfrm>
            <a:solidFill>
              <a:schemeClr val="accent4"/>
            </a:solidFill>
          </p:grpSpPr>
          <p:sp>
            <p:nvSpPr>
              <p:cNvPr id="1440" name="Google Shape;5137;p63">
                <a:extLst>
                  <a:ext uri="{FF2B5EF4-FFF2-40B4-BE49-F238E27FC236}">
                    <a16:creationId xmlns:a16="http://schemas.microsoft.com/office/drawing/2014/main" xmlns="" id="{BE2B6E17-259C-481E-85F5-6E7FB56D8CAF}"/>
                  </a:ext>
                </a:extLst>
              </p:cNvPr>
              <p:cNvSpPr/>
              <p:nvPr/>
            </p:nvSpPr>
            <p:spPr>
              <a:xfrm>
                <a:off x="1487200" y="4421025"/>
                <a:ext cx="483125" cy="439750"/>
              </a:xfrm>
              <a:custGeom>
                <a:avLst/>
                <a:gdLst/>
                <a:ahLst/>
                <a:cxnLst/>
                <a:rect l="l" t="t" r="r" b="b"/>
                <a:pathLst>
                  <a:path w="19325" h="17590" extrusionOk="0">
                    <a:moveTo>
                      <a:pt x="12818" y="1130"/>
                    </a:moveTo>
                    <a:cubicBezTo>
                      <a:pt x="14361" y="1130"/>
                      <a:pt x="15671" y="2389"/>
                      <a:pt x="15867" y="4059"/>
                    </a:cubicBezTo>
                    <a:cubicBezTo>
                      <a:pt x="15867" y="4077"/>
                      <a:pt x="15870" y="4095"/>
                      <a:pt x="15873" y="4110"/>
                    </a:cubicBezTo>
                    <a:lnTo>
                      <a:pt x="16242" y="5871"/>
                    </a:lnTo>
                    <a:lnTo>
                      <a:pt x="9406" y="5871"/>
                    </a:lnTo>
                    <a:lnTo>
                      <a:pt x="11707" y="4110"/>
                    </a:lnTo>
                    <a:cubicBezTo>
                      <a:pt x="11957" y="3920"/>
                      <a:pt x="12008" y="3561"/>
                      <a:pt x="11815" y="3310"/>
                    </a:cubicBezTo>
                    <a:cubicBezTo>
                      <a:pt x="11703" y="3166"/>
                      <a:pt x="11534" y="3091"/>
                      <a:pt x="11364" y="3091"/>
                    </a:cubicBezTo>
                    <a:cubicBezTo>
                      <a:pt x="11242" y="3091"/>
                      <a:pt x="11119" y="3130"/>
                      <a:pt x="11015" y="3211"/>
                    </a:cubicBezTo>
                    <a:lnTo>
                      <a:pt x="7618" y="5816"/>
                    </a:lnTo>
                    <a:cubicBezTo>
                      <a:pt x="7597" y="5835"/>
                      <a:pt x="7576" y="5853"/>
                      <a:pt x="7558" y="5871"/>
                    </a:cubicBezTo>
                    <a:lnTo>
                      <a:pt x="3083" y="5871"/>
                    </a:lnTo>
                    <a:lnTo>
                      <a:pt x="3451" y="4110"/>
                    </a:lnTo>
                    <a:cubicBezTo>
                      <a:pt x="3454" y="4095"/>
                      <a:pt x="3457" y="4077"/>
                      <a:pt x="3460" y="4059"/>
                    </a:cubicBezTo>
                    <a:cubicBezTo>
                      <a:pt x="3654" y="2389"/>
                      <a:pt x="4964" y="1130"/>
                      <a:pt x="6507" y="1130"/>
                    </a:cubicBezTo>
                    <a:close/>
                    <a:moveTo>
                      <a:pt x="16939" y="7021"/>
                    </a:moveTo>
                    <a:cubicBezTo>
                      <a:pt x="17631" y="7021"/>
                      <a:pt x="18192" y="7580"/>
                      <a:pt x="18192" y="8274"/>
                    </a:cubicBezTo>
                    <a:lnTo>
                      <a:pt x="18192" y="11913"/>
                    </a:lnTo>
                    <a:cubicBezTo>
                      <a:pt x="18192" y="12604"/>
                      <a:pt x="17631" y="13163"/>
                      <a:pt x="16939" y="13166"/>
                    </a:cubicBezTo>
                    <a:lnTo>
                      <a:pt x="2385" y="13166"/>
                    </a:lnTo>
                    <a:cubicBezTo>
                      <a:pt x="1694" y="13163"/>
                      <a:pt x="1132" y="12604"/>
                      <a:pt x="1132" y="11913"/>
                    </a:cubicBezTo>
                    <a:lnTo>
                      <a:pt x="1132" y="8274"/>
                    </a:lnTo>
                    <a:cubicBezTo>
                      <a:pt x="1132" y="7580"/>
                      <a:pt x="1694" y="7021"/>
                      <a:pt x="2385" y="7021"/>
                    </a:cubicBezTo>
                    <a:close/>
                    <a:moveTo>
                      <a:pt x="5813" y="14304"/>
                    </a:moveTo>
                    <a:lnTo>
                      <a:pt x="5813" y="15889"/>
                    </a:lnTo>
                    <a:cubicBezTo>
                      <a:pt x="5813" y="16203"/>
                      <a:pt x="5559" y="16457"/>
                      <a:pt x="5248" y="16457"/>
                    </a:cubicBezTo>
                    <a:lnTo>
                      <a:pt x="3874" y="16457"/>
                    </a:lnTo>
                    <a:cubicBezTo>
                      <a:pt x="3560" y="16457"/>
                      <a:pt x="3306" y="16203"/>
                      <a:pt x="3306" y="15889"/>
                    </a:cubicBezTo>
                    <a:lnTo>
                      <a:pt x="3306" y="14304"/>
                    </a:lnTo>
                    <a:close/>
                    <a:moveTo>
                      <a:pt x="16018" y="14304"/>
                    </a:moveTo>
                    <a:lnTo>
                      <a:pt x="16018" y="15889"/>
                    </a:lnTo>
                    <a:cubicBezTo>
                      <a:pt x="16018" y="16203"/>
                      <a:pt x="15765" y="16457"/>
                      <a:pt x="15454" y="16457"/>
                    </a:cubicBezTo>
                    <a:lnTo>
                      <a:pt x="14080" y="16457"/>
                    </a:lnTo>
                    <a:cubicBezTo>
                      <a:pt x="13766" y="16457"/>
                      <a:pt x="13512" y="16203"/>
                      <a:pt x="13512" y="15889"/>
                    </a:cubicBezTo>
                    <a:lnTo>
                      <a:pt x="13512" y="14304"/>
                    </a:lnTo>
                    <a:close/>
                    <a:moveTo>
                      <a:pt x="6507" y="1"/>
                    </a:moveTo>
                    <a:cubicBezTo>
                      <a:pt x="4396" y="1"/>
                      <a:pt x="2609" y="1677"/>
                      <a:pt x="2337" y="3902"/>
                    </a:cubicBezTo>
                    <a:lnTo>
                      <a:pt x="1911" y="5934"/>
                    </a:lnTo>
                    <a:cubicBezTo>
                      <a:pt x="800" y="6161"/>
                      <a:pt x="0" y="7139"/>
                      <a:pt x="0" y="8274"/>
                    </a:cubicBezTo>
                    <a:lnTo>
                      <a:pt x="0" y="11910"/>
                    </a:lnTo>
                    <a:cubicBezTo>
                      <a:pt x="3" y="13145"/>
                      <a:pt x="945" y="14177"/>
                      <a:pt x="2174" y="14286"/>
                    </a:cubicBezTo>
                    <a:lnTo>
                      <a:pt x="2174" y="15889"/>
                    </a:lnTo>
                    <a:cubicBezTo>
                      <a:pt x="2174" y="16828"/>
                      <a:pt x="2935" y="17586"/>
                      <a:pt x="3874" y="17589"/>
                    </a:cubicBezTo>
                    <a:lnTo>
                      <a:pt x="5248" y="17589"/>
                    </a:lnTo>
                    <a:cubicBezTo>
                      <a:pt x="6184" y="17586"/>
                      <a:pt x="6945" y="16828"/>
                      <a:pt x="6945" y="15889"/>
                    </a:cubicBezTo>
                    <a:lnTo>
                      <a:pt x="6945" y="14298"/>
                    </a:lnTo>
                    <a:lnTo>
                      <a:pt x="12380" y="14298"/>
                    </a:lnTo>
                    <a:lnTo>
                      <a:pt x="12380" y="15889"/>
                    </a:lnTo>
                    <a:cubicBezTo>
                      <a:pt x="12380" y="16828"/>
                      <a:pt x="13141" y="17586"/>
                      <a:pt x="14080" y="17589"/>
                    </a:cubicBezTo>
                    <a:lnTo>
                      <a:pt x="15454" y="17589"/>
                    </a:lnTo>
                    <a:cubicBezTo>
                      <a:pt x="16390" y="17586"/>
                      <a:pt x="17151" y="16828"/>
                      <a:pt x="17151" y="15889"/>
                    </a:cubicBezTo>
                    <a:lnTo>
                      <a:pt x="17151" y="14286"/>
                    </a:lnTo>
                    <a:cubicBezTo>
                      <a:pt x="18380" y="14177"/>
                      <a:pt x="19322" y="13145"/>
                      <a:pt x="19325" y="11913"/>
                    </a:cubicBezTo>
                    <a:lnTo>
                      <a:pt x="19325" y="8274"/>
                    </a:lnTo>
                    <a:cubicBezTo>
                      <a:pt x="19325" y="7139"/>
                      <a:pt x="18524" y="6161"/>
                      <a:pt x="17413" y="5934"/>
                    </a:cubicBezTo>
                    <a:lnTo>
                      <a:pt x="16988" y="3902"/>
                    </a:lnTo>
                    <a:cubicBezTo>
                      <a:pt x="16716" y="1677"/>
                      <a:pt x="14928" y="1"/>
                      <a:pt x="1281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41" name="Google Shape;5138;p63">
                <a:extLst>
                  <a:ext uri="{FF2B5EF4-FFF2-40B4-BE49-F238E27FC236}">
                    <a16:creationId xmlns:a16="http://schemas.microsoft.com/office/drawing/2014/main" xmlns="" id="{93D87CBB-C28D-4CC9-9BDF-6EDC86DBCAC0}"/>
                  </a:ext>
                </a:extLst>
              </p:cNvPr>
              <p:cNvSpPr/>
              <p:nvPr/>
            </p:nvSpPr>
            <p:spPr>
              <a:xfrm>
                <a:off x="1544950" y="4622200"/>
                <a:ext cx="103950" cy="100025"/>
              </a:xfrm>
              <a:custGeom>
                <a:avLst/>
                <a:gdLst/>
                <a:ahLst/>
                <a:cxnLst/>
                <a:rect l="l" t="t" r="r" b="b"/>
                <a:pathLst>
                  <a:path w="4158" h="4001" extrusionOk="0">
                    <a:moveTo>
                      <a:pt x="2152" y="1131"/>
                    </a:moveTo>
                    <a:cubicBezTo>
                      <a:pt x="2599" y="1131"/>
                      <a:pt x="3025" y="1477"/>
                      <a:pt x="3025" y="2000"/>
                    </a:cubicBezTo>
                    <a:cubicBezTo>
                      <a:pt x="3025" y="2480"/>
                      <a:pt x="2639" y="2869"/>
                      <a:pt x="2159" y="2869"/>
                    </a:cubicBezTo>
                    <a:cubicBezTo>
                      <a:pt x="1386" y="2869"/>
                      <a:pt x="996" y="1933"/>
                      <a:pt x="1543" y="1387"/>
                    </a:cubicBezTo>
                    <a:cubicBezTo>
                      <a:pt x="1721" y="1210"/>
                      <a:pt x="1939" y="1131"/>
                      <a:pt x="2152" y="1131"/>
                    </a:cubicBezTo>
                    <a:close/>
                    <a:moveTo>
                      <a:pt x="2159" y="1"/>
                    </a:moveTo>
                    <a:cubicBezTo>
                      <a:pt x="1350" y="1"/>
                      <a:pt x="619" y="487"/>
                      <a:pt x="311" y="1233"/>
                    </a:cubicBezTo>
                    <a:cubicBezTo>
                      <a:pt x="0" y="1982"/>
                      <a:pt x="172" y="2842"/>
                      <a:pt x="743" y="3413"/>
                    </a:cubicBezTo>
                    <a:cubicBezTo>
                      <a:pt x="1127" y="3796"/>
                      <a:pt x="1639" y="4001"/>
                      <a:pt x="2159" y="4001"/>
                    </a:cubicBezTo>
                    <a:cubicBezTo>
                      <a:pt x="2416" y="4001"/>
                      <a:pt x="2676" y="3951"/>
                      <a:pt x="2923" y="3848"/>
                    </a:cubicBezTo>
                    <a:cubicBezTo>
                      <a:pt x="3672" y="3540"/>
                      <a:pt x="4158" y="2809"/>
                      <a:pt x="4158" y="2000"/>
                    </a:cubicBezTo>
                    <a:cubicBezTo>
                      <a:pt x="4158" y="895"/>
                      <a:pt x="3261" y="1"/>
                      <a:pt x="215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42" name="Google Shape;5139;p63">
                <a:extLst>
                  <a:ext uri="{FF2B5EF4-FFF2-40B4-BE49-F238E27FC236}">
                    <a16:creationId xmlns:a16="http://schemas.microsoft.com/office/drawing/2014/main" xmlns="" id="{D124D7D8-35B1-431E-BCFE-FC055FB0301E}"/>
                  </a:ext>
                </a:extLst>
              </p:cNvPr>
              <p:cNvSpPr/>
              <p:nvPr/>
            </p:nvSpPr>
            <p:spPr>
              <a:xfrm>
                <a:off x="1804675" y="4622200"/>
                <a:ext cx="103975" cy="100025"/>
              </a:xfrm>
              <a:custGeom>
                <a:avLst/>
                <a:gdLst/>
                <a:ahLst/>
                <a:cxnLst/>
                <a:rect l="l" t="t" r="r" b="b"/>
                <a:pathLst>
                  <a:path w="4159" h="4001" extrusionOk="0">
                    <a:moveTo>
                      <a:pt x="2152" y="1131"/>
                    </a:moveTo>
                    <a:cubicBezTo>
                      <a:pt x="2598" y="1131"/>
                      <a:pt x="3026" y="1477"/>
                      <a:pt x="3026" y="2000"/>
                    </a:cubicBezTo>
                    <a:cubicBezTo>
                      <a:pt x="3026" y="2480"/>
                      <a:pt x="2637" y="2869"/>
                      <a:pt x="2157" y="2869"/>
                    </a:cubicBezTo>
                    <a:cubicBezTo>
                      <a:pt x="1384" y="2869"/>
                      <a:pt x="997" y="1933"/>
                      <a:pt x="1544" y="1387"/>
                    </a:cubicBezTo>
                    <a:cubicBezTo>
                      <a:pt x="1721" y="1210"/>
                      <a:pt x="1938" y="1131"/>
                      <a:pt x="2152" y="1131"/>
                    </a:cubicBezTo>
                    <a:close/>
                    <a:moveTo>
                      <a:pt x="2157" y="1"/>
                    </a:moveTo>
                    <a:cubicBezTo>
                      <a:pt x="1348" y="1"/>
                      <a:pt x="620" y="487"/>
                      <a:pt x="309" y="1233"/>
                    </a:cubicBezTo>
                    <a:cubicBezTo>
                      <a:pt x="1" y="1982"/>
                      <a:pt x="170" y="2842"/>
                      <a:pt x="744" y="3413"/>
                    </a:cubicBezTo>
                    <a:cubicBezTo>
                      <a:pt x="1125" y="3796"/>
                      <a:pt x="1637" y="4001"/>
                      <a:pt x="2158" y="4001"/>
                    </a:cubicBezTo>
                    <a:cubicBezTo>
                      <a:pt x="2416" y="4001"/>
                      <a:pt x="2676" y="3951"/>
                      <a:pt x="2924" y="3848"/>
                    </a:cubicBezTo>
                    <a:cubicBezTo>
                      <a:pt x="3670" y="3540"/>
                      <a:pt x="4159" y="2809"/>
                      <a:pt x="4159" y="2000"/>
                    </a:cubicBezTo>
                    <a:cubicBezTo>
                      <a:pt x="4156" y="895"/>
                      <a:pt x="3262" y="1"/>
                      <a:pt x="215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43" name="Google Shape;5140;p63">
                <a:extLst>
                  <a:ext uri="{FF2B5EF4-FFF2-40B4-BE49-F238E27FC236}">
                    <a16:creationId xmlns:a16="http://schemas.microsoft.com/office/drawing/2014/main" xmlns="" id="{02C53ACD-325F-4A61-BD38-F9CF3502A2B6}"/>
                  </a:ext>
                </a:extLst>
              </p:cNvPr>
              <p:cNvSpPr/>
              <p:nvPr/>
            </p:nvSpPr>
            <p:spPr>
              <a:xfrm>
                <a:off x="1667450" y="4661825"/>
                <a:ext cx="119825" cy="28350"/>
              </a:xfrm>
              <a:custGeom>
                <a:avLst/>
                <a:gdLst/>
                <a:ahLst/>
                <a:cxnLst/>
                <a:rect l="l" t="t" r="r" b="b"/>
                <a:pathLst>
                  <a:path w="4793" h="1134" extrusionOk="0">
                    <a:moveTo>
                      <a:pt x="565" y="1"/>
                    </a:moveTo>
                    <a:cubicBezTo>
                      <a:pt x="251" y="1"/>
                      <a:pt x="1" y="252"/>
                      <a:pt x="1" y="566"/>
                    </a:cubicBezTo>
                    <a:cubicBezTo>
                      <a:pt x="1" y="880"/>
                      <a:pt x="251" y="1133"/>
                      <a:pt x="565" y="1133"/>
                    </a:cubicBezTo>
                    <a:lnTo>
                      <a:pt x="4228" y="1133"/>
                    </a:lnTo>
                    <a:cubicBezTo>
                      <a:pt x="4539" y="1133"/>
                      <a:pt x="4792" y="880"/>
                      <a:pt x="4792" y="566"/>
                    </a:cubicBezTo>
                    <a:cubicBezTo>
                      <a:pt x="4792" y="252"/>
                      <a:pt x="4539" y="1"/>
                      <a:pt x="422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44" name="Google Shape;5141;p63">
              <a:extLst>
                <a:ext uri="{FF2B5EF4-FFF2-40B4-BE49-F238E27FC236}">
                  <a16:creationId xmlns:a16="http://schemas.microsoft.com/office/drawing/2014/main" xmlns="" id="{7DBF959B-1525-4177-8A66-68C1994E05C7}"/>
                </a:ext>
              </a:extLst>
            </p:cNvPr>
            <p:cNvGrpSpPr/>
            <p:nvPr/>
          </p:nvGrpSpPr>
          <p:grpSpPr>
            <a:xfrm>
              <a:off x="4897629" y="4002415"/>
              <a:ext cx="234522" cy="231291"/>
              <a:chOff x="2079300" y="4399325"/>
              <a:chExt cx="489850" cy="483100"/>
            </a:xfrm>
            <a:solidFill>
              <a:schemeClr val="accent4"/>
            </a:solidFill>
          </p:grpSpPr>
          <p:sp>
            <p:nvSpPr>
              <p:cNvPr id="1445" name="Google Shape;5142;p63">
                <a:extLst>
                  <a:ext uri="{FF2B5EF4-FFF2-40B4-BE49-F238E27FC236}">
                    <a16:creationId xmlns:a16="http://schemas.microsoft.com/office/drawing/2014/main" xmlns="" id="{0A6093CE-A4E0-4A8B-A36C-B79126504FE1}"/>
                  </a:ext>
                </a:extLst>
              </p:cNvPr>
              <p:cNvSpPr/>
              <p:nvPr/>
            </p:nvSpPr>
            <p:spPr>
              <a:xfrm>
                <a:off x="2079300" y="4399325"/>
                <a:ext cx="489850" cy="483100"/>
              </a:xfrm>
              <a:custGeom>
                <a:avLst/>
                <a:gdLst/>
                <a:ahLst/>
                <a:cxnLst/>
                <a:rect l="l" t="t" r="r" b="b"/>
                <a:pathLst>
                  <a:path w="19594" h="19324" extrusionOk="0">
                    <a:moveTo>
                      <a:pt x="17109" y="1134"/>
                    </a:moveTo>
                    <a:cubicBezTo>
                      <a:pt x="17415" y="1134"/>
                      <a:pt x="17714" y="1254"/>
                      <a:pt x="17939" y="1479"/>
                    </a:cubicBezTo>
                    <a:cubicBezTo>
                      <a:pt x="18268" y="1805"/>
                      <a:pt x="18371" y="2297"/>
                      <a:pt x="18205" y="2732"/>
                    </a:cubicBezTo>
                    <a:cubicBezTo>
                      <a:pt x="18003" y="3260"/>
                      <a:pt x="17770" y="3774"/>
                      <a:pt x="17507" y="4275"/>
                    </a:cubicBezTo>
                    <a:cubicBezTo>
                      <a:pt x="16288" y="4088"/>
                      <a:pt x="15330" y="3130"/>
                      <a:pt x="15143" y="1911"/>
                    </a:cubicBezTo>
                    <a:cubicBezTo>
                      <a:pt x="15644" y="1648"/>
                      <a:pt x="16158" y="1415"/>
                      <a:pt x="16686" y="1210"/>
                    </a:cubicBezTo>
                    <a:lnTo>
                      <a:pt x="16686" y="1213"/>
                    </a:lnTo>
                    <a:cubicBezTo>
                      <a:pt x="16824" y="1160"/>
                      <a:pt x="16967" y="1134"/>
                      <a:pt x="17109" y="1134"/>
                    </a:cubicBezTo>
                    <a:close/>
                    <a:moveTo>
                      <a:pt x="2905" y="2901"/>
                    </a:moveTo>
                    <a:lnTo>
                      <a:pt x="10016" y="4541"/>
                    </a:lnTo>
                    <a:cubicBezTo>
                      <a:pt x="9744" y="4855"/>
                      <a:pt x="9485" y="5178"/>
                      <a:pt x="9234" y="5513"/>
                    </a:cubicBezTo>
                    <a:lnTo>
                      <a:pt x="9234" y="5516"/>
                    </a:lnTo>
                    <a:lnTo>
                      <a:pt x="7812" y="7463"/>
                    </a:lnTo>
                    <a:lnTo>
                      <a:pt x="2027" y="3780"/>
                    </a:lnTo>
                    <a:lnTo>
                      <a:pt x="2905" y="2901"/>
                    </a:lnTo>
                    <a:close/>
                    <a:moveTo>
                      <a:pt x="2465" y="11352"/>
                    </a:moveTo>
                    <a:lnTo>
                      <a:pt x="4738" y="11676"/>
                    </a:lnTo>
                    <a:lnTo>
                      <a:pt x="3488" y="13388"/>
                    </a:lnTo>
                    <a:lnTo>
                      <a:pt x="1574" y="12240"/>
                    </a:lnTo>
                    <a:lnTo>
                      <a:pt x="2465" y="11352"/>
                    </a:lnTo>
                    <a:close/>
                    <a:moveTo>
                      <a:pt x="14111" y="2502"/>
                    </a:moveTo>
                    <a:cubicBezTo>
                      <a:pt x="14479" y="3870"/>
                      <a:pt x="15545" y="4939"/>
                      <a:pt x="16913" y="5308"/>
                    </a:cubicBezTo>
                    <a:cubicBezTo>
                      <a:pt x="16318" y="6250"/>
                      <a:pt x="15617" y="7122"/>
                      <a:pt x="14823" y="7907"/>
                    </a:cubicBezTo>
                    <a:cubicBezTo>
                      <a:pt x="14811" y="7916"/>
                      <a:pt x="14802" y="7928"/>
                      <a:pt x="14793" y="7937"/>
                    </a:cubicBezTo>
                    <a:cubicBezTo>
                      <a:pt x="14304" y="8418"/>
                      <a:pt x="13784" y="8861"/>
                      <a:pt x="13235" y="9269"/>
                    </a:cubicBezTo>
                    <a:lnTo>
                      <a:pt x="5140" y="15184"/>
                    </a:lnTo>
                    <a:cubicBezTo>
                      <a:pt x="5128" y="15196"/>
                      <a:pt x="5113" y="15208"/>
                      <a:pt x="5101" y="15217"/>
                    </a:cubicBezTo>
                    <a:cubicBezTo>
                      <a:pt x="5082" y="15235"/>
                      <a:pt x="5061" y="15248"/>
                      <a:pt x="5040" y="15260"/>
                    </a:cubicBezTo>
                    <a:cubicBezTo>
                      <a:pt x="5031" y="15263"/>
                      <a:pt x="5022" y="15269"/>
                      <a:pt x="5016" y="15272"/>
                    </a:cubicBezTo>
                    <a:cubicBezTo>
                      <a:pt x="4925" y="15314"/>
                      <a:pt x="4801" y="15339"/>
                      <a:pt x="4674" y="15339"/>
                    </a:cubicBezTo>
                    <a:cubicBezTo>
                      <a:pt x="4506" y="15339"/>
                      <a:pt x="4333" y="15295"/>
                      <a:pt x="4228" y="15190"/>
                    </a:cubicBezTo>
                    <a:cubicBezTo>
                      <a:pt x="3998" y="14961"/>
                      <a:pt x="4004" y="14544"/>
                      <a:pt x="4237" y="14278"/>
                    </a:cubicBezTo>
                    <a:cubicBezTo>
                      <a:pt x="4249" y="14266"/>
                      <a:pt x="4261" y="14251"/>
                      <a:pt x="4270" y="14239"/>
                    </a:cubicBezTo>
                    <a:lnTo>
                      <a:pt x="10149" y="6186"/>
                    </a:lnTo>
                    <a:cubicBezTo>
                      <a:pt x="11230" y="4722"/>
                      <a:pt x="12574" y="3475"/>
                      <a:pt x="14111" y="2502"/>
                    </a:cubicBezTo>
                    <a:close/>
                    <a:moveTo>
                      <a:pt x="14877" y="9402"/>
                    </a:moveTo>
                    <a:lnTo>
                      <a:pt x="16517" y="16513"/>
                    </a:lnTo>
                    <a:lnTo>
                      <a:pt x="15635" y="17391"/>
                    </a:lnTo>
                    <a:lnTo>
                      <a:pt x="11955" y="11606"/>
                    </a:lnTo>
                    <a:lnTo>
                      <a:pt x="13905" y="10181"/>
                    </a:lnTo>
                    <a:cubicBezTo>
                      <a:pt x="14240" y="9933"/>
                      <a:pt x="14563" y="9674"/>
                      <a:pt x="14877" y="9402"/>
                    </a:cubicBezTo>
                    <a:close/>
                    <a:moveTo>
                      <a:pt x="7743" y="14686"/>
                    </a:moveTo>
                    <a:lnTo>
                      <a:pt x="8069" y="16957"/>
                    </a:lnTo>
                    <a:lnTo>
                      <a:pt x="7181" y="17844"/>
                    </a:lnTo>
                    <a:lnTo>
                      <a:pt x="6034" y="15936"/>
                    </a:lnTo>
                    <a:lnTo>
                      <a:pt x="7743" y="14686"/>
                    </a:lnTo>
                    <a:close/>
                    <a:moveTo>
                      <a:pt x="17108" y="0"/>
                    </a:moveTo>
                    <a:cubicBezTo>
                      <a:pt x="16830" y="0"/>
                      <a:pt x="16550" y="50"/>
                      <a:pt x="16282" y="153"/>
                    </a:cubicBezTo>
                    <a:cubicBezTo>
                      <a:pt x="14280" y="923"/>
                      <a:pt x="12456" y="2092"/>
                      <a:pt x="10919" y="3586"/>
                    </a:cubicBezTo>
                    <a:lnTo>
                      <a:pt x="7758" y="2856"/>
                    </a:lnTo>
                    <a:lnTo>
                      <a:pt x="7978" y="2635"/>
                    </a:lnTo>
                    <a:cubicBezTo>
                      <a:pt x="8198" y="2415"/>
                      <a:pt x="8198" y="2056"/>
                      <a:pt x="7978" y="1835"/>
                    </a:cubicBezTo>
                    <a:cubicBezTo>
                      <a:pt x="7868" y="1724"/>
                      <a:pt x="7724" y="1669"/>
                      <a:pt x="7579" y="1669"/>
                    </a:cubicBezTo>
                    <a:cubicBezTo>
                      <a:pt x="7434" y="1669"/>
                      <a:pt x="7288" y="1725"/>
                      <a:pt x="7178" y="1835"/>
                    </a:cubicBezTo>
                    <a:lnTo>
                      <a:pt x="6456" y="2557"/>
                    </a:lnTo>
                    <a:lnTo>
                      <a:pt x="3850" y="1956"/>
                    </a:lnTo>
                    <a:lnTo>
                      <a:pt x="4074" y="1736"/>
                    </a:lnTo>
                    <a:cubicBezTo>
                      <a:pt x="4300" y="1515"/>
                      <a:pt x="4303" y="1150"/>
                      <a:pt x="4080" y="926"/>
                    </a:cubicBezTo>
                    <a:cubicBezTo>
                      <a:pt x="3969" y="816"/>
                      <a:pt x="3824" y="761"/>
                      <a:pt x="3679" y="761"/>
                    </a:cubicBezTo>
                    <a:cubicBezTo>
                      <a:pt x="3531" y="761"/>
                      <a:pt x="3384" y="818"/>
                      <a:pt x="3274" y="932"/>
                    </a:cubicBezTo>
                    <a:lnTo>
                      <a:pt x="1945" y="2261"/>
                    </a:lnTo>
                    <a:lnTo>
                      <a:pt x="725" y="3478"/>
                    </a:lnTo>
                    <a:cubicBezTo>
                      <a:pt x="469" y="3734"/>
                      <a:pt x="517" y="4163"/>
                      <a:pt x="822" y="4356"/>
                    </a:cubicBezTo>
                    <a:lnTo>
                      <a:pt x="7145" y="8378"/>
                    </a:lnTo>
                    <a:lnTo>
                      <a:pt x="5496" y="10640"/>
                    </a:lnTo>
                    <a:lnTo>
                      <a:pt x="2344" y="10190"/>
                    </a:lnTo>
                    <a:cubicBezTo>
                      <a:pt x="2317" y="10186"/>
                      <a:pt x="2290" y="10185"/>
                      <a:pt x="2264" y="10185"/>
                    </a:cubicBezTo>
                    <a:cubicBezTo>
                      <a:pt x="2113" y="10185"/>
                      <a:pt x="1969" y="10242"/>
                      <a:pt x="1864" y="10350"/>
                    </a:cubicBezTo>
                    <a:lnTo>
                      <a:pt x="260" y="11950"/>
                    </a:lnTo>
                    <a:cubicBezTo>
                      <a:pt x="1" y="12213"/>
                      <a:pt x="55" y="12648"/>
                      <a:pt x="369" y="12838"/>
                    </a:cubicBezTo>
                    <a:lnTo>
                      <a:pt x="2966" y="14393"/>
                    </a:lnTo>
                    <a:cubicBezTo>
                      <a:pt x="2851" y="14964"/>
                      <a:pt x="3008" y="15574"/>
                      <a:pt x="3428" y="15990"/>
                    </a:cubicBezTo>
                    <a:cubicBezTo>
                      <a:pt x="3757" y="16322"/>
                      <a:pt x="4219" y="16467"/>
                      <a:pt x="4669" y="16467"/>
                    </a:cubicBezTo>
                    <a:cubicBezTo>
                      <a:pt x="4786" y="16467"/>
                      <a:pt x="4901" y="16458"/>
                      <a:pt x="5016" y="16440"/>
                    </a:cubicBezTo>
                    <a:lnTo>
                      <a:pt x="6580" y="19049"/>
                    </a:lnTo>
                    <a:cubicBezTo>
                      <a:pt x="6671" y="19197"/>
                      <a:pt x="6825" y="19297"/>
                      <a:pt x="6997" y="19318"/>
                    </a:cubicBezTo>
                    <a:cubicBezTo>
                      <a:pt x="7021" y="19321"/>
                      <a:pt x="7042" y="19324"/>
                      <a:pt x="7066" y="19324"/>
                    </a:cubicBezTo>
                    <a:cubicBezTo>
                      <a:pt x="7217" y="19324"/>
                      <a:pt x="7359" y="19263"/>
                      <a:pt x="7465" y="19158"/>
                    </a:cubicBezTo>
                    <a:lnTo>
                      <a:pt x="9068" y="17554"/>
                    </a:lnTo>
                    <a:cubicBezTo>
                      <a:pt x="9192" y="17431"/>
                      <a:pt x="9252" y="17252"/>
                      <a:pt x="9228" y="17074"/>
                    </a:cubicBezTo>
                    <a:lnTo>
                      <a:pt x="8778" y="13931"/>
                    </a:lnTo>
                    <a:lnTo>
                      <a:pt x="11040" y="12276"/>
                    </a:lnTo>
                    <a:lnTo>
                      <a:pt x="15062" y="18596"/>
                    </a:lnTo>
                    <a:cubicBezTo>
                      <a:pt x="15152" y="18741"/>
                      <a:pt x="15306" y="18835"/>
                      <a:pt x="15475" y="18853"/>
                    </a:cubicBezTo>
                    <a:cubicBezTo>
                      <a:pt x="15496" y="18856"/>
                      <a:pt x="15518" y="18859"/>
                      <a:pt x="15539" y="18859"/>
                    </a:cubicBezTo>
                    <a:cubicBezTo>
                      <a:pt x="15687" y="18859"/>
                      <a:pt x="15832" y="18798"/>
                      <a:pt x="15937" y="18693"/>
                    </a:cubicBezTo>
                    <a:lnTo>
                      <a:pt x="16740" y="17890"/>
                    </a:lnTo>
                    <a:lnTo>
                      <a:pt x="18483" y="16144"/>
                    </a:lnTo>
                    <a:cubicBezTo>
                      <a:pt x="18712" y="15924"/>
                      <a:pt x="18715" y="15562"/>
                      <a:pt x="18492" y="15338"/>
                    </a:cubicBezTo>
                    <a:cubicBezTo>
                      <a:pt x="18381" y="15228"/>
                      <a:pt x="18236" y="15172"/>
                      <a:pt x="18090" y="15172"/>
                    </a:cubicBezTo>
                    <a:cubicBezTo>
                      <a:pt x="17942" y="15172"/>
                      <a:pt x="17794" y="15230"/>
                      <a:pt x="17683" y="15344"/>
                    </a:cubicBezTo>
                    <a:lnTo>
                      <a:pt x="17462" y="15568"/>
                    </a:lnTo>
                    <a:lnTo>
                      <a:pt x="16861" y="12965"/>
                    </a:lnTo>
                    <a:lnTo>
                      <a:pt x="17583" y="12243"/>
                    </a:lnTo>
                    <a:cubicBezTo>
                      <a:pt x="17803" y="12020"/>
                      <a:pt x="17803" y="11660"/>
                      <a:pt x="17583" y="11440"/>
                    </a:cubicBezTo>
                    <a:cubicBezTo>
                      <a:pt x="17473" y="11330"/>
                      <a:pt x="17328" y="11275"/>
                      <a:pt x="17183" y="11275"/>
                    </a:cubicBezTo>
                    <a:cubicBezTo>
                      <a:pt x="17038" y="11275"/>
                      <a:pt x="16893" y="11330"/>
                      <a:pt x="16783" y="11440"/>
                    </a:cubicBezTo>
                    <a:lnTo>
                      <a:pt x="16559" y="11663"/>
                    </a:lnTo>
                    <a:lnTo>
                      <a:pt x="15835" y="8499"/>
                    </a:lnTo>
                    <a:cubicBezTo>
                      <a:pt x="17329" y="6962"/>
                      <a:pt x="18498" y="5138"/>
                      <a:pt x="19265" y="3137"/>
                    </a:cubicBezTo>
                    <a:cubicBezTo>
                      <a:pt x="19594" y="2285"/>
                      <a:pt x="19389" y="1322"/>
                      <a:pt x="18742" y="676"/>
                    </a:cubicBezTo>
                    <a:cubicBezTo>
                      <a:pt x="18302" y="236"/>
                      <a:pt x="17711" y="0"/>
                      <a:pt x="1710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46" name="Google Shape;5143;p63">
                <a:extLst>
                  <a:ext uri="{FF2B5EF4-FFF2-40B4-BE49-F238E27FC236}">
                    <a16:creationId xmlns:a16="http://schemas.microsoft.com/office/drawing/2014/main" xmlns="" id="{86392FC7-C15C-45C8-8A8F-7DB950AE3F6F}"/>
                  </a:ext>
                </a:extLst>
              </p:cNvPr>
              <p:cNvSpPr/>
              <p:nvPr/>
            </p:nvSpPr>
            <p:spPr>
              <a:xfrm>
                <a:off x="2348725" y="4522375"/>
                <a:ext cx="94375" cy="88150"/>
              </a:xfrm>
              <a:custGeom>
                <a:avLst/>
                <a:gdLst/>
                <a:ahLst/>
                <a:cxnLst/>
                <a:rect l="l" t="t" r="r" b="b"/>
                <a:pathLst>
                  <a:path w="3775" h="3526" extrusionOk="0">
                    <a:moveTo>
                      <a:pt x="3155" y="0"/>
                    </a:moveTo>
                    <a:cubicBezTo>
                      <a:pt x="3013" y="0"/>
                      <a:pt x="2870" y="53"/>
                      <a:pt x="2760" y="159"/>
                    </a:cubicBezTo>
                    <a:lnTo>
                      <a:pt x="359" y="2560"/>
                    </a:lnTo>
                    <a:cubicBezTo>
                      <a:pt x="0" y="2916"/>
                      <a:pt x="254" y="3526"/>
                      <a:pt x="758" y="3526"/>
                    </a:cubicBezTo>
                    <a:cubicBezTo>
                      <a:pt x="909" y="3526"/>
                      <a:pt x="1054" y="3468"/>
                      <a:pt x="1160" y="3360"/>
                    </a:cubicBezTo>
                    <a:lnTo>
                      <a:pt x="3560" y="959"/>
                    </a:lnTo>
                    <a:cubicBezTo>
                      <a:pt x="3774" y="736"/>
                      <a:pt x="3771" y="383"/>
                      <a:pt x="3554" y="165"/>
                    </a:cubicBezTo>
                    <a:cubicBezTo>
                      <a:pt x="3444" y="55"/>
                      <a:pt x="3300" y="0"/>
                      <a:pt x="31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447" name="Google Shape;5144;p63">
              <a:extLst>
                <a:ext uri="{FF2B5EF4-FFF2-40B4-BE49-F238E27FC236}">
                  <a16:creationId xmlns:a16="http://schemas.microsoft.com/office/drawing/2014/main" xmlns="" id="{F510F5DE-8886-40C3-A8BF-905ABCDC9DFD}"/>
                </a:ext>
              </a:extLst>
            </p:cNvPr>
            <p:cNvSpPr/>
            <p:nvPr/>
          </p:nvSpPr>
          <p:spPr>
            <a:xfrm>
              <a:off x="5194956" y="4002473"/>
              <a:ext cx="203343" cy="231279"/>
            </a:xfrm>
            <a:custGeom>
              <a:avLst/>
              <a:gdLst/>
              <a:ahLst/>
              <a:cxnLst/>
              <a:rect l="l" t="t" r="r" b="b"/>
              <a:pathLst>
                <a:path w="16989" h="19323" extrusionOk="0">
                  <a:moveTo>
                    <a:pt x="8495" y="2378"/>
                  </a:moveTo>
                  <a:cubicBezTo>
                    <a:pt x="9434" y="2378"/>
                    <a:pt x="10195" y="3136"/>
                    <a:pt x="10195" y="4075"/>
                  </a:cubicBezTo>
                  <a:lnTo>
                    <a:pt x="10195" y="4642"/>
                  </a:lnTo>
                  <a:lnTo>
                    <a:pt x="6798" y="4642"/>
                  </a:lnTo>
                  <a:lnTo>
                    <a:pt x="6798" y="4075"/>
                  </a:lnTo>
                  <a:cubicBezTo>
                    <a:pt x="6798" y="3136"/>
                    <a:pt x="7556" y="2378"/>
                    <a:pt x="8495" y="2378"/>
                  </a:cubicBezTo>
                  <a:close/>
                  <a:moveTo>
                    <a:pt x="4242" y="1130"/>
                  </a:moveTo>
                  <a:cubicBezTo>
                    <a:pt x="4665" y="1130"/>
                    <a:pt x="5096" y="1267"/>
                    <a:pt x="5469" y="1565"/>
                  </a:cubicBezTo>
                  <a:lnTo>
                    <a:pt x="6330" y="2251"/>
                  </a:lnTo>
                  <a:cubicBezTo>
                    <a:pt x="5901" y="2761"/>
                    <a:pt x="5662" y="3407"/>
                    <a:pt x="5665" y="4075"/>
                  </a:cubicBezTo>
                  <a:lnTo>
                    <a:pt x="5665" y="4642"/>
                  </a:lnTo>
                  <a:lnTo>
                    <a:pt x="3872" y="4642"/>
                  </a:lnTo>
                  <a:cubicBezTo>
                    <a:pt x="3870" y="4642"/>
                    <a:pt x="3869" y="4642"/>
                    <a:pt x="3867" y="4642"/>
                  </a:cubicBezTo>
                  <a:cubicBezTo>
                    <a:pt x="2879" y="4642"/>
                    <a:pt x="2127" y="3756"/>
                    <a:pt x="2290" y="2782"/>
                  </a:cubicBezTo>
                  <a:cubicBezTo>
                    <a:pt x="2459" y="1765"/>
                    <a:pt x="3331" y="1130"/>
                    <a:pt x="4242" y="1130"/>
                  </a:cubicBezTo>
                  <a:close/>
                  <a:moveTo>
                    <a:pt x="12746" y="1131"/>
                  </a:moveTo>
                  <a:cubicBezTo>
                    <a:pt x="13657" y="1131"/>
                    <a:pt x="14530" y="1767"/>
                    <a:pt x="14700" y="2782"/>
                  </a:cubicBezTo>
                  <a:cubicBezTo>
                    <a:pt x="14862" y="3756"/>
                    <a:pt x="14110" y="4642"/>
                    <a:pt x="13122" y="4642"/>
                  </a:cubicBezTo>
                  <a:cubicBezTo>
                    <a:pt x="13121" y="4642"/>
                    <a:pt x="13119" y="4642"/>
                    <a:pt x="13117" y="4642"/>
                  </a:cubicBezTo>
                  <a:lnTo>
                    <a:pt x="11327" y="4642"/>
                  </a:lnTo>
                  <a:lnTo>
                    <a:pt x="11327" y="4075"/>
                  </a:lnTo>
                  <a:cubicBezTo>
                    <a:pt x="11327" y="3407"/>
                    <a:pt x="11088" y="2761"/>
                    <a:pt x="10660" y="2251"/>
                  </a:cubicBezTo>
                  <a:lnTo>
                    <a:pt x="11523" y="1565"/>
                  </a:lnTo>
                  <a:cubicBezTo>
                    <a:pt x="11895" y="1267"/>
                    <a:pt x="12325" y="1131"/>
                    <a:pt x="12746" y="1131"/>
                  </a:cubicBezTo>
                  <a:close/>
                  <a:moveTo>
                    <a:pt x="6798" y="5775"/>
                  </a:moveTo>
                  <a:lnTo>
                    <a:pt x="6798" y="8039"/>
                  </a:lnTo>
                  <a:lnTo>
                    <a:pt x="1136" y="8039"/>
                  </a:lnTo>
                  <a:lnTo>
                    <a:pt x="1136" y="6339"/>
                  </a:lnTo>
                  <a:cubicBezTo>
                    <a:pt x="1136" y="6025"/>
                    <a:pt x="1387" y="5775"/>
                    <a:pt x="1701" y="5775"/>
                  </a:cubicBezTo>
                  <a:close/>
                  <a:moveTo>
                    <a:pt x="15288" y="5775"/>
                  </a:moveTo>
                  <a:cubicBezTo>
                    <a:pt x="15602" y="5775"/>
                    <a:pt x="15856" y="6025"/>
                    <a:pt x="15856" y="6339"/>
                  </a:cubicBezTo>
                  <a:lnTo>
                    <a:pt x="15856" y="8039"/>
                  </a:lnTo>
                  <a:lnTo>
                    <a:pt x="10195" y="8039"/>
                  </a:lnTo>
                  <a:lnTo>
                    <a:pt x="10195" y="5775"/>
                  </a:lnTo>
                  <a:close/>
                  <a:moveTo>
                    <a:pt x="6798" y="9171"/>
                  </a:moveTo>
                  <a:lnTo>
                    <a:pt x="6798" y="11361"/>
                  </a:lnTo>
                  <a:lnTo>
                    <a:pt x="2269" y="11361"/>
                  </a:lnTo>
                  <a:lnTo>
                    <a:pt x="2269" y="9171"/>
                  </a:lnTo>
                  <a:close/>
                  <a:moveTo>
                    <a:pt x="14724" y="9171"/>
                  </a:moveTo>
                  <a:lnTo>
                    <a:pt x="14724" y="11361"/>
                  </a:lnTo>
                  <a:lnTo>
                    <a:pt x="10195" y="11361"/>
                  </a:lnTo>
                  <a:lnTo>
                    <a:pt x="10195" y="9171"/>
                  </a:lnTo>
                  <a:close/>
                  <a:moveTo>
                    <a:pt x="6798" y="12493"/>
                  </a:moveTo>
                  <a:lnTo>
                    <a:pt x="6798" y="13625"/>
                  </a:lnTo>
                  <a:lnTo>
                    <a:pt x="2269" y="13625"/>
                  </a:lnTo>
                  <a:lnTo>
                    <a:pt x="2269" y="12493"/>
                  </a:lnTo>
                  <a:close/>
                  <a:moveTo>
                    <a:pt x="14724" y="12493"/>
                  </a:moveTo>
                  <a:lnTo>
                    <a:pt x="14724" y="13625"/>
                  </a:lnTo>
                  <a:lnTo>
                    <a:pt x="10195" y="13625"/>
                  </a:lnTo>
                  <a:lnTo>
                    <a:pt x="10195" y="12493"/>
                  </a:lnTo>
                  <a:close/>
                  <a:moveTo>
                    <a:pt x="6798" y="14757"/>
                  </a:moveTo>
                  <a:lnTo>
                    <a:pt x="6798" y="18191"/>
                  </a:lnTo>
                  <a:lnTo>
                    <a:pt x="2833" y="18191"/>
                  </a:lnTo>
                  <a:cubicBezTo>
                    <a:pt x="2519" y="18191"/>
                    <a:pt x="2269" y="17937"/>
                    <a:pt x="2269" y="17626"/>
                  </a:cubicBezTo>
                  <a:lnTo>
                    <a:pt x="2269" y="14757"/>
                  </a:lnTo>
                  <a:close/>
                  <a:moveTo>
                    <a:pt x="9062" y="5775"/>
                  </a:moveTo>
                  <a:lnTo>
                    <a:pt x="9062" y="18191"/>
                  </a:lnTo>
                  <a:lnTo>
                    <a:pt x="7930" y="18191"/>
                  </a:lnTo>
                  <a:lnTo>
                    <a:pt x="7930" y="5775"/>
                  </a:lnTo>
                  <a:close/>
                  <a:moveTo>
                    <a:pt x="14724" y="14757"/>
                  </a:moveTo>
                  <a:lnTo>
                    <a:pt x="14724" y="17626"/>
                  </a:lnTo>
                  <a:cubicBezTo>
                    <a:pt x="14724" y="17937"/>
                    <a:pt x="14470" y="18191"/>
                    <a:pt x="14156" y="18191"/>
                  </a:cubicBezTo>
                  <a:lnTo>
                    <a:pt x="10195" y="18191"/>
                  </a:lnTo>
                  <a:lnTo>
                    <a:pt x="10195" y="14757"/>
                  </a:lnTo>
                  <a:close/>
                  <a:moveTo>
                    <a:pt x="4235" y="0"/>
                  </a:moveTo>
                  <a:cubicBezTo>
                    <a:pt x="3860" y="0"/>
                    <a:pt x="3484" y="68"/>
                    <a:pt x="3123" y="207"/>
                  </a:cubicBezTo>
                  <a:cubicBezTo>
                    <a:pt x="2096" y="599"/>
                    <a:pt x="1351" y="1508"/>
                    <a:pt x="1172" y="2595"/>
                  </a:cubicBezTo>
                  <a:cubicBezTo>
                    <a:pt x="1052" y="3314"/>
                    <a:pt x="1224" y="4050"/>
                    <a:pt x="1653" y="4642"/>
                  </a:cubicBezTo>
                  <a:cubicBezTo>
                    <a:pt x="732" y="4666"/>
                    <a:pt x="1" y="5421"/>
                    <a:pt x="1" y="6339"/>
                  </a:cubicBezTo>
                  <a:lnTo>
                    <a:pt x="4" y="8604"/>
                  </a:lnTo>
                  <a:cubicBezTo>
                    <a:pt x="4" y="8918"/>
                    <a:pt x="255" y="9171"/>
                    <a:pt x="569" y="9171"/>
                  </a:cubicBezTo>
                  <a:lnTo>
                    <a:pt x="1136" y="9171"/>
                  </a:lnTo>
                  <a:lnTo>
                    <a:pt x="1136" y="17626"/>
                  </a:lnTo>
                  <a:cubicBezTo>
                    <a:pt x="1136" y="18562"/>
                    <a:pt x="1894" y="19323"/>
                    <a:pt x="2833" y="19323"/>
                  </a:cubicBezTo>
                  <a:lnTo>
                    <a:pt x="14156" y="19323"/>
                  </a:lnTo>
                  <a:cubicBezTo>
                    <a:pt x="15095" y="19323"/>
                    <a:pt x="15853" y="18562"/>
                    <a:pt x="15856" y="17626"/>
                  </a:cubicBezTo>
                  <a:lnTo>
                    <a:pt x="15856" y="9171"/>
                  </a:lnTo>
                  <a:lnTo>
                    <a:pt x="16421" y="9171"/>
                  </a:lnTo>
                  <a:cubicBezTo>
                    <a:pt x="16735" y="9171"/>
                    <a:pt x="16988" y="8918"/>
                    <a:pt x="16988" y="8604"/>
                  </a:cubicBezTo>
                  <a:lnTo>
                    <a:pt x="16988" y="6339"/>
                  </a:lnTo>
                  <a:cubicBezTo>
                    <a:pt x="16988" y="5418"/>
                    <a:pt x="16255" y="4666"/>
                    <a:pt x="15337" y="4642"/>
                  </a:cubicBezTo>
                  <a:cubicBezTo>
                    <a:pt x="15762" y="4050"/>
                    <a:pt x="15938" y="3314"/>
                    <a:pt x="15817" y="2595"/>
                  </a:cubicBezTo>
                  <a:cubicBezTo>
                    <a:pt x="15636" y="1508"/>
                    <a:pt x="14893" y="599"/>
                    <a:pt x="13866" y="207"/>
                  </a:cubicBezTo>
                  <a:cubicBezTo>
                    <a:pt x="13506" y="68"/>
                    <a:pt x="13129" y="0"/>
                    <a:pt x="12755" y="0"/>
                  </a:cubicBezTo>
                  <a:cubicBezTo>
                    <a:pt x="12061" y="0"/>
                    <a:pt x="11376" y="233"/>
                    <a:pt x="10817" y="681"/>
                  </a:cubicBezTo>
                  <a:lnTo>
                    <a:pt x="9742" y="1535"/>
                  </a:lnTo>
                  <a:cubicBezTo>
                    <a:pt x="9348" y="1340"/>
                    <a:pt x="8920" y="1243"/>
                    <a:pt x="8494" y="1243"/>
                  </a:cubicBezTo>
                  <a:cubicBezTo>
                    <a:pt x="8067" y="1243"/>
                    <a:pt x="7640" y="1340"/>
                    <a:pt x="7248" y="1535"/>
                  </a:cubicBezTo>
                  <a:lnTo>
                    <a:pt x="6173" y="681"/>
                  </a:lnTo>
                  <a:cubicBezTo>
                    <a:pt x="5614" y="233"/>
                    <a:pt x="4928" y="0"/>
                    <a:pt x="423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448" name="Google Shape;5145;p63">
              <a:extLst>
                <a:ext uri="{FF2B5EF4-FFF2-40B4-BE49-F238E27FC236}">
                  <a16:creationId xmlns:a16="http://schemas.microsoft.com/office/drawing/2014/main" xmlns="" id="{AFE014C9-A32E-4089-92DC-EB0A2DE4630C}"/>
                </a:ext>
              </a:extLst>
            </p:cNvPr>
            <p:cNvGrpSpPr/>
            <p:nvPr/>
          </p:nvGrpSpPr>
          <p:grpSpPr>
            <a:xfrm>
              <a:off x="5486868" y="4002415"/>
              <a:ext cx="187831" cy="231291"/>
              <a:chOff x="3316000" y="4399325"/>
              <a:chExt cx="392325" cy="483100"/>
            </a:xfrm>
            <a:solidFill>
              <a:schemeClr val="accent4"/>
            </a:solidFill>
          </p:grpSpPr>
          <p:sp>
            <p:nvSpPr>
              <p:cNvPr id="1449" name="Google Shape;5146;p63">
                <a:extLst>
                  <a:ext uri="{FF2B5EF4-FFF2-40B4-BE49-F238E27FC236}">
                    <a16:creationId xmlns:a16="http://schemas.microsoft.com/office/drawing/2014/main" xmlns="" id="{EA8BE37D-7995-4AC8-9CE7-9AD54472E295}"/>
                  </a:ext>
                </a:extLst>
              </p:cNvPr>
              <p:cNvSpPr/>
              <p:nvPr/>
            </p:nvSpPr>
            <p:spPr>
              <a:xfrm>
                <a:off x="3316000" y="4399325"/>
                <a:ext cx="392325" cy="483100"/>
              </a:xfrm>
              <a:custGeom>
                <a:avLst/>
                <a:gdLst/>
                <a:ahLst/>
                <a:cxnLst/>
                <a:rect l="l" t="t" r="r" b="b"/>
                <a:pathLst>
                  <a:path w="15693" h="19324" extrusionOk="0">
                    <a:moveTo>
                      <a:pt x="7824" y="1132"/>
                    </a:moveTo>
                    <a:cubicBezTo>
                      <a:pt x="8714" y="1132"/>
                      <a:pt x="9554" y="1551"/>
                      <a:pt x="10088" y="2264"/>
                    </a:cubicBezTo>
                    <a:cubicBezTo>
                      <a:pt x="9551" y="2977"/>
                      <a:pt x="8711" y="3393"/>
                      <a:pt x="7824" y="3396"/>
                    </a:cubicBezTo>
                    <a:lnTo>
                      <a:pt x="5049" y="3396"/>
                    </a:lnTo>
                    <a:cubicBezTo>
                      <a:pt x="5321" y="2080"/>
                      <a:pt x="6477" y="1135"/>
                      <a:pt x="7824" y="1132"/>
                    </a:cubicBezTo>
                    <a:close/>
                    <a:moveTo>
                      <a:pt x="10595" y="3393"/>
                    </a:moveTo>
                    <a:cubicBezTo>
                      <a:pt x="10635" y="3580"/>
                      <a:pt x="10653" y="3771"/>
                      <a:pt x="10653" y="3964"/>
                    </a:cubicBezTo>
                    <a:lnTo>
                      <a:pt x="10653" y="6304"/>
                    </a:lnTo>
                    <a:cubicBezTo>
                      <a:pt x="10653" y="7865"/>
                      <a:pt x="9385" y="9133"/>
                      <a:pt x="7824" y="9133"/>
                    </a:cubicBezTo>
                    <a:cubicBezTo>
                      <a:pt x="6260" y="9133"/>
                      <a:pt x="4991" y="7865"/>
                      <a:pt x="4991" y="6304"/>
                    </a:cubicBezTo>
                    <a:lnTo>
                      <a:pt x="4991" y="4529"/>
                    </a:lnTo>
                    <a:lnTo>
                      <a:pt x="7824" y="4529"/>
                    </a:lnTo>
                    <a:cubicBezTo>
                      <a:pt x="8859" y="4525"/>
                      <a:pt x="9856" y="4121"/>
                      <a:pt x="10595" y="3393"/>
                    </a:cubicBezTo>
                    <a:close/>
                    <a:moveTo>
                      <a:pt x="6465" y="10027"/>
                    </a:moveTo>
                    <a:cubicBezTo>
                      <a:pt x="6903" y="10187"/>
                      <a:pt x="7362" y="10267"/>
                      <a:pt x="7823" y="10267"/>
                    </a:cubicBezTo>
                    <a:cubicBezTo>
                      <a:pt x="8283" y="10267"/>
                      <a:pt x="8743" y="10187"/>
                      <a:pt x="9182" y="10027"/>
                    </a:cubicBezTo>
                    <a:lnTo>
                      <a:pt x="9182" y="10027"/>
                    </a:lnTo>
                    <a:lnTo>
                      <a:pt x="7824" y="12071"/>
                    </a:lnTo>
                    <a:lnTo>
                      <a:pt x="6465" y="10027"/>
                    </a:lnTo>
                    <a:close/>
                    <a:moveTo>
                      <a:pt x="10152" y="10610"/>
                    </a:moveTo>
                    <a:lnTo>
                      <a:pt x="11051" y="11476"/>
                    </a:lnTo>
                    <a:lnTo>
                      <a:pt x="9433" y="13904"/>
                    </a:lnTo>
                    <a:lnTo>
                      <a:pt x="8551" y="13022"/>
                    </a:lnTo>
                    <a:lnTo>
                      <a:pt x="10152" y="10610"/>
                    </a:lnTo>
                    <a:close/>
                    <a:moveTo>
                      <a:pt x="5493" y="10610"/>
                    </a:moveTo>
                    <a:lnTo>
                      <a:pt x="7096" y="13022"/>
                    </a:lnTo>
                    <a:lnTo>
                      <a:pt x="6211" y="13907"/>
                    </a:lnTo>
                    <a:lnTo>
                      <a:pt x="4593" y="11476"/>
                    </a:lnTo>
                    <a:lnTo>
                      <a:pt x="5493" y="10610"/>
                    </a:lnTo>
                    <a:close/>
                    <a:moveTo>
                      <a:pt x="3630" y="12074"/>
                    </a:moveTo>
                    <a:lnTo>
                      <a:pt x="5653" y="15109"/>
                    </a:lnTo>
                    <a:cubicBezTo>
                      <a:pt x="5746" y="15251"/>
                      <a:pt x="5900" y="15341"/>
                      <a:pt x="6069" y="15356"/>
                    </a:cubicBezTo>
                    <a:cubicBezTo>
                      <a:pt x="6087" y="15359"/>
                      <a:pt x="6106" y="15359"/>
                      <a:pt x="6124" y="15359"/>
                    </a:cubicBezTo>
                    <a:cubicBezTo>
                      <a:pt x="6275" y="15359"/>
                      <a:pt x="6417" y="15302"/>
                      <a:pt x="6525" y="15193"/>
                    </a:cubicBezTo>
                    <a:lnTo>
                      <a:pt x="7256" y="14463"/>
                    </a:lnTo>
                    <a:lnTo>
                      <a:pt x="7256" y="18192"/>
                    </a:lnTo>
                    <a:lnTo>
                      <a:pt x="2247" y="18192"/>
                    </a:lnTo>
                    <a:lnTo>
                      <a:pt x="1332" y="13502"/>
                    </a:lnTo>
                    <a:cubicBezTo>
                      <a:pt x="1329" y="13493"/>
                      <a:pt x="1326" y="13484"/>
                      <a:pt x="1326" y="13475"/>
                    </a:cubicBezTo>
                    <a:cubicBezTo>
                      <a:pt x="1235" y="13110"/>
                      <a:pt x="1438" y="12735"/>
                      <a:pt x="1791" y="12612"/>
                    </a:cubicBezTo>
                    <a:lnTo>
                      <a:pt x="3630" y="12074"/>
                    </a:lnTo>
                    <a:close/>
                    <a:moveTo>
                      <a:pt x="12015" y="12074"/>
                    </a:moveTo>
                    <a:lnTo>
                      <a:pt x="13899" y="12612"/>
                    </a:lnTo>
                    <a:cubicBezTo>
                      <a:pt x="14252" y="12735"/>
                      <a:pt x="14454" y="13110"/>
                      <a:pt x="14367" y="13475"/>
                    </a:cubicBezTo>
                    <a:cubicBezTo>
                      <a:pt x="14364" y="13481"/>
                      <a:pt x="14361" y="13490"/>
                      <a:pt x="14361" y="13496"/>
                    </a:cubicBezTo>
                    <a:lnTo>
                      <a:pt x="13395" y="18192"/>
                    </a:lnTo>
                    <a:lnTo>
                      <a:pt x="8388" y="18192"/>
                    </a:lnTo>
                    <a:lnTo>
                      <a:pt x="8388" y="14463"/>
                    </a:lnTo>
                    <a:lnTo>
                      <a:pt x="9119" y="15196"/>
                    </a:lnTo>
                    <a:cubicBezTo>
                      <a:pt x="9228" y="15302"/>
                      <a:pt x="9370" y="15362"/>
                      <a:pt x="9521" y="15362"/>
                    </a:cubicBezTo>
                    <a:cubicBezTo>
                      <a:pt x="9539" y="15362"/>
                      <a:pt x="9557" y="15359"/>
                      <a:pt x="9578" y="15359"/>
                    </a:cubicBezTo>
                    <a:cubicBezTo>
                      <a:pt x="9744" y="15341"/>
                      <a:pt x="9898" y="15251"/>
                      <a:pt x="9992" y="15109"/>
                    </a:cubicBezTo>
                    <a:lnTo>
                      <a:pt x="12015" y="12074"/>
                    </a:lnTo>
                    <a:close/>
                    <a:moveTo>
                      <a:pt x="7823" y="1"/>
                    </a:moveTo>
                    <a:cubicBezTo>
                      <a:pt x="7476" y="1"/>
                      <a:pt x="7126" y="46"/>
                      <a:pt x="6779" y="141"/>
                    </a:cubicBezTo>
                    <a:cubicBezTo>
                      <a:pt x="5055" y="612"/>
                      <a:pt x="3859" y="2176"/>
                      <a:pt x="3859" y="3964"/>
                    </a:cubicBezTo>
                    <a:lnTo>
                      <a:pt x="3859" y="6304"/>
                    </a:lnTo>
                    <a:cubicBezTo>
                      <a:pt x="3859" y="7355"/>
                      <a:pt x="4279" y="8363"/>
                      <a:pt x="5022" y="9106"/>
                    </a:cubicBezTo>
                    <a:lnTo>
                      <a:pt x="5022" y="9489"/>
                    </a:lnTo>
                    <a:lnTo>
                      <a:pt x="3539" y="10921"/>
                    </a:lnTo>
                    <a:lnTo>
                      <a:pt x="1462" y="11528"/>
                    </a:lnTo>
                    <a:lnTo>
                      <a:pt x="1444" y="11534"/>
                    </a:lnTo>
                    <a:cubicBezTo>
                      <a:pt x="529" y="11842"/>
                      <a:pt x="0" y="12796"/>
                      <a:pt x="221" y="13735"/>
                    </a:cubicBezTo>
                    <a:lnTo>
                      <a:pt x="1223" y="18868"/>
                    </a:lnTo>
                    <a:cubicBezTo>
                      <a:pt x="1274" y="19131"/>
                      <a:pt x="1507" y="19324"/>
                      <a:pt x="1779" y="19324"/>
                    </a:cubicBezTo>
                    <a:cubicBezTo>
                      <a:pt x="1794" y="19324"/>
                      <a:pt x="1809" y="19324"/>
                      <a:pt x="1824" y="19321"/>
                    </a:cubicBezTo>
                    <a:cubicBezTo>
                      <a:pt x="1839" y="19321"/>
                      <a:pt x="1854" y="19324"/>
                      <a:pt x="1869" y="19324"/>
                    </a:cubicBezTo>
                    <a:lnTo>
                      <a:pt x="13856" y="19324"/>
                    </a:lnTo>
                    <a:cubicBezTo>
                      <a:pt x="14125" y="19324"/>
                      <a:pt x="14358" y="19134"/>
                      <a:pt x="14412" y="18871"/>
                    </a:cubicBezTo>
                    <a:lnTo>
                      <a:pt x="15469" y="13735"/>
                    </a:lnTo>
                    <a:cubicBezTo>
                      <a:pt x="15692" y="12796"/>
                      <a:pt x="15164" y="11842"/>
                      <a:pt x="14249" y="11534"/>
                    </a:cubicBezTo>
                    <a:lnTo>
                      <a:pt x="14225" y="11525"/>
                    </a:lnTo>
                    <a:lnTo>
                      <a:pt x="12108" y="10921"/>
                    </a:lnTo>
                    <a:lnTo>
                      <a:pt x="10623" y="9489"/>
                    </a:lnTo>
                    <a:lnTo>
                      <a:pt x="10623" y="9103"/>
                    </a:lnTo>
                    <a:cubicBezTo>
                      <a:pt x="11368" y="8363"/>
                      <a:pt x="11785" y="7355"/>
                      <a:pt x="11785" y="6304"/>
                    </a:cubicBezTo>
                    <a:lnTo>
                      <a:pt x="11785" y="3964"/>
                    </a:lnTo>
                    <a:cubicBezTo>
                      <a:pt x="11785" y="3281"/>
                      <a:pt x="11610" y="2611"/>
                      <a:pt x="11275" y="2019"/>
                    </a:cubicBezTo>
                    <a:cubicBezTo>
                      <a:pt x="11263" y="1995"/>
                      <a:pt x="11251" y="1971"/>
                      <a:pt x="11233" y="1950"/>
                    </a:cubicBezTo>
                    <a:cubicBezTo>
                      <a:pt x="10507" y="720"/>
                      <a:pt x="9197" y="1"/>
                      <a:pt x="782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50" name="Google Shape;5147;p63">
                <a:extLst>
                  <a:ext uri="{FF2B5EF4-FFF2-40B4-BE49-F238E27FC236}">
                    <a16:creationId xmlns:a16="http://schemas.microsoft.com/office/drawing/2014/main" xmlns="" id="{4E8BB941-62B7-4C77-A9EE-01C9C1E9516E}"/>
                  </a:ext>
                </a:extLst>
              </p:cNvPr>
              <p:cNvSpPr/>
              <p:nvPr/>
            </p:nvSpPr>
            <p:spPr>
              <a:xfrm>
                <a:off x="3582300" y="4797475"/>
                <a:ext cx="56650" cy="28350"/>
              </a:xfrm>
              <a:custGeom>
                <a:avLst/>
                <a:gdLst/>
                <a:ahLst/>
                <a:cxnLst/>
                <a:rect l="l" t="t" r="r" b="b"/>
                <a:pathLst>
                  <a:path w="2266" h="1134" extrusionOk="0">
                    <a:moveTo>
                      <a:pt x="569" y="1"/>
                    </a:moveTo>
                    <a:cubicBezTo>
                      <a:pt x="254" y="1"/>
                      <a:pt x="1" y="255"/>
                      <a:pt x="1" y="569"/>
                    </a:cubicBezTo>
                    <a:cubicBezTo>
                      <a:pt x="1" y="880"/>
                      <a:pt x="254" y="1133"/>
                      <a:pt x="569" y="1133"/>
                    </a:cubicBezTo>
                    <a:lnTo>
                      <a:pt x="1701" y="1133"/>
                    </a:lnTo>
                    <a:cubicBezTo>
                      <a:pt x="2012" y="1133"/>
                      <a:pt x="2265" y="880"/>
                      <a:pt x="2265" y="569"/>
                    </a:cubicBezTo>
                    <a:cubicBezTo>
                      <a:pt x="2265" y="255"/>
                      <a:pt x="2012" y="1"/>
                      <a:pt x="170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51" name="Google Shape;5148;p63">
              <a:extLst>
                <a:ext uri="{FF2B5EF4-FFF2-40B4-BE49-F238E27FC236}">
                  <a16:creationId xmlns:a16="http://schemas.microsoft.com/office/drawing/2014/main" xmlns="" id="{6D7C6586-B011-4B2E-A9AA-7D9AC42F556B}"/>
                </a:ext>
              </a:extLst>
            </p:cNvPr>
            <p:cNvGrpSpPr/>
            <p:nvPr/>
          </p:nvGrpSpPr>
          <p:grpSpPr>
            <a:xfrm>
              <a:off x="5775676" y="4002403"/>
              <a:ext cx="172726" cy="231315"/>
              <a:chOff x="3926225" y="4399275"/>
              <a:chExt cx="360775" cy="483150"/>
            </a:xfrm>
            <a:solidFill>
              <a:schemeClr val="accent4"/>
            </a:solidFill>
          </p:grpSpPr>
          <p:sp>
            <p:nvSpPr>
              <p:cNvPr id="1452" name="Google Shape;5149;p63">
                <a:extLst>
                  <a:ext uri="{FF2B5EF4-FFF2-40B4-BE49-F238E27FC236}">
                    <a16:creationId xmlns:a16="http://schemas.microsoft.com/office/drawing/2014/main" xmlns="" id="{A3EF472B-35DD-4485-B337-BA3D346E6219}"/>
                  </a:ext>
                </a:extLst>
              </p:cNvPr>
              <p:cNvSpPr/>
              <p:nvPr/>
            </p:nvSpPr>
            <p:spPr>
              <a:xfrm>
                <a:off x="4163400" y="4797475"/>
                <a:ext cx="56650" cy="28350"/>
              </a:xfrm>
              <a:custGeom>
                <a:avLst/>
                <a:gdLst/>
                <a:ahLst/>
                <a:cxnLst/>
                <a:rect l="l" t="t" r="r" b="b"/>
                <a:pathLst>
                  <a:path w="2266" h="1134" extrusionOk="0">
                    <a:moveTo>
                      <a:pt x="568" y="1"/>
                    </a:moveTo>
                    <a:cubicBezTo>
                      <a:pt x="254" y="1"/>
                      <a:pt x="1" y="255"/>
                      <a:pt x="1" y="569"/>
                    </a:cubicBezTo>
                    <a:cubicBezTo>
                      <a:pt x="1" y="880"/>
                      <a:pt x="254" y="1133"/>
                      <a:pt x="568" y="1133"/>
                    </a:cubicBezTo>
                    <a:lnTo>
                      <a:pt x="1701" y="1133"/>
                    </a:lnTo>
                    <a:cubicBezTo>
                      <a:pt x="2012" y="1133"/>
                      <a:pt x="2265" y="880"/>
                      <a:pt x="2265" y="569"/>
                    </a:cubicBezTo>
                    <a:cubicBezTo>
                      <a:pt x="2265" y="255"/>
                      <a:pt x="2012" y="1"/>
                      <a:pt x="170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53" name="Google Shape;5150;p63">
                <a:extLst>
                  <a:ext uri="{FF2B5EF4-FFF2-40B4-BE49-F238E27FC236}">
                    <a16:creationId xmlns:a16="http://schemas.microsoft.com/office/drawing/2014/main" xmlns="" id="{C4C273C6-ADDA-4032-A3ED-5299CA7096C5}"/>
                  </a:ext>
                </a:extLst>
              </p:cNvPr>
              <p:cNvSpPr/>
              <p:nvPr/>
            </p:nvSpPr>
            <p:spPr>
              <a:xfrm>
                <a:off x="3926225" y="4399275"/>
                <a:ext cx="360775" cy="483150"/>
              </a:xfrm>
              <a:custGeom>
                <a:avLst/>
                <a:gdLst/>
                <a:ahLst/>
                <a:cxnLst/>
                <a:rect l="l" t="t" r="r" b="b"/>
                <a:pathLst>
                  <a:path w="14431" h="19326" extrusionOk="0">
                    <a:moveTo>
                      <a:pt x="10055" y="1134"/>
                    </a:moveTo>
                    <a:cubicBezTo>
                      <a:pt x="10547" y="1134"/>
                      <a:pt x="10985" y="1457"/>
                      <a:pt x="11133" y="1928"/>
                    </a:cubicBezTo>
                    <a:cubicBezTo>
                      <a:pt x="11281" y="2399"/>
                      <a:pt x="11106" y="2912"/>
                      <a:pt x="10698" y="3196"/>
                    </a:cubicBezTo>
                    <a:cubicBezTo>
                      <a:pt x="10692" y="3181"/>
                      <a:pt x="10683" y="3169"/>
                      <a:pt x="10677" y="3154"/>
                    </a:cubicBezTo>
                    <a:cubicBezTo>
                      <a:pt x="10665" y="3129"/>
                      <a:pt x="10650" y="3105"/>
                      <a:pt x="10635" y="3081"/>
                    </a:cubicBezTo>
                    <a:cubicBezTo>
                      <a:pt x="10270" y="2468"/>
                      <a:pt x="9750" y="1964"/>
                      <a:pt x="9125" y="1620"/>
                    </a:cubicBezTo>
                    <a:cubicBezTo>
                      <a:pt x="9337" y="1318"/>
                      <a:pt x="9684" y="1134"/>
                      <a:pt x="10055" y="1134"/>
                    </a:cubicBezTo>
                    <a:close/>
                    <a:moveTo>
                      <a:pt x="7223" y="2266"/>
                    </a:moveTo>
                    <a:cubicBezTo>
                      <a:pt x="8114" y="2266"/>
                      <a:pt x="8953" y="2686"/>
                      <a:pt x="9488" y="3398"/>
                    </a:cubicBezTo>
                    <a:cubicBezTo>
                      <a:pt x="8953" y="4111"/>
                      <a:pt x="8114" y="4527"/>
                      <a:pt x="7223" y="4531"/>
                    </a:cubicBezTo>
                    <a:lnTo>
                      <a:pt x="4448" y="4531"/>
                    </a:lnTo>
                    <a:cubicBezTo>
                      <a:pt x="4720" y="3214"/>
                      <a:pt x="5879" y="2269"/>
                      <a:pt x="7223" y="2266"/>
                    </a:cubicBezTo>
                    <a:close/>
                    <a:moveTo>
                      <a:pt x="9998" y="4527"/>
                    </a:moveTo>
                    <a:cubicBezTo>
                      <a:pt x="10034" y="4715"/>
                      <a:pt x="10055" y="4905"/>
                      <a:pt x="10055" y="5098"/>
                    </a:cubicBezTo>
                    <a:lnTo>
                      <a:pt x="10055" y="7363"/>
                    </a:lnTo>
                    <a:cubicBezTo>
                      <a:pt x="10055" y="8924"/>
                      <a:pt x="8787" y="10192"/>
                      <a:pt x="7223" y="10192"/>
                    </a:cubicBezTo>
                    <a:cubicBezTo>
                      <a:pt x="5659" y="10192"/>
                      <a:pt x="4394" y="8924"/>
                      <a:pt x="4394" y="7363"/>
                    </a:cubicBezTo>
                    <a:lnTo>
                      <a:pt x="4394" y="5663"/>
                    </a:lnTo>
                    <a:lnTo>
                      <a:pt x="7223" y="5663"/>
                    </a:lnTo>
                    <a:cubicBezTo>
                      <a:pt x="8262" y="5660"/>
                      <a:pt x="9255" y="5255"/>
                      <a:pt x="9998" y="4527"/>
                    </a:cubicBezTo>
                    <a:close/>
                    <a:moveTo>
                      <a:pt x="5526" y="10941"/>
                    </a:moveTo>
                    <a:cubicBezTo>
                      <a:pt x="6063" y="11196"/>
                      <a:pt x="6643" y="11324"/>
                      <a:pt x="7224" y="11324"/>
                    </a:cubicBezTo>
                    <a:cubicBezTo>
                      <a:pt x="7777" y="11324"/>
                      <a:pt x="8331" y="11208"/>
                      <a:pt x="8847" y="10977"/>
                    </a:cubicBezTo>
                    <a:lnTo>
                      <a:pt x="8847" y="11967"/>
                    </a:lnTo>
                    <a:cubicBezTo>
                      <a:pt x="8847" y="12227"/>
                      <a:pt x="9026" y="12454"/>
                      <a:pt x="9279" y="12517"/>
                    </a:cubicBezTo>
                    <a:lnTo>
                      <a:pt x="9466" y="12562"/>
                    </a:lnTo>
                    <a:cubicBezTo>
                      <a:pt x="8899" y="13298"/>
                      <a:pt x="8061" y="13665"/>
                      <a:pt x="7223" y="13665"/>
                    </a:cubicBezTo>
                    <a:cubicBezTo>
                      <a:pt x="6379" y="13665"/>
                      <a:pt x="5536" y="13293"/>
                      <a:pt x="4970" y="12547"/>
                    </a:cubicBezTo>
                    <a:lnTo>
                      <a:pt x="5097" y="12514"/>
                    </a:lnTo>
                    <a:cubicBezTo>
                      <a:pt x="5348" y="12454"/>
                      <a:pt x="5526" y="12227"/>
                      <a:pt x="5526" y="11964"/>
                    </a:cubicBezTo>
                    <a:lnTo>
                      <a:pt x="5526" y="10941"/>
                    </a:lnTo>
                    <a:close/>
                    <a:moveTo>
                      <a:pt x="3805" y="12837"/>
                    </a:moveTo>
                    <a:cubicBezTo>
                      <a:pt x="4515" y="14051"/>
                      <a:pt x="5813" y="14794"/>
                      <a:pt x="7217" y="14797"/>
                    </a:cubicBezTo>
                    <a:cubicBezTo>
                      <a:pt x="7220" y="14797"/>
                      <a:pt x="7223" y="14797"/>
                      <a:pt x="7225" y="14797"/>
                    </a:cubicBezTo>
                    <a:cubicBezTo>
                      <a:pt x="8626" y="14797"/>
                      <a:pt x="9924" y="14054"/>
                      <a:pt x="10635" y="12849"/>
                    </a:cubicBezTo>
                    <a:lnTo>
                      <a:pt x="11767" y="13124"/>
                    </a:lnTo>
                    <a:cubicBezTo>
                      <a:pt x="12649" y="13344"/>
                      <a:pt x="13201" y="14217"/>
                      <a:pt x="13020" y="15105"/>
                    </a:cubicBezTo>
                    <a:lnTo>
                      <a:pt x="12404" y="18194"/>
                    </a:lnTo>
                    <a:lnTo>
                      <a:pt x="2027" y="18194"/>
                    </a:lnTo>
                    <a:lnTo>
                      <a:pt x="1408" y="15105"/>
                    </a:lnTo>
                    <a:cubicBezTo>
                      <a:pt x="1229" y="14214"/>
                      <a:pt x="1782" y="13341"/>
                      <a:pt x="2661" y="13124"/>
                    </a:cubicBezTo>
                    <a:lnTo>
                      <a:pt x="3805" y="12837"/>
                    </a:lnTo>
                    <a:close/>
                    <a:moveTo>
                      <a:pt x="10061" y="0"/>
                    </a:moveTo>
                    <a:cubicBezTo>
                      <a:pt x="9256" y="0"/>
                      <a:pt x="8461" y="426"/>
                      <a:pt x="8047" y="1221"/>
                    </a:cubicBezTo>
                    <a:cubicBezTo>
                      <a:pt x="7767" y="1162"/>
                      <a:pt x="7489" y="1134"/>
                      <a:pt x="7216" y="1134"/>
                    </a:cubicBezTo>
                    <a:cubicBezTo>
                      <a:pt x="5084" y="1134"/>
                      <a:pt x="3261" y="2863"/>
                      <a:pt x="3261" y="5098"/>
                    </a:cubicBezTo>
                    <a:lnTo>
                      <a:pt x="3261" y="7363"/>
                    </a:lnTo>
                    <a:cubicBezTo>
                      <a:pt x="3258" y="8398"/>
                      <a:pt x="3666" y="9392"/>
                      <a:pt x="4394" y="10132"/>
                    </a:cubicBezTo>
                    <a:lnTo>
                      <a:pt x="4394" y="11524"/>
                    </a:lnTo>
                    <a:lnTo>
                      <a:pt x="2386" y="12025"/>
                    </a:lnTo>
                    <a:cubicBezTo>
                      <a:pt x="921" y="12390"/>
                      <a:pt x="0" y="13846"/>
                      <a:pt x="299" y="15328"/>
                    </a:cubicBezTo>
                    <a:lnTo>
                      <a:pt x="1006" y="18870"/>
                    </a:lnTo>
                    <a:cubicBezTo>
                      <a:pt x="1060" y="19136"/>
                      <a:pt x="1293" y="19326"/>
                      <a:pt x="1562" y="19326"/>
                    </a:cubicBezTo>
                    <a:lnTo>
                      <a:pt x="12866" y="19326"/>
                    </a:lnTo>
                    <a:cubicBezTo>
                      <a:pt x="13138" y="19326"/>
                      <a:pt x="13371" y="19136"/>
                      <a:pt x="13422" y="18870"/>
                    </a:cubicBezTo>
                    <a:lnTo>
                      <a:pt x="14131" y="15328"/>
                    </a:lnTo>
                    <a:cubicBezTo>
                      <a:pt x="14430" y="13842"/>
                      <a:pt x="13506" y="12387"/>
                      <a:pt x="12039" y="12025"/>
                    </a:cubicBezTo>
                    <a:lnTo>
                      <a:pt x="10569" y="11665"/>
                    </a:lnTo>
                    <a:lnTo>
                      <a:pt x="10565" y="11665"/>
                    </a:lnTo>
                    <a:cubicBezTo>
                      <a:pt x="10505" y="11638"/>
                      <a:pt x="10445" y="11626"/>
                      <a:pt x="10378" y="11620"/>
                    </a:cubicBezTo>
                    <a:lnTo>
                      <a:pt x="9980" y="11524"/>
                    </a:lnTo>
                    <a:lnTo>
                      <a:pt x="9980" y="10207"/>
                    </a:lnTo>
                    <a:cubicBezTo>
                      <a:pt x="10750" y="9461"/>
                      <a:pt x="11188" y="8435"/>
                      <a:pt x="11188" y="7363"/>
                    </a:cubicBezTo>
                    <a:lnTo>
                      <a:pt x="11188" y="5098"/>
                    </a:lnTo>
                    <a:cubicBezTo>
                      <a:pt x="11188" y="4820"/>
                      <a:pt x="11157" y="4546"/>
                      <a:pt x="11100" y="4274"/>
                    </a:cubicBezTo>
                    <a:cubicBezTo>
                      <a:pt x="12459" y="3567"/>
                      <a:pt x="12739" y="1747"/>
                      <a:pt x="11659" y="663"/>
                    </a:cubicBezTo>
                    <a:cubicBezTo>
                      <a:pt x="11209" y="214"/>
                      <a:pt x="10632" y="0"/>
                      <a:pt x="1006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454" name="Google Shape;5151;p63">
              <a:extLst>
                <a:ext uri="{FF2B5EF4-FFF2-40B4-BE49-F238E27FC236}">
                  <a16:creationId xmlns:a16="http://schemas.microsoft.com/office/drawing/2014/main" xmlns="" id="{62F98E9C-A12B-4D04-809E-B46CE18108D1}"/>
                </a:ext>
              </a:extLst>
            </p:cNvPr>
            <p:cNvSpPr/>
            <p:nvPr/>
          </p:nvSpPr>
          <p:spPr>
            <a:xfrm>
              <a:off x="6089204" y="4002479"/>
              <a:ext cx="121977" cy="231267"/>
            </a:xfrm>
            <a:custGeom>
              <a:avLst/>
              <a:gdLst/>
              <a:ahLst/>
              <a:cxnLst/>
              <a:rect l="l" t="t" r="r" b="b"/>
              <a:pathLst>
                <a:path w="10191" h="19322" extrusionOk="0">
                  <a:moveTo>
                    <a:pt x="5102" y="1126"/>
                  </a:moveTo>
                  <a:cubicBezTo>
                    <a:pt x="5353" y="1126"/>
                    <a:pt x="5610" y="1220"/>
                    <a:pt x="5819" y="1429"/>
                  </a:cubicBezTo>
                  <a:cubicBezTo>
                    <a:pt x="6115" y="1724"/>
                    <a:pt x="6202" y="2165"/>
                    <a:pt x="6042" y="2549"/>
                  </a:cubicBezTo>
                  <a:cubicBezTo>
                    <a:pt x="5882" y="2932"/>
                    <a:pt x="5508" y="3180"/>
                    <a:pt x="5094" y="3180"/>
                  </a:cubicBezTo>
                  <a:cubicBezTo>
                    <a:pt x="4526" y="3180"/>
                    <a:pt x="4070" y="2721"/>
                    <a:pt x="4067" y="2156"/>
                  </a:cubicBezTo>
                  <a:cubicBezTo>
                    <a:pt x="4067" y="1537"/>
                    <a:pt x="4574" y="1126"/>
                    <a:pt x="5102" y="1126"/>
                  </a:cubicBezTo>
                  <a:close/>
                  <a:moveTo>
                    <a:pt x="7513" y="5432"/>
                  </a:moveTo>
                  <a:cubicBezTo>
                    <a:pt x="8364" y="5432"/>
                    <a:pt x="9059" y="6214"/>
                    <a:pt x="9059" y="7175"/>
                  </a:cubicBezTo>
                  <a:lnTo>
                    <a:pt x="9059" y="10433"/>
                  </a:lnTo>
                  <a:cubicBezTo>
                    <a:pt x="9059" y="10747"/>
                    <a:pt x="8805" y="11000"/>
                    <a:pt x="8491" y="11000"/>
                  </a:cubicBezTo>
                  <a:cubicBezTo>
                    <a:pt x="8177" y="11000"/>
                    <a:pt x="7926" y="10747"/>
                    <a:pt x="7926" y="10433"/>
                  </a:cubicBezTo>
                  <a:lnTo>
                    <a:pt x="7926" y="7395"/>
                  </a:lnTo>
                  <a:cubicBezTo>
                    <a:pt x="7926" y="7081"/>
                    <a:pt x="7673" y="6830"/>
                    <a:pt x="7359" y="6830"/>
                  </a:cubicBezTo>
                  <a:cubicBezTo>
                    <a:pt x="7045" y="6830"/>
                    <a:pt x="6794" y="7081"/>
                    <a:pt x="6794" y="7395"/>
                  </a:cubicBezTo>
                  <a:lnTo>
                    <a:pt x="6794" y="17625"/>
                  </a:lnTo>
                  <a:cubicBezTo>
                    <a:pt x="6794" y="17936"/>
                    <a:pt x="6540" y="18190"/>
                    <a:pt x="6226" y="18190"/>
                  </a:cubicBezTo>
                  <a:cubicBezTo>
                    <a:pt x="5912" y="18190"/>
                    <a:pt x="5662" y="17936"/>
                    <a:pt x="5662" y="17625"/>
                  </a:cubicBezTo>
                  <a:lnTo>
                    <a:pt x="5662" y="11867"/>
                  </a:lnTo>
                  <a:cubicBezTo>
                    <a:pt x="5662" y="11556"/>
                    <a:pt x="5408" y="11302"/>
                    <a:pt x="5094" y="11302"/>
                  </a:cubicBezTo>
                  <a:cubicBezTo>
                    <a:pt x="4780" y="11302"/>
                    <a:pt x="4529" y="11556"/>
                    <a:pt x="4529" y="11867"/>
                  </a:cubicBezTo>
                  <a:lnTo>
                    <a:pt x="4529" y="17625"/>
                  </a:lnTo>
                  <a:cubicBezTo>
                    <a:pt x="4529" y="17936"/>
                    <a:pt x="4276" y="18190"/>
                    <a:pt x="3962" y="18190"/>
                  </a:cubicBezTo>
                  <a:cubicBezTo>
                    <a:pt x="3648" y="18190"/>
                    <a:pt x="3397" y="17936"/>
                    <a:pt x="3397" y="17625"/>
                  </a:cubicBezTo>
                  <a:lnTo>
                    <a:pt x="3397" y="7395"/>
                  </a:lnTo>
                  <a:cubicBezTo>
                    <a:pt x="3397" y="7081"/>
                    <a:pt x="3143" y="6830"/>
                    <a:pt x="2829" y="6830"/>
                  </a:cubicBezTo>
                  <a:cubicBezTo>
                    <a:pt x="2515" y="6830"/>
                    <a:pt x="2265" y="7081"/>
                    <a:pt x="2265" y="7395"/>
                  </a:cubicBezTo>
                  <a:lnTo>
                    <a:pt x="2265" y="10433"/>
                  </a:lnTo>
                  <a:cubicBezTo>
                    <a:pt x="2265" y="10747"/>
                    <a:pt x="2011" y="11000"/>
                    <a:pt x="1697" y="11000"/>
                  </a:cubicBezTo>
                  <a:cubicBezTo>
                    <a:pt x="1383" y="11000"/>
                    <a:pt x="1133" y="10747"/>
                    <a:pt x="1133" y="10433"/>
                  </a:cubicBezTo>
                  <a:lnTo>
                    <a:pt x="1133" y="7175"/>
                  </a:lnTo>
                  <a:cubicBezTo>
                    <a:pt x="1133" y="6214"/>
                    <a:pt x="1824" y="5432"/>
                    <a:pt x="2675" y="5432"/>
                  </a:cubicBezTo>
                  <a:close/>
                  <a:moveTo>
                    <a:pt x="5094" y="0"/>
                  </a:moveTo>
                  <a:cubicBezTo>
                    <a:pt x="3950" y="0"/>
                    <a:pt x="3002" y="894"/>
                    <a:pt x="2938" y="2038"/>
                  </a:cubicBezTo>
                  <a:cubicBezTo>
                    <a:pt x="2878" y="3180"/>
                    <a:pt x="3720" y="4173"/>
                    <a:pt x="4859" y="4300"/>
                  </a:cubicBezTo>
                  <a:lnTo>
                    <a:pt x="2675" y="4300"/>
                  </a:lnTo>
                  <a:cubicBezTo>
                    <a:pt x="1199" y="4300"/>
                    <a:pt x="0" y="5589"/>
                    <a:pt x="0" y="7175"/>
                  </a:cubicBezTo>
                  <a:lnTo>
                    <a:pt x="0" y="10433"/>
                  </a:lnTo>
                  <a:cubicBezTo>
                    <a:pt x="0" y="11403"/>
                    <a:pt x="797" y="12134"/>
                    <a:pt x="1698" y="12134"/>
                  </a:cubicBezTo>
                  <a:cubicBezTo>
                    <a:pt x="1885" y="12134"/>
                    <a:pt x="2076" y="12103"/>
                    <a:pt x="2265" y="12036"/>
                  </a:cubicBezTo>
                  <a:lnTo>
                    <a:pt x="2265" y="17625"/>
                  </a:lnTo>
                  <a:cubicBezTo>
                    <a:pt x="2265" y="18561"/>
                    <a:pt x="3023" y="19322"/>
                    <a:pt x="3962" y="19322"/>
                  </a:cubicBezTo>
                  <a:cubicBezTo>
                    <a:pt x="4378" y="19322"/>
                    <a:pt x="4783" y="19168"/>
                    <a:pt x="5094" y="18887"/>
                  </a:cubicBezTo>
                  <a:cubicBezTo>
                    <a:pt x="5412" y="19172"/>
                    <a:pt x="5817" y="19321"/>
                    <a:pt x="6228" y="19321"/>
                  </a:cubicBezTo>
                  <a:cubicBezTo>
                    <a:pt x="6462" y="19321"/>
                    <a:pt x="6697" y="19272"/>
                    <a:pt x="6918" y="19174"/>
                  </a:cubicBezTo>
                  <a:cubicBezTo>
                    <a:pt x="7531" y="18899"/>
                    <a:pt x="7923" y="18292"/>
                    <a:pt x="7926" y="17625"/>
                  </a:cubicBezTo>
                  <a:lnTo>
                    <a:pt x="7926" y="12036"/>
                  </a:lnTo>
                  <a:cubicBezTo>
                    <a:pt x="8115" y="12103"/>
                    <a:pt x="8305" y="12134"/>
                    <a:pt x="8492" y="12134"/>
                  </a:cubicBezTo>
                  <a:cubicBezTo>
                    <a:pt x="9392" y="12134"/>
                    <a:pt x="10188" y="11403"/>
                    <a:pt x="10191" y="10433"/>
                  </a:cubicBezTo>
                  <a:lnTo>
                    <a:pt x="10191" y="7175"/>
                  </a:lnTo>
                  <a:cubicBezTo>
                    <a:pt x="10191" y="5589"/>
                    <a:pt x="8989" y="4300"/>
                    <a:pt x="7513" y="4300"/>
                  </a:cubicBezTo>
                  <a:lnTo>
                    <a:pt x="5330" y="4300"/>
                  </a:lnTo>
                  <a:cubicBezTo>
                    <a:pt x="6468" y="4173"/>
                    <a:pt x="7310" y="3180"/>
                    <a:pt x="7250" y="2038"/>
                  </a:cubicBezTo>
                  <a:cubicBezTo>
                    <a:pt x="7187" y="894"/>
                    <a:pt x="6238" y="0"/>
                    <a:pt x="509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455" name="Google Shape;5152;p63">
              <a:extLst>
                <a:ext uri="{FF2B5EF4-FFF2-40B4-BE49-F238E27FC236}">
                  <a16:creationId xmlns:a16="http://schemas.microsoft.com/office/drawing/2014/main" xmlns="" id="{66D589F0-E6B9-4E51-9603-3EAAF3822AD9}"/>
                </a:ext>
              </a:extLst>
            </p:cNvPr>
            <p:cNvGrpSpPr/>
            <p:nvPr/>
          </p:nvGrpSpPr>
          <p:grpSpPr>
            <a:xfrm>
              <a:off x="6323429" y="4002445"/>
              <a:ext cx="231243" cy="231231"/>
              <a:chOff x="5053975" y="4399375"/>
              <a:chExt cx="483000" cy="482975"/>
            </a:xfrm>
            <a:solidFill>
              <a:schemeClr val="accent4"/>
            </a:solidFill>
          </p:grpSpPr>
          <p:sp>
            <p:nvSpPr>
              <p:cNvPr id="1456" name="Google Shape;5153;p63">
                <a:extLst>
                  <a:ext uri="{FF2B5EF4-FFF2-40B4-BE49-F238E27FC236}">
                    <a16:creationId xmlns:a16="http://schemas.microsoft.com/office/drawing/2014/main" xmlns="" id="{337501E0-B869-4F54-BDE3-B33A76C0FA75}"/>
                  </a:ext>
                </a:extLst>
              </p:cNvPr>
              <p:cNvSpPr/>
              <p:nvPr/>
            </p:nvSpPr>
            <p:spPr>
              <a:xfrm>
                <a:off x="5053975" y="4399375"/>
                <a:ext cx="483000" cy="482975"/>
              </a:xfrm>
              <a:custGeom>
                <a:avLst/>
                <a:gdLst/>
                <a:ahLst/>
                <a:cxnLst/>
                <a:rect l="l" t="t" r="r" b="b"/>
                <a:pathLst>
                  <a:path w="19320" h="19319" extrusionOk="0">
                    <a:moveTo>
                      <a:pt x="9660" y="1130"/>
                    </a:moveTo>
                    <a:cubicBezTo>
                      <a:pt x="11822" y="1130"/>
                      <a:pt x="13981" y="1972"/>
                      <a:pt x="15666" y="3654"/>
                    </a:cubicBezTo>
                    <a:cubicBezTo>
                      <a:pt x="19033" y="7021"/>
                      <a:pt x="19033" y="12299"/>
                      <a:pt x="15666" y="15665"/>
                    </a:cubicBezTo>
                    <a:cubicBezTo>
                      <a:pt x="13983" y="17349"/>
                      <a:pt x="11821" y="18190"/>
                      <a:pt x="9660" y="18190"/>
                    </a:cubicBezTo>
                    <a:cubicBezTo>
                      <a:pt x="7499" y="18190"/>
                      <a:pt x="5338" y="17349"/>
                      <a:pt x="3655" y="15665"/>
                    </a:cubicBezTo>
                    <a:cubicBezTo>
                      <a:pt x="288" y="12299"/>
                      <a:pt x="288" y="7024"/>
                      <a:pt x="3655" y="3654"/>
                    </a:cubicBezTo>
                    <a:cubicBezTo>
                      <a:pt x="5339" y="1972"/>
                      <a:pt x="7498" y="1130"/>
                      <a:pt x="9660" y="1130"/>
                    </a:cubicBezTo>
                    <a:close/>
                    <a:moveTo>
                      <a:pt x="9660" y="0"/>
                    </a:moveTo>
                    <a:cubicBezTo>
                      <a:pt x="7112" y="0"/>
                      <a:pt x="4693" y="1015"/>
                      <a:pt x="2854" y="2854"/>
                    </a:cubicBezTo>
                    <a:cubicBezTo>
                      <a:pt x="1016" y="4693"/>
                      <a:pt x="1" y="7111"/>
                      <a:pt x="1" y="9660"/>
                    </a:cubicBezTo>
                    <a:cubicBezTo>
                      <a:pt x="1" y="12208"/>
                      <a:pt x="1016" y="14627"/>
                      <a:pt x="2854" y="16465"/>
                    </a:cubicBezTo>
                    <a:cubicBezTo>
                      <a:pt x="4693" y="18304"/>
                      <a:pt x="7112" y="19319"/>
                      <a:pt x="9660" y="19319"/>
                    </a:cubicBezTo>
                    <a:cubicBezTo>
                      <a:pt x="12209" y="19319"/>
                      <a:pt x="14627" y="18304"/>
                      <a:pt x="16466" y="16465"/>
                    </a:cubicBezTo>
                    <a:cubicBezTo>
                      <a:pt x="18305" y="14627"/>
                      <a:pt x="19319" y="12208"/>
                      <a:pt x="19319" y="9660"/>
                    </a:cubicBezTo>
                    <a:cubicBezTo>
                      <a:pt x="19319" y="7111"/>
                      <a:pt x="18305" y="4693"/>
                      <a:pt x="16466" y="2854"/>
                    </a:cubicBezTo>
                    <a:cubicBezTo>
                      <a:pt x="14627" y="1015"/>
                      <a:pt x="12209" y="0"/>
                      <a:pt x="9660"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57" name="Google Shape;5154;p63">
                <a:extLst>
                  <a:ext uri="{FF2B5EF4-FFF2-40B4-BE49-F238E27FC236}">
                    <a16:creationId xmlns:a16="http://schemas.microsoft.com/office/drawing/2014/main" xmlns="" id="{89A8674E-184D-41F3-9B8F-2C23975ACEC9}"/>
                  </a:ext>
                </a:extLst>
              </p:cNvPr>
              <p:cNvSpPr/>
              <p:nvPr/>
            </p:nvSpPr>
            <p:spPr>
              <a:xfrm>
                <a:off x="5100725" y="4528375"/>
                <a:ext cx="309350" cy="296450"/>
              </a:xfrm>
              <a:custGeom>
                <a:avLst/>
                <a:gdLst/>
                <a:ahLst/>
                <a:cxnLst/>
                <a:rect l="l" t="t" r="r" b="b"/>
                <a:pathLst>
                  <a:path w="12374" h="11858" extrusionOk="0">
                    <a:moveTo>
                      <a:pt x="2352" y="1462"/>
                    </a:moveTo>
                    <a:lnTo>
                      <a:pt x="10828" y="9938"/>
                    </a:lnTo>
                    <a:cubicBezTo>
                      <a:pt x="9875" y="10469"/>
                      <a:pt x="8830" y="10728"/>
                      <a:pt x="7793" y="10728"/>
                    </a:cubicBezTo>
                    <a:cubicBezTo>
                      <a:pt x="6180" y="10728"/>
                      <a:pt x="4586" y="10102"/>
                      <a:pt x="3388" y="8902"/>
                    </a:cubicBezTo>
                    <a:cubicBezTo>
                      <a:pt x="1416" y="6933"/>
                      <a:pt x="993" y="3896"/>
                      <a:pt x="2352" y="1462"/>
                    </a:cubicBezTo>
                    <a:close/>
                    <a:moveTo>
                      <a:pt x="2253" y="0"/>
                    </a:moveTo>
                    <a:cubicBezTo>
                      <a:pt x="2078" y="0"/>
                      <a:pt x="1904" y="81"/>
                      <a:pt x="1794" y="236"/>
                    </a:cubicBezTo>
                    <a:cubicBezTo>
                      <a:pt x="257" y="2395"/>
                      <a:pt x="0" y="5215"/>
                      <a:pt x="1120" y="7616"/>
                    </a:cubicBezTo>
                    <a:cubicBezTo>
                      <a:pt x="2243" y="10016"/>
                      <a:pt x="4568" y="11628"/>
                      <a:pt x="7210" y="11837"/>
                    </a:cubicBezTo>
                    <a:lnTo>
                      <a:pt x="7210" y="11834"/>
                    </a:lnTo>
                    <a:cubicBezTo>
                      <a:pt x="7404" y="11849"/>
                      <a:pt x="7597" y="11858"/>
                      <a:pt x="7787" y="11858"/>
                    </a:cubicBezTo>
                    <a:cubicBezTo>
                      <a:pt x="9318" y="11858"/>
                      <a:pt x="10807" y="11384"/>
                      <a:pt x="12057" y="10502"/>
                    </a:cubicBezTo>
                    <a:cubicBezTo>
                      <a:pt x="12340" y="10297"/>
                      <a:pt x="12374" y="9886"/>
                      <a:pt x="12126" y="9639"/>
                    </a:cubicBezTo>
                    <a:lnTo>
                      <a:pt x="2654" y="167"/>
                    </a:lnTo>
                    <a:cubicBezTo>
                      <a:pt x="2542" y="55"/>
                      <a:pt x="2397" y="0"/>
                      <a:pt x="225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58" name="Google Shape;5155;p63">
                <a:extLst>
                  <a:ext uri="{FF2B5EF4-FFF2-40B4-BE49-F238E27FC236}">
                    <a16:creationId xmlns:a16="http://schemas.microsoft.com/office/drawing/2014/main" xmlns="" id="{854CC3A3-BB9E-48A5-B3BE-A73A435C6FB6}"/>
                  </a:ext>
                </a:extLst>
              </p:cNvPr>
              <p:cNvSpPr/>
              <p:nvPr/>
            </p:nvSpPr>
            <p:spPr>
              <a:xfrm>
                <a:off x="5180875" y="4456850"/>
                <a:ext cx="316625" cy="296575"/>
              </a:xfrm>
              <a:custGeom>
                <a:avLst/>
                <a:gdLst/>
                <a:ahLst/>
                <a:cxnLst/>
                <a:rect l="l" t="t" r="r" b="b"/>
                <a:pathLst>
                  <a:path w="12665" h="11863" extrusionOk="0">
                    <a:moveTo>
                      <a:pt x="4584" y="1128"/>
                    </a:moveTo>
                    <a:cubicBezTo>
                      <a:pt x="6196" y="1128"/>
                      <a:pt x="7791" y="1755"/>
                      <a:pt x="8987" y="2958"/>
                    </a:cubicBezTo>
                    <a:cubicBezTo>
                      <a:pt x="10964" y="4924"/>
                      <a:pt x="11387" y="7967"/>
                      <a:pt x="10022" y="10398"/>
                    </a:cubicBezTo>
                    <a:lnTo>
                      <a:pt x="1547" y="1923"/>
                    </a:lnTo>
                    <a:cubicBezTo>
                      <a:pt x="2499" y="1388"/>
                      <a:pt x="3545" y="1128"/>
                      <a:pt x="4584" y="1128"/>
                    </a:cubicBezTo>
                    <a:close/>
                    <a:moveTo>
                      <a:pt x="4578" y="1"/>
                    </a:moveTo>
                    <a:cubicBezTo>
                      <a:pt x="3095" y="1"/>
                      <a:pt x="1604" y="448"/>
                      <a:pt x="321" y="1361"/>
                    </a:cubicBezTo>
                    <a:cubicBezTo>
                      <a:pt x="34" y="1563"/>
                      <a:pt x="1" y="1977"/>
                      <a:pt x="248" y="2224"/>
                    </a:cubicBezTo>
                    <a:lnTo>
                      <a:pt x="9723" y="11697"/>
                    </a:lnTo>
                    <a:cubicBezTo>
                      <a:pt x="9829" y="11802"/>
                      <a:pt x="9971" y="11863"/>
                      <a:pt x="10122" y="11863"/>
                    </a:cubicBezTo>
                    <a:lnTo>
                      <a:pt x="10170" y="11863"/>
                    </a:lnTo>
                    <a:cubicBezTo>
                      <a:pt x="10336" y="11847"/>
                      <a:pt x="10487" y="11763"/>
                      <a:pt x="10584" y="11624"/>
                    </a:cubicBezTo>
                    <a:cubicBezTo>
                      <a:pt x="12664" y="8698"/>
                      <a:pt x="12326" y="4697"/>
                      <a:pt x="9787" y="2158"/>
                    </a:cubicBezTo>
                    <a:cubicBezTo>
                      <a:pt x="8361" y="733"/>
                      <a:pt x="6476" y="1"/>
                      <a:pt x="457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59" name="Google Shape;5156;p63">
              <a:extLst>
                <a:ext uri="{FF2B5EF4-FFF2-40B4-BE49-F238E27FC236}">
                  <a16:creationId xmlns:a16="http://schemas.microsoft.com/office/drawing/2014/main" xmlns="" id="{382A680B-3831-41C6-A670-FE5CCCA105A9}"/>
                </a:ext>
              </a:extLst>
            </p:cNvPr>
            <p:cNvGrpSpPr/>
            <p:nvPr/>
          </p:nvGrpSpPr>
          <p:grpSpPr>
            <a:xfrm>
              <a:off x="6604104" y="4002409"/>
              <a:ext cx="231303" cy="231303"/>
              <a:chOff x="5648375" y="4399300"/>
              <a:chExt cx="483125" cy="483125"/>
            </a:xfrm>
            <a:solidFill>
              <a:schemeClr val="accent4"/>
            </a:solidFill>
          </p:grpSpPr>
          <p:sp>
            <p:nvSpPr>
              <p:cNvPr id="1460" name="Google Shape;5157;p63">
                <a:extLst>
                  <a:ext uri="{FF2B5EF4-FFF2-40B4-BE49-F238E27FC236}">
                    <a16:creationId xmlns:a16="http://schemas.microsoft.com/office/drawing/2014/main" xmlns="" id="{92D1112D-072E-4CFC-ABB1-D5B25AADA044}"/>
                  </a:ext>
                </a:extLst>
              </p:cNvPr>
              <p:cNvSpPr/>
              <p:nvPr/>
            </p:nvSpPr>
            <p:spPr>
              <a:xfrm>
                <a:off x="5648375" y="4399300"/>
                <a:ext cx="483125" cy="483125"/>
              </a:xfrm>
              <a:custGeom>
                <a:avLst/>
                <a:gdLst/>
                <a:ahLst/>
                <a:cxnLst/>
                <a:rect l="l" t="t" r="r" b="b"/>
                <a:pathLst>
                  <a:path w="19325" h="19325" extrusionOk="0">
                    <a:moveTo>
                      <a:pt x="9662" y="1133"/>
                    </a:moveTo>
                    <a:cubicBezTo>
                      <a:pt x="11906" y="1133"/>
                      <a:pt x="14041" y="2029"/>
                      <a:pt x="15668" y="3657"/>
                    </a:cubicBezTo>
                    <a:cubicBezTo>
                      <a:pt x="17295" y="5287"/>
                      <a:pt x="18192" y="7419"/>
                      <a:pt x="18192" y="9663"/>
                    </a:cubicBezTo>
                    <a:cubicBezTo>
                      <a:pt x="18192" y="11906"/>
                      <a:pt x="17295" y="14041"/>
                      <a:pt x="15668" y="15668"/>
                    </a:cubicBezTo>
                    <a:cubicBezTo>
                      <a:pt x="14041" y="17296"/>
                      <a:pt x="11906" y="18193"/>
                      <a:pt x="9662" y="18193"/>
                    </a:cubicBezTo>
                    <a:cubicBezTo>
                      <a:pt x="7419" y="18193"/>
                      <a:pt x="5284" y="17296"/>
                      <a:pt x="3657" y="15668"/>
                    </a:cubicBezTo>
                    <a:cubicBezTo>
                      <a:pt x="290" y="12302"/>
                      <a:pt x="290" y="7024"/>
                      <a:pt x="3657" y="3657"/>
                    </a:cubicBezTo>
                    <a:cubicBezTo>
                      <a:pt x="5287" y="2029"/>
                      <a:pt x="7419" y="1133"/>
                      <a:pt x="9662" y="1133"/>
                    </a:cubicBezTo>
                    <a:close/>
                    <a:moveTo>
                      <a:pt x="9662" y="0"/>
                    </a:moveTo>
                    <a:cubicBezTo>
                      <a:pt x="7117" y="0"/>
                      <a:pt x="4698" y="1015"/>
                      <a:pt x="2856" y="2857"/>
                    </a:cubicBezTo>
                    <a:cubicBezTo>
                      <a:pt x="1015" y="4699"/>
                      <a:pt x="0" y="7117"/>
                      <a:pt x="0" y="9663"/>
                    </a:cubicBezTo>
                    <a:cubicBezTo>
                      <a:pt x="0" y="12208"/>
                      <a:pt x="1015" y="14627"/>
                      <a:pt x="2856" y="16468"/>
                    </a:cubicBezTo>
                    <a:cubicBezTo>
                      <a:pt x="4698" y="18310"/>
                      <a:pt x="7117" y="19325"/>
                      <a:pt x="9662" y="19325"/>
                    </a:cubicBezTo>
                    <a:cubicBezTo>
                      <a:pt x="12208" y="19325"/>
                      <a:pt x="14626" y="18310"/>
                      <a:pt x="16468" y="16468"/>
                    </a:cubicBezTo>
                    <a:cubicBezTo>
                      <a:pt x="18310" y="14627"/>
                      <a:pt x="19325" y="12208"/>
                      <a:pt x="19325" y="9663"/>
                    </a:cubicBezTo>
                    <a:cubicBezTo>
                      <a:pt x="19325" y="7117"/>
                      <a:pt x="18310" y="4699"/>
                      <a:pt x="16468" y="2857"/>
                    </a:cubicBezTo>
                    <a:cubicBezTo>
                      <a:pt x="14626" y="1015"/>
                      <a:pt x="12211" y="0"/>
                      <a:pt x="966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61" name="Google Shape;5158;p63">
                <a:extLst>
                  <a:ext uri="{FF2B5EF4-FFF2-40B4-BE49-F238E27FC236}">
                    <a16:creationId xmlns:a16="http://schemas.microsoft.com/office/drawing/2014/main" xmlns="" id="{CA149F09-D005-49D1-B105-A6C59CFC4ADF}"/>
                  </a:ext>
                </a:extLst>
              </p:cNvPr>
              <p:cNvSpPr/>
              <p:nvPr/>
            </p:nvSpPr>
            <p:spPr>
              <a:xfrm>
                <a:off x="5734275" y="4598425"/>
                <a:ext cx="311400" cy="84950"/>
              </a:xfrm>
              <a:custGeom>
                <a:avLst/>
                <a:gdLst/>
                <a:ahLst/>
                <a:cxnLst/>
                <a:rect l="l" t="t" r="r" b="b"/>
                <a:pathLst>
                  <a:path w="12456" h="3398" extrusionOk="0">
                    <a:moveTo>
                      <a:pt x="11323" y="1133"/>
                    </a:moveTo>
                    <a:lnTo>
                      <a:pt x="11323" y="2265"/>
                    </a:lnTo>
                    <a:lnTo>
                      <a:pt x="1133" y="2265"/>
                    </a:lnTo>
                    <a:lnTo>
                      <a:pt x="1133" y="1133"/>
                    </a:lnTo>
                    <a:close/>
                    <a:moveTo>
                      <a:pt x="565" y="1"/>
                    </a:moveTo>
                    <a:cubicBezTo>
                      <a:pt x="251" y="1"/>
                      <a:pt x="0" y="251"/>
                      <a:pt x="0" y="565"/>
                    </a:cubicBezTo>
                    <a:lnTo>
                      <a:pt x="0" y="2830"/>
                    </a:lnTo>
                    <a:cubicBezTo>
                      <a:pt x="0" y="3144"/>
                      <a:pt x="251" y="3398"/>
                      <a:pt x="565" y="3398"/>
                    </a:cubicBezTo>
                    <a:lnTo>
                      <a:pt x="11888" y="3398"/>
                    </a:lnTo>
                    <a:cubicBezTo>
                      <a:pt x="12202" y="3398"/>
                      <a:pt x="12455" y="3144"/>
                      <a:pt x="12455" y="2830"/>
                    </a:cubicBezTo>
                    <a:lnTo>
                      <a:pt x="12455" y="565"/>
                    </a:lnTo>
                    <a:cubicBezTo>
                      <a:pt x="12455" y="251"/>
                      <a:pt x="12202" y="1"/>
                      <a:pt x="1188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62" name="Google Shape;5159;p63">
              <a:extLst>
                <a:ext uri="{FF2B5EF4-FFF2-40B4-BE49-F238E27FC236}">
                  <a16:creationId xmlns:a16="http://schemas.microsoft.com/office/drawing/2014/main" xmlns="" id="{1FCB2C21-FDB8-4C22-B3D5-FE09B48CA15F}"/>
                </a:ext>
              </a:extLst>
            </p:cNvPr>
            <p:cNvGrpSpPr/>
            <p:nvPr/>
          </p:nvGrpSpPr>
          <p:grpSpPr>
            <a:xfrm>
              <a:off x="6887987" y="4010536"/>
              <a:ext cx="234415" cy="215049"/>
              <a:chOff x="6239575" y="4416275"/>
              <a:chExt cx="489625" cy="449175"/>
            </a:xfrm>
            <a:solidFill>
              <a:schemeClr val="accent4"/>
            </a:solidFill>
          </p:grpSpPr>
          <p:sp>
            <p:nvSpPr>
              <p:cNvPr id="1463" name="Google Shape;5160;p63">
                <a:extLst>
                  <a:ext uri="{FF2B5EF4-FFF2-40B4-BE49-F238E27FC236}">
                    <a16:creationId xmlns:a16="http://schemas.microsoft.com/office/drawing/2014/main" xmlns="" id="{C3EE8752-D8DF-4DE6-9870-C35EE1574542}"/>
                  </a:ext>
                </a:extLst>
              </p:cNvPr>
              <p:cNvSpPr/>
              <p:nvPr/>
            </p:nvSpPr>
            <p:spPr>
              <a:xfrm>
                <a:off x="6239575" y="4416275"/>
                <a:ext cx="489625" cy="449175"/>
              </a:xfrm>
              <a:custGeom>
                <a:avLst/>
                <a:gdLst/>
                <a:ahLst/>
                <a:cxnLst/>
                <a:rect l="l" t="t" r="r" b="b"/>
                <a:pathLst>
                  <a:path w="19585" h="17967" extrusionOk="0">
                    <a:moveTo>
                      <a:pt x="9792" y="1132"/>
                    </a:moveTo>
                    <a:cubicBezTo>
                      <a:pt x="10374" y="1132"/>
                      <a:pt x="10955" y="1424"/>
                      <a:pt x="11278" y="2009"/>
                    </a:cubicBezTo>
                    <a:lnTo>
                      <a:pt x="18111" y="14313"/>
                    </a:lnTo>
                    <a:cubicBezTo>
                      <a:pt x="18404" y="14838"/>
                      <a:pt x="18395" y="15481"/>
                      <a:pt x="18087" y="15998"/>
                    </a:cubicBezTo>
                    <a:cubicBezTo>
                      <a:pt x="17786" y="16518"/>
                      <a:pt x="17232" y="16834"/>
                      <a:pt x="16634" y="16834"/>
                    </a:cubicBezTo>
                    <a:cubicBezTo>
                      <a:pt x="16631" y="16834"/>
                      <a:pt x="16628" y="16834"/>
                      <a:pt x="16625" y="16834"/>
                    </a:cubicBezTo>
                    <a:lnTo>
                      <a:pt x="2962" y="16834"/>
                    </a:lnTo>
                    <a:cubicBezTo>
                      <a:pt x="1667" y="16834"/>
                      <a:pt x="849" y="15445"/>
                      <a:pt x="1474" y="14313"/>
                    </a:cubicBezTo>
                    <a:lnTo>
                      <a:pt x="8307" y="2009"/>
                    </a:lnTo>
                    <a:cubicBezTo>
                      <a:pt x="8630" y="1424"/>
                      <a:pt x="9211" y="1132"/>
                      <a:pt x="9792" y="1132"/>
                    </a:cubicBezTo>
                    <a:close/>
                    <a:moveTo>
                      <a:pt x="9792" y="1"/>
                    </a:moveTo>
                    <a:cubicBezTo>
                      <a:pt x="8763" y="1"/>
                      <a:pt x="7815" y="559"/>
                      <a:pt x="7317" y="1462"/>
                    </a:cubicBezTo>
                    <a:lnTo>
                      <a:pt x="483" y="13766"/>
                    </a:lnTo>
                    <a:cubicBezTo>
                      <a:pt x="0" y="14642"/>
                      <a:pt x="15" y="15711"/>
                      <a:pt x="523" y="16574"/>
                    </a:cubicBezTo>
                    <a:cubicBezTo>
                      <a:pt x="1033" y="17435"/>
                      <a:pt x="1960" y="17966"/>
                      <a:pt x="2962" y="17966"/>
                    </a:cubicBezTo>
                    <a:lnTo>
                      <a:pt x="16625" y="17966"/>
                    </a:lnTo>
                    <a:cubicBezTo>
                      <a:pt x="17625" y="17966"/>
                      <a:pt x="18555" y="17435"/>
                      <a:pt x="19062" y="16574"/>
                    </a:cubicBezTo>
                    <a:cubicBezTo>
                      <a:pt x="19572" y="15711"/>
                      <a:pt x="19585" y="14642"/>
                      <a:pt x="19101" y="13766"/>
                    </a:cubicBezTo>
                    <a:lnTo>
                      <a:pt x="12271" y="1462"/>
                    </a:lnTo>
                    <a:cubicBezTo>
                      <a:pt x="11770" y="559"/>
                      <a:pt x="10822" y="1"/>
                      <a:pt x="979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64" name="Google Shape;5161;p63">
                <a:extLst>
                  <a:ext uri="{FF2B5EF4-FFF2-40B4-BE49-F238E27FC236}">
                    <a16:creationId xmlns:a16="http://schemas.microsoft.com/office/drawing/2014/main" xmlns="" id="{5840D394-226A-47C8-B2A5-E2157C607464}"/>
                  </a:ext>
                </a:extLst>
              </p:cNvPr>
              <p:cNvSpPr/>
              <p:nvPr/>
            </p:nvSpPr>
            <p:spPr>
              <a:xfrm>
                <a:off x="6438550" y="4723875"/>
                <a:ext cx="88350" cy="84950"/>
              </a:xfrm>
              <a:custGeom>
                <a:avLst/>
                <a:gdLst/>
                <a:ahLst/>
                <a:cxnLst/>
                <a:rect l="l" t="t" r="r" b="b"/>
                <a:pathLst>
                  <a:path w="3534" h="3398" extrusionOk="0">
                    <a:moveTo>
                      <a:pt x="1830" y="1132"/>
                    </a:moveTo>
                    <a:cubicBezTo>
                      <a:pt x="2122" y="1132"/>
                      <a:pt x="2401" y="1358"/>
                      <a:pt x="2401" y="1701"/>
                    </a:cubicBezTo>
                    <a:cubicBezTo>
                      <a:pt x="2401" y="2012"/>
                      <a:pt x="2147" y="2266"/>
                      <a:pt x="1833" y="2266"/>
                    </a:cubicBezTo>
                    <a:cubicBezTo>
                      <a:pt x="1329" y="2266"/>
                      <a:pt x="1076" y="1656"/>
                      <a:pt x="1432" y="1299"/>
                    </a:cubicBezTo>
                    <a:cubicBezTo>
                      <a:pt x="1548" y="1184"/>
                      <a:pt x="1691" y="1132"/>
                      <a:pt x="1830" y="1132"/>
                    </a:cubicBezTo>
                    <a:close/>
                    <a:moveTo>
                      <a:pt x="1833" y="1"/>
                    </a:moveTo>
                    <a:cubicBezTo>
                      <a:pt x="1145" y="1"/>
                      <a:pt x="526" y="415"/>
                      <a:pt x="263" y="1049"/>
                    </a:cubicBezTo>
                    <a:cubicBezTo>
                      <a:pt x="1" y="1683"/>
                      <a:pt x="146" y="2414"/>
                      <a:pt x="632" y="2900"/>
                    </a:cubicBezTo>
                    <a:cubicBezTo>
                      <a:pt x="957" y="3225"/>
                      <a:pt x="1391" y="3397"/>
                      <a:pt x="1833" y="3397"/>
                    </a:cubicBezTo>
                    <a:cubicBezTo>
                      <a:pt x="2052" y="3397"/>
                      <a:pt x="2273" y="3355"/>
                      <a:pt x="2483" y="3268"/>
                    </a:cubicBezTo>
                    <a:cubicBezTo>
                      <a:pt x="3117" y="3005"/>
                      <a:pt x="3533" y="2386"/>
                      <a:pt x="3533" y="1701"/>
                    </a:cubicBezTo>
                    <a:cubicBezTo>
                      <a:pt x="3530" y="762"/>
                      <a:pt x="2772" y="1"/>
                      <a:pt x="183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65" name="Google Shape;5162;p63">
                <a:extLst>
                  <a:ext uri="{FF2B5EF4-FFF2-40B4-BE49-F238E27FC236}">
                    <a16:creationId xmlns:a16="http://schemas.microsoft.com/office/drawing/2014/main" xmlns="" id="{71E9B93B-5299-4015-8125-741097228F1E}"/>
                  </a:ext>
                </a:extLst>
              </p:cNvPr>
              <p:cNvSpPr/>
              <p:nvPr/>
            </p:nvSpPr>
            <p:spPr>
              <a:xfrm>
                <a:off x="6441950" y="4497425"/>
                <a:ext cx="84950" cy="198250"/>
              </a:xfrm>
              <a:custGeom>
                <a:avLst/>
                <a:gdLst/>
                <a:ahLst/>
                <a:cxnLst/>
                <a:rect l="l" t="t" r="r" b="b"/>
                <a:pathLst>
                  <a:path w="3398" h="7930" extrusionOk="0">
                    <a:moveTo>
                      <a:pt x="1697" y="1133"/>
                    </a:moveTo>
                    <a:cubicBezTo>
                      <a:pt x="2011" y="1133"/>
                      <a:pt x="2265" y="1387"/>
                      <a:pt x="2265" y="1701"/>
                    </a:cubicBezTo>
                    <a:lnTo>
                      <a:pt x="2265" y="6230"/>
                    </a:lnTo>
                    <a:cubicBezTo>
                      <a:pt x="2265" y="6544"/>
                      <a:pt x="2011" y="6797"/>
                      <a:pt x="1697" y="6797"/>
                    </a:cubicBezTo>
                    <a:cubicBezTo>
                      <a:pt x="1383" y="6797"/>
                      <a:pt x="1133" y="6544"/>
                      <a:pt x="1133" y="6230"/>
                    </a:cubicBezTo>
                    <a:lnTo>
                      <a:pt x="1133" y="1701"/>
                    </a:lnTo>
                    <a:cubicBezTo>
                      <a:pt x="1133" y="1387"/>
                      <a:pt x="1383" y="1133"/>
                      <a:pt x="1697" y="1133"/>
                    </a:cubicBezTo>
                    <a:close/>
                    <a:moveTo>
                      <a:pt x="1697" y="1"/>
                    </a:moveTo>
                    <a:cubicBezTo>
                      <a:pt x="758" y="1"/>
                      <a:pt x="1" y="762"/>
                      <a:pt x="1" y="1701"/>
                    </a:cubicBezTo>
                    <a:lnTo>
                      <a:pt x="1" y="6233"/>
                    </a:lnTo>
                    <a:cubicBezTo>
                      <a:pt x="1" y="7169"/>
                      <a:pt x="758" y="7930"/>
                      <a:pt x="1697" y="7930"/>
                    </a:cubicBezTo>
                    <a:cubicBezTo>
                      <a:pt x="2636" y="7930"/>
                      <a:pt x="3397" y="7169"/>
                      <a:pt x="3397" y="6233"/>
                    </a:cubicBezTo>
                    <a:lnTo>
                      <a:pt x="3397" y="1701"/>
                    </a:lnTo>
                    <a:cubicBezTo>
                      <a:pt x="3397" y="762"/>
                      <a:pt x="2636" y="1"/>
                      <a:pt x="169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66" name="Google Shape;5163;p63">
              <a:extLst>
                <a:ext uri="{FF2B5EF4-FFF2-40B4-BE49-F238E27FC236}">
                  <a16:creationId xmlns:a16="http://schemas.microsoft.com/office/drawing/2014/main" xmlns="" id="{2A7ED961-E781-4DF7-AE40-5F33C7A7262D}"/>
                </a:ext>
              </a:extLst>
            </p:cNvPr>
            <p:cNvGrpSpPr/>
            <p:nvPr/>
          </p:nvGrpSpPr>
          <p:grpSpPr>
            <a:xfrm>
              <a:off x="7160751" y="3147213"/>
              <a:ext cx="231303" cy="231303"/>
              <a:chOff x="892750" y="4993750"/>
              <a:chExt cx="483125" cy="483125"/>
            </a:xfrm>
            <a:solidFill>
              <a:schemeClr val="accent4"/>
            </a:solidFill>
          </p:grpSpPr>
          <p:sp>
            <p:nvSpPr>
              <p:cNvPr id="1467" name="Google Shape;5164;p63">
                <a:extLst>
                  <a:ext uri="{FF2B5EF4-FFF2-40B4-BE49-F238E27FC236}">
                    <a16:creationId xmlns:a16="http://schemas.microsoft.com/office/drawing/2014/main" xmlns="" id="{1148042A-5D26-4D70-AF68-3EE6A360C6DE}"/>
                  </a:ext>
                </a:extLst>
              </p:cNvPr>
              <p:cNvSpPr/>
              <p:nvPr/>
            </p:nvSpPr>
            <p:spPr>
              <a:xfrm>
                <a:off x="892750" y="4993750"/>
                <a:ext cx="483125" cy="483125"/>
              </a:xfrm>
              <a:custGeom>
                <a:avLst/>
                <a:gdLst/>
                <a:ahLst/>
                <a:cxnLst/>
                <a:rect l="l" t="t" r="r" b="b"/>
                <a:pathLst>
                  <a:path w="19325" h="19325" extrusionOk="0">
                    <a:moveTo>
                      <a:pt x="9662" y="1133"/>
                    </a:moveTo>
                    <a:cubicBezTo>
                      <a:pt x="11824" y="1133"/>
                      <a:pt x="13983" y="1975"/>
                      <a:pt x="15668" y="3657"/>
                    </a:cubicBezTo>
                    <a:cubicBezTo>
                      <a:pt x="19035" y="7027"/>
                      <a:pt x="19035" y="12302"/>
                      <a:pt x="15668" y="15668"/>
                    </a:cubicBezTo>
                    <a:cubicBezTo>
                      <a:pt x="13985" y="17352"/>
                      <a:pt x="11823" y="18193"/>
                      <a:pt x="9662" y="18193"/>
                    </a:cubicBezTo>
                    <a:cubicBezTo>
                      <a:pt x="7501" y="18193"/>
                      <a:pt x="5340" y="17352"/>
                      <a:pt x="3657" y="15668"/>
                    </a:cubicBezTo>
                    <a:cubicBezTo>
                      <a:pt x="290" y="12302"/>
                      <a:pt x="290" y="7024"/>
                      <a:pt x="3657" y="3657"/>
                    </a:cubicBezTo>
                    <a:cubicBezTo>
                      <a:pt x="5341" y="1975"/>
                      <a:pt x="7500" y="1133"/>
                      <a:pt x="9662" y="1133"/>
                    </a:cubicBezTo>
                    <a:close/>
                    <a:moveTo>
                      <a:pt x="9662" y="1"/>
                    </a:moveTo>
                    <a:cubicBezTo>
                      <a:pt x="7117" y="1"/>
                      <a:pt x="4698" y="1015"/>
                      <a:pt x="2856" y="2857"/>
                    </a:cubicBezTo>
                    <a:cubicBezTo>
                      <a:pt x="1015" y="4699"/>
                      <a:pt x="0" y="7117"/>
                      <a:pt x="0" y="9663"/>
                    </a:cubicBezTo>
                    <a:cubicBezTo>
                      <a:pt x="0" y="12208"/>
                      <a:pt x="1015" y="14627"/>
                      <a:pt x="2856" y="16469"/>
                    </a:cubicBezTo>
                    <a:cubicBezTo>
                      <a:pt x="4698" y="18310"/>
                      <a:pt x="7117" y="19325"/>
                      <a:pt x="9662" y="19325"/>
                    </a:cubicBezTo>
                    <a:cubicBezTo>
                      <a:pt x="12208" y="19325"/>
                      <a:pt x="14626" y="18310"/>
                      <a:pt x="16468" y="16469"/>
                    </a:cubicBezTo>
                    <a:cubicBezTo>
                      <a:pt x="18310" y="14627"/>
                      <a:pt x="19324" y="12208"/>
                      <a:pt x="19324" y="9663"/>
                    </a:cubicBezTo>
                    <a:cubicBezTo>
                      <a:pt x="19324" y="7117"/>
                      <a:pt x="18310" y="4699"/>
                      <a:pt x="16468" y="2857"/>
                    </a:cubicBezTo>
                    <a:cubicBezTo>
                      <a:pt x="14626" y="1015"/>
                      <a:pt x="12208" y="1"/>
                      <a:pt x="966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68" name="Google Shape;5165;p63">
                <a:extLst>
                  <a:ext uri="{FF2B5EF4-FFF2-40B4-BE49-F238E27FC236}">
                    <a16:creationId xmlns:a16="http://schemas.microsoft.com/office/drawing/2014/main" xmlns="" id="{AC8ECF9B-218E-4C11-B03C-75A3E8A5C700}"/>
                  </a:ext>
                </a:extLst>
              </p:cNvPr>
              <p:cNvSpPr/>
              <p:nvPr/>
            </p:nvSpPr>
            <p:spPr>
              <a:xfrm>
                <a:off x="1021000" y="5052250"/>
                <a:ext cx="230775" cy="253450"/>
              </a:xfrm>
              <a:custGeom>
                <a:avLst/>
                <a:gdLst/>
                <a:ahLst/>
                <a:cxnLst/>
                <a:rect l="l" t="t" r="r" b="b"/>
                <a:pathLst>
                  <a:path w="9231" h="10138" extrusionOk="0">
                    <a:moveTo>
                      <a:pt x="4532" y="1133"/>
                    </a:moveTo>
                    <a:cubicBezTo>
                      <a:pt x="5450" y="1133"/>
                      <a:pt x="6326" y="1483"/>
                      <a:pt x="6936" y="2090"/>
                    </a:cubicBezTo>
                    <a:cubicBezTo>
                      <a:pt x="8261" y="3419"/>
                      <a:pt x="8261" y="5568"/>
                      <a:pt x="6936" y="6894"/>
                    </a:cubicBezTo>
                    <a:lnTo>
                      <a:pt x="6933" y="6894"/>
                    </a:lnTo>
                    <a:cubicBezTo>
                      <a:pt x="6688" y="7142"/>
                      <a:pt x="6404" y="7347"/>
                      <a:pt x="6096" y="7510"/>
                    </a:cubicBezTo>
                    <a:cubicBezTo>
                      <a:pt x="5595" y="7767"/>
                      <a:pt x="5275" y="8135"/>
                      <a:pt x="5154" y="8600"/>
                    </a:cubicBezTo>
                    <a:cubicBezTo>
                      <a:pt x="5079" y="8842"/>
                      <a:pt x="4856" y="9000"/>
                      <a:pt x="4614" y="9000"/>
                    </a:cubicBezTo>
                    <a:cubicBezTo>
                      <a:pt x="4566" y="9000"/>
                      <a:pt x="4517" y="8993"/>
                      <a:pt x="4469" y="8980"/>
                    </a:cubicBezTo>
                    <a:cubicBezTo>
                      <a:pt x="4176" y="8905"/>
                      <a:pt x="3995" y="8612"/>
                      <a:pt x="4058" y="8316"/>
                    </a:cubicBezTo>
                    <a:cubicBezTo>
                      <a:pt x="4254" y="7534"/>
                      <a:pt x="4765" y="6924"/>
                      <a:pt x="5574" y="6504"/>
                    </a:cubicBezTo>
                    <a:cubicBezTo>
                      <a:pt x="6936" y="5801"/>
                      <a:pt x="7220" y="3974"/>
                      <a:pt x="6136" y="2890"/>
                    </a:cubicBezTo>
                    <a:cubicBezTo>
                      <a:pt x="5690" y="2458"/>
                      <a:pt x="5113" y="2243"/>
                      <a:pt x="4535" y="2243"/>
                    </a:cubicBezTo>
                    <a:cubicBezTo>
                      <a:pt x="3958" y="2243"/>
                      <a:pt x="3380" y="2458"/>
                      <a:pt x="2935" y="2890"/>
                    </a:cubicBezTo>
                    <a:cubicBezTo>
                      <a:pt x="2506" y="3313"/>
                      <a:pt x="2268" y="3890"/>
                      <a:pt x="2268" y="4494"/>
                    </a:cubicBezTo>
                    <a:cubicBezTo>
                      <a:pt x="2268" y="4805"/>
                      <a:pt x="2014" y="5058"/>
                      <a:pt x="1703" y="5058"/>
                    </a:cubicBezTo>
                    <a:cubicBezTo>
                      <a:pt x="1389" y="5058"/>
                      <a:pt x="1135" y="4805"/>
                      <a:pt x="1135" y="4494"/>
                    </a:cubicBezTo>
                    <a:cubicBezTo>
                      <a:pt x="1132" y="3591"/>
                      <a:pt x="1492" y="2724"/>
                      <a:pt x="2132" y="2090"/>
                    </a:cubicBezTo>
                    <a:cubicBezTo>
                      <a:pt x="2739" y="1483"/>
                      <a:pt x="3614" y="1133"/>
                      <a:pt x="4532" y="1133"/>
                    </a:cubicBezTo>
                    <a:close/>
                    <a:moveTo>
                      <a:pt x="4532" y="1"/>
                    </a:moveTo>
                    <a:cubicBezTo>
                      <a:pt x="3315" y="1"/>
                      <a:pt x="2150" y="469"/>
                      <a:pt x="1332" y="1290"/>
                    </a:cubicBezTo>
                    <a:cubicBezTo>
                      <a:pt x="477" y="2135"/>
                      <a:pt x="0" y="3289"/>
                      <a:pt x="3" y="4494"/>
                    </a:cubicBezTo>
                    <a:cubicBezTo>
                      <a:pt x="3" y="5430"/>
                      <a:pt x="764" y="6190"/>
                      <a:pt x="1703" y="6190"/>
                    </a:cubicBezTo>
                    <a:cubicBezTo>
                      <a:pt x="2639" y="6190"/>
                      <a:pt x="3400" y="5430"/>
                      <a:pt x="3400" y="4494"/>
                    </a:cubicBezTo>
                    <a:cubicBezTo>
                      <a:pt x="3400" y="3830"/>
                      <a:pt x="3944" y="3358"/>
                      <a:pt x="4535" y="3358"/>
                    </a:cubicBezTo>
                    <a:cubicBezTo>
                      <a:pt x="4731" y="3358"/>
                      <a:pt x="4933" y="3410"/>
                      <a:pt x="5121" y="3524"/>
                    </a:cubicBezTo>
                    <a:cubicBezTo>
                      <a:pt x="5876" y="3986"/>
                      <a:pt x="5837" y="5094"/>
                      <a:pt x="5052" y="5499"/>
                    </a:cubicBezTo>
                    <a:cubicBezTo>
                      <a:pt x="3959" y="6064"/>
                      <a:pt x="3234" y="6945"/>
                      <a:pt x="2959" y="8041"/>
                    </a:cubicBezTo>
                    <a:cubicBezTo>
                      <a:pt x="2742" y="8941"/>
                      <a:pt x="3288" y="9850"/>
                      <a:pt x="4185" y="10083"/>
                    </a:cubicBezTo>
                    <a:cubicBezTo>
                      <a:pt x="4327" y="10119"/>
                      <a:pt x="4470" y="10137"/>
                      <a:pt x="4611" y="10137"/>
                    </a:cubicBezTo>
                    <a:cubicBezTo>
                      <a:pt x="5356" y="10137"/>
                      <a:pt x="6039" y="9642"/>
                      <a:pt x="6247" y="8893"/>
                    </a:cubicBezTo>
                    <a:cubicBezTo>
                      <a:pt x="6262" y="8832"/>
                      <a:pt x="6305" y="8675"/>
                      <a:pt x="6616" y="8515"/>
                    </a:cubicBezTo>
                    <a:cubicBezTo>
                      <a:pt x="7899" y="7851"/>
                      <a:pt x="8787" y="6613"/>
                      <a:pt x="9007" y="5188"/>
                    </a:cubicBezTo>
                    <a:cubicBezTo>
                      <a:pt x="9230" y="3760"/>
                      <a:pt x="8756" y="2313"/>
                      <a:pt x="7736" y="1290"/>
                    </a:cubicBezTo>
                    <a:cubicBezTo>
                      <a:pt x="6918" y="472"/>
                      <a:pt x="5749" y="1"/>
                      <a:pt x="453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69" name="Google Shape;5166;p63">
                <a:extLst>
                  <a:ext uri="{FF2B5EF4-FFF2-40B4-BE49-F238E27FC236}">
                    <a16:creationId xmlns:a16="http://schemas.microsoft.com/office/drawing/2014/main" xmlns="" id="{4E7191E1-DB4D-4448-B258-95605AD44C45}"/>
                  </a:ext>
                </a:extLst>
              </p:cNvPr>
              <p:cNvSpPr/>
              <p:nvPr/>
            </p:nvSpPr>
            <p:spPr>
              <a:xfrm>
                <a:off x="1088475" y="5334425"/>
                <a:ext cx="88350" cy="84925"/>
              </a:xfrm>
              <a:custGeom>
                <a:avLst/>
                <a:gdLst/>
                <a:ahLst/>
                <a:cxnLst/>
                <a:rect l="l" t="t" r="r" b="b"/>
                <a:pathLst>
                  <a:path w="3534" h="3397" extrusionOk="0">
                    <a:moveTo>
                      <a:pt x="1829" y="1129"/>
                    </a:moveTo>
                    <a:cubicBezTo>
                      <a:pt x="2121" y="1129"/>
                      <a:pt x="2401" y="1356"/>
                      <a:pt x="2401" y="1697"/>
                    </a:cubicBezTo>
                    <a:cubicBezTo>
                      <a:pt x="2401" y="2011"/>
                      <a:pt x="2147" y="2265"/>
                      <a:pt x="1833" y="2265"/>
                    </a:cubicBezTo>
                    <a:cubicBezTo>
                      <a:pt x="1329" y="2265"/>
                      <a:pt x="1075" y="1655"/>
                      <a:pt x="1432" y="1296"/>
                    </a:cubicBezTo>
                    <a:cubicBezTo>
                      <a:pt x="1548" y="1181"/>
                      <a:pt x="1690" y="1129"/>
                      <a:pt x="1829" y="1129"/>
                    </a:cubicBezTo>
                    <a:close/>
                    <a:moveTo>
                      <a:pt x="1833" y="0"/>
                    </a:moveTo>
                    <a:cubicBezTo>
                      <a:pt x="1145" y="0"/>
                      <a:pt x="526" y="414"/>
                      <a:pt x="263" y="1048"/>
                    </a:cubicBezTo>
                    <a:cubicBezTo>
                      <a:pt x="0" y="1682"/>
                      <a:pt x="145" y="2413"/>
                      <a:pt x="631" y="2899"/>
                    </a:cubicBezTo>
                    <a:cubicBezTo>
                      <a:pt x="957" y="3224"/>
                      <a:pt x="1391" y="3397"/>
                      <a:pt x="1833" y="3397"/>
                    </a:cubicBezTo>
                    <a:cubicBezTo>
                      <a:pt x="2052" y="3397"/>
                      <a:pt x="2272" y="3354"/>
                      <a:pt x="2482" y="3267"/>
                    </a:cubicBezTo>
                    <a:cubicBezTo>
                      <a:pt x="3116" y="3005"/>
                      <a:pt x="3533" y="2386"/>
                      <a:pt x="3533" y="1697"/>
                    </a:cubicBezTo>
                    <a:cubicBezTo>
                      <a:pt x="3530" y="758"/>
                      <a:pt x="2772" y="0"/>
                      <a:pt x="1833"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70" name="Google Shape;5167;p63">
              <a:extLst>
                <a:ext uri="{FF2B5EF4-FFF2-40B4-BE49-F238E27FC236}">
                  <a16:creationId xmlns:a16="http://schemas.microsoft.com/office/drawing/2014/main" xmlns="" id="{E51C6E51-700D-40BD-9856-74D9B035694A}"/>
                </a:ext>
              </a:extLst>
            </p:cNvPr>
            <p:cNvGrpSpPr/>
            <p:nvPr/>
          </p:nvGrpSpPr>
          <p:grpSpPr>
            <a:xfrm>
              <a:off x="7160741" y="3432540"/>
              <a:ext cx="231303" cy="231303"/>
              <a:chOff x="1487200" y="4993750"/>
              <a:chExt cx="483125" cy="483125"/>
            </a:xfrm>
            <a:solidFill>
              <a:schemeClr val="accent4"/>
            </a:solidFill>
          </p:grpSpPr>
          <p:sp>
            <p:nvSpPr>
              <p:cNvPr id="1471" name="Google Shape;5168;p63">
                <a:extLst>
                  <a:ext uri="{FF2B5EF4-FFF2-40B4-BE49-F238E27FC236}">
                    <a16:creationId xmlns:a16="http://schemas.microsoft.com/office/drawing/2014/main" xmlns="" id="{B15AF580-2E1E-4A60-9645-B114E37AF581}"/>
                  </a:ext>
                </a:extLst>
              </p:cNvPr>
              <p:cNvSpPr/>
              <p:nvPr/>
            </p:nvSpPr>
            <p:spPr>
              <a:xfrm>
                <a:off x="1487200" y="4993750"/>
                <a:ext cx="483125" cy="483125"/>
              </a:xfrm>
              <a:custGeom>
                <a:avLst/>
                <a:gdLst/>
                <a:ahLst/>
                <a:cxnLst/>
                <a:rect l="l" t="t" r="r" b="b"/>
                <a:pathLst>
                  <a:path w="19325" h="19325" extrusionOk="0">
                    <a:moveTo>
                      <a:pt x="9662" y="1133"/>
                    </a:moveTo>
                    <a:cubicBezTo>
                      <a:pt x="11824" y="1133"/>
                      <a:pt x="13983" y="1975"/>
                      <a:pt x="15668" y="3657"/>
                    </a:cubicBezTo>
                    <a:cubicBezTo>
                      <a:pt x="19035" y="7027"/>
                      <a:pt x="19035" y="12302"/>
                      <a:pt x="15668" y="15668"/>
                    </a:cubicBezTo>
                    <a:cubicBezTo>
                      <a:pt x="13983" y="17352"/>
                      <a:pt x="11822" y="18193"/>
                      <a:pt x="9661" y="18193"/>
                    </a:cubicBezTo>
                    <a:cubicBezTo>
                      <a:pt x="7500" y="18193"/>
                      <a:pt x="5340" y="17352"/>
                      <a:pt x="3657" y="15668"/>
                    </a:cubicBezTo>
                    <a:cubicBezTo>
                      <a:pt x="290" y="12302"/>
                      <a:pt x="290" y="7024"/>
                      <a:pt x="3657" y="3657"/>
                    </a:cubicBezTo>
                    <a:cubicBezTo>
                      <a:pt x="5342" y="1975"/>
                      <a:pt x="7500" y="1133"/>
                      <a:pt x="9662" y="1133"/>
                    </a:cubicBezTo>
                    <a:close/>
                    <a:moveTo>
                      <a:pt x="9662" y="1"/>
                    </a:moveTo>
                    <a:cubicBezTo>
                      <a:pt x="7117" y="1"/>
                      <a:pt x="4698" y="1015"/>
                      <a:pt x="2857" y="2857"/>
                    </a:cubicBezTo>
                    <a:cubicBezTo>
                      <a:pt x="1015" y="4699"/>
                      <a:pt x="0" y="7117"/>
                      <a:pt x="0" y="9663"/>
                    </a:cubicBezTo>
                    <a:cubicBezTo>
                      <a:pt x="0" y="12208"/>
                      <a:pt x="1015" y="14627"/>
                      <a:pt x="2857" y="16469"/>
                    </a:cubicBezTo>
                    <a:cubicBezTo>
                      <a:pt x="4698" y="18310"/>
                      <a:pt x="7117" y="19325"/>
                      <a:pt x="9662" y="19325"/>
                    </a:cubicBezTo>
                    <a:cubicBezTo>
                      <a:pt x="12208" y="19325"/>
                      <a:pt x="14626" y="18310"/>
                      <a:pt x="16468" y="16469"/>
                    </a:cubicBezTo>
                    <a:cubicBezTo>
                      <a:pt x="18310" y="14627"/>
                      <a:pt x="19325" y="12208"/>
                      <a:pt x="19325" y="9663"/>
                    </a:cubicBezTo>
                    <a:cubicBezTo>
                      <a:pt x="19325" y="7117"/>
                      <a:pt x="18310" y="4699"/>
                      <a:pt x="16468" y="2857"/>
                    </a:cubicBezTo>
                    <a:cubicBezTo>
                      <a:pt x="14626" y="1015"/>
                      <a:pt x="12208" y="1"/>
                      <a:pt x="966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72" name="Google Shape;5169;p63">
                <a:extLst>
                  <a:ext uri="{FF2B5EF4-FFF2-40B4-BE49-F238E27FC236}">
                    <a16:creationId xmlns:a16="http://schemas.microsoft.com/office/drawing/2014/main" xmlns="" id="{0BBBCB76-44D4-42AD-866C-F97E6EF069EB}"/>
                  </a:ext>
                </a:extLst>
              </p:cNvPr>
              <p:cNvSpPr/>
              <p:nvPr/>
            </p:nvSpPr>
            <p:spPr>
              <a:xfrm>
                <a:off x="1602600" y="5143950"/>
                <a:ext cx="250350" cy="182725"/>
              </a:xfrm>
              <a:custGeom>
                <a:avLst/>
                <a:gdLst/>
                <a:ahLst/>
                <a:cxnLst/>
                <a:rect l="l" t="t" r="r" b="b"/>
                <a:pathLst>
                  <a:path w="10014" h="7309" extrusionOk="0">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73" name="Google Shape;5170;p63">
              <a:extLst>
                <a:ext uri="{FF2B5EF4-FFF2-40B4-BE49-F238E27FC236}">
                  <a16:creationId xmlns:a16="http://schemas.microsoft.com/office/drawing/2014/main" xmlns="" id="{529CFA41-033A-4F84-BFB5-4FD49FE97BE4}"/>
                </a:ext>
              </a:extLst>
            </p:cNvPr>
            <p:cNvGrpSpPr/>
            <p:nvPr/>
          </p:nvGrpSpPr>
          <p:grpSpPr>
            <a:xfrm>
              <a:off x="7160731" y="3717492"/>
              <a:ext cx="231303" cy="231303"/>
              <a:chOff x="2081650" y="4993750"/>
              <a:chExt cx="483125" cy="483125"/>
            </a:xfrm>
            <a:solidFill>
              <a:schemeClr val="accent4"/>
            </a:solidFill>
          </p:grpSpPr>
          <p:sp>
            <p:nvSpPr>
              <p:cNvPr id="1474" name="Google Shape;5171;p63">
                <a:extLst>
                  <a:ext uri="{FF2B5EF4-FFF2-40B4-BE49-F238E27FC236}">
                    <a16:creationId xmlns:a16="http://schemas.microsoft.com/office/drawing/2014/main" xmlns="" id="{4604B518-B4F8-4466-BA41-DB7E7E038350}"/>
                  </a:ext>
                </a:extLst>
              </p:cNvPr>
              <p:cNvSpPr/>
              <p:nvPr/>
            </p:nvSpPr>
            <p:spPr>
              <a:xfrm>
                <a:off x="2081650" y="4993750"/>
                <a:ext cx="483125" cy="483125"/>
              </a:xfrm>
              <a:custGeom>
                <a:avLst/>
                <a:gdLst/>
                <a:ahLst/>
                <a:cxnLst/>
                <a:rect l="l" t="t" r="r" b="b"/>
                <a:pathLst>
                  <a:path w="19325" h="19325" extrusionOk="0">
                    <a:moveTo>
                      <a:pt x="9663" y="1133"/>
                    </a:moveTo>
                    <a:cubicBezTo>
                      <a:pt x="11824" y="1133"/>
                      <a:pt x="13983" y="1975"/>
                      <a:pt x="15668" y="3657"/>
                    </a:cubicBezTo>
                    <a:cubicBezTo>
                      <a:pt x="19035" y="7027"/>
                      <a:pt x="19035" y="12302"/>
                      <a:pt x="15668" y="15668"/>
                    </a:cubicBezTo>
                    <a:cubicBezTo>
                      <a:pt x="13983" y="17350"/>
                      <a:pt x="11824" y="18193"/>
                      <a:pt x="9663" y="18193"/>
                    </a:cubicBezTo>
                    <a:cubicBezTo>
                      <a:pt x="7501" y="18193"/>
                      <a:pt x="5342" y="17350"/>
                      <a:pt x="3657" y="15668"/>
                    </a:cubicBezTo>
                    <a:cubicBezTo>
                      <a:pt x="290" y="12302"/>
                      <a:pt x="290" y="7024"/>
                      <a:pt x="3657" y="3657"/>
                    </a:cubicBezTo>
                    <a:cubicBezTo>
                      <a:pt x="5342" y="1975"/>
                      <a:pt x="7501" y="1133"/>
                      <a:pt x="9663" y="1133"/>
                    </a:cubicBezTo>
                    <a:close/>
                    <a:moveTo>
                      <a:pt x="9663" y="1"/>
                    </a:moveTo>
                    <a:cubicBezTo>
                      <a:pt x="7117" y="1"/>
                      <a:pt x="4699" y="1015"/>
                      <a:pt x="2857" y="2857"/>
                    </a:cubicBezTo>
                    <a:cubicBezTo>
                      <a:pt x="1015" y="4699"/>
                      <a:pt x="0" y="7117"/>
                      <a:pt x="0" y="9663"/>
                    </a:cubicBezTo>
                    <a:cubicBezTo>
                      <a:pt x="0" y="12208"/>
                      <a:pt x="1015" y="14627"/>
                      <a:pt x="2857" y="16469"/>
                    </a:cubicBezTo>
                    <a:cubicBezTo>
                      <a:pt x="4699" y="18310"/>
                      <a:pt x="7117" y="19325"/>
                      <a:pt x="9663" y="19325"/>
                    </a:cubicBezTo>
                    <a:cubicBezTo>
                      <a:pt x="12208" y="19325"/>
                      <a:pt x="14626" y="18310"/>
                      <a:pt x="16468" y="16469"/>
                    </a:cubicBezTo>
                    <a:cubicBezTo>
                      <a:pt x="18310" y="14627"/>
                      <a:pt x="19325" y="12208"/>
                      <a:pt x="19325" y="9663"/>
                    </a:cubicBezTo>
                    <a:cubicBezTo>
                      <a:pt x="19325" y="7117"/>
                      <a:pt x="18310" y="4699"/>
                      <a:pt x="16468" y="2857"/>
                    </a:cubicBezTo>
                    <a:cubicBezTo>
                      <a:pt x="14626" y="1015"/>
                      <a:pt x="12208" y="1"/>
                      <a:pt x="9663"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75" name="Google Shape;5172;p63">
                <a:extLst>
                  <a:ext uri="{FF2B5EF4-FFF2-40B4-BE49-F238E27FC236}">
                    <a16:creationId xmlns:a16="http://schemas.microsoft.com/office/drawing/2014/main" xmlns="" id="{D0BEF6D2-0463-4857-9A9A-013E538C7AC0}"/>
                  </a:ext>
                </a:extLst>
              </p:cNvPr>
              <p:cNvSpPr/>
              <p:nvPr/>
            </p:nvSpPr>
            <p:spPr>
              <a:xfrm>
                <a:off x="2209375" y="5125625"/>
                <a:ext cx="227600" cy="219350"/>
              </a:xfrm>
              <a:custGeom>
                <a:avLst/>
                <a:gdLst/>
                <a:ahLst/>
                <a:cxnLst/>
                <a:rect l="l" t="t" r="r" b="b"/>
                <a:pathLst>
                  <a:path w="9104" h="8774" extrusionOk="0">
                    <a:moveTo>
                      <a:pt x="7232" y="1143"/>
                    </a:moveTo>
                    <a:cubicBezTo>
                      <a:pt x="7377" y="1143"/>
                      <a:pt x="7522" y="1198"/>
                      <a:pt x="7633" y="1308"/>
                    </a:cubicBezTo>
                    <a:cubicBezTo>
                      <a:pt x="7851" y="1528"/>
                      <a:pt x="7854" y="1882"/>
                      <a:pt x="7639" y="2102"/>
                    </a:cubicBezTo>
                    <a:lnTo>
                      <a:pt x="5755" y="3986"/>
                    </a:lnTo>
                    <a:cubicBezTo>
                      <a:pt x="5532" y="4210"/>
                      <a:pt x="5532" y="4566"/>
                      <a:pt x="5755" y="4789"/>
                    </a:cubicBezTo>
                    <a:lnTo>
                      <a:pt x="7639" y="6673"/>
                    </a:lnTo>
                    <a:cubicBezTo>
                      <a:pt x="7854" y="6894"/>
                      <a:pt x="7851" y="7247"/>
                      <a:pt x="7633" y="7468"/>
                    </a:cubicBezTo>
                    <a:cubicBezTo>
                      <a:pt x="7522" y="7577"/>
                      <a:pt x="7377" y="7633"/>
                      <a:pt x="7232" y="7633"/>
                    </a:cubicBezTo>
                    <a:cubicBezTo>
                      <a:pt x="7090" y="7633"/>
                      <a:pt x="6948" y="7580"/>
                      <a:pt x="6839" y="7474"/>
                    </a:cubicBezTo>
                    <a:lnTo>
                      <a:pt x="6830" y="7468"/>
                    </a:lnTo>
                    <a:lnTo>
                      <a:pt x="4946" y="5650"/>
                    </a:lnTo>
                    <a:cubicBezTo>
                      <a:pt x="4836" y="5544"/>
                      <a:pt x="4695" y="5491"/>
                      <a:pt x="4554" y="5491"/>
                    </a:cubicBezTo>
                    <a:cubicBezTo>
                      <a:pt x="4412" y="5491"/>
                      <a:pt x="4271" y="5544"/>
                      <a:pt x="4161" y="5650"/>
                    </a:cubicBezTo>
                    <a:lnTo>
                      <a:pt x="2277" y="7468"/>
                    </a:lnTo>
                    <a:lnTo>
                      <a:pt x="2268" y="7474"/>
                    </a:lnTo>
                    <a:cubicBezTo>
                      <a:pt x="2159" y="7580"/>
                      <a:pt x="2017" y="7633"/>
                      <a:pt x="1875" y="7633"/>
                    </a:cubicBezTo>
                    <a:cubicBezTo>
                      <a:pt x="1730" y="7633"/>
                      <a:pt x="1585" y="7577"/>
                      <a:pt x="1474" y="7468"/>
                    </a:cubicBezTo>
                    <a:cubicBezTo>
                      <a:pt x="1256" y="7247"/>
                      <a:pt x="1253" y="6894"/>
                      <a:pt x="1468" y="6673"/>
                    </a:cubicBezTo>
                    <a:lnTo>
                      <a:pt x="3352" y="4789"/>
                    </a:lnTo>
                    <a:cubicBezTo>
                      <a:pt x="3575" y="4566"/>
                      <a:pt x="3575" y="4210"/>
                      <a:pt x="3352" y="3986"/>
                    </a:cubicBezTo>
                    <a:lnTo>
                      <a:pt x="1468" y="2102"/>
                    </a:lnTo>
                    <a:cubicBezTo>
                      <a:pt x="1253" y="1882"/>
                      <a:pt x="1256" y="1528"/>
                      <a:pt x="1474" y="1308"/>
                    </a:cubicBezTo>
                    <a:cubicBezTo>
                      <a:pt x="1585" y="1198"/>
                      <a:pt x="1730" y="1143"/>
                      <a:pt x="1875" y="1143"/>
                    </a:cubicBezTo>
                    <a:cubicBezTo>
                      <a:pt x="2017" y="1143"/>
                      <a:pt x="2159" y="1196"/>
                      <a:pt x="2268" y="1302"/>
                    </a:cubicBezTo>
                    <a:lnTo>
                      <a:pt x="2277" y="1308"/>
                    </a:lnTo>
                    <a:lnTo>
                      <a:pt x="4161" y="3126"/>
                    </a:lnTo>
                    <a:cubicBezTo>
                      <a:pt x="4271" y="3231"/>
                      <a:pt x="4412" y="3284"/>
                      <a:pt x="4554" y="3284"/>
                    </a:cubicBezTo>
                    <a:cubicBezTo>
                      <a:pt x="4695" y="3284"/>
                      <a:pt x="4836" y="3231"/>
                      <a:pt x="4946" y="3126"/>
                    </a:cubicBezTo>
                    <a:lnTo>
                      <a:pt x="6830" y="1308"/>
                    </a:lnTo>
                    <a:lnTo>
                      <a:pt x="6839" y="1302"/>
                    </a:lnTo>
                    <a:cubicBezTo>
                      <a:pt x="6948" y="1196"/>
                      <a:pt x="7090" y="1143"/>
                      <a:pt x="7232" y="1143"/>
                    </a:cubicBezTo>
                    <a:close/>
                    <a:moveTo>
                      <a:pt x="1865" y="0"/>
                    </a:moveTo>
                    <a:cubicBezTo>
                      <a:pt x="1430" y="0"/>
                      <a:pt x="995" y="166"/>
                      <a:pt x="664" y="499"/>
                    </a:cubicBezTo>
                    <a:cubicBezTo>
                      <a:pt x="0" y="1163"/>
                      <a:pt x="3" y="2241"/>
                      <a:pt x="667" y="2902"/>
                    </a:cubicBezTo>
                    <a:lnTo>
                      <a:pt x="2153" y="4388"/>
                    </a:lnTo>
                    <a:lnTo>
                      <a:pt x="667" y="5873"/>
                    </a:lnTo>
                    <a:cubicBezTo>
                      <a:pt x="0" y="6535"/>
                      <a:pt x="0" y="7610"/>
                      <a:pt x="661" y="8274"/>
                    </a:cubicBezTo>
                    <a:cubicBezTo>
                      <a:pt x="995" y="8607"/>
                      <a:pt x="1431" y="8774"/>
                      <a:pt x="1868" y="8774"/>
                    </a:cubicBezTo>
                    <a:cubicBezTo>
                      <a:pt x="2301" y="8774"/>
                      <a:pt x="2734" y="8609"/>
                      <a:pt x="3065" y="8280"/>
                    </a:cubicBezTo>
                    <a:lnTo>
                      <a:pt x="4554" y="6846"/>
                    </a:lnTo>
                    <a:lnTo>
                      <a:pt x="6042" y="8280"/>
                    </a:lnTo>
                    <a:cubicBezTo>
                      <a:pt x="6373" y="8609"/>
                      <a:pt x="6806" y="8774"/>
                      <a:pt x="7239" y="8774"/>
                    </a:cubicBezTo>
                    <a:cubicBezTo>
                      <a:pt x="7675" y="8774"/>
                      <a:pt x="8111" y="8607"/>
                      <a:pt x="8443" y="8274"/>
                    </a:cubicBezTo>
                    <a:cubicBezTo>
                      <a:pt x="9104" y="7610"/>
                      <a:pt x="9104" y="6535"/>
                      <a:pt x="8440" y="5873"/>
                    </a:cubicBezTo>
                    <a:lnTo>
                      <a:pt x="6957" y="4388"/>
                    </a:lnTo>
                    <a:lnTo>
                      <a:pt x="8440" y="2902"/>
                    </a:lnTo>
                    <a:cubicBezTo>
                      <a:pt x="8760" y="2585"/>
                      <a:pt x="8938" y="2153"/>
                      <a:pt x="8938" y="1703"/>
                    </a:cubicBezTo>
                    <a:cubicBezTo>
                      <a:pt x="8938" y="1018"/>
                      <a:pt x="8524" y="399"/>
                      <a:pt x="7893" y="133"/>
                    </a:cubicBezTo>
                    <a:cubicBezTo>
                      <a:pt x="7682" y="46"/>
                      <a:pt x="7460" y="3"/>
                      <a:pt x="7239" y="3"/>
                    </a:cubicBezTo>
                    <a:cubicBezTo>
                      <a:pt x="6799" y="3"/>
                      <a:pt x="6366" y="174"/>
                      <a:pt x="6042" y="496"/>
                    </a:cubicBezTo>
                    <a:lnTo>
                      <a:pt x="4554" y="1930"/>
                    </a:lnTo>
                    <a:lnTo>
                      <a:pt x="3065" y="496"/>
                    </a:lnTo>
                    <a:cubicBezTo>
                      <a:pt x="2733" y="165"/>
                      <a:pt x="2299" y="0"/>
                      <a:pt x="18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76" name="Google Shape;5173;p63">
              <a:extLst>
                <a:ext uri="{FF2B5EF4-FFF2-40B4-BE49-F238E27FC236}">
                  <a16:creationId xmlns:a16="http://schemas.microsoft.com/office/drawing/2014/main" xmlns="" id="{C563B132-E85C-4450-AC3B-85390FFB34EE}"/>
                </a:ext>
              </a:extLst>
            </p:cNvPr>
            <p:cNvGrpSpPr/>
            <p:nvPr/>
          </p:nvGrpSpPr>
          <p:grpSpPr>
            <a:xfrm>
              <a:off x="7449214" y="3147213"/>
              <a:ext cx="231303" cy="231303"/>
              <a:chOff x="2676100" y="4993750"/>
              <a:chExt cx="483125" cy="483125"/>
            </a:xfrm>
            <a:solidFill>
              <a:schemeClr val="accent4"/>
            </a:solidFill>
          </p:grpSpPr>
          <p:sp>
            <p:nvSpPr>
              <p:cNvPr id="1477" name="Google Shape;5174;p63">
                <a:extLst>
                  <a:ext uri="{FF2B5EF4-FFF2-40B4-BE49-F238E27FC236}">
                    <a16:creationId xmlns:a16="http://schemas.microsoft.com/office/drawing/2014/main" xmlns="" id="{F793EA9A-25CF-4C43-BB41-49A02F8DF741}"/>
                  </a:ext>
                </a:extLst>
              </p:cNvPr>
              <p:cNvSpPr/>
              <p:nvPr/>
            </p:nvSpPr>
            <p:spPr>
              <a:xfrm>
                <a:off x="2676100" y="4993750"/>
                <a:ext cx="483125" cy="483125"/>
              </a:xfrm>
              <a:custGeom>
                <a:avLst/>
                <a:gdLst/>
                <a:ahLst/>
                <a:cxnLst/>
                <a:rect l="l" t="t" r="r" b="b"/>
                <a:pathLst>
                  <a:path w="19325" h="19325" extrusionOk="0">
                    <a:moveTo>
                      <a:pt x="17628" y="1133"/>
                    </a:moveTo>
                    <a:cubicBezTo>
                      <a:pt x="17939" y="1133"/>
                      <a:pt x="18193" y="1386"/>
                      <a:pt x="18193" y="1700"/>
                    </a:cubicBezTo>
                    <a:lnTo>
                      <a:pt x="18193" y="17628"/>
                    </a:lnTo>
                    <a:cubicBezTo>
                      <a:pt x="18193" y="17939"/>
                      <a:pt x="17939" y="18193"/>
                      <a:pt x="17628" y="18193"/>
                    </a:cubicBezTo>
                    <a:lnTo>
                      <a:pt x="1700" y="18193"/>
                    </a:lnTo>
                    <a:cubicBezTo>
                      <a:pt x="1386" y="18193"/>
                      <a:pt x="1133" y="17939"/>
                      <a:pt x="1133" y="17628"/>
                    </a:cubicBezTo>
                    <a:lnTo>
                      <a:pt x="1133" y="1700"/>
                    </a:lnTo>
                    <a:cubicBezTo>
                      <a:pt x="1133" y="1386"/>
                      <a:pt x="1386" y="1133"/>
                      <a:pt x="1700" y="1133"/>
                    </a:cubicBezTo>
                    <a:close/>
                    <a:moveTo>
                      <a:pt x="1700" y="1"/>
                    </a:moveTo>
                    <a:cubicBezTo>
                      <a:pt x="761" y="1"/>
                      <a:pt x="0" y="761"/>
                      <a:pt x="0" y="1700"/>
                    </a:cubicBezTo>
                    <a:lnTo>
                      <a:pt x="0" y="17628"/>
                    </a:lnTo>
                    <a:cubicBezTo>
                      <a:pt x="0" y="18564"/>
                      <a:pt x="761" y="19325"/>
                      <a:pt x="1700" y="19325"/>
                    </a:cubicBezTo>
                    <a:lnTo>
                      <a:pt x="17628" y="19325"/>
                    </a:lnTo>
                    <a:cubicBezTo>
                      <a:pt x="18564" y="19325"/>
                      <a:pt x="19325" y="18564"/>
                      <a:pt x="19325" y="17628"/>
                    </a:cubicBezTo>
                    <a:lnTo>
                      <a:pt x="19325" y="1700"/>
                    </a:lnTo>
                    <a:cubicBezTo>
                      <a:pt x="19325" y="761"/>
                      <a:pt x="18564" y="1"/>
                      <a:pt x="1762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78" name="Google Shape;5175;p63">
                <a:extLst>
                  <a:ext uri="{FF2B5EF4-FFF2-40B4-BE49-F238E27FC236}">
                    <a16:creationId xmlns:a16="http://schemas.microsoft.com/office/drawing/2014/main" xmlns="" id="{C4AB124E-FF72-44D0-B2E9-F87BEAD6A94D}"/>
                  </a:ext>
                </a:extLst>
              </p:cNvPr>
              <p:cNvSpPr/>
              <p:nvPr/>
            </p:nvSpPr>
            <p:spPr>
              <a:xfrm>
                <a:off x="2776125" y="5051350"/>
                <a:ext cx="141550" cy="367950"/>
              </a:xfrm>
              <a:custGeom>
                <a:avLst/>
                <a:gdLst/>
                <a:ahLst/>
                <a:cxnLst/>
                <a:rect l="l" t="t" r="r" b="b"/>
                <a:pathLst>
                  <a:path w="5662" h="14718" extrusionOk="0">
                    <a:moveTo>
                      <a:pt x="4529" y="4530"/>
                    </a:moveTo>
                    <a:lnTo>
                      <a:pt x="4529" y="5094"/>
                    </a:lnTo>
                    <a:cubicBezTo>
                      <a:pt x="4529" y="5408"/>
                      <a:pt x="4276" y="5662"/>
                      <a:pt x="3965" y="5662"/>
                    </a:cubicBezTo>
                    <a:cubicBezTo>
                      <a:pt x="3651" y="5662"/>
                      <a:pt x="3397" y="5912"/>
                      <a:pt x="3397" y="6226"/>
                    </a:cubicBezTo>
                    <a:lnTo>
                      <a:pt x="3397" y="13020"/>
                    </a:lnTo>
                    <a:cubicBezTo>
                      <a:pt x="3397" y="13334"/>
                      <a:pt x="3143" y="13585"/>
                      <a:pt x="2832" y="13585"/>
                    </a:cubicBezTo>
                    <a:cubicBezTo>
                      <a:pt x="2518" y="13585"/>
                      <a:pt x="2265" y="13334"/>
                      <a:pt x="2265" y="13020"/>
                    </a:cubicBezTo>
                    <a:lnTo>
                      <a:pt x="2265" y="6226"/>
                    </a:lnTo>
                    <a:cubicBezTo>
                      <a:pt x="2265" y="5912"/>
                      <a:pt x="2011" y="5662"/>
                      <a:pt x="1700" y="5662"/>
                    </a:cubicBezTo>
                    <a:cubicBezTo>
                      <a:pt x="1386" y="5662"/>
                      <a:pt x="1132" y="5408"/>
                      <a:pt x="1132" y="5094"/>
                    </a:cubicBezTo>
                    <a:lnTo>
                      <a:pt x="1132" y="4530"/>
                    </a:lnTo>
                    <a:close/>
                    <a:moveTo>
                      <a:pt x="568" y="0"/>
                    </a:moveTo>
                    <a:cubicBezTo>
                      <a:pt x="254" y="0"/>
                      <a:pt x="0" y="251"/>
                      <a:pt x="0" y="565"/>
                    </a:cubicBezTo>
                    <a:lnTo>
                      <a:pt x="0" y="5094"/>
                    </a:lnTo>
                    <a:cubicBezTo>
                      <a:pt x="0" y="5813"/>
                      <a:pt x="453" y="6456"/>
                      <a:pt x="1132" y="6694"/>
                    </a:cubicBezTo>
                    <a:lnTo>
                      <a:pt x="1132" y="13020"/>
                    </a:lnTo>
                    <a:cubicBezTo>
                      <a:pt x="1132" y="13959"/>
                      <a:pt x="1893" y="14717"/>
                      <a:pt x="2832" y="14717"/>
                    </a:cubicBezTo>
                    <a:cubicBezTo>
                      <a:pt x="3768" y="14717"/>
                      <a:pt x="4529" y="13959"/>
                      <a:pt x="4529" y="13020"/>
                    </a:cubicBezTo>
                    <a:lnTo>
                      <a:pt x="4529" y="6694"/>
                    </a:lnTo>
                    <a:cubicBezTo>
                      <a:pt x="5209" y="6456"/>
                      <a:pt x="5662" y="5813"/>
                      <a:pt x="5662" y="5094"/>
                    </a:cubicBezTo>
                    <a:lnTo>
                      <a:pt x="5662" y="565"/>
                    </a:lnTo>
                    <a:cubicBezTo>
                      <a:pt x="5662" y="251"/>
                      <a:pt x="5408" y="0"/>
                      <a:pt x="5097" y="0"/>
                    </a:cubicBezTo>
                    <a:cubicBezTo>
                      <a:pt x="4783" y="0"/>
                      <a:pt x="4529" y="251"/>
                      <a:pt x="4529" y="565"/>
                    </a:cubicBezTo>
                    <a:lnTo>
                      <a:pt x="4529" y="3397"/>
                    </a:lnTo>
                    <a:lnTo>
                      <a:pt x="3397" y="3397"/>
                    </a:lnTo>
                    <a:lnTo>
                      <a:pt x="3397" y="565"/>
                    </a:lnTo>
                    <a:cubicBezTo>
                      <a:pt x="3397" y="251"/>
                      <a:pt x="3143" y="0"/>
                      <a:pt x="2832" y="0"/>
                    </a:cubicBezTo>
                    <a:cubicBezTo>
                      <a:pt x="2518" y="0"/>
                      <a:pt x="2265" y="251"/>
                      <a:pt x="2265" y="565"/>
                    </a:cubicBezTo>
                    <a:lnTo>
                      <a:pt x="2265" y="3397"/>
                    </a:lnTo>
                    <a:lnTo>
                      <a:pt x="1132" y="3397"/>
                    </a:lnTo>
                    <a:lnTo>
                      <a:pt x="1132" y="565"/>
                    </a:lnTo>
                    <a:cubicBezTo>
                      <a:pt x="1132" y="251"/>
                      <a:pt x="879" y="0"/>
                      <a:pt x="56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79" name="Google Shape;5176;p63">
                <a:extLst>
                  <a:ext uri="{FF2B5EF4-FFF2-40B4-BE49-F238E27FC236}">
                    <a16:creationId xmlns:a16="http://schemas.microsoft.com/office/drawing/2014/main" xmlns="" id="{6C40A8D2-9E67-48A0-862F-831DEC4ABBCE}"/>
                  </a:ext>
                </a:extLst>
              </p:cNvPr>
              <p:cNvSpPr/>
              <p:nvPr/>
            </p:nvSpPr>
            <p:spPr>
              <a:xfrm>
                <a:off x="2945950" y="5051350"/>
                <a:ext cx="113275" cy="367950"/>
              </a:xfrm>
              <a:custGeom>
                <a:avLst/>
                <a:gdLst/>
                <a:ahLst/>
                <a:cxnLst/>
                <a:rect l="l" t="t" r="r" b="b"/>
                <a:pathLst>
                  <a:path w="4531" h="14718" extrusionOk="0">
                    <a:moveTo>
                      <a:pt x="3398" y="1187"/>
                    </a:moveTo>
                    <a:lnTo>
                      <a:pt x="3398" y="13020"/>
                    </a:lnTo>
                    <a:cubicBezTo>
                      <a:pt x="3398" y="13334"/>
                      <a:pt x="3144" y="13585"/>
                      <a:pt x="2833" y="13585"/>
                    </a:cubicBezTo>
                    <a:cubicBezTo>
                      <a:pt x="2519" y="13585"/>
                      <a:pt x="2266" y="13334"/>
                      <a:pt x="2266" y="13020"/>
                    </a:cubicBezTo>
                    <a:lnTo>
                      <a:pt x="2266" y="8491"/>
                    </a:lnTo>
                    <a:cubicBezTo>
                      <a:pt x="2266" y="8177"/>
                      <a:pt x="2012" y="7926"/>
                      <a:pt x="1701" y="7926"/>
                    </a:cubicBezTo>
                    <a:lnTo>
                      <a:pt x="1133" y="7926"/>
                    </a:lnTo>
                    <a:lnTo>
                      <a:pt x="1133" y="3962"/>
                    </a:lnTo>
                    <a:cubicBezTo>
                      <a:pt x="1136" y="2618"/>
                      <a:pt x="2081" y="1459"/>
                      <a:pt x="3398" y="1187"/>
                    </a:cubicBezTo>
                    <a:close/>
                    <a:moveTo>
                      <a:pt x="3965" y="0"/>
                    </a:moveTo>
                    <a:cubicBezTo>
                      <a:pt x="1776" y="0"/>
                      <a:pt x="4" y="1773"/>
                      <a:pt x="1" y="3962"/>
                    </a:cubicBezTo>
                    <a:lnTo>
                      <a:pt x="1" y="8491"/>
                    </a:lnTo>
                    <a:cubicBezTo>
                      <a:pt x="1" y="8805"/>
                      <a:pt x="255" y="9059"/>
                      <a:pt x="569" y="9059"/>
                    </a:cubicBezTo>
                    <a:lnTo>
                      <a:pt x="1133" y="9059"/>
                    </a:lnTo>
                    <a:lnTo>
                      <a:pt x="1133" y="13020"/>
                    </a:lnTo>
                    <a:cubicBezTo>
                      <a:pt x="1133" y="13959"/>
                      <a:pt x="1894" y="14717"/>
                      <a:pt x="2833" y="14717"/>
                    </a:cubicBezTo>
                    <a:cubicBezTo>
                      <a:pt x="3769" y="14717"/>
                      <a:pt x="4530" y="13959"/>
                      <a:pt x="4530" y="13020"/>
                    </a:cubicBezTo>
                    <a:lnTo>
                      <a:pt x="4530" y="565"/>
                    </a:lnTo>
                    <a:cubicBezTo>
                      <a:pt x="4530" y="251"/>
                      <a:pt x="4276" y="0"/>
                      <a:pt x="396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80" name="Google Shape;5177;p63">
              <a:extLst>
                <a:ext uri="{FF2B5EF4-FFF2-40B4-BE49-F238E27FC236}">
                  <a16:creationId xmlns:a16="http://schemas.microsoft.com/office/drawing/2014/main" xmlns="" id="{0382697C-601E-4C1A-B32D-78268984C182}"/>
                </a:ext>
              </a:extLst>
            </p:cNvPr>
            <p:cNvGrpSpPr/>
            <p:nvPr/>
          </p:nvGrpSpPr>
          <p:grpSpPr>
            <a:xfrm>
              <a:off x="7160711" y="4002402"/>
              <a:ext cx="231303" cy="231303"/>
              <a:chOff x="3270550" y="4993750"/>
              <a:chExt cx="483125" cy="483125"/>
            </a:xfrm>
            <a:solidFill>
              <a:schemeClr val="accent4"/>
            </a:solidFill>
          </p:grpSpPr>
          <p:sp>
            <p:nvSpPr>
              <p:cNvPr id="1481" name="Google Shape;5178;p63">
                <a:extLst>
                  <a:ext uri="{FF2B5EF4-FFF2-40B4-BE49-F238E27FC236}">
                    <a16:creationId xmlns:a16="http://schemas.microsoft.com/office/drawing/2014/main" xmlns="" id="{AB34DB26-0F99-47F3-AEE6-9A25E428F46E}"/>
                  </a:ext>
                </a:extLst>
              </p:cNvPr>
              <p:cNvSpPr/>
              <p:nvPr/>
            </p:nvSpPr>
            <p:spPr>
              <a:xfrm>
                <a:off x="3270550" y="4993750"/>
                <a:ext cx="483125" cy="483125"/>
              </a:xfrm>
              <a:custGeom>
                <a:avLst/>
                <a:gdLst/>
                <a:ahLst/>
                <a:cxnLst/>
                <a:rect l="l" t="t" r="r" b="b"/>
                <a:pathLst>
                  <a:path w="19325" h="19325" extrusionOk="0">
                    <a:moveTo>
                      <a:pt x="17628" y="1133"/>
                    </a:moveTo>
                    <a:cubicBezTo>
                      <a:pt x="17939" y="1133"/>
                      <a:pt x="18193" y="1386"/>
                      <a:pt x="18193" y="1700"/>
                    </a:cubicBezTo>
                    <a:lnTo>
                      <a:pt x="18193" y="17628"/>
                    </a:lnTo>
                    <a:cubicBezTo>
                      <a:pt x="18193" y="17939"/>
                      <a:pt x="17939" y="18193"/>
                      <a:pt x="17628" y="18193"/>
                    </a:cubicBezTo>
                    <a:lnTo>
                      <a:pt x="1700" y="18193"/>
                    </a:lnTo>
                    <a:cubicBezTo>
                      <a:pt x="1386" y="18193"/>
                      <a:pt x="1133" y="17939"/>
                      <a:pt x="1133" y="17628"/>
                    </a:cubicBezTo>
                    <a:lnTo>
                      <a:pt x="1133" y="1700"/>
                    </a:lnTo>
                    <a:cubicBezTo>
                      <a:pt x="1133" y="1386"/>
                      <a:pt x="1386" y="1133"/>
                      <a:pt x="1700" y="1133"/>
                    </a:cubicBezTo>
                    <a:close/>
                    <a:moveTo>
                      <a:pt x="1700" y="1"/>
                    </a:moveTo>
                    <a:cubicBezTo>
                      <a:pt x="761" y="1"/>
                      <a:pt x="1" y="761"/>
                      <a:pt x="1" y="1700"/>
                    </a:cubicBezTo>
                    <a:lnTo>
                      <a:pt x="1" y="17628"/>
                    </a:lnTo>
                    <a:cubicBezTo>
                      <a:pt x="1" y="18564"/>
                      <a:pt x="761" y="19325"/>
                      <a:pt x="1700" y="19325"/>
                    </a:cubicBezTo>
                    <a:lnTo>
                      <a:pt x="17628" y="19325"/>
                    </a:lnTo>
                    <a:cubicBezTo>
                      <a:pt x="18564" y="19325"/>
                      <a:pt x="19325" y="18564"/>
                      <a:pt x="19325" y="17628"/>
                    </a:cubicBezTo>
                    <a:lnTo>
                      <a:pt x="19325" y="1700"/>
                    </a:lnTo>
                    <a:cubicBezTo>
                      <a:pt x="19325" y="761"/>
                      <a:pt x="18564" y="1"/>
                      <a:pt x="17628"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82" name="Google Shape;5179;p63">
                <a:extLst>
                  <a:ext uri="{FF2B5EF4-FFF2-40B4-BE49-F238E27FC236}">
                    <a16:creationId xmlns:a16="http://schemas.microsoft.com/office/drawing/2014/main" xmlns="" id="{A82BBABA-9BB4-4104-BA55-BC22DB12D135}"/>
                  </a:ext>
                </a:extLst>
              </p:cNvPr>
              <p:cNvSpPr/>
              <p:nvPr/>
            </p:nvSpPr>
            <p:spPr>
              <a:xfrm>
                <a:off x="3469675" y="5079600"/>
                <a:ext cx="88275" cy="85000"/>
              </a:xfrm>
              <a:custGeom>
                <a:avLst/>
                <a:gdLst/>
                <a:ahLst/>
                <a:cxnLst/>
                <a:rect l="l" t="t" r="r" b="b"/>
                <a:pathLst>
                  <a:path w="3531" h="3400" extrusionOk="0">
                    <a:moveTo>
                      <a:pt x="1698" y="1135"/>
                    </a:moveTo>
                    <a:cubicBezTo>
                      <a:pt x="2202" y="1135"/>
                      <a:pt x="2456" y="1742"/>
                      <a:pt x="2099" y="2101"/>
                    </a:cubicBezTo>
                    <a:cubicBezTo>
                      <a:pt x="1983" y="2216"/>
                      <a:pt x="1842" y="2268"/>
                      <a:pt x="1703" y="2268"/>
                    </a:cubicBezTo>
                    <a:cubicBezTo>
                      <a:pt x="1411" y="2268"/>
                      <a:pt x="1133" y="2041"/>
                      <a:pt x="1133" y="1700"/>
                    </a:cubicBezTo>
                    <a:cubicBezTo>
                      <a:pt x="1133" y="1386"/>
                      <a:pt x="1384" y="1135"/>
                      <a:pt x="1698" y="1135"/>
                    </a:cubicBezTo>
                    <a:close/>
                    <a:moveTo>
                      <a:pt x="1698" y="0"/>
                    </a:moveTo>
                    <a:cubicBezTo>
                      <a:pt x="1479" y="0"/>
                      <a:pt x="1259" y="42"/>
                      <a:pt x="1049" y="129"/>
                    </a:cubicBezTo>
                    <a:cubicBezTo>
                      <a:pt x="415" y="392"/>
                      <a:pt x="1" y="1011"/>
                      <a:pt x="1" y="1700"/>
                    </a:cubicBezTo>
                    <a:cubicBezTo>
                      <a:pt x="1" y="2639"/>
                      <a:pt x="759" y="3397"/>
                      <a:pt x="1698" y="3400"/>
                    </a:cubicBezTo>
                    <a:cubicBezTo>
                      <a:pt x="2386" y="3400"/>
                      <a:pt x="3005" y="2983"/>
                      <a:pt x="3268" y="2349"/>
                    </a:cubicBezTo>
                    <a:cubicBezTo>
                      <a:pt x="3531" y="1715"/>
                      <a:pt x="3386" y="984"/>
                      <a:pt x="2900" y="498"/>
                    </a:cubicBezTo>
                    <a:cubicBezTo>
                      <a:pt x="2574" y="173"/>
                      <a:pt x="2140" y="0"/>
                      <a:pt x="1698"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83" name="Google Shape;5180;p63">
                <a:extLst>
                  <a:ext uri="{FF2B5EF4-FFF2-40B4-BE49-F238E27FC236}">
                    <a16:creationId xmlns:a16="http://schemas.microsoft.com/office/drawing/2014/main" xmlns="" id="{ED772B92-6FB4-45FC-B753-395CF64590EB}"/>
                  </a:ext>
                </a:extLst>
              </p:cNvPr>
              <p:cNvSpPr/>
              <p:nvPr/>
            </p:nvSpPr>
            <p:spPr>
              <a:xfrm>
                <a:off x="3441375" y="5192875"/>
                <a:ext cx="141475" cy="198175"/>
              </a:xfrm>
              <a:custGeom>
                <a:avLst/>
                <a:gdLst/>
                <a:ahLst/>
                <a:cxnLst/>
                <a:rect l="l" t="t" r="r" b="b"/>
                <a:pathLst>
                  <a:path w="5659" h="7927" extrusionOk="0">
                    <a:moveTo>
                      <a:pt x="3397" y="1133"/>
                    </a:moveTo>
                    <a:lnTo>
                      <a:pt x="3397" y="6795"/>
                    </a:lnTo>
                    <a:lnTo>
                      <a:pt x="2265" y="6795"/>
                    </a:lnTo>
                    <a:lnTo>
                      <a:pt x="2265" y="1133"/>
                    </a:lnTo>
                    <a:close/>
                    <a:moveTo>
                      <a:pt x="565" y="1"/>
                    </a:moveTo>
                    <a:cubicBezTo>
                      <a:pt x="251" y="1"/>
                      <a:pt x="1" y="251"/>
                      <a:pt x="1" y="565"/>
                    </a:cubicBezTo>
                    <a:cubicBezTo>
                      <a:pt x="1" y="879"/>
                      <a:pt x="251" y="1133"/>
                      <a:pt x="565" y="1133"/>
                    </a:cubicBezTo>
                    <a:lnTo>
                      <a:pt x="1133" y="1133"/>
                    </a:lnTo>
                    <a:lnTo>
                      <a:pt x="1133" y="6795"/>
                    </a:lnTo>
                    <a:lnTo>
                      <a:pt x="565" y="6795"/>
                    </a:lnTo>
                    <a:cubicBezTo>
                      <a:pt x="251" y="6795"/>
                      <a:pt x="1" y="7045"/>
                      <a:pt x="1" y="7359"/>
                    </a:cubicBezTo>
                    <a:cubicBezTo>
                      <a:pt x="1" y="7673"/>
                      <a:pt x="251" y="7927"/>
                      <a:pt x="565" y="7927"/>
                    </a:cubicBezTo>
                    <a:lnTo>
                      <a:pt x="5094" y="7927"/>
                    </a:lnTo>
                    <a:cubicBezTo>
                      <a:pt x="5408" y="7927"/>
                      <a:pt x="5659" y="7673"/>
                      <a:pt x="5659" y="7359"/>
                    </a:cubicBezTo>
                    <a:cubicBezTo>
                      <a:pt x="5659" y="7045"/>
                      <a:pt x="5408" y="6795"/>
                      <a:pt x="5094" y="6795"/>
                    </a:cubicBezTo>
                    <a:lnTo>
                      <a:pt x="4530" y="6795"/>
                    </a:lnTo>
                    <a:lnTo>
                      <a:pt x="4530" y="565"/>
                    </a:lnTo>
                    <a:cubicBezTo>
                      <a:pt x="4530" y="251"/>
                      <a:pt x="4276" y="1"/>
                      <a:pt x="396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sp>
          <p:nvSpPr>
            <p:cNvPr id="1484" name="Google Shape;5181;p63">
              <a:extLst>
                <a:ext uri="{FF2B5EF4-FFF2-40B4-BE49-F238E27FC236}">
                  <a16:creationId xmlns:a16="http://schemas.microsoft.com/office/drawing/2014/main" xmlns="" id="{CC826EAA-1C22-4D2A-81F9-8DAECA59C44D}"/>
                </a:ext>
              </a:extLst>
            </p:cNvPr>
            <p:cNvSpPr/>
            <p:nvPr/>
          </p:nvSpPr>
          <p:spPr>
            <a:xfrm>
              <a:off x="7449253" y="3432563"/>
              <a:ext cx="231315" cy="231374"/>
            </a:xfrm>
            <a:custGeom>
              <a:avLst/>
              <a:gdLst/>
              <a:ahLst/>
              <a:cxnLst/>
              <a:rect l="l" t="t" r="r" b="b"/>
              <a:pathLst>
                <a:path w="19326" h="19331" extrusionOk="0">
                  <a:moveTo>
                    <a:pt x="9470" y="1131"/>
                  </a:moveTo>
                  <a:cubicBezTo>
                    <a:pt x="9519" y="1131"/>
                    <a:pt x="9569" y="1143"/>
                    <a:pt x="9615" y="1165"/>
                  </a:cubicBezTo>
                  <a:lnTo>
                    <a:pt x="17504" y="5208"/>
                  </a:lnTo>
                  <a:lnTo>
                    <a:pt x="14283" y="6820"/>
                  </a:lnTo>
                  <a:lnTo>
                    <a:pt x="6360" y="2756"/>
                  </a:lnTo>
                  <a:lnTo>
                    <a:pt x="9325" y="1168"/>
                  </a:lnTo>
                  <a:cubicBezTo>
                    <a:pt x="9369" y="1143"/>
                    <a:pt x="9419" y="1131"/>
                    <a:pt x="9470" y="1131"/>
                  </a:cubicBezTo>
                  <a:close/>
                  <a:moveTo>
                    <a:pt x="5149" y="3405"/>
                  </a:moveTo>
                  <a:lnTo>
                    <a:pt x="13027" y="7448"/>
                  </a:lnTo>
                  <a:lnTo>
                    <a:pt x="9467" y="9230"/>
                  </a:lnTo>
                  <a:lnTo>
                    <a:pt x="1779" y="5208"/>
                  </a:lnTo>
                  <a:lnTo>
                    <a:pt x="5149" y="3405"/>
                  </a:lnTo>
                  <a:close/>
                  <a:moveTo>
                    <a:pt x="1133" y="6150"/>
                  </a:moveTo>
                  <a:lnTo>
                    <a:pt x="8896" y="10208"/>
                  </a:lnTo>
                  <a:lnTo>
                    <a:pt x="8896" y="17935"/>
                  </a:lnTo>
                  <a:lnTo>
                    <a:pt x="1299" y="13916"/>
                  </a:lnTo>
                  <a:cubicBezTo>
                    <a:pt x="1196" y="13862"/>
                    <a:pt x="1133" y="13753"/>
                    <a:pt x="1133" y="13638"/>
                  </a:cubicBezTo>
                  <a:lnTo>
                    <a:pt x="1133" y="6150"/>
                  </a:lnTo>
                  <a:close/>
                  <a:moveTo>
                    <a:pt x="18190" y="6132"/>
                  </a:moveTo>
                  <a:lnTo>
                    <a:pt x="18190" y="13629"/>
                  </a:lnTo>
                  <a:cubicBezTo>
                    <a:pt x="18193" y="13744"/>
                    <a:pt x="18126" y="13853"/>
                    <a:pt x="18021" y="13907"/>
                  </a:cubicBezTo>
                  <a:lnTo>
                    <a:pt x="10028" y="17953"/>
                  </a:lnTo>
                  <a:lnTo>
                    <a:pt x="10028" y="10217"/>
                  </a:lnTo>
                  <a:lnTo>
                    <a:pt x="13730" y="8363"/>
                  </a:lnTo>
                  <a:lnTo>
                    <a:pt x="13730" y="10281"/>
                  </a:lnTo>
                  <a:cubicBezTo>
                    <a:pt x="13730" y="10592"/>
                    <a:pt x="13984" y="10845"/>
                    <a:pt x="14298" y="10845"/>
                  </a:cubicBezTo>
                  <a:cubicBezTo>
                    <a:pt x="14609" y="10845"/>
                    <a:pt x="14862" y="10592"/>
                    <a:pt x="14862" y="10281"/>
                  </a:cubicBezTo>
                  <a:lnTo>
                    <a:pt x="14862" y="7796"/>
                  </a:lnTo>
                  <a:lnTo>
                    <a:pt x="18190" y="6132"/>
                  </a:lnTo>
                  <a:close/>
                  <a:moveTo>
                    <a:pt x="9473" y="0"/>
                  </a:moveTo>
                  <a:cubicBezTo>
                    <a:pt x="9238" y="0"/>
                    <a:pt x="9003" y="58"/>
                    <a:pt x="8790" y="172"/>
                  </a:cubicBezTo>
                  <a:lnTo>
                    <a:pt x="765" y="4468"/>
                  </a:lnTo>
                  <a:cubicBezTo>
                    <a:pt x="294" y="4719"/>
                    <a:pt x="1" y="5208"/>
                    <a:pt x="1" y="5739"/>
                  </a:cubicBezTo>
                  <a:lnTo>
                    <a:pt x="1" y="13638"/>
                  </a:lnTo>
                  <a:cubicBezTo>
                    <a:pt x="1" y="14173"/>
                    <a:pt x="297" y="14665"/>
                    <a:pt x="771" y="14913"/>
                  </a:cubicBezTo>
                  <a:lnTo>
                    <a:pt x="8796" y="19164"/>
                  </a:lnTo>
                  <a:cubicBezTo>
                    <a:pt x="9008" y="19275"/>
                    <a:pt x="9240" y="19331"/>
                    <a:pt x="9473" y="19331"/>
                  </a:cubicBezTo>
                  <a:cubicBezTo>
                    <a:pt x="9696" y="19331"/>
                    <a:pt x="9919" y="19279"/>
                    <a:pt x="10125" y="19176"/>
                  </a:cubicBezTo>
                  <a:lnTo>
                    <a:pt x="18534" y="14916"/>
                  </a:lnTo>
                  <a:cubicBezTo>
                    <a:pt x="19020" y="14671"/>
                    <a:pt x="19325" y="14173"/>
                    <a:pt x="19325" y="13629"/>
                  </a:cubicBezTo>
                  <a:lnTo>
                    <a:pt x="19325" y="5752"/>
                  </a:lnTo>
                  <a:cubicBezTo>
                    <a:pt x="19325" y="5208"/>
                    <a:pt x="19023" y="4713"/>
                    <a:pt x="18537" y="4465"/>
                  </a:cubicBezTo>
                  <a:lnTo>
                    <a:pt x="10131" y="160"/>
                  </a:lnTo>
                  <a:cubicBezTo>
                    <a:pt x="9924" y="53"/>
                    <a:pt x="9698" y="0"/>
                    <a:pt x="947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nvGrpSpPr>
            <p:cNvPr id="1485" name="Google Shape;5182;p63">
              <a:extLst>
                <a:ext uri="{FF2B5EF4-FFF2-40B4-BE49-F238E27FC236}">
                  <a16:creationId xmlns:a16="http://schemas.microsoft.com/office/drawing/2014/main" xmlns="" id="{60353B85-BEBD-4CEF-830D-C7897D69E59A}"/>
                </a:ext>
              </a:extLst>
            </p:cNvPr>
            <p:cNvGrpSpPr/>
            <p:nvPr/>
          </p:nvGrpSpPr>
          <p:grpSpPr>
            <a:xfrm>
              <a:off x="7449179" y="3717456"/>
              <a:ext cx="231315" cy="231374"/>
              <a:chOff x="4459450" y="4993700"/>
              <a:chExt cx="483150" cy="483275"/>
            </a:xfrm>
            <a:solidFill>
              <a:schemeClr val="accent4"/>
            </a:solidFill>
          </p:grpSpPr>
          <p:sp>
            <p:nvSpPr>
              <p:cNvPr id="1486" name="Google Shape;5183;p63">
                <a:extLst>
                  <a:ext uri="{FF2B5EF4-FFF2-40B4-BE49-F238E27FC236}">
                    <a16:creationId xmlns:a16="http://schemas.microsoft.com/office/drawing/2014/main" xmlns="" id="{27714985-2E04-4E63-820B-7656D8F4133C}"/>
                  </a:ext>
                </a:extLst>
              </p:cNvPr>
              <p:cNvSpPr/>
              <p:nvPr/>
            </p:nvSpPr>
            <p:spPr>
              <a:xfrm>
                <a:off x="4459450" y="4993700"/>
                <a:ext cx="483150" cy="483275"/>
              </a:xfrm>
              <a:custGeom>
                <a:avLst/>
                <a:gdLst/>
                <a:ahLst/>
                <a:cxnLst/>
                <a:rect l="l" t="t" r="r" b="b"/>
                <a:pathLst>
                  <a:path w="19326" h="19331" extrusionOk="0">
                    <a:moveTo>
                      <a:pt x="9470" y="1131"/>
                    </a:moveTo>
                    <a:cubicBezTo>
                      <a:pt x="9519" y="1131"/>
                      <a:pt x="9569" y="1143"/>
                      <a:pt x="9615" y="1165"/>
                    </a:cubicBezTo>
                    <a:lnTo>
                      <a:pt x="17505" y="5208"/>
                    </a:lnTo>
                    <a:lnTo>
                      <a:pt x="14283" y="6820"/>
                    </a:lnTo>
                    <a:lnTo>
                      <a:pt x="6429" y="2720"/>
                    </a:lnTo>
                    <a:lnTo>
                      <a:pt x="9325" y="1168"/>
                    </a:lnTo>
                    <a:cubicBezTo>
                      <a:pt x="9369" y="1143"/>
                      <a:pt x="9419" y="1131"/>
                      <a:pt x="9470" y="1131"/>
                    </a:cubicBezTo>
                    <a:close/>
                    <a:moveTo>
                      <a:pt x="5221" y="3366"/>
                    </a:moveTo>
                    <a:lnTo>
                      <a:pt x="13033" y="7445"/>
                    </a:lnTo>
                    <a:lnTo>
                      <a:pt x="9467" y="9230"/>
                    </a:lnTo>
                    <a:lnTo>
                      <a:pt x="1779" y="5208"/>
                    </a:lnTo>
                    <a:lnTo>
                      <a:pt x="5221" y="3366"/>
                    </a:lnTo>
                    <a:close/>
                    <a:moveTo>
                      <a:pt x="1133" y="6150"/>
                    </a:moveTo>
                    <a:lnTo>
                      <a:pt x="8896" y="10208"/>
                    </a:lnTo>
                    <a:lnTo>
                      <a:pt x="8896" y="17935"/>
                    </a:lnTo>
                    <a:lnTo>
                      <a:pt x="1299" y="13916"/>
                    </a:lnTo>
                    <a:cubicBezTo>
                      <a:pt x="1197" y="13862"/>
                      <a:pt x="1133" y="13753"/>
                      <a:pt x="1133" y="13638"/>
                    </a:cubicBezTo>
                    <a:lnTo>
                      <a:pt x="1133" y="6150"/>
                    </a:lnTo>
                    <a:close/>
                    <a:moveTo>
                      <a:pt x="18193" y="6132"/>
                    </a:moveTo>
                    <a:lnTo>
                      <a:pt x="18193" y="13629"/>
                    </a:lnTo>
                    <a:cubicBezTo>
                      <a:pt x="18193" y="13744"/>
                      <a:pt x="18127" y="13853"/>
                      <a:pt x="18021" y="13907"/>
                    </a:cubicBezTo>
                    <a:lnTo>
                      <a:pt x="10028" y="17953"/>
                    </a:lnTo>
                    <a:lnTo>
                      <a:pt x="10028" y="10217"/>
                    </a:lnTo>
                    <a:lnTo>
                      <a:pt x="13730" y="8363"/>
                    </a:lnTo>
                    <a:lnTo>
                      <a:pt x="13730" y="10281"/>
                    </a:lnTo>
                    <a:cubicBezTo>
                      <a:pt x="13730" y="10592"/>
                      <a:pt x="13984" y="10845"/>
                      <a:pt x="14298" y="10845"/>
                    </a:cubicBezTo>
                    <a:cubicBezTo>
                      <a:pt x="14609" y="10845"/>
                      <a:pt x="14863" y="10592"/>
                      <a:pt x="14863" y="10281"/>
                    </a:cubicBezTo>
                    <a:lnTo>
                      <a:pt x="14863" y="7796"/>
                    </a:lnTo>
                    <a:lnTo>
                      <a:pt x="18193" y="6132"/>
                    </a:lnTo>
                    <a:close/>
                    <a:moveTo>
                      <a:pt x="9472" y="0"/>
                    </a:moveTo>
                    <a:cubicBezTo>
                      <a:pt x="9237" y="0"/>
                      <a:pt x="9002" y="58"/>
                      <a:pt x="8787" y="172"/>
                    </a:cubicBezTo>
                    <a:lnTo>
                      <a:pt x="765" y="4468"/>
                    </a:lnTo>
                    <a:cubicBezTo>
                      <a:pt x="294" y="4719"/>
                      <a:pt x="1" y="5208"/>
                      <a:pt x="1" y="5739"/>
                    </a:cubicBezTo>
                    <a:lnTo>
                      <a:pt x="1" y="13638"/>
                    </a:lnTo>
                    <a:cubicBezTo>
                      <a:pt x="1" y="14173"/>
                      <a:pt x="297" y="14665"/>
                      <a:pt x="771" y="14913"/>
                    </a:cubicBezTo>
                    <a:lnTo>
                      <a:pt x="8796" y="19164"/>
                    </a:lnTo>
                    <a:cubicBezTo>
                      <a:pt x="9008" y="19275"/>
                      <a:pt x="9240" y="19331"/>
                      <a:pt x="9473" y="19331"/>
                    </a:cubicBezTo>
                    <a:cubicBezTo>
                      <a:pt x="9696" y="19331"/>
                      <a:pt x="9920" y="19279"/>
                      <a:pt x="10125" y="19176"/>
                    </a:cubicBezTo>
                    <a:lnTo>
                      <a:pt x="18534" y="14916"/>
                    </a:lnTo>
                    <a:cubicBezTo>
                      <a:pt x="19020" y="14671"/>
                      <a:pt x="19325" y="14173"/>
                      <a:pt x="19325" y="13629"/>
                    </a:cubicBezTo>
                    <a:lnTo>
                      <a:pt x="19325" y="5752"/>
                    </a:lnTo>
                    <a:cubicBezTo>
                      <a:pt x="19325" y="5208"/>
                      <a:pt x="19023" y="4713"/>
                      <a:pt x="18537" y="4465"/>
                    </a:cubicBezTo>
                    <a:lnTo>
                      <a:pt x="10128" y="160"/>
                    </a:lnTo>
                    <a:cubicBezTo>
                      <a:pt x="9922" y="53"/>
                      <a:pt x="9697" y="0"/>
                      <a:pt x="94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87" name="Google Shape;5184;p63">
                <a:extLst>
                  <a:ext uri="{FF2B5EF4-FFF2-40B4-BE49-F238E27FC236}">
                    <a16:creationId xmlns:a16="http://schemas.microsoft.com/office/drawing/2014/main" xmlns="" id="{26F0684A-7087-4E06-9588-619817811605}"/>
                  </a:ext>
                </a:extLst>
              </p:cNvPr>
              <p:cNvSpPr/>
              <p:nvPr/>
            </p:nvSpPr>
            <p:spPr>
              <a:xfrm>
                <a:off x="4530800" y="5235675"/>
                <a:ext cx="99650" cy="118650"/>
              </a:xfrm>
              <a:custGeom>
                <a:avLst/>
                <a:gdLst/>
                <a:ahLst/>
                <a:cxnLst/>
                <a:rect l="l" t="t" r="r" b="b"/>
                <a:pathLst>
                  <a:path w="3986" h="4746" extrusionOk="0">
                    <a:moveTo>
                      <a:pt x="859" y="1"/>
                    </a:moveTo>
                    <a:cubicBezTo>
                      <a:pt x="757" y="1"/>
                      <a:pt x="654" y="28"/>
                      <a:pt x="562" y="85"/>
                    </a:cubicBezTo>
                    <a:cubicBezTo>
                      <a:pt x="296" y="251"/>
                      <a:pt x="215" y="596"/>
                      <a:pt x="378" y="861"/>
                    </a:cubicBezTo>
                    <a:lnTo>
                      <a:pt x="1136" y="2081"/>
                    </a:lnTo>
                    <a:lnTo>
                      <a:pt x="432" y="2374"/>
                    </a:lnTo>
                    <a:cubicBezTo>
                      <a:pt x="139" y="2492"/>
                      <a:pt x="0" y="2827"/>
                      <a:pt x="121" y="3117"/>
                    </a:cubicBezTo>
                    <a:cubicBezTo>
                      <a:pt x="211" y="3335"/>
                      <a:pt x="422" y="3466"/>
                      <a:pt x="644" y="3466"/>
                    </a:cubicBezTo>
                    <a:cubicBezTo>
                      <a:pt x="719" y="3466"/>
                      <a:pt x="796" y="3451"/>
                      <a:pt x="870" y="3419"/>
                    </a:cubicBezTo>
                    <a:lnTo>
                      <a:pt x="1742" y="3054"/>
                    </a:lnTo>
                    <a:lnTo>
                      <a:pt x="2627" y="4476"/>
                    </a:lnTo>
                    <a:cubicBezTo>
                      <a:pt x="2733" y="4650"/>
                      <a:pt x="2919" y="4746"/>
                      <a:pt x="3110" y="4746"/>
                    </a:cubicBezTo>
                    <a:cubicBezTo>
                      <a:pt x="3212" y="4746"/>
                      <a:pt x="3316" y="4718"/>
                      <a:pt x="3409" y="4660"/>
                    </a:cubicBezTo>
                    <a:cubicBezTo>
                      <a:pt x="3675" y="4494"/>
                      <a:pt x="3756" y="4144"/>
                      <a:pt x="3587" y="3878"/>
                    </a:cubicBezTo>
                    <a:lnTo>
                      <a:pt x="2802" y="2613"/>
                    </a:lnTo>
                    <a:lnTo>
                      <a:pt x="3560" y="2296"/>
                    </a:lnTo>
                    <a:cubicBezTo>
                      <a:pt x="3850" y="2175"/>
                      <a:pt x="3986" y="1843"/>
                      <a:pt x="3865" y="1556"/>
                    </a:cubicBezTo>
                    <a:cubicBezTo>
                      <a:pt x="3774" y="1338"/>
                      <a:pt x="3564" y="1207"/>
                      <a:pt x="3343" y="1207"/>
                    </a:cubicBezTo>
                    <a:cubicBezTo>
                      <a:pt x="3270" y="1207"/>
                      <a:pt x="3196" y="1221"/>
                      <a:pt x="3125" y="1251"/>
                    </a:cubicBezTo>
                    <a:lnTo>
                      <a:pt x="2195" y="1637"/>
                    </a:lnTo>
                    <a:lnTo>
                      <a:pt x="1338" y="264"/>
                    </a:lnTo>
                    <a:cubicBezTo>
                      <a:pt x="1230" y="93"/>
                      <a:pt x="1047" y="1"/>
                      <a:pt x="85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nvGrpSpPr>
            <p:cNvPr id="1488" name="Google Shape;5185;p63">
              <a:extLst>
                <a:ext uri="{FF2B5EF4-FFF2-40B4-BE49-F238E27FC236}">
                  <a16:creationId xmlns:a16="http://schemas.microsoft.com/office/drawing/2014/main" xmlns="" id="{74160BAE-38C8-4CBC-82F4-F38F5983C5B1}"/>
                </a:ext>
              </a:extLst>
            </p:cNvPr>
            <p:cNvGrpSpPr/>
            <p:nvPr/>
          </p:nvGrpSpPr>
          <p:grpSpPr>
            <a:xfrm>
              <a:off x="7449169" y="4002366"/>
              <a:ext cx="231315" cy="231374"/>
              <a:chOff x="5053900" y="4993700"/>
              <a:chExt cx="483150" cy="483275"/>
            </a:xfrm>
            <a:solidFill>
              <a:schemeClr val="accent4"/>
            </a:solidFill>
          </p:grpSpPr>
          <p:sp>
            <p:nvSpPr>
              <p:cNvPr id="1489" name="Google Shape;5186;p63">
                <a:extLst>
                  <a:ext uri="{FF2B5EF4-FFF2-40B4-BE49-F238E27FC236}">
                    <a16:creationId xmlns:a16="http://schemas.microsoft.com/office/drawing/2014/main" xmlns="" id="{F1E53DAE-BF73-49BC-A142-5DD4126B9680}"/>
                  </a:ext>
                </a:extLst>
              </p:cNvPr>
              <p:cNvSpPr/>
              <p:nvPr/>
            </p:nvSpPr>
            <p:spPr>
              <a:xfrm>
                <a:off x="5053900" y="4993700"/>
                <a:ext cx="483150" cy="483275"/>
              </a:xfrm>
              <a:custGeom>
                <a:avLst/>
                <a:gdLst/>
                <a:ahLst/>
                <a:cxnLst/>
                <a:rect l="l" t="t" r="r" b="b"/>
                <a:pathLst>
                  <a:path w="19326" h="19331" extrusionOk="0">
                    <a:moveTo>
                      <a:pt x="9470" y="1131"/>
                    </a:moveTo>
                    <a:cubicBezTo>
                      <a:pt x="9519" y="1131"/>
                      <a:pt x="9569" y="1143"/>
                      <a:pt x="9615" y="1165"/>
                    </a:cubicBezTo>
                    <a:lnTo>
                      <a:pt x="17505" y="5208"/>
                    </a:lnTo>
                    <a:lnTo>
                      <a:pt x="14283" y="6820"/>
                    </a:lnTo>
                    <a:lnTo>
                      <a:pt x="6429" y="2720"/>
                    </a:lnTo>
                    <a:lnTo>
                      <a:pt x="9325" y="1168"/>
                    </a:lnTo>
                    <a:cubicBezTo>
                      <a:pt x="9369" y="1143"/>
                      <a:pt x="9419" y="1131"/>
                      <a:pt x="9470" y="1131"/>
                    </a:cubicBezTo>
                    <a:close/>
                    <a:moveTo>
                      <a:pt x="5222" y="3366"/>
                    </a:moveTo>
                    <a:lnTo>
                      <a:pt x="13033" y="7445"/>
                    </a:lnTo>
                    <a:lnTo>
                      <a:pt x="9467" y="9230"/>
                    </a:lnTo>
                    <a:lnTo>
                      <a:pt x="1779" y="5208"/>
                    </a:lnTo>
                    <a:lnTo>
                      <a:pt x="5222" y="3366"/>
                    </a:lnTo>
                    <a:close/>
                    <a:moveTo>
                      <a:pt x="1133" y="6150"/>
                    </a:moveTo>
                    <a:lnTo>
                      <a:pt x="8896" y="10208"/>
                    </a:lnTo>
                    <a:lnTo>
                      <a:pt x="8896" y="17935"/>
                    </a:lnTo>
                    <a:lnTo>
                      <a:pt x="1299" y="13916"/>
                    </a:lnTo>
                    <a:cubicBezTo>
                      <a:pt x="1197" y="13862"/>
                      <a:pt x="1133" y="13753"/>
                      <a:pt x="1133" y="13638"/>
                    </a:cubicBezTo>
                    <a:lnTo>
                      <a:pt x="1133" y="6150"/>
                    </a:lnTo>
                    <a:close/>
                    <a:moveTo>
                      <a:pt x="18193" y="6132"/>
                    </a:moveTo>
                    <a:lnTo>
                      <a:pt x="18193" y="13629"/>
                    </a:lnTo>
                    <a:cubicBezTo>
                      <a:pt x="18193" y="13744"/>
                      <a:pt x="18127" y="13853"/>
                      <a:pt x="18021" y="13907"/>
                    </a:cubicBezTo>
                    <a:lnTo>
                      <a:pt x="10029" y="17953"/>
                    </a:lnTo>
                    <a:lnTo>
                      <a:pt x="10029" y="10217"/>
                    </a:lnTo>
                    <a:lnTo>
                      <a:pt x="13730" y="8363"/>
                    </a:lnTo>
                    <a:lnTo>
                      <a:pt x="13730" y="10281"/>
                    </a:lnTo>
                    <a:cubicBezTo>
                      <a:pt x="13730" y="10592"/>
                      <a:pt x="13984" y="10845"/>
                      <a:pt x="14298" y="10845"/>
                    </a:cubicBezTo>
                    <a:cubicBezTo>
                      <a:pt x="14609" y="10845"/>
                      <a:pt x="14863" y="10592"/>
                      <a:pt x="14863" y="10281"/>
                    </a:cubicBezTo>
                    <a:lnTo>
                      <a:pt x="14863" y="7796"/>
                    </a:lnTo>
                    <a:lnTo>
                      <a:pt x="18193" y="6132"/>
                    </a:lnTo>
                    <a:close/>
                    <a:moveTo>
                      <a:pt x="9472" y="0"/>
                    </a:moveTo>
                    <a:cubicBezTo>
                      <a:pt x="9237" y="0"/>
                      <a:pt x="9002" y="58"/>
                      <a:pt x="8788" y="172"/>
                    </a:cubicBezTo>
                    <a:lnTo>
                      <a:pt x="765" y="4468"/>
                    </a:lnTo>
                    <a:cubicBezTo>
                      <a:pt x="294" y="4719"/>
                      <a:pt x="1" y="5208"/>
                      <a:pt x="1" y="5739"/>
                    </a:cubicBezTo>
                    <a:lnTo>
                      <a:pt x="1" y="13638"/>
                    </a:lnTo>
                    <a:cubicBezTo>
                      <a:pt x="1" y="14173"/>
                      <a:pt x="297" y="14665"/>
                      <a:pt x="771" y="14913"/>
                    </a:cubicBezTo>
                    <a:lnTo>
                      <a:pt x="8797" y="19164"/>
                    </a:lnTo>
                    <a:cubicBezTo>
                      <a:pt x="9008" y="19275"/>
                      <a:pt x="9240" y="19331"/>
                      <a:pt x="9473" y="19331"/>
                    </a:cubicBezTo>
                    <a:cubicBezTo>
                      <a:pt x="9696" y="19331"/>
                      <a:pt x="9920" y="19279"/>
                      <a:pt x="10125" y="19176"/>
                    </a:cubicBezTo>
                    <a:lnTo>
                      <a:pt x="18534" y="14916"/>
                    </a:lnTo>
                    <a:cubicBezTo>
                      <a:pt x="19020" y="14671"/>
                      <a:pt x="19325" y="14173"/>
                      <a:pt x="19325" y="13629"/>
                    </a:cubicBezTo>
                    <a:lnTo>
                      <a:pt x="19325" y="5752"/>
                    </a:lnTo>
                    <a:cubicBezTo>
                      <a:pt x="19325" y="5208"/>
                      <a:pt x="19023" y="4713"/>
                      <a:pt x="18537" y="4465"/>
                    </a:cubicBezTo>
                    <a:lnTo>
                      <a:pt x="10128" y="160"/>
                    </a:lnTo>
                    <a:cubicBezTo>
                      <a:pt x="9923" y="53"/>
                      <a:pt x="9698" y="0"/>
                      <a:pt x="9472"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sp>
            <p:nvSpPr>
              <p:cNvPr id="1490" name="Google Shape;5187;p63">
                <a:extLst>
                  <a:ext uri="{FF2B5EF4-FFF2-40B4-BE49-F238E27FC236}">
                    <a16:creationId xmlns:a16="http://schemas.microsoft.com/office/drawing/2014/main" xmlns="" id="{DF736EFE-3F78-4337-B5BC-107799DD119C}"/>
                  </a:ext>
                </a:extLst>
              </p:cNvPr>
              <p:cNvSpPr/>
              <p:nvPr/>
            </p:nvSpPr>
            <p:spPr>
              <a:xfrm>
                <a:off x="5123725" y="5264025"/>
                <a:ext cx="105200" cy="61775"/>
              </a:xfrm>
              <a:custGeom>
                <a:avLst/>
                <a:gdLst/>
                <a:ahLst/>
                <a:cxnLst/>
                <a:rect l="l" t="t" r="r" b="b"/>
                <a:pathLst>
                  <a:path w="4208" h="2471" extrusionOk="0">
                    <a:moveTo>
                      <a:pt x="3561" y="1"/>
                    </a:moveTo>
                    <a:cubicBezTo>
                      <a:pt x="3462" y="1"/>
                      <a:pt x="3362" y="26"/>
                      <a:pt x="3271" y="81"/>
                    </a:cubicBezTo>
                    <a:lnTo>
                      <a:pt x="1523" y="1122"/>
                    </a:lnTo>
                    <a:lnTo>
                      <a:pt x="1139" y="449"/>
                    </a:lnTo>
                    <a:cubicBezTo>
                      <a:pt x="1035" y="266"/>
                      <a:pt x="844" y="162"/>
                      <a:pt x="647" y="162"/>
                    </a:cubicBezTo>
                    <a:cubicBezTo>
                      <a:pt x="551" y="162"/>
                      <a:pt x="455" y="187"/>
                      <a:pt x="366" y="238"/>
                    </a:cubicBezTo>
                    <a:cubicBezTo>
                      <a:pt x="95" y="392"/>
                      <a:pt x="1" y="736"/>
                      <a:pt x="155" y="1008"/>
                    </a:cubicBezTo>
                    <a:lnTo>
                      <a:pt x="825" y="2185"/>
                    </a:lnTo>
                    <a:lnTo>
                      <a:pt x="831" y="2191"/>
                    </a:lnTo>
                    <a:cubicBezTo>
                      <a:pt x="831" y="2194"/>
                      <a:pt x="831" y="2194"/>
                      <a:pt x="831" y="2194"/>
                    </a:cubicBezTo>
                    <a:cubicBezTo>
                      <a:pt x="834" y="2200"/>
                      <a:pt x="837" y="2203"/>
                      <a:pt x="840" y="2206"/>
                    </a:cubicBezTo>
                    <a:lnTo>
                      <a:pt x="849" y="2224"/>
                    </a:lnTo>
                    <a:lnTo>
                      <a:pt x="861" y="2240"/>
                    </a:lnTo>
                    <a:lnTo>
                      <a:pt x="874" y="2255"/>
                    </a:lnTo>
                    <a:lnTo>
                      <a:pt x="883" y="2270"/>
                    </a:lnTo>
                    <a:lnTo>
                      <a:pt x="898" y="2282"/>
                    </a:lnTo>
                    <a:lnTo>
                      <a:pt x="910" y="2297"/>
                    </a:lnTo>
                    <a:lnTo>
                      <a:pt x="922" y="2312"/>
                    </a:lnTo>
                    <a:lnTo>
                      <a:pt x="937" y="2324"/>
                    </a:lnTo>
                    <a:lnTo>
                      <a:pt x="949" y="2336"/>
                    </a:lnTo>
                    <a:lnTo>
                      <a:pt x="964" y="2348"/>
                    </a:lnTo>
                    <a:cubicBezTo>
                      <a:pt x="970" y="2351"/>
                      <a:pt x="973" y="2354"/>
                      <a:pt x="979" y="2357"/>
                    </a:cubicBezTo>
                    <a:lnTo>
                      <a:pt x="994" y="2369"/>
                    </a:lnTo>
                    <a:lnTo>
                      <a:pt x="1009" y="2378"/>
                    </a:lnTo>
                    <a:lnTo>
                      <a:pt x="1028" y="2391"/>
                    </a:lnTo>
                    <a:lnTo>
                      <a:pt x="1040" y="2400"/>
                    </a:lnTo>
                    <a:lnTo>
                      <a:pt x="1058" y="2409"/>
                    </a:lnTo>
                    <a:lnTo>
                      <a:pt x="1073" y="2415"/>
                    </a:lnTo>
                    <a:cubicBezTo>
                      <a:pt x="1079" y="2418"/>
                      <a:pt x="1085" y="2421"/>
                      <a:pt x="1091" y="2424"/>
                    </a:cubicBezTo>
                    <a:lnTo>
                      <a:pt x="1106" y="2430"/>
                    </a:lnTo>
                    <a:lnTo>
                      <a:pt x="1124" y="2436"/>
                    </a:lnTo>
                    <a:lnTo>
                      <a:pt x="1139" y="2442"/>
                    </a:lnTo>
                    <a:lnTo>
                      <a:pt x="1160" y="2448"/>
                    </a:lnTo>
                    <a:lnTo>
                      <a:pt x="1176" y="2454"/>
                    </a:lnTo>
                    <a:lnTo>
                      <a:pt x="1197" y="2457"/>
                    </a:lnTo>
                    <a:lnTo>
                      <a:pt x="1212" y="2460"/>
                    </a:lnTo>
                    <a:lnTo>
                      <a:pt x="1233" y="2463"/>
                    </a:lnTo>
                    <a:lnTo>
                      <a:pt x="1245" y="2466"/>
                    </a:lnTo>
                    <a:cubicBezTo>
                      <a:pt x="1254" y="2466"/>
                      <a:pt x="1263" y="2466"/>
                      <a:pt x="1269" y="2469"/>
                    </a:cubicBezTo>
                    <a:cubicBezTo>
                      <a:pt x="1272" y="2470"/>
                      <a:pt x="1274" y="2470"/>
                      <a:pt x="1276" y="2470"/>
                    </a:cubicBezTo>
                    <a:cubicBezTo>
                      <a:pt x="1279" y="2470"/>
                      <a:pt x="1279" y="2469"/>
                      <a:pt x="1281" y="2469"/>
                    </a:cubicBezTo>
                    <a:lnTo>
                      <a:pt x="1369" y="2469"/>
                    </a:lnTo>
                    <a:lnTo>
                      <a:pt x="1393" y="2466"/>
                    </a:lnTo>
                    <a:lnTo>
                      <a:pt x="1408" y="2463"/>
                    </a:lnTo>
                    <a:cubicBezTo>
                      <a:pt x="1414" y="2463"/>
                      <a:pt x="1420" y="2463"/>
                      <a:pt x="1426" y="2460"/>
                    </a:cubicBezTo>
                    <a:lnTo>
                      <a:pt x="1444" y="2457"/>
                    </a:lnTo>
                    <a:lnTo>
                      <a:pt x="1462" y="2451"/>
                    </a:lnTo>
                    <a:lnTo>
                      <a:pt x="1480" y="2448"/>
                    </a:lnTo>
                    <a:lnTo>
                      <a:pt x="1499" y="2442"/>
                    </a:lnTo>
                    <a:lnTo>
                      <a:pt x="1517" y="2436"/>
                    </a:lnTo>
                    <a:cubicBezTo>
                      <a:pt x="1523" y="2433"/>
                      <a:pt x="1529" y="2430"/>
                      <a:pt x="1535" y="2427"/>
                    </a:cubicBezTo>
                    <a:lnTo>
                      <a:pt x="1553" y="2421"/>
                    </a:lnTo>
                    <a:lnTo>
                      <a:pt x="1568" y="2412"/>
                    </a:lnTo>
                    <a:lnTo>
                      <a:pt x="1586" y="2403"/>
                    </a:lnTo>
                    <a:cubicBezTo>
                      <a:pt x="1589" y="2403"/>
                      <a:pt x="1595" y="2400"/>
                      <a:pt x="1598" y="2397"/>
                    </a:cubicBezTo>
                    <a:cubicBezTo>
                      <a:pt x="1600" y="2395"/>
                      <a:pt x="1600" y="2395"/>
                      <a:pt x="1601" y="2395"/>
                    </a:cubicBezTo>
                    <a:cubicBezTo>
                      <a:pt x="1601" y="2395"/>
                      <a:pt x="1601" y="2395"/>
                      <a:pt x="1601" y="2394"/>
                    </a:cubicBezTo>
                    <a:lnTo>
                      <a:pt x="1607" y="2391"/>
                    </a:lnTo>
                    <a:lnTo>
                      <a:pt x="3851" y="1053"/>
                    </a:lnTo>
                    <a:cubicBezTo>
                      <a:pt x="4119" y="893"/>
                      <a:pt x="4207" y="546"/>
                      <a:pt x="4047" y="277"/>
                    </a:cubicBezTo>
                    <a:cubicBezTo>
                      <a:pt x="3941" y="99"/>
                      <a:pt x="3753" y="1"/>
                      <a:pt x="3561"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435D74"/>
                  </a:solidFill>
                </a:endParaRPr>
              </a:p>
            </p:txBody>
          </p:sp>
        </p:grpSp>
      </p:grpSp>
      <p:sp>
        <p:nvSpPr>
          <p:cNvPr id="1491" name="矩形 1490">
            <a:extLst>
              <a:ext uri="{FF2B5EF4-FFF2-40B4-BE49-F238E27FC236}">
                <a16:creationId xmlns:a16="http://schemas.microsoft.com/office/drawing/2014/main" xmlns="" id="{5F55CD52-CB95-41A9-9203-360229C33A2C}"/>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1492" name="文本框 1491">
            <a:extLst>
              <a:ext uri="{FF2B5EF4-FFF2-40B4-BE49-F238E27FC236}">
                <a16:creationId xmlns:a16="http://schemas.microsoft.com/office/drawing/2014/main" xmlns="" id="{BD7453D1-14C4-49BE-B459-FC747ECBD73F}"/>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24—</a:t>
            </a:r>
            <a:endParaRPr lang="zh-CN" altLang="en-US" sz="2000" b="1" dirty="0">
              <a:solidFill>
                <a:schemeClr val="accent3"/>
              </a:solidFill>
            </a:endParaRPr>
          </a:p>
        </p:txBody>
      </p:sp>
    </p:spTree>
    <p:extLst>
      <p:ext uri="{BB962C8B-B14F-4D97-AF65-F5344CB8AC3E}">
        <p14:creationId xmlns:p14="http://schemas.microsoft.com/office/powerpoint/2010/main" val="42298287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xmlns="" id="{BC3AB7A1-8D00-4A19-B1F8-EB435207036C}"/>
              </a:ext>
            </a:extLst>
          </p:cNvPr>
          <p:cNvSpPr/>
          <p:nvPr/>
        </p:nvSpPr>
        <p:spPr>
          <a:xfrm>
            <a:off x="1880683" y="0"/>
            <a:ext cx="1481082" cy="26356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rgbClr val="FF3C54"/>
              </a:solidFill>
              <a:ea typeface="微软雅黑 Light" panose="020B0502040204020203" pitchFamily="34" charset="-122"/>
            </a:endParaRPr>
          </a:p>
        </p:txBody>
      </p:sp>
      <p:sp>
        <p:nvSpPr>
          <p:cNvPr id="30" name="矩形 29">
            <a:extLst>
              <a:ext uri="{FF2B5EF4-FFF2-40B4-BE49-F238E27FC236}">
                <a16:creationId xmlns:a16="http://schemas.microsoft.com/office/drawing/2014/main" xmlns="" id="{4C7293B8-C0A7-47F1-9E5E-034424AB702E}"/>
              </a:ext>
            </a:extLst>
          </p:cNvPr>
          <p:cNvSpPr/>
          <p:nvPr/>
        </p:nvSpPr>
        <p:spPr>
          <a:xfrm>
            <a:off x="3034557" y="1785443"/>
            <a:ext cx="1116104" cy="1354982"/>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solidFill>
                <a:schemeClr val="bg1"/>
              </a:solidFill>
              <a:ea typeface="微软雅黑 Light" panose="020B0502040204020203" pitchFamily="34" charset="-122"/>
            </a:endParaRPr>
          </a:p>
        </p:txBody>
      </p:sp>
      <p:sp>
        <p:nvSpPr>
          <p:cNvPr id="31" name="TextBox 30">
            <a:extLst>
              <a:ext uri="{FF2B5EF4-FFF2-40B4-BE49-F238E27FC236}">
                <a16:creationId xmlns:a16="http://schemas.microsoft.com/office/drawing/2014/main" xmlns="" id="{C18B9388-12C7-40D5-94CA-70AC1088AA63}"/>
              </a:ext>
            </a:extLst>
          </p:cNvPr>
          <p:cNvSpPr txBox="1"/>
          <p:nvPr/>
        </p:nvSpPr>
        <p:spPr>
          <a:xfrm>
            <a:off x="4545309" y="1472134"/>
            <a:ext cx="6182077" cy="2416046"/>
          </a:xfrm>
          <a:prstGeom prst="rect">
            <a:avLst/>
          </a:prstGeom>
          <a:noFill/>
        </p:spPr>
        <p:txBody>
          <a:bodyPr wrap="none" rtlCol="0">
            <a:spAutoFit/>
          </a:bodyPr>
          <a:lstStyle/>
          <a:p>
            <a:r>
              <a:rPr lang="en-US" sz="9600" b="1" spc="-300" dirty="0">
                <a:solidFill>
                  <a:schemeClr val="accent3"/>
                </a:solidFill>
                <a:latin typeface="+mn-ea"/>
              </a:rPr>
              <a:t>Thanks</a:t>
            </a:r>
          </a:p>
          <a:p>
            <a:r>
              <a:rPr lang="zh-CN" altLang="en-US" sz="5500" b="1" spc="-300" dirty="0">
                <a:solidFill>
                  <a:schemeClr val="bg1"/>
                </a:solidFill>
                <a:latin typeface="+mn-ea"/>
              </a:rPr>
              <a:t>简约大气商务风</a:t>
            </a:r>
            <a:r>
              <a:rPr lang="en-US" altLang="zh-CN" sz="5500" b="1" spc="-300" dirty="0">
                <a:solidFill>
                  <a:schemeClr val="bg1"/>
                </a:solidFill>
                <a:latin typeface="+mn-ea"/>
              </a:rPr>
              <a:t>PPT</a:t>
            </a:r>
            <a:endParaRPr lang="zh-CN" altLang="en-US" sz="5500" b="1" spc="-300" dirty="0">
              <a:solidFill>
                <a:schemeClr val="bg1"/>
              </a:solidFill>
              <a:latin typeface="+mn-ea"/>
            </a:endParaRPr>
          </a:p>
        </p:txBody>
      </p:sp>
      <p:sp>
        <p:nvSpPr>
          <p:cNvPr id="32" name="TextBox 31">
            <a:extLst>
              <a:ext uri="{FF2B5EF4-FFF2-40B4-BE49-F238E27FC236}">
                <a16:creationId xmlns:a16="http://schemas.microsoft.com/office/drawing/2014/main" xmlns="" id="{84E314E2-80A6-4B08-B41A-E80D69C3D0D5}"/>
              </a:ext>
            </a:extLst>
          </p:cNvPr>
          <p:cNvSpPr txBox="1"/>
          <p:nvPr/>
        </p:nvSpPr>
        <p:spPr>
          <a:xfrm>
            <a:off x="4545309" y="3821777"/>
            <a:ext cx="6516792" cy="1027555"/>
          </a:xfrm>
          <a:prstGeom prst="rect">
            <a:avLst/>
          </a:prstGeom>
          <a:noFill/>
        </p:spPr>
        <p:txBody>
          <a:bodyPr wrap="square" lIns="91407" tIns="45703" rIns="91407" bIns="45703">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nSpc>
                <a:spcPct val="150000"/>
              </a:lnSpc>
            </a:pPr>
            <a:r>
              <a:rPr lang="en-US" altLang="zh-CN" sz="1400" dirty="0">
                <a:solidFill>
                  <a:schemeClr val="bg1"/>
                </a:solidFill>
                <a:latin typeface="+mn-lt"/>
              </a:rPr>
              <a:t>This is your information. This is your information. This is your information. This is your information This is your information. .This is your information. </a:t>
            </a:r>
            <a:endParaRPr lang="id-ID" altLang="zh-CN" sz="1400" dirty="0">
              <a:solidFill>
                <a:schemeClr val="bg1"/>
              </a:solidFill>
              <a:latin typeface="+mn-lt"/>
              <a:cs typeface="Clear Sans Light" pitchFamily="34" charset="0"/>
            </a:endParaRPr>
          </a:p>
          <a:p>
            <a:pPr algn="l" eaLnBrk="1" hangingPunct="1">
              <a:lnSpc>
                <a:spcPct val="150000"/>
              </a:lnSpc>
            </a:pPr>
            <a:endParaRPr lang="id-ID" altLang="zh-CN" sz="1400" dirty="0">
              <a:solidFill>
                <a:schemeClr val="bg1"/>
              </a:solidFill>
              <a:latin typeface="+mn-lt"/>
              <a:cs typeface="Clear Sans Light" pitchFamily="34" charset="0"/>
            </a:endParaRPr>
          </a:p>
        </p:txBody>
      </p:sp>
      <p:sp>
        <p:nvSpPr>
          <p:cNvPr id="33" name="矩形 32">
            <a:extLst>
              <a:ext uri="{FF2B5EF4-FFF2-40B4-BE49-F238E27FC236}">
                <a16:creationId xmlns:a16="http://schemas.microsoft.com/office/drawing/2014/main" xmlns="" id="{9F535725-E674-4CBF-BBA5-073EA8EE056A}"/>
              </a:ext>
            </a:extLst>
          </p:cNvPr>
          <p:cNvSpPr/>
          <p:nvPr/>
        </p:nvSpPr>
        <p:spPr>
          <a:xfrm>
            <a:off x="4659635" y="4697229"/>
            <a:ext cx="4877317" cy="605118"/>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r>
              <a:rPr lang="zh-CN" altLang="en-US" noProof="1">
                <a:solidFill>
                  <a:schemeClr val="bg1"/>
                </a:solidFill>
                <a:latin typeface="+mn-ea"/>
              </a:rPr>
              <a:t>制作人：陈小</a:t>
            </a:r>
            <a:r>
              <a:rPr lang="en-US" altLang="zh-CN" noProof="1">
                <a:solidFill>
                  <a:schemeClr val="bg1"/>
                </a:solidFill>
                <a:latin typeface="+mn-ea"/>
              </a:rPr>
              <a:t>C          </a:t>
            </a:r>
            <a:r>
              <a:rPr lang="zh-CN" altLang="en-US" noProof="1">
                <a:solidFill>
                  <a:schemeClr val="bg1"/>
                </a:solidFill>
                <a:latin typeface="+mn-ea"/>
              </a:rPr>
              <a:t>汇报时间：</a:t>
            </a:r>
            <a:r>
              <a:rPr lang="en-US" altLang="zh-CN" noProof="1">
                <a:solidFill>
                  <a:schemeClr val="bg1"/>
                </a:solidFill>
                <a:latin typeface="+mn-ea"/>
              </a:rPr>
              <a:t>4</a:t>
            </a:r>
            <a:r>
              <a:rPr lang="zh-CN" altLang="en-US" noProof="1">
                <a:solidFill>
                  <a:schemeClr val="bg1"/>
                </a:solidFill>
                <a:latin typeface="+mn-ea"/>
              </a:rPr>
              <a:t>月</a:t>
            </a:r>
            <a:r>
              <a:rPr lang="en-US" altLang="zh-CN" noProof="1">
                <a:solidFill>
                  <a:schemeClr val="bg1"/>
                </a:solidFill>
                <a:latin typeface="+mn-ea"/>
              </a:rPr>
              <a:t>9</a:t>
            </a:r>
            <a:r>
              <a:rPr lang="zh-CN" altLang="en-US" noProof="1">
                <a:solidFill>
                  <a:schemeClr val="bg1"/>
                </a:solidFill>
                <a:latin typeface="+mn-ea"/>
              </a:rPr>
              <a:t>日</a:t>
            </a:r>
            <a:endParaRPr lang="zh-CN" altLang="en-US" strike="noStrike" noProof="1">
              <a:solidFill>
                <a:schemeClr val="bg1"/>
              </a:solidFill>
              <a:latin typeface="+mn-ea"/>
            </a:endParaRPr>
          </a:p>
        </p:txBody>
      </p:sp>
      <p:sp>
        <p:nvSpPr>
          <p:cNvPr id="34" name="TextBox 30">
            <a:extLst>
              <a:ext uri="{FF2B5EF4-FFF2-40B4-BE49-F238E27FC236}">
                <a16:creationId xmlns:a16="http://schemas.microsoft.com/office/drawing/2014/main" xmlns="" id="{3811245C-9DAF-4891-8FEA-6D014C0D9FAE}"/>
              </a:ext>
            </a:extLst>
          </p:cNvPr>
          <p:cNvSpPr txBox="1"/>
          <p:nvPr/>
        </p:nvSpPr>
        <p:spPr>
          <a:xfrm>
            <a:off x="1968135" y="887359"/>
            <a:ext cx="1332864" cy="584775"/>
          </a:xfrm>
          <a:prstGeom prst="rect">
            <a:avLst/>
          </a:prstGeom>
          <a:noFill/>
        </p:spPr>
        <p:txBody>
          <a:bodyPr wrap="none" rtlCol="0">
            <a:spAutoFit/>
          </a:bodyPr>
          <a:lstStyle/>
          <a:p>
            <a:pPr algn="ctr"/>
            <a:r>
              <a:rPr lang="en-US" altLang="zh-CN" sz="3200" dirty="0">
                <a:solidFill>
                  <a:schemeClr val="bg1"/>
                </a:solidFill>
                <a:latin typeface="思源黑体 CN Bold" panose="020B0800000000000000" pitchFamily="34" charset="-122"/>
                <a:ea typeface="思源黑体 CN Bold" panose="020B0800000000000000" pitchFamily="34" charset="-122"/>
              </a:rPr>
              <a:t>LOGO</a:t>
            </a:r>
            <a:endParaRPr lang="en-US" sz="3200" dirty="0">
              <a:solidFill>
                <a:schemeClr val="bg1"/>
              </a:solidFill>
              <a:latin typeface="思源黑体 CN Bold" panose="020B0800000000000000" pitchFamily="34" charset="-122"/>
              <a:ea typeface="思源黑体 CN Bold" panose="020B0800000000000000" pitchFamily="34" charset="-122"/>
            </a:endParaRPr>
          </a:p>
        </p:txBody>
      </p:sp>
    </p:spTree>
    <p:custDataLst>
      <p:tags r:id="rId1"/>
    </p:custDataLst>
    <p:extLst>
      <p:ext uri="{BB962C8B-B14F-4D97-AF65-F5344CB8AC3E}">
        <p14:creationId xmlns:p14="http://schemas.microsoft.com/office/powerpoint/2010/main" val="7971718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FF4A743E-3096-4109-8A7C-C3407445F66D}"/>
              </a:ext>
            </a:extLst>
          </p:cNvPr>
          <p:cNvSpPr>
            <a:spLocks/>
          </p:cNvSpPr>
          <p:nvPr/>
        </p:nvSpPr>
        <p:spPr>
          <a:xfrm rot="1800000">
            <a:off x="7249909" y="1404923"/>
            <a:ext cx="2105445" cy="2105445"/>
          </a:xfrm>
          <a:prstGeom prst="rect">
            <a:avLst/>
          </a:prstGeom>
          <a:noFill/>
          <a:ln w="28575">
            <a:solidFill>
              <a:schemeClr val="accent6">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a:extLst>
              <a:ext uri="{FF2B5EF4-FFF2-40B4-BE49-F238E27FC236}">
                <a16:creationId xmlns:a16="http://schemas.microsoft.com/office/drawing/2014/main" xmlns="" id="{A41337C0-C4B6-49D0-BDFC-9B8138A1DB31}"/>
              </a:ext>
            </a:extLst>
          </p:cNvPr>
          <p:cNvSpPr>
            <a:spLocks/>
          </p:cNvSpPr>
          <p:nvPr/>
        </p:nvSpPr>
        <p:spPr>
          <a:xfrm rot="1800000">
            <a:off x="6918490" y="1468018"/>
            <a:ext cx="2105445" cy="2105445"/>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文本框 6">
            <a:extLst>
              <a:ext uri="{FF2B5EF4-FFF2-40B4-BE49-F238E27FC236}">
                <a16:creationId xmlns:a16="http://schemas.microsoft.com/office/drawing/2014/main" xmlns="" id="{DFDF0D45-638D-4A2B-968B-E095B954E751}"/>
              </a:ext>
            </a:extLst>
          </p:cNvPr>
          <p:cNvSpPr txBox="1"/>
          <p:nvPr/>
        </p:nvSpPr>
        <p:spPr>
          <a:xfrm>
            <a:off x="6499781" y="1859020"/>
            <a:ext cx="2997756" cy="1323439"/>
          </a:xfrm>
          <a:prstGeom prst="rect">
            <a:avLst/>
          </a:prstGeom>
          <a:noFill/>
        </p:spPr>
        <p:txBody>
          <a:bodyPr wrap="square" rtlCol="0">
            <a:spAutoFit/>
          </a:bodyPr>
          <a:lstStyle/>
          <a:p>
            <a:pPr algn="ctr"/>
            <a:r>
              <a:rPr lang="en-US" altLang="zh-CN" sz="8000" dirty="0">
                <a:solidFill>
                  <a:schemeClr val="bg1"/>
                </a:solidFill>
                <a:latin typeface="+mn-ea"/>
              </a:rPr>
              <a:t>01</a:t>
            </a:r>
            <a:endParaRPr lang="zh-CN" altLang="en-US" sz="8000" dirty="0">
              <a:solidFill>
                <a:schemeClr val="bg1"/>
              </a:solidFill>
              <a:latin typeface="+mn-ea"/>
            </a:endParaRPr>
          </a:p>
        </p:txBody>
      </p:sp>
      <p:sp>
        <p:nvSpPr>
          <p:cNvPr id="9" name="文本框 21">
            <a:extLst>
              <a:ext uri="{FF2B5EF4-FFF2-40B4-BE49-F238E27FC236}">
                <a16:creationId xmlns:a16="http://schemas.microsoft.com/office/drawing/2014/main" xmlns="" id="{512F408F-B1F5-46AB-A136-48CC8848EC4B}"/>
              </a:ext>
            </a:extLst>
          </p:cNvPr>
          <p:cNvSpPr txBox="1"/>
          <p:nvPr/>
        </p:nvSpPr>
        <p:spPr>
          <a:xfrm>
            <a:off x="660400" y="5065243"/>
            <a:ext cx="4769793" cy="51405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30000"/>
              </a:lnSpc>
            </a:pPr>
            <a:r>
              <a:rPr lang="en-US" altLang="zh-CN" sz="1100" dirty="0">
                <a:solidFill>
                  <a:srgbClr val="E7E6E6">
                    <a:lumMod val="25000"/>
                  </a:srgbClr>
                </a:solidFill>
                <a:cs typeface="+mn-ea"/>
                <a:sym typeface="+mn-lt"/>
              </a:rPr>
              <a:t>This is your information. This is your information. </a:t>
            </a:r>
          </a:p>
          <a:p>
            <a:pPr algn="r">
              <a:lnSpc>
                <a:spcPct val="130000"/>
              </a:lnSpc>
            </a:pPr>
            <a:r>
              <a:rPr lang="en-US" altLang="zh-CN" sz="1100" dirty="0">
                <a:solidFill>
                  <a:srgbClr val="E7E6E6">
                    <a:lumMod val="25000"/>
                  </a:srgbClr>
                </a:solidFill>
                <a:cs typeface="+mn-ea"/>
                <a:sym typeface="+mn-lt"/>
              </a:rPr>
              <a:t>This is your information. This is your information This is your information. </a:t>
            </a:r>
          </a:p>
        </p:txBody>
      </p:sp>
      <p:sp>
        <p:nvSpPr>
          <p:cNvPr id="10" name="矩形 9">
            <a:extLst>
              <a:ext uri="{FF2B5EF4-FFF2-40B4-BE49-F238E27FC236}">
                <a16:creationId xmlns:a16="http://schemas.microsoft.com/office/drawing/2014/main" xmlns="" id="{D873FF0F-B1B2-4AD2-914A-9B61E2413514}"/>
              </a:ext>
            </a:extLst>
          </p:cNvPr>
          <p:cNvSpPr/>
          <p:nvPr/>
        </p:nvSpPr>
        <p:spPr>
          <a:xfrm>
            <a:off x="1298483" y="4542023"/>
            <a:ext cx="4087529" cy="523220"/>
          </a:xfrm>
          <a:prstGeom prst="rect">
            <a:avLst/>
          </a:prstGeom>
        </p:spPr>
        <p:txBody>
          <a:bodyPr wrap="none">
            <a:spAutoFit/>
          </a:bodyPr>
          <a:lstStyle/>
          <a:p>
            <a:pPr algn="r">
              <a:spcBef>
                <a:spcPct val="0"/>
              </a:spcBef>
            </a:pPr>
            <a:r>
              <a:rPr lang="en-US" altLang="zh-CN" sz="2800" dirty="0">
                <a:solidFill>
                  <a:srgbClr val="484F59"/>
                </a:solidFill>
                <a:cs typeface="+mn-ea"/>
                <a:sym typeface="+mn-lt"/>
              </a:rPr>
              <a:t>Please add the title here</a:t>
            </a:r>
          </a:p>
        </p:txBody>
      </p:sp>
      <p:sp>
        <p:nvSpPr>
          <p:cNvPr id="11" name="TextBox 76">
            <a:extLst>
              <a:ext uri="{FF2B5EF4-FFF2-40B4-BE49-F238E27FC236}">
                <a16:creationId xmlns:a16="http://schemas.microsoft.com/office/drawing/2014/main" xmlns="" id="{88EE1732-49EB-469C-A53A-8B3A5C4B0FDC}"/>
              </a:ext>
            </a:extLst>
          </p:cNvPr>
          <p:cNvSpPr txBox="1"/>
          <p:nvPr/>
        </p:nvSpPr>
        <p:spPr>
          <a:xfrm>
            <a:off x="1840109" y="3895692"/>
            <a:ext cx="3545903" cy="646331"/>
          </a:xfrm>
          <a:prstGeom prst="rect">
            <a:avLst/>
          </a:prstGeom>
          <a:noFill/>
        </p:spPr>
        <p:txBody>
          <a:bodyPr wrap="square" rtlCol="0">
            <a:spAutoFit/>
          </a:bodyPr>
          <a:lstStyle/>
          <a:p>
            <a:pPr algn="r"/>
            <a:r>
              <a:rPr lang="zh-CN" altLang="en-US" sz="3600" dirty="0">
                <a:solidFill>
                  <a:srgbClr val="FFC000"/>
                </a:solidFill>
                <a:latin typeface="+mj-ea"/>
                <a:ea typeface="+mj-ea"/>
                <a:cs typeface="+mn-ea"/>
                <a:sym typeface="+mn-lt"/>
              </a:rPr>
              <a:t>请在此添加标题</a:t>
            </a:r>
          </a:p>
        </p:txBody>
      </p:sp>
      <p:grpSp>
        <p:nvGrpSpPr>
          <p:cNvPr id="14" name="组合 13">
            <a:extLst>
              <a:ext uri="{FF2B5EF4-FFF2-40B4-BE49-F238E27FC236}">
                <a16:creationId xmlns:a16="http://schemas.microsoft.com/office/drawing/2014/main" xmlns="" id="{52B6AC6C-A743-4631-AD94-D8EA4D453A50}"/>
              </a:ext>
            </a:extLst>
          </p:cNvPr>
          <p:cNvGrpSpPr/>
          <p:nvPr/>
        </p:nvGrpSpPr>
        <p:grpSpPr>
          <a:xfrm>
            <a:off x="10300468" y="5773730"/>
            <a:ext cx="2436864" cy="2168540"/>
            <a:chOff x="10126001" y="5387472"/>
            <a:chExt cx="2436864" cy="2168540"/>
          </a:xfrm>
        </p:grpSpPr>
        <p:sp>
          <p:nvSpPr>
            <p:cNvPr id="12" name="矩形 11">
              <a:extLst>
                <a:ext uri="{FF2B5EF4-FFF2-40B4-BE49-F238E27FC236}">
                  <a16:creationId xmlns:a16="http://schemas.microsoft.com/office/drawing/2014/main" xmlns="" id="{53D8BEDA-9C83-48B1-A99D-51A654513095}"/>
                </a:ext>
              </a:extLst>
            </p:cNvPr>
            <p:cNvSpPr>
              <a:spLocks/>
            </p:cNvSpPr>
            <p:nvPr/>
          </p:nvSpPr>
          <p:spPr>
            <a:xfrm rot="1800000">
              <a:off x="10457420" y="5387472"/>
              <a:ext cx="2105445" cy="2105445"/>
            </a:xfrm>
            <a:prstGeom prst="rect">
              <a:avLst/>
            </a:prstGeom>
            <a:noFill/>
            <a:ln w="285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3" name="矩形 12">
              <a:extLst>
                <a:ext uri="{FF2B5EF4-FFF2-40B4-BE49-F238E27FC236}">
                  <a16:creationId xmlns:a16="http://schemas.microsoft.com/office/drawing/2014/main" xmlns="" id="{2132FA80-35B3-47EF-92F4-8E19AB002BC6}"/>
                </a:ext>
              </a:extLst>
            </p:cNvPr>
            <p:cNvSpPr>
              <a:spLocks/>
            </p:cNvSpPr>
            <p:nvPr/>
          </p:nvSpPr>
          <p:spPr>
            <a:xfrm rot="1800000">
              <a:off x="10126001" y="5450567"/>
              <a:ext cx="2105445" cy="2105445"/>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Tree>
    <p:extLst>
      <p:ext uri="{BB962C8B-B14F-4D97-AF65-F5344CB8AC3E}">
        <p14:creationId xmlns:p14="http://schemas.microsoft.com/office/powerpoint/2010/main" val="269092140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7042020-3832-40A9-866C-45B948CB6134}"/>
              </a:ext>
            </a:extLst>
          </p:cNvPr>
          <p:cNvPicPr>
            <a:picLocks noChangeAspect="1"/>
          </p:cNvPicPr>
          <p:nvPr/>
        </p:nvPicPr>
        <p:blipFill>
          <a:blip r:embed="rId3"/>
          <a:stretch>
            <a:fillRect/>
          </a:stretch>
        </p:blipFill>
        <p:spPr>
          <a:xfrm>
            <a:off x="0" y="0"/>
            <a:ext cx="12192000" cy="6857999"/>
          </a:xfrm>
          <a:prstGeom prst="rect">
            <a:avLst/>
          </a:prstGeom>
        </p:spPr>
      </p:pic>
      <p:sp>
        <p:nvSpPr>
          <p:cNvPr id="32" name="矩形 31">
            <a:extLst>
              <a:ext uri="{FF2B5EF4-FFF2-40B4-BE49-F238E27FC236}">
                <a16:creationId xmlns:a16="http://schemas.microsoft.com/office/drawing/2014/main" xmlns="" id="{287E693C-57D7-4255-AB86-7374D89C51C9}"/>
              </a:ext>
            </a:extLst>
          </p:cNvPr>
          <p:cNvSpPr/>
          <p:nvPr/>
        </p:nvSpPr>
        <p:spPr>
          <a:xfrm flipH="1">
            <a:off x="0" y="-19539"/>
            <a:ext cx="12192000" cy="6858000"/>
          </a:xfrm>
          <a:prstGeom prst="rect">
            <a:avLst/>
          </a:prstGeom>
          <a:gradFill flip="none" rotWithShape="1">
            <a:gsLst>
              <a:gs pos="32000">
                <a:srgbClr val="030303">
                  <a:alpha val="52000"/>
                </a:srgbClr>
              </a:gs>
              <a:gs pos="100000">
                <a:srgbClr val="030303">
                  <a:alpha val="0"/>
                </a:srgb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xmlns="" id="{58F6E669-B6DF-497A-A59B-0820125AE49F}"/>
              </a:ext>
            </a:extLst>
          </p:cNvPr>
          <p:cNvGrpSpPr/>
          <p:nvPr/>
        </p:nvGrpSpPr>
        <p:grpSpPr>
          <a:xfrm>
            <a:off x="880021" y="1233488"/>
            <a:ext cx="4639550" cy="4439030"/>
            <a:chOff x="3873500" y="1149818"/>
            <a:chExt cx="4445000" cy="4252890"/>
          </a:xfrm>
          <a:gradFill>
            <a:gsLst>
              <a:gs pos="50000">
                <a:srgbClr val="F6EFE2"/>
              </a:gs>
              <a:gs pos="0">
                <a:srgbClr val="D0B27E"/>
              </a:gs>
              <a:gs pos="100000">
                <a:srgbClr val="D0B27E"/>
              </a:gs>
            </a:gsLst>
            <a:lin ang="2700000" scaled="0"/>
          </a:gradFill>
          <a:effectLst>
            <a:outerShdw blurRad="50800" dist="114300" dir="5400000" algn="t" rotWithShape="0">
              <a:prstClr val="black">
                <a:alpha val="72000"/>
              </a:prstClr>
            </a:outerShdw>
          </a:effectLst>
        </p:grpSpPr>
        <p:grpSp>
          <p:nvGrpSpPr>
            <p:cNvPr id="65" name="组合 64">
              <a:extLst>
                <a:ext uri="{FF2B5EF4-FFF2-40B4-BE49-F238E27FC236}">
                  <a16:creationId xmlns:a16="http://schemas.microsoft.com/office/drawing/2014/main" xmlns="" id="{5FCB01D6-2F9F-4857-90C1-C4916282EFA2}"/>
                </a:ext>
              </a:extLst>
            </p:cNvPr>
            <p:cNvGrpSpPr/>
            <p:nvPr/>
          </p:nvGrpSpPr>
          <p:grpSpPr>
            <a:xfrm>
              <a:off x="3873500" y="1149818"/>
              <a:ext cx="4445000" cy="3301064"/>
              <a:chOff x="3873500" y="1778468"/>
              <a:chExt cx="4445000" cy="3301064"/>
            </a:xfrm>
            <a:grpFill/>
          </p:grpSpPr>
          <p:grpSp>
            <p:nvGrpSpPr>
              <p:cNvPr id="67" name="组合 66">
                <a:extLst>
                  <a:ext uri="{FF2B5EF4-FFF2-40B4-BE49-F238E27FC236}">
                    <a16:creationId xmlns:a16="http://schemas.microsoft.com/office/drawing/2014/main" xmlns="" id="{1DB53171-2135-4276-AEC5-4A936069C090}"/>
                  </a:ext>
                </a:extLst>
              </p:cNvPr>
              <p:cNvGrpSpPr/>
              <p:nvPr/>
            </p:nvGrpSpPr>
            <p:grpSpPr>
              <a:xfrm>
                <a:off x="3873500" y="1778468"/>
                <a:ext cx="4445000" cy="3301064"/>
                <a:chOff x="3229664" y="5039688"/>
                <a:chExt cx="883282" cy="655966"/>
              </a:xfrm>
              <a:grpFill/>
            </p:grpSpPr>
            <p:sp>
              <p:nvSpPr>
                <p:cNvPr id="75" name="Freeform 193">
                  <a:extLst>
                    <a:ext uri="{FF2B5EF4-FFF2-40B4-BE49-F238E27FC236}">
                      <a16:creationId xmlns:a16="http://schemas.microsoft.com/office/drawing/2014/main" xmlns="" id="{F97CB821-F743-4CDD-8EC9-DB38CF3DFDAF}"/>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6" name="Freeform 194">
                  <a:extLst>
                    <a:ext uri="{FF2B5EF4-FFF2-40B4-BE49-F238E27FC236}">
                      <a16:creationId xmlns:a16="http://schemas.microsoft.com/office/drawing/2014/main" xmlns="" id="{9D4343BC-E85D-428D-8C75-481899449E8B}"/>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7" name="Freeform 195">
                  <a:extLst>
                    <a:ext uri="{FF2B5EF4-FFF2-40B4-BE49-F238E27FC236}">
                      <a16:creationId xmlns:a16="http://schemas.microsoft.com/office/drawing/2014/main" xmlns="" id="{D36FABA2-4E43-47EF-943D-C8977A63B31F}"/>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8" name="Freeform 196">
                  <a:extLst>
                    <a:ext uri="{FF2B5EF4-FFF2-40B4-BE49-F238E27FC236}">
                      <a16:creationId xmlns:a16="http://schemas.microsoft.com/office/drawing/2014/main" xmlns="" id="{0E0399C9-C26B-4AD8-B722-8D8C53C1957A}"/>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68" name="任意多边形: 形状 67">
                <a:extLst>
                  <a:ext uri="{FF2B5EF4-FFF2-40B4-BE49-F238E27FC236}">
                    <a16:creationId xmlns:a16="http://schemas.microsoft.com/office/drawing/2014/main" xmlns="" id="{91F2F11D-09DC-4E01-A66A-712259648667}"/>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9" name="Freeform 65">
                <a:extLst>
                  <a:ext uri="{FF2B5EF4-FFF2-40B4-BE49-F238E27FC236}">
                    <a16:creationId xmlns:a16="http://schemas.microsoft.com/office/drawing/2014/main" xmlns="" id="{5FCBEE86-A596-413C-B87D-045127595987}"/>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0" name="任意多边形: 形状 69">
                <a:extLst>
                  <a:ext uri="{FF2B5EF4-FFF2-40B4-BE49-F238E27FC236}">
                    <a16:creationId xmlns:a16="http://schemas.microsoft.com/office/drawing/2014/main" xmlns="" id="{78E569C9-5EBF-45CD-A684-08EB041821B6}"/>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1" name="任意多边形: 形状 70">
                <a:extLst>
                  <a:ext uri="{FF2B5EF4-FFF2-40B4-BE49-F238E27FC236}">
                    <a16:creationId xmlns:a16="http://schemas.microsoft.com/office/drawing/2014/main" xmlns="" id="{EBBD4B77-D495-4FCB-8558-F010CEFE6A2E}"/>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2" name="任意多边形: 形状 71">
                <a:extLst>
                  <a:ext uri="{FF2B5EF4-FFF2-40B4-BE49-F238E27FC236}">
                    <a16:creationId xmlns:a16="http://schemas.microsoft.com/office/drawing/2014/main" xmlns="" id="{EAE7BDC8-2669-459E-AD0E-F66F91EAA425}"/>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3" name="任意多边形: 形状 72">
                <a:extLst>
                  <a:ext uri="{FF2B5EF4-FFF2-40B4-BE49-F238E27FC236}">
                    <a16:creationId xmlns:a16="http://schemas.microsoft.com/office/drawing/2014/main" xmlns="" id="{CA04C08F-F2F1-457A-8D09-70CAFFF8EA55}"/>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4" name="任意多边形: 形状 73">
                <a:extLst>
                  <a:ext uri="{FF2B5EF4-FFF2-40B4-BE49-F238E27FC236}">
                    <a16:creationId xmlns:a16="http://schemas.microsoft.com/office/drawing/2014/main" xmlns="" id="{CE1AB542-1DA6-4B4B-93FE-F18EF7D49996}"/>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65">
              <a:extLst>
                <a:ext uri="{FF2B5EF4-FFF2-40B4-BE49-F238E27FC236}">
                  <a16:creationId xmlns:a16="http://schemas.microsoft.com/office/drawing/2014/main" xmlns="" id="{6B072CD0-4DFF-43AC-96C2-B8FFEB183B20}"/>
                </a:ext>
              </a:extLst>
            </p:cNvPr>
            <p:cNvSpPr txBox="1"/>
            <p:nvPr/>
          </p:nvSpPr>
          <p:spPr>
            <a:xfrm>
              <a:off x="4610101" y="4810400"/>
              <a:ext cx="2971800" cy="592308"/>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60" name="任意多边形: 形状 59">
            <a:extLst>
              <a:ext uri="{FF2B5EF4-FFF2-40B4-BE49-F238E27FC236}">
                <a16:creationId xmlns:a16="http://schemas.microsoft.com/office/drawing/2014/main" xmlns="" id="{84294F2B-1F5A-4EEC-BAC6-F0244443405F}"/>
              </a:ext>
            </a:extLst>
          </p:cNvPr>
          <p:cNvSpPr/>
          <p:nvPr/>
        </p:nvSpPr>
        <p:spPr>
          <a:xfrm>
            <a:off x="6789883" y="1242540"/>
            <a:ext cx="3654075" cy="486470"/>
          </a:xfrm>
          <a:custGeom>
            <a:avLst/>
            <a:gdLst/>
            <a:ahLst/>
            <a:cxnLst/>
            <a:rect l="l" t="t" r="r" b="b"/>
            <a:pathLst>
              <a:path w="3654075" h="486470">
                <a:moveTo>
                  <a:pt x="2740370" y="362938"/>
                </a:moveTo>
                <a:cubicBezTo>
                  <a:pt x="2786796" y="366525"/>
                  <a:pt x="2820467" y="375820"/>
                  <a:pt x="2841382" y="390821"/>
                </a:cubicBezTo>
                <a:cubicBezTo>
                  <a:pt x="2862299" y="405823"/>
                  <a:pt x="2873599" y="421664"/>
                  <a:pt x="2875285" y="438346"/>
                </a:cubicBezTo>
                <a:cubicBezTo>
                  <a:pt x="2876970" y="455028"/>
                  <a:pt x="2872179" y="467682"/>
                  <a:pt x="2860913" y="476310"/>
                </a:cubicBezTo>
                <a:cubicBezTo>
                  <a:pt x="2849647" y="484938"/>
                  <a:pt x="2835043" y="484673"/>
                  <a:pt x="2817103" y="475514"/>
                </a:cubicBezTo>
                <a:cubicBezTo>
                  <a:pt x="2810572" y="454879"/>
                  <a:pt x="2799908" y="434812"/>
                  <a:pt x="2785110" y="415313"/>
                </a:cubicBezTo>
                <a:cubicBezTo>
                  <a:pt x="2770313" y="395814"/>
                  <a:pt x="2754221" y="379534"/>
                  <a:pt x="2736837" y="366472"/>
                </a:cubicBezTo>
                <a:close/>
                <a:moveTo>
                  <a:pt x="2638395" y="361928"/>
                </a:moveTo>
                <a:cubicBezTo>
                  <a:pt x="2677476" y="371044"/>
                  <a:pt x="2704760" y="383575"/>
                  <a:pt x="2720248" y="399522"/>
                </a:cubicBezTo>
                <a:cubicBezTo>
                  <a:pt x="2735736" y="415468"/>
                  <a:pt x="2742717" y="430871"/>
                  <a:pt x="2741191" y="445729"/>
                </a:cubicBezTo>
                <a:cubicBezTo>
                  <a:pt x="2739664" y="460587"/>
                  <a:pt x="2732920" y="470941"/>
                  <a:pt x="2720958" y="476792"/>
                </a:cubicBezTo>
                <a:cubicBezTo>
                  <a:pt x="2708996" y="482642"/>
                  <a:pt x="2695105" y="480028"/>
                  <a:pt x="2679287" y="468951"/>
                </a:cubicBezTo>
                <a:cubicBezTo>
                  <a:pt x="2675942" y="450462"/>
                  <a:pt x="2670010" y="432036"/>
                  <a:pt x="2661491" y="413673"/>
                </a:cubicBezTo>
                <a:cubicBezTo>
                  <a:pt x="2652972" y="395310"/>
                  <a:pt x="2643759" y="378903"/>
                  <a:pt x="2633852" y="364452"/>
                </a:cubicBezTo>
                <a:close/>
                <a:moveTo>
                  <a:pt x="2550556" y="360414"/>
                </a:moveTo>
                <a:cubicBezTo>
                  <a:pt x="2581776" y="376063"/>
                  <a:pt x="2602222" y="392628"/>
                  <a:pt x="2611892" y="410107"/>
                </a:cubicBezTo>
                <a:cubicBezTo>
                  <a:pt x="2621563" y="427587"/>
                  <a:pt x="2623961" y="442953"/>
                  <a:pt x="2619086" y="456204"/>
                </a:cubicBezTo>
                <a:cubicBezTo>
                  <a:pt x="2614211" y="469456"/>
                  <a:pt x="2605566" y="477565"/>
                  <a:pt x="2593151" y="480530"/>
                </a:cubicBezTo>
                <a:cubicBezTo>
                  <a:pt x="2580735" y="483496"/>
                  <a:pt x="2568051" y="478290"/>
                  <a:pt x="2555099" y="464912"/>
                </a:cubicBezTo>
                <a:cubicBezTo>
                  <a:pt x="2556971" y="447265"/>
                  <a:pt x="2556887" y="429554"/>
                  <a:pt x="2554847" y="411780"/>
                </a:cubicBezTo>
                <a:cubicBezTo>
                  <a:pt x="2552807" y="394006"/>
                  <a:pt x="2549694" y="377557"/>
                  <a:pt x="2545508" y="362433"/>
                </a:cubicBezTo>
                <a:close/>
                <a:moveTo>
                  <a:pt x="2483414" y="358394"/>
                </a:moveTo>
                <a:lnTo>
                  <a:pt x="2489472" y="358394"/>
                </a:lnTo>
                <a:cubicBezTo>
                  <a:pt x="2500810" y="391187"/>
                  <a:pt x="2502997" y="418237"/>
                  <a:pt x="2496035" y="439545"/>
                </a:cubicBezTo>
                <a:cubicBezTo>
                  <a:pt x="2489073" y="460853"/>
                  <a:pt x="2477630" y="475030"/>
                  <a:pt x="2461707" y="482076"/>
                </a:cubicBezTo>
                <a:cubicBezTo>
                  <a:pt x="2450832" y="487072"/>
                  <a:pt x="2440147" y="487808"/>
                  <a:pt x="2429651" y="484285"/>
                </a:cubicBezTo>
                <a:cubicBezTo>
                  <a:pt x="2419154" y="480762"/>
                  <a:pt x="2412003" y="473295"/>
                  <a:pt x="2408195" y="461883"/>
                </a:cubicBezTo>
                <a:cubicBezTo>
                  <a:pt x="2405693" y="450988"/>
                  <a:pt x="2407039" y="441733"/>
                  <a:pt x="2412234" y="434118"/>
                </a:cubicBezTo>
                <a:cubicBezTo>
                  <a:pt x="2417429" y="426504"/>
                  <a:pt x="2424834" y="420782"/>
                  <a:pt x="2434446" y="416954"/>
                </a:cubicBezTo>
                <a:cubicBezTo>
                  <a:pt x="2445889" y="412747"/>
                  <a:pt x="2456575" y="405511"/>
                  <a:pt x="2466503" y="395247"/>
                </a:cubicBezTo>
                <a:cubicBezTo>
                  <a:pt x="2476431" y="384982"/>
                  <a:pt x="2482068" y="372698"/>
                  <a:pt x="2483414" y="358394"/>
                </a:cubicBezTo>
                <a:close/>
                <a:moveTo>
                  <a:pt x="1402108" y="256924"/>
                </a:moveTo>
                <a:lnTo>
                  <a:pt x="1402108" y="389189"/>
                </a:lnTo>
                <a:lnTo>
                  <a:pt x="1464201" y="389189"/>
                </a:lnTo>
                <a:lnTo>
                  <a:pt x="1464201" y="256924"/>
                </a:lnTo>
                <a:close/>
                <a:moveTo>
                  <a:pt x="2673733" y="207925"/>
                </a:moveTo>
                <a:lnTo>
                  <a:pt x="2673733" y="265033"/>
                </a:lnTo>
                <a:lnTo>
                  <a:pt x="2733807" y="265033"/>
                </a:lnTo>
                <a:lnTo>
                  <a:pt x="2761068" y="227635"/>
                </a:lnTo>
                <a:lnTo>
                  <a:pt x="2749457" y="227635"/>
                </a:lnTo>
                <a:lnTo>
                  <a:pt x="2749457" y="207925"/>
                </a:lnTo>
                <a:close/>
                <a:moveTo>
                  <a:pt x="1568701" y="203918"/>
                </a:moveTo>
                <a:cubicBezTo>
                  <a:pt x="1607972" y="213820"/>
                  <a:pt x="1634841" y="227082"/>
                  <a:pt x="1649306" y="243704"/>
                </a:cubicBezTo>
                <a:cubicBezTo>
                  <a:pt x="1663771" y="260327"/>
                  <a:pt x="1669485" y="276176"/>
                  <a:pt x="1666447" y="291253"/>
                </a:cubicBezTo>
                <a:cubicBezTo>
                  <a:pt x="1663409" y="306329"/>
                  <a:pt x="1655271" y="316499"/>
                  <a:pt x="1642034" y="321763"/>
                </a:cubicBezTo>
                <a:cubicBezTo>
                  <a:pt x="1628796" y="327027"/>
                  <a:pt x="1614112" y="323251"/>
                  <a:pt x="1597981" y="310436"/>
                </a:cubicBezTo>
                <a:cubicBezTo>
                  <a:pt x="1597255" y="291968"/>
                  <a:pt x="1593784" y="273626"/>
                  <a:pt x="1587568" y="255410"/>
                </a:cubicBezTo>
                <a:cubicBezTo>
                  <a:pt x="1581352" y="237194"/>
                  <a:pt x="1573718" y="220872"/>
                  <a:pt x="1564662" y="206442"/>
                </a:cubicBezTo>
                <a:close/>
                <a:moveTo>
                  <a:pt x="3632367" y="161513"/>
                </a:moveTo>
                <a:lnTo>
                  <a:pt x="3654075" y="161513"/>
                </a:lnTo>
                <a:lnTo>
                  <a:pt x="3654075" y="482076"/>
                </a:lnTo>
                <a:lnTo>
                  <a:pt x="3487483" y="482076"/>
                </a:lnTo>
                <a:lnTo>
                  <a:pt x="3487483" y="461379"/>
                </a:lnTo>
                <a:lnTo>
                  <a:pt x="3632367" y="461379"/>
                </a:lnTo>
                <a:close/>
                <a:moveTo>
                  <a:pt x="3078841" y="131192"/>
                </a:moveTo>
                <a:lnTo>
                  <a:pt x="3078841" y="174661"/>
                </a:lnTo>
                <a:cubicBezTo>
                  <a:pt x="3078894" y="188288"/>
                  <a:pt x="3078662" y="202369"/>
                  <a:pt x="3078147" y="216904"/>
                </a:cubicBezTo>
                <a:cubicBezTo>
                  <a:pt x="3077631" y="231439"/>
                  <a:pt x="3076517" y="246294"/>
                  <a:pt x="3074803" y="261468"/>
                </a:cubicBezTo>
                <a:cubicBezTo>
                  <a:pt x="3076317" y="261205"/>
                  <a:pt x="3078967" y="260721"/>
                  <a:pt x="3082753" y="260016"/>
                </a:cubicBezTo>
                <a:cubicBezTo>
                  <a:pt x="3086539" y="259312"/>
                  <a:pt x="3089947" y="258449"/>
                  <a:pt x="3092976" y="257429"/>
                </a:cubicBezTo>
                <a:cubicBezTo>
                  <a:pt x="3104987" y="252052"/>
                  <a:pt x="3117313" y="243360"/>
                  <a:pt x="3129955" y="231354"/>
                </a:cubicBezTo>
                <a:cubicBezTo>
                  <a:pt x="3142596" y="219348"/>
                  <a:pt x="3153155" y="207500"/>
                  <a:pt x="3161632" y="195809"/>
                </a:cubicBezTo>
                <a:lnTo>
                  <a:pt x="3084899" y="195809"/>
                </a:lnTo>
                <a:lnTo>
                  <a:pt x="3080860" y="181737"/>
                </a:lnTo>
                <a:lnTo>
                  <a:pt x="3315604" y="181737"/>
                </a:lnTo>
                <a:lnTo>
                  <a:pt x="3341350" y="149893"/>
                </a:lnTo>
                <a:cubicBezTo>
                  <a:pt x="3338826" y="150157"/>
                  <a:pt x="3336428" y="150388"/>
                  <a:pt x="3334156" y="150588"/>
                </a:cubicBezTo>
                <a:cubicBezTo>
                  <a:pt x="3331885" y="150788"/>
                  <a:pt x="3329739" y="150894"/>
                  <a:pt x="3327720" y="150904"/>
                </a:cubicBezTo>
                <a:lnTo>
                  <a:pt x="3315604" y="150904"/>
                </a:lnTo>
                <a:lnTo>
                  <a:pt x="3315604" y="131192"/>
                </a:lnTo>
                <a:close/>
                <a:moveTo>
                  <a:pt x="2182805" y="130213"/>
                </a:moveTo>
                <a:cubicBezTo>
                  <a:pt x="2227281" y="152579"/>
                  <a:pt x="2261325" y="176726"/>
                  <a:pt x="2284937" y="202654"/>
                </a:cubicBezTo>
                <a:cubicBezTo>
                  <a:pt x="2308550" y="228582"/>
                  <a:pt x="2323847" y="253552"/>
                  <a:pt x="2330828" y="277566"/>
                </a:cubicBezTo>
                <a:cubicBezTo>
                  <a:pt x="2337809" y="301579"/>
                  <a:pt x="2338591" y="321897"/>
                  <a:pt x="2333175" y="338520"/>
                </a:cubicBezTo>
                <a:cubicBezTo>
                  <a:pt x="2327757" y="355143"/>
                  <a:pt x="2318257" y="365333"/>
                  <a:pt x="2304674" y="369089"/>
                </a:cubicBezTo>
                <a:cubicBezTo>
                  <a:pt x="2291091" y="372844"/>
                  <a:pt x="2275541" y="367429"/>
                  <a:pt x="2258024" y="352841"/>
                </a:cubicBezTo>
                <a:cubicBezTo>
                  <a:pt x="2253555" y="315042"/>
                  <a:pt x="2243942" y="277181"/>
                  <a:pt x="2229186" y="239256"/>
                </a:cubicBezTo>
                <a:cubicBezTo>
                  <a:pt x="2214431" y="201331"/>
                  <a:pt x="2197119" y="165993"/>
                  <a:pt x="2177252" y="133242"/>
                </a:cubicBezTo>
                <a:close/>
                <a:moveTo>
                  <a:pt x="1951091" y="119107"/>
                </a:moveTo>
                <a:lnTo>
                  <a:pt x="2050541" y="154445"/>
                </a:lnTo>
                <a:cubicBezTo>
                  <a:pt x="2049899" y="157264"/>
                  <a:pt x="2048154" y="159577"/>
                  <a:pt x="2045303" y="161386"/>
                </a:cubicBezTo>
                <a:cubicBezTo>
                  <a:pt x="2042453" y="163195"/>
                  <a:pt x="2037805" y="164247"/>
                  <a:pt x="2031358" y="164542"/>
                </a:cubicBezTo>
                <a:cubicBezTo>
                  <a:pt x="2021361" y="189265"/>
                  <a:pt x="2008877" y="215036"/>
                  <a:pt x="1993907" y="241855"/>
                </a:cubicBezTo>
                <a:cubicBezTo>
                  <a:pt x="1978937" y="268673"/>
                  <a:pt x="1960881" y="294593"/>
                  <a:pt x="1939741" y="319616"/>
                </a:cubicBezTo>
                <a:cubicBezTo>
                  <a:pt x="1918601" y="344639"/>
                  <a:pt x="1893777" y="366821"/>
                  <a:pt x="1865270" y="386160"/>
                </a:cubicBezTo>
                <a:lnTo>
                  <a:pt x="1861232" y="382121"/>
                </a:lnTo>
                <a:cubicBezTo>
                  <a:pt x="1878047" y="356755"/>
                  <a:pt x="1892543" y="328566"/>
                  <a:pt x="1904722" y="297554"/>
                </a:cubicBezTo>
                <a:cubicBezTo>
                  <a:pt x="1916899" y="266541"/>
                  <a:pt x="1926834" y="235473"/>
                  <a:pt x="1934525" y="204348"/>
                </a:cubicBezTo>
                <a:cubicBezTo>
                  <a:pt x="1942216" y="173223"/>
                  <a:pt x="1947737" y="144810"/>
                  <a:pt x="1951091" y="119107"/>
                </a:cubicBezTo>
                <a:close/>
                <a:moveTo>
                  <a:pt x="1402108" y="117593"/>
                </a:moveTo>
                <a:lnTo>
                  <a:pt x="1402108" y="242789"/>
                </a:lnTo>
                <a:lnTo>
                  <a:pt x="1464201" y="242789"/>
                </a:lnTo>
                <a:lnTo>
                  <a:pt x="1464201" y="117593"/>
                </a:lnTo>
                <a:close/>
                <a:moveTo>
                  <a:pt x="462658" y="102953"/>
                </a:moveTo>
                <a:lnTo>
                  <a:pt x="462658" y="184735"/>
                </a:lnTo>
                <a:lnTo>
                  <a:pt x="472249" y="184735"/>
                </a:lnTo>
                <a:cubicBezTo>
                  <a:pt x="499510" y="157474"/>
                  <a:pt x="524246" y="130213"/>
                  <a:pt x="546458" y="102953"/>
                </a:cubicBezTo>
                <a:close/>
                <a:moveTo>
                  <a:pt x="2673733" y="56982"/>
                </a:moveTo>
                <a:lnTo>
                  <a:pt x="2673733" y="193853"/>
                </a:lnTo>
                <a:lnTo>
                  <a:pt x="2749457" y="193853"/>
                </a:lnTo>
                <a:lnTo>
                  <a:pt x="2749457" y="114559"/>
                </a:lnTo>
                <a:cubicBezTo>
                  <a:pt x="2741327" y="122661"/>
                  <a:pt x="2731210" y="131836"/>
                  <a:pt x="2719104" y="142085"/>
                </a:cubicBezTo>
                <a:cubicBezTo>
                  <a:pt x="2706999" y="152333"/>
                  <a:pt x="2694736" y="162013"/>
                  <a:pt x="2682315" y="171125"/>
                </a:cubicBezTo>
                <a:lnTo>
                  <a:pt x="2677772" y="169105"/>
                </a:lnTo>
                <a:cubicBezTo>
                  <a:pt x="2681684" y="153943"/>
                  <a:pt x="2685344" y="137423"/>
                  <a:pt x="2688752" y="119547"/>
                </a:cubicBezTo>
                <a:cubicBezTo>
                  <a:pt x="2692159" y="101670"/>
                  <a:pt x="2694557" y="87044"/>
                  <a:pt x="2695945" y="75670"/>
                </a:cubicBezTo>
                <a:lnTo>
                  <a:pt x="2749457" y="94862"/>
                </a:lnTo>
                <a:lnTo>
                  <a:pt x="2749457" y="56982"/>
                </a:lnTo>
                <a:close/>
                <a:moveTo>
                  <a:pt x="2532382" y="56982"/>
                </a:moveTo>
                <a:lnTo>
                  <a:pt x="2532382" y="80741"/>
                </a:lnTo>
                <a:lnTo>
                  <a:pt x="2535916" y="79226"/>
                </a:lnTo>
                <a:cubicBezTo>
                  <a:pt x="2563680" y="89635"/>
                  <a:pt x="2582046" y="101409"/>
                  <a:pt x="2591013" y="114548"/>
                </a:cubicBezTo>
                <a:cubicBezTo>
                  <a:pt x="2599980" y="127687"/>
                  <a:pt x="2602586" y="139555"/>
                  <a:pt x="2598830" y="150154"/>
                </a:cubicBezTo>
                <a:cubicBezTo>
                  <a:pt x="2595074" y="160753"/>
                  <a:pt x="2587993" y="167447"/>
                  <a:pt x="2577588" y="170237"/>
                </a:cubicBezTo>
                <a:cubicBezTo>
                  <a:pt x="2567183" y="173026"/>
                  <a:pt x="2556489" y="169277"/>
                  <a:pt x="2545508" y="158988"/>
                </a:cubicBezTo>
                <a:cubicBezTo>
                  <a:pt x="2546097" y="146168"/>
                  <a:pt x="2545045" y="133316"/>
                  <a:pt x="2542353" y="120430"/>
                </a:cubicBezTo>
                <a:cubicBezTo>
                  <a:pt x="2539660" y="107545"/>
                  <a:pt x="2536337" y="95823"/>
                  <a:pt x="2532382" y="85266"/>
                </a:cubicBezTo>
                <a:lnTo>
                  <a:pt x="2532382" y="193853"/>
                </a:lnTo>
                <a:lnTo>
                  <a:pt x="2603058" y="193853"/>
                </a:lnTo>
                <a:lnTo>
                  <a:pt x="2603058" y="56982"/>
                </a:lnTo>
                <a:close/>
                <a:moveTo>
                  <a:pt x="3078841" y="52439"/>
                </a:moveTo>
                <a:lnTo>
                  <a:pt x="3078841" y="117120"/>
                </a:lnTo>
                <a:lnTo>
                  <a:pt x="3315604" y="117120"/>
                </a:lnTo>
                <a:lnTo>
                  <a:pt x="3315604" y="52439"/>
                </a:lnTo>
                <a:close/>
                <a:moveTo>
                  <a:pt x="2066191" y="10065"/>
                </a:moveTo>
                <a:lnTo>
                  <a:pt x="2161098" y="18647"/>
                </a:lnTo>
                <a:cubicBezTo>
                  <a:pt x="2160667" y="22444"/>
                  <a:pt x="2159005" y="25578"/>
                  <a:pt x="2156113" y="28049"/>
                </a:cubicBezTo>
                <a:cubicBezTo>
                  <a:pt x="2153221" y="30521"/>
                  <a:pt x="2148656" y="32267"/>
                  <a:pt x="2142419" y="33287"/>
                </a:cubicBezTo>
                <a:lnTo>
                  <a:pt x="2142419" y="395751"/>
                </a:lnTo>
                <a:cubicBezTo>
                  <a:pt x="2142803" y="412554"/>
                  <a:pt x="2140690" y="426851"/>
                  <a:pt x="2136081" y="438643"/>
                </a:cubicBezTo>
                <a:cubicBezTo>
                  <a:pt x="2131472" y="450435"/>
                  <a:pt x="2122067" y="459870"/>
                  <a:pt x="2107867" y="466950"/>
                </a:cubicBezTo>
                <a:cubicBezTo>
                  <a:pt x="2093666" y="474030"/>
                  <a:pt x="2072370" y="478904"/>
                  <a:pt x="2043979" y="481572"/>
                </a:cubicBezTo>
                <a:cubicBezTo>
                  <a:pt x="2043095" y="469004"/>
                  <a:pt x="2041454" y="458297"/>
                  <a:pt x="2039056" y="449452"/>
                </a:cubicBezTo>
                <a:cubicBezTo>
                  <a:pt x="2036658" y="440607"/>
                  <a:pt x="2032746" y="433308"/>
                  <a:pt x="2027319" y="427555"/>
                </a:cubicBezTo>
                <a:cubicBezTo>
                  <a:pt x="2022397" y="421781"/>
                  <a:pt x="2015834" y="416796"/>
                  <a:pt x="2007631" y="412600"/>
                </a:cubicBezTo>
                <a:cubicBezTo>
                  <a:pt x="1999427" y="408404"/>
                  <a:pt x="1987312" y="404807"/>
                  <a:pt x="1971283" y="401809"/>
                </a:cubicBezTo>
                <a:lnTo>
                  <a:pt x="1971283" y="395751"/>
                </a:lnTo>
                <a:cubicBezTo>
                  <a:pt x="1972050" y="395795"/>
                  <a:pt x="1978201" y="396100"/>
                  <a:pt x="1989738" y="396668"/>
                </a:cubicBezTo>
                <a:cubicBezTo>
                  <a:pt x="2001274" y="397235"/>
                  <a:pt x="2013595" y="397802"/>
                  <a:pt x="2026702" y="398369"/>
                </a:cubicBezTo>
                <a:cubicBezTo>
                  <a:pt x="2039809" y="398936"/>
                  <a:pt x="2049101" y="399242"/>
                  <a:pt x="2054580" y="399285"/>
                </a:cubicBezTo>
                <a:cubicBezTo>
                  <a:pt x="2058818" y="399285"/>
                  <a:pt x="2061826" y="398528"/>
                  <a:pt x="2063603" y="397013"/>
                </a:cubicBezTo>
                <a:cubicBezTo>
                  <a:pt x="2065381" y="395499"/>
                  <a:pt x="2066243" y="393227"/>
                  <a:pt x="2066191" y="390198"/>
                </a:cubicBezTo>
                <a:close/>
                <a:moveTo>
                  <a:pt x="2776213" y="7572"/>
                </a:moveTo>
                <a:lnTo>
                  <a:pt x="2842345" y="57488"/>
                </a:lnTo>
                <a:cubicBezTo>
                  <a:pt x="2840862" y="59592"/>
                  <a:pt x="2838527" y="61697"/>
                  <a:pt x="2835340" y="63801"/>
                </a:cubicBezTo>
                <a:cubicBezTo>
                  <a:pt x="2832153" y="65905"/>
                  <a:pt x="2827925" y="67505"/>
                  <a:pt x="2822657" y="68599"/>
                </a:cubicBezTo>
                <a:lnTo>
                  <a:pt x="2822657" y="211968"/>
                </a:lnTo>
                <a:cubicBezTo>
                  <a:pt x="2821963" y="213442"/>
                  <a:pt x="2817419" y="215675"/>
                  <a:pt x="2809027" y="218665"/>
                </a:cubicBezTo>
                <a:cubicBezTo>
                  <a:pt x="2800634" y="221655"/>
                  <a:pt x="2791042" y="224140"/>
                  <a:pt x="2780251" y="226119"/>
                </a:cubicBezTo>
                <a:cubicBezTo>
                  <a:pt x="2787403" y="231942"/>
                  <a:pt x="2795817" y="238995"/>
                  <a:pt x="2805493" y="247278"/>
                </a:cubicBezTo>
                <a:cubicBezTo>
                  <a:pt x="2815169" y="255560"/>
                  <a:pt x="2824087" y="263489"/>
                  <a:pt x="2832248" y="271064"/>
                </a:cubicBezTo>
                <a:cubicBezTo>
                  <a:pt x="2831439" y="273818"/>
                  <a:pt x="2829777" y="275849"/>
                  <a:pt x="2827263" y="277158"/>
                </a:cubicBezTo>
                <a:cubicBezTo>
                  <a:pt x="2824750" y="278467"/>
                  <a:pt x="2821700" y="279116"/>
                  <a:pt x="2818113" y="279105"/>
                </a:cubicBezTo>
                <a:lnTo>
                  <a:pt x="2673733" y="279105"/>
                </a:lnTo>
                <a:lnTo>
                  <a:pt x="2673733" y="336718"/>
                </a:lnTo>
                <a:lnTo>
                  <a:pt x="2773184" y="336718"/>
                </a:lnTo>
                <a:lnTo>
                  <a:pt x="2810036" y="286180"/>
                </a:lnTo>
                <a:cubicBezTo>
                  <a:pt x="2810401" y="286458"/>
                  <a:pt x="2814271" y="289665"/>
                  <a:pt x="2821647" y="295800"/>
                </a:cubicBezTo>
                <a:cubicBezTo>
                  <a:pt x="2829023" y="301935"/>
                  <a:pt x="2837717" y="309332"/>
                  <a:pt x="2847730" y="317991"/>
                </a:cubicBezTo>
                <a:cubicBezTo>
                  <a:pt x="2857742" y="326649"/>
                  <a:pt x="2866885" y="334902"/>
                  <a:pt x="2875159" y="342749"/>
                </a:cubicBezTo>
                <a:cubicBezTo>
                  <a:pt x="2874359" y="345503"/>
                  <a:pt x="2872676" y="347534"/>
                  <a:pt x="2870110" y="348843"/>
                </a:cubicBezTo>
                <a:cubicBezTo>
                  <a:pt x="2867544" y="350152"/>
                  <a:pt x="2864347" y="350801"/>
                  <a:pt x="2860519" y="350790"/>
                </a:cubicBezTo>
                <a:lnTo>
                  <a:pt x="2412739" y="350790"/>
                </a:lnTo>
                <a:lnTo>
                  <a:pt x="2408700" y="336718"/>
                </a:lnTo>
                <a:lnTo>
                  <a:pt x="2603058" y="336718"/>
                </a:lnTo>
                <a:lnTo>
                  <a:pt x="2603058" y="279105"/>
                </a:lnTo>
                <a:lnTo>
                  <a:pt x="2460697" y="279105"/>
                </a:lnTo>
                <a:lnTo>
                  <a:pt x="2456659" y="265033"/>
                </a:lnTo>
                <a:lnTo>
                  <a:pt x="2603058" y="265033"/>
                </a:lnTo>
                <a:lnTo>
                  <a:pt x="2603058" y="207925"/>
                </a:lnTo>
                <a:lnTo>
                  <a:pt x="2532382" y="207925"/>
                </a:lnTo>
                <a:lnTo>
                  <a:pt x="2532382" y="221065"/>
                </a:lnTo>
                <a:cubicBezTo>
                  <a:pt x="2531667" y="224866"/>
                  <a:pt x="2525147" y="229393"/>
                  <a:pt x="2512820" y="234647"/>
                </a:cubicBezTo>
                <a:cubicBezTo>
                  <a:pt x="2500494" y="239901"/>
                  <a:pt x="2486654" y="242786"/>
                  <a:pt x="2471299" y="243302"/>
                </a:cubicBezTo>
                <a:lnTo>
                  <a:pt x="2460697" y="243302"/>
                </a:lnTo>
                <a:lnTo>
                  <a:pt x="2460697" y="13630"/>
                </a:lnTo>
                <a:lnTo>
                  <a:pt x="2537431" y="42910"/>
                </a:lnTo>
                <a:lnTo>
                  <a:pt x="2744409" y="42910"/>
                </a:lnTo>
                <a:close/>
                <a:moveTo>
                  <a:pt x="3341350" y="4544"/>
                </a:moveTo>
                <a:lnTo>
                  <a:pt x="3406473" y="52944"/>
                </a:lnTo>
                <a:cubicBezTo>
                  <a:pt x="3404969" y="55018"/>
                  <a:pt x="3402549" y="57060"/>
                  <a:pt x="3399215" y="59071"/>
                </a:cubicBezTo>
                <a:cubicBezTo>
                  <a:pt x="3395882" y="61082"/>
                  <a:pt x="3391570" y="62745"/>
                  <a:pt x="3386279" y="64061"/>
                </a:cubicBezTo>
                <a:lnTo>
                  <a:pt x="3386279" y="137257"/>
                </a:lnTo>
                <a:cubicBezTo>
                  <a:pt x="3385859" y="138110"/>
                  <a:pt x="3383167" y="139437"/>
                  <a:pt x="3378202" y="141237"/>
                </a:cubicBezTo>
                <a:cubicBezTo>
                  <a:pt x="3373238" y="143038"/>
                  <a:pt x="3367012" y="144744"/>
                  <a:pt x="3359524" y="146355"/>
                </a:cubicBezTo>
                <a:cubicBezTo>
                  <a:pt x="3366465" y="151653"/>
                  <a:pt x="3374921" y="158117"/>
                  <a:pt x="3384891" y="165748"/>
                </a:cubicBezTo>
                <a:cubicBezTo>
                  <a:pt x="3394861" y="173379"/>
                  <a:pt x="3404075" y="180719"/>
                  <a:pt x="3412530" y="187768"/>
                </a:cubicBezTo>
                <a:cubicBezTo>
                  <a:pt x="3411731" y="190522"/>
                  <a:pt x="3410049" y="192553"/>
                  <a:pt x="3407482" y="193862"/>
                </a:cubicBezTo>
                <a:cubicBezTo>
                  <a:pt x="3404916" y="195170"/>
                  <a:pt x="3401719" y="195820"/>
                  <a:pt x="3397891" y="195809"/>
                </a:cubicBezTo>
                <a:lnTo>
                  <a:pt x="3256035" y="195809"/>
                </a:lnTo>
                <a:cubicBezTo>
                  <a:pt x="3239617" y="208394"/>
                  <a:pt x="3220455" y="220600"/>
                  <a:pt x="3198548" y="232427"/>
                </a:cubicBezTo>
                <a:cubicBezTo>
                  <a:pt x="3176641" y="244254"/>
                  <a:pt x="3155080" y="254439"/>
                  <a:pt x="3133867" y="262982"/>
                </a:cubicBezTo>
                <a:cubicBezTo>
                  <a:pt x="3157310" y="262478"/>
                  <a:pt x="3184003" y="261847"/>
                  <a:pt x="3213945" y="261089"/>
                </a:cubicBezTo>
                <a:cubicBezTo>
                  <a:pt x="3243887" y="260332"/>
                  <a:pt x="3275755" y="259449"/>
                  <a:pt x="3309546" y="258439"/>
                </a:cubicBezTo>
                <a:cubicBezTo>
                  <a:pt x="3302163" y="249800"/>
                  <a:pt x="3294464" y="241698"/>
                  <a:pt x="3286450" y="234135"/>
                </a:cubicBezTo>
                <a:cubicBezTo>
                  <a:pt x="3278436" y="226571"/>
                  <a:pt x="3270485" y="219865"/>
                  <a:pt x="3262597" y="214014"/>
                </a:cubicBezTo>
                <a:lnTo>
                  <a:pt x="3266131" y="210481"/>
                </a:lnTo>
                <a:cubicBezTo>
                  <a:pt x="3310984" y="210513"/>
                  <a:pt x="3343887" y="216787"/>
                  <a:pt x="3364840" y="229301"/>
                </a:cubicBezTo>
                <a:cubicBezTo>
                  <a:pt x="3385793" y="241815"/>
                  <a:pt x="3397525" y="255821"/>
                  <a:pt x="3400036" y="271318"/>
                </a:cubicBezTo>
                <a:cubicBezTo>
                  <a:pt x="3402547" y="286815"/>
                  <a:pt x="3398566" y="299054"/>
                  <a:pt x="3388094" y="308034"/>
                </a:cubicBezTo>
                <a:cubicBezTo>
                  <a:pt x="3377621" y="317015"/>
                  <a:pt x="3363386" y="317988"/>
                  <a:pt x="3345389" y="310954"/>
                </a:cubicBezTo>
                <a:cubicBezTo>
                  <a:pt x="3342349" y="304621"/>
                  <a:pt x="3338837" y="298224"/>
                  <a:pt x="3334851" y="291764"/>
                </a:cubicBezTo>
                <a:cubicBezTo>
                  <a:pt x="3330865" y="285304"/>
                  <a:pt x="3326468" y="278908"/>
                  <a:pt x="3321662" y="272574"/>
                </a:cubicBezTo>
                <a:cubicBezTo>
                  <a:pt x="3305981" y="277393"/>
                  <a:pt x="3287996" y="282527"/>
                  <a:pt x="3267709" y="287976"/>
                </a:cubicBezTo>
                <a:cubicBezTo>
                  <a:pt x="3247421" y="293426"/>
                  <a:pt x="3225019" y="299065"/>
                  <a:pt x="3200504" y="304894"/>
                </a:cubicBezTo>
                <a:lnTo>
                  <a:pt x="3278751" y="311459"/>
                </a:lnTo>
                <a:cubicBezTo>
                  <a:pt x="3278405" y="314500"/>
                  <a:pt x="3277079" y="317130"/>
                  <a:pt x="3274776" y="319350"/>
                </a:cubicBezTo>
                <a:cubicBezTo>
                  <a:pt x="3272473" y="321570"/>
                  <a:pt x="3268245" y="323316"/>
                  <a:pt x="3262093" y="324589"/>
                </a:cubicBezTo>
                <a:lnTo>
                  <a:pt x="3262093" y="362969"/>
                </a:lnTo>
                <a:lnTo>
                  <a:pt x="3299954" y="362969"/>
                </a:lnTo>
                <a:lnTo>
                  <a:pt x="3332768" y="322064"/>
                </a:lnTo>
                <a:cubicBezTo>
                  <a:pt x="3333086" y="322279"/>
                  <a:pt x="3336601" y="324879"/>
                  <a:pt x="3343313" y="329863"/>
                </a:cubicBezTo>
                <a:cubicBezTo>
                  <a:pt x="3350025" y="334846"/>
                  <a:pt x="3358028" y="340922"/>
                  <a:pt x="3367320" y="348091"/>
                </a:cubicBezTo>
                <a:cubicBezTo>
                  <a:pt x="3376613" y="355260"/>
                  <a:pt x="3385289" y="362230"/>
                  <a:pt x="3393347" y="369000"/>
                </a:cubicBezTo>
                <a:cubicBezTo>
                  <a:pt x="3392537" y="371754"/>
                  <a:pt x="3390875" y="373785"/>
                  <a:pt x="3388362" y="375094"/>
                </a:cubicBezTo>
                <a:cubicBezTo>
                  <a:pt x="3385848" y="376403"/>
                  <a:pt x="3382799" y="377052"/>
                  <a:pt x="3379212" y="377041"/>
                </a:cubicBezTo>
                <a:lnTo>
                  <a:pt x="3262093" y="377041"/>
                </a:lnTo>
                <a:lnTo>
                  <a:pt x="3262093" y="446770"/>
                </a:lnTo>
                <a:lnTo>
                  <a:pt x="3331253" y="446770"/>
                </a:lnTo>
                <a:lnTo>
                  <a:pt x="3364572" y="400285"/>
                </a:lnTo>
                <a:cubicBezTo>
                  <a:pt x="3364912" y="400540"/>
                  <a:pt x="3368495" y="403509"/>
                  <a:pt x="3375323" y="409191"/>
                </a:cubicBezTo>
                <a:cubicBezTo>
                  <a:pt x="3382151" y="414873"/>
                  <a:pt x="3390184" y="421732"/>
                  <a:pt x="3399423" y="429768"/>
                </a:cubicBezTo>
                <a:cubicBezTo>
                  <a:pt x="3408663" y="437804"/>
                  <a:pt x="3417071" y="445482"/>
                  <a:pt x="3424646" y="452801"/>
                </a:cubicBezTo>
                <a:cubicBezTo>
                  <a:pt x="3424089" y="455555"/>
                  <a:pt x="3422553" y="457586"/>
                  <a:pt x="3420039" y="458895"/>
                </a:cubicBezTo>
                <a:cubicBezTo>
                  <a:pt x="3417526" y="460204"/>
                  <a:pt x="3414350" y="460853"/>
                  <a:pt x="3410511" y="460842"/>
                </a:cubicBezTo>
                <a:lnTo>
                  <a:pt x="3038960" y="460842"/>
                </a:lnTo>
                <a:lnTo>
                  <a:pt x="3034921" y="446770"/>
                </a:lnTo>
                <a:lnTo>
                  <a:pt x="3191417" y="446770"/>
                </a:lnTo>
                <a:lnTo>
                  <a:pt x="3191417" y="377041"/>
                </a:lnTo>
                <a:lnTo>
                  <a:pt x="3076317" y="377041"/>
                </a:lnTo>
                <a:lnTo>
                  <a:pt x="3072279" y="362969"/>
                </a:lnTo>
                <a:lnTo>
                  <a:pt x="3191417" y="362969"/>
                </a:lnTo>
                <a:lnTo>
                  <a:pt x="3191417" y="307407"/>
                </a:lnTo>
                <a:cubicBezTo>
                  <a:pt x="3180311" y="310154"/>
                  <a:pt x="3168826" y="312869"/>
                  <a:pt x="3156963" y="315552"/>
                </a:cubicBezTo>
                <a:cubicBezTo>
                  <a:pt x="3145099" y="318235"/>
                  <a:pt x="3132857" y="321077"/>
                  <a:pt x="3120237" y="324076"/>
                </a:cubicBezTo>
                <a:cubicBezTo>
                  <a:pt x="3118186" y="327601"/>
                  <a:pt x="3115851" y="330527"/>
                  <a:pt x="3113232" y="332852"/>
                </a:cubicBezTo>
                <a:cubicBezTo>
                  <a:pt x="3110613" y="335178"/>
                  <a:pt x="3107900" y="336967"/>
                  <a:pt x="3105092" y="338219"/>
                </a:cubicBezTo>
                <a:lnTo>
                  <a:pt x="3074803" y="262478"/>
                </a:lnTo>
                <a:cubicBezTo>
                  <a:pt x="3071867" y="288919"/>
                  <a:pt x="3066015" y="315254"/>
                  <a:pt x="3057246" y="341483"/>
                </a:cubicBezTo>
                <a:cubicBezTo>
                  <a:pt x="3048477" y="367712"/>
                  <a:pt x="3035221" y="392732"/>
                  <a:pt x="3017477" y="416543"/>
                </a:cubicBezTo>
                <a:cubicBezTo>
                  <a:pt x="2999733" y="440353"/>
                  <a:pt x="2975932" y="461851"/>
                  <a:pt x="2946072" y="481035"/>
                </a:cubicBezTo>
                <a:lnTo>
                  <a:pt x="2942033" y="478006"/>
                </a:lnTo>
                <a:cubicBezTo>
                  <a:pt x="2961083" y="448010"/>
                  <a:pt x="2975093" y="416080"/>
                  <a:pt x="2984065" y="382216"/>
                </a:cubicBezTo>
                <a:cubicBezTo>
                  <a:pt x="2993036" y="348352"/>
                  <a:pt x="2998783" y="313843"/>
                  <a:pt x="3001304" y="278690"/>
                </a:cubicBezTo>
                <a:cubicBezTo>
                  <a:pt x="3003825" y="243537"/>
                  <a:pt x="3004934" y="209029"/>
                  <a:pt x="3004632" y="175166"/>
                </a:cubicBezTo>
                <a:lnTo>
                  <a:pt x="3004632" y="10097"/>
                </a:lnTo>
                <a:lnTo>
                  <a:pt x="3089442" y="38367"/>
                </a:lnTo>
                <a:lnTo>
                  <a:pt x="3310556" y="38367"/>
                </a:lnTo>
                <a:close/>
                <a:moveTo>
                  <a:pt x="1591417" y="4007"/>
                </a:moveTo>
                <a:lnTo>
                  <a:pt x="1685315" y="31268"/>
                </a:lnTo>
                <a:cubicBezTo>
                  <a:pt x="1684315" y="34581"/>
                  <a:pt x="1682149" y="37168"/>
                  <a:pt x="1678815" y="39029"/>
                </a:cubicBezTo>
                <a:cubicBezTo>
                  <a:pt x="1675481" y="40891"/>
                  <a:pt x="1670917" y="41838"/>
                  <a:pt x="1665121" y="41869"/>
                </a:cubicBezTo>
                <a:cubicBezTo>
                  <a:pt x="1656539" y="62988"/>
                  <a:pt x="1646948" y="82844"/>
                  <a:pt x="1636347" y="101438"/>
                </a:cubicBezTo>
                <a:lnTo>
                  <a:pt x="1699450" y="101438"/>
                </a:lnTo>
                <a:lnTo>
                  <a:pt x="1737311" y="63072"/>
                </a:lnTo>
                <a:lnTo>
                  <a:pt x="1798395" y="117593"/>
                </a:lnTo>
                <a:cubicBezTo>
                  <a:pt x="1796439" y="120117"/>
                  <a:pt x="1793663" y="122262"/>
                  <a:pt x="1790066" y="124029"/>
                </a:cubicBezTo>
                <a:cubicBezTo>
                  <a:pt x="1786469" y="125796"/>
                  <a:pt x="1781673" y="127184"/>
                  <a:pt x="1775678" y="128194"/>
                </a:cubicBezTo>
                <a:cubicBezTo>
                  <a:pt x="1774631" y="198380"/>
                  <a:pt x="1772911" y="255563"/>
                  <a:pt x="1770518" y="299741"/>
                </a:cubicBezTo>
                <a:cubicBezTo>
                  <a:pt x="1768125" y="343920"/>
                  <a:pt x="1764273" y="378030"/>
                  <a:pt x="1758963" y="402071"/>
                </a:cubicBezTo>
                <a:cubicBezTo>
                  <a:pt x="1753653" y="426113"/>
                  <a:pt x="1746099" y="443021"/>
                  <a:pt x="1736302" y="452797"/>
                </a:cubicBezTo>
                <a:cubicBezTo>
                  <a:pt x="1726689" y="462588"/>
                  <a:pt x="1715499" y="469761"/>
                  <a:pt x="1702731" y="474315"/>
                </a:cubicBezTo>
                <a:cubicBezTo>
                  <a:pt x="1689963" y="478869"/>
                  <a:pt x="1674230" y="481119"/>
                  <a:pt x="1655530" y="481067"/>
                </a:cubicBezTo>
                <a:cubicBezTo>
                  <a:pt x="1655593" y="469214"/>
                  <a:pt x="1654709" y="459096"/>
                  <a:pt x="1652879" y="450714"/>
                </a:cubicBezTo>
                <a:cubicBezTo>
                  <a:pt x="1651049" y="442332"/>
                  <a:pt x="1647895" y="435622"/>
                  <a:pt x="1643414" y="430584"/>
                </a:cubicBezTo>
                <a:cubicBezTo>
                  <a:pt x="1638587" y="425000"/>
                  <a:pt x="1631582" y="420015"/>
                  <a:pt x="1622401" y="415629"/>
                </a:cubicBezTo>
                <a:cubicBezTo>
                  <a:pt x="1613219" y="411243"/>
                  <a:pt x="1602050" y="407646"/>
                  <a:pt x="1588893" y="404838"/>
                </a:cubicBezTo>
                <a:lnTo>
                  <a:pt x="1589399" y="398780"/>
                </a:lnTo>
                <a:cubicBezTo>
                  <a:pt x="1602166" y="399832"/>
                  <a:pt x="1615501" y="400758"/>
                  <a:pt x="1629405" y="401557"/>
                </a:cubicBezTo>
                <a:cubicBezTo>
                  <a:pt x="1643309" y="402356"/>
                  <a:pt x="1653868" y="402777"/>
                  <a:pt x="1661083" y="402819"/>
                </a:cubicBezTo>
                <a:cubicBezTo>
                  <a:pt x="1665300" y="402829"/>
                  <a:pt x="1668855" y="402304"/>
                  <a:pt x="1671747" y="401241"/>
                </a:cubicBezTo>
                <a:cubicBezTo>
                  <a:pt x="1674640" y="400179"/>
                  <a:pt x="1677311" y="398517"/>
                  <a:pt x="1679761" y="396256"/>
                </a:cubicBezTo>
                <a:cubicBezTo>
                  <a:pt x="1688596" y="388221"/>
                  <a:pt x="1694780" y="360876"/>
                  <a:pt x="1698314" y="314222"/>
                </a:cubicBezTo>
                <a:cubicBezTo>
                  <a:pt x="1701847" y="267568"/>
                  <a:pt x="1704245" y="201352"/>
                  <a:pt x="1705507" y="115573"/>
                </a:cubicBezTo>
                <a:lnTo>
                  <a:pt x="1627764" y="115573"/>
                </a:lnTo>
                <a:cubicBezTo>
                  <a:pt x="1601513" y="158904"/>
                  <a:pt x="1570720" y="194410"/>
                  <a:pt x="1535382" y="222092"/>
                </a:cubicBezTo>
                <a:lnTo>
                  <a:pt x="1532353" y="220072"/>
                </a:lnTo>
                <a:lnTo>
                  <a:pt x="1532353" y="424526"/>
                </a:lnTo>
                <a:cubicBezTo>
                  <a:pt x="1531929" y="426187"/>
                  <a:pt x="1528682" y="428475"/>
                  <a:pt x="1522612" y="431388"/>
                </a:cubicBezTo>
                <a:cubicBezTo>
                  <a:pt x="1516541" y="434302"/>
                  <a:pt x="1509181" y="436963"/>
                  <a:pt x="1500530" y="439372"/>
                </a:cubicBezTo>
                <a:cubicBezTo>
                  <a:pt x="1491880" y="441781"/>
                  <a:pt x="1483472" y="443058"/>
                  <a:pt x="1475307" y="443205"/>
                </a:cubicBezTo>
                <a:lnTo>
                  <a:pt x="1464201" y="443205"/>
                </a:lnTo>
                <a:lnTo>
                  <a:pt x="1464201" y="403324"/>
                </a:lnTo>
                <a:lnTo>
                  <a:pt x="1402108" y="403324"/>
                </a:lnTo>
                <a:lnTo>
                  <a:pt x="1402108" y="438157"/>
                </a:lnTo>
                <a:cubicBezTo>
                  <a:pt x="1401645" y="442437"/>
                  <a:pt x="1396134" y="447254"/>
                  <a:pt x="1385576" y="452607"/>
                </a:cubicBezTo>
                <a:cubicBezTo>
                  <a:pt x="1375016" y="457961"/>
                  <a:pt x="1362185" y="460884"/>
                  <a:pt x="1347082" y="461379"/>
                </a:cubicBezTo>
                <a:lnTo>
                  <a:pt x="1336481" y="461379"/>
                </a:lnTo>
                <a:lnTo>
                  <a:pt x="1336481" y="75692"/>
                </a:lnTo>
                <a:lnTo>
                  <a:pt x="1400089" y="101943"/>
                </a:lnTo>
                <a:cubicBezTo>
                  <a:pt x="1401351" y="87335"/>
                  <a:pt x="1402487" y="71244"/>
                  <a:pt x="1403496" y="53669"/>
                </a:cubicBezTo>
                <a:cubicBezTo>
                  <a:pt x="1404506" y="36095"/>
                  <a:pt x="1405389" y="19878"/>
                  <a:pt x="1406147" y="5017"/>
                </a:cubicBezTo>
                <a:lnTo>
                  <a:pt x="1503578" y="28239"/>
                </a:lnTo>
                <a:cubicBezTo>
                  <a:pt x="1502326" y="32740"/>
                  <a:pt x="1499908" y="35979"/>
                  <a:pt x="1496321" y="37957"/>
                </a:cubicBezTo>
                <a:cubicBezTo>
                  <a:pt x="1492735" y="39934"/>
                  <a:pt x="1487918" y="40901"/>
                  <a:pt x="1481871" y="40859"/>
                </a:cubicBezTo>
                <a:cubicBezTo>
                  <a:pt x="1474046" y="49967"/>
                  <a:pt x="1465085" y="60148"/>
                  <a:pt x="1454988" y="71401"/>
                </a:cubicBezTo>
                <a:cubicBezTo>
                  <a:pt x="1444893" y="82655"/>
                  <a:pt x="1435175" y="93340"/>
                  <a:pt x="1425835" y="103458"/>
                </a:cubicBezTo>
                <a:lnTo>
                  <a:pt x="1459153" y="103458"/>
                </a:lnTo>
                <a:lnTo>
                  <a:pt x="1490453" y="68625"/>
                </a:lnTo>
                <a:lnTo>
                  <a:pt x="1552546" y="117593"/>
                </a:lnTo>
                <a:cubicBezTo>
                  <a:pt x="1550789" y="119886"/>
                  <a:pt x="1548245" y="121989"/>
                  <a:pt x="1544911" y="123903"/>
                </a:cubicBezTo>
                <a:cubicBezTo>
                  <a:pt x="1541576" y="125817"/>
                  <a:pt x="1537391" y="127416"/>
                  <a:pt x="1532353" y="128699"/>
                </a:cubicBezTo>
                <a:lnTo>
                  <a:pt x="1532353" y="213005"/>
                </a:lnTo>
                <a:cubicBezTo>
                  <a:pt x="1544501" y="185523"/>
                  <a:pt x="1555922" y="153278"/>
                  <a:pt x="1566618" y="116268"/>
                </a:cubicBezTo>
                <a:cubicBezTo>
                  <a:pt x="1577314" y="79258"/>
                  <a:pt x="1585580" y="41838"/>
                  <a:pt x="1591417" y="4007"/>
                </a:cubicBezTo>
                <a:close/>
                <a:moveTo>
                  <a:pt x="389458" y="2493"/>
                </a:moveTo>
                <a:lnTo>
                  <a:pt x="478812" y="9560"/>
                </a:lnTo>
                <a:cubicBezTo>
                  <a:pt x="478455" y="12852"/>
                  <a:pt x="477150" y="15608"/>
                  <a:pt x="474900" y="17827"/>
                </a:cubicBezTo>
                <a:cubicBezTo>
                  <a:pt x="472649" y="20046"/>
                  <a:pt x="468568" y="21666"/>
                  <a:pt x="462658" y="22686"/>
                </a:cubicBezTo>
                <a:lnTo>
                  <a:pt x="462658" y="88818"/>
                </a:lnTo>
                <a:lnTo>
                  <a:pt x="475783" y="88818"/>
                </a:lnTo>
                <a:lnTo>
                  <a:pt x="510111" y="43384"/>
                </a:lnTo>
                <a:cubicBezTo>
                  <a:pt x="510794" y="43909"/>
                  <a:pt x="516369" y="48411"/>
                  <a:pt x="526834" y="56888"/>
                </a:cubicBezTo>
                <a:cubicBezTo>
                  <a:pt x="537298" y="65364"/>
                  <a:pt x="548551" y="74662"/>
                  <a:pt x="560594" y="84779"/>
                </a:cubicBezTo>
                <a:cubicBezTo>
                  <a:pt x="570459" y="72138"/>
                  <a:pt x="579629" y="59685"/>
                  <a:pt x="588107" y="47422"/>
                </a:cubicBezTo>
                <a:cubicBezTo>
                  <a:pt x="596584" y="35159"/>
                  <a:pt x="604240" y="23212"/>
                  <a:pt x="611076" y="11580"/>
                </a:cubicBezTo>
                <a:lnTo>
                  <a:pt x="689576" y="62567"/>
                </a:lnTo>
                <a:cubicBezTo>
                  <a:pt x="687673" y="65407"/>
                  <a:pt x="685043" y="67300"/>
                  <a:pt x="681688" y="68246"/>
                </a:cubicBezTo>
                <a:cubicBezTo>
                  <a:pt x="678333" y="69193"/>
                  <a:pt x="673559" y="68814"/>
                  <a:pt x="667364" y="67110"/>
                </a:cubicBezTo>
                <a:cubicBezTo>
                  <a:pt x="652362" y="86367"/>
                  <a:pt x="635607" y="105908"/>
                  <a:pt x="617102" y="125733"/>
                </a:cubicBezTo>
                <a:cubicBezTo>
                  <a:pt x="598597" y="145558"/>
                  <a:pt x="578246" y="165225"/>
                  <a:pt x="556050" y="184735"/>
                </a:cubicBezTo>
                <a:lnTo>
                  <a:pt x="606028" y="184735"/>
                </a:lnTo>
                <a:lnTo>
                  <a:pt x="641365" y="139300"/>
                </a:lnTo>
                <a:cubicBezTo>
                  <a:pt x="641708" y="139553"/>
                  <a:pt x="645426" y="142469"/>
                  <a:pt x="652518" y="148051"/>
                </a:cubicBezTo>
                <a:cubicBezTo>
                  <a:pt x="659611" y="153632"/>
                  <a:pt x="668021" y="160363"/>
                  <a:pt x="677751" y="168244"/>
                </a:cubicBezTo>
                <a:cubicBezTo>
                  <a:pt x="687479" y="176124"/>
                  <a:pt x="696469" y="183641"/>
                  <a:pt x="704721" y="190792"/>
                </a:cubicBezTo>
                <a:cubicBezTo>
                  <a:pt x="703911" y="193558"/>
                  <a:pt x="702249" y="195599"/>
                  <a:pt x="699736" y="196913"/>
                </a:cubicBezTo>
                <a:cubicBezTo>
                  <a:pt x="697222" y="198228"/>
                  <a:pt x="694173" y="198880"/>
                  <a:pt x="690586" y="198870"/>
                </a:cubicBezTo>
                <a:lnTo>
                  <a:pt x="539895" y="198870"/>
                </a:lnTo>
                <a:cubicBezTo>
                  <a:pt x="523226" y="212794"/>
                  <a:pt x="505705" y="226467"/>
                  <a:pt x="487331" y="239887"/>
                </a:cubicBezTo>
                <a:cubicBezTo>
                  <a:pt x="468957" y="253307"/>
                  <a:pt x="449795" y="266222"/>
                  <a:pt x="429844" y="278632"/>
                </a:cubicBezTo>
                <a:lnTo>
                  <a:pt x="429844" y="329619"/>
                </a:lnTo>
                <a:cubicBezTo>
                  <a:pt x="458777" y="316052"/>
                  <a:pt x="486479" y="300907"/>
                  <a:pt x="512950" y="284185"/>
                </a:cubicBezTo>
                <a:cubicBezTo>
                  <a:pt x="539422" y="267463"/>
                  <a:pt x="560688" y="251813"/>
                  <a:pt x="576748" y="237236"/>
                </a:cubicBezTo>
                <a:lnTo>
                  <a:pt x="649695" y="293777"/>
                </a:lnTo>
                <a:cubicBezTo>
                  <a:pt x="646818" y="296606"/>
                  <a:pt x="642561" y="298268"/>
                  <a:pt x="636925" y="298762"/>
                </a:cubicBezTo>
                <a:cubicBezTo>
                  <a:pt x="631289" y="299256"/>
                  <a:pt x="624187" y="298268"/>
                  <a:pt x="615619" y="295796"/>
                </a:cubicBezTo>
                <a:cubicBezTo>
                  <a:pt x="592135" y="305272"/>
                  <a:pt x="564138" y="314212"/>
                  <a:pt x="531629" y="322615"/>
                </a:cubicBezTo>
                <a:cubicBezTo>
                  <a:pt x="499120" y="331018"/>
                  <a:pt x="465192" y="338065"/>
                  <a:pt x="429844" y="343754"/>
                </a:cubicBezTo>
                <a:lnTo>
                  <a:pt x="429844" y="393732"/>
                </a:lnTo>
                <a:cubicBezTo>
                  <a:pt x="429591" y="398696"/>
                  <a:pt x="431359" y="402146"/>
                  <a:pt x="435145" y="404081"/>
                </a:cubicBezTo>
                <a:cubicBezTo>
                  <a:pt x="438930" y="406016"/>
                  <a:pt x="446251" y="406942"/>
                  <a:pt x="457104" y="406858"/>
                </a:cubicBezTo>
                <a:lnTo>
                  <a:pt x="534342" y="406858"/>
                </a:lnTo>
                <a:cubicBezTo>
                  <a:pt x="545933" y="406847"/>
                  <a:pt x="556828" y="406742"/>
                  <a:pt x="567030" y="406542"/>
                </a:cubicBezTo>
                <a:cubicBezTo>
                  <a:pt x="577232" y="406342"/>
                  <a:pt x="585351" y="406111"/>
                  <a:pt x="591388" y="405848"/>
                </a:cubicBezTo>
                <a:cubicBezTo>
                  <a:pt x="596352" y="405638"/>
                  <a:pt x="600432" y="404922"/>
                  <a:pt x="603630" y="403702"/>
                </a:cubicBezTo>
                <a:cubicBezTo>
                  <a:pt x="606827" y="402482"/>
                  <a:pt x="609645" y="400505"/>
                  <a:pt x="612085" y="397771"/>
                </a:cubicBezTo>
                <a:cubicBezTo>
                  <a:pt x="616071" y="393280"/>
                  <a:pt x="620594" y="386107"/>
                  <a:pt x="625653" y="376252"/>
                </a:cubicBezTo>
                <a:cubicBezTo>
                  <a:pt x="630711" y="366398"/>
                  <a:pt x="636623" y="353546"/>
                  <a:pt x="643385" y="337696"/>
                </a:cubicBezTo>
                <a:lnTo>
                  <a:pt x="648652" y="337696"/>
                </a:lnTo>
                <a:lnTo>
                  <a:pt x="650200" y="399285"/>
                </a:lnTo>
                <a:cubicBezTo>
                  <a:pt x="661580" y="402945"/>
                  <a:pt x="669362" y="406984"/>
                  <a:pt x="673548" y="411401"/>
                </a:cubicBezTo>
                <a:cubicBezTo>
                  <a:pt x="677734" y="415818"/>
                  <a:pt x="679711" y="421371"/>
                  <a:pt x="679480" y="428060"/>
                </a:cubicBezTo>
                <a:cubicBezTo>
                  <a:pt x="679886" y="438767"/>
                  <a:pt x="675876" y="447306"/>
                  <a:pt x="667448" y="453675"/>
                </a:cubicBezTo>
                <a:cubicBezTo>
                  <a:pt x="659021" y="460045"/>
                  <a:pt x="643735" y="464619"/>
                  <a:pt x="621594" y="467399"/>
                </a:cubicBezTo>
                <a:cubicBezTo>
                  <a:pt x="599451" y="470179"/>
                  <a:pt x="568011" y="471537"/>
                  <a:pt x="527275" y="471475"/>
                </a:cubicBezTo>
                <a:lnTo>
                  <a:pt x="451046" y="471475"/>
                </a:lnTo>
                <a:cubicBezTo>
                  <a:pt x="416477" y="472169"/>
                  <a:pt x="392224" y="468509"/>
                  <a:pt x="378289" y="460495"/>
                </a:cubicBezTo>
                <a:cubicBezTo>
                  <a:pt x="364354" y="452481"/>
                  <a:pt x="357644" y="435948"/>
                  <a:pt x="358158" y="410896"/>
                </a:cubicBezTo>
                <a:lnTo>
                  <a:pt x="358158" y="319018"/>
                </a:lnTo>
                <a:cubicBezTo>
                  <a:pt x="337472" y="329409"/>
                  <a:pt x="316122" y="339169"/>
                  <a:pt x="294109" y="348298"/>
                </a:cubicBezTo>
                <a:cubicBezTo>
                  <a:pt x="272097" y="357427"/>
                  <a:pt x="249359" y="365672"/>
                  <a:pt x="225895" y="373034"/>
                </a:cubicBezTo>
                <a:lnTo>
                  <a:pt x="222361" y="366976"/>
                </a:lnTo>
                <a:cubicBezTo>
                  <a:pt x="246130" y="355071"/>
                  <a:pt x="269393" y="342030"/>
                  <a:pt x="292153" y="327852"/>
                </a:cubicBezTo>
                <a:cubicBezTo>
                  <a:pt x="314912" y="313675"/>
                  <a:pt x="336914" y="298615"/>
                  <a:pt x="358158" y="282671"/>
                </a:cubicBezTo>
                <a:lnTo>
                  <a:pt x="358158" y="227140"/>
                </a:lnTo>
                <a:lnTo>
                  <a:pt x="421262" y="232188"/>
                </a:lnTo>
                <a:cubicBezTo>
                  <a:pt x="433882" y="221082"/>
                  <a:pt x="445999" y="209976"/>
                  <a:pt x="457609" y="198870"/>
                </a:cubicBezTo>
                <a:lnTo>
                  <a:pt x="238515" y="198870"/>
                </a:lnTo>
                <a:lnTo>
                  <a:pt x="234477" y="184735"/>
                </a:lnTo>
                <a:lnTo>
                  <a:pt x="389458" y="184735"/>
                </a:lnTo>
                <a:lnTo>
                  <a:pt x="389458" y="102953"/>
                </a:lnTo>
                <a:lnTo>
                  <a:pt x="275872" y="102953"/>
                </a:lnTo>
                <a:lnTo>
                  <a:pt x="271833" y="88818"/>
                </a:lnTo>
                <a:lnTo>
                  <a:pt x="389458" y="88818"/>
                </a:lnTo>
                <a:close/>
                <a:moveTo>
                  <a:pt x="0" y="2493"/>
                </a:moveTo>
                <a:lnTo>
                  <a:pt x="166592" y="2493"/>
                </a:lnTo>
                <a:lnTo>
                  <a:pt x="166592" y="23191"/>
                </a:lnTo>
                <a:lnTo>
                  <a:pt x="21707" y="23191"/>
                </a:lnTo>
                <a:lnTo>
                  <a:pt x="21707" y="323057"/>
                </a:lnTo>
                <a:lnTo>
                  <a:pt x="0" y="323057"/>
                </a:lnTo>
                <a:close/>
                <a:moveTo>
                  <a:pt x="960653" y="0"/>
                </a:moveTo>
                <a:lnTo>
                  <a:pt x="1060103" y="20193"/>
                </a:lnTo>
                <a:cubicBezTo>
                  <a:pt x="1059378" y="24011"/>
                  <a:pt x="1057421" y="26977"/>
                  <a:pt x="1054235" y="29091"/>
                </a:cubicBezTo>
                <a:cubicBezTo>
                  <a:pt x="1051048" y="31205"/>
                  <a:pt x="1046441" y="32277"/>
                  <a:pt x="1040416" y="32309"/>
                </a:cubicBezTo>
                <a:cubicBezTo>
                  <a:pt x="1037470" y="44930"/>
                  <a:pt x="1034273" y="57550"/>
                  <a:pt x="1030823" y="70171"/>
                </a:cubicBezTo>
                <a:lnTo>
                  <a:pt x="1133808" y="70171"/>
                </a:lnTo>
                <a:lnTo>
                  <a:pt x="1169146" y="27261"/>
                </a:lnTo>
                <a:cubicBezTo>
                  <a:pt x="1169482" y="27491"/>
                  <a:pt x="1173185" y="30227"/>
                  <a:pt x="1180252" y="35468"/>
                </a:cubicBezTo>
                <a:cubicBezTo>
                  <a:pt x="1187319" y="40708"/>
                  <a:pt x="1195733" y="47069"/>
                  <a:pt x="1205493" y="54551"/>
                </a:cubicBezTo>
                <a:cubicBezTo>
                  <a:pt x="1215253" y="62032"/>
                  <a:pt x="1224340" y="69249"/>
                  <a:pt x="1232754" y="76202"/>
                </a:cubicBezTo>
                <a:cubicBezTo>
                  <a:pt x="1231944" y="78955"/>
                  <a:pt x="1230282" y="80987"/>
                  <a:pt x="1227768" y="82295"/>
                </a:cubicBezTo>
                <a:cubicBezTo>
                  <a:pt x="1225255" y="83604"/>
                  <a:pt x="1222205" y="84253"/>
                  <a:pt x="1218618" y="84243"/>
                </a:cubicBezTo>
                <a:lnTo>
                  <a:pt x="1026280" y="84243"/>
                </a:lnTo>
                <a:cubicBezTo>
                  <a:pt x="1023766" y="92593"/>
                  <a:pt x="1020969" y="100913"/>
                  <a:pt x="1017887" y="109200"/>
                </a:cubicBezTo>
                <a:cubicBezTo>
                  <a:pt x="1014807" y="117488"/>
                  <a:pt x="1011377" y="125681"/>
                  <a:pt x="1007601" y="133779"/>
                </a:cubicBezTo>
                <a:lnTo>
                  <a:pt x="1124217" y="133779"/>
                </a:lnTo>
                <a:lnTo>
                  <a:pt x="1157030" y="93341"/>
                </a:lnTo>
                <a:cubicBezTo>
                  <a:pt x="1157344" y="93560"/>
                  <a:pt x="1160810" y="96155"/>
                  <a:pt x="1167426" y="101128"/>
                </a:cubicBezTo>
                <a:cubicBezTo>
                  <a:pt x="1174042" y="106100"/>
                  <a:pt x="1181919" y="112138"/>
                  <a:pt x="1191059" y="119241"/>
                </a:cubicBezTo>
                <a:cubicBezTo>
                  <a:pt x="1200198" y="126344"/>
                  <a:pt x="1208712" y="133200"/>
                  <a:pt x="1216599" y="139810"/>
                </a:cubicBezTo>
                <a:cubicBezTo>
                  <a:pt x="1215789" y="142563"/>
                  <a:pt x="1214128" y="144595"/>
                  <a:pt x="1211614" y="145903"/>
                </a:cubicBezTo>
                <a:cubicBezTo>
                  <a:pt x="1209100" y="147212"/>
                  <a:pt x="1206051" y="147861"/>
                  <a:pt x="1202465" y="147851"/>
                </a:cubicBezTo>
                <a:lnTo>
                  <a:pt x="1001544" y="147851"/>
                </a:lnTo>
                <a:cubicBezTo>
                  <a:pt x="992541" y="166046"/>
                  <a:pt x="982276" y="183736"/>
                  <a:pt x="970750" y="200920"/>
                </a:cubicBezTo>
                <a:lnTo>
                  <a:pt x="1150467" y="200920"/>
                </a:lnTo>
                <a:lnTo>
                  <a:pt x="1187319" y="154927"/>
                </a:lnTo>
                <a:cubicBezTo>
                  <a:pt x="1187681" y="155177"/>
                  <a:pt x="1191614" y="158103"/>
                  <a:pt x="1199117" y="163705"/>
                </a:cubicBezTo>
                <a:cubicBezTo>
                  <a:pt x="1206621" y="169307"/>
                  <a:pt x="1215527" y="176087"/>
                  <a:pt x="1225836" y="184044"/>
                </a:cubicBezTo>
                <a:cubicBezTo>
                  <a:pt x="1236145" y="192001"/>
                  <a:pt x="1245686" y="199637"/>
                  <a:pt x="1254461" y="206951"/>
                </a:cubicBezTo>
                <a:cubicBezTo>
                  <a:pt x="1253662" y="209705"/>
                  <a:pt x="1251979" y="211736"/>
                  <a:pt x="1249413" y="213045"/>
                </a:cubicBezTo>
                <a:cubicBezTo>
                  <a:pt x="1246847" y="214354"/>
                  <a:pt x="1243649" y="215003"/>
                  <a:pt x="1239821" y="214992"/>
                </a:cubicBezTo>
                <a:lnTo>
                  <a:pt x="1101500" y="214992"/>
                </a:lnTo>
                <a:cubicBezTo>
                  <a:pt x="1113901" y="225893"/>
                  <a:pt x="1128810" y="235016"/>
                  <a:pt x="1146223" y="242363"/>
                </a:cubicBezTo>
                <a:cubicBezTo>
                  <a:pt x="1163636" y="249709"/>
                  <a:pt x="1181835" y="255539"/>
                  <a:pt x="1200819" y="259855"/>
                </a:cubicBezTo>
                <a:cubicBezTo>
                  <a:pt x="1219803" y="264170"/>
                  <a:pt x="1237851" y="267232"/>
                  <a:pt x="1254966" y="269040"/>
                </a:cubicBezTo>
                <a:lnTo>
                  <a:pt x="1253957" y="277117"/>
                </a:lnTo>
                <a:cubicBezTo>
                  <a:pt x="1239505" y="286181"/>
                  <a:pt x="1228147" y="296218"/>
                  <a:pt x="1219881" y="307229"/>
                </a:cubicBezTo>
                <a:cubicBezTo>
                  <a:pt x="1211614" y="318240"/>
                  <a:pt x="1206818" y="330405"/>
                  <a:pt x="1205493" y="343723"/>
                </a:cubicBezTo>
                <a:cubicBezTo>
                  <a:pt x="1179400" y="329961"/>
                  <a:pt x="1156241" y="311738"/>
                  <a:pt x="1136016" y="289052"/>
                </a:cubicBezTo>
                <a:cubicBezTo>
                  <a:pt x="1115792" y="266366"/>
                  <a:pt x="1099070" y="241679"/>
                  <a:pt x="1085849" y="214992"/>
                </a:cubicBezTo>
                <a:lnTo>
                  <a:pt x="960653" y="214992"/>
                </a:lnTo>
                <a:cubicBezTo>
                  <a:pt x="951850" y="226383"/>
                  <a:pt x="942321" y="237458"/>
                  <a:pt x="932067" y="248217"/>
                </a:cubicBezTo>
                <a:cubicBezTo>
                  <a:pt x="921813" y="258976"/>
                  <a:pt x="910643" y="269293"/>
                  <a:pt x="898560" y="279168"/>
                </a:cubicBezTo>
                <a:cubicBezTo>
                  <a:pt x="916862" y="274333"/>
                  <a:pt x="935901" y="268563"/>
                  <a:pt x="955679" y="261857"/>
                </a:cubicBezTo>
                <a:cubicBezTo>
                  <a:pt x="975458" y="255152"/>
                  <a:pt x="994199" y="248223"/>
                  <a:pt x="1011902" y="241071"/>
                </a:cubicBezTo>
                <a:cubicBezTo>
                  <a:pt x="1029605" y="233919"/>
                  <a:pt x="1044494" y="227256"/>
                  <a:pt x="1056569" y="221082"/>
                </a:cubicBezTo>
                <a:lnTo>
                  <a:pt x="1111595" y="277622"/>
                </a:lnTo>
                <a:cubicBezTo>
                  <a:pt x="1108514" y="279926"/>
                  <a:pt x="1104202" y="280999"/>
                  <a:pt x="1098660" y="280842"/>
                </a:cubicBezTo>
                <a:cubicBezTo>
                  <a:pt x="1093117" y="280684"/>
                  <a:pt x="1086659" y="279106"/>
                  <a:pt x="1079287" y="276108"/>
                </a:cubicBezTo>
                <a:cubicBezTo>
                  <a:pt x="1074733" y="276634"/>
                  <a:pt x="1069958" y="277223"/>
                  <a:pt x="1064962" y="277875"/>
                </a:cubicBezTo>
                <a:cubicBezTo>
                  <a:pt x="1059967" y="278527"/>
                  <a:pt x="1054814" y="279116"/>
                  <a:pt x="1049502" y="279642"/>
                </a:cubicBezTo>
                <a:lnTo>
                  <a:pt x="1049502" y="322583"/>
                </a:lnTo>
                <a:lnTo>
                  <a:pt x="1075753" y="322583"/>
                </a:lnTo>
                <a:lnTo>
                  <a:pt x="1109071" y="282172"/>
                </a:lnTo>
                <a:cubicBezTo>
                  <a:pt x="1109395" y="282390"/>
                  <a:pt x="1112954" y="284983"/>
                  <a:pt x="1119748" y="289950"/>
                </a:cubicBezTo>
                <a:cubicBezTo>
                  <a:pt x="1126541" y="294918"/>
                  <a:pt x="1134624" y="300951"/>
                  <a:pt x="1143998" y="308049"/>
                </a:cubicBezTo>
                <a:cubicBezTo>
                  <a:pt x="1153371" y="315148"/>
                  <a:pt x="1162090" y="322003"/>
                  <a:pt x="1170155" y="328614"/>
                </a:cubicBezTo>
                <a:cubicBezTo>
                  <a:pt x="1169345" y="331368"/>
                  <a:pt x="1167684" y="333399"/>
                  <a:pt x="1165171" y="334708"/>
                </a:cubicBezTo>
                <a:cubicBezTo>
                  <a:pt x="1162656" y="336017"/>
                  <a:pt x="1159607" y="336666"/>
                  <a:pt x="1156021" y="336655"/>
                </a:cubicBezTo>
                <a:lnTo>
                  <a:pt x="1049502" y="336655"/>
                </a:lnTo>
                <a:lnTo>
                  <a:pt x="1049502" y="357858"/>
                </a:lnTo>
                <a:cubicBezTo>
                  <a:pt x="1101265" y="360344"/>
                  <a:pt x="1138995" y="368150"/>
                  <a:pt x="1162693" y="381277"/>
                </a:cubicBezTo>
                <a:cubicBezTo>
                  <a:pt x="1186392" y="394404"/>
                  <a:pt x="1199732" y="408536"/>
                  <a:pt x="1202717" y="423675"/>
                </a:cubicBezTo>
                <a:cubicBezTo>
                  <a:pt x="1205701" y="438813"/>
                  <a:pt x="1202004" y="450642"/>
                  <a:pt x="1191626" y="459162"/>
                </a:cubicBezTo>
                <a:cubicBezTo>
                  <a:pt x="1181248" y="467682"/>
                  <a:pt x="1167865" y="468579"/>
                  <a:pt x="1151477" y="461852"/>
                </a:cubicBezTo>
                <a:cubicBezTo>
                  <a:pt x="1143883" y="450493"/>
                  <a:pt x="1131178" y="436484"/>
                  <a:pt x="1113362" y="419825"/>
                </a:cubicBezTo>
                <a:cubicBezTo>
                  <a:pt x="1095546" y="403166"/>
                  <a:pt x="1074259" y="386885"/>
                  <a:pt x="1049502" y="370983"/>
                </a:cubicBezTo>
                <a:lnTo>
                  <a:pt x="1049502" y="462357"/>
                </a:lnTo>
                <a:cubicBezTo>
                  <a:pt x="1049355" y="464660"/>
                  <a:pt x="1044223" y="468131"/>
                  <a:pt x="1034105" y="472769"/>
                </a:cubicBezTo>
                <a:cubicBezTo>
                  <a:pt x="1023988" y="477407"/>
                  <a:pt x="1009768" y="479994"/>
                  <a:pt x="991448" y="480530"/>
                </a:cubicBezTo>
                <a:lnTo>
                  <a:pt x="977817" y="480530"/>
                </a:lnTo>
                <a:lnTo>
                  <a:pt x="977817" y="396225"/>
                </a:lnTo>
                <a:cubicBezTo>
                  <a:pt x="954806" y="413347"/>
                  <a:pt x="928008" y="427944"/>
                  <a:pt x="897424" y="440018"/>
                </a:cubicBezTo>
                <a:cubicBezTo>
                  <a:pt x="866840" y="452092"/>
                  <a:pt x="832722" y="461894"/>
                  <a:pt x="795071" y="469424"/>
                </a:cubicBezTo>
                <a:lnTo>
                  <a:pt x="792041" y="463871"/>
                </a:lnTo>
                <a:cubicBezTo>
                  <a:pt x="827453" y="449263"/>
                  <a:pt x="857848" y="431026"/>
                  <a:pt x="883225" y="409161"/>
                </a:cubicBezTo>
                <a:cubicBezTo>
                  <a:pt x="908604" y="387296"/>
                  <a:pt x="928523" y="363127"/>
                  <a:pt x="942984" y="336655"/>
                </a:cubicBezTo>
                <a:lnTo>
                  <a:pt x="854640" y="336655"/>
                </a:lnTo>
                <a:lnTo>
                  <a:pt x="850601" y="322583"/>
                </a:lnTo>
                <a:lnTo>
                  <a:pt x="950051" y="322583"/>
                </a:lnTo>
                <a:lnTo>
                  <a:pt x="950556" y="321572"/>
                </a:lnTo>
                <a:lnTo>
                  <a:pt x="977817" y="321572"/>
                </a:lnTo>
                <a:lnTo>
                  <a:pt x="977817" y="284675"/>
                </a:lnTo>
                <a:cubicBezTo>
                  <a:pt x="964365" y="285416"/>
                  <a:pt x="950882" y="285937"/>
                  <a:pt x="937368" y="286240"/>
                </a:cubicBezTo>
                <a:cubicBezTo>
                  <a:pt x="923853" y="286542"/>
                  <a:pt x="910749" y="286688"/>
                  <a:pt x="898054" y="286678"/>
                </a:cubicBezTo>
                <a:lnTo>
                  <a:pt x="896540" y="280670"/>
                </a:lnTo>
                <a:cubicBezTo>
                  <a:pt x="879682" y="294315"/>
                  <a:pt x="860897" y="307013"/>
                  <a:pt x="840190" y="318763"/>
                </a:cubicBezTo>
                <a:cubicBezTo>
                  <a:pt x="819481" y="330513"/>
                  <a:pt x="796532" y="341189"/>
                  <a:pt x="771343" y="350790"/>
                </a:cubicBezTo>
                <a:lnTo>
                  <a:pt x="767305" y="346247"/>
                </a:lnTo>
                <a:cubicBezTo>
                  <a:pt x="794734" y="327231"/>
                  <a:pt x="818629" y="306628"/>
                  <a:pt x="838991" y="284438"/>
                </a:cubicBezTo>
                <a:cubicBezTo>
                  <a:pt x="859351" y="262248"/>
                  <a:pt x="876684" y="239100"/>
                  <a:pt x="890987" y="214992"/>
                </a:cubicBezTo>
                <a:lnTo>
                  <a:pt x="777907" y="214992"/>
                </a:lnTo>
                <a:lnTo>
                  <a:pt x="773868" y="200920"/>
                </a:lnTo>
                <a:lnTo>
                  <a:pt x="899064" y="200920"/>
                </a:lnTo>
                <a:cubicBezTo>
                  <a:pt x="908741" y="183231"/>
                  <a:pt x="917154" y="165541"/>
                  <a:pt x="924306" y="147851"/>
                </a:cubicBezTo>
                <a:lnTo>
                  <a:pt x="817787" y="147851"/>
                </a:lnTo>
                <a:lnTo>
                  <a:pt x="813749" y="133779"/>
                </a:lnTo>
                <a:lnTo>
                  <a:pt x="929354" y="133779"/>
                </a:lnTo>
                <a:cubicBezTo>
                  <a:pt x="932383" y="125460"/>
                  <a:pt x="935159" y="117203"/>
                  <a:pt x="937683" y="109011"/>
                </a:cubicBezTo>
                <a:cubicBezTo>
                  <a:pt x="940207" y="100818"/>
                  <a:pt x="942480" y="92562"/>
                  <a:pt x="944498" y="84243"/>
                </a:cubicBezTo>
                <a:lnTo>
                  <a:pt x="801633" y="84243"/>
                </a:lnTo>
                <a:lnTo>
                  <a:pt x="797594" y="70171"/>
                </a:lnTo>
                <a:lnTo>
                  <a:pt x="948032" y="70171"/>
                </a:lnTo>
                <a:cubicBezTo>
                  <a:pt x="950798" y="58286"/>
                  <a:pt x="953217" y="46465"/>
                  <a:pt x="955289" y="34707"/>
                </a:cubicBezTo>
                <a:cubicBezTo>
                  <a:pt x="957362" y="22949"/>
                  <a:pt x="959150" y="11380"/>
                  <a:pt x="960653"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0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sp>
        <p:nvSpPr>
          <p:cNvPr id="61" name="任意多边形: 形状 60">
            <a:extLst>
              <a:ext uri="{FF2B5EF4-FFF2-40B4-BE49-F238E27FC236}">
                <a16:creationId xmlns:a16="http://schemas.microsoft.com/office/drawing/2014/main" xmlns="" id="{0C576916-4501-43CF-BD45-C8082A9E3E53}"/>
              </a:ext>
            </a:extLst>
          </p:cNvPr>
          <p:cNvSpPr/>
          <p:nvPr/>
        </p:nvSpPr>
        <p:spPr>
          <a:xfrm>
            <a:off x="6753202" y="1852556"/>
            <a:ext cx="4340247" cy="192224"/>
          </a:xfrm>
          <a:custGeom>
            <a:avLst/>
            <a:gdLst/>
            <a:ahLst/>
            <a:cxnLst/>
            <a:rect l="l" t="t" r="r" b="b"/>
            <a:pathLst>
              <a:path w="4340247" h="192224">
                <a:moveTo>
                  <a:pt x="4192828" y="118602"/>
                </a:moveTo>
                <a:lnTo>
                  <a:pt x="4192828" y="166433"/>
                </a:lnTo>
                <a:lnTo>
                  <a:pt x="4212431" y="166433"/>
                </a:lnTo>
                <a:lnTo>
                  <a:pt x="4212431" y="118602"/>
                </a:lnTo>
                <a:close/>
                <a:moveTo>
                  <a:pt x="93811" y="111813"/>
                </a:moveTo>
                <a:lnTo>
                  <a:pt x="93811" y="166420"/>
                </a:lnTo>
                <a:lnTo>
                  <a:pt x="129816" y="166420"/>
                </a:lnTo>
                <a:lnTo>
                  <a:pt x="129816" y="111813"/>
                </a:lnTo>
                <a:close/>
                <a:moveTo>
                  <a:pt x="29003" y="111813"/>
                </a:moveTo>
                <a:lnTo>
                  <a:pt x="29003" y="166420"/>
                </a:lnTo>
                <a:lnTo>
                  <a:pt x="64208" y="166420"/>
                </a:lnTo>
                <a:lnTo>
                  <a:pt x="64208" y="111813"/>
                </a:lnTo>
                <a:close/>
                <a:moveTo>
                  <a:pt x="2209952" y="102212"/>
                </a:moveTo>
                <a:lnTo>
                  <a:pt x="2209952" y="154619"/>
                </a:lnTo>
                <a:lnTo>
                  <a:pt x="2234555" y="154619"/>
                </a:lnTo>
                <a:lnTo>
                  <a:pt x="2234555" y="102212"/>
                </a:lnTo>
                <a:close/>
                <a:moveTo>
                  <a:pt x="3708777" y="100812"/>
                </a:moveTo>
                <a:lnTo>
                  <a:pt x="3708777" y="157819"/>
                </a:lnTo>
                <a:lnTo>
                  <a:pt x="3736781" y="157819"/>
                </a:lnTo>
                <a:lnTo>
                  <a:pt x="3736781" y="100812"/>
                </a:lnTo>
                <a:close/>
                <a:moveTo>
                  <a:pt x="1128941" y="86010"/>
                </a:moveTo>
                <a:lnTo>
                  <a:pt x="1128941" y="119814"/>
                </a:lnTo>
                <a:lnTo>
                  <a:pt x="1142142" y="119814"/>
                </a:lnTo>
                <a:lnTo>
                  <a:pt x="1142142" y="86010"/>
                </a:lnTo>
                <a:close/>
                <a:moveTo>
                  <a:pt x="1088936" y="86010"/>
                </a:moveTo>
                <a:lnTo>
                  <a:pt x="1088936" y="119814"/>
                </a:lnTo>
                <a:lnTo>
                  <a:pt x="1102137" y="119814"/>
                </a:lnTo>
                <a:lnTo>
                  <a:pt x="1102137" y="86010"/>
                </a:lnTo>
                <a:close/>
                <a:moveTo>
                  <a:pt x="3452526" y="81810"/>
                </a:moveTo>
                <a:cubicBezTo>
                  <a:pt x="3468369" y="81723"/>
                  <a:pt x="3479489" y="83984"/>
                  <a:pt x="3485884" y="88592"/>
                </a:cubicBezTo>
                <a:cubicBezTo>
                  <a:pt x="3492278" y="93200"/>
                  <a:pt x="3495203" y="98273"/>
                  <a:pt x="3494656" y="103812"/>
                </a:cubicBezTo>
                <a:cubicBezTo>
                  <a:pt x="3494110" y="109352"/>
                  <a:pt x="3491346" y="113475"/>
                  <a:pt x="3486365" y="116183"/>
                </a:cubicBezTo>
                <a:cubicBezTo>
                  <a:pt x="3481384" y="118890"/>
                  <a:pt x="3475438" y="118301"/>
                  <a:pt x="3468528" y="114414"/>
                </a:cubicBezTo>
                <a:cubicBezTo>
                  <a:pt x="3467412" y="108409"/>
                  <a:pt x="3465244" y="102617"/>
                  <a:pt x="3462028" y="97037"/>
                </a:cubicBezTo>
                <a:cubicBezTo>
                  <a:pt x="3458810" y="91457"/>
                  <a:pt x="3455243" y="86715"/>
                  <a:pt x="3451326" y="82810"/>
                </a:cubicBezTo>
                <a:close/>
                <a:moveTo>
                  <a:pt x="2275960" y="81210"/>
                </a:moveTo>
                <a:cubicBezTo>
                  <a:pt x="2291521" y="85133"/>
                  <a:pt x="2302167" y="90388"/>
                  <a:pt x="2307898" y="96974"/>
                </a:cubicBezTo>
                <a:cubicBezTo>
                  <a:pt x="2313630" y="103560"/>
                  <a:pt x="2315894" y="109840"/>
                  <a:pt x="2314690" y="115814"/>
                </a:cubicBezTo>
                <a:cubicBezTo>
                  <a:pt x="2313486" y="121788"/>
                  <a:pt x="2310262" y="125817"/>
                  <a:pt x="2305017" y="127903"/>
                </a:cubicBezTo>
                <a:cubicBezTo>
                  <a:pt x="2299772" y="129989"/>
                  <a:pt x="2293954" y="128493"/>
                  <a:pt x="2287562" y="123415"/>
                </a:cubicBezTo>
                <a:cubicBezTo>
                  <a:pt x="2287274" y="116097"/>
                  <a:pt x="2285899" y="108830"/>
                  <a:pt x="2283436" y="101612"/>
                </a:cubicBezTo>
                <a:cubicBezTo>
                  <a:pt x="2280973" y="94395"/>
                  <a:pt x="2277948" y="87927"/>
                  <a:pt x="2274360" y="82210"/>
                </a:cubicBezTo>
                <a:close/>
                <a:moveTo>
                  <a:pt x="1973427" y="64608"/>
                </a:moveTo>
                <a:cubicBezTo>
                  <a:pt x="1991108" y="77812"/>
                  <a:pt x="2003590" y="91208"/>
                  <a:pt x="2010872" y="104794"/>
                </a:cubicBezTo>
                <a:cubicBezTo>
                  <a:pt x="2018155" y="118380"/>
                  <a:pt x="2021567" y="130338"/>
                  <a:pt x="2021108" y="140667"/>
                </a:cubicBezTo>
                <a:cubicBezTo>
                  <a:pt x="2020649" y="150997"/>
                  <a:pt x="2017648" y="157879"/>
                  <a:pt x="2012104" y="161313"/>
                </a:cubicBezTo>
                <a:cubicBezTo>
                  <a:pt x="2006560" y="164748"/>
                  <a:pt x="1999802" y="162917"/>
                  <a:pt x="1991829" y="155819"/>
                </a:cubicBezTo>
                <a:cubicBezTo>
                  <a:pt x="1991150" y="140863"/>
                  <a:pt x="1988808" y="125619"/>
                  <a:pt x="1984804" y="110088"/>
                </a:cubicBezTo>
                <a:cubicBezTo>
                  <a:pt x="1980799" y="94557"/>
                  <a:pt x="1976207" y="79664"/>
                  <a:pt x="1971027" y="65408"/>
                </a:cubicBezTo>
                <a:close/>
                <a:moveTo>
                  <a:pt x="2730007" y="63107"/>
                </a:moveTo>
                <a:lnTo>
                  <a:pt x="2769412" y="66530"/>
                </a:lnTo>
                <a:cubicBezTo>
                  <a:pt x="2769279" y="67966"/>
                  <a:pt x="2768696" y="69199"/>
                  <a:pt x="2767662" y="70230"/>
                </a:cubicBezTo>
                <a:cubicBezTo>
                  <a:pt x="2766629" y="71260"/>
                  <a:pt x="2764745" y="71986"/>
                  <a:pt x="2762012" y="72409"/>
                </a:cubicBezTo>
                <a:lnTo>
                  <a:pt x="2762012" y="183022"/>
                </a:lnTo>
                <a:cubicBezTo>
                  <a:pt x="2761686" y="184423"/>
                  <a:pt x="2758836" y="186123"/>
                  <a:pt x="2753460" y="188123"/>
                </a:cubicBezTo>
                <a:cubicBezTo>
                  <a:pt x="2748084" y="190123"/>
                  <a:pt x="2742134" y="191223"/>
                  <a:pt x="2735608" y="191423"/>
                </a:cubicBezTo>
                <a:lnTo>
                  <a:pt x="2730007" y="191423"/>
                </a:lnTo>
                <a:close/>
                <a:moveTo>
                  <a:pt x="2572092" y="62407"/>
                </a:moveTo>
                <a:cubicBezTo>
                  <a:pt x="2572275" y="62562"/>
                  <a:pt x="2574221" y="64275"/>
                  <a:pt x="2577930" y="67549"/>
                </a:cubicBezTo>
                <a:cubicBezTo>
                  <a:pt x="2581639" y="70822"/>
                  <a:pt x="2586015" y="74729"/>
                  <a:pt x="2591058" y="79269"/>
                </a:cubicBezTo>
                <a:cubicBezTo>
                  <a:pt x="2596100" y="83809"/>
                  <a:pt x="2600713" y="88056"/>
                  <a:pt x="2604896" y="92011"/>
                </a:cubicBezTo>
                <a:cubicBezTo>
                  <a:pt x="2604580" y="93107"/>
                  <a:pt x="2603863" y="93915"/>
                  <a:pt x="2602746" y="94436"/>
                </a:cubicBezTo>
                <a:cubicBezTo>
                  <a:pt x="2601630" y="94957"/>
                  <a:pt x="2600213" y="95216"/>
                  <a:pt x="2598496" y="95211"/>
                </a:cubicBezTo>
                <a:lnTo>
                  <a:pt x="2416473" y="95211"/>
                </a:lnTo>
                <a:lnTo>
                  <a:pt x="2414673" y="88811"/>
                </a:lnTo>
                <a:lnTo>
                  <a:pt x="2553490" y="88811"/>
                </a:lnTo>
                <a:close/>
                <a:moveTo>
                  <a:pt x="2061838" y="62207"/>
                </a:moveTo>
                <a:lnTo>
                  <a:pt x="2102843" y="72409"/>
                </a:lnTo>
                <a:cubicBezTo>
                  <a:pt x="2102476" y="73746"/>
                  <a:pt x="2101660" y="74871"/>
                  <a:pt x="2100393" y="75784"/>
                </a:cubicBezTo>
                <a:cubicBezTo>
                  <a:pt x="2099126" y="76697"/>
                  <a:pt x="2097209" y="77172"/>
                  <a:pt x="2094642" y="77209"/>
                </a:cubicBezTo>
                <a:cubicBezTo>
                  <a:pt x="2091062" y="85752"/>
                  <a:pt x="2086666" y="95425"/>
                  <a:pt x="2081455" y="106228"/>
                </a:cubicBezTo>
                <a:cubicBezTo>
                  <a:pt x="2076245" y="117030"/>
                  <a:pt x="2070501" y="128111"/>
                  <a:pt x="2064224" y="139469"/>
                </a:cubicBezTo>
                <a:cubicBezTo>
                  <a:pt x="2057946" y="150827"/>
                  <a:pt x="2051417" y="161611"/>
                  <a:pt x="2044636" y="171821"/>
                </a:cubicBezTo>
                <a:lnTo>
                  <a:pt x="2082441" y="171821"/>
                </a:lnTo>
                <a:lnTo>
                  <a:pt x="2098843" y="150818"/>
                </a:lnTo>
                <a:cubicBezTo>
                  <a:pt x="2099006" y="150933"/>
                  <a:pt x="2100769" y="152259"/>
                  <a:pt x="2104132" y="154797"/>
                </a:cubicBezTo>
                <a:cubicBezTo>
                  <a:pt x="2107496" y="157334"/>
                  <a:pt x="2111481" y="160394"/>
                  <a:pt x="2116089" y="163976"/>
                </a:cubicBezTo>
                <a:cubicBezTo>
                  <a:pt x="2120697" y="167558"/>
                  <a:pt x="2124950" y="170973"/>
                  <a:pt x="2128846" y="174221"/>
                </a:cubicBezTo>
                <a:cubicBezTo>
                  <a:pt x="2128522" y="175317"/>
                  <a:pt x="2127822" y="176126"/>
                  <a:pt x="2126746" y="176647"/>
                </a:cubicBezTo>
                <a:cubicBezTo>
                  <a:pt x="2125671" y="177167"/>
                  <a:pt x="2124371" y="177426"/>
                  <a:pt x="2122846" y="177422"/>
                </a:cubicBezTo>
                <a:lnTo>
                  <a:pt x="1938623" y="177422"/>
                </a:lnTo>
                <a:lnTo>
                  <a:pt x="1937023" y="171821"/>
                </a:lnTo>
                <a:lnTo>
                  <a:pt x="2038235" y="171821"/>
                </a:lnTo>
                <a:cubicBezTo>
                  <a:pt x="2041334" y="160648"/>
                  <a:pt x="2044382" y="148567"/>
                  <a:pt x="2047377" y="135579"/>
                </a:cubicBezTo>
                <a:cubicBezTo>
                  <a:pt x="2050372" y="122591"/>
                  <a:pt x="2053124" y="109726"/>
                  <a:pt x="2055630" y="96982"/>
                </a:cubicBezTo>
                <a:cubicBezTo>
                  <a:pt x="2058136" y="84238"/>
                  <a:pt x="2060206" y="72647"/>
                  <a:pt x="2061838" y="62207"/>
                </a:cubicBezTo>
                <a:close/>
                <a:moveTo>
                  <a:pt x="1062333" y="56407"/>
                </a:moveTo>
                <a:cubicBezTo>
                  <a:pt x="1061099" y="56607"/>
                  <a:pt x="1059565" y="56807"/>
                  <a:pt x="1057732" y="57007"/>
                </a:cubicBezTo>
                <a:cubicBezTo>
                  <a:pt x="1055227" y="62124"/>
                  <a:pt x="1052335" y="67291"/>
                  <a:pt x="1049056" y="72509"/>
                </a:cubicBezTo>
                <a:cubicBezTo>
                  <a:pt x="1045776" y="77726"/>
                  <a:pt x="1042134" y="82893"/>
                  <a:pt x="1038129" y="88011"/>
                </a:cubicBezTo>
                <a:lnTo>
                  <a:pt x="1038129" y="88211"/>
                </a:lnTo>
                <a:cubicBezTo>
                  <a:pt x="1045176" y="90152"/>
                  <a:pt x="1050635" y="92469"/>
                  <a:pt x="1054507" y="95161"/>
                </a:cubicBezTo>
                <a:cubicBezTo>
                  <a:pt x="1058378" y="97853"/>
                  <a:pt x="1060987" y="100670"/>
                  <a:pt x="1062333" y="103612"/>
                </a:cubicBezTo>
                <a:close/>
                <a:moveTo>
                  <a:pt x="93811" y="55206"/>
                </a:moveTo>
                <a:lnTo>
                  <a:pt x="93811" y="106213"/>
                </a:lnTo>
                <a:lnTo>
                  <a:pt x="129816" y="106213"/>
                </a:lnTo>
                <a:lnTo>
                  <a:pt x="129816" y="55206"/>
                </a:lnTo>
                <a:close/>
                <a:moveTo>
                  <a:pt x="29003" y="55206"/>
                </a:moveTo>
                <a:lnTo>
                  <a:pt x="29003" y="106213"/>
                </a:lnTo>
                <a:lnTo>
                  <a:pt x="64208" y="106213"/>
                </a:lnTo>
                <a:lnTo>
                  <a:pt x="64208" y="55206"/>
                </a:lnTo>
                <a:close/>
                <a:moveTo>
                  <a:pt x="4196629" y="54594"/>
                </a:moveTo>
                <a:cubicBezTo>
                  <a:pt x="4195828" y="63629"/>
                  <a:pt x="4194428" y="72572"/>
                  <a:pt x="4192428" y="81422"/>
                </a:cubicBezTo>
                <a:lnTo>
                  <a:pt x="4210230" y="81422"/>
                </a:lnTo>
                <a:lnTo>
                  <a:pt x="4210230" y="54594"/>
                </a:lnTo>
                <a:close/>
                <a:moveTo>
                  <a:pt x="1128941" y="49606"/>
                </a:moveTo>
                <a:lnTo>
                  <a:pt x="1128941" y="80410"/>
                </a:lnTo>
                <a:lnTo>
                  <a:pt x="1142142" y="80410"/>
                </a:lnTo>
                <a:lnTo>
                  <a:pt x="1142142" y="49606"/>
                </a:lnTo>
                <a:close/>
                <a:moveTo>
                  <a:pt x="1088936" y="49606"/>
                </a:moveTo>
                <a:lnTo>
                  <a:pt x="1088936" y="80410"/>
                </a:lnTo>
                <a:lnTo>
                  <a:pt x="1102137" y="80410"/>
                </a:lnTo>
                <a:lnTo>
                  <a:pt x="1102137" y="49606"/>
                </a:lnTo>
                <a:close/>
                <a:moveTo>
                  <a:pt x="3467328" y="48806"/>
                </a:moveTo>
                <a:cubicBezTo>
                  <a:pt x="3481935" y="48889"/>
                  <a:pt x="3492164" y="51072"/>
                  <a:pt x="3498016" y="55353"/>
                </a:cubicBezTo>
                <a:cubicBezTo>
                  <a:pt x="3503868" y="59635"/>
                  <a:pt x="3506516" y="64311"/>
                  <a:pt x="3505958" y="69383"/>
                </a:cubicBezTo>
                <a:cubicBezTo>
                  <a:pt x="3505400" y="74455"/>
                  <a:pt x="3502809" y="78219"/>
                  <a:pt x="3498185" y="80675"/>
                </a:cubicBezTo>
                <a:cubicBezTo>
                  <a:pt x="3493561" y="83131"/>
                  <a:pt x="3488076" y="82576"/>
                  <a:pt x="3481730" y="79009"/>
                </a:cubicBezTo>
                <a:cubicBezTo>
                  <a:pt x="3480709" y="73588"/>
                  <a:pt x="3478700" y="68279"/>
                  <a:pt x="3475704" y="63082"/>
                </a:cubicBezTo>
                <a:cubicBezTo>
                  <a:pt x="3472708" y="57886"/>
                  <a:pt x="3469449" y="53527"/>
                  <a:pt x="3465928" y="50006"/>
                </a:cubicBezTo>
                <a:close/>
                <a:moveTo>
                  <a:pt x="2209952" y="47005"/>
                </a:moveTo>
                <a:lnTo>
                  <a:pt x="2209952" y="96612"/>
                </a:lnTo>
                <a:lnTo>
                  <a:pt x="2234555" y="96612"/>
                </a:lnTo>
                <a:lnTo>
                  <a:pt x="2234555" y="47005"/>
                </a:lnTo>
                <a:close/>
                <a:moveTo>
                  <a:pt x="3511734" y="45537"/>
                </a:moveTo>
                <a:lnTo>
                  <a:pt x="3550939" y="48929"/>
                </a:lnTo>
                <a:cubicBezTo>
                  <a:pt x="3550751" y="50445"/>
                  <a:pt x="3550076" y="51670"/>
                  <a:pt x="3548913" y="52604"/>
                </a:cubicBezTo>
                <a:cubicBezTo>
                  <a:pt x="3547751" y="53538"/>
                  <a:pt x="3546026" y="54205"/>
                  <a:pt x="3543738" y="54606"/>
                </a:cubicBezTo>
                <a:cubicBezTo>
                  <a:pt x="3543471" y="67300"/>
                  <a:pt x="3542954" y="79168"/>
                  <a:pt x="3542188" y="90211"/>
                </a:cubicBezTo>
                <a:cubicBezTo>
                  <a:pt x="3541420" y="101254"/>
                  <a:pt x="3539604" y="111522"/>
                  <a:pt x="3536737" y="121015"/>
                </a:cubicBezTo>
                <a:lnTo>
                  <a:pt x="3566740" y="121015"/>
                </a:lnTo>
                <a:lnTo>
                  <a:pt x="3582142" y="99412"/>
                </a:lnTo>
                <a:cubicBezTo>
                  <a:pt x="3582297" y="99530"/>
                  <a:pt x="3583944" y="100894"/>
                  <a:pt x="3587084" y="103501"/>
                </a:cubicBezTo>
                <a:cubicBezTo>
                  <a:pt x="3590224" y="106109"/>
                  <a:pt x="3593930" y="109250"/>
                  <a:pt x="3598204" y="112925"/>
                </a:cubicBezTo>
                <a:cubicBezTo>
                  <a:pt x="3602477" y="116599"/>
                  <a:pt x="3606391" y="120096"/>
                  <a:pt x="3609946" y="123415"/>
                </a:cubicBezTo>
                <a:cubicBezTo>
                  <a:pt x="3609621" y="124511"/>
                  <a:pt x="3608921" y="125319"/>
                  <a:pt x="3607846" y="125840"/>
                </a:cubicBezTo>
                <a:cubicBezTo>
                  <a:pt x="3606770" y="126361"/>
                  <a:pt x="3605470" y="126620"/>
                  <a:pt x="3603945" y="126615"/>
                </a:cubicBezTo>
                <a:lnTo>
                  <a:pt x="3534736" y="126615"/>
                </a:lnTo>
                <a:cubicBezTo>
                  <a:pt x="3533536" y="129782"/>
                  <a:pt x="3532136" y="132849"/>
                  <a:pt x="3530536" y="135816"/>
                </a:cubicBezTo>
                <a:cubicBezTo>
                  <a:pt x="3554831" y="138921"/>
                  <a:pt x="3572412" y="143938"/>
                  <a:pt x="3583280" y="150868"/>
                </a:cubicBezTo>
                <a:cubicBezTo>
                  <a:pt x="3594148" y="157798"/>
                  <a:pt x="3600153" y="164816"/>
                  <a:pt x="3601295" y="171921"/>
                </a:cubicBezTo>
                <a:cubicBezTo>
                  <a:pt x="3602437" y="179026"/>
                  <a:pt x="3600566" y="184393"/>
                  <a:pt x="3595682" y="188023"/>
                </a:cubicBezTo>
                <a:cubicBezTo>
                  <a:pt x="3590798" y="191653"/>
                  <a:pt x="3584751" y="191719"/>
                  <a:pt x="3577542" y="188223"/>
                </a:cubicBezTo>
                <a:cubicBezTo>
                  <a:pt x="3573829" y="182268"/>
                  <a:pt x="3567603" y="174976"/>
                  <a:pt x="3558864" y="166345"/>
                </a:cubicBezTo>
                <a:cubicBezTo>
                  <a:pt x="3550126" y="157715"/>
                  <a:pt x="3539550" y="149272"/>
                  <a:pt x="3527136" y="141017"/>
                </a:cubicBezTo>
                <a:cubicBezTo>
                  <a:pt x="3520035" y="152106"/>
                  <a:pt x="3508384" y="161832"/>
                  <a:pt x="3492181" y="170196"/>
                </a:cubicBezTo>
                <a:cubicBezTo>
                  <a:pt x="3475979" y="178559"/>
                  <a:pt x="3453426" y="185635"/>
                  <a:pt x="3424523" y="191423"/>
                </a:cubicBezTo>
                <a:lnTo>
                  <a:pt x="3423322" y="188823"/>
                </a:lnTo>
                <a:cubicBezTo>
                  <a:pt x="3447413" y="180168"/>
                  <a:pt x="3465690" y="170725"/>
                  <a:pt x="3478154" y="160495"/>
                </a:cubicBezTo>
                <a:cubicBezTo>
                  <a:pt x="3490618" y="150264"/>
                  <a:pt x="3499145" y="138971"/>
                  <a:pt x="3503733" y="126615"/>
                </a:cubicBezTo>
                <a:lnTo>
                  <a:pt x="3431324" y="126615"/>
                </a:lnTo>
                <a:lnTo>
                  <a:pt x="3429723" y="121015"/>
                </a:lnTo>
                <a:lnTo>
                  <a:pt x="3505733" y="121015"/>
                </a:lnTo>
                <a:cubicBezTo>
                  <a:pt x="3508958" y="110436"/>
                  <a:pt x="3510808" y="98890"/>
                  <a:pt x="3511284" y="86377"/>
                </a:cubicBezTo>
                <a:cubicBezTo>
                  <a:pt x="3511759" y="73864"/>
                  <a:pt x="3511909" y="60251"/>
                  <a:pt x="3511734" y="45537"/>
                </a:cubicBezTo>
                <a:close/>
                <a:moveTo>
                  <a:pt x="1315459" y="41205"/>
                </a:moveTo>
                <a:lnTo>
                  <a:pt x="1315459" y="73609"/>
                </a:lnTo>
                <a:lnTo>
                  <a:pt x="1319260" y="73609"/>
                </a:lnTo>
                <a:cubicBezTo>
                  <a:pt x="1330061" y="62807"/>
                  <a:pt x="1339862" y="52006"/>
                  <a:pt x="1348664" y="41205"/>
                </a:cubicBezTo>
                <a:close/>
                <a:moveTo>
                  <a:pt x="3972306" y="30803"/>
                </a:moveTo>
                <a:lnTo>
                  <a:pt x="3996508" y="54206"/>
                </a:lnTo>
                <a:cubicBezTo>
                  <a:pt x="3995658" y="55094"/>
                  <a:pt x="3994558" y="55769"/>
                  <a:pt x="3993208" y="56232"/>
                </a:cubicBezTo>
                <a:cubicBezTo>
                  <a:pt x="3991858" y="56694"/>
                  <a:pt x="3989958" y="57019"/>
                  <a:pt x="3987507" y="57207"/>
                </a:cubicBezTo>
                <a:cubicBezTo>
                  <a:pt x="3984686" y="62728"/>
                  <a:pt x="3981328" y="68287"/>
                  <a:pt x="3977431" y="73884"/>
                </a:cubicBezTo>
                <a:cubicBezTo>
                  <a:pt x="3973535" y="79480"/>
                  <a:pt x="3969226" y="84989"/>
                  <a:pt x="3964505" y="90411"/>
                </a:cubicBezTo>
                <a:cubicBezTo>
                  <a:pt x="3978250" y="93300"/>
                  <a:pt x="3987689" y="97461"/>
                  <a:pt x="3992821" y="102894"/>
                </a:cubicBezTo>
                <a:cubicBezTo>
                  <a:pt x="3997952" y="108327"/>
                  <a:pt x="4000015" y="113600"/>
                  <a:pt x="3999009" y="118714"/>
                </a:cubicBezTo>
                <a:cubicBezTo>
                  <a:pt x="3998002" y="123829"/>
                  <a:pt x="3995165" y="127352"/>
                  <a:pt x="3990495" y="129284"/>
                </a:cubicBezTo>
                <a:cubicBezTo>
                  <a:pt x="3985826" y="131217"/>
                  <a:pt x="3980563" y="130127"/>
                  <a:pt x="3974706" y="126015"/>
                </a:cubicBezTo>
                <a:cubicBezTo>
                  <a:pt x="3974035" y="121065"/>
                  <a:pt x="3972726" y="116114"/>
                  <a:pt x="3970780" y="111163"/>
                </a:cubicBezTo>
                <a:cubicBezTo>
                  <a:pt x="3968834" y="106213"/>
                  <a:pt x="3966676" y="101562"/>
                  <a:pt x="3964304" y="97212"/>
                </a:cubicBezTo>
                <a:lnTo>
                  <a:pt x="3964304" y="182222"/>
                </a:lnTo>
                <a:cubicBezTo>
                  <a:pt x="3964225" y="183264"/>
                  <a:pt x="3962183" y="184831"/>
                  <a:pt x="3958178" y="186923"/>
                </a:cubicBezTo>
                <a:cubicBezTo>
                  <a:pt x="3954174" y="189015"/>
                  <a:pt x="3948682" y="190182"/>
                  <a:pt x="3941702" y="190423"/>
                </a:cubicBezTo>
                <a:lnTo>
                  <a:pt x="3936501" y="190423"/>
                </a:lnTo>
                <a:lnTo>
                  <a:pt x="3936501" y="117014"/>
                </a:lnTo>
                <a:cubicBezTo>
                  <a:pt x="3932188" y="120419"/>
                  <a:pt x="3927712" y="123611"/>
                  <a:pt x="3923074" y="126590"/>
                </a:cubicBezTo>
                <a:cubicBezTo>
                  <a:pt x="3918436" y="129570"/>
                  <a:pt x="3913711" y="132312"/>
                  <a:pt x="3908898" y="134816"/>
                </a:cubicBezTo>
                <a:lnTo>
                  <a:pt x="3907298" y="133216"/>
                </a:lnTo>
                <a:cubicBezTo>
                  <a:pt x="3919245" y="121486"/>
                  <a:pt x="3929704" y="108242"/>
                  <a:pt x="3938676" y="93486"/>
                </a:cubicBezTo>
                <a:cubicBezTo>
                  <a:pt x="3947648" y="78730"/>
                  <a:pt x="3954257" y="64437"/>
                  <a:pt x="3958504" y="50606"/>
                </a:cubicBezTo>
                <a:lnTo>
                  <a:pt x="3913098" y="50606"/>
                </a:lnTo>
                <a:lnTo>
                  <a:pt x="3911298" y="45005"/>
                </a:lnTo>
                <a:lnTo>
                  <a:pt x="3957504" y="45005"/>
                </a:lnTo>
                <a:close/>
                <a:moveTo>
                  <a:pt x="3127092" y="30591"/>
                </a:moveTo>
                <a:cubicBezTo>
                  <a:pt x="3126900" y="40900"/>
                  <a:pt x="3126784" y="51296"/>
                  <a:pt x="3126742" y="61780"/>
                </a:cubicBezTo>
                <a:cubicBezTo>
                  <a:pt x="3126700" y="72264"/>
                  <a:pt x="3126684" y="82811"/>
                  <a:pt x="3126692" y="93420"/>
                </a:cubicBezTo>
                <a:lnTo>
                  <a:pt x="3126692" y="105225"/>
                </a:lnTo>
                <a:lnTo>
                  <a:pt x="3133297" y="105225"/>
                </a:lnTo>
                <a:cubicBezTo>
                  <a:pt x="3144889" y="105042"/>
                  <a:pt x="3153528" y="101507"/>
                  <a:pt x="3159216" y="94620"/>
                </a:cubicBezTo>
                <a:cubicBezTo>
                  <a:pt x="3164904" y="87734"/>
                  <a:pt x="3167739" y="78596"/>
                  <a:pt x="3167722" y="67208"/>
                </a:cubicBezTo>
                <a:cubicBezTo>
                  <a:pt x="3167681" y="55090"/>
                  <a:pt x="3164862" y="45960"/>
                  <a:pt x="3159266" y="39820"/>
                </a:cubicBezTo>
                <a:cubicBezTo>
                  <a:pt x="3153670" y="33680"/>
                  <a:pt x="3145548" y="30603"/>
                  <a:pt x="3134898" y="30591"/>
                </a:cubicBezTo>
                <a:close/>
                <a:moveTo>
                  <a:pt x="2946118" y="30591"/>
                </a:moveTo>
                <a:cubicBezTo>
                  <a:pt x="2945926" y="40900"/>
                  <a:pt x="2945809" y="51296"/>
                  <a:pt x="2945767" y="61780"/>
                </a:cubicBezTo>
                <a:cubicBezTo>
                  <a:pt x="2945725" y="72264"/>
                  <a:pt x="2945709" y="82811"/>
                  <a:pt x="2945717" y="93420"/>
                </a:cubicBezTo>
                <a:lnTo>
                  <a:pt x="2945717" y="105225"/>
                </a:lnTo>
                <a:lnTo>
                  <a:pt x="2952322" y="105225"/>
                </a:lnTo>
                <a:cubicBezTo>
                  <a:pt x="2963914" y="105042"/>
                  <a:pt x="2972554" y="101507"/>
                  <a:pt x="2978241" y="94620"/>
                </a:cubicBezTo>
                <a:cubicBezTo>
                  <a:pt x="2983928" y="87734"/>
                  <a:pt x="2986764" y="78596"/>
                  <a:pt x="2986747" y="67208"/>
                </a:cubicBezTo>
                <a:cubicBezTo>
                  <a:pt x="2986706" y="55090"/>
                  <a:pt x="2983887" y="45960"/>
                  <a:pt x="2978291" y="39820"/>
                </a:cubicBezTo>
                <a:cubicBezTo>
                  <a:pt x="2972695" y="33680"/>
                  <a:pt x="2964573" y="30603"/>
                  <a:pt x="2953923" y="30591"/>
                </a:cubicBezTo>
                <a:close/>
                <a:moveTo>
                  <a:pt x="450568" y="30591"/>
                </a:moveTo>
                <a:cubicBezTo>
                  <a:pt x="450376" y="40900"/>
                  <a:pt x="450259" y="51296"/>
                  <a:pt x="450217" y="61780"/>
                </a:cubicBezTo>
                <a:cubicBezTo>
                  <a:pt x="450176" y="72264"/>
                  <a:pt x="450159" y="82811"/>
                  <a:pt x="450167" y="93420"/>
                </a:cubicBezTo>
                <a:lnTo>
                  <a:pt x="450167" y="105225"/>
                </a:lnTo>
                <a:lnTo>
                  <a:pt x="456772" y="105225"/>
                </a:lnTo>
                <a:cubicBezTo>
                  <a:pt x="468364" y="105042"/>
                  <a:pt x="477004" y="101507"/>
                  <a:pt x="482691" y="94620"/>
                </a:cubicBezTo>
                <a:cubicBezTo>
                  <a:pt x="488379" y="87734"/>
                  <a:pt x="491214" y="78596"/>
                  <a:pt x="491197" y="67208"/>
                </a:cubicBezTo>
                <a:cubicBezTo>
                  <a:pt x="491156" y="55090"/>
                  <a:pt x="488337" y="45960"/>
                  <a:pt x="482741" y="39820"/>
                </a:cubicBezTo>
                <a:cubicBezTo>
                  <a:pt x="477145" y="33680"/>
                  <a:pt x="469023" y="30603"/>
                  <a:pt x="458373" y="30591"/>
                </a:cubicBezTo>
                <a:close/>
                <a:moveTo>
                  <a:pt x="279118" y="30591"/>
                </a:moveTo>
                <a:cubicBezTo>
                  <a:pt x="278926" y="40900"/>
                  <a:pt x="278809" y="51296"/>
                  <a:pt x="278767" y="61780"/>
                </a:cubicBezTo>
                <a:cubicBezTo>
                  <a:pt x="278726" y="72264"/>
                  <a:pt x="278709" y="82811"/>
                  <a:pt x="278717" y="93420"/>
                </a:cubicBezTo>
                <a:lnTo>
                  <a:pt x="278717" y="105225"/>
                </a:lnTo>
                <a:lnTo>
                  <a:pt x="285322" y="105225"/>
                </a:lnTo>
                <a:cubicBezTo>
                  <a:pt x="296914" y="105042"/>
                  <a:pt x="305554" y="101507"/>
                  <a:pt x="311241" y="94620"/>
                </a:cubicBezTo>
                <a:cubicBezTo>
                  <a:pt x="316929" y="87734"/>
                  <a:pt x="319764" y="78596"/>
                  <a:pt x="319747" y="67208"/>
                </a:cubicBezTo>
                <a:cubicBezTo>
                  <a:pt x="319706" y="55090"/>
                  <a:pt x="316887" y="45960"/>
                  <a:pt x="311291" y="39820"/>
                </a:cubicBezTo>
                <a:cubicBezTo>
                  <a:pt x="305695" y="33680"/>
                  <a:pt x="297573" y="30603"/>
                  <a:pt x="286923" y="30591"/>
                </a:cubicBezTo>
                <a:close/>
                <a:moveTo>
                  <a:pt x="2093042" y="27003"/>
                </a:moveTo>
                <a:cubicBezTo>
                  <a:pt x="2093200" y="27114"/>
                  <a:pt x="2094906" y="28403"/>
                  <a:pt x="2098161" y="30870"/>
                </a:cubicBezTo>
                <a:cubicBezTo>
                  <a:pt x="2101416" y="33337"/>
                  <a:pt x="2105271" y="36315"/>
                  <a:pt x="2109726" y="39804"/>
                </a:cubicBezTo>
                <a:cubicBezTo>
                  <a:pt x="2114180" y="43294"/>
                  <a:pt x="2118287" y="46628"/>
                  <a:pt x="2122046" y="49806"/>
                </a:cubicBezTo>
                <a:cubicBezTo>
                  <a:pt x="2121729" y="50902"/>
                  <a:pt x="2121062" y="51710"/>
                  <a:pt x="2120046" y="52231"/>
                </a:cubicBezTo>
                <a:cubicBezTo>
                  <a:pt x="2119029" y="52752"/>
                  <a:pt x="2117762" y="53010"/>
                  <a:pt x="2116245" y="53006"/>
                </a:cubicBezTo>
                <a:lnTo>
                  <a:pt x="1946424" y="53006"/>
                </a:lnTo>
                <a:lnTo>
                  <a:pt x="1944824" y="47405"/>
                </a:lnTo>
                <a:lnTo>
                  <a:pt x="2077040" y="47405"/>
                </a:lnTo>
                <a:close/>
                <a:moveTo>
                  <a:pt x="1815324" y="24312"/>
                </a:moveTo>
                <a:lnTo>
                  <a:pt x="1847516" y="27326"/>
                </a:lnTo>
                <a:cubicBezTo>
                  <a:pt x="1847462" y="28553"/>
                  <a:pt x="1846969" y="29602"/>
                  <a:pt x="1846038" y="30474"/>
                </a:cubicBezTo>
                <a:cubicBezTo>
                  <a:pt x="1845107" y="31346"/>
                  <a:pt x="1843462" y="31989"/>
                  <a:pt x="1841103" y="32404"/>
                </a:cubicBezTo>
                <a:lnTo>
                  <a:pt x="1841103" y="137417"/>
                </a:lnTo>
                <a:cubicBezTo>
                  <a:pt x="1840828" y="138584"/>
                  <a:pt x="1838530" y="140000"/>
                  <a:pt x="1834208" y="141667"/>
                </a:cubicBezTo>
                <a:cubicBezTo>
                  <a:pt x="1829887" y="143334"/>
                  <a:pt x="1825191" y="144251"/>
                  <a:pt x="1820120" y="144418"/>
                </a:cubicBezTo>
                <a:lnTo>
                  <a:pt x="1815324" y="144418"/>
                </a:lnTo>
                <a:close/>
                <a:moveTo>
                  <a:pt x="1765312" y="24203"/>
                </a:moveTo>
                <a:cubicBezTo>
                  <a:pt x="1761724" y="30545"/>
                  <a:pt x="1757636" y="36962"/>
                  <a:pt x="1753050" y="43455"/>
                </a:cubicBezTo>
                <a:cubicBezTo>
                  <a:pt x="1748464" y="49947"/>
                  <a:pt x="1743280" y="56265"/>
                  <a:pt x="1737499" y="62407"/>
                </a:cubicBezTo>
                <a:lnTo>
                  <a:pt x="1750294" y="67208"/>
                </a:lnTo>
                <a:lnTo>
                  <a:pt x="1770117" y="67208"/>
                </a:lnTo>
                <a:lnTo>
                  <a:pt x="1783110" y="55006"/>
                </a:lnTo>
                <a:lnTo>
                  <a:pt x="1783510" y="55406"/>
                </a:lnTo>
                <a:cubicBezTo>
                  <a:pt x="1781453" y="49856"/>
                  <a:pt x="1778822" y="44405"/>
                  <a:pt x="1775615" y="39054"/>
                </a:cubicBezTo>
                <a:cubicBezTo>
                  <a:pt x="1772408" y="33704"/>
                  <a:pt x="1768973" y="28753"/>
                  <a:pt x="1765312" y="24203"/>
                </a:cubicBezTo>
                <a:close/>
                <a:moveTo>
                  <a:pt x="4198429" y="23390"/>
                </a:moveTo>
                <a:cubicBezTo>
                  <a:pt x="4198329" y="27599"/>
                  <a:pt x="4198179" y="31845"/>
                  <a:pt x="4197979" y="36129"/>
                </a:cubicBezTo>
                <a:cubicBezTo>
                  <a:pt x="4197779" y="40413"/>
                  <a:pt x="4197529" y="44709"/>
                  <a:pt x="4197229" y="49018"/>
                </a:cubicBezTo>
                <a:lnTo>
                  <a:pt x="4210230" y="49018"/>
                </a:lnTo>
                <a:lnTo>
                  <a:pt x="4210230" y="23390"/>
                </a:lnTo>
                <a:close/>
                <a:moveTo>
                  <a:pt x="3242960" y="23015"/>
                </a:moveTo>
                <a:lnTo>
                  <a:pt x="3374952" y="23015"/>
                </a:lnTo>
                <a:lnTo>
                  <a:pt x="3375752" y="65795"/>
                </a:lnTo>
                <a:lnTo>
                  <a:pt x="3364175" y="65795"/>
                </a:lnTo>
                <a:lnTo>
                  <a:pt x="3353974" y="30791"/>
                </a:lnTo>
                <a:lnTo>
                  <a:pt x="3326146" y="30791"/>
                </a:lnTo>
                <a:cubicBezTo>
                  <a:pt x="3325954" y="41090"/>
                  <a:pt x="3325837" y="51452"/>
                  <a:pt x="3325796" y="61876"/>
                </a:cubicBezTo>
                <a:cubicBezTo>
                  <a:pt x="3325754" y="72300"/>
                  <a:pt x="3325737" y="82812"/>
                  <a:pt x="3325746" y="93411"/>
                </a:cubicBezTo>
                <a:lnTo>
                  <a:pt x="3325746" y="102013"/>
                </a:lnTo>
                <a:cubicBezTo>
                  <a:pt x="3325737" y="112233"/>
                  <a:pt x="3325754" y="122503"/>
                  <a:pt x="3325796" y="132823"/>
                </a:cubicBezTo>
                <a:cubicBezTo>
                  <a:pt x="3325837" y="143143"/>
                  <a:pt x="3325954" y="153412"/>
                  <a:pt x="3326146" y="163632"/>
                </a:cubicBezTo>
                <a:lnTo>
                  <a:pt x="3346566" y="165630"/>
                </a:lnTo>
                <a:lnTo>
                  <a:pt x="3346566" y="172409"/>
                </a:lnTo>
                <a:lnTo>
                  <a:pt x="3271346" y="172409"/>
                </a:lnTo>
                <a:lnTo>
                  <a:pt x="3271346" y="165630"/>
                </a:lnTo>
                <a:lnTo>
                  <a:pt x="3291566" y="163632"/>
                </a:lnTo>
                <a:cubicBezTo>
                  <a:pt x="3291758" y="153621"/>
                  <a:pt x="3291874" y="143484"/>
                  <a:pt x="3291916" y="133223"/>
                </a:cubicBezTo>
                <a:cubicBezTo>
                  <a:pt x="3291958" y="122961"/>
                  <a:pt x="3291974" y="112625"/>
                  <a:pt x="3291966" y="102213"/>
                </a:cubicBezTo>
                <a:lnTo>
                  <a:pt x="3291966" y="93411"/>
                </a:lnTo>
                <a:cubicBezTo>
                  <a:pt x="3291974" y="82899"/>
                  <a:pt x="3291958" y="72413"/>
                  <a:pt x="3291916" y="61951"/>
                </a:cubicBezTo>
                <a:cubicBezTo>
                  <a:pt x="3291874" y="51489"/>
                  <a:pt x="3291758" y="41103"/>
                  <a:pt x="3291566" y="30791"/>
                </a:cubicBezTo>
                <a:lnTo>
                  <a:pt x="3263938" y="30791"/>
                </a:lnTo>
                <a:lnTo>
                  <a:pt x="3253937" y="65795"/>
                </a:lnTo>
                <a:lnTo>
                  <a:pt x="3242160" y="65795"/>
                </a:lnTo>
                <a:close/>
                <a:moveTo>
                  <a:pt x="3074310" y="23015"/>
                </a:moveTo>
                <a:lnTo>
                  <a:pt x="3135298" y="23015"/>
                </a:lnTo>
                <a:cubicBezTo>
                  <a:pt x="3157818" y="23101"/>
                  <a:pt x="3174095" y="26973"/>
                  <a:pt x="3184130" y="34631"/>
                </a:cubicBezTo>
                <a:cubicBezTo>
                  <a:pt x="3194166" y="42289"/>
                  <a:pt x="3199090" y="53215"/>
                  <a:pt x="3198901" y="67408"/>
                </a:cubicBezTo>
                <a:cubicBezTo>
                  <a:pt x="3199186" y="80233"/>
                  <a:pt x="3194370" y="90892"/>
                  <a:pt x="3184455" y="99384"/>
                </a:cubicBezTo>
                <a:cubicBezTo>
                  <a:pt x="3174540" y="107875"/>
                  <a:pt x="3157821" y="112281"/>
                  <a:pt x="3134298" y="112601"/>
                </a:cubicBezTo>
                <a:lnTo>
                  <a:pt x="3126692" y="112601"/>
                </a:lnTo>
                <a:cubicBezTo>
                  <a:pt x="3126684" y="120174"/>
                  <a:pt x="3126700" y="128287"/>
                  <a:pt x="3126742" y="136938"/>
                </a:cubicBezTo>
                <a:cubicBezTo>
                  <a:pt x="3126784" y="145589"/>
                  <a:pt x="3126900" y="154453"/>
                  <a:pt x="3127092" y="163530"/>
                </a:cubicBezTo>
                <a:lnTo>
                  <a:pt x="3148508" y="165715"/>
                </a:lnTo>
                <a:lnTo>
                  <a:pt x="3148508" y="172409"/>
                </a:lnTo>
                <a:lnTo>
                  <a:pt x="3074310" y="172409"/>
                </a:lnTo>
                <a:lnTo>
                  <a:pt x="3074310" y="165556"/>
                </a:lnTo>
                <a:lnTo>
                  <a:pt x="3092313" y="163752"/>
                </a:lnTo>
                <a:cubicBezTo>
                  <a:pt x="3092600" y="153657"/>
                  <a:pt x="3092775" y="143476"/>
                  <a:pt x="3092838" y="133208"/>
                </a:cubicBezTo>
                <a:cubicBezTo>
                  <a:pt x="3092900" y="122940"/>
                  <a:pt x="3092925" y="112612"/>
                  <a:pt x="3092913" y="102224"/>
                </a:cubicBezTo>
                <a:lnTo>
                  <a:pt x="3092913" y="93420"/>
                </a:lnTo>
                <a:cubicBezTo>
                  <a:pt x="3092925" y="83019"/>
                  <a:pt x="3092900" y="72656"/>
                  <a:pt x="3092838" y="62330"/>
                </a:cubicBezTo>
                <a:cubicBezTo>
                  <a:pt x="3092775" y="52005"/>
                  <a:pt x="3092600" y="41692"/>
                  <a:pt x="3092313" y="31391"/>
                </a:cubicBezTo>
                <a:lnTo>
                  <a:pt x="3074310" y="29793"/>
                </a:lnTo>
                <a:close/>
                <a:moveTo>
                  <a:pt x="2893336" y="23015"/>
                </a:moveTo>
                <a:lnTo>
                  <a:pt x="2954323" y="23015"/>
                </a:lnTo>
                <a:cubicBezTo>
                  <a:pt x="2976842" y="23101"/>
                  <a:pt x="2993120" y="26973"/>
                  <a:pt x="3003156" y="34631"/>
                </a:cubicBezTo>
                <a:cubicBezTo>
                  <a:pt x="3013191" y="42289"/>
                  <a:pt x="3018114" y="53215"/>
                  <a:pt x="3017926" y="67408"/>
                </a:cubicBezTo>
                <a:cubicBezTo>
                  <a:pt x="3018210" y="80233"/>
                  <a:pt x="3013395" y="90892"/>
                  <a:pt x="3003480" y="99384"/>
                </a:cubicBezTo>
                <a:cubicBezTo>
                  <a:pt x="2993565" y="107875"/>
                  <a:pt x="2976846" y="112281"/>
                  <a:pt x="2953323" y="112601"/>
                </a:cubicBezTo>
                <a:lnTo>
                  <a:pt x="2945717" y="112601"/>
                </a:lnTo>
                <a:cubicBezTo>
                  <a:pt x="2945709" y="120174"/>
                  <a:pt x="2945725" y="128287"/>
                  <a:pt x="2945767" y="136938"/>
                </a:cubicBezTo>
                <a:cubicBezTo>
                  <a:pt x="2945809" y="145589"/>
                  <a:pt x="2945926" y="154453"/>
                  <a:pt x="2946118" y="163530"/>
                </a:cubicBezTo>
                <a:lnTo>
                  <a:pt x="2967533" y="165715"/>
                </a:lnTo>
                <a:lnTo>
                  <a:pt x="2967533" y="172409"/>
                </a:lnTo>
                <a:lnTo>
                  <a:pt x="2893336" y="172409"/>
                </a:lnTo>
                <a:lnTo>
                  <a:pt x="2893336" y="165556"/>
                </a:lnTo>
                <a:lnTo>
                  <a:pt x="2911338" y="163752"/>
                </a:lnTo>
                <a:cubicBezTo>
                  <a:pt x="2911625" y="153657"/>
                  <a:pt x="2911800" y="143476"/>
                  <a:pt x="2911863" y="133208"/>
                </a:cubicBezTo>
                <a:cubicBezTo>
                  <a:pt x="2911925" y="122940"/>
                  <a:pt x="2911950" y="112612"/>
                  <a:pt x="2911938" y="102224"/>
                </a:cubicBezTo>
                <a:lnTo>
                  <a:pt x="2911938" y="93420"/>
                </a:lnTo>
                <a:cubicBezTo>
                  <a:pt x="2911950" y="83019"/>
                  <a:pt x="2911925" y="72656"/>
                  <a:pt x="2911863" y="62330"/>
                </a:cubicBezTo>
                <a:cubicBezTo>
                  <a:pt x="2911800" y="52005"/>
                  <a:pt x="2911625" y="41692"/>
                  <a:pt x="2911338" y="31391"/>
                </a:cubicBezTo>
                <a:lnTo>
                  <a:pt x="2893336" y="29793"/>
                </a:lnTo>
                <a:close/>
                <a:moveTo>
                  <a:pt x="566435" y="23015"/>
                </a:moveTo>
                <a:lnTo>
                  <a:pt x="698428" y="23015"/>
                </a:lnTo>
                <a:lnTo>
                  <a:pt x="699227" y="65795"/>
                </a:lnTo>
                <a:lnTo>
                  <a:pt x="687651" y="65795"/>
                </a:lnTo>
                <a:lnTo>
                  <a:pt x="677449" y="30791"/>
                </a:lnTo>
                <a:lnTo>
                  <a:pt x="649621" y="30791"/>
                </a:lnTo>
                <a:cubicBezTo>
                  <a:pt x="649429" y="41090"/>
                  <a:pt x="649312" y="51452"/>
                  <a:pt x="649271" y="61876"/>
                </a:cubicBezTo>
                <a:cubicBezTo>
                  <a:pt x="649229" y="72300"/>
                  <a:pt x="649212" y="82812"/>
                  <a:pt x="649221" y="93411"/>
                </a:cubicBezTo>
                <a:lnTo>
                  <a:pt x="649221" y="102013"/>
                </a:lnTo>
                <a:cubicBezTo>
                  <a:pt x="649212" y="112233"/>
                  <a:pt x="649229" y="122503"/>
                  <a:pt x="649271" y="132823"/>
                </a:cubicBezTo>
                <a:cubicBezTo>
                  <a:pt x="649312" y="143143"/>
                  <a:pt x="649429" y="153412"/>
                  <a:pt x="649621" y="163632"/>
                </a:cubicBezTo>
                <a:lnTo>
                  <a:pt x="670042" y="165630"/>
                </a:lnTo>
                <a:lnTo>
                  <a:pt x="670042" y="172409"/>
                </a:lnTo>
                <a:lnTo>
                  <a:pt x="594821" y="172409"/>
                </a:lnTo>
                <a:lnTo>
                  <a:pt x="594821" y="165630"/>
                </a:lnTo>
                <a:lnTo>
                  <a:pt x="615041" y="163632"/>
                </a:lnTo>
                <a:cubicBezTo>
                  <a:pt x="615233" y="153621"/>
                  <a:pt x="615350" y="143484"/>
                  <a:pt x="615392" y="133223"/>
                </a:cubicBezTo>
                <a:cubicBezTo>
                  <a:pt x="615433" y="122961"/>
                  <a:pt x="615450" y="112625"/>
                  <a:pt x="615442" y="102213"/>
                </a:cubicBezTo>
                <a:lnTo>
                  <a:pt x="615442" y="93411"/>
                </a:lnTo>
                <a:cubicBezTo>
                  <a:pt x="615450" y="82899"/>
                  <a:pt x="615433" y="72413"/>
                  <a:pt x="615392" y="61951"/>
                </a:cubicBezTo>
                <a:cubicBezTo>
                  <a:pt x="615350" y="51489"/>
                  <a:pt x="615233" y="41103"/>
                  <a:pt x="615041" y="30791"/>
                </a:cubicBezTo>
                <a:lnTo>
                  <a:pt x="587413" y="30791"/>
                </a:lnTo>
                <a:lnTo>
                  <a:pt x="577412" y="65795"/>
                </a:lnTo>
                <a:lnTo>
                  <a:pt x="565635" y="65795"/>
                </a:lnTo>
                <a:close/>
                <a:moveTo>
                  <a:pt x="397786" y="23015"/>
                </a:moveTo>
                <a:lnTo>
                  <a:pt x="458774" y="23015"/>
                </a:lnTo>
                <a:cubicBezTo>
                  <a:pt x="481293" y="23101"/>
                  <a:pt x="497570" y="26973"/>
                  <a:pt x="507606" y="34631"/>
                </a:cubicBezTo>
                <a:cubicBezTo>
                  <a:pt x="517641" y="42289"/>
                  <a:pt x="522565" y="53215"/>
                  <a:pt x="522376" y="67408"/>
                </a:cubicBezTo>
                <a:cubicBezTo>
                  <a:pt x="522660" y="80233"/>
                  <a:pt x="517845" y="90892"/>
                  <a:pt x="507930" y="99384"/>
                </a:cubicBezTo>
                <a:cubicBezTo>
                  <a:pt x="498015" y="107875"/>
                  <a:pt x="481296" y="112281"/>
                  <a:pt x="457773" y="112601"/>
                </a:cubicBezTo>
                <a:lnTo>
                  <a:pt x="450167" y="112601"/>
                </a:lnTo>
                <a:cubicBezTo>
                  <a:pt x="450159" y="120174"/>
                  <a:pt x="450176" y="128287"/>
                  <a:pt x="450217" y="136938"/>
                </a:cubicBezTo>
                <a:cubicBezTo>
                  <a:pt x="450259" y="145589"/>
                  <a:pt x="450376" y="154453"/>
                  <a:pt x="450568" y="163530"/>
                </a:cubicBezTo>
                <a:lnTo>
                  <a:pt x="471983" y="165715"/>
                </a:lnTo>
                <a:lnTo>
                  <a:pt x="471983" y="172409"/>
                </a:lnTo>
                <a:lnTo>
                  <a:pt x="397786" y="172409"/>
                </a:lnTo>
                <a:lnTo>
                  <a:pt x="397786" y="165556"/>
                </a:lnTo>
                <a:lnTo>
                  <a:pt x="415788" y="163752"/>
                </a:lnTo>
                <a:cubicBezTo>
                  <a:pt x="416076" y="153657"/>
                  <a:pt x="416251" y="143476"/>
                  <a:pt x="416313" y="133208"/>
                </a:cubicBezTo>
                <a:cubicBezTo>
                  <a:pt x="416376" y="122940"/>
                  <a:pt x="416401" y="112612"/>
                  <a:pt x="416388" y="102224"/>
                </a:cubicBezTo>
                <a:lnTo>
                  <a:pt x="416388" y="93420"/>
                </a:lnTo>
                <a:cubicBezTo>
                  <a:pt x="416401" y="83019"/>
                  <a:pt x="416376" y="72656"/>
                  <a:pt x="416313" y="62330"/>
                </a:cubicBezTo>
                <a:cubicBezTo>
                  <a:pt x="416251" y="52005"/>
                  <a:pt x="416076" y="41692"/>
                  <a:pt x="415788" y="31391"/>
                </a:cubicBezTo>
                <a:lnTo>
                  <a:pt x="397786" y="29793"/>
                </a:lnTo>
                <a:close/>
                <a:moveTo>
                  <a:pt x="226336" y="23015"/>
                </a:moveTo>
                <a:lnTo>
                  <a:pt x="287324" y="23015"/>
                </a:lnTo>
                <a:cubicBezTo>
                  <a:pt x="309843" y="23101"/>
                  <a:pt x="326120" y="26973"/>
                  <a:pt x="336156" y="34631"/>
                </a:cubicBezTo>
                <a:cubicBezTo>
                  <a:pt x="346191" y="42289"/>
                  <a:pt x="351115" y="53215"/>
                  <a:pt x="350926" y="67408"/>
                </a:cubicBezTo>
                <a:cubicBezTo>
                  <a:pt x="351210" y="80233"/>
                  <a:pt x="346395" y="90892"/>
                  <a:pt x="336480" y="99384"/>
                </a:cubicBezTo>
                <a:cubicBezTo>
                  <a:pt x="326565" y="107875"/>
                  <a:pt x="309846" y="112281"/>
                  <a:pt x="286323" y="112601"/>
                </a:cubicBezTo>
                <a:lnTo>
                  <a:pt x="278717" y="112601"/>
                </a:lnTo>
                <a:cubicBezTo>
                  <a:pt x="278709" y="120174"/>
                  <a:pt x="278726" y="128287"/>
                  <a:pt x="278767" y="136938"/>
                </a:cubicBezTo>
                <a:cubicBezTo>
                  <a:pt x="278809" y="145589"/>
                  <a:pt x="278926" y="154453"/>
                  <a:pt x="279118" y="163530"/>
                </a:cubicBezTo>
                <a:lnTo>
                  <a:pt x="300533" y="165715"/>
                </a:lnTo>
                <a:lnTo>
                  <a:pt x="300533" y="172409"/>
                </a:lnTo>
                <a:lnTo>
                  <a:pt x="226336" y="172409"/>
                </a:lnTo>
                <a:lnTo>
                  <a:pt x="226336" y="165556"/>
                </a:lnTo>
                <a:lnTo>
                  <a:pt x="244338" y="163752"/>
                </a:lnTo>
                <a:cubicBezTo>
                  <a:pt x="244626" y="153657"/>
                  <a:pt x="244801" y="143476"/>
                  <a:pt x="244863" y="133208"/>
                </a:cubicBezTo>
                <a:cubicBezTo>
                  <a:pt x="244926" y="122940"/>
                  <a:pt x="244951" y="112612"/>
                  <a:pt x="244938" y="102224"/>
                </a:cubicBezTo>
                <a:lnTo>
                  <a:pt x="244938" y="93420"/>
                </a:lnTo>
                <a:cubicBezTo>
                  <a:pt x="244951" y="83019"/>
                  <a:pt x="244926" y="72656"/>
                  <a:pt x="244863" y="62330"/>
                </a:cubicBezTo>
                <a:cubicBezTo>
                  <a:pt x="244801" y="52005"/>
                  <a:pt x="244626" y="41692"/>
                  <a:pt x="244338" y="31391"/>
                </a:cubicBezTo>
                <a:lnTo>
                  <a:pt x="226336" y="29793"/>
                </a:lnTo>
                <a:close/>
                <a:moveTo>
                  <a:pt x="64208" y="3400"/>
                </a:moveTo>
                <a:lnTo>
                  <a:pt x="101212" y="6800"/>
                </a:lnTo>
                <a:cubicBezTo>
                  <a:pt x="101079" y="8305"/>
                  <a:pt x="100496" y="9547"/>
                  <a:pt x="99462" y="10526"/>
                </a:cubicBezTo>
                <a:cubicBezTo>
                  <a:pt x="98429" y="11505"/>
                  <a:pt x="96545" y="12197"/>
                  <a:pt x="93811" y="12601"/>
                </a:cubicBezTo>
                <a:lnTo>
                  <a:pt x="93811" y="49606"/>
                </a:lnTo>
                <a:lnTo>
                  <a:pt x="127416" y="49606"/>
                </a:lnTo>
                <a:lnTo>
                  <a:pt x="141217" y="33804"/>
                </a:lnTo>
                <a:lnTo>
                  <a:pt x="169221" y="55806"/>
                </a:lnTo>
                <a:cubicBezTo>
                  <a:pt x="168425" y="56932"/>
                  <a:pt x="167216" y="57982"/>
                  <a:pt x="165595" y="58957"/>
                </a:cubicBezTo>
                <a:cubicBezTo>
                  <a:pt x="163974" y="59932"/>
                  <a:pt x="161916" y="60682"/>
                  <a:pt x="159420" y="61207"/>
                </a:cubicBezTo>
                <a:lnTo>
                  <a:pt x="159420" y="182022"/>
                </a:lnTo>
                <a:cubicBezTo>
                  <a:pt x="159181" y="182751"/>
                  <a:pt x="157747" y="183739"/>
                  <a:pt x="155115" y="184986"/>
                </a:cubicBezTo>
                <a:cubicBezTo>
                  <a:pt x="152484" y="186233"/>
                  <a:pt x="149286" y="187369"/>
                  <a:pt x="145522" y="188393"/>
                </a:cubicBezTo>
                <a:cubicBezTo>
                  <a:pt x="141757" y="189418"/>
                  <a:pt x="138055" y="189962"/>
                  <a:pt x="134417" y="190023"/>
                </a:cubicBezTo>
                <a:lnTo>
                  <a:pt x="129816" y="190023"/>
                </a:lnTo>
                <a:lnTo>
                  <a:pt x="129816" y="172021"/>
                </a:lnTo>
                <a:lnTo>
                  <a:pt x="29003" y="172021"/>
                </a:lnTo>
                <a:lnTo>
                  <a:pt x="29003" y="181222"/>
                </a:lnTo>
                <a:cubicBezTo>
                  <a:pt x="28749" y="183135"/>
                  <a:pt x="26207" y="185260"/>
                  <a:pt x="21377" y="187598"/>
                </a:cubicBezTo>
                <a:cubicBezTo>
                  <a:pt x="16548" y="189936"/>
                  <a:pt x="10955" y="191211"/>
                  <a:pt x="4600" y="191423"/>
                </a:cubicBezTo>
                <a:lnTo>
                  <a:pt x="0" y="191423"/>
                </a:lnTo>
                <a:lnTo>
                  <a:pt x="0" y="37404"/>
                </a:lnTo>
                <a:lnTo>
                  <a:pt x="31004" y="49606"/>
                </a:lnTo>
                <a:lnTo>
                  <a:pt x="64208" y="49606"/>
                </a:lnTo>
                <a:close/>
                <a:moveTo>
                  <a:pt x="4023512" y="3000"/>
                </a:moveTo>
                <a:lnTo>
                  <a:pt x="4060916" y="6400"/>
                </a:lnTo>
                <a:cubicBezTo>
                  <a:pt x="4060784" y="7905"/>
                  <a:pt x="4060200" y="9146"/>
                  <a:pt x="4059166" y="10126"/>
                </a:cubicBezTo>
                <a:cubicBezTo>
                  <a:pt x="4058133" y="11105"/>
                  <a:pt x="4056249" y="11797"/>
                  <a:pt x="4053516" y="12201"/>
                </a:cubicBezTo>
                <a:lnTo>
                  <a:pt x="4053516" y="74409"/>
                </a:lnTo>
                <a:lnTo>
                  <a:pt x="4059916" y="74409"/>
                </a:lnTo>
                <a:lnTo>
                  <a:pt x="4073518" y="55006"/>
                </a:lnTo>
                <a:cubicBezTo>
                  <a:pt x="4073654" y="55116"/>
                  <a:pt x="4075094" y="56363"/>
                  <a:pt x="4077837" y="58748"/>
                </a:cubicBezTo>
                <a:cubicBezTo>
                  <a:pt x="4080581" y="61132"/>
                  <a:pt x="4083813" y="63994"/>
                  <a:pt x="4087535" y="67334"/>
                </a:cubicBezTo>
                <a:cubicBezTo>
                  <a:pt x="4091256" y="70674"/>
                  <a:pt x="4094652" y="73832"/>
                  <a:pt x="4097721" y="76809"/>
                </a:cubicBezTo>
                <a:cubicBezTo>
                  <a:pt x="4097404" y="77905"/>
                  <a:pt x="4096738" y="78714"/>
                  <a:pt x="4095721" y="79234"/>
                </a:cubicBezTo>
                <a:cubicBezTo>
                  <a:pt x="4094704" y="79755"/>
                  <a:pt x="4093437" y="80014"/>
                  <a:pt x="4091920" y="80010"/>
                </a:cubicBezTo>
                <a:lnTo>
                  <a:pt x="4053516" y="80010"/>
                </a:lnTo>
                <a:lnTo>
                  <a:pt x="4053516" y="174621"/>
                </a:lnTo>
                <a:lnTo>
                  <a:pt x="4060316" y="174621"/>
                </a:lnTo>
                <a:lnTo>
                  <a:pt x="4074918" y="153619"/>
                </a:lnTo>
                <a:cubicBezTo>
                  <a:pt x="4075063" y="153737"/>
                  <a:pt x="4076596" y="155078"/>
                  <a:pt x="4079519" y="157641"/>
                </a:cubicBezTo>
                <a:cubicBezTo>
                  <a:pt x="4082441" y="160205"/>
                  <a:pt x="4085886" y="163279"/>
                  <a:pt x="4089854" y="166865"/>
                </a:cubicBezTo>
                <a:cubicBezTo>
                  <a:pt x="4093820" y="170450"/>
                  <a:pt x="4097443" y="173836"/>
                  <a:pt x="4100722" y="177022"/>
                </a:cubicBezTo>
                <a:cubicBezTo>
                  <a:pt x="4100405" y="178118"/>
                  <a:pt x="4099738" y="178926"/>
                  <a:pt x="4098721" y="179447"/>
                </a:cubicBezTo>
                <a:cubicBezTo>
                  <a:pt x="4097704" y="179968"/>
                  <a:pt x="4096438" y="180226"/>
                  <a:pt x="4094921" y="180222"/>
                </a:cubicBezTo>
                <a:lnTo>
                  <a:pt x="3977306" y="180222"/>
                </a:lnTo>
                <a:lnTo>
                  <a:pt x="3975706" y="174621"/>
                </a:lnTo>
                <a:lnTo>
                  <a:pt x="4023512" y="174621"/>
                </a:lnTo>
                <a:lnTo>
                  <a:pt x="4023512" y="80010"/>
                </a:lnTo>
                <a:lnTo>
                  <a:pt x="3989908" y="80010"/>
                </a:lnTo>
                <a:lnTo>
                  <a:pt x="3988308" y="74409"/>
                </a:lnTo>
                <a:lnTo>
                  <a:pt x="4023512" y="74409"/>
                </a:lnTo>
                <a:close/>
                <a:moveTo>
                  <a:pt x="4255236" y="2612"/>
                </a:moveTo>
                <a:cubicBezTo>
                  <a:pt x="4267902" y="7073"/>
                  <a:pt x="4276225" y="12260"/>
                  <a:pt x="4280205" y="18175"/>
                </a:cubicBezTo>
                <a:cubicBezTo>
                  <a:pt x="4284185" y="24089"/>
                  <a:pt x="4285238" y="29459"/>
                  <a:pt x="4283364" y="34283"/>
                </a:cubicBezTo>
                <a:cubicBezTo>
                  <a:pt x="4281491" y="39107"/>
                  <a:pt x="4278106" y="42114"/>
                  <a:pt x="4273210" y="43304"/>
                </a:cubicBezTo>
                <a:cubicBezTo>
                  <a:pt x="4268314" y="44493"/>
                  <a:pt x="4263323" y="42594"/>
                  <a:pt x="4258236" y="37604"/>
                </a:cubicBezTo>
                <a:cubicBezTo>
                  <a:pt x="4258974" y="31599"/>
                  <a:pt x="4258849" y="25599"/>
                  <a:pt x="4257862" y="19604"/>
                </a:cubicBezTo>
                <a:cubicBezTo>
                  <a:pt x="4256874" y="13609"/>
                  <a:pt x="4255399" y="8212"/>
                  <a:pt x="4253436" y="3412"/>
                </a:cubicBezTo>
                <a:close/>
                <a:moveTo>
                  <a:pt x="821207" y="2400"/>
                </a:moveTo>
                <a:lnTo>
                  <a:pt x="861012" y="6000"/>
                </a:lnTo>
                <a:cubicBezTo>
                  <a:pt x="860741" y="7592"/>
                  <a:pt x="860033" y="8859"/>
                  <a:pt x="858887" y="9801"/>
                </a:cubicBezTo>
                <a:cubicBezTo>
                  <a:pt x="857741" y="10743"/>
                  <a:pt x="855982" y="11409"/>
                  <a:pt x="853611" y="11801"/>
                </a:cubicBezTo>
                <a:cubicBezTo>
                  <a:pt x="853440" y="20606"/>
                  <a:pt x="853232" y="29249"/>
                  <a:pt x="852986" y="37729"/>
                </a:cubicBezTo>
                <a:cubicBezTo>
                  <a:pt x="852740" y="46209"/>
                  <a:pt x="852282" y="54502"/>
                  <a:pt x="851611" y="62607"/>
                </a:cubicBezTo>
                <a:lnTo>
                  <a:pt x="890216" y="62607"/>
                </a:lnTo>
                <a:lnTo>
                  <a:pt x="906818" y="41605"/>
                </a:lnTo>
                <a:cubicBezTo>
                  <a:pt x="906978" y="41720"/>
                  <a:pt x="908724" y="43046"/>
                  <a:pt x="912056" y="45583"/>
                </a:cubicBezTo>
                <a:cubicBezTo>
                  <a:pt x="915387" y="48120"/>
                  <a:pt x="919340" y="51180"/>
                  <a:pt x="923916" y="54762"/>
                </a:cubicBezTo>
                <a:cubicBezTo>
                  <a:pt x="928492" y="58344"/>
                  <a:pt x="932727" y="61759"/>
                  <a:pt x="936622" y="65008"/>
                </a:cubicBezTo>
                <a:cubicBezTo>
                  <a:pt x="936297" y="66104"/>
                  <a:pt x="935596" y="66912"/>
                  <a:pt x="934521" y="67433"/>
                </a:cubicBezTo>
                <a:cubicBezTo>
                  <a:pt x="933446" y="67954"/>
                  <a:pt x="932146" y="68212"/>
                  <a:pt x="930621" y="68208"/>
                </a:cubicBezTo>
                <a:lnTo>
                  <a:pt x="852611" y="68208"/>
                </a:lnTo>
                <a:cubicBezTo>
                  <a:pt x="855761" y="86790"/>
                  <a:pt x="864063" y="104133"/>
                  <a:pt x="877514" y="120240"/>
                </a:cubicBezTo>
                <a:cubicBezTo>
                  <a:pt x="890966" y="136346"/>
                  <a:pt x="911068" y="149539"/>
                  <a:pt x="937822" y="159819"/>
                </a:cubicBezTo>
                <a:lnTo>
                  <a:pt x="937622" y="162220"/>
                </a:lnTo>
                <a:cubicBezTo>
                  <a:pt x="930221" y="163707"/>
                  <a:pt x="924370" y="166883"/>
                  <a:pt x="920069" y="171746"/>
                </a:cubicBezTo>
                <a:cubicBezTo>
                  <a:pt x="915769" y="176609"/>
                  <a:pt x="913019" y="183235"/>
                  <a:pt x="911818" y="191623"/>
                </a:cubicBezTo>
                <a:cubicBezTo>
                  <a:pt x="897930" y="182431"/>
                  <a:pt x="886768" y="171368"/>
                  <a:pt x="878333" y="158434"/>
                </a:cubicBezTo>
                <a:cubicBezTo>
                  <a:pt x="869897" y="145500"/>
                  <a:pt x="863506" y="131844"/>
                  <a:pt x="859160" y="117466"/>
                </a:cubicBezTo>
                <a:cubicBezTo>
                  <a:pt x="854814" y="103088"/>
                  <a:pt x="851831" y="89135"/>
                  <a:pt x="850211" y="75609"/>
                </a:cubicBezTo>
                <a:cubicBezTo>
                  <a:pt x="848324" y="91710"/>
                  <a:pt x="844119" y="106847"/>
                  <a:pt x="837594" y="121022"/>
                </a:cubicBezTo>
                <a:cubicBezTo>
                  <a:pt x="831070" y="135197"/>
                  <a:pt x="820745" y="148216"/>
                  <a:pt x="806620" y="160079"/>
                </a:cubicBezTo>
                <a:cubicBezTo>
                  <a:pt x="792495" y="171942"/>
                  <a:pt x="773088" y="182457"/>
                  <a:pt x="748398" y="191623"/>
                </a:cubicBezTo>
                <a:lnTo>
                  <a:pt x="746798" y="189023"/>
                </a:lnTo>
                <a:cubicBezTo>
                  <a:pt x="764753" y="177364"/>
                  <a:pt x="778827" y="165145"/>
                  <a:pt x="789018" y="152367"/>
                </a:cubicBezTo>
                <a:cubicBezTo>
                  <a:pt x="799209" y="139589"/>
                  <a:pt x="806600" y="126199"/>
                  <a:pt x="811191" y="112199"/>
                </a:cubicBezTo>
                <a:cubicBezTo>
                  <a:pt x="815782" y="98198"/>
                  <a:pt x="818654" y="83535"/>
                  <a:pt x="819807" y="68208"/>
                </a:cubicBezTo>
                <a:lnTo>
                  <a:pt x="750198" y="68208"/>
                </a:lnTo>
                <a:lnTo>
                  <a:pt x="748598" y="62607"/>
                </a:lnTo>
                <a:lnTo>
                  <a:pt x="820207" y="62607"/>
                </a:lnTo>
                <a:cubicBezTo>
                  <a:pt x="820774" y="53110"/>
                  <a:pt x="821091" y="43351"/>
                  <a:pt x="821157" y="33329"/>
                </a:cubicBezTo>
                <a:cubicBezTo>
                  <a:pt x="821224" y="23307"/>
                  <a:pt x="821240" y="12997"/>
                  <a:pt x="821207" y="2400"/>
                </a:cubicBezTo>
                <a:close/>
                <a:moveTo>
                  <a:pt x="3497932" y="2000"/>
                </a:moveTo>
                <a:cubicBezTo>
                  <a:pt x="3510970" y="1410"/>
                  <a:pt x="3520774" y="2527"/>
                  <a:pt x="3527345" y="5350"/>
                </a:cubicBezTo>
                <a:cubicBezTo>
                  <a:pt x="3533916" y="8173"/>
                  <a:pt x="3537938" y="11741"/>
                  <a:pt x="3539412" y="16052"/>
                </a:cubicBezTo>
                <a:cubicBezTo>
                  <a:pt x="3540886" y="20362"/>
                  <a:pt x="3540495" y="24455"/>
                  <a:pt x="3538240" y="28328"/>
                </a:cubicBezTo>
                <a:cubicBezTo>
                  <a:pt x="3535985" y="32201"/>
                  <a:pt x="3532550" y="34893"/>
                  <a:pt x="3527936" y="36404"/>
                </a:cubicBezTo>
                <a:lnTo>
                  <a:pt x="3574542" y="36404"/>
                </a:lnTo>
                <a:lnTo>
                  <a:pt x="3588743" y="22002"/>
                </a:lnTo>
                <a:lnTo>
                  <a:pt x="3613746" y="45405"/>
                </a:lnTo>
                <a:cubicBezTo>
                  <a:pt x="3612984" y="46289"/>
                  <a:pt x="3612009" y="46922"/>
                  <a:pt x="3610821" y="47305"/>
                </a:cubicBezTo>
                <a:cubicBezTo>
                  <a:pt x="3609633" y="47689"/>
                  <a:pt x="3608008" y="47922"/>
                  <a:pt x="3605946" y="48006"/>
                </a:cubicBezTo>
                <a:cubicBezTo>
                  <a:pt x="3601974" y="51643"/>
                  <a:pt x="3597165" y="55469"/>
                  <a:pt x="3591519" y="59482"/>
                </a:cubicBezTo>
                <a:cubicBezTo>
                  <a:pt x="3585872" y="63495"/>
                  <a:pt x="3580413" y="66870"/>
                  <a:pt x="3575142" y="69608"/>
                </a:cubicBezTo>
                <a:lnTo>
                  <a:pt x="3573741" y="68408"/>
                </a:lnTo>
                <a:cubicBezTo>
                  <a:pt x="3574358" y="64583"/>
                  <a:pt x="3574925" y="60282"/>
                  <a:pt x="3575442" y="55506"/>
                </a:cubicBezTo>
                <a:cubicBezTo>
                  <a:pt x="3575958" y="50731"/>
                  <a:pt x="3576325" y="46230"/>
                  <a:pt x="3576542" y="42005"/>
                </a:cubicBezTo>
                <a:lnTo>
                  <a:pt x="3457927" y="42005"/>
                </a:lnTo>
                <a:cubicBezTo>
                  <a:pt x="3459036" y="49743"/>
                  <a:pt x="3458569" y="56269"/>
                  <a:pt x="3456527" y="61582"/>
                </a:cubicBezTo>
                <a:cubicBezTo>
                  <a:pt x="3454485" y="66895"/>
                  <a:pt x="3451418" y="70771"/>
                  <a:pt x="3447326" y="73209"/>
                </a:cubicBezTo>
                <a:cubicBezTo>
                  <a:pt x="3443100" y="75480"/>
                  <a:pt x="3438500" y="75738"/>
                  <a:pt x="3433524" y="73984"/>
                </a:cubicBezTo>
                <a:cubicBezTo>
                  <a:pt x="3428548" y="72229"/>
                  <a:pt x="3425148" y="68637"/>
                  <a:pt x="3423322" y="63207"/>
                </a:cubicBezTo>
                <a:cubicBezTo>
                  <a:pt x="3422147" y="58086"/>
                  <a:pt x="3422748" y="53727"/>
                  <a:pt x="3425123" y="50131"/>
                </a:cubicBezTo>
                <a:cubicBezTo>
                  <a:pt x="3427498" y="46534"/>
                  <a:pt x="3430898" y="43826"/>
                  <a:pt x="3435324" y="42005"/>
                </a:cubicBezTo>
                <a:cubicBezTo>
                  <a:pt x="3438683" y="40421"/>
                  <a:pt x="3442016" y="37988"/>
                  <a:pt x="3445325" y="34704"/>
                </a:cubicBezTo>
                <a:cubicBezTo>
                  <a:pt x="3448634" y="31420"/>
                  <a:pt x="3450368" y="27786"/>
                  <a:pt x="3450526" y="23802"/>
                </a:cubicBezTo>
                <a:lnTo>
                  <a:pt x="3452526" y="23802"/>
                </a:lnTo>
                <a:cubicBezTo>
                  <a:pt x="3454493" y="28203"/>
                  <a:pt x="3455960" y="32404"/>
                  <a:pt x="3456927" y="36404"/>
                </a:cubicBezTo>
                <a:lnTo>
                  <a:pt x="3517334" y="36404"/>
                </a:lnTo>
                <a:cubicBezTo>
                  <a:pt x="3516026" y="36012"/>
                  <a:pt x="3514692" y="35496"/>
                  <a:pt x="3513334" y="34854"/>
                </a:cubicBezTo>
                <a:cubicBezTo>
                  <a:pt x="3511975" y="34212"/>
                  <a:pt x="3510642" y="33395"/>
                  <a:pt x="3509333" y="32404"/>
                </a:cubicBezTo>
                <a:cubicBezTo>
                  <a:pt x="3509392" y="26690"/>
                  <a:pt x="3508325" y="21215"/>
                  <a:pt x="3506133" y="15977"/>
                </a:cubicBezTo>
                <a:cubicBezTo>
                  <a:pt x="3503941" y="10738"/>
                  <a:pt x="3500874" y="6413"/>
                  <a:pt x="3496932" y="3000"/>
                </a:cubicBezTo>
                <a:close/>
                <a:moveTo>
                  <a:pt x="2284961" y="2000"/>
                </a:moveTo>
                <a:lnTo>
                  <a:pt x="2322166" y="12801"/>
                </a:lnTo>
                <a:cubicBezTo>
                  <a:pt x="2321770" y="14114"/>
                  <a:pt x="2320912" y="15139"/>
                  <a:pt x="2319590" y="15876"/>
                </a:cubicBezTo>
                <a:cubicBezTo>
                  <a:pt x="2318270" y="16614"/>
                  <a:pt x="2316461" y="16989"/>
                  <a:pt x="2314165" y="17002"/>
                </a:cubicBezTo>
                <a:cubicBezTo>
                  <a:pt x="2310764" y="25369"/>
                  <a:pt x="2306964" y="33237"/>
                  <a:pt x="2302764" y="40605"/>
                </a:cubicBezTo>
                <a:lnTo>
                  <a:pt x="2327767" y="40605"/>
                </a:lnTo>
                <a:lnTo>
                  <a:pt x="2342768" y="25403"/>
                </a:lnTo>
                <a:lnTo>
                  <a:pt x="2366972" y="47005"/>
                </a:lnTo>
                <a:cubicBezTo>
                  <a:pt x="2366196" y="48006"/>
                  <a:pt x="2365096" y="48856"/>
                  <a:pt x="2363671" y="49556"/>
                </a:cubicBezTo>
                <a:cubicBezTo>
                  <a:pt x="2362246" y="50256"/>
                  <a:pt x="2360346" y="50806"/>
                  <a:pt x="2357970" y="51206"/>
                </a:cubicBezTo>
                <a:cubicBezTo>
                  <a:pt x="2357556" y="79016"/>
                  <a:pt x="2356874" y="101673"/>
                  <a:pt x="2355926" y="119177"/>
                </a:cubicBezTo>
                <a:cubicBezTo>
                  <a:pt x="2354978" y="136682"/>
                  <a:pt x="2353452" y="150197"/>
                  <a:pt x="2351347" y="159723"/>
                </a:cubicBezTo>
                <a:cubicBezTo>
                  <a:pt x="2349243" y="169249"/>
                  <a:pt x="2346250" y="175949"/>
                  <a:pt x="2342368" y="179822"/>
                </a:cubicBezTo>
                <a:cubicBezTo>
                  <a:pt x="2338560" y="183702"/>
                  <a:pt x="2334126" y="186544"/>
                  <a:pt x="2329067" y="188348"/>
                </a:cubicBezTo>
                <a:cubicBezTo>
                  <a:pt x="2324008" y="190152"/>
                  <a:pt x="2317774" y="191044"/>
                  <a:pt x="2310364" y="191023"/>
                </a:cubicBezTo>
                <a:cubicBezTo>
                  <a:pt x="2310389" y="186327"/>
                  <a:pt x="2310039" y="182318"/>
                  <a:pt x="2309314" y="178997"/>
                </a:cubicBezTo>
                <a:cubicBezTo>
                  <a:pt x="2308589" y="175676"/>
                  <a:pt x="2307339" y="173017"/>
                  <a:pt x="2305564" y="171021"/>
                </a:cubicBezTo>
                <a:cubicBezTo>
                  <a:pt x="2303651" y="168808"/>
                  <a:pt x="2300876" y="166833"/>
                  <a:pt x="2297238" y="165095"/>
                </a:cubicBezTo>
                <a:cubicBezTo>
                  <a:pt x="2293600" y="163357"/>
                  <a:pt x="2289174" y="161932"/>
                  <a:pt x="2283961" y="160820"/>
                </a:cubicBezTo>
                <a:lnTo>
                  <a:pt x="2284161" y="158419"/>
                </a:lnTo>
                <a:cubicBezTo>
                  <a:pt x="2289220" y="158836"/>
                  <a:pt x="2294504" y="159203"/>
                  <a:pt x="2300013" y="159519"/>
                </a:cubicBezTo>
                <a:cubicBezTo>
                  <a:pt x="2305522" y="159836"/>
                  <a:pt x="2309706" y="160003"/>
                  <a:pt x="2312565" y="160020"/>
                </a:cubicBezTo>
                <a:cubicBezTo>
                  <a:pt x="2314236" y="160024"/>
                  <a:pt x="2315644" y="159815"/>
                  <a:pt x="2316790" y="159394"/>
                </a:cubicBezTo>
                <a:cubicBezTo>
                  <a:pt x="2317936" y="158974"/>
                  <a:pt x="2318995" y="158315"/>
                  <a:pt x="2319966" y="157419"/>
                </a:cubicBezTo>
                <a:cubicBezTo>
                  <a:pt x="2323466" y="154235"/>
                  <a:pt x="2325916" y="143401"/>
                  <a:pt x="2327316" y="124915"/>
                </a:cubicBezTo>
                <a:cubicBezTo>
                  <a:pt x="2328717" y="106429"/>
                  <a:pt x="2329667" y="80193"/>
                  <a:pt x="2330167" y="46205"/>
                </a:cubicBezTo>
                <a:lnTo>
                  <a:pt x="2299363" y="46205"/>
                </a:lnTo>
                <a:cubicBezTo>
                  <a:pt x="2288962" y="63374"/>
                  <a:pt x="2276760" y="77443"/>
                  <a:pt x="2262758" y="88411"/>
                </a:cubicBezTo>
                <a:lnTo>
                  <a:pt x="2261558" y="87610"/>
                </a:lnTo>
                <a:lnTo>
                  <a:pt x="2261558" y="168621"/>
                </a:lnTo>
                <a:cubicBezTo>
                  <a:pt x="2261390" y="169279"/>
                  <a:pt x="2260104" y="170185"/>
                  <a:pt x="2257699" y="171339"/>
                </a:cubicBezTo>
                <a:cubicBezTo>
                  <a:pt x="2255293" y="172494"/>
                  <a:pt x="2252377" y="173548"/>
                  <a:pt x="2248949" y="174503"/>
                </a:cubicBezTo>
                <a:cubicBezTo>
                  <a:pt x="2245522" y="175457"/>
                  <a:pt x="2242190" y="175963"/>
                  <a:pt x="2238956" y="176022"/>
                </a:cubicBezTo>
                <a:lnTo>
                  <a:pt x="2234555" y="176022"/>
                </a:lnTo>
                <a:lnTo>
                  <a:pt x="2234555" y="160220"/>
                </a:lnTo>
                <a:lnTo>
                  <a:pt x="2209952" y="160220"/>
                </a:lnTo>
                <a:lnTo>
                  <a:pt x="2209952" y="174021"/>
                </a:lnTo>
                <a:cubicBezTo>
                  <a:pt x="2209768" y="175717"/>
                  <a:pt x="2207585" y="177626"/>
                  <a:pt x="2203401" y="179747"/>
                </a:cubicBezTo>
                <a:cubicBezTo>
                  <a:pt x="2199217" y="181868"/>
                  <a:pt x="2194133" y="183027"/>
                  <a:pt x="2188149" y="183222"/>
                </a:cubicBezTo>
                <a:lnTo>
                  <a:pt x="2183949" y="183222"/>
                </a:lnTo>
                <a:lnTo>
                  <a:pt x="2183949" y="30403"/>
                </a:lnTo>
                <a:lnTo>
                  <a:pt x="2209152" y="40805"/>
                </a:lnTo>
                <a:cubicBezTo>
                  <a:pt x="2209652" y="35016"/>
                  <a:pt x="2210102" y="28641"/>
                  <a:pt x="2210502" y="21677"/>
                </a:cubicBezTo>
                <a:cubicBezTo>
                  <a:pt x="2210902" y="14714"/>
                  <a:pt x="2211252" y="8288"/>
                  <a:pt x="2211552" y="2400"/>
                </a:cubicBezTo>
                <a:lnTo>
                  <a:pt x="2250157" y="11601"/>
                </a:lnTo>
                <a:cubicBezTo>
                  <a:pt x="2249661" y="13385"/>
                  <a:pt x="2248702" y="14668"/>
                  <a:pt x="2247282" y="15451"/>
                </a:cubicBezTo>
                <a:cubicBezTo>
                  <a:pt x="2245860" y="16235"/>
                  <a:pt x="2243952" y="16618"/>
                  <a:pt x="2241556" y="16602"/>
                </a:cubicBezTo>
                <a:cubicBezTo>
                  <a:pt x="2238455" y="20210"/>
                  <a:pt x="2234905" y="24244"/>
                  <a:pt x="2230904" y="28703"/>
                </a:cubicBezTo>
                <a:cubicBezTo>
                  <a:pt x="2226904" y="33162"/>
                  <a:pt x="2223054" y="37396"/>
                  <a:pt x="2219353" y="41405"/>
                </a:cubicBezTo>
                <a:lnTo>
                  <a:pt x="2232555" y="41405"/>
                </a:lnTo>
                <a:lnTo>
                  <a:pt x="2244956" y="27603"/>
                </a:lnTo>
                <a:lnTo>
                  <a:pt x="2269559" y="47005"/>
                </a:lnTo>
                <a:cubicBezTo>
                  <a:pt x="2268864" y="47914"/>
                  <a:pt x="2267855" y="48747"/>
                  <a:pt x="2266534" y="49506"/>
                </a:cubicBezTo>
                <a:cubicBezTo>
                  <a:pt x="2265213" y="50264"/>
                  <a:pt x="2263554" y="50898"/>
                  <a:pt x="2261558" y="51406"/>
                </a:cubicBezTo>
                <a:lnTo>
                  <a:pt x="2261558" y="84810"/>
                </a:lnTo>
                <a:cubicBezTo>
                  <a:pt x="2266372" y="73921"/>
                  <a:pt x="2270897" y="61145"/>
                  <a:pt x="2275135" y="46480"/>
                </a:cubicBezTo>
                <a:cubicBezTo>
                  <a:pt x="2279373" y="31816"/>
                  <a:pt x="2282648" y="16989"/>
                  <a:pt x="2284961" y="2000"/>
                </a:cubicBezTo>
                <a:close/>
                <a:moveTo>
                  <a:pt x="1853729" y="1800"/>
                </a:moveTo>
                <a:lnTo>
                  <a:pt x="1888109" y="5000"/>
                </a:lnTo>
                <a:cubicBezTo>
                  <a:pt x="1887938" y="6504"/>
                  <a:pt x="1887279" y="7746"/>
                  <a:pt x="1886134" y="8726"/>
                </a:cubicBezTo>
                <a:cubicBezTo>
                  <a:pt x="1884987" y="9705"/>
                  <a:pt x="1883179" y="10397"/>
                  <a:pt x="1880708" y="10801"/>
                </a:cubicBezTo>
                <a:lnTo>
                  <a:pt x="1880708" y="161020"/>
                </a:lnTo>
                <a:cubicBezTo>
                  <a:pt x="1880842" y="167146"/>
                  <a:pt x="1880107" y="172362"/>
                  <a:pt x="1878501" y="176666"/>
                </a:cubicBezTo>
                <a:cubicBezTo>
                  <a:pt x="1876896" y="180970"/>
                  <a:pt x="1873612" y="184408"/>
                  <a:pt x="1868652" y="186978"/>
                </a:cubicBezTo>
                <a:cubicBezTo>
                  <a:pt x="1863691" y="189549"/>
                  <a:pt x="1856245" y="191297"/>
                  <a:pt x="1846314" y="192224"/>
                </a:cubicBezTo>
                <a:cubicBezTo>
                  <a:pt x="1845963" y="187836"/>
                  <a:pt x="1845412" y="184060"/>
                  <a:pt x="1844660" y="180897"/>
                </a:cubicBezTo>
                <a:cubicBezTo>
                  <a:pt x="1843909" y="177734"/>
                  <a:pt x="1842656" y="175109"/>
                  <a:pt x="1840903" y="173021"/>
                </a:cubicBezTo>
                <a:cubicBezTo>
                  <a:pt x="1839229" y="170925"/>
                  <a:pt x="1836981" y="169116"/>
                  <a:pt x="1834158" y="167595"/>
                </a:cubicBezTo>
                <a:cubicBezTo>
                  <a:pt x="1831336" y="166074"/>
                  <a:pt x="1827190" y="164816"/>
                  <a:pt x="1821719" y="163820"/>
                </a:cubicBezTo>
                <a:lnTo>
                  <a:pt x="1821719" y="161220"/>
                </a:lnTo>
                <a:cubicBezTo>
                  <a:pt x="1821971" y="161237"/>
                  <a:pt x="1824000" y="161358"/>
                  <a:pt x="1827806" y="161583"/>
                </a:cubicBezTo>
                <a:cubicBezTo>
                  <a:pt x="1831612" y="161807"/>
                  <a:pt x="1835686" y="162032"/>
                  <a:pt x="1840026" y="162257"/>
                </a:cubicBezTo>
                <a:cubicBezTo>
                  <a:pt x="1844367" y="162482"/>
                  <a:pt x="1847465" y="162603"/>
                  <a:pt x="1849320" y="162620"/>
                </a:cubicBezTo>
                <a:cubicBezTo>
                  <a:pt x="1850994" y="162620"/>
                  <a:pt x="1852155" y="162320"/>
                  <a:pt x="1852802" y="161720"/>
                </a:cubicBezTo>
                <a:cubicBezTo>
                  <a:pt x="1853450" y="161120"/>
                  <a:pt x="1853759" y="160220"/>
                  <a:pt x="1853729" y="159019"/>
                </a:cubicBezTo>
                <a:close/>
                <a:moveTo>
                  <a:pt x="3709978" y="1400"/>
                </a:moveTo>
                <a:lnTo>
                  <a:pt x="3744782" y="4200"/>
                </a:lnTo>
                <a:cubicBezTo>
                  <a:pt x="3744648" y="5704"/>
                  <a:pt x="3744065" y="6946"/>
                  <a:pt x="3743032" y="7926"/>
                </a:cubicBezTo>
                <a:cubicBezTo>
                  <a:pt x="3741998" y="8905"/>
                  <a:pt x="3740114" y="9597"/>
                  <a:pt x="3737381" y="10001"/>
                </a:cubicBezTo>
                <a:lnTo>
                  <a:pt x="3737381" y="48406"/>
                </a:lnTo>
                <a:lnTo>
                  <a:pt x="3741781" y="48406"/>
                </a:lnTo>
                <a:lnTo>
                  <a:pt x="3753583" y="29203"/>
                </a:lnTo>
                <a:cubicBezTo>
                  <a:pt x="3753700" y="29312"/>
                  <a:pt x="3754910" y="30539"/>
                  <a:pt x="3757213" y="32885"/>
                </a:cubicBezTo>
                <a:cubicBezTo>
                  <a:pt x="3759516" y="35231"/>
                  <a:pt x="3762208" y="38044"/>
                  <a:pt x="3765288" y="41323"/>
                </a:cubicBezTo>
                <a:cubicBezTo>
                  <a:pt x="3768369" y="44603"/>
                  <a:pt x="3771134" y="47697"/>
                  <a:pt x="3773586" y="50606"/>
                </a:cubicBezTo>
                <a:cubicBezTo>
                  <a:pt x="3772785" y="34971"/>
                  <a:pt x="3772385" y="18835"/>
                  <a:pt x="3772385" y="2200"/>
                </a:cubicBezTo>
                <a:lnTo>
                  <a:pt x="3809390" y="5800"/>
                </a:lnTo>
                <a:cubicBezTo>
                  <a:pt x="3809328" y="7130"/>
                  <a:pt x="3808752" y="8321"/>
                  <a:pt x="3807664" y="9376"/>
                </a:cubicBezTo>
                <a:cubicBezTo>
                  <a:pt x="3806577" y="10430"/>
                  <a:pt x="3804752" y="11172"/>
                  <a:pt x="3802189" y="11601"/>
                </a:cubicBezTo>
                <a:cubicBezTo>
                  <a:pt x="3801964" y="20810"/>
                  <a:pt x="3801914" y="29895"/>
                  <a:pt x="3802039" y="38854"/>
                </a:cubicBezTo>
                <a:cubicBezTo>
                  <a:pt x="3802164" y="47814"/>
                  <a:pt x="3802614" y="56598"/>
                  <a:pt x="3803389" y="65208"/>
                </a:cubicBezTo>
                <a:lnTo>
                  <a:pt x="3818191" y="63607"/>
                </a:lnTo>
                <a:lnTo>
                  <a:pt x="3827992" y="48206"/>
                </a:lnTo>
                <a:cubicBezTo>
                  <a:pt x="3826480" y="48114"/>
                  <a:pt x="3824904" y="47747"/>
                  <a:pt x="3823266" y="47105"/>
                </a:cubicBezTo>
                <a:cubicBezTo>
                  <a:pt x="3821629" y="46464"/>
                  <a:pt x="3820004" y="45497"/>
                  <a:pt x="3818391" y="44205"/>
                </a:cubicBezTo>
                <a:cubicBezTo>
                  <a:pt x="3817682" y="38417"/>
                  <a:pt x="3816149" y="32741"/>
                  <a:pt x="3813790" y="27178"/>
                </a:cubicBezTo>
                <a:cubicBezTo>
                  <a:pt x="3811432" y="21615"/>
                  <a:pt x="3808898" y="16689"/>
                  <a:pt x="3806190" y="12401"/>
                </a:cubicBezTo>
                <a:lnTo>
                  <a:pt x="3807790" y="11401"/>
                </a:lnTo>
                <a:cubicBezTo>
                  <a:pt x="3822104" y="13456"/>
                  <a:pt x="3831902" y="17014"/>
                  <a:pt x="3837186" y="22076"/>
                </a:cubicBezTo>
                <a:cubicBezTo>
                  <a:pt x="3842470" y="27139"/>
                  <a:pt x="3844564" y="32179"/>
                  <a:pt x="3843468" y="37197"/>
                </a:cubicBezTo>
                <a:cubicBezTo>
                  <a:pt x="3842373" y="42215"/>
                  <a:pt x="3839414" y="45684"/>
                  <a:pt x="3834593" y="47605"/>
                </a:cubicBezTo>
                <a:cubicBezTo>
                  <a:pt x="3837556" y="49285"/>
                  <a:pt x="3841182" y="51427"/>
                  <a:pt x="3845470" y="54031"/>
                </a:cubicBezTo>
                <a:cubicBezTo>
                  <a:pt x="3849757" y="56636"/>
                  <a:pt x="3853733" y="59228"/>
                  <a:pt x="3857396" y="61807"/>
                </a:cubicBezTo>
                <a:cubicBezTo>
                  <a:pt x="3857267" y="62912"/>
                  <a:pt x="3856725" y="63803"/>
                  <a:pt x="3855770" y="64483"/>
                </a:cubicBezTo>
                <a:cubicBezTo>
                  <a:pt x="3854816" y="65162"/>
                  <a:pt x="3853624" y="65604"/>
                  <a:pt x="3852195" y="65808"/>
                </a:cubicBezTo>
                <a:lnTo>
                  <a:pt x="3803989" y="70808"/>
                </a:lnTo>
                <a:cubicBezTo>
                  <a:pt x="3804681" y="77413"/>
                  <a:pt x="3805648" y="83806"/>
                  <a:pt x="3806890" y="89986"/>
                </a:cubicBezTo>
                <a:cubicBezTo>
                  <a:pt x="3808131" y="96166"/>
                  <a:pt x="3809698" y="102108"/>
                  <a:pt x="3811590" y="107813"/>
                </a:cubicBezTo>
                <a:cubicBezTo>
                  <a:pt x="3814186" y="102096"/>
                  <a:pt x="3816495" y="96428"/>
                  <a:pt x="3818516" y="90811"/>
                </a:cubicBezTo>
                <a:cubicBezTo>
                  <a:pt x="3820537" y="85193"/>
                  <a:pt x="3822296" y="79726"/>
                  <a:pt x="3823792" y="74409"/>
                </a:cubicBezTo>
                <a:lnTo>
                  <a:pt x="3859996" y="88811"/>
                </a:lnTo>
                <a:cubicBezTo>
                  <a:pt x="3859550" y="89840"/>
                  <a:pt x="3858742" y="90682"/>
                  <a:pt x="3857571" y="91336"/>
                </a:cubicBezTo>
                <a:cubicBezTo>
                  <a:pt x="3856400" y="91990"/>
                  <a:pt x="3854541" y="92282"/>
                  <a:pt x="3851995" y="92211"/>
                </a:cubicBezTo>
                <a:cubicBezTo>
                  <a:pt x="3848603" y="99333"/>
                  <a:pt x="3844686" y="106492"/>
                  <a:pt x="3840244" y="113689"/>
                </a:cubicBezTo>
                <a:cubicBezTo>
                  <a:pt x="3835802" y="120885"/>
                  <a:pt x="3830784" y="127995"/>
                  <a:pt x="3825192" y="135016"/>
                </a:cubicBezTo>
                <a:cubicBezTo>
                  <a:pt x="3826988" y="137525"/>
                  <a:pt x="3828946" y="139959"/>
                  <a:pt x="3831068" y="142317"/>
                </a:cubicBezTo>
                <a:cubicBezTo>
                  <a:pt x="3833189" y="144676"/>
                  <a:pt x="3835498" y="146910"/>
                  <a:pt x="3837994" y="149018"/>
                </a:cubicBezTo>
                <a:cubicBezTo>
                  <a:pt x="3839356" y="150331"/>
                  <a:pt x="3840531" y="150956"/>
                  <a:pt x="3841519" y="150893"/>
                </a:cubicBezTo>
                <a:cubicBezTo>
                  <a:pt x="3842506" y="150831"/>
                  <a:pt x="3843532" y="150006"/>
                  <a:pt x="3844594" y="148418"/>
                </a:cubicBezTo>
                <a:cubicBezTo>
                  <a:pt x="3846503" y="145543"/>
                  <a:pt x="3848836" y="141692"/>
                  <a:pt x="3851595" y="136867"/>
                </a:cubicBezTo>
                <a:cubicBezTo>
                  <a:pt x="3854354" y="132041"/>
                  <a:pt x="3856888" y="127290"/>
                  <a:pt x="3859196" y="122615"/>
                </a:cubicBezTo>
                <a:lnTo>
                  <a:pt x="3860996" y="123015"/>
                </a:lnTo>
                <a:lnTo>
                  <a:pt x="3855596" y="159019"/>
                </a:lnTo>
                <a:cubicBezTo>
                  <a:pt x="3859471" y="166170"/>
                  <a:pt x="3861772" y="171871"/>
                  <a:pt x="3862497" y="176122"/>
                </a:cubicBezTo>
                <a:cubicBezTo>
                  <a:pt x="3863222" y="180372"/>
                  <a:pt x="3862522" y="183472"/>
                  <a:pt x="3860396" y="185423"/>
                </a:cubicBezTo>
                <a:cubicBezTo>
                  <a:pt x="3856355" y="188819"/>
                  <a:pt x="3851814" y="190316"/>
                  <a:pt x="3846772" y="189912"/>
                </a:cubicBezTo>
                <a:cubicBezTo>
                  <a:pt x="3841731" y="189508"/>
                  <a:pt x="3836834" y="188027"/>
                  <a:pt x="3832082" y="185467"/>
                </a:cubicBezTo>
                <a:cubicBezTo>
                  <a:pt x="3827329" y="182908"/>
                  <a:pt x="3823366" y="180092"/>
                  <a:pt x="3820191" y="177022"/>
                </a:cubicBezTo>
                <a:cubicBezTo>
                  <a:pt x="3816999" y="173921"/>
                  <a:pt x="3814032" y="170721"/>
                  <a:pt x="3811290" y="167420"/>
                </a:cubicBezTo>
                <a:cubicBezTo>
                  <a:pt x="3808548" y="164120"/>
                  <a:pt x="3805981" y="160720"/>
                  <a:pt x="3803589" y="157219"/>
                </a:cubicBezTo>
                <a:cubicBezTo>
                  <a:pt x="3796196" y="163749"/>
                  <a:pt x="3788029" y="169742"/>
                  <a:pt x="3779086" y="175196"/>
                </a:cubicBezTo>
                <a:cubicBezTo>
                  <a:pt x="3770143" y="180651"/>
                  <a:pt x="3760376" y="185394"/>
                  <a:pt x="3749782" y="189423"/>
                </a:cubicBezTo>
                <a:lnTo>
                  <a:pt x="3748182" y="187623"/>
                </a:lnTo>
                <a:cubicBezTo>
                  <a:pt x="3757375" y="181072"/>
                  <a:pt x="3765743" y="173771"/>
                  <a:pt x="3773285" y="165720"/>
                </a:cubicBezTo>
                <a:cubicBezTo>
                  <a:pt x="3780828" y="157669"/>
                  <a:pt x="3787596" y="149168"/>
                  <a:pt x="3793588" y="140217"/>
                </a:cubicBezTo>
                <a:cubicBezTo>
                  <a:pt x="3788737" y="130299"/>
                  <a:pt x="3784887" y="119781"/>
                  <a:pt x="3782036" y="108663"/>
                </a:cubicBezTo>
                <a:cubicBezTo>
                  <a:pt x="3779186" y="97545"/>
                  <a:pt x="3777036" y="85927"/>
                  <a:pt x="3775586" y="73809"/>
                </a:cubicBezTo>
                <a:lnTo>
                  <a:pt x="3751583" y="76409"/>
                </a:lnTo>
                <a:lnTo>
                  <a:pt x="3749382" y="71008"/>
                </a:lnTo>
                <a:lnTo>
                  <a:pt x="3774986" y="68208"/>
                </a:lnTo>
                <a:cubicBezTo>
                  <a:pt x="3774777" y="65412"/>
                  <a:pt x="3774544" y="62603"/>
                  <a:pt x="3774286" y="59782"/>
                </a:cubicBezTo>
                <a:cubicBezTo>
                  <a:pt x="3774027" y="56961"/>
                  <a:pt x="3773794" y="54102"/>
                  <a:pt x="3773586" y="51206"/>
                </a:cubicBezTo>
                <a:cubicBezTo>
                  <a:pt x="3773356" y="52198"/>
                  <a:pt x="3772764" y="52914"/>
                  <a:pt x="3771810" y="53356"/>
                </a:cubicBezTo>
                <a:cubicBezTo>
                  <a:pt x="3770856" y="53798"/>
                  <a:pt x="3769714" y="54015"/>
                  <a:pt x="3768385" y="54006"/>
                </a:cubicBezTo>
                <a:lnTo>
                  <a:pt x="3737381" y="54006"/>
                </a:lnTo>
                <a:lnTo>
                  <a:pt x="3737381" y="92611"/>
                </a:lnTo>
                <a:lnTo>
                  <a:pt x="3746782" y="82810"/>
                </a:lnTo>
                <a:lnTo>
                  <a:pt x="3770385" y="100612"/>
                </a:lnTo>
                <a:cubicBezTo>
                  <a:pt x="3769889" y="101241"/>
                  <a:pt x="3769131" y="101883"/>
                  <a:pt x="3768110" y="102537"/>
                </a:cubicBezTo>
                <a:cubicBezTo>
                  <a:pt x="3767089" y="103192"/>
                  <a:pt x="3765780" y="103683"/>
                  <a:pt x="3764184" y="104013"/>
                </a:cubicBezTo>
                <a:lnTo>
                  <a:pt x="3764184" y="167220"/>
                </a:lnTo>
                <a:cubicBezTo>
                  <a:pt x="3764016" y="167949"/>
                  <a:pt x="3762730" y="168937"/>
                  <a:pt x="3760324" y="170184"/>
                </a:cubicBezTo>
                <a:cubicBezTo>
                  <a:pt x="3757919" y="171431"/>
                  <a:pt x="3755003" y="172567"/>
                  <a:pt x="3751575" y="173592"/>
                </a:cubicBezTo>
                <a:cubicBezTo>
                  <a:pt x="3748148" y="174616"/>
                  <a:pt x="3744816" y="175160"/>
                  <a:pt x="3741581" y="175221"/>
                </a:cubicBezTo>
                <a:lnTo>
                  <a:pt x="3736781" y="175221"/>
                </a:lnTo>
                <a:lnTo>
                  <a:pt x="3736781" y="163420"/>
                </a:lnTo>
                <a:lnTo>
                  <a:pt x="3708777" y="163420"/>
                </a:lnTo>
                <a:lnTo>
                  <a:pt x="3708777" y="176022"/>
                </a:lnTo>
                <a:cubicBezTo>
                  <a:pt x="3708727" y="177134"/>
                  <a:pt x="3706777" y="178659"/>
                  <a:pt x="3702927" y="180597"/>
                </a:cubicBezTo>
                <a:cubicBezTo>
                  <a:pt x="3699076" y="182535"/>
                  <a:pt x="3693626" y="183610"/>
                  <a:pt x="3686574" y="183823"/>
                </a:cubicBezTo>
                <a:lnTo>
                  <a:pt x="3681574" y="183823"/>
                </a:lnTo>
                <a:lnTo>
                  <a:pt x="3681574" y="84210"/>
                </a:lnTo>
                <a:lnTo>
                  <a:pt x="3709978" y="94611"/>
                </a:lnTo>
                <a:close/>
                <a:moveTo>
                  <a:pt x="2008432" y="1400"/>
                </a:moveTo>
                <a:cubicBezTo>
                  <a:pt x="2025147" y="3455"/>
                  <a:pt x="2036760" y="7420"/>
                  <a:pt x="2043270" y="13295"/>
                </a:cubicBezTo>
                <a:cubicBezTo>
                  <a:pt x="2049781" y="19170"/>
                  <a:pt x="2052612" y="25122"/>
                  <a:pt x="2051762" y="31153"/>
                </a:cubicBezTo>
                <a:cubicBezTo>
                  <a:pt x="2050912" y="37184"/>
                  <a:pt x="2047805" y="41462"/>
                  <a:pt x="2042439" y="43986"/>
                </a:cubicBezTo>
                <a:cubicBezTo>
                  <a:pt x="2037073" y="46511"/>
                  <a:pt x="2030871" y="45450"/>
                  <a:pt x="2023834" y="40805"/>
                </a:cubicBezTo>
                <a:cubicBezTo>
                  <a:pt x="2022721" y="33716"/>
                  <a:pt x="2020595" y="26840"/>
                  <a:pt x="2017458" y="20177"/>
                </a:cubicBezTo>
                <a:cubicBezTo>
                  <a:pt x="2014320" y="13514"/>
                  <a:pt x="2010844" y="7588"/>
                  <a:pt x="2007031" y="2400"/>
                </a:cubicBezTo>
                <a:close/>
                <a:moveTo>
                  <a:pt x="1286456" y="1400"/>
                </a:moveTo>
                <a:lnTo>
                  <a:pt x="1321860" y="4200"/>
                </a:lnTo>
                <a:cubicBezTo>
                  <a:pt x="1321718" y="5504"/>
                  <a:pt x="1321202" y="6596"/>
                  <a:pt x="1320310" y="7475"/>
                </a:cubicBezTo>
                <a:cubicBezTo>
                  <a:pt x="1319418" y="8355"/>
                  <a:pt x="1317801" y="8996"/>
                  <a:pt x="1315459" y="9401"/>
                </a:cubicBezTo>
                <a:lnTo>
                  <a:pt x="1315459" y="35604"/>
                </a:lnTo>
                <a:lnTo>
                  <a:pt x="1320660" y="35604"/>
                </a:lnTo>
                <a:lnTo>
                  <a:pt x="1334262" y="17602"/>
                </a:lnTo>
                <a:cubicBezTo>
                  <a:pt x="1334533" y="17810"/>
                  <a:pt x="1336741" y="19594"/>
                  <a:pt x="1340888" y="22952"/>
                </a:cubicBezTo>
                <a:cubicBezTo>
                  <a:pt x="1345034" y="26311"/>
                  <a:pt x="1349493" y="29995"/>
                  <a:pt x="1354264" y="34004"/>
                </a:cubicBezTo>
                <a:cubicBezTo>
                  <a:pt x="1358173" y="28995"/>
                  <a:pt x="1361807" y="24061"/>
                  <a:pt x="1365166" y="19202"/>
                </a:cubicBezTo>
                <a:cubicBezTo>
                  <a:pt x="1368524" y="14343"/>
                  <a:pt x="1371558" y="9609"/>
                  <a:pt x="1374267" y="5000"/>
                </a:cubicBezTo>
                <a:lnTo>
                  <a:pt x="1405371" y="25203"/>
                </a:lnTo>
                <a:cubicBezTo>
                  <a:pt x="1404616" y="26328"/>
                  <a:pt x="1403575" y="27078"/>
                  <a:pt x="1402245" y="27453"/>
                </a:cubicBezTo>
                <a:cubicBezTo>
                  <a:pt x="1400916" y="27828"/>
                  <a:pt x="1399024" y="27678"/>
                  <a:pt x="1396569" y="27003"/>
                </a:cubicBezTo>
                <a:cubicBezTo>
                  <a:pt x="1390625" y="34633"/>
                  <a:pt x="1383987" y="42376"/>
                  <a:pt x="1376655" y="50231"/>
                </a:cubicBezTo>
                <a:cubicBezTo>
                  <a:pt x="1369322" y="58086"/>
                  <a:pt x="1361259" y="65879"/>
                  <a:pt x="1352464" y="73609"/>
                </a:cubicBezTo>
                <a:lnTo>
                  <a:pt x="1372267" y="73609"/>
                </a:lnTo>
                <a:lnTo>
                  <a:pt x="1386268" y="55606"/>
                </a:lnTo>
                <a:cubicBezTo>
                  <a:pt x="1386404" y="55706"/>
                  <a:pt x="1387877" y="56862"/>
                  <a:pt x="1390687" y="59074"/>
                </a:cubicBezTo>
                <a:cubicBezTo>
                  <a:pt x="1393498" y="61285"/>
                  <a:pt x="1396830" y="63952"/>
                  <a:pt x="1400685" y="67075"/>
                </a:cubicBezTo>
                <a:cubicBezTo>
                  <a:pt x="1404540" y="70197"/>
                  <a:pt x="1408102" y="73175"/>
                  <a:pt x="1411371" y="76009"/>
                </a:cubicBezTo>
                <a:cubicBezTo>
                  <a:pt x="1411051" y="77105"/>
                  <a:pt x="1410392" y="77913"/>
                  <a:pt x="1409396" y="78434"/>
                </a:cubicBezTo>
                <a:cubicBezTo>
                  <a:pt x="1408400" y="78955"/>
                  <a:pt x="1407192" y="79214"/>
                  <a:pt x="1405771" y="79209"/>
                </a:cubicBezTo>
                <a:lnTo>
                  <a:pt x="1346063" y="79209"/>
                </a:lnTo>
                <a:cubicBezTo>
                  <a:pt x="1339458" y="84727"/>
                  <a:pt x="1332516" y="90144"/>
                  <a:pt x="1325236" y="95461"/>
                </a:cubicBezTo>
                <a:cubicBezTo>
                  <a:pt x="1317955" y="100779"/>
                  <a:pt x="1310363" y="105896"/>
                  <a:pt x="1302458" y="110813"/>
                </a:cubicBezTo>
                <a:lnTo>
                  <a:pt x="1302458" y="131016"/>
                </a:lnTo>
                <a:cubicBezTo>
                  <a:pt x="1313922" y="125640"/>
                  <a:pt x="1324898" y="119639"/>
                  <a:pt x="1335387" y="113014"/>
                </a:cubicBezTo>
                <a:cubicBezTo>
                  <a:pt x="1345876" y="106388"/>
                  <a:pt x="1354302" y="100187"/>
                  <a:pt x="1360665" y="94411"/>
                </a:cubicBezTo>
                <a:lnTo>
                  <a:pt x="1389569" y="116814"/>
                </a:lnTo>
                <a:cubicBezTo>
                  <a:pt x="1388429" y="117935"/>
                  <a:pt x="1386742" y="118594"/>
                  <a:pt x="1384509" y="118789"/>
                </a:cubicBezTo>
                <a:cubicBezTo>
                  <a:pt x="1382276" y="118985"/>
                  <a:pt x="1379462" y="118594"/>
                  <a:pt x="1376067" y="117614"/>
                </a:cubicBezTo>
                <a:cubicBezTo>
                  <a:pt x="1366762" y="121369"/>
                  <a:pt x="1355668" y="124911"/>
                  <a:pt x="1342788" y="128241"/>
                </a:cubicBezTo>
                <a:cubicBezTo>
                  <a:pt x="1329907" y="131570"/>
                  <a:pt x="1316464" y="134362"/>
                  <a:pt x="1302458" y="136617"/>
                </a:cubicBezTo>
                <a:lnTo>
                  <a:pt x="1302458" y="156419"/>
                </a:lnTo>
                <a:cubicBezTo>
                  <a:pt x="1302358" y="158386"/>
                  <a:pt x="1303058" y="159753"/>
                  <a:pt x="1304558" y="160520"/>
                </a:cubicBezTo>
                <a:cubicBezTo>
                  <a:pt x="1306058" y="161286"/>
                  <a:pt x="1308959" y="161653"/>
                  <a:pt x="1313259" y="161620"/>
                </a:cubicBezTo>
                <a:lnTo>
                  <a:pt x="1343863" y="161620"/>
                </a:lnTo>
                <a:cubicBezTo>
                  <a:pt x="1348455" y="161616"/>
                  <a:pt x="1352772" y="161574"/>
                  <a:pt x="1356815" y="161495"/>
                </a:cubicBezTo>
                <a:cubicBezTo>
                  <a:pt x="1360857" y="161416"/>
                  <a:pt x="1364074" y="161324"/>
                  <a:pt x="1366466" y="161220"/>
                </a:cubicBezTo>
                <a:cubicBezTo>
                  <a:pt x="1368433" y="161136"/>
                  <a:pt x="1370050" y="160853"/>
                  <a:pt x="1371316" y="160370"/>
                </a:cubicBezTo>
                <a:cubicBezTo>
                  <a:pt x="1372583" y="159886"/>
                  <a:pt x="1373700" y="159103"/>
                  <a:pt x="1374667" y="158019"/>
                </a:cubicBezTo>
                <a:cubicBezTo>
                  <a:pt x="1376246" y="156240"/>
                  <a:pt x="1378038" y="153398"/>
                  <a:pt x="1380043" y="149493"/>
                </a:cubicBezTo>
                <a:cubicBezTo>
                  <a:pt x="1382047" y="145589"/>
                  <a:pt x="1384389" y="140496"/>
                  <a:pt x="1387068" y="134216"/>
                </a:cubicBezTo>
                <a:lnTo>
                  <a:pt x="1389155" y="134216"/>
                </a:lnTo>
                <a:lnTo>
                  <a:pt x="1389769" y="158619"/>
                </a:lnTo>
                <a:cubicBezTo>
                  <a:pt x="1394278" y="160070"/>
                  <a:pt x="1397361" y="161670"/>
                  <a:pt x="1399020" y="163420"/>
                </a:cubicBezTo>
                <a:cubicBezTo>
                  <a:pt x="1400678" y="165170"/>
                  <a:pt x="1401462" y="167370"/>
                  <a:pt x="1401370" y="170021"/>
                </a:cubicBezTo>
                <a:cubicBezTo>
                  <a:pt x="1401531" y="174263"/>
                  <a:pt x="1399942" y="177646"/>
                  <a:pt x="1396603" y="180170"/>
                </a:cubicBezTo>
                <a:cubicBezTo>
                  <a:pt x="1393264" y="182694"/>
                  <a:pt x="1387207" y="184507"/>
                  <a:pt x="1378434" y="185608"/>
                </a:cubicBezTo>
                <a:cubicBezTo>
                  <a:pt x="1369661" y="186709"/>
                  <a:pt x="1357204" y="187248"/>
                  <a:pt x="1341063" y="187223"/>
                </a:cubicBezTo>
                <a:lnTo>
                  <a:pt x="1310859" y="187223"/>
                </a:lnTo>
                <a:cubicBezTo>
                  <a:pt x="1297161" y="187498"/>
                  <a:pt x="1287552" y="186048"/>
                  <a:pt x="1282030" y="182872"/>
                </a:cubicBezTo>
                <a:cubicBezTo>
                  <a:pt x="1276509" y="179697"/>
                  <a:pt x="1273850" y="173146"/>
                  <a:pt x="1274054" y="163220"/>
                </a:cubicBezTo>
                <a:lnTo>
                  <a:pt x="1274054" y="126815"/>
                </a:lnTo>
                <a:cubicBezTo>
                  <a:pt x="1265857" y="130933"/>
                  <a:pt x="1257398" y="134800"/>
                  <a:pt x="1248676" y="138417"/>
                </a:cubicBezTo>
                <a:cubicBezTo>
                  <a:pt x="1239954" y="142034"/>
                  <a:pt x="1230945" y="145301"/>
                  <a:pt x="1221648" y="148218"/>
                </a:cubicBezTo>
                <a:lnTo>
                  <a:pt x="1220248" y="145818"/>
                </a:lnTo>
                <a:cubicBezTo>
                  <a:pt x="1229665" y="141100"/>
                  <a:pt x="1238883" y="135933"/>
                  <a:pt x="1247901" y="130316"/>
                </a:cubicBezTo>
                <a:cubicBezTo>
                  <a:pt x="1256919" y="124698"/>
                  <a:pt x="1265636" y="118731"/>
                  <a:pt x="1274054" y="112414"/>
                </a:cubicBezTo>
                <a:lnTo>
                  <a:pt x="1274054" y="90411"/>
                </a:lnTo>
                <a:lnTo>
                  <a:pt x="1299057" y="92411"/>
                </a:lnTo>
                <a:cubicBezTo>
                  <a:pt x="1304058" y="88011"/>
                  <a:pt x="1308859" y="83610"/>
                  <a:pt x="1313459" y="79209"/>
                </a:cubicBezTo>
                <a:lnTo>
                  <a:pt x="1226648" y="79209"/>
                </a:lnTo>
                <a:lnTo>
                  <a:pt x="1225048" y="73609"/>
                </a:lnTo>
                <a:lnTo>
                  <a:pt x="1286456" y="73609"/>
                </a:lnTo>
                <a:lnTo>
                  <a:pt x="1286456" y="41205"/>
                </a:lnTo>
                <a:lnTo>
                  <a:pt x="1241450" y="41205"/>
                </a:lnTo>
                <a:lnTo>
                  <a:pt x="1239850" y="35604"/>
                </a:lnTo>
                <a:lnTo>
                  <a:pt x="1286456" y="35604"/>
                </a:lnTo>
                <a:close/>
                <a:moveTo>
                  <a:pt x="4295241" y="1212"/>
                </a:moveTo>
                <a:lnTo>
                  <a:pt x="4330246" y="11613"/>
                </a:lnTo>
                <a:cubicBezTo>
                  <a:pt x="4329854" y="12834"/>
                  <a:pt x="4329037" y="13793"/>
                  <a:pt x="4327796" y="14489"/>
                </a:cubicBezTo>
                <a:cubicBezTo>
                  <a:pt x="4326553" y="15185"/>
                  <a:pt x="4324836" y="15493"/>
                  <a:pt x="4322644" y="15414"/>
                </a:cubicBezTo>
                <a:cubicBezTo>
                  <a:pt x="4318856" y="19932"/>
                  <a:pt x="4314331" y="25018"/>
                  <a:pt x="4309068" y="30673"/>
                </a:cubicBezTo>
                <a:cubicBezTo>
                  <a:pt x="4303804" y="36328"/>
                  <a:pt x="4298329" y="41772"/>
                  <a:pt x="4292640" y="47005"/>
                </a:cubicBezTo>
                <a:lnTo>
                  <a:pt x="4304242" y="47005"/>
                </a:lnTo>
                <a:lnTo>
                  <a:pt x="4316844" y="29794"/>
                </a:lnTo>
                <a:cubicBezTo>
                  <a:pt x="4316967" y="29888"/>
                  <a:pt x="4318298" y="30990"/>
                  <a:pt x="4320837" y="33100"/>
                </a:cubicBezTo>
                <a:cubicBezTo>
                  <a:pt x="4323376" y="35210"/>
                  <a:pt x="4326381" y="37765"/>
                  <a:pt x="4329852" y="40764"/>
                </a:cubicBezTo>
                <a:cubicBezTo>
                  <a:pt x="4333325" y="43763"/>
                  <a:pt x="4336523" y="46644"/>
                  <a:pt x="4339446" y="49406"/>
                </a:cubicBezTo>
                <a:cubicBezTo>
                  <a:pt x="4339126" y="50502"/>
                  <a:pt x="4338468" y="51310"/>
                  <a:pt x="4337472" y="51831"/>
                </a:cubicBezTo>
                <a:cubicBezTo>
                  <a:pt x="4336476" y="52352"/>
                  <a:pt x="4335267" y="52610"/>
                  <a:pt x="4333846" y="52606"/>
                </a:cubicBezTo>
                <a:lnTo>
                  <a:pt x="4302242" y="52606"/>
                </a:lnTo>
                <a:lnTo>
                  <a:pt x="4302242" y="88211"/>
                </a:lnTo>
                <a:lnTo>
                  <a:pt x="4304042" y="88211"/>
                </a:lnTo>
                <a:lnTo>
                  <a:pt x="4316244" y="71408"/>
                </a:lnTo>
                <a:cubicBezTo>
                  <a:pt x="4316362" y="71501"/>
                  <a:pt x="4317636" y="72583"/>
                  <a:pt x="4320066" y="74653"/>
                </a:cubicBezTo>
                <a:cubicBezTo>
                  <a:pt x="4322496" y="76724"/>
                  <a:pt x="4325370" y="79228"/>
                  <a:pt x="4328690" y="82165"/>
                </a:cubicBezTo>
                <a:cubicBezTo>
                  <a:pt x="4332008" y="85103"/>
                  <a:pt x="4335061" y="87918"/>
                  <a:pt x="4337846" y="90611"/>
                </a:cubicBezTo>
                <a:cubicBezTo>
                  <a:pt x="4337526" y="91707"/>
                  <a:pt x="4336867" y="92515"/>
                  <a:pt x="4335871" y="93036"/>
                </a:cubicBezTo>
                <a:cubicBezTo>
                  <a:pt x="4334876" y="93557"/>
                  <a:pt x="4333666" y="93815"/>
                  <a:pt x="4332246" y="93811"/>
                </a:cubicBezTo>
                <a:lnTo>
                  <a:pt x="4302242" y="93811"/>
                </a:lnTo>
                <a:lnTo>
                  <a:pt x="4302242" y="132616"/>
                </a:lnTo>
                <a:lnTo>
                  <a:pt x="4304242" y="132616"/>
                </a:lnTo>
                <a:lnTo>
                  <a:pt x="4317244" y="114619"/>
                </a:lnTo>
                <a:cubicBezTo>
                  <a:pt x="4317372" y="114719"/>
                  <a:pt x="4318738" y="115874"/>
                  <a:pt x="4321340" y="118084"/>
                </a:cubicBezTo>
                <a:cubicBezTo>
                  <a:pt x="4323944" y="120294"/>
                  <a:pt x="4327013" y="122959"/>
                  <a:pt x="4330549" y="126081"/>
                </a:cubicBezTo>
                <a:cubicBezTo>
                  <a:pt x="4334086" y="129203"/>
                  <a:pt x="4337318" y="132181"/>
                  <a:pt x="4340247" y="135016"/>
                </a:cubicBezTo>
                <a:cubicBezTo>
                  <a:pt x="4339926" y="136112"/>
                  <a:pt x="4339268" y="136921"/>
                  <a:pt x="4338272" y="137442"/>
                </a:cubicBezTo>
                <a:cubicBezTo>
                  <a:pt x="4337276" y="137963"/>
                  <a:pt x="4336067" y="138221"/>
                  <a:pt x="4334646" y="138217"/>
                </a:cubicBezTo>
                <a:lnTo>
                  <a:pt x="4302242" y="138217"/>
                </a:lnTo>
                <a:lnTo>
                  <a:pt x="4302242" y="184210"/>
                </a:lnTo>
                <a:cubicBezTo>
                  <a:pt x="4302196" y="185202"/>
                  <a:pt x="4300188" y="186569"/>
                  <a:pt x="4296216" y="188311"/>
                </a:cubicBezTo>
                <a:cubicBezTo>
                  <a:pt x="4292245" y="190052"/>
                  <a:pt x="4286586" y="191019"/>
                  <a:pt x="4279239" y="191211"/>
                </a:cubicBezTo>
                <a:lnTo>
                  <a:pt x="4274038" y="191211"/>
                </a:lnTo>
                <a:lnTo>
                  <a:pt x="4274038" y="138217"/>
                </a:lnTo>
                <a:lnTo>
                  <a:pt x="4244635" y="138217"/>
                </a:lnTo>
                <a:lnTo>
                  <a:pt x="4243034" y="132616"/>
                </a:lnTo>
                <a:lnTo>
                  <a:pt x="4274038" y="132616"/>
                </a:lnTo>
                <a:lnTo>
                  <a:pt x="4274038" y="93811"/>
                </a:lnTo>
                <a:lnTo>
                  <a:pt x="4248236" y="93811"/>
                </a:lnTo>
                <a:lnTo>
                  <a:pt x="4246635" y="88211"/>
                </a:lnTo>
                <a:lnTo>
                  <a:pt x="4274038" y="88211"/>
                </a:lnTo>
                <a:lnTo>
                  <a:pt x="4274038" y="52606"/>
                </a:lnTo>
                <a:lnTo>
                  <a:pt x="4259036" y="52606"/>
                </a:lnTo>
                <a:cubicBezTo>
                  <a:pt x="4258620" y="53302"/>
                  <a:pt x="4258003" y="53810"/>
                  <a:pt x="4257186" y="54130"/>
                </a:cubicBezTo>
                <a:cubicBezTo>
                  <a:pt x="4256370" y="54449"/>
                  <a:pt x="4255453" y="54604"/>
                  <a:pt x="4254436" y="54594"/>
                </a:cubicBezTo>
                <a:lnTo>
                  <a:pt x="4237034" y="54594"/>
                </a:lnTo>
                <a:lnTo>
                  <a:pt x="4237034" y="93205"/>
                </a:lnTo>
                <a:cubicBezTo>
                  <a:pt x="4236860" y="93722"/>
                  <a:pt x="4235564" y="94466"/>
                  <a:pt x="4233144" y="95437"/>
                </a:cubicBezTo>
                <a:cubicBezTo>
                  <a:pt x="4230726" y="96407"/>
                  <a:pt x="4227829" y="97299"/>
                  <a:pt x="4224454" y="98114"/>
                </a:cubicBezTo>
                <a:cubicBezTo>
                  <a:pt x="4221080" y="98928"/>
                  <a:pt x="4217872" y="99361"/>
                  <a:pt x="4214831" y="99411"/>
                </a:cubicBezTo>
                <a:lnTo>
                  <a:pt x="4210230" y="99411"/>
                </a:lnTo>
                <a:lnTo>
                  <a:pt x="4210230" y="86998"/>
                </a:lnTo>
                <a:lnTo>
                  <a:pt x="4191228" y="86998"/>
                </a:lnTo>
                <a:cubicBezTo>
                  <a:pt x="4190232" y="90698"/>
                  <a:pt x="4189124" y="94360"/>
                  <a:pt x="4187902" y="97985"/>
                </a:cubicBezTo>
                <a:cubicBezTo>
                  <a:pt x="4186682" y="101610"/>
                  <a:pt x="4185323" y="105223"/>
                  <a:pt x="4183827" y="108823"/>
                </a:cubicBezTo>
                <a:lnTo>
                  <a:pt x="4195428" y="113026"/>
                </a:lnTo>
                <a:lnTo>
                  <a:pt x="4210430" y="113026"/>
                </a:lnTo>
                <a:lnTo>
                  <a:pt x="4222632" y="100016"/>
                </a:lnTo>
                <a:lnTo>
                  <a:pt x="4247235" y="118602"/>
                </a:lnTo>
                <a:cubicBezTo>
                  <a:pt x="4246644" y="119323"/>
                  <a:pt x="4245776" y="120032"/>
                  <a:pt x="4244635" y="120729"/>
                </a:cubicBezTo>
                <a:cubicBezTo>
                  <a:pt x="4243493" y="121425"/>
                  <a:pt x="4242026" y="121984"/>
                  <a:pt x="4240234" y="122406"/>
                </a:cubicBezTo>
                <a:lnTo>
                  <a:pt x="4240234" y="179009"/>
                </a:lnTo>
                <a:cubicBezTo>
                  <a:pt x="4240054" y="179592"/>
                  <a:pt x="4238703" y="180382"/>
                  <a:pt x="4236182" y="181380"/>
                </a:cubicBezTo>
                <a:cubicBezTo>
                  <a:pt x="4233660" y="182378"/>
                  <a:pt x="4230650" y="183286"/>
                  <a:pt x="4227151" y="184106"/>
                </a:cubicBezTo>
                <a:cubicBezTo>
                  <a:pt x="4223652" y="184926"/>
                  <a:pt x="4220345" y="185361"/>
                  <a:pt x="4217232" y="185410"/>
                </a:cubicBezTo>
                <a:lnTo>
                  <a:pt x="4212431" y="185410"/>
                </a:lnTo>
                <a:lnTo>
                  <a:pt x="4212431" y="172009"/>
                </a:lnTo>
                <a:lnTo>
                  <a:pt x="4192828" y="172009"/>
                </a:lnTo>
                <a:lnTo>
                  <a:pt x="4192828" y="182210"/>
                </a:lnTo>
                <a:cubicBezTo>
                  <a:pt x="4192782" y="183306"/>
                  <a:pt x="4190974" y="184764"/>
                  <a:pt x="4187402" y="186585"/>
                </a:cubicBezTo>
                <a:cubicBezTo>
                  <a:pt x="4183832" y="188406"/>
                  <a:pt x="4178772" y="189415"/>
                  <a:pt x="4172226" y="189611"/>
                </a:cubicBezTo>
                <a:lnTo>
                  <a:pt x="4167625" y="189611"/>
                </a:lnTo>
                <a:lnTo>
                  <a:pt x="4167625" y="135816"/>
                </a:lnTo>
                <a:cubicBezTo>
                  <a:pt x="4165033" y="139118"/>
                  <a:pt x="4162216" y="142319"/>
                  <a:pt x="4159174" y="145421"/>
                </a:cubicBezTo>
                <a:cubicBezTo>
                  <a:pt x="4156132" y="148523"/>
                  <a:pt x="4152815" y="151524"/>
                  <a:pt x="4149223" y="154426"/>
                </a:cubicBezTo>
                <a:lnTo>
                  <a:pt x="4146822" y="151825"/>
                </a:lnTo>
                <a:cubicBezTo>
                  <a:pt x="4152948" y="141396"/>
                  <a:pt x="4157699" y="130743"/>
                  <a:pt x="4161074" y="119866"/>
                </a:cubicBezTo>
                <a:cubicBezTo>
                  <a:pt x="4164450" y="108990"/>
                  <a:pt x="4166900" y="98034"/>
                  <a:pt x="4168425" y="86998"/>
                </a:cubicBezTo>
                <a:lnTo>
                  <a:pt x="4152423" y="86998"/>
                </a:lnTo>
                <a:lnTo>
                  <a:pt x="4150623" y="81422"/>
                </a:lnTo>
                <a:lnTo>
                  <a:pt x="4169025" y="81422"/>
                </a:lnTo>
                <a:cubicBezTo>
                  <a:pt x="4169521" y="76913"/>
                  <a:pt x="4169930" y="72417"/>
                  <a:pt x="4170250" y="67933"/>
                </a:cubicBezTo>
                <a:cubicBezTo>
                  <a:pt x="4170572" y="63449"/>
                  <a:pt x="4170830" y="59003"/>
                  <a:pt x="4171026" y="54594"/>
                </a:cubicBezTo>
                <a:lnTo>
                  <a:pt x="4148823" y="54594"/>
                </a:lnTo>
                <a:lnTo>
                  <a:pt x="4147222" y="49018"/>
                </a:lnTo>
                <a:lnTo>
                  <a:pt x="4171226" y="49018"/>
                </a:lnTo>
                <a:cubicBezTo>
                  <a:pt x="4171322" y="44709"/>
                  <a:pt x="4171380" y="40413"/>
                  <a:pt x="4171400" y="36129"/>
                </a:cubicBezTo>
                <a:cubicBezTo>
                  <a:pt x="4171422" y="31845"/>
                  <a:pt x="4171430" y="27599"/>
                  <a:pt x="4171426" y="23390"/>
                </a:cubicBezTo>
                <a:lnTo>
                  <a:pt x="4155024" y="23390"/>
                </a:lnTo>
                <a:lnTo>
                  <a:pt x="4153224" y="17814"/>
                </a:lnTo>
                <a:lnTo>
                  <a:pt x="4208230" y="17814"/>
                </a:lnTo>
                <a:lnTo>
                  <a:pt x="4220232" y="4613"/>
                </a:lnTo>
                <a:lnTo>
                  <a:pt x="4245035" y="23390"/>
                </a:lnTo>
                <a:cubicBezTo>
                  <a:pt x="4244439" y="24224"/>
                  <a:pt x="4243480" y="25058"/>
                  <a:pt x="4242160" y="25892"/>
                </a:cubicBezTo>
                <a:cubicBezTo>
                  <a:pt x="4240838" y="26725"/>
                  <a:pt x="4239130" y="27359"/>
                  <a:pt x="4237034" y="27793"/>
                </a:cubicBezTo>
                <a:lnTo>
                  <a:pt x="4237034" y="43603"/>
                </a:lnTo>
                <a:lnTo>
                  <a:pt x="4243234" y="33196"/>
                </a:lnTo>
                <a:cubicBezTo>
                  <a:pt x="4243410" y="33359"/>
                  <a:pt x="4244810" y="34835"/>
                  <a:pt x="4247435" y="37624"/>
                </a:cubicBezTo>
                <a:cubicBezTo>
                  <a:pt x="4250060" y="40414"/>
                  <a:pt x="4252861" y="43541"/>
                  <a:pt x="4255836" y="47005"/>
                </a:cubicBezTo>
                <a:lnTo>
                  <a:pt x="4288240" y="47005"/>
                </a:lnTo>
                <a:cubicBezTo>
                  <a:pt x="4289757" y="39956"/>
                  <a:pt x="4291124" y="32248"/>
                  <a:pt x="4292341" y="23881"/>
                </a:cubicBezTo>
                <a:cubicBezTo>
                  <a:pt x="4293558" y="15514"/>
                  <a:pt x="4294524" y="7958"/>
                  <a:pt x="4295241" y="1212"/>
                </a:cubicBezTo>
                <a:close/>
                <a:moveTo>
                  <a:pt x="3930100" y="1200"/>
                </a:moveTo>
                <a:cubicBezTo>
                  <a:pt x="3944860" y="3510"/>
                  <a:pt x="3954832" y="7290"/>
                  <a:pt x="3960016" y="12539"/>
                </a:cubicBezTo>
                <a:cubicBezTo>
                  <a:pt x="3965200" y="17787"/>
                  <a:pt x="3967047" y="22942"/>
                  <a:pt x="3965554" y="28003"/>
                </a:cubicBezTo>
                <a:cubicBezTo>
                  <a:pt x="3964063" y="33064"/>
                  <a:pt x="3960683" y="36469"/>
                  <a:pt x="3955416" y="38217"/>
                </a:cubicBezTo>
                <a:cubicBezTo>
                  <a:pt x="3950148" y="39965"/>
                  <a:pt x="3944444" y="38494"/>
                  <a:pt x="3938301" y="33804"/>
                </a:cubicBezTo>
                <a:cubicBezTo>
                  <a:pt x="3937914" y="28028"/>
                  <a:pt x="3936788" y="22377"/>
                  <a:pt x="3934926" y="16852"/>
                </a:cubicBezTo>
                <a:cubicBezTo>
                  <a:pt x="3933063" y="11326"/>
                  <a:pt x="3930988" y="6375"/>
                  <a:pt x="3928700" y="2000"/>
                </a:cubicBezTo>
                <a:close/>
                <a:moveTo>
                  <a:pt x="1102137" y="1000"/>
                </a:moveTo>
                <a:lnTo>
                  <a:pt x="1136342" y="4400"/>
                </a:lnTo>
                <a:cubicBezTo>
                  <a:pt x="1136208" y="5809"/>
                  <a:pt x="1135625" y="6992"/>
                  <a:pt x="1134592" y="7951"/>
                </a:cubicBezTo>
                <a:cubicBezTo>
                  <a:pt x="1133558" y="8909"/>
                  <a:pt x="1131674" y="9592"/>
                  <a:pt x="1128941" y="10001"/>
                </a:cubicBezTo>
                <a:lnTo>
                  <a:pt x="1128941" y="44005"/>
                </a:lnTo>
                <a:lnTo>
                  <a:pt x="1140142" y="44005"/>
                </a:lnTo>
                <a:lnTo>
                  <a:pt x="1152144" y="30803"/>
                </a:lnTo>
                <a:lnTo>
                  <a:pt x="1176547" y="49606"/>
                </a:lnTo>
                <a:cubicBezTo>
                  <a:pt x="1175951" y="50431"/>
                  <a:pt x="1174992" y="51231"/>
                  <a:pt x="1173671" y="52006"/>
                </a:cubicBezTo>
                <a:cubicBezTo>
                  <a:pt x="1172350" y="52781"/>
                  <a:pt x="1170642" y="53381"/>
                  <a:pt x="1168546" y="53806"/>
                </a:cubicBezTo>
                <a:lnTo>
                  <a:pt x="1168546" y="131416"/>
                </a:lnTo>
                <a:cubicBezTo>
                  <a:pt x="1168117" y="132520"/>
                  <a:pt x="1165575" y="134012"/>
                  <a:pt x="1160920" y="135892"/>
                </a:cubicBezTo>
                <a:cubicBezTo>
                  <a:pt x="1156265" y="137771"/>
                  <a:pt x="1151473" y="138813"/>
                  <a:pt x="1146543" y="139017"/>
                </a:cubicBezTo>
                <a:lnTo>
                  <a:pt x="1142142" y="139017"/>
                </a:lnTo>
                <a:lnTo>
                  <a:pt x="1142142" y="125415"/>
                </a:lnTo>
                <a:lnTo>
                  <a:pt x="1128941" y="125415"/>
                </a:lnTo>
                <a:lnTo>
                  <a:pt x="1128941" y="182422"/>
                </a:lnTo>
                <a:cubicBezTo>
                  <a:pt x="1128666" y="184039"/>
                  <a:pt x="1126315" y="185956"/>
                  <a:pt x="1121890" y="188173"/>
                </a:cubicBezTo>
                <a:cubicBezTo>
                  <a:pt x="1117464" y="190390"/>
                  <a:pt x="1112614" y="191607"/>
                  <a:pt x="1107338" y="191824"/>
                </a:cubicBezTo>
                <a:lnTo>
                  <a:pt x="1102137" y="191824"/>
                </a:lnTo>
                <a:lnTo>
                  <a:pt x="1102137" y="125415"/>
                </a:lnTo>
                <a:lnTo>
                  <a:pt x="1088936" y="125415"/>
                </a:lnTo>
                <a:lnTo>
                  <a:pt x="1088936" y="131816"/>
                </a:lnTo>
                <a:cubicBezTo>
                  <a:pt x="1088694" y="133312"/>
                  <a:pt x="1086327" y="135071"/>
                  <a:pt x="1081835" y="137092"/>
                </a:cubicBezTo>
                <a:cubicBezTo>
                  <a:pt x="1077343" y="139113"/>
                  <a:pt x="1072175" y="140221"/>
                  <a:pt x="1066333" y="140417"/>
                </a:cubicBezTo>
                <a:lnTo>
                  <a:pt x="1062333" y="140417"/>
                </a:lnTo>
                <a:lnTo>
                  <a:pt x="1062333" y="114614"/>
                </a:lnTo>
                <a:cubicBezTo>
                  <a:pt x="1060611" y="117743"/>
                  <a:pt x="1057953" y="119685"/>
                  <a:pt x="1054356" y="120440"/>
                </a:cubicBezTo>
                <a:cubicBezTo>
                  <a:pt x="1050760" y="121194"/>
                  <a:pt x="1046951" y="119985"/>
                  <a:pt x="1042930" y="116814"/>
                </a:cubicBezTo>
                <a:cubicBezTo>
                  <a:pt x="1042705" y="113785"/>
                  <a:pt x="1042155" y="110693"/>
                  <a:pt x="1041280" y="107538"/>
                </a:cubicBezTo>
                <a:cubicBezTo>
                  <a:pt x="1040405" y="104383"/>
                  <a:pt x="1039355" y="101341"/>
                  <a:pt x="1038129" y="98412"/>
                </a:cubicBezTo>
                <a:lnTo>
                  <a:pt x="1038129" y="183222"/>
                </a:lnTo>
                <a:cubicBezTo>
                  <a:pt x="1038050" y="184256"/>
                  <a:pt x="1036058" y="185789"/>
                  <a:pt x="1032154" y="187823"/>
                </a:cubicBezTo>
                <a:cubicBezTo>
                  <a:pt x="1028249" y="189857"/>
                  <a:pt x="1022907" y="190990"/>
                  <a:pt x="1016127" y="191223"/>
                </a:cubicBezTo>
                <a:lnTo>
                  <a:pt x="1011326" y="191223"/>
                </a:lnTo>
                <a:lnTo>
                  <a:pt x="1011326" y="115614"/>
                </a:lnTo>
                <a:cubicBezTo>
                  <a:pt x="1007217" y="119131"/>
                  <a:pt x="1002933" y="122448"/>
                  <a:pt x="998475" y="125565"/>
                </a:cubicBezTo>
                <a:cubicBezTo>
                  <a:pt x="994016" y="128682"/>
                  <a:pt x="989432" y="131499"/>
                  <a:pt x="984723" y="134016"/>
                </a:cubicBezTo>
                <a:lnTo>
                  <a:pt x="983123" y="132416"/>
                </a:lnTo>
                <a:cubicBezTo>
                  <a:pt x="994149" y="120531"/>
                  <a:pt x="1003700" y="107346"/>
                  <a:pt x="1011776" y="92861"/>
                </a:cubicBezTo>
                <a:cubicBezTo>
                  <a:pt x="1019852" y="78376"/>
                  <a:pt x="1025703" y="64291"/>
                  <a:pt x="1029328" y="50606"/>
                </a:cubicBezTo>
                <a:lnTo>
                  <a:pt x="987123" y="50606"/>
                </a:lnTo>
                <a:lnTo>
                  <a:pt x="985323" y="45005"/>
                </a:lnTo>
                <a:lnTo>
                  <a:pt x="1028128" y="45005"/>
                </a:lnTo>
                <a:lnTo>
                  <a:pt x="1042730" y="31003"/>
                </a:lnTo>
                <a:lnTo>
                  <a:pt x="1062333" y="50006"/>
                </a:lnTo>
                <a:lnTo>
                  <a:pt x="1062333" y="33004"/>
                </a:lnTo>
                <a:lnTo>
                  <a:pt x="1090336" y="44005"/>
                </a:lnTo>
                <a:lnTo>
                  <a:pt x="1102137" y="44005"/>
                </a:lnTo>
                <a:close/>
                <a:moveTo>
                  <a:pt x="1005525" y="800"/>
                </a:moveTo>
                <a:cubicBezTo>
                  <a:pt x="1019883" y="2901"/>
                  <a:pt x="1029510" y="6424"/>
                  <a:pt x="1034407" y="11370"/>
                </a:cubicBezTo>
                <a:cubicBezTo>
                  <a:pt x="1039304" y="16315"/>
                  <a:pt x="1040937" y="21176"/>
                  <a:pt x="1039305" y="25953"/>
                </a:cubicBezTo>
                <a:cubicBezTo>
                  <a:pt x="1037673" y="30729"/>
                  <a:pt x="1034242" y="33915"/>
                  <a:pt x="1029013" y="35510"/>
                </a:cubicBezTo>
                <a:cubicBezTo>
                  <a:pt x="1023783" y="37105"/>
                  <a:pt x="1018221" y="35603"/>
                  <a:pt x="1012326" y="31003"/>
                </a:cubicBezTo>
                <a:cubicBezTo>
                  <a:pt x="1012060" y="25540"/>
                  <a:pt x="1011143" y="20265"/>
                  <a:pt x="1009576" y="15176"/>
                </a:cubicBezTo>
                <a:cubicBezTo>
                  <a:pt x="1008009" y="10088"/>
                  <a:pt x="1006192" y="5563"/>
                  <a:pt x="1004125" y="1600"/>
                </a:cubicBezTo>
                <a:close/>
                <a:moveTo>
                  <a:pt x="2722406" y="700"/>
                </a:moveTo>
                <a:lnTo>
                  <a:pt x="2764612" y="12501"/>
                </a:lnTo>
                <a:cubicBezTo>
                  <a:pt x="2764282" y="13976"/>
                  <a:pt x="2763340" y="15126"/>
                  <a:pt x="2761786" y="15952"/>
                </a:cubicBezTo>
                <a:cubicBezTo>
                  <a:pt x="2760232" y="16777"/>
                  <a:pt x="2757640" y="17427"/>
                  <a:pt x="2754010" y="17902"/>
                </a:cubicBezTo>
                <a:cubicBezTo>
                  <a:pt x="2763449" y="30793"/>
                  <a:pt x="2775976" y="41965"/>
                  <a:pt x="2791590" y="51418"/>
                </a:cubicBezTo>
                <a:cubicBezTo>
                  <a:pt x="2807205" y="60872"/>
                  <a:pt x="2824482" y="68068"/>
                  <a:pt x="2843422" y="73009"/>
                </a:cubicBezTo>
                <a:lnTo>
                  <a:pt x="2843222" y="76009"/>
                </a:lnTo>
                <a:cubicBezTo>
                  <a:pt x="2837100" y="78580"/>
                  <a:pt x="2832391" y="82539"/>
                  <a:pt x="2829094" y="87886"/>
                </a:cubicBezTo>
                <a:cubicBezTo>
                  <a:pt x="2825798" y="93232"/>
                  <a:pt x="2823440" y="98941"/>
                  <a:pt x="2822019" y="105013"/>
                </a:cubicBezTo>
                <a:cubicBezTo>
                  <a:pt x="2805217" y="96432"/>
                  <a:pt x="2790915" y="84964"/>
                  <a:pt x="2779113" y="70608"/>
                </a:cubicBezTo>
                <a:cubicBezTo>
                  <a:pt x="2767312" y="56252"/>
                  <a:pt x="2758011" y="39484"/>
                  <a:pt x="2751210" y="20302"/>
                </a:cubicBezTo>
                <a:cubicBezTo>
                  <a:pt x="2746150" y="31154"/>
                  <a:pt x="2738912" y="42288"/>
                  <a:pt x="2729496" y="53703"/>
                </a:cubicBezTo>
                <a:cubicBezTo>
                  <a:pt x="2720080" y="65118"/>
                  <a:pt x="2708842" y="75710"/>
                  <a:pt x="2695781" y="85481"/>
                </a:cubicBezTo>
                <a:cubicBezTo>
                  <a:pt x="2682720" y="95251"/>
                  <a:pt x="2668192" y="103095"/>
                  <a:pt x="2652198" y="109013"/>
                </a:cubicBezTo>
                <a:lnTo>
                  <a:pt x="2651197" y="107213"/>
                </a:lnTo>
                <a:cubicBezTo>
                  <a:pt x="2663045" y="98323"/>
                  <a:pt x="2673732" y="87933"/>
                  <a:pt x="2683261" y="76042"/>
                </a:cubicBezTo>
                <a:cubicBezTo>
                  <a:pt x="2692789" y="64152"/>
                  <a:pt x="2700884" y="51695"/>
                  <a:pt x="2707545" y="38671"/>
                </a:cubicBezTo>
                <a:cubicBezTo>
                  <a:pt x="2714206" y="25647"/>
                  <a:pt x="2719160" y="12990"/>
                  <a:pt x="2722406" y="700"/>
                </a:cubicBezTo>
                <a:close/>
                <a:moveTo>
                  <a:pt x="1535782" y="412"/>
                </a:moveTo>
                <a:lnTo>
                  <a:pt x="1575187" y="8413"/>
                </a:lnTo>
                <a:cubicBezTo>
                  <a:pt x="1574900" y="9926"/>
                  <a:pt x="1574125" y="11101"/>
                  <a:pt x="1572862" y="11939"/>
                </a:cubicBezTo>
                <a:cubicBezTo>
                  <a:pt x="1571599" y="12776"/>
                  <a:pt x="1569774" y="13201"/>
                  <a:pt x="1567386" y="13214"/>
                </a:cubicBezTo>
                <a:cubicBezTo>
                  <a:pt x="1566219" y="18214"/>
                  <a:pt x="1564952" y="23215"/>
                  <a:pt x="1563586" y="28216"/>
                </a:cubicBezTo>
                <a:lnTo>
                  <a:pt x="1604391" y="28216"/>
                </a:lnTo>
                <a:lnTo>
                  <a:pt x="1618393" y="11213"/>
                </a:lnTo>
                <a:cubicBezTo>
                  <a:pt x="1618526" y="11305"/>
                  <a:pt x="1619993" y="12389"/>
                  <a:pt x="1622793" y="14465"/>
                </a:cubicBezTo>
                <a:cubicBezTo>
                  <a:pt x="1625594" y="16542"/>
                  <a:pt x="1628927" y="19062"/>
                  <a:pt x="1632794" y="22026"/>
                </a:cubicBezTo>
                <a:cubicBezTo>
                  <a:pt x="1636661" y="24991"/>
                  <a:pt x="1640262" y="27850"/>
                  <a:pt x="1643596" y="30605"/>
                </a:cubicBezTo>
                <a:cubicBezTo>
                  <a:pt x="1643274" y="31696"/>
                  <a:pt x="1642616" y="32501"/>
                  <a:pt x="1641620" y="33020"/>
                </a:cubicBezTo>
                <a:cubicBezTo>
                  <a:pt x="1640624" y="33538"/>
                  <a:pt x="1639416" y="33795"/>
                  <a:pt x="1637995" y="33791"/>
                </a:cubicBezTo>
                <a:lnTo>
                  <a:pt x="1561786" y="33791"/>
                </a:lnTo>
                <a:cubicBezTo>
                  <a:pt x="1560790" y="37100"/>
                  <a:pt x="1559681" y="40396"/>
                  <a:pt x="1558460" y="43680"/>
                </a:cubicBezTo>
                <a:cubicBezTo>
                  <a:pt x="1557239" y="46964"/>
                  <a:pt x="1555880" y="50210"/>
                  <a:pt x="1554385" y="53419"/>
                </a:cubicBezTo>
                <a:lnTo>
                  <a:pt x="1600590" y="53419"/>
                </a:lnTo>
                <a:lnTo>
                  <a:pt x="1613592" y="37396"/>
                </a:lnTo>
                <a:cubicBezTo>
                  <a:pt x="1613717" y="37483"/>
                  <a:pt x="1615090" y="38511"/>
                  <a:pt x="1617711" y="40481"/>
                </a:cubicBezTo>
                <a:cubicBezTo>
                  <a:pt x="1620332" y="42452"/>
                  <a:pt x="1623454" y="44844"/>
                  <a:pt x="1627075" y="47658"/>
                </a:cubicBezTo>
                <a:cubicBezTo>
                  <a:pt x="1630696" y="50473"/>
                  <a:pt x="1634070" y="53189"/>
                  <a:pt x="1637195" y="55808"/>
                </a:cubicBezTo>
                <a:cubicBezTo>
                  <a:pt x="1636874" y="56899"/>
                  <a:pt x="1636215" y="57704"/>
                  <a:pt x="1635220" y="58223"/>
                </a:cubicBezTo>
                <a:cubicBezTo>
                  <a:pt x="1634224" y="58741"/>
                  <a:pt x="1633015" y="58999"/>
                  <a:pt x="1631594" y="58994"/>
                </a:cubicBezTo>
                <a:lnTo>
                  <a:pt x="1551984" y="58994"/>
                </a:lnTo>
                <a:cubicBezTo>
                  <a:pt x="1548417" y="66204"/>
                  <a:pt x="1544350" y="73213"/>
                  <a:pt x="1539783" y="80022"/>
                </a:cubicBezTo>
                <a:lnTo>
                  <a:pt x="1610992" y="80022"/>
                </a:lnTo>
                <a:lnTo>
                  <a:pt x="1625594" y="61798"/>
                </a:lnTo>
                <a:cubicBezTo>
                  <a:pt x="1625737" y="61897"/>
                  <a:pt x="1627295" y="63056"/>
                  <a:pt x="1630268" y="65276"/>
                </a:cubicBezTo>
                <a:cubicBezTo>
                  <a:pt x="1633241" y="67496"/>
                  <a:pt x="1636770" y="70182"/>
                  <a:pt x="1640854" y="73335"/>
                </a:cubicBezTo>
                <a:cubicBezTo>
                  <a:pt x="1644939" y="76488"/>
                  <a:pt x="1648720" y="79513"/>
                  <a:pt x="1652196" y="82412"/>
                </a:cubicBezTo>
                <a:cubicBezTo>
                  <a:pt x="1651880" y="83503"/>
                  <a:pt x="1651213" y="84308"/>
                  <a:pt x="1650196" y="84826"/>
                </a:cubicBezTo>
                <a:cubicBezTo>
                  <a:pt x="1649179" y="85345"/>
                  <a:pt x="1647913" y="85602"/>
                  <a:pt x="1646396" y="85598"/>
                </a:cubicBezTo>
                <a:lnTo>
                  <a:pt x="1591589" y="85598"/>
                </a:lnTo>
                <a:cubicBezTo>
                  <a:pt x="1596503" y="89917"/>
                  <a:pt x="1602410" y="93532"/>
                  <a:pt x="1609310" y="96442"/>
                </a:cubicBezTo>
                <a:cubicBezTo>
                  <a:pt x="1616210" y="99353"/>
                  <a:pt x="1623420" y="101663"/>
                  <a:pt x="1630942" y="103373"/>
                </a:cubicBezTo>
                <a:cubicBezTo>
                  <a:pt x="1638464" y="105083"/>
                  <a:pt x="1645615" y="106296"/>
                  <a:pt x="1652397" y="107013"/>
                </a:cubicBezTo>
                <a:lnTo>
                  <a:pt x="1651996" y="110213"/>
                </a:lnTo>
                <a:cubicBezTo>
                  <a:pt x="1646271" y="113804"/>
                  <a:pt x="1641770" y="117781"/>
                  <a:pt x="1638495" y="122144"/>
                </a:cubicBezTo>
                <a:cubicBezTo>
                  <a:pt x="1635220" y="126507"/>
                  <a:pt x="1633319" y="131327"/>
                  <a:pt x="1632794" y="136604"/>
                </a:cubicBezTo>
                <a:cubicBezTo>
                  <a:pt x="1622456" y="131151"/>
                  <a:pt x="1613279" y="123931"/>
                  <a:pt x="1605266" y="114942"/>
                </a:cubicBezTo>
                <a:cubicBezTo>
                  <a:pt x="1597252" y="105953"/>
                  <a:pt x="1590626" y="96172"/>
                  <a:pt x="1585388" y="85598"/>
                </a:cubicBezTo>
                <a:lnTo>
                  <a:pt x="1535782" y="85598"/>
                </a:lnTo>
                <a:cubicBezTo>
                  <a:pt x="1532294" y="90111"/>
                  <a:pt x="1528519" y="94499"/>
                  <a:pt x="1524456" y="98762"/>
                </a:cubicBezTo>
                <a:cubicBezTo>
                  <a:pt x="1520393" y="103025"/>
                  <a:pt x="1515967" y="107113"/>
                  <a:pt x="1511179" y="111026"/>
                </a:cubicBezTo>
                <a:cubicBezTo>
                  <a:pt x="1518431" y="109110"/>
                  <a:pt x="1525975" y="106824"/>
                  <a:pt x="1533812" y="104167"/>
                </a:cubicBezTo>
                <a:cubicBezTo>
                  <a:pt x="1541648" y="101510"/>
                  <a:pt x="1549074" y="98764"/>
                  <a:pt x="1556088" y="95931"/>
                </a:cubicBezTo>
                <a:cubicBezTo>
                  <a:pt x="1563103" y="93097"/>
                  <a:pt x="1569002" y="90457"/>
                  <a:pt x="1573787" y="88011"/>
                </a:cubicBezTo>
                <a:lnTo>
                  <a:pt x="1595590" y="110413"/>
                </a:lnTo>
                <a:cubicBezTo>
                  <a:pt x="1594369" y="111326"/>
                  <a:pt x="1592660" y="111751"/>
                  <a:pt x="1590464" y="111689"/>
                </a:cubicBezTo>
                <a:cubicBezTo>
                  <a:pt x="1588268" y="111626"/>
                  <a:pt x="1585709" y="111001"/>
                  <a:pt x="1582788" y="109813"/>
                </a:cubicBezTo>
                <a:cubicBezTo>
                  <a:pt x="1580984" y="110022"/>
                  <a:pt x="1579092" y="110255"/>
                  <a:pt x="1577112" y="110513"/>
                </a:cubicBezTo>
                <a:cubicBezTo>
                  <a:pt x="1575133" y="110772"/>
                  <a:pt x="1573091" y="111005"/>
                  <a:pt x="1570987" y="111213"/>
                </a:cubicBezTo>
                <a:lnTo>
                  <a:pt x="1570987" y="128228"/>
                </a:lnTo>
                <a:lnTo>
                  <a:pt x="1581388" y="128228"/>
                </a:lnTo>
                <a:lnTo>
                  <a:pt x="1594589" y="112216"/>
                </a:lnTo>
                <a:cubicBezTo>
                  <a:pt x="1594718" y="112302"/>
                  <a:pt x="1596128" y="113330"/>
                  <a:pt x="1598820" y="115298"/>
                </a:cubicBezTo>
                <a:cubicBezTo>
                  <a:pt x="1601511" y="117266"/>
                  <a:pt x="1604714" y="119657"/>
                  <a:pt x="1608428" y="122469"/>
                </a:cubicBezTo>
                <a:cubicBezTo>
                  <a:pt x="1612142" y="125282"/>
                  <a:pt x="1615597" y="127998"/>
                  <a:pt x="1618793" y="130618"/>
                </a:cubicBezTo>
                <a:cubicBezTo>
                  <a:pt x="1618472" y="131709"/>
                  <a:pt x="1617813" y="132514"/>
                  <a:pt x="1616817" y="133032"/>
                </a:cubicBezTo>
                <a:cubicBezTo>
                  <a:pt x="1615821" y="133551"/>
                  <a:pt x="1614613" y="133808"/>
                  <a:pt x="1613192" y="133804"/>
                </a:cubicBezTo>
                <a:lnTo>
                  <a:pt x="1570987" y="133804"/>
                </a:lnTo>
                <a:lnTo>
                  <a:pt x="1570987" y="142205"/>
                </a:lnTo>
                <a:cubicBezTo>
                  <a:pt x="1591496" y="143190"/>
                  <a:pt x="1606446" y="146283"/>
                  <a:pt x="1615836" y="151484"/>
                </a:cubicBezTo>
                <a:cubicBezTo>
                  <a:pt x="1625226" y="156685"/>
                  <a:pt x="1630512" y="162285"/>
                  <a:pt x="1631694" y="168283"/>
                </a:cubicBezTo>
                <a:cubicBezTo>
                  <a:pt x="1632877" y="174281"/>
                  <a:pt x="1631412" y="178968"/>
                  <a:pt x="1627300" y="182344"/>
                </a:cubicBezTo>
                <a:cubicBezTo>
                  <a:pt x="1623188" y="185720"/>
                  <a:pt x="1617885" y="186075"/>
                  <a:pt x="1611392" y="183410"/>
                </a:cubicBezTo>
                <a:cubicBezTo>
                  <a:pt x="1608383" y="178909"/>
                  <a:pt x="1603349" y="173359"/>
                  <a:pt x="1596290" y="166758"/>
                </a:cubicBezTo>
                <a:cubicBezTo>
                  <a:pt x="1589231" y="160157"/>
                  <a:pt x="1580796" y="153706"/>
                  <a:pt x="1570987" y="147405"/>
                </a:cubicBezTo>
                <a:lnTo>
                  <a:pt x="1570987" y="183610"/>
                </a:lnTo>
                <a:cubicBezTo>
                  <a:pt x="1570928" y="184523"/>
                  <a:pt x="1568895" y="185898"/>
                  <a:pt x="1564886" y="187735"/>
                </a:cubicBezTo>
                <a:cubicBezTo>
                  <a:pt x="1560877" y="189573"/>
                  <a:pt x="1555243" y="190598"/>
                  <a:pt x="1547984" y="190811"/>
                </a:cubicBezTo>
                <a:lnTo>
                  <a:pt x="1542583" y="190811"/>
                </a:lnTo>
                <a:lnTo>
                  <a:pt x="1542583" y="157407"/>
                </a:lnTo>
                <a:cubicBezTo>
                  <a:pt x="1533465" y="164191"/>
                  <a:pt x="1522847" y="169975"/>
                  <a:pt x="1510729" y="174759"/>
                </a:cubicBezTo>
                <a:cubicBezTo>
                  <a:pt x="1498611" y="179543"/>
                  <a:pt x="1485093" y="183427"/>
                  <a:pt x="1470174" y="186410"/>
                </a:cubicBezTo>
                <a:lnTo>
                  <a:pt x="1468974" y="184210"/>
                </a:lnTo>
                <a:cubicBezTo>
                  <a:pt x="1483005" y="178422"/>
                  <a:pt x="1495048" y="171196"/>
                  <a:pt x="1505103" y="162532"/>
                </a:cubicBezTo>
                <a:cubicBezTo>
                  <a:pt x="1515159" y="153869"/>
                  <a:pt x="1523051" y="144293"/>
                  <a:pt x="1528781" y="133804"/>
                </a:cubicBezTo>
                <a:lnTo>
                  <a:pt x="1493777" y="133804"/>
                </a:lnTo>
                <a:lnTo>
                  <a:pt x="1492177" y="128228"/>
                </a:lnTo>
                <a:lnTo>
                  <a:pt x="1531582" y="128228"/>
                </a:lnTo>
                <a:lnTo>
                  <a:pt x="1531782" y="127827"/>
                </a:lnTo>
                <a:lnTo>
                  <a:pt x="1542583" y="127827"/>
                </a:lnTo>
                <a:lnTo>
                  <a:pt x="1542583" y="113208"/>
                </a:lnTo>
                <a:cubicBezTo>
                  <a:pt x="1537253" y="113501"/>
                  <a:pt x="1531911" y="113708"/>
                  <a:pt x="1526556" y="113828"/>
                </a:cubicBezTo>
                <a:cubicBezTo>
                  <a:pt x="1521201" y="113948"/>
                  <a:pt x="1516009" y="114005"/>
                  <a:pt x="1510979" y="114001"/>
                </a:cubicBezTo>
                <a:lnTo>
                  <a:pt x="1510379" y="111621"/>
                </a:lnTo>
                <a:cubicBezTo>
                  <a:pt x="1503699" y="117027"/>
                  <a:pt x="1496256" y="122059"/>
                  <a:pt x="1488051" y="126714"/>
                </a:cubicBezTo>
                <a:cubicBezTo>
                  <a:pt x="1479846" y="131370"/>
                  <a:pt x="1470753" y="135600"/>
                  <a:pt x="1460773" y="139404"/>
                </a:cubicBezTo>
                <a:lnTo>
                  <a:pt x="1459173" y="137604"/>
                </a:lnTo>
                <a:cubicBezTo>
                  <a:pt x="1470041" y="130069"/>
                  <a:pt x="1479508" y="121906"/>
                  <a:pt x="1487576" y="113114"/>
                </a:cubicBezTo>
                <a:cubicBezTo>
                  <a:pt x="1495644" y="104322"/>
                  <a:pt x="1502511" y="95150"/>
                  <a:pt x="1508179" y="85598"/>
                </a:cubicBezTo>
                <a:lnTo>
                  <a:pt x="1463373" y="85598"/>
                </a:lnTo>
                <a:lnTo>
                  <a:pt x="1461773" y="80022"/>
                </a:lnTo>
                <a:lnTo>
                  <a:pt x="1511379" y="80022"/>
                </a:lnTo>
                <a:cubicBezTo>
                  <a:pt x="1515213" y="73013"/>
                  <a:pt x="1518547" y="66004"/>
                  <a:pt x="1521380" y="58994"/>
                </a:cubicBezTo>
                <a:lnTo>
                  <a:pt x="1479175" y="58994"/>
                </a:lnTo>
                <a:lnTo>
                  <a:pt x="1477575" y="53419"/>
                </a:lnTo>
                <a:lnTo>
                  <a:pt x="1523381" y="53419"/>
                </a:lnTo>
                <a:cubicBezTo>
                  <a:pt x="1524581" y="50122"/>
                  <a:pt x="1525681" y="46851"/>
                  <a:pt x="1526681" y="43605"/>
                </a:cubicBezTo>
                <a:cubicBezTo>
                  <a:pt x="1527681" y="40359"/>
                  <a:pt x="1528581" y="37087"/>
                  <a:pt x="1529381" y="33791"/>
                </a:cubicBezTo>
                <a:lnTo>
                  <a:pt x="1472774" y="33791"/>
                </a:lnTo>
                <a:lnTo>
                  <a:pt x="1471174" y="28216"/>
                </a:lnTo>
                <a:lnTo>
                  <a:pt x="1530781" y="28216"/>
                </a:lnTo>
                <a:cubicBezTo>
                  <a:pt x="1531877" y="23507"/>
                  <a:pt x="1532836" y="18823"/>
                  <a:pt x="1533657" y="14164"/>
                </a:cubicBezTo>
                <a:cubicBezTo>
                  <a:pt x="1534478" y="9505"/>
                  <a:pt x="1535186" y="4921"/>
                  <a:pt x="1535782" y="412"/>
                </a:cubicBezTo>
                <a:close/>
                <a:moveTo>
                  <a:pt x="1741696" y="0"/>
                </a:moveTo>
                <a:lnTo>
                  <a:pt x="1776316" y="14401"/>
                </a:lnTo>
                <a:cubicBezTo>
                  <a:pt x="1775962" y="15531"/>
                  <a:pt x="1775220" y="16422"/>
                  <a:pt x="1774092" y="17077"/>
                </a:cubicBezTo>
                <a:cubicBezTo>
                  <a:pt x="1772963" y="17731"/>
                  <a:pt x="1771171" y="17973"/>
                  <a:pt x="1768715" y="17802"/>
                </a:cubicBezTo>
                <a:cubicBezTo>
                  <a:pt x="1782335" y="20336"/>
                  <a:pt x="1792410" y="24181"/>
                  <a:pt x="1798942" y="29338"/>
                </a:cubicBezTo>
                <a:cubicBezTo>
                  <a:pt x="1805474" y="34494"/>
                  <a:pt x="1809249" y="39858"/>
                  <a:pt x="1810268" y="45430"/>
                </a:cubicBezTo>
                <a:cubicBezTo>
                  <a:pt x="1811286" y="51002"/>
                  <a:pt x="1810334" y="55679"/>
                  <a:pt x="1807413" y="59460"/>
                </a:cubicBezTo>
                <a:cubicBezTo>
                  <a:pt x="1804492" y="63241"/>
                  <a:pt x="1800387" y="65024"/>
                  <a:pt x="1795100" y="64808"/>
                </a:cubicBezTo>
                <a:lnTo>
                  <a:pt x="1805509" y="73409"/>
                </a:lnTo>
                <a:cubicBezTo>
                  <a:pt x="1804825" y="74209"/>
                  <a:pt x="1803890" y="74909"/>
                  <a:pt x="1802705" y="75509"/>
                </a:cubicBezTo>
                <a:cubicBezTo>
                  <a:pt x="1801520" y="76109"/>
                  <a:pt x="1799984" y="76609"/>
                  <a:pt x="1798097" y="77009"/>
                </a:cubicBezTo>
                <a:cubicBezTo>
                  <a:pt x="1798137" y="90124"/>
                  <a:pt x="1797969" y="100454"/>
                  <a:pt x="1797594" y="107998"/>
                </a:cubicBezTo>
                <a:cubicBezTo>
                  <a:pt x="1797219" y="115542"/>
                  <a:pt x="1796400" y="121220"/>
                  <a:pt x="1795137" y="125030"/>
                </a:cubicBezTo>
                <a:cubicBezTo>
                  <a:pt x="1793874" y="128840"/>
                  <a:pt x="1791930" y="131702"/>
                  <a:pt x="1789305" y="133616"/>
                </a:cubicBezTo>
                <a:cubicBezTo>
                  <a:pt x="1786574" y="135687"/>
                  <a:pt x="1783393" y="137146"/>
                  <a:pt x="1779761" y="137992"/>
                </a:cubicBezTo>
                <a:cubicBezTo>
                  <a:pt x="1776130" y="138838"/>
                  <a:pt x="1771647" y="139246"/>
                  <a:pt x="1766313" y="139217"/>
                </a:cubicBezTo>
                <a:cubicBezTo>
                  <a:pt x="1766346" y="135637"/>
                  <a:pt x="1766179" y="132595"/>
                  <a:pt x="1765812" y="130091"/>
                </a:cubicBezTo>
                <a:cubicBezTo>
                  <a:pt x="1765445" y="127586"/>
                  <a:pt x="1764678" y="125494"/>
                  <a:pt x="1763509" y="123815"/>
                </a:cubicBezTo>
                <a:cubicBezTo>
                  <a:pt x="1762346" y="122223"/>
                  <a:pt x="1760869" y="120856"/>
                  <a:pt x="1759079" y="119714"/>
                </a:cubicBezTo>
                <a:cubicBezTo>
                  <a:pt x="1757290" y="118573"/>
                  <a:pt x="1754962" y="117606"/>
                  <a:pt x="1752096" y="116814"/>
                </a:cubicBezTo>
                <a:lnTo>
                  <a:pt x="1752096" y="114414"/>
                </a:lnTo>
                <a:cubicBezTo>
                  <a:pt x="1754144" y="114614"/>
                  <a:pt x="1756506" y="114764"/>
                  <a:pt x="1759180" y="114864"/>
                </a:cubicBezTo>
                <a:cubicBezTo>
                  <a:pt x="1761853" y="114964"/>
                  <a:pt x="1763964" y="115014"/>
                  <a:pt x="1765512" y="115014"/>
                </a:cubicBezTo>
                <a:cubicBezTo>
                  <a:pt x="1766784" y="115018"/>
                  <a:pt x="1767743" y="114910"/>
                  <a:pt x="1768390" y="114689"/>
                </a:cubicBezTo>
                <a:cubicBezTo>
                  <a:pt x="1769037" y="114468"/>
                  <a:pt x="1769546" y="114110"/>
                  <a:pt x="1769917" y="113614"/>
                </a:cubicBezTo>
                <a:cubicBezTo>
                  <a:pt x="1770972" y="112676"/>
                  <a:pt x="1771614" y="109051"/>
                  <a:pt x="1771844" y="102737"/>
                </a:cubicBezTo>
                <a:cubicBezTo>
                  <a:pt x="1772073" y="96424"/>
                  <a:pt x="1772165" y="86448"/>
                  <a:pt x="1772119" y="72809"/>
                </a:cubicBezTo>
                <a:lnTo>
                  <a:pt x="1747491" y="72809"/>
                </a:lnTo>
                <a:lnTo>
                  <a:pt x="1747491" y="152419"/>
                </a:lnTo>
                <a:cubicBezTo>
                  <a:pt x="1747424" y="154185"/>
                  <a:pt x="1747908" y="155402"/>
                  <a:pt x="1748943" y="156069"/>
                </a:cubicBezTo>
                <a:cubicBezTo>
                  <a:pt x="1749977" y="156736"/>
                  <a:pt x="1751963" y="157052"/>
                  <a:pt x="1754900" y="157019"/>
                </a:cubicBezTo>
                <a:lnTo>
                  <a:pt x="1771719" y="157019"/>
                </a:lnTo>
                <a:cubicBezTo>
                  <a:pt x="1774467" y="157023"/>
                  <a:pt x="1777015" y="157015"/>
                  <a:pt x="1779363" y="156994"/>
                </a:cubicBezTo>
                <a:cubicBezTo>
                  <a:pt x="1781711" y="156973"/>
                  <a:pt x="1783560" y="156915"/>
                  <a:pt x="1784909" y="156819"/>
                </a:cubicBezTo>
                <a:cubicBezTo>
                  <a:pt x="1786195" y="156748"/>
                  <a:pt x="1787319" y="156540"/>
                  <a:pt x="1788281" y="156194"/>
                </a:cubicBezTo>
                <a:cubicBezTo>
                  <a:pt x="1789242" y="155848"/>
                  <a:pt x="1790117" y="155190"/>
                  <a:pt x="1790904" y="154219"/>
                </a:cubicBezTo>
                <a:cubicBezTo>
                  <a:pt x="1792123" y="152348"/>
                  <a:pt x="1793631" y="149239"/>
                  <a:pt x="1795427" y="144893"/>
                </a:cubicBezTo>
                <a:cubicBezTo>
                  <a:pt x="1797222" y="140546"/>
                  <a:pt x="1799184" y="135387"/>
                  <a:pt x="1801310" y="129416"/>
                </a:cubicBezTo>
                <a:lnTo>
                  <a:pt x="1803398" y="129416"/>
                </a:lnTo>
                <a:lnTo>
                  <a:pt x="1804008" y="155019"/>
                </a:lnTo>
                <a:cubicBezTo>
                  <a:pt x="1807516" y="156569"/>
                  <a:pt x="1809931" y="158169"/>
                  <a:pt x="1811255" y="159819"/>
                </a:cubicBezTo>
                <a:cubicBezTo>
                  <a:pt x="1812578" y="161470"/>
                  <a:pt x="1813207" y="163470"/>
                  <a:pt x="1813141" y="165820"/>
                </a:cubicBezTo>
                <a:cubicBezTo>
                  <a:pt x="1813418" y="171275"/>
                  <a:pt x="1810271" y="175217"/>
                  <a:pt x="1803699" y="177647"/>
                </a:cubicBezTo>
                <a:cubicBezTo>
                  <a:pt x="1797127" y="180076"/>
                  <a:pt x="1785466" y="181268"/>
                  <a:pt x="1768715" y="181222"/>
                </a:cubicBezTo>
                <a:lnTo>
                  <a:pt x="1748893" y="181222"/>
                </a:lnTo>
                <a:cubicBezTo>
                  <a:pt x="1737925" y="181410"/>
                  <a:pt x="1730430" y="179884"/>
                  <a:pt x="1726409" y="176647"/>
                </a:cubicBezTo>
                <a:cubicBezTo>
                  <a:pt x="1722387" y="173409"/>
                  <a:pt x="1720488" y="167333"/>
                  <a:pt x="1720713" y="158419"/>
                </a:cubicBezTo>
                <a:lnTo>
                  <a:pt x="1720713" y="78409"/>
                </a:lnTo>
                <a:cubicBezTo>
                  <a:pt x="1717212" y="81218"/>
                  <a:pt x="1713562" y="83902"/>
                  <a:pt x="1709762" y="86460"/>
                </a:cubicBezTo>
                <a:cubicBezTo>
                  <a:pt x="1705961" y="89019"/>
                  <a:pt x="1702010" y="91403"/>
                  <a:pt x="1697910" y="93611"/>
                </a:cubicBezTo>
                <a:lnTo>
                  <a:pt x="1696310" y="91811"/>
                </a:lnTo>
                <a:cubicBezTo>
                  <a:pt x="1703993" y="83254"/>
                  <a:pt x="1710850" y="73631"/>
                  <a:pt x="1716879" y="62941"/>
                </a:cubicBezTo>
                <a:cubicBezTo>
                  <a:pt x="1722908" y="52250"/>
                  <a:pt x="1728015" y="41427"/>
                  <a:pt x="1732199" y="30470"/>
                </a:cubicBezTo>
                <a:cubicBezTo>
                  <a:pt x="1736382" y="19513"/>
                  <a:pt x="1739548" y="9356"/>
                  <a:pt x="1741696"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pic>
        <p:nvPicPr>
          <p:cNvPr id="55" name="图片 54">
            <a:extLst>
              <a:ext uri="{FF2B5EF4-FFF2-40B4-BE49-F238E27FC236}">
                <a16:creationId xmlns:a16="http://schemas.microsoft.com/office/drawing/2014/main" xmlns="" id="{FC5F1AE8-6D96-4A5C-8937-46925F69A88D}"/>
              </a:ext>
            </a:extLst>
          </p:cNvPr>
          <p:cNvPicPr>
            <a:picLocks noChangeAspect="1"/>
          </p:cNvPicPr>
          <p:nvPr/>
        </p:nvPicPr>
        <p:blipFill>
          <a:blip r:embed="rId4" cstate="screen">
            <a:biLevel thresh="25000"/>
            <a:extLst>
              <a:ext uri="{28A0092B-C50C-407E-A947-70E740481C1C}">
                <a14:useLocalDpi xmlns:a14="http://schemas.microsoft.com/office/drawing/2010/main" val="0"/>
              </a:ext>
            </a:extLst>
          </a:blip>
          <a:stretch>
            <a:fillRect/>
          </a:stretch>
        </p:blipFill>
        <p:spPr>
          <a:xfrm flipV="1">
            <a:off x="7852084" y="1138788"/>
            <a:ext cx="329264" cy="352899"/>
          </a:xfrm>
          <a:prstGeom prst="rect">
            <a:avLst/>
          </a:prstGeom>
        </p:spPr>
      </p:pic>
      <p:pic>
        <p:nvPicPr>
          <p:cNvPr id="56" name="图片 55">
            <a:extLst>
              <a:ext uri="{FF2B5EF4-FFF2-40B4-BE49-F238E27FC236}">
                <a16:creationId xmlns:a16="http://schemas.microsoft.com/office/drawing/2014/main" xmlns="" id="{E1858F0B-AFEE-4C1B-9426-54CFDA6839F7}"/>
              </a:ext>
            </a:extLst>
          </p:cNvPr>
          <p:cNvPicPr>
            <a:picLocks noChangeAspect="1"/>
          </p:cNvPicPr>
          <p:nvPr/>
        </p:nvPicPr>
        <p:blipFill>
          <a:blip r:embed="rId5" cstate="screen">
            <a:biLevel thresh="25000"/>
            <a:extLst>
              <a:ext uri="{28A0092B-C50C-407E-A947-70E740481C1C}">
                <a14:useLocalDpi xmlns:a14="http://schemas.microsoft.com/office/drawing/2010/main" val="0"/>
              </a:ext>
            </a:extLst>
          </a:blip>
          <a:stretch>
            <a:fillRect/>
          </a:stretch>
        </p:blipFill>
        <p:spPr>
          <a:xfrm flipV="1">
            <a:off x="10120078" y="1576182"/>
            <a:ext cx="223471" cy="239512"/>
          </a:xfrm>
          <a:prstGeom prst="rect">
            <a:avLst/>
          </a:prstGeom>
        </p:spPr>
      </p:pic>
      <p:sp>
        <p:nvSpPr>
          <p:cNvPr id="62" name="任意多边形: 形状 61">
            <a:extLst>
              <a:ext uri="{FF2B5EF4-FFF2-40B4-BE49-F238E27FC236}">
                <a16:creationId xmlns:a16="http://schemas.microsoft.com/office/drawing/2014/main" xmlns="" id="{90ED3C5E-9F48-48D0-BC2C-D43DD1C854B9}"/>
              </a:ext>
            </a:extLst>
          </p:cNvPr>
          <p:cNvSpPr/>
          <p:nvPr/>
        </p:nvSpPr>
        <p:spPr>
          <a:xfrm>
            <a:off x="6746998" y="2343806"/>
            <a:ext cx="4565961" cy="461724"/>
          </a:xfrm>
          <a:custGeom>
            <a:avLst/>
            <a:gdLst/>
            <a:ahLst/>
            <a:cxnLst/>
            <a:rect l="l" t="t" r="r" b="b"/>
            <a:pathLst>
              <a:path w="4565961" h="461724">
                <a:moveTo>
                  <a:pt x="4098912" y="404717"/>
                </a:moveTo>
                <a:lnTo>
                  <a:pt x="4098912" y="423719"/>
                </a:lnTo>
                <a:lnTo>
                  <a:pt x="4186865" y="423719"/>
                </a:lnTo>
                <a:lnTo>
                  <a:pt x="4186865" y="404717"/>
                </a:lnTo>
                <a:close/>
                <a:moveTo>
                  <a:pt x="787422" y="404717"/>
                </a:moveTo>
                <a:lnTo>
                  <a:pt x="788327" y="412680"/>
                </a:lnTo>
                <a:lnTo>
                  <a:pt x="789051" y="417928"/>
                </a:lnTo>
                <a:cubicBezTo>
                  <a:pt x="785311" y="418773"/>
                  <a:pt x="780696" y="419768"/>
                  <a:pt x="775206" y="420914"/>
                </a:cubicBezTo>
                <a:cubicBezTo>
                  <a:pt x="769717" y="422060"/>
                  <a:pt x="764076" y="423207"/>
                  <a:pt x="758285" y="424353"/>
                </a:cubicBezTo>
                <a:cubicBezTo>
                  <a:pt x="752494" y="425499"/>
                  <a:pt x="746853" y="426585"/>
                  <a:pt x="741364" y="427610"/>
                </a:cubicBezTo>
                <a:cubicBezTo>
                  <a:pt x="735874" y="428636"/>
                  <a:pt x="731320" y="429450"/>
                  <a:pt x="727700" y="430054"/>
                </a:cubicBezTo>
                <a:lnTo>
                  <a:pt x="725347" y="417204"/>
                </a:lnTo>
                <a:cubicBezTo>
                  <a:pt x="729088" y="416601"/>
                  <a:pt x="733733" y="415787"/>
                  <a:pt x="739283" y="414761"/>
                </a:cubicBezTo>
                <a:cubicBezTo>
                  <a:pt x="744832" y="413736"/>
                  <a:pt x="750563" y="412650"/>
                  <a:pt x="756475" y="411504"/>
                </a:cubicBezTo>
                <a:cubicBezTo>
                  <a:pt x="762387" y="410357"/>
                  <a:pt x="768088" y="409181"/>
                  <a:pt x="773577" y="407975"/>
                </a:cubicBezTo>
                <a:cubicBezTo>
                  <a:pt x="779067" y="406768"/>
                  <a:pt x="783682" y="405682"/>
                  <a:pt x="787422" y="404717"/>
                </a:cubicBezTo>
                <a:close/>
                <a:moveTo>
                  <a:pt x="2866386" y="402545"/>
                </a:moveTo>
                <a:lnTo>
                  <a:pt x="2881407" y="402545"/>
                </a:lnTo>
                <a:cubicBezTo>
                  <a:pt x="2881407" y="406406"/>
                  <a:pt x="2880804" y="410538"/>
                  <a:pt x="2879597" y="414942"/>
                </a:cubicBezTo>
                <a:cubicBezTo>
                  <a:pt x="2878391" y="419346"/>
                  <a:pt x="2876883" y="423659"/>
                  <a:pt x="2875073" y="427882"/>
                </a:cubicBezTo>
                <a:cubicBezTo>
                  <a:pt x="2873263" y="432105"/>
                  <a:pt x="2871212" y="436146"/>
                  <a:pt x="2868920" y="440007"/>
                </a:cubicBezTo>
                <a:cubicBezTo>
                  <a:pt x="2866627" y="443868"/>
                  <a:pt x="2864396" y="447246"/>
                  <a:pt x="2862224" y="450142"/>
                </a:cubicBezTo>
                <a:lnTo>
                  <a:pt x="2849375" y="450142"/>
                </a:lnTo>
                <a:cubicBezTo>
                  <a:pt x="2851788" y="446402"/>
                  <a:pt x="2854050" y="442450"/>
                  <a:pt x="2856161" y="438288"/>
                </a:cubicBezTo>
                <a:cubicBezTo>
                  <a:pt x="2858273" y="434125"/>
                  <a:pt x="2860082" y="429963"/>
                  <a:pt x="2861590" y="425801"/>
                </a:cubicBezTo>
                <a:cubicBezTo>
                  <a:pt x="2863099" y="421638"/>
                  <a:pt x="2864275" y="417566"/>
                  <a:pt x="2865119" y="413585"/>
                </a:cubicBezTo>
                <a:cubicBezTo>
                  <a:pt x="2865964" y="409603"/>
                  <a:pt x="2866386" y="405924"/>
                  <a:pt x="2866386" y="402545"/>
                </a:cubicBezTo>
                <a:close/>
                <a:moveTo>
                  <a:pt x="1637661" y="402545"/>
                </a:moveTo>
                <a:lnTo>
                  <a:pt x="1652682" y="402545"/>
                </a:lnTo>
                <a:cubicBezTo>
                  <a:pt x="1652682" y="406406"/>
                  <a:pt x="1652079" y="410538"/>
                  <a:pt x="1650873" y="414942"/>
                </a:cubicBezTo>
                <a:cubicBezTo>
                  <a:pt x="1649666" y="419346"/>
                  <a:pt x="1648158" y="423659"/>
                  <a:pt x="1646348" y="427882"/>
                </a:cubicBezTo>
                <a:cubicBezTo>
                  <a:pt x="1644538" y="432105"/>
                  <a:pt x="1642487" y="436146"/>
                  <a:pt x="1640195" y="440007"/>
                </a:cubicBezTo>
                <a:cubicBezTo>
                  <a:pt x="1637903" y="443868"/>
                  <a:pt x="1635671" y="447246"/>
                  <a:pt x="1633499" y="450142"/>
                </a:cubicBezTo>
                <a:lnTo>
                  <a:pt x="1620650" y="450142"/>
                </a:lnTo>
                <a:cubicBezTo>
                  <a:pt x="1623063" y="446402"/>
                  <a:pt x="1625325" y="442450"/>
                  <a:pt x="1627436" y="438288"/>
                </a:cubicBezTo>
                <a:cubicBezTo>
                  <a:pt x="1629548" y="434125"/>
                  <a:pt x="1631357" y="429963"/>
                  <a:pt x="1632866" y="425801"/>
                </a:cubicBezTo>
                <a:cubicBezTo>
                  <a:pt x="1634374" y="421638"/>
                  <a:pt x="1635550" y="417566"/>
                  <a:pt x="1636395" y="413585"/>
                </a:cubicBezTo>
                <a:cubicBezTo>
                  <a:pt x="1637239" y="409603"/>
                  <a:pt x="1637661" y="405924"/>
                  <a:pt x="1637661" y="402545"/>
                </a:cubicBezTo>
                <a:close/>
                <a:moveTo>
                  <a:pt x="408936" y="402545"/>
                </a:moveTo>
                <a:lnTo>
                  <a:pt x="423957" y="402545"/>
                </a:lnTo>
                <a:cubicBezTo>
                  <a:pt x="423957" y="406406"/>
                  <a:pt x="423354" y="410538"/>
                  <a:pt x="422148" y="414942"/>
                </a:cubicBezTo>
                <a:cubicBezTo>
                  <a:pt x="420941" y="419346"/>
                  <a:pt x="419433" y="423659"/>
                  <a:pt x="417623" y="427882"/>
                </a:cubicBezTo>
                <a:cubicBezTo>
                  <a:pt x="415814" y="432105"/>
                  <a:pt x="413762" y="436146"/>
                  <a:pt x="411470" y="440007"/>
                </a:cubicBezTo>
                <a:cubicBezTo>
                  <a:pt x="409178" y="443868"/>
                  <a:pt x="406946" y="447246"/>
                  <a:pt x="404774" y="450142"/>
                </a:cubicBezTo>
                <a:lnTo>
                  <a:pt x="391925" y="450142"/>
                </a:lnTo>
                <a:cubicBezTo>
                  <a:pt x="394338" y="446402"/>
                  <a:pt x="396600" y="442450"/>
                  <a:pt x="398711" y="438288"/>
                </a:cubicBezTo>
                <a:cubicBezTo>
                  <a:pt x="400823" y="434125"/>
                  <a:pt x="402633" y="429963"/>
                  <a:pt x="404141" y="425801"/>
                </a:cubicBezTo>
                <a:cubicBezTo>
                  <a:pt x="405649" y="421638"/>
                  <a:pt x="406825" y="417566"/>
                  <a:pt x="407670" y="413585"/>
                </a:cubicBezTo>
                <a:cubicBezTo>
                  <a:pt x="408514" y="409603"/>
                  <a:pt x="408936" y="405924"/>
                  <a:pt x="408936" y="402545"/>
                </a:cubicBezTo>
                <a:close/>
                <a:moveTo>
                  <a:pt x="657120" y="393135"/>
                </a:moveTo>
                <a:cubicBezTo>
                  <a:pt x="660377" y="394824"/>
                  <a:pt x="664268" y="396905"/>
                  <a:pt x="668793" y="399378"/>
                </a:cubicBezTo>
                <a:cubicBezTo>
                  <a:pt x="673317" y="401852"/>
                  <a:pt x="677992" y="404536"/>
                  <a:pt x="682818" y="407432"/>
                </a:cubicBezTo>
                <a:cubicBezTo>
                  <a:pt x="687644" y="410327"/>
                  <a:pt x="692410" y="413283"/>
                  <a:pt x="697115" y="416299"/>
                </a:cubicBezTo>
                <a:cubicBezTo>
                  <a:pt x="701821" y="419316"/>
                  <a:pt x="705923" y="422151"/>
                  <a:pt x="709422" y="424805"/>
                </a:cubicBezTo>
                <a:lnTo>
                  <a:pt x="703088" y="437654"/>
                </a:lnTo>
                <a:cubicBezTo>
                  <a:pt x="700192" y="435121"/>
                  <a:pt x="696422" y="432255"/>
                  <a:pt x="691777" y="429058"/>
                </a:cubicBezTo>
                <a:cubicBezTo>
                  <a:pt x="687132" y="425861"/>
                  <a:pt x="682306" y="422694"/>
                  <a:pt x="677299" y="419557"/>
                </a:cubicBezTo>
                <a:cubicBezTo>
                  <a:pt x="672292" y="416420"/>
                  <a:pt x="667375" y="413464"/>
                  <a:pt x="662549" y="410689"/>
                </a:cubicBezTo>
                <a:cubicBezTo>
                  <a:pt x="657723" y="407914"/>
                  <a:pt x="653681" y="405682"/>
                  <a:pt x="650424" y="403993"/>
                </a:cubicBezTo>
                <a:close/>
                <a:moveTo>
                  <a:pt x="596131" y="392592"/>
                </a:moveTo>
                <a:lnTo>
                  <a:pt x="604094" y="403269"/>
                </a:lnTo>
                <a:cubicBezTo>
                  <a:pt x="600595" y="406165"/>
                  <a:pt x="596735" y="409181"/>
                  <a:pt x="592512" y="412318"/>
                </a:cubicBezTo>
                <a:cubicBezTo>
                  <a:pt x="588289" y="415455"/>
                  <a:pt x="583915" y="418531"/>
                  <a:pt x="579391" y="421548"/>
                </a:cubicBezTo>
                <a:cubicBezTo>
                  <a:pt x="574867" y="424564"/>
                  <a:pt x="570282" y="427490"/>
                  <a:pt x="565637" y="430325"/>
                </a:cubicBezTo>
                <a:cubicBezTo>
                  <a:pt x="560992" y="433160"/>
                  <a:pt x="556618" y="435724"/>
                  <a:pt x="552516" y="438016"/>
                </a:cubicBezTo>
                <a:lnTo>
                  <a:pt x="545820" y="426615"/>
                </a:lnTo>
                <a:cubicBezTo>
                  <a:pt x="549681" y="424564"/>
                  <a:pt x="553874" y="422181"/>
                  <a:pt x="558398" y="419466"/>
                </a:cubicBezTo>
                <a:cubicBezTo>
                  <a:pt x="562922" y="416752"/>
                  <a:pt x="567447" y="413917"/>
                  <a:pt x="571971" y="410961"/>
                </a:cubicBezTo>
                <a:cubicBezTo>
                  <a:pt x="576496" y="408005"/>
                  <a:pt x="580839" y="404958"/>
                  <a:pt x="585001" y="401821"/>
                </a:cubicBezTo>
                <a:cubicBezTo>
                  <a:pt x="589164" y="398685"/>
                  <a:pt x="592874" y="395608"/>
                  <a:pt x="596131" y="392592"/>
                </a:cubicBezTo>
                <a:close/>
                <a:moveTo>
                  <a:pt x="1286503" y="392230"/>
                </a:moveTo>
                <a:lnTo>
                  <a:pt x="1286503" y="418290"/>
                </a:lnTo>
                <a:lnTo>
                  <a:pt x="1379162" y="418290"/>
                </a:lnTo>
                <a:lnTo>
                  <a:pt x="1379162" y="392230"/>
                </a:lnTo>
                <a:close/>
                <a:moveTo>
                  <a:pt x="2677448" y="380828"/>
                </a:moveTo>
                <a:lnTo>
                  <a:pt x="2677448" y="394944"/>
                </a:lnTo>
                <a:lnTo>
                  <a:pt x="2716358" y="394944"/>
                </a:lnTo>
                <a:lnTo>
                  <a:pt x="2716358" y="380828"/>
                </a:lnTo>
                <a:close/>
                <a:moveTo>
                  <a:pt x="188480" y="379561"/>
                </a:moveTo>
                <a:cubicBezTo>
                  <a:pt x="184499" y="379561"/>
                  <a:pt x="181000" y="379803"/>
                  <a:pt x="177984" y="380285"/>
                </a:cubicBezTo>
                <a:cubicBezTo>
                  <a:pt x="174968" y="380768"/>
                  <a:pt x="172494" y="381703"/>
                  <a:pt x="170564" y="383090"/>
                </a:cubicBezTo>
                <a:cubicBezTo>
                  <a:pt x="168633" y="384478"/>
                  <a:pt x="167186" y="386378"/>
                  <a:pt x="166220" y="388791"/>
                </a:cubicBezTo>
                <a:cubicBezTo>
                  <a:pt x="165255" y="391204"/>
                  <a:pt x="164773" y="394281"/>
                  <a:pt x="164773" y="398021"/>
                </a:cubicBezTo>
                <a:cubicBezTo>
                  <a:pt x="164773" y="403450"/>
                  <a:pt x="166220" y="407522"/>
                  <a:pt x="169116" y="410237"/>
                </a:cubicBezTo>
                <a:cubicBezTo>
                  <a:pt x="172012" y="412951"/>
                  <a:pt x="176898" y="414309"/>
                  <a:pt x="183775" y="414309"/>
                </a:cubicBezTo>
                <a:cubicBezTo>
                  <a:pt x="191979" y="414309"/>
                  <a:pt x="198977" y="412650"/>
                  <a:pt x="204768" y="409332"/>
                </a:cubicBezTo>
                <a:cubicBezTo>
                  <a:pt x="210559" y="406014"/>
                  <a:pt x="214722" y="401459"/>
                  <a:pt x="217255" y="395668"/>
                </a:cubicBezTo>
                <a:lnTo>
                  <a:pt x="217255" y="379561"/>
                </a:lnTo>
                <a:close/>
                <a:moveTo>
                  <a:pt x="4255883" y="377933"/>
                </a:moveTo>
                <a:lnTo>
                  <a:pt x="4255883" y="423538"/>
                </a:lnTo>
                <a:lnTo>
                  <a:pt x="4292259" y="423538"/>
                </a:lnTo>
                <a:lnTo>
                  <a:pt x="4292259" y="377933"/>
                </a:lnTo>
                <a:close/>
                <a:moveTo>
                  <a:pt x="949823" y="362188"/>
                </a:moveTo>
                <a:lnTo>
                  <a:pt x="1056779" y="362188"/>
                </a:lnTo>
                <a:lnTo>
                  <a:pt x="1056779" y="373408"/>
                </a:lnTo>
                <a:lnTo>
                  <a:pt x="1010993" y="373408"/>
                </a:lnTo>
                <a:lnTo>
                  <a:pt x="1010993" y="391687"/>
                </a:lnTo>
                <a:lnTo>
                  <a:pt x="1049359" y="391687"/>
                </a:lnTo>
                <a:lnTo>
                  <a:pt x="1049359" y="402545"/>
                </a:lnTo>
                <a:lnTo>
                  <a:pt x="1010993" y="402545"/>
                </a:lnTo>
                <a:lnTo>
                  <a:pt x="1010993" y="425529"/>
                </a:lnTo>
                <a:cubicBezTo>
                  <a:pt x="1011596" y="425529"/>
                  <a:pt x="1012139" y="425559"/>
                  <a:pt x="1012621" y="425620"/>
                </a:cubicBezTo>
                <a:cubicBezTo>
                  <a:pt x="1013104" y="425680"/>
                  <a:pt x="1013647" y="425710"/>
                  <a:pt x="1014250" y="425710"/>
                </a:cubicBezTo>
                <a:cubicBezTo>
                  <a:pt x="1022213" y="426072"/>
                  <a:pt x="1030206" y="426223"/>
                  <a:pt x="1038229" y="426163"/>
                </a:cubicBezTo>
                <a:cubicBezTo>
                  <a:pt x="1046253" y="426102"/>
                  <a:pt x="1054246" y="425831"/>
                  <a:pt x="1062209" y="425348"/>
                </a:cubicBezTo>
                <a:lnTo>
                  <a:pt x="1058951" y="437835"/>
                </a:lnTo>
                <a:cubicBezTo>
                  <a:pt x="1051350" y="438197"/>
                  <a:pt x="1043870" y="438439"/>
                  <a:pt x="1036510" y="438559"/>
                </a:cubicBezTo>
                <a:cubicBezTo>
                  <a:pt x="1029150" y="438680"/>
                  <a:pt x="1021670" y="438620"/>
                  <a:pt x="1014069" y="438378"/>
                </a:cubicBezTo>
                <a:cubicBezTo>
                  <a:pt x="1008640" y="438258"/>
                  <a:pt x="1003724" y="437775"/>
                  <a:pt x="999320" y="436931"/>
                </a:cubicBezTo>
                <a:cubicBezTo>
                  <a:pt x="994916" y="436086"/>
                  <a:pt x="990904" y="434668"/>
                  <a:pt x="987285" y="432678"/>
                </a:cubicBezTo>
                <a:cubicBezTo>
                  <a:pt x="983665" y="430687"/>
                  <a:pt x="980378" y="428093"/>
                  <a:pt x="977422" y="424896"/>
                </a:cubicBezTo>
                <a:cubicBezTo>
                  <a:pt x="974466" y="421698"/>
                  <a:pt x="971721" y="417687"/>
                  <a:pt x="969187" y="412861"/>
                </a:cubicBezTo>
                <a:cubicBezTo>
                  <a:pt x="966774" y="418652"/>
                  <a:pt x="963849" y="423991"/>
                  <a:pt x="960410" y="428877"/>
                </a:cubicBezTo>
                <a:cubicBezTo>
                  <a:pt x="956972" y="433763"/>
                  <a:pt x="952538" y="438921"/>
                  <a:pt x="947109" y="444351"/>
                </a:cubicBezTo>
                <a:lnTo>
                  <a:pt x="937155" y="436026"/>
                </a:lnTo>
                <a:cubicBezTo>
                  <a:pt x="941740" y="431562"/>
                  <a:pt x="945570" y="427339"/>
                  <a:pt x="948647" y="423357"/>
                </a:cubicBezTo>
                <a:cubicBezTo>
                  <a:pt x="951723" y="419376"/>
                  <a:pt x="954317" y="415274"/>
                  <a:pt x="956429" y="411051"/>
                </a:cubicBezTo>
                <a:cubicBezTo>
                  <a:pt x="958540" y="406828"/>
                  <a:pt x="960199" y="402304"/>
                  <a:pt x="961406" y="397478"/>
                </a:cubicBezTo>
                <a:cubicBezTo>
                  <a:pt x="962612" y="392652"/>
                  <a:pt x="963577" y="387162"/>
                  <a:pt x="964301" y="381009"/>
                </a:cubicBezTo>
                <a:lnTo>
                  <a:pt x="976969" y="382457"/>
                </a:lnTo>
                <a:cubicBezTo>
                  <a:pt x="976125" y="388369"/>
                  <a:pt x="975039" y="393919"/>
                  <a:pt x="973712" y="399107"/>
                </a:cubicBezTo>
                <a:cubicBezTo>
                  <a:pt x="976969" y="406587"/>
                  <a:pt x="980468" y="412137"/>
                  <a:pt x="984208" y="415756"/>
                </a:cubicBezTo>
                <a:cubicBezTo>
                  <a:pt x="987949" y="419376"/>
                  <a:pt x="992533" y="421970"/>
                  <a:pt x="997962" y="423538"/>
                </a:cubicBezTo>
                <a:lnTo>
                  <a:pt x="997962" y="373408"/>
                </a:lnTo>
                <a:lnTo>
                  <a:pt x="949823" y="373408"/>
                </a:lnTo>
                <a:close/>
                <a:moveTo>
                  <a:pt x="2210037" y="361464"/>
                </a:moveTo>
                <a:lnTo>
                  <a:pt x="2224153" y="362007"/>
                </a:lnTo>
                <a:lnTo>
                  <a:pt x="2224153" y="411594"/>
                </a:lnTo>
                <a:cubicBezTo>
                  <a:pt x="2224153" y="416420"/>
                  <a:pt x="2225179" y="419738"/>
                  <a:pt x="2227230" y="421548"/>
                </a:cubicBezTo>
                <a:cubicBezTo>
                  <a:pt x="2229281" y="423357"/>
                  <a:pt x="2232720" y="424383"/>
                  <a:pt x="2237546" y="424624"/>
                </a:cubicBezTo>
                <a:cubicBezTo>
                  <a:pt x="2244181" y="424986"/>
                  <a:pt x="2250576" y="424986"/>
                  <a:pt x="2256729" y="424624"/>
                </a:cubicBezTo>
                <a:cubicBezTo>
                  <a:pt x="2259625" y="424504"/>
                  <a:pt x="2261947" y="424202"/>
                  <a:pt x="2263697" y="423719"/>
                </a:cubicBezTo>
                <a:cubicBezTo>
                  <a:pt x="2265446" y="423237"/>
                  <a:pt x="2266864" y="422543"/>
                  <a:pt x="2267949" y="421638"/>
                </a:cubicBezTo>
                <a:cubicBezTo>
                  <a:pt x="2269035" y="420733"/>
                  <a:pt x="2269819" y="419497"/>
                  <a:pt x="2270302" y="417928"/>
                </a:cubicBezTo>
                <a:cubicBezTo>
                  <a:pt x="2270785" y="416360"/>
                  <a:pt x="2271207" y="414309"/>
                  <a:pt x="2271569" y="411775"/>
                </a:cubicBezTo>
                <a:cubicBezTo>
                  <a:pt x="2271810" y="409724"/>
                  <a:pt x="2272052" y="407221"/>
                  <a:pt x="2272293" y="404265"/>
                </a:cubicBezTo>
                <a:cubicBezTo>
                  <a:pt x="2272534" y="401309"/>
                  <a:pt x="2272655" y="398805"/>
                  <a:pt x="2272655" y="396754"/>
                </a:cubicBezTo>
                <a:lnTo>
                  <a:pt x="2286228" y="400917"/>
                </a:lnTo>
                <a:cubicBezTo>
                  <a:pt x="2286107" y="403330"/>
                  <a:pt x="2285896" y="406104"/>
                  <a:pt x="2285595" y="409241"/>
                </a:cubicBezTo>
                <a:cubicBezTo>
                  <a:pt x="2285293" y="412378"/>
                  <a:pt x="2284961" y="415153"/>
                  <a:pt x="2284599" y="417566"/>
                </a:cubicBezTo>
                <a:cubicBezTo>
                  <a:pt x="2283996" y="421427"/>
                  <a:pt x="2283242" y="424594"/>
                  <a:pt x="2282337" y="427067"/>
                </a:cubicBezTo>
                <a:cubicBezTo>
                  <a:pt x="2281432" y="429541"/>
                  <a:pt x="2280075" y="431501"/>
                  <a:pt x="2278265" y="432949"/>
                </a:cubicBezTo>
                <a:cubicBezTo>
                  <a:pt x="2276455" y="434397"/>
                  <a:pt x="2274073" y="435483"/>
                  <a:pt x="2271117" y="436207"/>
                </a:cubicBezTo>
                <a:cubicBezTo>
                  <a:pt x="2268161" y="436931"/>
                  <a:pt x="2264451" y="437353"/>
                  <a:pt x="2259987" y="437474"/>
                </a:cubicBezTo>
                <a:cubicBezTo>
                  <a:pt x="2250938" y="437835"/>
                  <a:pt x="2241889" y="437835"/>
                  <a:pt x="2232841" y="437474"/>
                </a:cubicBezTo>
                <a:cubicBezTo>
                  <a:pt x="2228859" y="437353"/>
                  <a:pt x="2225451" y="436900"/>
                  <a:pt x="2222615" y="436116"/>
                </a:cubicBezTo>
                <a:cubicBezTo>
                  <a:pt x="2219780" y="435332"/>
                  <a:pt x="2217427" y="434095"/>
                  <a:pt x="2215557" y="432406"/>
                </a:cubicBezTo>
                <a:cubicBezTo>
                  <a:pt x="2213687" y="430717"/>
                  <a:pt x="2212300" y="428515"/>
                  <a:pt x="2211395" y="425801"/>
                </a:cubicBezTo>
                <a:cubicBezTo>
                  <a:pt x="2210490" y="423086"/>
                  <a:pt x="2210037" y="419617"/>
                  <a:pt x="2210037" y="415395"/>
                </a:cubicBezTo>
                <a:close/>
                <a:moveTo>
                  <a:pt x="2746219" y="361102"/>
                </a:moveTo>
                <a:lnTo>
                  <a:pt x="2758525" y="361464"/>
                </a:lnTo>
                <a:lnTo>
                  <a:pt x="2758525" y="390239"/>
                </a:lnTo>
                <a:cubicBezTo>
                  <a:pt x="2762145" y="388791"/>
                  <a:pt x="2765975" y="387132"/>
                  <a:pt x="2770017" y="385262"/>
                </a:cubicBezTo>
                <a:cubicBezTo>
                  <a:pt x="2774059" y="383392"/>
                  <a:pt x="2778041" y="381432"/>
                  <a:pt x="2781961" y="379381"/>
                </a:cubicBezTo>
                <a:cubicBezTo>
                  <a:pt x="2785883" y="377329"/>
                  <a:pt x="2789623" y="375309"/>
                  <a:pt x="2793182" y="373318"/>
                </a:cubicBezTo>
                <a:cubicBezTo>
                  <a:pt x="2796741" y="371327"/>
                  <a:pt x="2799787" y="369487"/>
                  <a:pt x="2802321" y="367798"/>
                </a:cubicBezTo>
                <a:lnTo>
                  <a:pt x="2808474" y="379742"/>
                </a:lnTo>
                <a:cubicBezTo>
                  <a:pt x="2805579" y="381552"/>
                  <a:pt x="2802019" y="383603"/>
                  <a:pt x="2797797" y="385896"/>
                </a:cubicBezTo>
                <a:cubicBezTo>
                  <a:pt x="2793574" y="388188"/>
                  <a:pt x="2789170" y="390450"/>
                  <a:pt x="2784586" y="392682"/>
                </a:cubicBezTo>
                <a:cubicBezTo>
                  <a:pt x="2780001" y="394914"/>
                  <a:pt x="2775447" y="397026"/>
                  <a:pt x="2770922" y="399016"/>
                </a:cubicBezTo>
                <a:cubicBezTo>
                  <a:pt x="2766397" y="401007"/>
                  <a:pt x="2762265" y="402606"/>
                  <a:pt x="2758525" y="403812"/>
                </a:cubicBezTo>
                <a:lnTo>
                  <a:pt x="2758525" y="415033"/>
                </a:lnTo>
                <a:cubicBezTo>
                  <a:pt x="2758525" y="418893"/>
                  <a:pt x="2759339" y="421457"/>
                  <a:pt x="2760968" y="422724"/>
                </a:cubicBezTo>
                <a:cubicBezTo>
                  <a:pt x="2762597" y="423991"/>
                  <a:pt x="2765221" y="424866"/>
                  <a:pt x="2768841" y="425348"/>
                </a:cubicBezTo>
                <a:cubicBezTo>
                  <a:pt x="2774270" y="426072"/>
                  <a:pt x="2779759" y="426072"/>
                  <a:pt x="2785309" y="425348"/>
                </a:cubicBezTo>
                <a:cubicBezTo>
                  <a:pt x="2789532" y="424745"/>
                  <a:pt x="2792549" y="423961"/>
                  <a:pt x="2794358" y="422996"/>
                </a:cubicBezTo>
                <a:cubicBezTo>
                  <a:pt x="2796168" y="422030"/>
                  <a:pt x="2797375" y="420221"/>
                  <a:pt x="2797977" y="417566"/>
                </a:cubicBezTo>
                <a:cubicBezTo>
                  <a:pt x="2798581" y="414912"/>
                  <a:pt x="2799124" y="412167"/>
                  <a:pt x="2799607" y="409332"/>
                </a:cubicBezTo>
                <a:cubicBezTo>
                  <a:pt x="2800089" y="406497"/>
                  <a:pt x="2800451" y="403812"/>
                  <a:pt x="2800693" y="401278"/>
                </a:cubicBezTo>
                <a:lnTo>
                  <a:pt x="2812818" y="405803"/>
                </a:lnTo>
                <a:cubicBezTo>
                  <a:pt x="2812215" y="409302"/>
                  <a:pt x="2811671" y="412770"/>
                  <a:pt x="2811189" y="416209"/>
                </a:cubicBezTo>
                <a:cubicBezTo>
                  <a:pt x="2810706" y="419647"/>
                  <a:pt x="2809983" y="422996"/>
                  <a:pt x="2809017" y="426253"/>
                </a:cubicBezTo>
                <a:cubicBezTo>
                  <a:pt x="2808052" y="429511"/>
                  <a:pt x="2806121" y="432014"/>
                  <a:pt x="2803226" y="433764"/>
                </a:cubicBezTo>
                <a:cubicBezTo>
                  <a:pt x="2800330" y="435513"/>
                  <a:pt x="2795685" y="436689"/>
                  <a:pt x="2789291" y="437293"/>
                </a:cubicBezTo>
                <a:cubicBezTo>
                  <a:pt x="2780242" y="438016"/>
                  <a:pt x="2771193" y="438016"/>
                  <a:pt x="2762145" y="437293"/>
                </a:cubicBezTo>
                <a:cubicBezTo>
                  <a:pt x="2756715" y="436810"/>
                  <a:pt x="2752703" y="435241"/>
                  <a:pt x="2750110" y="432587"/>
                </a:cubicBezTo>
                <a:cubicBezTo>
                  <a:pt x="2747516" y="429933"/>
                  <a:pt x="2746219" y="425529"/>
                  <a:pt x="2746219" y="419376"/>
                </a:cubicBezTo>
                <a:close/>
                <a:moveTo>
                  <a:pt x="2677448" y="354949"/>
                </a:moveTo>
                <a:lnTo>
                  <a:pt x="2677448" y="369065"/>
                </a:lnTo>
                <a:lnTo>
                  <a:pt x="2716358" y="369065"/>
                </a:lnTo>
                <a:lnTo>
                  <a:pt x="2716358" y="354949"/>
                </a:lnTo>
                <a:close/>
                <a:moveTo>
                  <a:pt x="1286503" y="353682"/>
                </a:moveTo>
                <a:lnTo>
                  <a:pt x="1286503" y="379019"/>
                </a:lnTo>
                <a:lnTo>
                  <a:pt x="1379162" y="379019"/>
                </a:lnTo>
                <a:lnTo>
                  <a:pt x="1379162" y="353682"/>
                </a:lnTo>
                <a:close/>
                <a:moveTo>
                  <a:pt x="3265931" y="352415"/>
                </a:moveTo>
                <a:cubicBezTo>
                  <a:pt x="3268103" y="354104"/>
                  <a:pt x="3270516" y="356276"/>
                  <a:pt x="3273171" y="358930"/>
                </a:cubicBezTo>
                <a:cubicBezTo>
                  <a:pt x="3275825" y="361585"/>
                  <a:pt x="3278479" y="364390"/>
                  <a:pt x="3281133" y="367346"/>
                </a:cubicBezTo>
                <a:cubicBezTo>
                  <a:pt x="3283788" y="370302"/>
                  <a:pt x="3286261" y="373227"/>
                  <a:pt x="3288553" y="376123"/>
                </a:cubicBezTo>
                <a:cubicBezTo>
                  <a:pt x="3290846" y="379019"/>
                  <a:pt x="3292655" y="381552"/>
                  <a:pt x="3293983" y="383724"/>
                </a:cubicBezTo>
                <a:lnTo>
                  <a:pt x="3284029" y="394944"/>
                </a:lnTo>
                <a:cubicBezTo>
                  <a:pt x="3282702" y="392411"/>
                  <a:pt x="3280892" y="389575"/>
                  <a:pt x="3278600" y="386439"/>
                </a:cubicBezTo>
                <a:cubicBezTo>
                  <a:pt x="3276307" y="383302"/>
                  <a:pt x="3273834" y="380165"/>
                  <a:pt x="3271180" y="377028"/>
                </a:cubicBezTo>
                <a:cubicBezTo>
                  <a:pt x="3268525" y="373891"/>
                  <a:pt x="3265871" y="370965"/>
                  <a:pt x="3263217" y="368251"/>
                </a:cubicBezTo>
                <a:cubicBezTo>
                  <a:pt x="3260563" y="365536"/>
                  <a:pt x="3258270" y="363274"/>
                  <a:pt x="3256340" y="361464"/>
                </a:cubicBezTo>
                <a:close/>
                <a:moveTo>
                  <a:pt x="3357686" y="347710"/>
                </a:moveTo>
                <a:lnTo>
                  <a:pt x="3517668" y="347710"/>
                </a:lnTo>
                <a:lnTo>
                  <a:pt x="3517668" y="363093"/>
                </a:lnTo>
                <a:lnTo>
                  <a:pt x="3357686" y="363093"/>
                </a:lnTo>
                <a:close/>
                <a:moveTo>
                  <a:pt x="4331351" y="343186"/>
                </a:moveTo>
                <a:cubicBezTo>
                  <a:pt x="4335453" y="348615"/>
                  <a:pt x="4339826" y="355039"/>
                  <a:pt x="4344471" y="362459"/>
                </a:cubicBezTo>
                <a:cubicBezTo>
                  <a:pt x="4349116" y="369879"/>
                  <a:pt x="4353429" y="377571"/>
                  <a:pt x="4357411" y="385534"/>
                </a:cubicBezTo>
                <a:lnTo>
                  <a:pt x="4345829" y="393316"/>
                </a:lnTo>
                <a:cubicBezTo>
                  <a:pt x="4341605" y="384629"/>
                  <a:pt x="4337232" y="376575"/>
                  <a:pt x="4332707" y="369155"/>
                </a:cubicBezTo>
                <a:cubicBezTo>
                  <a:pt x="4328183" y="361735"/>
                  <a:pt x="4324171" y="355492"/>
                  <a:pt x="4320673" y="350425"/>
                </a:cubicBezTo>
                <a:close/>
                <a:moveTo>
                  <a:pt x="2517943" y="343005"/>
                </a:moveTo>
                <a:lnTo>
                  <a:pt x="2517943" y="391144"/>
                </a:lnTo>
                <a:lnTo>
                  <a:pt x="2558662" y="391144"/>
                </a:lnTo>
                <a:lnTo>
                  <a:pt x="2558662" y="343005"/>
                </a:lnTo>
                <a:close/>
                <a:moveTo>
                  <a:pt x="2665323" y="341919"/>
                </a:moveTo>
                <a:lnTo>
                  <a:pt x="2728665" y="341919"/>
                </a:lnTo>
                <a:lnTo>
                  <a:pt x="2728665" y="423719"/>
                </a:lnTo>
                <a:cubicBezTo>
                  <a:pt x="2728665" y="427098"/>
                  <a:pt x="2728363" y="429812"/>
                  <a:pt x="2727759" y="431863"/>
                </a:cubicBezTo>
                <a:cubicBezTo>
                  <a:pt x="2727156" y="433914"/>
                  <a:pt x="2726131" y="435573"/>
                  <a:pt x="2724683" y="436840"/>
                </a:cubicBezTo>
                <a:cubicBezTo>
                  <a:pt x="2723235" y="438107"/>
                  <a:pt x="2721305" y="439042"/>
                  <a:pt x="2718892" y="439645"/>
                </a:cubicBezTo>
                <a:cubicBezTo>
                  <a:pt x="2716479" y="440248"/>
                  <a:pt x="2713402" y="440731"/>
                  <a:pt x="2709662" y="441093"/>
                </a:cubicBezTo>
                <a:lnTo>
                  <a:pt x="2702242" y="441817"/>
                </a:lnTo>
                <a:lnTo>
                  <a:pt x="2698623" y="429149"/>
                </a:lnTo>
                <a:lnTo>
                  <a:pt x="2707309" y="428425"/>
                </a:lnTo>
                <a:cubicBezTo>
                  <a:pt x="2709481" y="428304"/>
                  <a:pt x="2711200" y="428063"/>
                  <a:pt x="2712467" y="427701"/>
                </a:cubicBezTo>
                <a:cubicBezTo>
                  <a:pt x="2713734" y="427339"/>
                  <a:pt x="2714639" y="426796"/>
                  <a:pt x="2715182" y="426072"/>
                </a:cubicBezTo>
                <a:cubicBezTo>
                  <a:pt x="2715725" y="425348"/>
                  <a:pt x="2716057" y="424383"/>
                  <a:pt x="2716177" y="423176"/>
                </a:cubicBezTo>
                <a:cubicBezTo>
                  <a:pt x="2716298" y="421970"/>
                  <a:pt x="2716358" y="420462"/>
                  <a:pt x="2716358" y="418652"/>
                </a:cubicBezTo>
                <a:lnTo>
                  <a:pt x="2716358" y="406527"/>
                </a:lnTo>
                <a:lnTo>
                  <a:pt x="2677448" y="406527"/>
                </a:lnTo>
                <a:lnTo>
                  <a:pt x="2677448" y="441636"/>
                </a:lnTo>
                <a:lnTo>
                  <a:pt x="2665323" y="441636"/>
                </a:lnTo>
                <a:close/>
                <a:moveTo>
                  <a:pt x="306581" y="339023"/>
                </a:moveTo>
                <a:cubicBezTo>
                  <a:pt x="300669" y="339023"/>
                  <a:pt x="295994" y="340049"/>
                  <a:pt x="292555" y="342100"/>
                </a:cubicBezTo>
                <a:cubicBezTo>
                  <a:pt x="289117" y="344151"/>
                  <a:pt x="286493" y="346865"/>
                  <a:pt x="284683" y="350244"/>
                </a:cubicBezTo>
                <a:cubicBezTo>
                  <a:pt x="282873" y="353622"/>
                  <a:pt x="281727" y="357543"/>
                  <a:pt x="281244" y="362007"/>
                </a:cubicBezTo>
                <a:cubicBezTo>
                  <a:pt x="280762" y="366471"/>
                  <a:pt x="280520" y="371056"/>
                  <a:pt x="280520" y="375761"/>
                </a:cubicBezTo>
                <a:cubicBezTo>
                  <a:pt x="280520" y="380828"/>
                  <a:pt x="280792" y="385594"/>
                  <a:pt x="281335" y="390058"/>
                </a:cubicBezTo>
                <a:cubicBezTo>
                  <a:pt x="281878" y="394522"/>
                  <a:pt x="283054" y="398413"/>
                  <a:pt x="284864" y="401731"/>
                </a:cubicBezTo>
                <a:cubicBezTo>
                  <a:pt x="286674" y="405049"/>
                  <a:pt x="289298" y="407673"/>
                  <a:pt x="292736" y="409603"/>
                </a:cubicBezTo>
                <a:cubicBezTo>
                  <a:pt x="296175" y="411534"/>
                  <a:pt x="300790" y="412499"/>
                  <a:pt x="306581" y="412499"/>
                </a:cubicBezTo>
                <a:cubicBezTo>
                  <a:pt x="312493" y="412499"/>
                  <a:pt x="317379" y="411685"/>
                  <a:pt x="321240" y="410056"/>
                </a:cubicBezTo>
                <a:cubicBezTo>
                  <a:pt x="325101" y="408427"/>
                  <a:pt x="328177" y="406044"/>
                  <a:pt x="330470" y="402907"/>
                </a:cubicBezTo>
                <a:cubicBezTo>
                  <a:pt x="332762" y="399770"/>
                  <a:pt x="334361" y="395910"/>
                  <a:pt x="335265" y="391325"/>
                </a:cubicBezTo>
                <a:cubicBezTo>
                  <a:pt x="336170" y="386740"/>
                  <a:pt x="336623" y="381552"/>
                  <a:pt x="336623" y="375761"/>
                </a:cubicBezTo>
                <a:cubicBezTo>
                  <a:pt x="336623" y="370211"/>
                  <a:pt x="336170" y="365144"/>
                  <a:pt x="335265" y="360559"/>
                </a:cubicBezTo>
                <a:cubicBezTo>
                  <a:pt x="334361" y="355974"/>
                  <a:pt x="332762" y="352114"/>
                  <a:pt x="330470" y="348977"/>
                </a:cubicBezTo>
                <a:cubicBezTo>
                  <a:pt x="328177" y="345840"/>
                  <a:pt x="325101" y="343397"/>
                  <a:pt x="321240" y="341647"/>
                </a:cubicBezTo>
                <a:cubicBezTo>
                  <a:pt x="317379" y="339898"/>
                  <a:pt x="312493" y="339023"/>
                  <a:pt x="306581" y="339023"/>
                </a:cubicBezTo>
                <a:close/>
                <a:moveTo>
                  <a:pt x="3601888" y="337032"/>
                </a:moveTo>
                <a:lnTo>
                  <a:pt x="3616547" y="337756"/>
                </a:lnTo>
                <a:lnTo>
                  <a:pt x="3616547" y="443808"/>
                </a:lnTo>
                <a:lnTo>
                  <a:pt x="3601888" y="443808"/>
                </a:lnTo>
                <a:close/>
                <a:moveTo>
                  <a:pt x="3783405" y="333956"/>
                </a:moveTo>
                <a:lnTo>
                  <a:pt x="3783405" y="354768"/>
                </a:lnTo>
                <a:lnTo>
                  <a:pt x="3841861" y="354768"/>
                </a:lnTo>
                <a:lnTo>
                  <a:pt x="3841861" y="333956"/>
                </a:lnTo>
                <a:close/>
                <a:moveTo>
                  <a:pt x="2379497" y="333594"/>
                </a:moveTo>
                <a:lnTo>
                  <a:pt x="2379497" y="354225"/>
                </a:lnTo>
                <a:lnTo>
                  <a:pt x="2433065" y="354225"/>
                </a:lnTo>
                <a:lnTo>
                  <a:pt x="2433065" y="333594"/>
                </a:lnTo>
                <a:close/>
                <a:moveTo>
                  <a:pt x="2504912" y="330155"/>
                </a:moveTo>
                <a:lnTo>
                  <a:pt x="2571692" y="330155"/>
                </a:lnTo>
                <a:lnTo>
                  <a:pt x="2571692" y="403993"/>
                </a:lnTo>
                <a:lnTo>
                  <a:pt x="2504912" y="403993"/>
                </a:lnTo>
                <a:close/>
                <a:moveTo>
                  <a:pt x="304409" y="325993"/>
                </a:moveTo>
                <a:cubicBezTo>
                  <a:pt x="309356" y="325993"/>
                  <a:pt x="313609" y="326506"/>
                  <a:pt x="317168" y="327531"/>
                </a:cubicBezTo>
                <a:cubicBezTo>
                  <a:pt x="320727" y="328557"/>
                  <a:pt x="323743" y="329944"/>
                  <a:pt x="326217" y="331694"/>
                </a:cubicBezTo>
                <a:cubicBezTo>
                  <a:pt x="328690" y="333443"/>
                  <a:pt x="330711" y="335554"/>
                  <a:pt x="332279" y="338028"/>
                </a:cubicBezTo>
                <a:cubicBezTo>
                  <a:pt x="333848" y="340501"/>
                  <a:pt x="335115" y="343186"/>
                  <a:pt x="336080" y="346081"/>
                </a:cubicBezTo>
                <a:lnTo>
                  <a:pt x="336080" y="327803"/>
                </a:lnTo>
                <a:lnTo>
                  <a:pt x="351644" y="327803"/>
                </a:lnTo>
                <a:lnTo>
                  <a:pt x="351644" y="418652"/>
                </a:lnTo>
                <a:cubicBezTo>
                  <a:pt x="351644" y="432165"/>
                  <a:pt x="347813" y="442722"/>
                  <a:pt x="340152" y="450323"/>
                </a:cubicBezTo>
                <a:cubicBezTo>
                  <a:pt x="332490" y="457924"/>
                  <a:pt x="320395" y="461724"/>
                  <a:pt x="303866" y="461724"/>
                </a:cubicBezTo>
                <a:cubicBezTo>
                  <a:pt x="299643" y="461724"/>
                  <a:pt x="295421" y="461483"/>
                  <a:pt x="291198" y="461000"/>
                </a:cubicBezTo>
                <a:cubicBezTo>
                  <a:pt x="286975" y="460518"/>
                  <a:pt x="283295" y="459975"/>
                  <a:pt x="280158" y="459371"/>
                </a:cubicBezTo>
                <a:lnTo>
                  <a:pt x="280158" y="446160"/>
                </a:lnTo>
                <a:cubicBezTo>
                  <a:pt x="287518" y="447608"/>
                  <a:pt x="295481" y="448332"/>
                  <a:pt x="304047" y="448332"/>
                </a:cubicBezTo>
                <a:cubicBezTo>
                  <a:pt x="314906" y="448332"/>
                  <a:pt x="322959" y="445919"/>
                  <a:pt x="328207" y="441093"/>
                </a:cubicBezTo>
                <a:cubicBezTo>
                  <a:pt x="333456" y="436267"/>
                  <a:pt x="336080" y="428244"/>
                  <a:pt x="336080" y="417023"/>
                </a:cubicBezTo>
                <a:lnTo>
                  <a:pt x="336080" y="407251"/>
                </a:lnTo>
                <a:cubicBezTo>
                  <a:pt x="334029" y="413042"/>
                  <a:pt x="330590" y="417536"/>
                  <a:pt x="325764" y="420733"/>
                </a:cubicBezTo>
                <a:cubicBezTo>
                  <a:pt x="320938" y="423931"/>
                  <a:pt x="313820" y="425529"/>
                  <a:pt x="304409" y="425529"/>
                </a:cubicBezTo>
                <a:cubicBezTo>
                  <a:pt x="296205" y="425529"/>
                  <a:pt x="289509" y="424323"/>
                  <a:pt x="284321" y="421910"/>
                </a:cubicBezTo>
                <a:cubicBezTo>
                  <a:pt x="279133" y="419497"/>
                  <a:pt x="275001" y="416118"/>
                  <a:pt x="271924" y="411775"/>
                </a:cubicBezTo>
                <a:cubicBezTo>
                  <a:pt x="268848" y="407432"/>
                  <a:pt x="266736" y="402214"/>
                  <a:pt x="265590" y="396121"/>
                </a:cubicBezTo>
                <a:cubicBezTo>
                  <a:pt x="264444" y="390028"/>
                  <a:pt x="263871" y="383241"/>
                  <a:pt x="263871" y="375761"/>
                </a:cubicBezTo>
                <a:cubicBezTo>
                  <a:pt x="263871" y="369005"/>
                  <a:pt x="264444" y="362610"/>
                  <a:pt x="265590" y="356578"/>
                </a:cubicBezTo>
                <a:cubicBezTo>
                  <a:pt x="266736" y="350545"/>
                  <a:pt x="268848" y="345267"/>
                  <a:pt x="271924" y="340742"/>
                </a:cubicBezTo>
                <a:cubicBezTo>
                  <a:pt x="275001" y="336218"/>
                  <a:pt x="279133" y="332629"/>
                  <a:pt x="284321" y="329974"/>
                </a:cubicBezTo>
                <a:cubicBezTo>
                  <a:pt x="289509" y="327320"/>
                  <a:pt x="296205" y="325993"/>
                  <a:pt x="304409" y="325993"/>
                </a:cubicBezTo>
                <a:close/>
                <a:moveTo>
                  <a:pt x="193910" y="325993"/>
                </a:moveTo>
                <a:cubicBezTo>
                  <a:pt x="201631" y="325993"/>
                  <a:pt x="207995" y="326747"/>
                  <a:pt x="213002" y="328255"/>
                </a:cubicBezTo>
                <a:cubicBezTo>
                  <a:pt x="218009" y="329763"/>
                  <a:pt x="221991" y="331844"/>
                  <a:pt x="224947" y="334499"/>
                </a:cubicBezTo>
                <a:cubicBezTo>
                  <a:pt x="227903" y="337153"/>
                  <a:pt x="229954" y="340350"/>
                  <a:pt x="231100" y="344090"/>
                </a:cubicBezTo>
                <a:cubicBezTo>
                  <a:pt x="232246" y="347831"/>
                  <a:pt x="232819" y="351872"/>
                  <a:pt x="232819" y="356216"/>
                </a:cubicBezTo>
                <a:lnTo>
                  <a:pt x="232819" y="425529"/>
                </a:lnTo>
                <a:lnTo>
                  <a:pt x="219608" y="425529"/>
                </a:lnTo>
                <a:lnTo>
                  <a:pt x="217255" y="410689"/>
                </a:lnTo>
                <a:cubicBezTo>
                  <a:pt x="215808" y="413343"/>
                  <a:pt x="213877" y="415696"/>
                  <a:pt x="211464" y="417747"/>
                </a:cubicBezTo>
                <a:cubicBezTo>
                  <a:pt x="209051" y="419798"/>
                  <a:pt x="206306" y="421548"/>
                  <a:pt x="203230" y="422996"/>
                </a:cubicBezTo>
                <a:cubicBezTo>
                  <a:pt x="200153" y="424443"/>
                  <a:pt x="196805" y="425529"/>
                  <a:pt x="193186" y="426253"/>
                </a:cubicBezTo>
                <a:cubicBezTo>
                  <a:pt x="189566" y="426977"/>
                  <a:pt x="185947" y="427339"/>
                  <a:pt x="182327" y="427339"/>
                </a:cubicBezTo>
                <a:cubicBezTo>
                  <a:pt x="170624" y="427339"/>
                  <a:pt x="162088" y="424805"/>
                  <a:pt x="156719" y="419738"/>
                </a:cubicBezTo>
                <a:cubicBezTo>
                  <a:pt x="151350" y="414671"/>
                  <a:pt x="148666" y="407492"/>
                  <a:pt x="148666" y="398202"/>
                </a:cubicBezTo>
                <a:cubicBezTo>
                  <a:pt x="148666" y="392411"/>
                  <a:pt x="149601" y="387524"/>
                  <a:pt x="151471" y="383543"/>
                </a:cubicBezTo>
                <a:cubicBezTo>
                  <a:pt x="153341" y="379561"/>
                  <a:pt x="155965" y="376364"/>
                  <a:pt x="159343" y="373951"/>
                </a:cubicBezTo>
                <a:cubicBezTo>
                  <a:pt x="162722" y="371538"/>
                  <a:pt x="166794" y="369789"/>
                  <a:pt x="171559" y="368703"/>
                </a:cubicBezTo>
                <a:cubicBezTo>
                  <a:pt x="176325" y="367617"/>
                  <a:pt x="181603" y="367074"/>
                  <a:pt x="187394" y="367074"/>
                </a:cubicBezTo>
                <a:lnTo>
                  <a:pt x="217255" y="367074"/>
                </a:lnTo>
                <a:lnTo>
                  <a:pt x="217255" y="358930"/>
                </a:lnTo>
                <a:cubicBezTo>
                  <a:pt x="217255" y="356035"/>
                  <a:pt x="216924" y="353350"/>
                  <a:pt x="216260" y="350877"/>
                </a:cubicBezTo>
                <a:cubicBezTo>
                  <a:pt x="215596" y="348404"/>
                  <a:pt x="214390" y="346292"/>
                  <a:pt x="212641" y="344543"/>
                </a:cubicBezTo>
                <a:cubicBezTo>
                  <a:pt x="210891" y="342793"/>
                  <a:pt x="208448" y="341436"/>
                  <a:pt x="205311" y="340471"/>
                </a:cubicBezTo>
                <a:cubicBezTo>
                  <a:pt x="202174" y="339506"/>
                  <a:pt x="198132" y="339023"/>
                  <a:pt x="193186" y="339023"/>
                </a:cubicBezTo>
                <a:cubicBezTo>
                  <a:pt x="189928" y="339023"/>
                  <a:pt x="186399" y="339204"/>
                  <a:pt x="182599" y="339566"/>
                </a:cubicBezTo>
                <a:cubicBezTo>
                  <a:pt x="178798" y="339928"/>
                  <a:pt x="175149" y="340471"/>
                  <a:pt x="171650" y="341195"/>
                </a:cubicBezTo>
                <a:lnTo>
                  <a:pt x="171650" y="327441"/>
                </a:lnTo>
                <a:cubicBezTo>
                  <a:pt x="175269" y="326958"/>
                  <a:pt x="179009" y="326596"/>
                  <a:pt x="182870" y="326355"/>
                </a:cubicBezTo>
                <a:cubicBezTo>
                  <a:pt x="186731" y="326114"/>
                  <a:pt x="190411" y="325993"/>
                  <a:pt x="193910" y="325993"/>
                </a:cubicBezTo>
                <a:close/>
                <a:moveTo>
                  <a:pt x="3919385" y="325269"/>
                </a:moveTo>
                <a:lnTo>
                  <a:pt x="4039190" y="325269"/>
                </a:lnTo>
                <a:lnTo>
                  <a:pt x="4039190" y="337213"/>
                </a:lnTo>
                <a:lnTo>
                  <a:pt x="3962999" y="337213"/>
                </a:lnTo>
                <a:lnTo>
                  <a:pt x="3962276" y="359835"/>
                </a:lnTo>
                <a:cubicBezTo>
                  <a:pt x="3962276" y="360438"/>
                  <a:pt x="3962245" y="361012"/>
                  <a:pt x="3962185" y="361554"/>
                </a:cubicBezTo>
                <a:cubicBezTo>
                  <a:pt x="3962125" y="362097"/>
                  <a:pt x="3962095" y="362670"/>
                  <a:pt x="3962095" y="363274"/>
                </a:cubicBezTo>
                <a:lnTo>
                  <a:pt x="4023083" y="363274"/>
                </a:lnTo>
                <a:cubicBezTo>
                  <a:pt x="4023083" y="364118"/>
                  <a:pt x="4022993" y="365868"/>
                  <a:pt x="4022812" y="368522"/>
                </a:cubicBezTo>
                <a:cubicBezTo>
                  <a:pt x="4022631" y="371176"/>
                  <a:pt x="4022450" y="374223"/>
                  <a:pt x="4022269" y="377661"/>
                </a:cubicBezTo>
                <a:cubicBezTo>
                  <a:pt x="4022088" y="381100"/>
                  <a:pt x="4021877" y="384780"/>
                  <a:pt x="4021635" y="388701"/>
                </a:cubicBezTo>
                <a:cubicBezTo>
                  <a:pt x="4021394" y="392622"/>
                  <a:pt x="4021153" y="396362"/>
                  <a:pt x="4020912" y="399921"/>
                </a:cubicBezTo>
                <a:cubicBezTo>
                  <a:pt x="4020670" y="403480"/>
                  <a:pt x="4020459" y="406647"/>
                  <a:pt x="4020278" y="409422"/>
                </a:cubicBezTo>
                <a:cubicBezTo>
                  <a:pt x="4020097" y="412197"/>
                  <a:pt x="4019946" y="414188"/>
                  <a:pt x="4019826" y="415395"/>
                </a:cubicBezTo>
                <a:cubicBezTo>
                  <a:pt x="4019585" y="419617"/>
                  <a:pt x="4018951" y="423116"/>
                  <a:pt x="4017925" y="425891"/>
                </a:cubicBezTo>
                <a:cubicBezTo>
                  <a:pt x="4016900" y="428666"/>
                  <a:pt x="4015271" y="430928"/>
                  <a:pt x="4013039" y="432678"/>
                </a:cubicBezTo>
                <a:cubicBezTo>
                  <a:pt x="4010807" y="434427"/>
                  <a:pt x="4007821" y="435724"/>
                  <a:pt x="4004081" y="436569"/>
                </a:cubicBezTo>
                <a:cubicBezTo>
                  <a:pt x="4000341" y="437413"/>
                  <a:pt x="3995696" y="438077"/>
                  <a:pt x="3990146" y="438559"/>
                </a:cubicBezTo>
                <a:lnTo>
                  <a:pt x="3979287" y="439464"/>
                </a:lnTo>
                <a:lnTo>
                  <a:pt x="3974401" y="426615"/>
                </a:lnTo>
                <a:lnTo>
                  <a:pt x="3988336" y="425529"/>
                </a:lnTo>
                <a:cubicBezTo>
                  <a:pt x="3991835" y="425288"/>
                  <a:pt x="3994701" y="424896"/>
                  <a:pt x="3996932" y="424353"/>
                </a:cubicBezTo>
                <a:cubicBezTo>
                  <a:pt x="3999164" y="423810"/>
                  <a:pt x="4000974" y="422996"/>
                  <a:pt x="4002362" y="421910"/>
                </a:cubicBezTo>
                <a:cubicBezTo>
                  <a:pt x="4003749" y="420824"/>
                  <a:pt x="4004775" y="419346"/>
                  <a:pt x="4005438" y="417476"/>
                </a:cubicBezTo>
                <a:cubicBezTo>
                  <a:pt x="4006102" y="415606"/>
                  <a:pt x="4006554" y="413102"/>
                  <a:pt x="4006796" y="409965"/>
                </a:cubicBezTo>
                <a:cubicBezTo>
                  <a:pt x="4006916" y="408397"/>
                  <a:pt x="4007097" y="406014"/>
                  <a:pt x="4007338" y="402817"/>
                </a:cubicBezTo>
                <a:cubicBezTo>
                  <a:pt x="4007580" y="399620"/>
                  <a:pt x="4007821" y="396272"/>
                  <a:pt x="4008063" y="392773"/>
                </a:cubicBezTo>
                <a:cubicBezTo>
                  <a:pt x="4008304" y="389274"/>
                  <a:pt x="4008515" y="385956"/>
                  <a:pt x="4008695" y="382819"/>
                </a:cubicBezTo>
                <a:cubicBezTo>
                  <a:pt x="4008877" y="379682"/>
                  <a:pt x="4009027" y="377269"/>
                  <a:pt x="4009148" y="375580"/>
                </a:cubicBezTo>
                <a:lnTo>
                  <a:pt x="3960828" y="375580"/>
                </a:lnTo>
                <a:cubicBezTo>
                  <a:pt x="3959863" y="383060"/>
                  <a:pt x="3958505" y="389817"/>
                  <a:pt x="3956756" y="395849"/>
                </a:cubicBezTo>
                <a:cubicBezTo>
                  <a:pt x="3955007" y="401882"/>
                  <a:pt x="3952624" y="407613"/>
                  <a:pt x="3949607" y="413042"/>
                </a:cubicBezTo>
                <a:cubicBezTo>
                  <a:pt x="3946591" y="418471"/>
                  <a:pt x="3942761" y="423689"/>
                  <a:pt x="3938115" y="428696"/>
                </a:cubicBezTo>
                <a:cubicBezTo>
                  <a:pt x="3933471" y="433703"/>
                  <a:pt x="3927770" y="438921"/>
                  <a:pt x="3921013" y="444351"/>
                </a:cubicBezTo>
                <a:lnTo>
                  <a:pt x="3910517" y="435302"/>
                </a:lnTo>
                <a:cubicBezTo>
                  <a:pt x="3917877" y="429390"/>
                  <a:pt x="3923849" y="423931"/>
                  <a:pt x="3928433" y="418924"/>
                </a:cubicBezTo>
                <a:cubicBezTo>
                  <a:pt x="3933018" y="413917"/>
                  <a:pt x="3936698" y="408578"/>
                  <a:pt x="3939473" y="402907"/>
                </a:cubicBezTo>
                <a:cubicBezTo>
                  <a:pt x="3942248" y="397237"/>
                  <a:pt x="3944269" y="390872"/>
                  <a:pt x="3945535" y="383814"/>
                </a:cubicBezTo>
                <a:cubicBezTo>
                  <a:pt x="3946802" y="376756"/>
                  <a:pt x="3947797" y="368160"/>
                  <a:pt x="3948521" y="358025"/>
                </a:cubicBezTo>
                <a:lnTo>
                  <a:pt x="3949245" y="337213"/>
                </a:lnTo>
                <a:lnTo>
                  <a:pt x="3919385" y="337213"/>
                </a:lnTo>
                <a:close/>
                <a:moveTo>
                  <a:pt x="976245" y="323821"/>
                </a:moveTo>
                <a:lnTo>
                  <a:pt x="976245" y="338480"/>
                </a:lnTo>
                <a:lnTo>
                  <a:pt x="1029814" y="338480"/>
                </a:lnTo>
                <a:lnTo>
                  <a:pt x="1029814" y="323821"/>
                </a:lnTo>
                <a:close/>
                <a:moveTo>
                  <a:pt x="4255883" y="321830"/>
                </a:moveTo>
                <a:lnTo>
                  <a:pt x="4255883" y="364722"/>
                </a:lnTo>
                <a:lnTo>
                  <a:pt x="4292259" y="364722"/>
                </a:lnTo>
                <a:lnTo>
                  <a:pt x="4292259" y="321830"/>
                </a:lnTo>
                <a:close/>
                <a:moveTo>
                  <a:pt x="3751192" y="321830"/>
                </a:moveTo>
                <a:lnTo>
                  <a:pt x="3761689" y="329069"/>
                </a:lnTo>
                <a:cubicBezTo>
                  <a:pt x="3756983" y="337636"/>
                  <a:pt x="3751192" y="346383"/>
                  <a:pt x="3744315" y="355311"/>
                </a:cubicBezTo>
                <a:lnTo>
                  <a:pt x="3744315" y="442360"/>
                </a:lnTo>
                <a:lnTo>
                  <a:pt x="3732009" y="442360"/>
                </a:lnTo>
                <a:lnTo>
                  <a:pt x="3732009" y="370332"/>
                </a:lnTo>
                <a:cubicBezTo>
                  <a:pt x="3728872" y="373831"/>
                  <a:pt x="3725795" y="377179"/>
                  <a:pt x="3722779" y="380376"/>
                </a:cubicBezTo>
                <a:cubicBezTo>
                  <a:pt x="3719763" y="383573"/>
                  <a:pt x="3716747" y="386559"/>
                  <a:pt x="3713731" y="389334"/>
                </a:cubicBezTo>
                <a:lnTo>
                  <a:pt x="3706129" y="377933"/>
                </a:lnTo>
                <a:cubicBezTo>
                  <a:pt x="3709869" y="374675"/>
                  <a:pt x="3713881" y="370754"/>
                  <a:pt x="3718164" y="366169"/>
                </a:cubicBezTo>
                <a:cubicBezTo>
                  <a:pt x="3722447" y="361585"/>
                  <a:pt x="3726640" y="356728"/>
                  <a:pt x="3730742" y="351601"/>
                </a:cubicBezTo>
                <a:cubicBezTo>
                  <a:pt x="3734844" y="346473"/>
                  <a:pt x="3738675" y="341315"/>
                  <a:pt x="3742234" y="336127"/>
                </a:cubicBezTo>
                <a:cubicBezTo>
                  <a:pt x="3745793" y="330940"/>
                  <a:pt x="3748779" y="326174"/>
                  <a:pt x="3751192" y="321830"/>
                </a:cubicBezTo>
                <a:close/>
                <a:moveTo>
                  <a:pt x="1286503" y="314772"/>
                </a:moveTo>
                <a:lnTo>
                  <a:pt x="1286503" y="340833"/>
                </a:lnTo>
                <a:lnTo>
                  <a:pt x="1379162" y="340833"/>
                </a:lnTo>
                <a:lnTo>
                  <a:pt x="1379162" y="314772"/>
                </a:lnTo>
                <a:close/>
                <a:moveTo>
                  <a:pt x="4136373" y="313506"/>
                </a:moveTo>
                <a:lnTo>
                  <a:pt x="4149404" y="314049"/>
                </a:lnTo>
                <a:lnTo>
                  <a:pt x="4149404" y="325812"/>
                </a:lnTo>
                <a:lnTo>
                  <a:pt x="4203515" y="325812"/>
                </a:lnTo>
                <a:lnTo>
                  <a:pt x="4203515" y="336670"/>
                </a:lnTo>
                <a:lnTo>
                  <a:pt x="4149404" y="336670"/>
                </a:lnTo>
                <a:lnTo>
                  <a:pt x="4149404" y="347529"/>
                </a:lnTo>
                <a:lnTo>
                  <a:pt x="4201343" y="347529"/>
                </a:lnTo>
                <a:lnTo>
                  <a:pt x="4201343" y="358025"/>
                </a:lnTo>
                <a:lnTo>
                  <a:pt x="4149404" y="358025"/>
                </a:lnTo>
                <a:lnTo>
                  <a:pt x="4149404" y="368884"/>
                </a:lnTo>
                <a:lnTo>
                  <a:pt x="4220165" y="368884"/>
                </a:lnTo>
                <a:lnTo>
                  <a:pt x="4220165" y="379923"/>
                </a:lnTo>
                <a:lnTo>
                  <a:pt x="4149404" y="379923"/>
                </a:lnTo>
                <a:lnTo>
                  <a:pt x="4149404" y="393497"/>
                </a:lnTo>
                <a:lnTo>
                  <a:pt x="4199715" y="393497"/>
                </a:lnTo>
                <a:lnTo>
                  <a:pt x="4199715" y="443446"/>
                </a:lnTo>
                <a:lnTo>
                  <a:pt x="4186865" y="443446"/>
                </a:lnTo>
                <a:lnTo>
                  <a:pt x="4186865" y="435121"/>
                </a:lnTo>
                <a:lnTo>
                  <a:pt x="4098912" y="435121"/>
                </a:lnTo>
                <a:lnTo>
                  <a:pt x="4098912" y="443446"/>
                </a:lnTo>
                <a:lnTo>
                  <a:pt x="4086063" y="443446"/>
                </a:lnTo>
                <a:lnTo>
                  <a:pt x="4086063" y="393497"/>
                </a:lnTo>
                <a:lnTo>
                  <a:pt x="4136373" y="393497"/>
                </a:lnTo>
                <a:lnTo>
                  <a:pt x="4136373" y="379923"/>
                </a:lnTo>
                <a:lnTo>
                  <a:pt x="4065431" y="379923"/>
                </a:lnTo>
                <a:lnTo>
                  <a:pt x="4065431" y="368884"/>
                </a:lnTo>
                <a:lnTo>
                  <a:pt x="4136373" y="368884"/>
                </a:lnTo>
                <a:lnTo>
                  <a:pt x="4136373" y="358025"/>
                </a:lnTo>
                <a:lnTo>
                  <a:pt x="4084253" y="358025"/>
                </a:lnTo>
                <a:lnTo>
                  <a:pt x="4084253" y="347529"/>
                </a:lnTo>
                <a:lnTo>
                  <a:pt x="4136373" y="347529"/>
                </a:lnTo>
                <a:lnTo>
                  <a:pt x="4136373" y="336670"/>
                </a:lnTo>
                <a:lnTo>
                  <a:pt x="4082081" y="336670"/>
                </a:lnTo>
                <a:lnTo>
                  <a:pt x="4082081" y="325812"/>
                </a:lnTo>
                <a:lnTo>
                  <a:pt x="4136373" y="325812"/>
                </a:lnTo>
                <a:close/>
                <a:moveTo>
                  <a:pt x="2014156" y="305724"/>
                </a:moveTo>
                <a:lnTo>
                  <a:pt x="2014156" y="350967"/>
                </a:lnTo>
                <a:lnTo>
                  <a:pt x="2014156" y="356578"/>
                </a:lnTo>
                <a:lnTo>
                  <a:pt x="2062295" y="356578"/>
                </a:lnTo>
                <a:lnTo>
                  <a:pt x="2062295" y="305724"/>
                </a:lnTo>
                <a:close/>
                <a:moveTo>
                  <a:pt x="3783405" y="301018"/>
                </a:moveTo>
                <a:lnTo>
                  <a:pt x="3783405" y="322192"/>
                </a:lnTo>
                <a:lnTo>
                  <a:pt x="3841861" y="322192"/>
                </a:lnTo>
                <a:lnTo>
                  <a:pt x="3841861" y="301018"/>
                </a:lnTo>
                <a:close/>
                <a:moveTo>
                  <a:pt x="2379497" y="301018"/>
                </a:moveTo>
                <a:lnTo>
                  <a:pt x="2379497" y="321830"/>
                </a:lnTo>
                <a:lnTo>
                  <a:pt x="2433065" y="321830"/>
                </a:lnTo>
                <a:lnTo>
                  <a:pt x="2433065" y="301018"/>
                </a:lnTo>
                <a:close/>
                <a:moveTo>
                  <a:pt x="12487" y="299932"/>
                </a:moveTo>
                <a:lnTo>
                  <a:pt x="82343" y="299932"/>
                </a:lnTo>
                <a:lnTo>
                  <a:pt x="82343" y="314410"/>
                </a:lnTo>
                <a:lnTo>
                  <a:pt x="28775" y="314410"/>
                </a:lnTo>
                <a:lnTo>
                  <a:pt x="28775" y="355130"/>
                </a:lnTo>
                <a:lnTo>
                  <a:pt x="78724" y="355130"/>
                </a:lnTo>
                <a:lnTo>
                  <a:pt x="78724" y="369608"/>
                </a:lnTo>
                <a:lnTo>
                  <a:pt x="28775" y="369608"/>
                </a:lnTo>
                <a:lnTo>
                  <a:pt x="28775" y="425529"/>
                </a:lnTo>
                <a:lnTo>
                  <a:pt x="12487" y="425529"/>
                </a:lnTo>
                <a:close/>
                <a:moveTo>
                  <a:pt x="976245" y="299390"/>
                </a:moveTo>
                <a:lnTo>
                  <a:pt x="976245" y="313325"/>
                </a:lnTo>
                <a:lnTo>
                  <a:pt x="1029814" y="313325"/>
                </a:lnTo>
                <a:lnTo>
                  <a:pt x="1029814" y="299390"/>
                </a:lnTo>
                <a:close/>
                <a:moveTo>
                  <a:pt x="1847840" y="293960"/>
                </a:moveTo>
                <a:lnTo>
                  <a:pt x="1937603" y="293960"/>
                </a:lnTo>
                <a:lnTo>
                  <a:pt x="1937603" y="306991"/>
                </a:lnTo>
                <a:lnTo>
                  <a:pt x="1904304" y="306991"/>
                </a:lnTo>
                <a:lnTo>
                  <a:pt x="1904304" y="418109"/>
                </a:lnTo>
                <a:cubicBezTo>
                  <a:pt x="1904304" y="422211"/>
                  <a:pt x="1903882" y="425620"/>
                  <a:pt x="1903037" y="428334"/>
                </a:cubicBezTo>
                <a:cubicBezTo>
                  <a:pt x="1902193" y="431049"/>
                  <a:pt x="1900745" y="433251"/>
                  <a:pt x="1898694" y="434940"/>
                </a:cubicBezTo>
                <a:cubicBezTo>
                  <a:pt x="1896643" y="436629"/>
                  <a:pt x="1893898" y="437926"/>
                  <a:pt x="1890460" y="438831"/>
                </a:cubicBezTo>
                <a:cubicBezTo>
                  <a:pt x="1887021" y="439736"/>
                  <a:pt x="1882647" y="440429"/>
                  <a:pt x="1877339" y="440912"/>
                </a:cubicBezTo>
                <a:lnTo>
                  <a:pt x="1867023" y="441817"/>
                </a:lnTo>
                <a:lnTo>
                  <a:pt x="1862137" y="427701"/>
                </a:lnTo>
                <a:lnTo>
                  <a:pt x="1874986" y="426977"/>
                </a:lnTo>
                <a:cubicBezTo>
                  <a:pt x="1878244" y="426736"/>
                  <a:pt x="1880898" y="426374"/>
                  <a:pt x="1882949" y="425891"/>
                </a:cubicBezTo>
                <a:cubicBezTo>
                  <a:pt x="1885000" y="425409"/>
                  <a:pt x="1886569" y="424685"/>
                  <a:pt x="1887654" y="423719"/>
                </a:cubicBezTo>
                <a:cubicBezTo>
                  <a:pt x="1888740" y="422754"/>
                  <a:pt x="1889464" y="421518"/>
                  <a:pt x="1889826" y="420009"/>
                </a:cubicBezTo>
                <a:cubicBezTo>
                  <a:pt x="1890188" y="418501"/>
                  <a:pt x="1890369" y="416601"/>
                  <a:pt x="1890369" y="414309"/>
                </a:cubicBezTo>
                <a:lnTo>
                  <a:pt x="1890369" y="306991"/>
                </a:lnTo>
                <a:lnTo>
                  <a:pt x="1847840" y="306991"/>
                </a:lnTo>
                <a:close/>
                <a:moveTo>
                  <a:pt x="1966559" y="292513"/>
                </a:moveTo>
                <a:lnTo>
                  <a:pt x="2107720" y="292513"/>
                </a:lnTo>
                <a:lnTo>
                  <a:pt x="2107720" y="305724"/>
                </a:lnTo>
                <a:lnTo>
                  <a:pt x="2076773" y="305724"/>
                </a:lnTo>
                <a:lnTo>
                  <a:pt x="2076773" y="356578"/>
                </a:lnTo>
                <a:lnTo>
                  <a:pt x="2117312" y="356578"/>
                </a:lnTo>
                <a:lnTo>
                  <a:pt x="2117312" y="369789"/>
                </a:lnTo>
                <a:lnTo>
                  <a:pt x="2076773" y="369789"/>
                </a:lnTo>
                <a:lnTo>
                  <a:pt x="2076773" y="443265"/>
                </a:lnTo>
                <a:lnTo>
                  <a:pt x="2062295" y="443265"/>
                </a:lnTo>
                <a:lnTo>
                  <a:pt x="2062295" y="369789"/>
                </a:lnTo>
                <a:lnTo>
                  <a:pt x="2013613" y="369789"/>
                </a:lnTo>
                <a:cubicBezTo>
                  <a:pt x="2013130" y="378717"/>
                  <a:pt x="2012135" y="386559"/>
                  <a:pt x="2010627" y="393316"/>
                </a:cubicBezTo>
                <a:cubicBezTo>
                  <a:pt x="2009119" y="400072"/>
                  <a:pt x="2006827" y="406346"/>
                  <a:pt x="2003750" y="412137"/>
                </a:cubicBezTo>
                <a:cubicBezTo>
                  <a:pt x="2000673" y="417928"/>
                  <a:pt x="1996722" y="423538"/>
                  <a:pt x="1991896" y="428968"/>
                </a:cubicBezTo>
                <a:cubicBezTo>
                  <a:pt x="1987070" y="434397"/>
                  <a:pt x="1981098" y="440248"/>
                  <a:pt x="1973979" y="446522"/>
                </a:cubicBezTo>
                <a:lnTo>
                  <a:pt x="1963664" y="436388"/>
                </a:lnTo>
                <a:cubicBezTo>
                  <a:pt x="1970300" y="430717"/>
                  <a:pt x="1975819" y="425469"/>
                  <a:pt x="1980223" y="420643"/>
                </a:cubicBezTo>
                <a:cubicBezTo>
                  <a:pt x="1984627" y="415817"/>
                  <a:pt x="1988186" y="410900"/>
                  <a:pt x="1990901" y="405893"/>
                </a:cubicBezTo>
                <a:cubicBezTo>
                  <a:pt x="1993615" y="400886"/>
                  <a:pt x="1995636" y="395487"/>
                  <a:pt x="1996963" y="389696"/>
                </a:cubicBezTo>
                <a:cubicBezTo>
                  <a:pt x="1998291" y="383905"/>
                  <a:pt x="1999135" y="377269"/>
                  <a:pt x="1999497" y="369789"/>
                </a:cubicBezTo>
                <a:lnTo>
                  <a:pt x="1957149" y="369789"/>
                </a:lnTo>
                <a:lnTo>
                  <a:pt x="1957149" y="356578"/>
                </a:lnTo>
                <a:lnTo>
                  <a:pt x="1999859" y="356578"/>
                </a:lnTo>
                <a:lnTo>
                  <a:pt x="1999859" y="352415"/>
                </a:lnTo>
                <a:lnTo>
                  <a:pt x="1999859" y="305724"/>
                </a:lnTo>
                <a:lnTo>
                  <a:pt x="1966559" y="305724"/>
                </a:lnTo>
                <a:close/>
                <a:moveTo>
                  <a:pt x="3901106" y="291608"/>
                </a:moveTo>
                <a:lnTo>
                  <a:pt x="4039552" y="291608"/>
                </a:lnTo>
                <a:lnTo>
                  <a:pt x="4039552" y="304819"/>
                </a:lnTo>
                <a:lnTo>
                  <a:pt x="3914679" y="304819"/>
                </a:lnTo>
                <a:lnTo>
                  <a:pt x="3914679" y="352958"/>
                </a:lnTo>
                <a:cubicBezTo>
                  <a:pt x="3914679" y="362610"/>
                  <a:pt x="3914287" y="371538"/>
                  <a:pt x="3913503" y="379742"/>
                </a:cubicBezTo>
                <a:cubicBezTo>
                  <a:pt x="3912719" y="387947"/>
                  <a:pt x="3911391" y="395759"/>
                  <a:pt x="3909521" y="403179"/>
                </a:cubicBezTo>
                <a:cubicBezTo>
                  <a:pt x="3907651" y="410599"/>
                  <a:pt x="3905178" y="417777"/>
                  <a:pt x="3902101" y="424715"/>
                </a:cubicBezTo>
                <a:cubicBezTo>
                  <a:pt x="3899025" y="431652"/>
                  <a:pt x="3895255" y="438740"/>
                  <a:pt x="3890791" y="445979"/>
                </a:cubicBezTo>
                <a:lnTo>
                  <a:pt x="3877941" y="439826"/>
                </a:lnTo>
                <a:cubicBezTo>
                  <a:pt x="3882043" y="433311"/>
                  <a:pt x="3885542" y="426977"/>
                  <a:pt x="3888438" y="420824"/>
                </a:cubicBezTo>
                <a:cubicBezTo>
                  <a:pt x="3891333" y="414671"/>
                  <a:pt x="3893716" y="408246"/>
                  <a:pt x="3895586" y="401550"/>
                </a:cubicBezTo>
                <a:cubicBezTo>
                  <a:pt x="3897457" y="394854"/>
                  <a:pt x="3898844" y="387675"/>
                  <a:pt x="3899749" y="380014"/>
                </a:cubicBezTo>
                <a:cubicBezTo>
                  <a:pt x="3900653" y="372353"/>
                  <a:pt x="3901106" y="363696"/>
                  <a:pt x="3901106" y="354044"/>
                </a:cubicBezTo>
                <a:close/>
                <a:moveTo>
                  <a:pt x="2486272" y="291427"/>
                </a:moveTo>
                <a:lnTo>
                  <a:pt x="2640825" y="291427"/>
                </a:lnTo>
                <a:lnTo>
                  <a:pt x="2640825" y="304095"/>
                </a:lnTo>
                <a:lnTo>
                  <a:pt x="2617298" y="304095"/>
                </a:lnTo>
                <a:lnTo>
                  <a:pt x="2617298" y="419557"/>
                </a:lnTo>
                <a:cubicBezTo>
                  <a:pt x="2617298" y="423538"/>
                  <a:pt x="2617027" y="426766"/>
                  <a:pt x="2616483" y="429239"/>
                </a:cubicBezTo>
                <a:cubicBezTo>
                  <a:pt x="2615941" y="431712"/>
                  <a:pt x="2614975" y="433643"/>
                  <a:pt x="2613588" y="435030"/>
                </a:cubicBezTo>
                <a:cubicBezTo>
                  <a:pt x="2612201" y="436418"/>
                  <a:pt x="2610270" y="437413"/>
                  <a:pt x="2607797" y="438016"/>
                </a:cubicBezTo>
                <a:cubicBezTo>
                  <a:pt x="2605324" y="438620"/>
                  <a:pt x="2602217" y="439102"/>
                  <a:pt x="2598477" y="439464"/>
                </a:cubicBezTo>
                <a:lnTo>
                  <a:pt x="2581284" y="441093"/>
                </a:lnTo>
                <a:lnTo>
                  <a:pt x="2576579" y="427701"/>
                </a:lnTo>
                <a:lnTo>
                  <a:pt x="2593952" y="426253"/>
                </a:lnTo>
                <a:cubicBezTo>
                  <a:pt x="2596245" y="426132"/>
                  <a:pt x="2598054" y="425891"/>
                  <a:pt x="2599381" y="425529"/>
                </a:cubicBezTo>
                <a:cubicBezTo>
                  <a:pt x="2600709" y="425167"/>
                  <a:pt x="2601674" y="424594"/>
                  <a:pt x="2602277" y="423810"/>
                </a:cubicBezTo>
                <a:cubicBezTo>
                  <a:pt x="2602880" y="423026"/>
                  <a:pt x="2603272" y="421940"/>
                  <a:pt x="2603453" y="420552"/>
                </a:cubicBezTo>
                <a:cubicBezTo>
                  <a:pt x="2603634" y="419165"/>
                  <a:pt x="2603725" y="417265"/>
                  <a:pt x="2603725" y="414852"/>
                </a:cubicBezTo>
                <a:lnTo>
                  <a:pt x="2603725" y="304095"/>
                </a:lnTo>
                <a:lnTo>
                  <a:pt x="2486272" y="304095"/>
                </a:lnTo>
                <a:close/>
                <a:moveTo>
                  <a:pt x="2146334" y="291427"/>
                </a:moveTo>
                <a:lnTo>
                  <a:pt x="2270483" y="291427"/>
                </a:lnTo>
                <a:lnTo>
                  <a:pt x="2270483" y="304457"/>
                </a:lnTo>
                <a:lnTo>
                  <a:pt x="2210943" y="304457"/>
                </a:lnTo>
                <a:cubicBezTo>
                  <a:pt x="2210943" y="306387"/>
                  <a:pt x="2210912" y="308468"/>
                  <a:pt x="2210852" y="310701"/>
                </a:cubicBezTo>
                <a:cubicBezTo>
                  <a:pt x="2210792" y="312933"/>
                  <a:pt x="2210731" y="315104"/>
                  <a:pt x="2210671" y="317216"/>
                </a:cubicBezTo>
                <a:cubicBezTo>
                  <a:pt x="2210611" y="319327"/>
                  <a:pt x="2210550" y="321227"/>
                  <a:pt x="2210490" y="322916"/>
                </a:cubicBezTo>
                <a:cubicBezTo>
                  <a:pt x="2210430" y="324605"/>
                  <a:pt x="2210399" y="325812"/>
                  <a:pt x="2210399" y="326536"/>
                </a:cubicBezTo>
                <a:cubicBezTo>
                  <a:pt x="2210279" y="328949"/>
                  <a:pt x="2210158" y="331301"/>
                  <a:pt x="2210037" y="333594"/>
                </a:cubicBezTo>
                <a:cubicBezTo>
                  <a:pt x="2209917" y="335886"/>
                  <a:pt x="2209736" y="338179"/>
                  <a:pt x="2209495" y="340471"/>
                </a:cubicBezTo>
                <a:lnTo>
                  <a:pt x="2281161" y="340471"/>
                </a:lnTo>
                <a:lnTo>
                  <a:pt x="2281161" y="353501"/>
                </a:lnTo>
                <a:lnTo>
                  <a:pt x="2207685" y="353501"/>
                </a:lnTo>
                <a:cubicBezTo>
                  <a:pt x="2205875" y="363274"/>
                  <a:pt x="2203161" y="372232"/>
                  <a:pt x="2199541" y="380376"/>
                </a:cubicBezTo>
                <a:cubicBezTo>
                  <a:pt x="2195921" y="388520"/>
                  <a:pt x="2191216" y="396181"/>
                  <a:pt x="2185425" y="403360"/>
                </a:cubicBezTo>
                <a:cubicBezTo>
                  <a:pt x="2179634" y="410538"/>
                  <a:pt x="2172697" y="417415"/>
                  <a:pt x="2164613" y="423991"/>
                </a:cubicBezTo>
                <a:cubicBezTo>
                  <a:pt x="2156529" y="430566"/>
                  <a:pt x="2147119" y="437112"/>
                  <a:pt x="2136381" y="443627"/>
                </a:cubicBezTo>
                <a:lnTo>
                  <a:pt x="2127513" y="432044"/>
                </a:lnTo>
                <a:cubicBezTo>
                  <a:pt x="2137286" y="426494"/>
                  <a:pt x="2145852" y="420824"/>
                  <a:pt x="2153211" y="415033"/>
                </a:cubicBezTo>
                <a:cubicBezTo>
                  <a:pt x="2160571" y="409241"/>
                  <a:pt x="2166875" y="403179"/>
                  <a:pt x="2172123" y="396845"/>
                </a:cubicBezTo>
                <a:cubicBezTo>
                  <a:pt x="2177371" y="390510"/>
                  <a:pt x="2181685" y="383784"/>
                  <a:pt x="2185063" y="376666"/>
                </a:cubicBezTo>
                <a:cubicBezTo>
                  <a:pt x="2188441" y="369548"/>
                  <a:pt x="2191035" y="361826"/>
                  <a:pt x="2192845" y="353501"/>
                </a:cubicBezTo>
                <a:lnTo>
                  <a:pt x="2135657" y="353501"/>
                </a:lnTo>
                <a:lnTo>
                  <a:pt x="2135657" y="340471"/>
                </a:lnTo>
                <a:lnTo>
                  <a:pt x="2195017" y="340471"/>
                </a:lnTo>
                <a:cubicBezTo>
                  <a:pt x="2195258" y="338058"/>
                  <a:pt x="2195499" y="335615"/>
                  <a:pt x="2195741" y="333141"/>
                </a:cubicBezTo>
                <a:cubicBezTo>
                  <a:pt x="2195982" y="330668"/>
                  <a:pt x="2196163" y="328104"/>
                  <a:pt x="2196283" y="325450"/>
                </a:cubicBezTo>
                <a:cubicBezTo>
                  <a:pt x="2196283" y="324726"/>
                  <a:pt x="2196313" y="323580"/>
                  <a:pt x="2196374" y="322011"/>
                </a:cubicBezTo>
                <a:cubicBezTo>
                  <a:pt x="2196434" y="320443"/>
                  <a:pt x="2196495" y="318663"/>
                  <a:pt x="2196555" y="316673"/>
                </a:cubicBezTo>
                <a:cubicBezTo>
                  <a:pt x="2196615" y="314682"/>
                  <a:pt x="2196676" y="312601"/>
                  <a:pt x="2196736" y="310429"/>
                </a:cubicBezTo>
                <a:cubicBezTo>
                  <a:pt x="2196796" y="308257"/>
                  <a:pt x="2196826" y="306267"/>
                  <a:pt x="2196826" y="304457"/>
                </a:cubicBezTo>
                <a:lnTo>
                  <a:pt x="2146334" y="304457"/>
                </a:lnTo>
                <a:close/>
                <a:moveTo>
                  <a:pt x="1435512" y="290522"/>
                </a:moveTo>
                <a:lnTo>
                  <a:pt x="1561652" y="290522"/>
                </a:lnTo>
                <a:lnTo>
                  <a:pt x="1561652" y="359654"/>
                </a:lnTo>
                <a:lnTo>
                  <a:pt x="1455963" y="359654"/>
                </a:lnTo>
                <a:lnTo>
                  <a:pt x="1455963" y="405260"/>
                </a:lnTo>
                <a:cubicBezTo>
                  <a:pt x="1455963" y="409121"/>
                  <a:pt x="1456234" y="412227"/>
                  <a:pt x="1456777" y="414580"/>
                </a:cubicBezTo>
                <a:cubicBezTo>
                  <a:pt x="1457320" y="416933"/>
                  <a:pt x="1458285" y="418743"/>
                  <a:pt x="1459673" y="420009"/>
                </a:cubicBezTo>
                <a:cubicBezTo>
                  <a:pt x="1461060" y="421276"/>
                  <a:pt x="1462990" y="422181"/>
                  <a:pt x="1465464" y="422724"/>
                </a:cubicBezTo>
                <a:cubicBezTo>
                  <a:pt x="1467937" y="423267"/>
                  <a:pt x="1471104" y="423599"/>
                  <a:pt x="1474965" y="423719"/>
                </a:cubicBezTo>
                <a:cubicBezTo>
                  <a:pt x="1496923" y="424805"/>
                  <a:pt x="1518942" y="424805"/>
                  <a:pt x="1541021" y="423719"/>
                </a:cubicBezTo>
                <a:cubicBezTo>
                  <a:pt x="1545364" y="423478"/>
                  <a:pt x="1548773" y="423116"/>
                  <a:pt x="1551246" y="422634"/>
                </a:cubicBezTo>
                <a:cubicBezTo>
                  <a:pt x="1553719" y="422151"/>
                  <a:pt x="1555619" y="421367"/>
                  <a:pt x="1556947" y="420281"/>
                </a:cubicBezTo>
                <a:cubicBezTo>
                  <a:pt x="1558274" y="419195"/>
                  <a:pt x="1559269" y="417627"/>
                  <a:pt x="1559933" y="415576"/>
                </a:cubicBezTo>
                <a:cubicBezTo>
                  <a:pt x="1560596" y="413524"/>
                  <a:pt x="1561230" y="410870"/>
                  <a:pt x="1561833" y="407613"/>
                </a:cubicBezTo>
                <a:cubicBezTo>
                  <a:pt x="1562195" y="405682"/>
                  <a:pt x="1562557" y="403088"/>
                  <a:pt x="1562919" y="399831"/>
                </a:cubicBezTo>
                <a:cubicBezTo>
                  <a:pt x="1563281" y="396573"/>
                  <a:pt x="1563462" y="393919"/>
                  <a:pt x="1563462" y="391868"/>
                </a:cubicBezTo>
                <a:lnTo>
                  <a:pt x="1578302" y="396392"/>
                </a:lnTo>
                <a:cubicBezTo>
                  <a:pt x="1578060" y="399167"/>
                  <a:pt x="1577759" y="402002"/>
                  <a:pt x="1577397" y="404898"/>
                </a:cubicBezTo>
                <a:cubicBezTo>
                  <a:pt x="1577035" y="407794"/>
                  <a:pt x="1576613" y="410327"/>
                  <a:pt x="1576130" y="412499"/>
                </a:cubicBezTo>
                <a:cubicBezTo>
                  <a:pt x="1575165" y="417325"/>
                  <a:pt x="1574139" y="421276"/>
                  <a:pt x="1573053" y="424353"/>
                </a:cubicBezTo>
                <a:cubicBezTo>
                  <a:pt x="1571968" y="427429"/>
                  <a:pt x="1570369" y="429903"/>
                  <a:pt x="1568257" y="431773"/>
                </a:cubicBezTo>
                <a:cubicBezTo>
                  <a:pt x="1566146" y="433643"/>
                  <a:pt x="1563341" y="435000"/>
                  <a:pt x="1559842" y="435845"/>
                </a:cubicBezTo>
                <a:cubicBezTo>
                  <a:pt x="1556343" y="436689"/>
                  <a:pt x="1551698" y="437232"/>
                  <a:pt x="1545907" y="437474"/>
                </a:cubicBezTo>
                <a:cubicBezTo>
                  <a:pt x="1520691" y="438680"/>
                  <a:pt x="1495475" y="438680"/>
                  <a:pt x="1470260" y="437474"/>
                </a:cubicBezTo>
                <a:cubicBezTo>
                  <a:pt x="1464830" y="437232"/>
                  <a:pt x="1460276" y="436719"/>
                  <a:pt x="1456596" y="435935"/>
                </a:cubicBezTo>
                <a:cubicBezTo>
                  <a:pt x="1452916" y="435151"/>
                  <a:pt x="1449960" y="433733"/>
                  <a:pt x="1447728" y="431682"/>
                </a:cubicBezTo>
                <a:cubicBezTo>
                  <a:pt x="1445496" y="429631"/>
                  <a:pt x="1443897" y="426826"/>
                  <a:pt x="1442932" y="423267"/>
                </a:cubicBezTo>
                <a:cubicBezTo>
                  <a:pt x="1441967" y="419708"/>
                  <a:pt x="1441485" y="414972"/>
                  <a:pt x="1441485" y="409060"/>
                </a:cubicBezTo>
                <a:lnTo>
                  <a:pt x="1441485" y="346081"/>
                </a:lnTo>
                <a:lnTo>
                  <a:pt x="1546631" y="346081"/>
                </a:lnTo>
                <a:lnTo>
                  <a:pt x="1546631" y="304276"/>
                </a:lnTo>
                <a:lnTo>
                  <a:pt x="1435512" y="304276"/>
                </a:lnTo>
                <a:close/>
                <a:moveTo>
                  <a:pt x="2366829" y="289436"/>
                </a:moveTo>
                <a:lnTo>
                  <a:pt x="2445734" y="289436"/>
                </a:lnTo>
                <a:lnTo>
                  <a:pt x="2445734" y="365807"/>
                </a:lnTo>
                <a:lnTo>
                  <a:pt x="2407005" y="365807"/>
                </a:lnTo>
                <a:cubicBezTo>
                  <a:pt x="2408694" y="370875"/>
                  <a:pt x="2410473" y="375580"/>
                  <a:pt x="2412344" y="379923"/>
                </a:cubicBezTo>
                <a:cubicBezTo>
                  <a:pt x="2414214" y="384267"/>
                  <a:pt x="2416355" y="388309"/>
                  <a:pt x="2418769" y="392049"/>
                </a:cubicBezTo>
                <a:cubicBezTo>
                  <a:pt x="2422991" y="389636"/>
                  <a:pt x="2427666" y="386559"/>
                  <a:pt x="2432794" y="382819"/>
                </a:cubicBezTo>
                <a:cubicBezTo>
                  <a:pt x="2437922" y="379079"/>
                  <a:pt x="2442778" y="374977"/>
                  <a:pt x="2447362" y="370513"/>
                </a:cubicBezTo>
                <a:lnTo>
                  <a:pt x="2455145" y="379742"/>
                </a:lnTo>
                <a:cubicBezTo>
                  <a:pt x="2450198" y="384086"/>
                  <a:pt x="2445221" y="388067"/>
                  <a:pt x="2440214" y="391687"/>
                </a:cubicBezTo>
                <a:cubicBezTo>
                  <a:pt x="2435207" y="395306"/>
                  <a:pt x="2430351" y="398504"/>
                  <a:pt x="2425645" y="401278"/>
                </a:cubicBezTo>
                <a:cubicBezTo>
                  <a:pt x="2430230" y="406466"/>
                  <a:pt x="2435569" y="411081"/>
                  <a:pt x="2441662" y="415123"/>
                </a:cubicBezTo>
                <a:cubicBezTo>
                  <a:pt x="2447755" y="419165"/>
                  <a:pt x="2455024" y="422996"/>
                  <a:pt x="2463469" y="426615"/>
                </a:cubicBezTo>
                <a:lnTo>
                  <a:pt x="2455145" y="438016"/>
                </a:lnTo>
                <a:cubicBezTo>
                  <a:pt x="2446578" y="433673"/>
                  <a:pt x="2439128" y="429179"/>
                  <a:pt x="2432794" y="424534"/>
                </a:cubicBezTo>
                <a:cubicBezTo>
                  <a:pt x="2426460" y="419889"/>
                  <a:pt x="2420910" y="414731"/>
                  <a:pt x="2416144" y="409060"/>
                </a:cubicBezTo>
                <a:cubicBezTo>
                  <a:pt x="2411379" y="403390"/>
                  <a:pt x="2407307" y="397056"/>
                  <a:pt x="2403929" y="390058"/>
                </a:cubicBezTo>
                <a:cubicBezTo>
                  <a:pt x="2400550" y="383060"/>
                  <a:pt x="2397534" y="374977"/>
                  <a:pt x="2394880" y="365807"/>
                </a:cubicBezTo>
                <a:lnTo>
                  <a:pt x="2379497" y="365807"/>
                </a:lnTo>
                <a:lnTo>
                  <a:pt x="2379497" y="425348"/>
                </a:lnTo>
                <a:cubicBezTo>
                  <a:pt x="2381065" y="424745"/>
                  <a:pt x="2383116" y="423900"/>
                  <a:pt x="2385650" y="422815"/>
                </a:cubicBezTo>
                <a:cubicBezTo>
                  <a:pt x="2388184" y="421729"/>
                  <a:pt x="2390868" y="420552"/>
                  <a:pt x="2393703" y="419286"/>
                </a:cubicBezTo>
                <a:cubicBezTo>
                  <a:pt x="2396539" y="418019"/>
                  <a:pt x="2399344" y="416692"/>
                  <a:pt x="2402119" y="415304"/>
                </a:cubicBezTo>
                <a:cubicBezTo>
                  <a:pt x="2404894" y="413917"/>
                  <a:pt x="2407307" y="412620"/>
                  <a:pt x="2409358" y="411413"/>
                </a:cubicBezTo>
                <a:lnTo>
                  <a:pt x="2411349" y="423538"/>
                </a:lnTo>
                <a:cubicBezTo>
                  <a:pt x="2408815" y="424866"/>
                  <a:pt x="2405799" y="426344"/>
                  <a:pt x="2402300" y="427972"/>
                </a:cubicBezTo>
                <a:cubicBezTo>
                  <a:pt x="2398801" y="429601"/>
                  <a:pt x="2395332" y="431170"/>
                  <a:pt x="2391894" y="432678"/>
                </a:cubicBezTo>
                <a:cubicBezTo>
                  <a:pt x="2388455" y="434186"/>
                  <a:pt x="2385258" y="435543"/>
                  <a:pt x="2382302" y="436750"/>
                </a:cubicBezTo>
                <a:cubicBezTo>
                  <a:pt x="2379346" y="437956"/>
                  <a:pt x="2377205" y="438861"/>
                  <a:pt x="2375877" y="439464"/>
                </a:cubicBezTo>
                <a:cubicBezTo>
                  <a:pt x="2374429" y="440067"/>
                  <a:pt x="2372951" y="440731"/>
                  <a:pt x="2371443" y="441455"/>
                </a:cubicBezTo>
                <a:cubicBezTo>
                  <a:pt x="2369935" y="442179"/>
                  <a:pt x="2368337" y="443023"/>
                  <a:pt x="2366647" y="443989"/>
                </a:cubicBezTo>
                <a:lnTo>
                  <a:pt x="2360675" y="432225"/>
                </a:lnTo>
                <a:cubicBezTo>
                  <a:pt x="2363209" y="430898"/>
                  <a:pt x="2364868" y="429722"/>
                  <a:pt x="2365652" y="428696"/>
                </a:cubicBezTo>
                <a:cubicBezTo>
                  <a:pt x="2366437" y="427671"/>
                  <a:pt x="2366829" y="426132"/>
                  <a:pt x="2366829" y="424081"/>
                </a:cubicBezTo>
                <a:close/>
                <a:moveTo>
                  <a:pt x="3770556" y="289074"/>
                </a:moveTo>
                <a:lnTo>
                  <a:pt x="3854167" y="289074"/>
                </a:lnTo>
                <a:lnTo>
                  <a:pt x="3854167" y="366531"/>
                </a:lnTo>
                <a:lnTo>
                  <a:pt x="3810914" y="366531"/>
                </a:lnTo>
                <a:cubicBezTo>
                  <a:pt x="3812603" y="371719"/>
                  <a:pt x="3814503" y="376485"/>
                  <a:pt x="3816615" y="380828"/>
                </a:cubicBezTo>
                <a:cubicBezTo>
                  <a:pt x="3818726" y="385172"/>
                  <a:pt x="3821169" y="389213"/>
                  <a:pt x="3823944" y="392954"/>
                </a:cubicBezTo>
                <a:cubicBezTo>
                  <a:pt x="3829011" y="389817"/>
                  <a:pt x="3834169" y="386318"/>
                  <a:pt x="3839417" y="382457"/>
                </a:cubicBezTo>
                <a:cubicBezTo>
                  <a:pt x="3844666" y="378596"/>
                  <a:pt x="3849703" y="374736"/>
                  <a:pt x="3854529" y="370875"/>
                </a:cubicBezTo>
                <a:lnTo>
                  <a:pt x="3862130" y="380647"/>
                </a:lnTo>
                <a:cubicBezTo>
                  <a:pt x="3857545" y="384026"/>
                  <a:pt x="3852538" y="387615"/>
                  <a:pt x="3847109" y="391415"/>
                </a:cubicBezTo>
                <a:cubicBezTo>
                  <a:pt x="3841679" y="395216"/>
                  <a:pt x="3836431" y="398685"/>
                  <a:pt x="3831364" y="401821"/>
                </a:cubicBezTo>
                <a:cubicBezTo>
                  <a:pt x="3836431" y="406889"/>
                  <a:pt x="3842223" y="411413"/>
                  <a:pt x="3848737" y="415395"/>
                </a:cubicBezTo>
                <a:cubicBezTo>
                  <a:pt x="3855253" y="419376"/>
                  <a:pt x="3863035" y="423176"/>
                  <a:pt x="3872083" y="426796"/>
                </a:cubicBezTo>
                <a:lnTo>
                  <a:pt x="3864845" y="438197"/>
                </a:lnTo>
                <a:cubicBezTo>
                  <a:pt x="3855916" y="434216"/>
                  <a:pt x="3847983" y="429933"/>
                  <a:pt x="3841046" y="425348"/>
                </a:cubicBezTo>
                <a:cubicBezTo>
                  <a:pt x="3834109" y="420763"/>
                  <a:pt x="3827956" y="415606"/>
                  <a:pt x="3822587" y="409875"/>
                </a:cubicBezTo>
                <a:cubicBezTo>
                  <a:pt x="3817218" y="404144"/>
                  <a:pt x="3812543" y="397749"/>
                  <a:pt x="3808561" y="390691"/>
                </a:cubicBezTo>
                <a:cubicBezTo>
                  <a:pt x="3804579" y="383633"/>
                  <a:pt x="3801141" y="375580"/>
                  <a:pt x="3798245" y="366531"/>
                </a:cubicBezTo>
                <a:lnTo>
                  <a:pt x="3783405" y="366531"/>
                </a:lnTo>
                <a:lnTo>
                  <a:pt x="3783405" y="424986"/>
                </a:lnTo>
                <a:cubicBezTo>
                  <a:pt x="3784974" y="424383"/>
                  <a:pt x="3787267" y="423448"/>
                  <a:pt x="3790283" y="422181"/>
                </a:cubicBezTo>
                <a:cubicBezTo>
                  <a:pt x="3793299" y="420914"/>
                  <a:pt x="3796405" y="419587"/>
                  <a:pt x="3799603" y="418200"/>
                </a:cubicBezTo>
                <a:cubicBezTo>
                  <a:pt x="3802800" y="416812"/>
                  <a:pt x="3805786" y="415515"/>
                  <a:pt x="3808561" y="414309"/>
                </a:cubicBezTo>
                <a:cubicBezTo>
                  <a:pt x="3811336" y="413102"/>
                  <a:pt x="3813327" y="412197"/>
                  <a:pt x="3814533" y="411594"/>
                </a:cubicBezTo>
                <a:lnTo>
                  <a:pt x="3816705" y="424805"/>
                </a:lnTo>
                <a:cubicBezTo>
                  <a:pt x="3815499" y="425167"/>
                  <a:pt x="3813146" y="426042"/>
                  <a:pt x="3809647" y="427429"/>
                </a:cubicBezTo>
                <a:cubicBezTo>
                  <a:pt x="3806148" y="428817"/>
                  <a:pt x="3802408" y="430295"/>
                  <a:pt x="3798427" y="431863"/>
                </a:cubicBezTo>
                <a:cubicBezTo>
                  <a:pt x="3794445" y="433432"/>
                  <a:pt x="3790645" y="434970"/>
                  <a:pt x="3787025" y="436478"/>
                </a:cubicBezTo>
                <a:cubicBezTo>
                  <a:pt x="3783405" y="437986"/>
                  <a:pt x="3780933" y="438982"/>
                  <a:pt x="3779605" y="439464"/>
                </a:cubicBezTo>
                <a:cubicBezTo>
                  <a:pt x="3778037" y="440067"/>
                  <a:pt x="3776438" y="440731"/>
                  <a:pt x="3774809" y="441455"/>
                </a:cubicBezTo>
                <a:cubicBezTo>
                  <a:pt x="3773181" y="442179"/>
                  <a:pt x="3771522" y="443023"/>
                  <a:pt x="3769833" y="443989"/>
                </a:cubicBezTo>
                <a:lnTo>
                  <a:pt x="3764041" y="431320"/>
                </a:lnTo>
                <a:cubicBezTo>
                  <a:pt x="3766575" y="429993"/>
                  <a:pt x="3768294" y="428847"/>
                  <a:pt x="3769199" y="427882"/>
                </a:cubicBezTo>
                <a:cubicBezTo>
                  <a:pt x="3770104" y="426917"/>
                  <a:pt x="3770556" y="425409"/>
                  <a:pt x="3770556" y="423357"/>
                </a:cubicBezTo>
                <a:close/>
                <a:moveTo>
                  <a:pt x="2308736" y="288531"/>
                </a:moveTo>
                <a:lnTo>
                  <a:pt x="2357056" y="288531"/>
                </a:lnTo>
                <a:lnTo>
                  <a:pt x="2357056" y="300837"/>
                </a:lnTo>
                <a:cubicBezTo>
                  <a:pt x="2355487" y="309283"/>
                  <a:pt x="2353467" y="316974"/>
                  <a:pt x="2350993" y="323912"/>
                </a:cubicBezTo>
                <a:cubicBezTo>
                  <a:pt x="2348520" y="330849"/>
                  <a:pt x="2345715" y="337877"/>
                  <a:pt x="2342578" y="344995"/>
                </a:cubicBezTo>
                <a:cubicBezTo>
                  <a:pt x="2343905" y="347770"/>
                  <a:pt x="2345353" y="350545"/>
                  <a:pt x="2346921" y="353320"/>
                </a:cubicBezTo>
                <a:cubicBezTo>
                  <a:pt x="2348490" y="356095"/>
                  <a:pt x="2349907" y="359172"/>
                  <a:pt x="2351174" y="362550"/>
                </a:cubicBezTo>
                <a:cubicBezTo>
                  <a:pt x="2352441" y="365928"/>
                  <a:pt x="2353497" y="369668"/>
                  <a:pt x="2354341" y="373770"/>
                </a:cubicBezTo>
                <a:cubicBezTo>
                  <a:pt x="2355186" y="377872"/>
                  <a:pt x="2355608" y="382638"/>
                  <a:pt x="2355608" y="388067"/>
                </a:cubicBezTo>
                <a:cubicBezTo>
                  <a:pt x="2355608" y="391687"/>
                  <a:pt x="2355397" y="394763"/>
                  <a:pt x="2354975" y="397297"/>
                </a:cubicBezTo>
                <a:cubicBezTo>
                  <a:pt x="2354553" y="399831"/>
                  <a:pt x="2353798" y="401972"/>
                  <a:pt x="2352713" y="403722"/>
                </a:cubicBezTo>
                <a:cubicBezTo>
                  <a:pt x="2351627" y="405471"/>
                  <a:pt x="2350088" y="406828"/>
                  <a:pt x="2348098" y="407794"/>
                </a:cubicBezTo>
                <a:cubicBezTo>
                  <a:pt x="2346107" y="408759"/>
                  <a:pt x="2343603" y="409422"/>
                  <a:pt x="2340587" y="409784"/>
                </a:cubicBezTo>
                <a:lnTo>
                  <a:pt x="2329729" y="411232"/>
                </a:lnTo>
                <a:lnTo>
                  <a:pt x="2325566" y="399107"/>
                </a:lnTo>
                <a:lnTo>
                  <a:pt x="2334072" y="398202"/>
                </a:lnTo>
                <a:cubicBezTo>
                  <a:pt x="2335882" y="397840"/>
                  <a:pt x="2337420" y="397448"/>
                  <a:pt x="2338687" y="397026"/>
                </a:cubicBezTo>
                <a:cubicBezTo>
                  <a:pt x="2339954" y="396603"/>
                  <a:pt x="2340949" y="395970"/>
                  <a:pt x="2341673" y="395125"/>
                </a:cubicBezTo>
                <a:cubicBezTo>
                  <a:pt x="2342397" y="394281"/>
                  <a:pt x="2342940" y="393165"/>
                  <a:pt x="2343302" y="391777"/>
                </a:cubicBezTo>
                <a:cubicBezTo>
                  <a:pt x="2343664" y="390390"/>
                  <a:pt x="2343845" y="388610"/>
                  <a:pt x="2343845" y="386439"/>
                </a:cubicBezTo>
                <a:cubicBezTo>
                  <a:pt x="2343845" y="381613"/>
                  <a:pt x="2343423" y="377299"/>
                  <a:pt x="2342578" y="373499"/>
                </a:cubicBezTo>
                <a:cubicBezTo>
                  <a:pt x="2341733" y="369698"/>
                  <a:pt x="2340617" y="366230"/>
                  <a:pt x="2339230" y="363093"/>
                </a:cubicBezTo>
                <a:cubicBezTo>
                  <a:pt x="2337842" y="359956"/>
                  <a:pt x="2336304" y="357060"/>
                  <a:pt x="2334615" y="354406"/>
                </a:cubicBezTo>
                <a:cubicBezTo>
                  <a:pt x="2332926" y="351752"/>
                  <a:pt x="2331237" y="349158"/>
                  <a:pt x="2329548" y="346624"/>
                </a:cubicBezTo>
                <a:cubicBezTo>
                  <a:pt x="2332685" y="339626"/>
                  <a:pt x="2335731" y="332086"/>
                  <a:pt x="2338687" y="324002"/>
                </a:cubicBezTo>
                <a:cubicBezTo>
                  <a:pt x="2341643" y="315919"/>
                  <a:pt x="2343785" y="308197"/>
                  <a:pt x="2345112" y="300837"/>
                </a:cubicBezTo>
                <a:lnTo>
                  <a:pt x="2321042" y="300837"/>
                </a:lnTo>
                <a:lnTo>
                  <a:pt x="2321042" y="441636"/>
                </a:lnTo>
                <a:lnTo>
                  <a:pt x="2308736" y="441636"/>
                </a:lnTo>
                <a:close/>
                <a:moveTo>
                  <a:pt x="963577" y="288531"/>
                </a:moveTo>
                <a:lnTo>
                  <a:pt x="1042663" y="288531"/>
                </a:lnTo>
                <a:lnTo>
                  <a:pt x="1042663" y="348977"/>
                </a:lnTo>
                <a:lnTo>
                  <a:pt x="963577" y="348977"/>
                </a:lnTo>
                <a:close/>
                <a:moveTo>
                  <a:pt x="107556" y="287988"/>
                </a:moveTo>
                <a:lnTo>
                  <a:pt x="123120" y="287988"/>
                </a:lnTo>
                <a:lnTo>
                  <a:pt x="123120" y="401821"/>
                </a:lnTo>
                <a:cubicBezTo>
                  <a:pt x="123120" y="406768"/>
                  <a:pt x="123844" y="409965"/>
                  <a:pt x="125292" y="411413"/>
                </a:cubicBezTo>
                <a:cubicBezTo>
                  <a:pt x="126739" y="412861"/>
                  <a:pt x="129032" y="413585"/>
                  <a:pt x="132169" y="413585"/>
                </a:cubicBezTo>
                <a:cubicBezTo>
                  <a:pt x="133254" y="413585"/>
                  <a:pt x="134431" y="413524"/>
                  <a:pt x="135698" y="413404"/>
                </a:cubicBezTo>
                <a:cubicBezTo>
                  <a:pt x="136964" y="413283"/>
                  <a:pt x="138261" y="413042"/>
                  <a:pt x="139589" y="412680"/>
                </a:cubicBezTo>
                <a:lnTo>
                  <a:pt x="139589" y="425529"/>
                </a:lnTo>
                <a:cubicBezTo>
                  <a:pt x="138141" y="425891"/>
                  <a:pt x="136602" y="426163"/>
                  <a:pt x="134974" y="426344"/>
                </a:cubicBezTo>
                <a:cubicBezTo>
                  <a:pt x="133345" y="426525"/>
                  <a:pt x="131445" y="426615"/>
                  <a:pt x="129273" y="426615"/>
                </a:cubicBezTo>
                <a:cubicBezTo>
                  <a:pt x="122034" y="426615"/>
                  <a:pt x="116605" y="424986"/>
                  <a:pt x="112985" y="421729"/>
                </a:cubicBezTo>
                <a:cubicBezTo>
                  <a:pt x="109366" y="418471"/>
                  <a:pt x="107556" y="413163"/>
                  <a:pt x="107556" y="405803"/>
                </a:cubicBezTo>
                <a:close/>
                <a:moveTo>
                  <a:pt x="694582" y="286721"/>
                </a:moveTo>
                <a:lnTo>
                  <a:pt x="696753" y="299932"/>
                </a:lnTo>
                <a:cubicBezTo>
                  <a:pt x="692048" y="300415"/>
                  <a:pt x="686770" y="300928"/>
                  <a:pt x="680918" y="301471"/>
                </a:cubicBezTo>
                <a:cubicBezTo>
                  <a:pt x="675067" y="302014"/>
                  <a:pt x="668883" y="302526"/>
                  <a:pt x="662368" y="303009"/>
                </a:cubicBezTo>
                <a:cubicBezTo>
                  <a:pt x="655853" y="303492"/>
                  <a:pt x="649127" y="303974"/>
                  <a:pt x="642189" y="304457"/>
                </a:cubicBezTo>
                <a:cubicBezTo>
                  <a:pt x="635252" y="304939"/>
                  <a:pt x="628285" y="305422"/>
                  <a:pt x="621287" y="305905"/>
                </a:cubicBezTo>
                <a:lnTo>
                  <a:pt x="625087" y="310429"/>
                </a:lnTo>
                <a:cubicBezTo>
                  <a:pt x="619537" y="315738"/>
                  <a:pt x="614319" y="320352"/>
                  <a:pt x="609433" y="324274"/>
                </a:cubicBezTo>
                <a:cubicBezTo>
                  <a:pt x="604547" y="328195"/>
                  <a:pt x="599389" y="331844"/>
                  <a:pt x="593960" y="335223"/>
                </a:cubicBezTo>
                <a:cubicBezTo>
                  <a:pt x="595528" y="335223"/>
                  <a:pt x="598243" y="335162"/>
                  <a:pt x="602103" y="335042"/>
                </a:cubicBezTo>
                <a:cubicBezTo>
                  <a:pt x="605964" y="334921"/>
                  <a:pt x="610187" y="334770"/>
                  <a:pt x="614772" y="334589"/>
                </a:cubicBezTo>
                <a:cubicBezTo>
                  <a:pt x="619356" y="334408"/>
                  <a:pt x="623941" y="334227"/>
                  <a:pt x="628526" y="334046"/>
                </a:cubicBezTo>
                <a:cubicBezTo>
                  <a:pt x="633111" y="333865"/>
                  <a:pt x="637032" y="333714"/>
                  <a:pt x="640289" y="333594"/>
                </a:cubicBezTo>
                <a:cubicBezTo>
                  <a:pt x="645357" y="329733"/>
                  <a:pt x="650243" y="325782"/>
                  <a:pt x="654948" y="321740"/>
                </a:cubicBezTo>
                <a:cubicBezTo>
                  <a:pt x="659654" y="317698"/>
                  <a:pt x="664118" y="313626"/>
                  <a:pt x="668340" y="309524"/>
                </a:cubicBezTo>
                <a:lnTo>
                  <a:pt x="677027" y="319659"/>
                </a:lnTo>
                <a:cubicBezTo>
                  <a:pt x="671477" y="324847"/>
                  <a:pt x="665596" y="329944"/>
                  <a:pt x="659382" y="334951"/>
                </a:cubicBezTo>
                <a:cubicBezTo>
                  <a:pt x="653169" y="339958"/>
                  <a:pt x="646804" y="344754"/>
                  <a:pt x="640289" y="349339"/>
                </a:cubicBezTo>
                <a:cubicBezTo>
                  <a:pt x="633774" y="353923"/>
                  <a:pt x="627289" y="358237"/>
                  <a:pt x="620834" y="362278"/>
                </a:cubicBezTo>
                <a:cubicBezTo>
                  <a:pt x="614380" y="366320"/>
                  <a:pt x="608136" y="369909"/>
                  <a:pt x="602103" y="373046"/>
                </a:cubicBezTo>
                <a:cubicBezTo>
                  <a:pt x="606809" y="372926"/>
                  <a:pt x="612057" y="372745"/>
                  <a:pt x="617848" y="372503"/>
                </a:cubicBezTo>
                <a:cubicBezTo>
                  <a:pt x="623640" y="372262"/>
                  <a:pt x="629612" y="372021"/>
                  <a:pt x="635765" y="371780"/>
                </a:cubicBezTo>
                <a:cubicBezTo>
                  <a:pt x="641918" y="371538"/>
                  <a:pt x="648131" y="371297"/>
                  <a:pt x="654405" y="371056"/>
                </a:cubicBezTo>
                <a:cubicBezTo>
                  <a:pt x="660679" y="370814"/>
                  <a:pt x="666591" y="370573"/>
                  <a:pt x="672141" y="370332"/>
                </a:cubicBezTo>
                <a:cubicBezTo>
                  <a:pt x="669125" y="367195"/>
                  <a:pt x="666199" y="364239"/>
                  <a:pt x="663364" y="361464"/>
                </a:cubicBezTo>
                <a:cubicBezTo>
                  <a:pt x="660528" y="358689"/>
                  <a:pt x="658025" y="356336"/>
                  <a:pt x="655853" y="354406"/>
                </a:cubicBezTo>
                <a:lnTo>
                  <a:pt x="665626" y="346081"/>
                </a:lnTo>
                <a:cubicBezTo>
                  <a:pt x="668159" y="348253"/>
                  <a:pt x="671145" y="351028"/>
                  <a:pt x="674584" y="354406"/>
                </a:cubicBezTo>
                <a:cubicBezTo>
                  <a:pt x="678022" y="357784"/>
                  <a:pt x="681491" y="361343"/>
                  <a:pt x="684990" y="365083"/>
                </a:cubicBezTo>
                <a:cubicBezTo>
                  <a:pt x="688489" y="368824"/>
                  <a:pt x="691807" y="372534"/>
                  <a:pt x="694944" y="376213"/>
                </a:cubicBezTo>
                <a:cubicBezTo>
                  <a:pt x="698081" y="379893"/>
                  <a:pt x="700614" y="383060"/>
                  <a:pt x="702545" y="385715"/>
                </a:cubicBezTo>
                <a:lnTo>
                  <a:pt x="693134" y="395849"/>
                </a:lnTo>
                <a:cubicBezTo>
                  <a:pt x="690721" y="392109"/>
                  <a:pt x="687584" y="387947"/>
                  <a:pt x="683723" y="383362"/>
                </a:cubicBezTo>
                <a:cubicBezTo>
                  <a:pt x="676484" y="383603"/>
                  <a:pt x="668944" y="383814"/>
                  <a:pt x="661101" y="383995"/>
                </a:cubicBezTo>
                <a:cubicBezTo>
                  <a:pt x="653259" y="384176"/>
                  <a:pt x="645236" y="384388"/>
                  <a:pt x="637032" y="384629"/>
                </a:cubicBezTo>
                <a:lnTo>
                  <a:pt x="637032" y="421367"/>
                </a:lnTo>
                <a:cubicBezTo>
                  <a:pt x="637032" y="425228"/>
                  <a:pt x="636730" y="428334"/>
                  <a:pt x="636127" y="430687"/>
                </a:cubicBezTo>
                <a:cubicBezTo>
                  <a:pt x="635524" y="433040"/>
                  <a:pt x="634347" y="434910"/>
                  <a:pt x="632598" y="436297"/>
                </a:cubicBezTo>
                <a:cubicBezTo>
                  <a:pt x="630848" y="437685"/>
                  <a:pt x="628435" y="438710"/>
                  <a:pt x="625359" y="439374"/>
                </a:cubicBezTo>
                <a:cubicBezTo>
                  <a:pt x="622282" y="440037"/>
                  <a:pt x="618210" y="440610"/>
                  <a:pt x="613143" y="441093"/>
                </a:cubicBezTo>
                <a:lnTo>
                  <a:pt x="602827" y="441998"/>
                </a:lnTo>
                <a:lnTo>
                  <a:pt x="598303" y="428606"/>
                </a:lnTo>
                <a:lnTo>
                  <a:pt x="610971" y="427520"/>
                </a:lnTo>
                <a:cubicBezTo>
                  <a:pt x="613746" y="427279"/>
                  <a:pt x="615978" y="426977"/>
                  <a:pt x="617667" y="426615"/>
                </a:cubicBezTo>
                <a:cubicBezTo>
                  <a:pt x="619356" y="426253"/>
                  <a:pt x="620623" y="425710"/>
                  <a:pt x="621468" y="424986"/>
                </a:cubicBezTo>
                <a:cubicBezTo>
                  <a:pt x="622312" y="424262"/>
                  <a:pt x="622855" y="423327"/>
                  <a:pt x="623097" y="422181"/>
                </a:cubicBezTo>
                <a:cubicBezTo>
                  <a:pt x="623338" y="421035"/>
                  <a:pt x="623459" y="419497"/>
                  <a:pt x="623459" y="417566"/>
                </a:cubicBezTo>
                <a:lnTo>
                  <a:pt x="623459" y="385172"/>
                </a:lnTo>
                <a:cubicBezTo>
                  <a:pt x="615496" y="385413"/>
                  <a:pt x="607774" y="385684"/>
                  <a:pt x="600294" y="385986"/>
                </a:cubicBezTo>
                <a:cubicBezTo>
                  <a:pt x="592813" y="386288"/>
                  <a:pt x="585695" y="386680"/>
                  <a:pt x="578939" y="387162"/>
                </a:cubicBezTo>
                <a:cubicBezTo>
                  <a:pt x="576888" y="387283"/>
                  <a:pt x="574203" y="387494"/>
                  <a:pt x="570885" y="387796"/>
                </a:cubicBezTo>
                <a:cubicBezTo>
                  <a:pt x="567567" y="388097"/>
                  <a:pt x="564702" y="388369"/>
                  <a:pt x="562289" y="388610"/>
                </a:cubicBezTo>
                <a:lnTo>
                  <a:pt x="559574" y="374856"/>
                </a:lnTo>
                <a:cubicBezTo>
                  <a:pt x="561625" y="374615"/>
                  <a:pt x="563948" y="374253"/>
                  <a:pt x="566542" y="373770"/>
                </a:cubicBezTo>
                <a:cubicBezTo>
                  <a:pt x="569136" y="373288"/>
                  <a:pt x="571277" y="372745"/>
                  <a:pt x="572966" y="372142"/>
                </a:cubicBezTo>
                <a:cubicBezTo>
                  <a:pt x="581291" y="369246"/>
                  <a:pt x="589707" y="365536"/>
                  <a:pt x="598213" y="361012"/>
                </a:cubicBezTo>
                <a:cubicBezTo>
                  <a:pt x="606718" y="356487"/>
                  <a:pt x="615134" y="351450"/>
                  <a:pt x="623459" y="345900"/>
                </a:cubicBezTo>
                <a:cubicBezTo>
                  <a:pt x="619356" y="346021"/>
                  <a:pt x="614983" y="346141"/>
                  <a:pt x="610338" y="346262"/>
                </a:cubicBezTo>
                <a:cubicBezTo>
                  <a:pt x="605693" y="346383"/>
                  <a:pt x="601259" y="346503"/>
                  <a:pt x="597036" y="346624"/>
                </a:cubicBezTo>
                <a:cubicBezTo>
                  <a:pt x="592813" y="346745"/>
                  <a:pt x="588983" y="346865"/>
                  <a:pt x="585544" y="346986"/>
                </a:cubicBezTo>
                <a:cubicBezTo>
                  <a:pt x="582106" y="347107"/>
                  <a:pt x="579602" y="347227"/>
                  <a:pt x="578034" y="347348"/>
                </a:cubicBezTo>
                <a:cubicBezTo>
                  <a:pt x="576465" y="347348"/>
                  <a:pt x="574595" y="347438"/>
                  <a:pt x="572424" y="347619"/>
                </a:cubicBezTo>
                <a:cubicBezTo>
                  <a:pt x="570252" y="347800"/>
                  <a:pt x="567779" y="348012"/>
                  <a:pt x="565004" y="348253"/>
                </a:cubicBezTo>
                <a:lnTo>
                  <a:pt x="562470" y="336308"/>
                </a:lnTo>
                <a:cubicBezTo>
                  <a:pt x="566572" y="335705"/>
                  <a:pt x="569558" y="335162"/>
                  <a:pt x="571428" y="334680"/>
                </a:cubicBezTo>
                <a:cubicBezTo>
                  <a:pt x="573298" y="334197"/>
                  <a:pt x="574957" y="333534"/>
                  <a:pt x="576405" y="332689"/>
                </a:cubicBezTo>
                <a:cubicBezTo>
                  <a:pt x="581714" y="329673"/>
                  <a:pt x="587475" y="325872"/>
                  <a:pt x="593688" y="321288"/>
                </a:cubicBezTo>
                <a:cubicBezTo>
                  <a:pt x="599902" y="316703"/>
                  <a:pt x="605904" y="311756"/>
                  <a:pt x="611695" y="306448"/>
                </a:cubicBezTo>
                <a:cubicBezTo>
                  <a:pt x="601802" y="307051"/>
                  <a:pt x="592391" y="307594"/>
                  <a:pt x="583463" y="308076"/>
                </a:cubicBezTo>
                <a:cubicBezTo>
                  <a:pt x="574535" y="308559"/>
                  <a:pt x="566632" y="308921"/>
                  <a:pt x="559755" y="309162"/>
                </a:cubicBezTo>
                <a:lnTo>
                  <a:pt x="557403" y="295951"/>
                </a:lnTo>
                <a:cubicBezTo>
                  <a:pt x="563435" y="295830"/>
                  <a:pt x="570222" y="295619"/>
                  <a:pt x="577762" y="295318"/>
                </a:cubicBezTo>
                <a:cubicBezTo>
                  <a:pt x="585303" y="295016"/>
                  <a:pt x="593206" y="294624"/>
                  <a:pt x="601470" y="294141"/>
                </a:cubicBezTo>
                <a:cubicBezTo>
                  <a:pt x="609735" y="293659"/>
                  <a:pt x="618150" y="293146"/>
                  <a:pt x="626716" y="292603"/>
                </a:cubicBezTo>
                <a:cubicBezTo>
                  <a:pt x="635282" y="292060"/>
                  <a:pt x="643637" y="291487"/>
                  <a:pt x="651781" y="290884"/>
                </a:cubicBezTo>
                <a:cubicBezTo>
                  <a:pt x="659925" y="290280"/>
                  <a:pt x="667677" y="289617"/>
                  <a:pt x="675036" y="288893"/>
                </a:cubicBezTo>
                <a:cubicBezTo>
                  <a:pt x="682396" y="288169"/>
                  <a:pt x="688911" y="287445"/>
                  <a:pt x="694582" y="286721"/>
                </a:cubicBezTo>
                <a:close/>
                <a:moveTo>
                  <a:pt x="4477825" y="282197"/>
                </a:moveTo>
                <a:lnTo>
                  <a:pt x="4491399" y="282740"/>
                </a:lnTo>
                <a:cubicBezTo>
                  <a:pt x="4491399" y="283222"/>
                  <a:pt x="4491399" y="284429"/>
                  <a:pt x="4491399" y="286359"/>
                </a:cubicBezTo>
                <a:cubicBezTo>
                  <a:pt x="4491399" y="288290"/>
                  <a:pt x="4491369" y="290431"/>
                  <a:pt x="4491309" y="292784"/>
                </a:cubicBezTo>
                <a:cubicBezTo>
                  <a:pt x="4491248" y="295137"/>
                  <a:pt x="4491187" y="297459"/>
                  <a:pt x="4491127" y="299751"/>
                </a:cubicBezTo>
                <a:cubicBezTo>
                  <a:pt x="4491067" y="302044"/>
                  <a:pt x="4491037" y="303733"/>
                  <a:pt x="4491037" y="304819"/>
                </a:cubicBezTo>
                <a:cubicBezTo>
                  <a:pt x="4491037" y="305784"/>
                  <a:pt x="4491037" y="306659"/>
                  <a:pt x="4491037" y="307443"/>
                </a:cubicBezTo>
                <a:cubicBezTo>
                  <a:pt x="4491037" y="308227"/>
                  <a:pt x="4490977" y="309042"/>
                  <a:pt x="4490856" y="309886"/>
                </a:cubicBezTo>
                <a:cubicBezTo>
                  <a:pt x="4492063" y="322916"/>
                  <a:pt x="4494505" y="335042"/>
                  <a:pt x="4498185" y="346262"/>
                </a:cubicBezTo>
                <a:cubicBezTo>
                  <a:pt x="4501865" y="357483"/>
                  <a:pt x="4506781" y="368039"/>
                  <a:pt x="4512935" y="377933"/>
                </a:cubicBezTo>
                <a:cubicBezTo>
                  <a:pt x="4519088" y="387826"/>
                  <a:pt x="4526417" y="397146"/>
                  <a:pt x="4534923" y="405893"/>
                </a:cubicBezTo>
                <a:cubicBezTo>
                  <a:pt x="4543429" y="414640"/>
                  <a:pt x="4553051" y="422996"/>
                  <a:pt x="4563789" y="430958"/>
                </a:cubicBezTo>
                <a:lnTo>
                  <a:pt x="4553654" y="443265"/>
                </a:lnTo>
                <a:cubicBezTo>
                  <a:pt x="4536522" y="429390"/>
                  <a:pt x="4522225" y="414610"/>
                  <a:pt x="4510763" y="398926"/>
                </a:cubicBezTo>
                <a:cubicBezTo>
                  <a:pt x="4499301" y="383241"/>
                  <a:pt x="4490856" y="366169"/>
                  <a:pt x="4485427" y="347710"/>
                </a:cubicBezTo>
                <a:cubicBezTo>
                  <a:pt x="4480721" y="365687"/>
                  <a:pt x="4472759" y="382336"/>
                  <a:pt x="4461538" y="397659"/>
                </a:cubicBezTo>
                <a:cubicBezTo>
                  <a:pt x="4450317" y="412982"/>
                  <a:pt x="4435417" y="427701"/>
                  <a:pt x="4416837" y="441817"/>
                </a:cubicBezTo>
                <a:lnTo>
                  <a:pt x="4406883" y="430054"/>
                </a:lnTo>
                <a:cubicBezTo>
                  <a:pt x="4419552" y="420884"/>
                  <a:pt x="4430320" y="411624"/>
                  <a:pt x="4439187" y="402274"/>
                </a:cubicBezTo>
                <a:cubicBezTo>
                  <a:pt x="4448055" y="392923"/>
                  <a:pt x="4455295" y="383030"/>
                  <a:pt x="4460905" y="372594"/>
                </a:cubicBezTo>
                <a:cubicBezTo>
                  <a:pt x="4466515" y="362158"/>
                  <a:pt x="4470617" y="350967"/>
                  <a:pt x="4473211" y="339023"/>
                </a:cubicBezTo>
                <a:cubicBezTo>
                  <a:pt x="4475805" y="327079"/>
                  <a:pt x="4477223" y="313928"/>
                  <a:pt x="4477464" y="299571"/>
                </a:cubicBezTo>
                <a:cubicBezTo>
                  <a:pt x="4477464" y="298847"/>
                  <a:pt x="4477494" y="297610"/>
                  <a:pt x="4477554" y="295861"/>
                </a:cubicBezTo>
                <a:cubicBezTo>
                  <a:pt x="4477615" y="294111"/>
                  <a:pt x="4477675" y="292301"/>
                  <a:pt x="4477735" y="290431"/>
                </a:cubicBezTo>
                <a:cubicBezTo>
                  <a:pt x="4477795" y="288561"/>
                  <a:pt x="4477825" y="286842"/>
                  <a:pt x="4477825" y="285274"/>
                </a:cubicBezTo>
                <a:cubicBezTo>
                  <a:pt x="4477825" y="283705"/>
                  <a:pt x="4477825" y="282680"/>
                  <a:pt x="4477825" y="282197"/>
                </a:cubicBezTo>
                <a:close/>
                <a:moveTo>
                  <a:pt x="922315" y="281654"/>
                </a:moveTo>
                <a:lnTo>
                  <a:pt x="934983" y="282016"/>
                </a:lnTo>
                <a:lnTo>
                  <a:pt x="934983" y="314049"/>
                </a:lnTo>
                <a:lnTo>
                  <a:pt x="954167" y="314049"/>
                </a:lnTo>
                <a:lnTo>
                  <a:pt x="954167" y="326717"/>
                </a:lnTo>
                <a:lnTo>
                  <a:pt x="934983" y="326717"/>
                </a:lnTo>
                <a:lnTo>
                  <a:pt x="934983" y="354587"/>
                </a:lnTo>
                <a:cubicBezTo>
                  <a:pt x="937276" y="353622"/>
                  <a:pt x="939447" y="352717"/>
                  <a:pt x="941498" y="351872"/>
                </a:cubicBezTo>
                <a:cubicBezTo>
                  <a:pt x="943549" y="351028"/>
                  <a:pt x="945419" y="350244"/>
                  <a:pt x="947109" y="349520"/>
                </a:cubicBezTo>
                <a:lnTo>
                  <a:pt x="947651" y="357664"/>
                </a:lnTo>
                <a:lnTo>
                  <a:pt x="948013" y="362912"/>
                </a:lnTo>
                <a:cubicBezTo>
                  <a:pt x="946204" y="363756"/>
                  <a:pt x="944183" y="364661"/>
                  <a:pt x="941951" y="365626"/>
                </a:cubicBezTo>
                <a:cubicBezTo>
                  <a:pt x="939719" y="366592"/>
                  <a:pt x="937396" y="367557"/>
                  <a:pt x="934983" y="368522"/>
                </a:cubicBezTo>
                <a:lnTo>
                  <a:pt x="934983" y="423538"/>
                </a:lnTo>
                <a:cubicBezTo>
                  <a:pt x="934983" y="426796"/>
                  <a:pt x="934682" y="429511"/>
                  <a:pt x="934078" y="431682"/>
                </a:cubicBezTo>
                <a:cubicBezTo>
                  <a:pt x="933475" y="433854"/>
                  <a:pt x="932419" y="435634"/>
                  <a:pt x="930911" y="437021"/>
                </a:cubicBezTo>
                <a:cubicBezTo>
                  <a:pt x="929403" y="438409"/>
                  <a:pt x="927382" y="439434"/>
                  <a:pt x="924849" y="440098"/>
                </a:cubicBezTo>
                <a:cubicBezTo>
                  <a:pt x="922315" y="440761"/>
                  <a:pt x="919178" y="441214"/>
                  <a:pt x="915438" y="441455"/>
                </a:cubicBezTo>
                <a:lnTo>
                  <a:pt x="908199" y="442179"/>
                </a:lnTo>
                <a:lnTo>
                  <a:pt x="904398" y="429330"/>
                </a:lnTo>
                <a:lnTo>
                  <a:pt x="912180" y="428606"/>
                </a:lnTo>
                <a:cubicBezTo>
                  <a:pt x="916041" y="428244"/>
                  <a:pt x="918695" y="427460"/>
                  <a:pt x="920143" y="426253"/>
                </a:cubicBezTo>
                <a:cubicBezTo>
                  <a:pt x="921591" y="425047"/>
                  <a:pt x="922315" y="422815"/>
                  <a:pt x="922315" y="419557"/>
                </a:cubicBezTo>
                <a:lnTo>
                  <a:pt x="922315" y="373589"/>
                </a:lnTo>
                <a:cubicBezTo>
                  <a:pt x="917610" y="375278"/>
                  <a:pt x="913055" y="376937"/>
                  <a:pt x="908651" y="378566"/>
                </a:cubicBezTo>
                <a:cubicBezTo>
                  <a:pt x="904248" y="380195"/>
                  <a:pt x="900357" y="381492"/>
                  <a:pt x="896978" y="382457"/>
                </a:cubicBezTo>
                <a:lnTo>
                  <a:pt x="895350" y="368703"/>
                </a:lnTo>
                <a:cubicBezTo>
                  <a:pt x="898849" y="367738"/>
                  <a:pt x="902951" y="366441"/>
                  <a:pt x="907656" y="364812"/>
                </a:cubicBezTo>
                <a:cubicBezTo>
                  <a:pt x="912361" y="363183"/>
                  <a:pt x="917248" y="361464"/>
                  <a:pt x="922315" y="359654"/>
                </a:cubicBezTo>
                <a:lnTo>
                  <a:pt x="922315" y="326717"/>
                </a:lnTo>
                <a:lnTo>
                  <a:pt x="901141" y="326717"/>
                </a:lnTo>
                <a:lnTo>
                  <a:pt x="901141" y="314049"/>
                </a:lnTo>
                <a:lnTo>
                  <a:pt x="922315" y="314049"/>
                </a:lnTo>
                <a:close/>
                <a:moveTo>
                  <a:pt x="3206753" y="281473"/>
                </a:moveTo>
                <a:cubicBezTo>
                  <a:pt x="3208442" y="282921"/>
                  <a:pt x="3210463" y="284791"/>
                  <a:pt x="3212815" y="287083"/>
                </a:cubicBezTo>
                <a:cubicBezTo>
                  <a:pt x="3215168" y="289376"/>
                  <a:pt x="3217521" y="291819"/>
                  <a:pt x="3219873" y="294413"/>
                </a:cubicBezTo>
                <a:cubicBezTo>
                  <a:pt x="3222226" y="297007"/>
                  <a:pt x="3224458" y="299601"/>
                  <a:pt x="3226569" y="302195"/>
                </a:cubicBezTo>
                <a:cubicBezTo>
                  <a:pt x="3228681" y="304789"/>
                  <a:pt x="3230400" y="306991"/>
                  <a:pt x="3231727" y="308800"/>
                </a:cubicBezTo>
                <a:lnTo>
                  <a:pt x="3221955" y="319297"/>
                </a:lnTo>
                <a:cubicBezTo>
                  <a:pt x="3220627" y="317125"/>
                  <a:pt x="3218908" y="314652"/>
                  <a:pt x="3216797" y="311877"/>
                </a:cubicBezTo>
                <a:cubicBezTo>
                  <a:pt x="3214685" y="309102"/>
                  <a:pt x="3212483" y="306357"/>
                  <a:pt x="3210191" y="303642"/>
                </a:cubicBezTo>
                <a:cubicBezTo>
                  <a:pt x="3207899" y="300928"/>
                  <a:pt x="3205607" y="298364"/>
                  <a:pt x="3203314" y="295951"/>
                </a:cubicBezTo>
                <a:cubicBezTo>
                  <a:pt x="3201022" y="293538"/>
                  <a:pt x="3198971" y="291547"/>
                  <a:pt x="3197161" y="289979"/>
                </a:cubicBezTo>
                <a:close/>
                <a:moveTo>
                  <a:pt x="3749382" y="281292"/>
                </a:moveTo>
                <a:lnTo>
                  <a:pt x="3759879" y="288893"/>
                </a:lnTo>
                <a:cubicBezTo>
                  <a:pt x="3757707" y="292513"/>
                  <a:pt x="3754993" y="296403"/>
                  <a:pt x="3751735" y="300566"/>
                </a:cubicBezTo>
                <a:cubicBezTo>
                  <a:pt x="3748477" y="304728"/>
                  <a:pt x="3744979" y="308891"/>
                  <a:pt x="3741239" y="313053"/>
                </a:cubicBezTo>
                <a:cubicBezTo>
                  <a:pt x="3737498" y="317216"/>
                  <a:pt x="3733637" y="321288"/>
                  <a:pt x="3729656" y="325269"/>
                </a:cubicBezTo>
                <a:cubicBezTo>
                  <a:pt x="3725675" y="329250"/>
                  <a:pt x="3721814" y="332870"/>
                  <a:pt x="3718074" y="336127"/>
                </a:cubicBezTo>
                <a:lnTo>
                  <a:pt x="3710473" y="324907"/>
                </a:lnTo>
                <a:cubicBezTo>
                  <a:pt x="3713851" y="322011"/>
                  <a:pt x="3717410" y="318694"/>
                  <a:pt x="3721150" y="314953"/>
                </a:cubicBezTo>
                <a:cubicBezTo>
                  <a:pt x="3724891" y="311213"/>
                  <a:pt x="3728510" y="307383"/>
                  <a:pt x="3732009" y="303462"/>
                </a:cubicBezTo>
                <a:cubicBezTo>
                  <a:pt x="3735507" y="299540"/>
                  <a:pt x="3738795" y="295649"/>
                  <a:pt x="3741872" y="291789"/>
                </a:cubicBezTo>
                <a:cubicBezTo>
                  <a:pt x="3744948" y="287928"/>
                  <a:pt x="3747452" y="284429"/>
                  <a:pt x="3749382" y="281292"/>
                </a:cubicBezTo>
                <a:close/>
                <a:moveTo>
                  <a:pt x="1189072" y="281111"/>
                </a:moveTo>
                <a:lnTo>
                  <a:pt x="1203369" y="281654"/>
                </a:lnTo>
                <a:lnTo>
                  <a:pt x="1203369" y="347348"/>
                </a:lnTo>
                <a:lnTo>
                  <a:pt x="1240469" y="347348"/>
                </a:lnTo>
                <a:lnTo>
                  <a:pt x="1240469" y="360559"/>
                </a:lnTo>
                <a:lnTo>
                  <a:pt x="1203369" y="360559"/>
                </a:lnTo>
                <a:lnTo>
                  <a:pt x="1203369" y="442722"/>
                </a:lnTo>
                <a:lnTo>
                  <a:pt x="1189072" y="442722"/>
                </a:lnTo>
                <a:lnTo>
                  <a:pt x="1189072" y="360559"/>
                </a:lnTo>
                <a:lnTo>
                  <a:pt x="1138761" y="360559"/>
                </a:lnTo>
                <a:cubicBezTo>
                  <a:pt x="1138520" y="370694"/>
                  <a:pt x="1137615" y="379501"/>
                  <a:pt x="1136046" y="386981"/>
                </a:cubicBezTo>
                <a:cubicBezTo>
                  <a:pt x="1134478" y="394462"/>
                  <a:pt x="1131974" y="401339"/>
                  <a:pt x="1128536" y="407613"/>
                </a:cubicBezTo>
                <a:cubicBezTo>
                  <a:pt x="1125097" y="413886"/>
                  <a:pt x="1120573" y="419828"/>
                  <a:pt x="1114963" y="425439"/>
                </a:cubicBezTo>
                <a:cubicBezTo>
                  <a:pt x="1109353" y="431049"/>
                  <a:pt x="1102385" y="437051"/>
                  <a:pt x="1094060" y="443446"/>
                </a:cubicBezTo>
                <a:lnTo>
                  <a:pt x="1082840" y="432406"/>
                </a:lnTo>
                <a:cubicBezTo>
                  <a:pt x="1091285" y="426132"/>
                  <a:pt x="1098162" y="420552"/>
                  <a:pt x="1103471" y="415666"/>
                </a:cubicBezTo>
                <a:cubicBezTo>
                  <a:pt x="1108779" y="410780"/>
                  <a:pt x="1112942" y="405743"/>
                  <a:pt x="1115958" y="400555"/>
                </a:cubicBezTo>
                <a:cubicBezTo>
                  <a:pt x="1118974" y="395367"/>
                  <a:pt x="1121056" y="389636"/>
                  <a:pt x="1122202" y="383362"/>
                </a:cubicBezTo>
                <a:cubicBezTo>
                  <a:pt x="1123348" y="377088"/>
                  <a:pt x="1124042" y="369487"/>
                  <a:pt x="1124283" y="360559"/>
                </a:cubicBezTo>
                <a:lnTo>
                  <a:pt x="1083021" y="360559"/>
                </a:lnTo>
                <a:lnTo>
                  <a:pt x="1083021" y="347348"/>
                </a:lnTo>
                <a:lnTo>
                  <a:pt x="1124283" y="347348"/>
                </a:lnTo>
                <a:lnTo>
                  <a:pt x="1124283" y="308981"/>
                </a:lnTo>
                <a:cubicBezTo>
                  <a:pt x="1118733" y="309946"/>
                  <a:pt x="1113244" y="310791"/>
                  <a:pt x="1107814" y="311515"/>
                </a:cubicBezTo>
                <a:cubicBezTo>
                  <a:pt x="1102385" y="312239"/>
                  <a:pt x="1097137" y="312842"/>
                  <a:pt x="1092069" y="313325"/>
                </a:cubicBezTo>
                <a:lnTo>
                  <a:pt x="1088993" y="301018"/>
                </a:lnTo>
                <a:cubicBezTo>
                  <a:pt x="1095870" y="300294"/>
                  <a:pt x="1102988" y="299420"/>
                  <a:pt x="1110348" y="298394"/>
                </a:cubicBezTo>
                <a:cubicBezTo>
                  <a:pt x="1117708" y="297369"/>
                  <a:pt x="1125007" y="296192"/>
                  <a:pt x="1132246" y="294865"/>
                </a:cubicBezTo>
                <a:cubicBezTo>
                  <a:pt x="1139485" y="293538"/>
                  <a:pt x="1146452" y="292120"/>
                  <a:pt x="1153149" y="290612"/>
                </a:cubicBezTo>
                <a:cubicBezTo>
                  <a:pt x="1159845" y="289104"/>
                  <a:pt x="1166028" y="287566"/>
                  <a:pt x="1171698" y="285997"/>
                </a:cubicBezTo>
                <a:lnTo>
                  <a:pt x="1174775" y="298304"/>
                </a:lnTo>
                <a:cubicBezTo>
                  <a:pt x="1169587" y="299631"/>
                  <a:pt x="1163947" y="300988"/>
                  <a:pt x="1157854" y="302376"/>
                </a:cubicBezTo>
                <a:cubicBezTo>
                  <a:pt x="1151761" y="303763"/>
                  <a:pt x="1145457" y="305120"/>
                  <a:pt x="1138942" y="306448"/>
                </a:cubicBezTo>
                <a:lnTo>
                  <a:pt x="1138942" y="347348"/>
                </a:lnTo>
                <a:lnTo>
                  <a:pt x="1189072" y="347348"/>
                </a:lnTo>
                <a:close/>
                <a:moveTo>
                  <a:pt x="2746038" y="280930"/>
                </a:moveTo>
                <a:lnTo>
                  <a:pt x="2758525" y="281292"/>
                </a:lnTo>
                <a:lnTo>
                  <a:pt x="2758525" y="310610"/>
                </a:lnTo>
                <a:cubicBezTo>
                  <a:pt x="2762024" y="309283"/>
                  <a:pt x="2765734" y="307775"/>
                  <a:pt x="2769655" y="306086"/>
                </a:cubicBezTo>
                <a:cubicBezTo>
                  <a:pt x="2773576" y="304397"/>
                  <a:pt x="2777437" y="302617"/>
                  <a:pt x="2781237" y="300747"/>
                </a:cubicBezTo>
                <a:cubicBezTo>
                  <a:pt x="2785038" y="298877"/>
                  <a:pt x="2788657" y="297037"/>
                  <a:pt x="2792096" y="295227"/>
                </a:cubicBezTo>
                <a:cubicBezTo>
                  <a:pt x="2795535" y="293417"/>
                  <a:pt x="2798461" y="291728"/>
                  <a:pt x="2800873" y="290160"/>
                </a:cubicBezTo>
                <a:lnTo>
                  <a:pt x="2806665" y="301923"/>
                </a:lnTo>
                <a:cubicBezTo>
                  <a:pt x="2803889" y="303733"/>
                  <a:pt x="2800511" y="305663"/>
                  <a:pt x="2796530" y="307714"/>
                </a:cubicBezTo>
                <a:cubicBezTo>
                  <a:pt x="2792549" y="309765"/>
                  <a:pt x="2788356" y="311817"/>
                  <a:pt x="2783952" y="313868"/>
                </a:cubicBezTo>
                <a:cubicBezTo>
                  <a:pt x="2779549" y="315919"/>
                  <a:pt x="2775115" y="317819"/>
                  <a:pt x="2770651" y="319568"/>
                </a:cubicBezTo>
                <a:cubicBezTo>
                  <a:pt x="2766187" y="321318"/>
                  <a:pt x="2762145" y="322796"/>
                  <a:pt x="2758525" y="324002"/>
                </a:cubicBezTo>
                <a:lnTo>
                  <a:pt x="2758525" y="333594"/>
                </a:lnTo>
                <a:cubicBezTo>
                  <a:pt x="2758525" y="337455"/>
                  <a:pt x="2759159" y="339958"/>
                  <a:pt x="2760425" y="341104"/>
                </a:cubicBezTo>
                <a:cubicBezTo>
                  <a:pt x="2761692" y="342250"/>
                  <a:pt x="2764015" y="343005"/>
                  <a:pt x="2767393" y="343366"/>
                </a:cubicBezTo>
                <a:cubicBezTo>
                  <a:pt x="2773425" y="344090"/>
                  <a:pt x="2779518" y="344090"/>
                  <a:pt x="2785671" y="343366"/>
                </a:cubicBezTo>
                <a:cubicBezTo>
                  <a:pt x="2789532" y="342884"/>
                  <a:pt x="2792307" y="342341"/>
                  <a:pt x="2793997" y="341738"/>
                </a:cubicBezTo>
                <a:cubicBezTo>
                  <a:pt x="2795685" y="341134"/>
                  <a:pt x="2796831" y="339807"/>
                  <a:pt x="2797435" y="337756"/>
                </a:cubicBezTo>
                <a:cubicBezTo>
                  <a:pt x="2798279" y="335343"/>
                  <a:pt x="2798792" y="332779"/>
                  <a:pt x="2798973" y="330065"/>
                </a:cubicBezTo>
                <a:cubicBezTo>
                  <a:pt x="2799154" y="327350"/>
                  <a:pt x="2799365" y="324666"/>
                  <a:pt x="2799607" y="322011"/>
                </a:cubicBezTo>
                <a:lnTo>
                  <a:pt x="2811913" y="327079"/>
                </a:lnTo>
                <a:cubicBezTo>
                  <a:pt x="2811309" y="330095"/>
                  <a:pt x="2810797" y="333232"/>
                  <a:pt x="2810375" y="336489"/>
                </a:cubicBezTo>
                <a:cubicBezTo>
                  <a:pt x="2809952" y="339747"/>
                  <a:pt x="2809258" y="342884"/>
                  <a:pt x="2808293" y="345900"/>
                </a:cubicBezTo>
                <a:cubicBezTo>
                  <a:pt x="2807569" y="348796"/>
                  <a:pt x="2805820" y="351028"/>
                  <a:pt x="2803045" y="352596"/>
                </a:cubicBezTo>
                <a:cubicBezTo>
                  <a:pt x="2800270" y="354165"/>
                  <a:pt x="2795867" y="355190"/>
                  <a:pt x="2789834" y="355673"/>
                </a:cubicBezTo>
                <a:cubicBezTo>
                  <a:pt x="2780182" y="356397"/>
                  <a:pt x="2770590" y="356397"/>
                  <a:pt x="2761059" y="355673"/>
                </a:cubicBezTo>
                <a:cubicBezTo>
                  <a:pt x="2755991" y="355311"/>
                  <a:pt x="2752221" y="353833"/>
                  <a:pt x="2749748" y="351239"/>
                </a:cubicBezTo>
                <a:cubicBezTo>
                  <a:pt x="2747275" y="348645"/>
                  <a:pt x="2746038" y="344271"/>
                  <a:pt x="2746038" y="338118"/>
                </a:cubicBezTo>
                <a:close/>
                <a:moveTo>
                  <a:pt x="3602973" y="280749"/>
                </a:moveTo>
                <a:lnTo>
                  <a:pt x="3615461" y="280749"/>
                </a:lnTo>
                <a:cubicBezTo>
                  <a:pt x="3624630" y="294503"/>
                  <a:pt x="3635609" y="307322"/>
                  <a:pt x="3648398" y="319206"/>
                </a:cubicBezTo>
                <a:cubicBezTo>
                  <a:pt x="3661187" y="331090"/>
                  <a:pt x="3675907" y="342100"/>
                  <a:pt x="3692556" y="352234"/>
                </a:cubicBezTo>
                <a:lnTo>
                  <a:pt x="3682421" y="364903"/>
                </a:lnTo>
                <a:cubicBezTo>
                  <a:pt x="3676148" y="360438"/>
                  <a:pt x="3669633" y="355492"/>
                  <a:pt x="3662876" y="350063"/>
                </a:cubicBezTo>
                <a:cubicBezTo>
                  <a:pt x="3656120" y="344633"/>
                  <a:pt x="3649484" y="338963"/>
                  <a:pt x="3642969" y="333051"/>
                </a:cubicBezTo>
                <a:cubicBezTo>
                  <a:pt x="3636454" y="327139"/>
                  <a:pt x="3630301" y="321046"/>
                  <a:pt x="3624510" y="314772"/>
                </a:cubicBezTo>
                <a:cubicBezTo>
                  <a:pt x="3618718" y="308499"/>
                  <a:pt x="3613651" y="302165"/>
                  <a:pt x="3609308" y="295770"/>
                </a:cubicBezTo>
                <a:cubicBezTo>
                  <a:pt x="3600259" y="308921"/>
                  <a:pt x="3589310" y="321348"/>
                  <a:pt x="3576461" y="333051"/>
                </a:cubicBezTo>
                <a:cubicBezTo>
                  <a:pt x="3563611" y="344754"/>
                  <a:pt x="3549827" y="355492"/>
                  <a:pt x="3535108" y="365264"/>
                </a:cubicBezTo>
                <a:lnTo>
                  <a:pt x="3525335" y="353139"/>
                </a:lnTo>
                <a:cubicBezTo>
                  <a:pt x="3533660" y="348313"/>
                  <a:pt x="3541623" y="343005"/>
                  <a:pt x="3549224" y="337213"/>
                </a:cubicBezTo>
                <a:cubicBezTo>
                  <a:pt x="3556825" y="331422"/>
                  <a:pt x="3563913" y="325420"/>
                  <a:pt x="3570489" y="319206"/>
                </a:cubicBezTo>
                <a:cubicBezTo>
                  <a:pt x="3577064" y="312993"/>
                  <a:pt x="3583097" y="306629"/>
                  <a:pt x="3588586" y="300113"/>
                </a:cubicBezTo>
                <a:cubicBezTo>
                  <a:pt x="3594075" y="293598"/>
                  <a:pt x="3598871" y="287144"/>
                  <a:pt x="3602973" y="280749"/>
                </a:cubicBezTo>
                <a:close/>
                <a:moveTo>
                  <a:pt x="3247472" y="280749"/>
                </a:moveTo>
                <a:lnTo>
                  <a:pt x="3261045" y="281292"/>
                </a:lnTo>
                <a:cubicBezTo>
                  <a:pt x="3261045" y="283222"/>
                  <a:pt x="3260924" y="285967"/>
                  <a:pt x="3260683" y="289526"/>
                </a:cubicBezTo>
                <a:cubicBezTo>
                  <a:pt x="3260442" y="293086"/>
                  <a:pt x="3260170" y="296856"/>
                  <a:pt x="3259869" y="300837"/>
                </a:cubicBezTo>
                <a:cubicBezTo>
                  <a:pt x="3259567" y="304819"/>
                  <a:pt x="3259265" y="308710"/>
                  <a:pt x="3258964" y="312510"/>
                </a:cubicBezTo>
                <a:cubicBezTo>
                  <a:pt x="3258662" y="316311"/>
                  <a:pt x="3258391" y="319297"/>
                  <a:pt x="3258149" y="321469"/>
                </a:cubicBezTo>
                <a:lnTo>
                  <a:pt x="3323662" y="321469"/>
                </a:lnTo>
                <a:cubicBezTo>
                  <a:pt x="3323542" y="323640"/>
                  <a:pt x="3323361" y="326988"/>
                  <a:pt x="3323120" y="331513"/>
                </a:cubicBezTo>
                <a:cubicBezTo>
                  <a:pt x="3322879" y="336037"/>
                  <a:pt x="3322607" y="341225"/>
                  <a:pt x="3322305" y="347076"/>
                </a:cubicBezTo>
                <a:cubicBezTo>
                  <a:pt x="3322003" y="352928"/>
                  <a:pt x="3321702" y="359111"/>
                  <a:pt x="3321400" y="365626"/>
                </a:cubicBezTo>
                <a:cubicBezTo>
                  <a:pt x="3321099" y="372142"/>
                  <a:pt x="3320767" y="378476"/>
                  <a:pt x="3320405" y="384629"/>
                </a:cubicBezTo>
                <a:cubicBezTo>
                  <a:pt x="3320043" y="390782"/>
                  <a:pt x="3319711" y="396452"/>
                  <a:pt x="3319410" y="401640"/>
                </a:cubicBezTo>
                <a:cubicBezTo>
                  <a:pt x="3319108" y="406828"/>
                  <a:pt x="3318897" y="410991"/>
                  <a:pt x="3318776" y="414128"/>
                </a:cubicBezTo>
                <a:cubicBezTo>
                  <a:pt x="3318535" y="418592"/>
                  <a:pt x="3317781" y="422302"/>
                  <a:pt x="3316514" y="425258"/>
                </a:cubicBezTo>
                <a:cubicBezTo>
                  <a:pt x="3315247" y="428214"/>
                  <a:pt x="3313256" y="430627"/>
                  <a:pt x="3310542" y="432497"/>
                </a:cubicBezTo>
                <a:cubicBezTo>
                  <a:pt x="3307827" y="434367"/>
                  <a:pt x="3304298" y="435754"/>
                  <a:pt x="3299955" y="436659"/>
                </a:cubicBezTo>
                <a:cubicBezTo>
                  <a:pt x="3295611" y="437564"/>
                  <a:pt x="3290182" y="438197"/>
                  <a:pt x="3283667" y="438559"/>
                </a:cubicBezTo>
                <a:lnTo>
                  <a:pt x="3270637" y="439283"/>
                </a:lnTo>
                <a:lnTo>
                  <a:pt x="3264665" y="424986"/>
                </a:lnTo>
                <a:lnTo>
                  <a:pt x="3282762" y="424262"/>
                </a:lnTo>
                <a:cubicBezTo>
                  <a:pt x="3287226" y="424142"/>
                  <a:pt x="3290876" y="423810"/>
                  <a:pt x="3293711" y="423267"/>
                </a:cubicBezTo>
                <a:cubicBezTo>
                  <a:pt x="3296546" y="422724"/>
                  <a:pt x="3298809" y="421849"/>
                  <a:pt x="3300498" y="420643"/>
                </a:cubicBezTo>
                <a:cubicBezTo>
                  <a:pt x="3302187" y="419436"/>
                  <a:pt x="3303393" y="417808"/>
                  <a:pt x="3304117" y="415756"/>
                </a:cubicBezTo>
                <a:cubicBezTo>
                  <a:pt x="3304841" y="413705"/>
                  <a:pt x="3305384" y="410991"/>
                  <a:pt x="3305746" y="407613"/>
                </a:cubicBezTo>
                <a:cubicBezTo>
                  <a:pt x="3305987" y="405200"/>
                  <a:pt x="3306259" y="401972"/>
                  <a:pt x="3306561" y="397930"/>
                </a:cubicBezTo>
                <a:cubicBezTo>
                  <a:pt x="3306862" y="393889"/>
                  <a:pt x="3307133" y="389515"/>
                  <a:pt x="3307375" y="384810"/>
                </a:cubicBezTo>
                <a:cubicBezTo>
                  <a:pt x="3307616" y="380104"/>
                  <a:pt x="3307857" y="375218"/>
                  <a:pt x="3308099" y="370151"/>
                </a:cubicBezTo>
                <a:cubicBezTo>
                  <a:pt x="3308340" y="365083"/>
                  <a:pt x="3308581" y="360288"/>
                  <a:pt x="3308823" y="355763"/>
                </a:cubicBezTo>
                <a:cubicBezTo>
                  <a:pt x="3309064" y="351239"/>
                  <a:pt x="3309245" y="347167"/>
                  <a:pt x="3309365" y="343547"/>
                </a:cubicBezTo>
                <a:cubicBezTo>
                  <a:pt x="3309486" y="339928"/>
                  <a:pt x="3309546" y="337153"/>
                  <a:pt x="3309546" y="335223"/>
                </a:cubicBezTo>
                <a:lnTo>
                  <a:pt x="3256701" y="335223"/>
                </a:lnTo>
                <a:cubicBezTo>
                  <a:pt x="3255133" y="347046"/>
                  <a:pt x="3252781" y="357784"/>
                  <a:pt x="3249643" y="367436"/>
                </a:cubicBezTo>
                <a:cubicBezTo>
                  <a:pt x="3246507" y="377088"/>
                  <a:pt x="3242344" y="386137"/>
                  <a:pt x="3237156" y="394582"/>
                </a:cubicBezTo>
                <a:cubicBezTo>
                  <a:pt x="3231969" y="403028"/>
                  <a:pt x="3225574" y="411142"/>
                  <a:pt x="3217973" y="418924"/>
                </a:cubicBezTo>
                <a:cubicBezTo>
                  <a:pt x="3210372" y="426705"/>
                  <a:pt x="3201263" y="434638"/>
                  <a:pt x="3190646" y="442722"/>
                </a:cubicBezTo>
                <a:lnTo>
                  <a:pt x="3180331" y="431682"/>
                </a:lnTo>
                <a:cubicBezTo>
                  <a:pt x="3190223" y="424323"/>
                  <a:pt x="3198759" y="417144"/>
                  <a:pt x="3205938" y="410146"/>
                </a:cubicBezTo>
                <a:cubicBezTo>
                  <a:pt x="3213117" y="403149"/>
                  <a:pt x="3219179" y="395879"/>
                  <a:pt x="3224126" y="388339"/>
                </a:cubicBezTo>
                <a:cubicBezTo>
                  <a:pt x="3229073" y="380798"/>
                  <a:pt x="3233024" y="372715"/>
                  <a:pt x="3235980" y="364088"/>
                </a:cubicBezTo>
                <a:cubicBezTo>
                  <a:pt x="3238936" y="355462"/>
                  <a:pt x="3241138" y="345840"/>
                  <a:pt x="3242585" y="335223"/>
                </a:cubicBezTo>
                <a:lnTo>
                  <a:pt x="3183769" y="335223"/>
                </a:lnTo>
                <a:lnTo>
                  <a:pt x="3183769" y="321469"/>
                </a:lnTo>
                <a:lnTo>
                  <a:pt x="3244215" y="321469"/>
                </a:lnTo>
                <a:cubicBezTo>
                  <a:pt x="3244456" y="319417"/>
                  <a:pt x="3244727" y="316492"/>
                  <a:pt x="3245029" y="312691"/>
                </a:cubicBezTo>
                <a:cubicBezTo>
                  <a:pt x="3245331" y="308891"/>
                  <a:pt x="3245632" y="304970"/>
                  <a:pt x="3245934" y="300928"/>
                </a:cubicBezTo>
                <a:cubicBezTo>
                  <a:pt x="3246235" y="296886"/>
                  <a:pt x="3246537" y="292995"/>
                  <a:pt x="3246839" y="289255"/>
                </a:cubicBezTo>
                <a:cubicBezTo>
                  <a:pt x="3247140" y="285515"/>
                  <a:pt x="3247351" y="282680"/>
                  <a:pt x="3247472" y="280749"/>
                </a:cubicBezTo>
                <a:close/>
                <a:moveTo>
                  <a:pt x="1807483" y="280206"/>
                </a:moveTo>
                <a:lnTo>
                  <a:pt x="1820694" y="280930"/>
                </a:lnTo>
                <a:lnTo>
                  <a:pt x="1820694" y="313687"/>
                </a:lnTo>
                <a:lnTo>
                  <a:pt x="1845125" y="313687"/>
                </a:lnTo>
                <a:lnTo>
                  <a:pt x="1845125" y="326355"/>
                </a:lnTo>
                <a:lnTo>
                  <a:pt x="1820694" y="326355"/>
                </a:lnTo>
                <a:lnTo>
                  <a:pt x="1820694" y="359473"/>
                </a:lnTo>
                <a:cubicBezTo>
                  <a:pt x="1825399" y="358025"/>
                  <a:pt x="1829833" y="356638"/>
                  <a:pt x="1833995" y="355311"/>
                </a:cubicBezTo>
                <a:cubicBezTo>
                  <a:pt x="1838158" y="353984"/>
                  <a:pt x="1841807" y="352717"/>
                  <a:pt x="1844944" y="351510"/>
                </a:cubicBezTo>
                <a:lnTo>
                  <a:pt x="1846573" y="364360"/>
                </a:lnTo>
                <a:cubicBezTo>
                  <a:pt x="1843315" y="365687"/>
                  <a:pt x="1839455" y="367104"/>
                  <a:pt x="1834991" y="368612"/>
                </a:cubicBezTo>
                <a:cubicBezTo>
                  <a:pt x="1830527" y="370121"/>
                  <a:pt x="1825761" y="371719"/>
                  <a:pt x="1820694" y="373408"/>
                </a:cubicBezTo>
                <a:lnTo>
                  <a:pt x="1820694" y="421186"/>
                </a:lnTo>
                <a:cubicBezTo>
                  <a:pt x="1820694" y="425167"/>
                  <a:pt x="1820392" y="428425"/>
                  <a:pt x="1819789" y="430958"/>
                </a:cubicBezTo>
                <a:cubicBezTo>
                  <a:pt x="1819186" y="433492"/>
                  <a:pt x="1818069" y="435483"/>
                  <a:pt x="1816441" y="436931"/>
                </a:cubicBezTo>
                <a:cubicBezTo>
                  <a:pt x="1814812" y="438378"/>
                  <a:pt x="1812520" y="439464"/>
                  <a:pt x="1809564" y="440188"/>
                </a:cubicBezTo>
                <a:cubicBezTo>
                  <a:pt x="1806608" y="440912"/>
                  <a:pt x="1802837" y="441515"/>
                  <a:pt x="1798253" y="441998"/>
                </a:cubicBezTo>
                <a:lnTo>
                  <a:pt x="1789385" y="442903"/>
                </a:lnTo>
                <a:lnTo>
                  <a:pt x="1785042" y="428787"/>
                </a:lnTo>
                <a:lnTo>
                  <a:pt x="1795357" y="428063"/>
                </a:lnTo>
                <a:cubicBezTo>
                  <a:pt x="1798011" y="427821"/>
                  <a:pt x="1800123" y="427490"/>
                  <a:pt x="1801691" y="427067"/>
                </a:cubicBezTo>
                <a:cubicBezTo>
                  <a:pt x="1803260" y="426645"/>
                  <a:pt x="1804466" y="426012"/>
                  <a:pt x="1805311" y="425167"/>
                </a:cubicBezTo>
                <a:cubicBezTo>
                  <a:pt x="1806155" y="424323"/>
                  <a:pt x="1806729" y="423176"/>
                  <a:pt x="1807030" y="421729"/>
                </a:cubicBezTo>
                <a:cubicBezTo>
                  <a:pt x="1807332" y="420281"/>
                  <a:pt x="1807483" y="418411"/>
                  <a:pt x="1807483" y="416118"/>
                </a:cubicBezTo>
                <a:lnTo>
                  <a:pt x="1807483" y="377571"/>
                </a:lnTo>
                <a:cubicBezTo>
                  <a:pt x="1801933" y="379260"/>
                  <a:pt x="1796624" y="380828"/>
                  <a:pt x="1791557" y="382276"/>
                </a:cubicBezTo>
                <a:cubicBezTo>
                  <a:pt x="1786489" y="383724"/>
                  <a:pt x="1782146" y="384930"/>
                  <a:pt x="1778527" y="385896"/>
                </a:cubicBezTo>
                <a:lnTo>
                  <a:pt x="1774364" y="372323"/>
                </a:lnTo>
                <a:cubicBezTo>
                  <a:pt x="1778587" y="371357"/>
                  <a:pt x="1783624" y="370090"/>
                  <a:pt x="1789475" y="368522"/>
                </a:cubicBezTo>
                <a:cubicBezTo>
                  <a:pt x="1795327" y="366954"/>
                  <a:pt x="1801329" y="365264"/>
                  <a:pt x="1807483" y="363455"/>
                </a:cubicBezTo>
                <a:lnTo>
                  <a:pt x="1807483" y="326355"/>
                </a:lnTo>
                <a:lnTo>
                  <a:pt x="1780517" y="326355"/>
                </a:lnTo>
                <a:lnTo>
                  <a:pt x="1780517" y="313687"/>
                </a:lnTo>
                <a:lnTo>
                  <a:pt x="1807483" y="313687"/>
                </a:lnTo>
                <a:close/>
                <a:moveTo>
                  <a:pt x="760276" y="279663"/>
                </a:moveTo>
                <a:lnTo>
                  <a:pt x="772039" y="284912"/>
                </a:lnTo>
                <a:cubicBezTo>
                  <a:pt x="770350" y="288893"/>
                  <a:pt x="768419" y="293146"/>
                  <a:pt x="766248" y="297670"/>
                </a:cubicBezTo>
                <a:cubicBezTo>
                  <a:pt x="764076" y="302195"/>
                  <a:pt x="761844" y="306659"/>
                  <a:pt x="759552" y="311062"/>
                </a:cubicBezTo>
                <a:cubicBezTo>
                  <a:pt x="757259" y="315466"/>
                  <a:pt x="754997" y="319568"/>
                  <a:pt x="752765" y="323369"/>
                </a:cubicBezTo>
                <a:cubicBezTo>
                  <a:pt x="750533" y="327169"/>
                  <a:pt x="748573" y="330276"/>
                  <a:pt x="746884" y="332689"/>
                </a:cubicBezTo>
                <a:lnTo>
                  <a:pt x="768419" y="331603"/>
                </a:lnTo>
                <a:cubicBezTo>
                  <a:pt x="770229" y="328225"/>
                  <a:pt x="772009" y="324907"/>
                  <a:pt x="773758" y="321650"/>
                </a:cubicBezTo>
                <a:cubicBezTo>
                  <a:pt x="775508" y="318392"/>
                  <a:pt x="777046" y="315255"/>
                  <a:pt x="778373" y="312239"/>
                </a:cubicBezTo>
                <a:lnTo>
                  <a:pt x="789594" y="318030"/>
                </a:lnTo>
                <a:cubicBezTo>
                  <a:pt x="787301" y="322977"/>
                  <a:pt x="784647" y="328255"/>
                  <a:pt x="781631" y="333865"/>
                </a:cubicBezTo>
                <a:cubicBezTo>
                  <a:pt x="778614" y="339476"/>
                  <a:pt x="775568" y="344965"/>
                  <a:pt x="772491" y="350334"/>
                </a:cubicBezTo>
                <a:cubicBezTo>
                  <a:pt x="769415" y="355703"/>
                  <a:pt x="766399" y="360740"/>
                  <a:pt x="763443" y="365445"/>
                </a:cubicBezTo>
                <a:cubicBezTo>
                  <a:pt x="760487" y="370151"/>
                  <a:pt x="757863" y="374072"/>
                  <a:pt x="755570" y="377209"/>
                </a:cubicBezTo>
                <a:lnTo>
                  <a:pt x="785431" y="373046"/>
                </a:lnTo>
                <a:lnTo>
                  <a:pt x="785612" y="385896"/>
                </a:lnTo>
                <a:cubicBezTo>
                  <a:pt x="784888" y="386016"/>
                  <a:pt x="783561" y="386227"/>
                  <a:pt x="781631" y="386529"/>
                </a:cubicBezTo>
                <a:cubicBezTo>
                  <a:pt x="779700" y="386831"/>
                  <a:pt x="777408" y="387162"/>
                  <a:pt x="774754" y="387524"/>
                </a:cubicBezTo>
                <a:cubicBezTo>
                  <a:pt x="772099" y="387886"/>
                  <a:pt x="769294" y="388309"/>
                  <a:pt x="766338" y="388791"/>
                </a:cubicBezTo>
                <a:cubicBezTo>
                  <a:pt x="763382" y="389274"/>
                  <a:pt x="760547" y="389726"/>
                  <a:pt x="757832" y="390149"/>
                </a:cubicBezTo>
                <a:cubicBezTo>
                  <a:pt x="755118" y="390571"/>
                  <a:pt x="752645" y="390963"/>
                  <a:pt x="750413" y="391325"/>
                </a:cubicBezTo>
                <a:cubicBezTo>
                  <a:pt x="748180" y="391687"/>
                  <a:pt x="746582" y="391928"/>
                  <a:pt x="745617" y="392049"/>
                </a:cubicBezTo>
                <a:cubicBezTo>
                  <a:pt x="744410" y="392169"/>
                  <a:pt x="742812" y="392411"/>
                  <a:pt x="740821" y="392773"/>
                </a:cubicBezTo>
                <a:cubicBezTo>
                  <a:pt x="738830" y="393135"/>
                  <a:pt x="736990" y="393557"/>
                  <a:pt x="735301" y="394039"/>
                </a:cubicBezTo>
                <a:lnTo>
                  <a:pt x="732225" y="381552"/>
                </a:lnTo>
                <a:cubicBezTo>
                  <a:pt x="733914" y="381070"/>
                  <a:pt x="735603" y="380316"/>
                  <a:pt x="737292" y="379290"/>
                </a:cubicBezTo>
                <a:cubicBezTo>
                  <a:pt x="738981" y="378265"/>
                  <a:pt x="740308" y="376967"/>
                  <a:pt x="741273" y="375399"/>
                </a:cubicBezTo>
                <a:cubicBezTo>
                  <a:pt x="743928" y="371659"/>
                  <a:pt x="746974" y="367074"/>
                  <a:pt x="750413" y="361645"/>
                </a:cubicBezTo>
                <a:cubicBezTo>
                  <a:pt x="753851" y="356216"/>
                  <a:pt x="757380" y="350425"/>
                  <a:pt x="761000" y="344271"/>
                </a:cubicBezTo>
                <a:cubicBezTo>
                  <a:pt x="758948" y="344392"/>
                  <a:pt x="756777" y="344513"/>
                  <a:pt x="754484" y="344633"/>
                </a:cubicBezTo>
                <a:cubicBezTo>
                  <a:pt x="752192" y="344754"/>
                  <a:pt x="750051" y="344875"/>
                  <a:pt x="748060" y="344995"/>
                </a:cubicBezTo>
                <a:cubicBezTo>
                  <a:pt x="746069" y="345116"/>
                  <a:pt x="744289" y="345237"/>
                  <a:pt x="742721" y="345357"/>
                </a:cubicBezTo>
                <a:cubicBezTo>
                  <a:pt x="741153" y="345478"/>
                  <a:pt x="740006" y="345538"/>
                  <a:pt x="739283" y="345538"/>
                </a:cubicBezTo>
                <a:cubicBezTo>
                  <a:pt x="738076" y="345659"/>
                  <a:pt x="736779" y="345840"/>
                  <a:pt x="735392" y="346081"/>
                </a:cubicBezTo>
                <a:cubicBezTo>
                  <a:pt x="734004" y="346322"/>
                  <a:pt x="732707" y="346624"/>
                  <a:pt x="731501" y="346986"/>
                </a:cubicBezTo>
                <a:lnTo>
                  <a:pt x="728786" y="334137"/>
                </a:lnTo>
                <a:cubicBezTo>
                  <a:pt x="730234" y="333654"/>
                  <a:pt x="731380" y="333111"/>
                  <a:pt x="732225" y="332508"/>
                </a:cubicBezTo>
                <a:cubicBezTo>
                  <a:pt x="733069" y="331905"/>
                  <a:pt x="733974" y="330940"/>
                  <a:pt x="734939" y="329612"/>
                </a:cubicBezTo>
                <a:cubicBezTo>
                  <a:pt x="736508" y="327441"/>
                  <a:pt x="738378" y="324455"/>
                  <a:pt x="740549" y="320654"/>
                </a:cubicBezTo>
                <a:cubicBezTo>
                  <a:pt x="742721" y="316854"/>
                  <a:pt x="744983" y="312661"/>
                  <a:pt x="747336" y="308076"/>
                </a:cubicBezTo>
                <a:cubicBezTo>
                  <a:pt x="749689" y="303492"/>
                  <a:pt x="752011" y="298726"/>
                  <a:pt x="754303" y="293779"/>
                </a:cubicBezTo>
                <a:cubicBezTo>
                  <a:pt x="756596" y="288833"/>
                  <a:pt x="758587" y="284127"/>
                  <a:pt x="760276" y="279663"/>
                </a:cubicBezTo>
                <a:close/>
                <a:moveTo>
                  <a:pt x="4146508" y="278939"/>
                </a:moveTo>
                <a:cubicBezTo>
                  <a:pt x="4147473" y="281111"/>
                  <a:pt x="4148589" y="284037"/>
                  <a:pt x="4149856" y="287717"/>
                </a:cubicBezTo>
                <a:cubicBezTo>
                  <a:pt x="4151123" y="291396"/>
                  <a:pt x="4152239" y="294745"/>
                  <a:pt x="4153204" y="297761"/>
                </a:cubicBezTo>
                <a:lnTo>
                  <a:pt x="4213650" y="297761"/>
                </a:lnTo>
                <a:lnTo>
                  <a:pt x="4213650" y="322011"/>
                </a:lnTo>
                <a:lnTo>
                  <a:pt x="4200620" y="322011"/>
                </a:lnTo>
                <a:lnTo>
                  <a:pt x="4200620" y="308981"/>
                </a:lnTo>
                <a:lnTo>
                  <a:pt x="4084977" y="308981"/>
                </a:lnTo>
                <a:lnTo>
                  <a:pt x="4084977" y="322011"/>
                </a:lnTo>
                <a:lnTo>
                  <a:pt x="4071946" y="322011"/>
                </a:lnTo>
                <a:lnTo>
                  <a:pt x="4071946" y="297761"/>
                </a:lnTo>
                <a:lnTo>
                  <a:pt x="4137821" y="297761"/>
                </a:lnTo>
                <a:cubicBezTo>
                  <a:pt x="4136856" y="294624"/>
                  <a:pt x="4135861" y="291517"/>
                  <a:pt x="4134835" y="288441"/>
                </a:cubicBezTo>
                <a:cubicBezTo>
                  <a:pt x="4133810" y="285364"/>
                  <a:pt x="4132815" y="282861"/>
                  <a:pt x="4131849" y="280930"/>
                </a:cubicBezTo>
                <a:close/>
                <a:moveTo>
                  <a:pt x="2690297" y="278758"/>
                </a:moveTo>
                <a:lnTo>
                  <a:pt x="2702604" y="284731"/>
                </a:lnTo>
                <a:cubicBezTo>
                  <a:pt x="2700915" y="287506"/>
                  <a:pt x="2699045" y="290431"/>
                  <a:pt x="2696994" y="293508"/>
                </a:cubicBezTo>
                <a:cubicBezTo>
                  <a:pt x="2694943" y="296584"/>
                  <a:pt x="2692831" y="299631"/>
                  <a:pt x="2690660" y="302647"/>
                </a:cubicBezTo>
                <a:cubicBezTo>
                  <a:pt x="2688488" y="305663"/>
                  <a:pt x="2686286" y="308529"/>
                  <a:pt x="2684054" y="311243"/>
                </a:cubicBezTo>
                <a:cubicBezTo>
                  <a:pt x="2681822" y="313958"/>
                  <a:pt x="2679801" y="316401"/>
                  <a:pt x="2677991" y="318573"/>
                </a:cubicBezTo>
                <a:cubicBezTo>
                  <a:pt x="2679922" y="318573"/>
                  <a:pt x="2682455" y="318482"/>
                  <a:pt x="2685592" y="318301"/>
                </a:cubicBezTo>
                <a:cubicBezTo>
                  <a:pt x="2688729" y="318120"/>
                  <a:pt x="2692047" y="317939"/>
                  <a:pt x="2695546" y="317759"/>
                </a:cubicBezTo>
                <a:cubicBezTo>
                  <a:pt x="2699045" y="317578"/>
                  <a:pt x="2702604" y="317366"/>
                  <a:pt x="2706223" y="317125"/>
                </a:cubicBezTo>
                <a:cubicBezTo>
                  <a:pt x="2709843" y="316884"/>
                  <a:pt x="2713101" y="316643"/>
                  <a:pt x="2715996" y="316401"/>
                </a:cubicBezTo>
                <a:cubicBezTo>
                  <a:pt x="2713704" y="313264"/>
                  <a:pt x="2711441" y="310278"/>
                  <a:pt x="2709209" y="307443"/>
                </a:cubicBezTo>
                <a:cubicBezTo>
                  <a:pt x="2706977" y="304608"/>
                  <a:pt x="2705017" y="302225"/>
                  <a:pt x="2703328" y="300294"/>
                </a:cubicBezTo>
                <a:lnTo>
                  <a:pt x="2712195" y="293417"/>
                </a:lnTo>
                <a:cubicBezTo>
                  <a:pt x="2714126" y="295468"/>
                  <a:pt x="2716358" y="298032"/>
                  <a:pt x="2718892" y="301109"/>
                </a:cubicBezTo>
                <a:cubicBezTo>
                  <a:pt x="2721425" y="304185"/>
                  <a:pt x="2723989" y="307443"/>
                  <a:pt x="2726583" y="310881"/>
                </a:cubicBezTo>
                <a:cubicBezTo>
                  <a:pt x="2729177" y="314320"/>
                  <a:pt x="2731650" y="317698"/>
                  <a:pt x="2734003" y="321016"/>
                </a:cubicBezTo>
                <a:cubicBezTo>
                  <a:pt x="2736356" y="324334"/>
                  <a:pt x="2738256" y="327199"/>
                  <a:pt x="2739704" y="329612"/>
                </a:cubicBezTo>
                <a:lnTo>
                  <a:pt x="2729931" y="338480"/>
                </a:lnTo>
                <a:cubicBezTo>
                  <a:pt x="2729087" y="336791"/>
                  <a:pt x="2728121" y="335011"/>
                  <a:pt x="2727035" y="333141"/>
                </a:cubicBezTo>
                <a:cubicBezTo>
                  <a:pt x="2725950" y="331271"/>
                  <a:pt x="2724743" y="329311"/>
                  <a:pt x="2723416" y="327260"/>
                </a:cubicBezTo>
                <a:cubicBezTo>
                  <a:pt x="2720279" y="327380"/>
                  <a:pt x="2716087" y="327561"/>
                  <a:pt x="2710838" y="327803"/>
                </a:cubicBezTo>
                <a:cubicBezTo>
                  <a:pt x="2705590" y="328044"/>
                  <a:pt x="2700281" y="328315"/>
                  <a:pt x="2694912" y="328617"/>
                </a:cubicBezTo>
                <a:cubicBezTo>
                  <a:pt x="2689543" y="328919"/>
                  <a:pt x="2684567" y="329190"/>
                  <a:pt x="2679982" y="329431"/>
                </a:cubicBezTo>
                <a:cubicBezTo>
                  <a:pt x="2675397" y="329673"/>
                  <a:pt x="2672140" y="329854"/>
                  <a:pt x="2670209" y="329974"/>
                </a:cubicBezTo>
                <a:cubicBezTo>
                  <a:pt x="2668641" y="330095"/>
                  <a:pt x="2667073" y="330246"/>
                  <a:pt x="2665504" y="330427"/>
                </a:cubicBezTo>
                <a:cubicBezTo>
                  <a:pt x="2663935" y="330608"/>
                  <a:pt x="2661945" y="331000"/>
                  <a:pt x="2659532" y="331603"/>
                </a:cubicBezTo>
                <a:lnTo>
                  <a:pt x="2656455" y="319116"/>
                </a:lnTo>
                <a:cubicBezTo>
                  <a:pt x="2658385" y="318633"/>
                  <a:pt x="2659894" y="318090"/>
                  <a:pt x="2660979" y="317487"/>
                </a:cubicBezTo>
                <a:cubicBezTo>
                  <a:pt x="2662065" y="316884"/>
                  <a:pt x="2662910" y="316220"/>
                  <a:pt x="2663513" y="315496"/>
                </a:cubicBezTo>
                <a:cubicBezTo>
                  <a:pt x="2665564" y="313566"/>
                  <a:pt x="2667827" y="311123"/>
                  <a:pt x="2670300" y="308167"/>
                </a:cubicBezTo>
                <a:cubicBezTo>
                  <a:pt x="2672773" y="305211"/>
                  <a:pt x="2675247" y="302074"/>
                  <a:pt x="2677720" y="298756"/>
                </a:cubicBezTo>
                <a:cubicBezTo>
                  <a:pt x="2680193" y="295438"/>
                  <a:pt x="2682546" y="292060"/>
                  <a:pt x="2684778" y="288622"/>
                </a:cubicBezTo>
                <a:cubicBezTo>
                  <a:pt x="2687010" y="285183"/>
                  <a:pt x="2688850" y="281895"/>
                  <a:pt x="2690297" y="278758"/>
                </a:cubicBezTo>
                <a:close/>
                <a:moveTo>
                  <a:pt x="3122895" y="278577"/>
                </a:moveTo>
                <a:cubicBezTo>
                  <a:pt x="3124342" y="279784"/>
                  <a:pt x="3126092" y="281292"/>
                  <a:pt x="3128143" y="283102"/>
                </a:cubicBezTo>
                <a:cubicBezTo>
                  <a:pt x="3130194" y="284912"/>
                  <a:pt x="3132245" y="286812"/>
                  <a:pt x="3134296" y="288803"/>
                </a:cubicBezTo>
                <a:cubicBezTo>
                  <a:pt x="3136347" y="290793"/>
                  <a:pt x="3138308" y="292754"/>
                  <a:pt x="3140178" y="294684"/>
                </a:cubicBezTo>
                <a:cubicBezTo>
                  <a:pt x="3142047" y="296615"/>
                  <a:pt x="3143526" y="298304"/>
                  <a:pt x="3144612" y="299751"/>
                </a:cubicBezTo>
                <a:lnTo>
                  <a:pt x="3137373" y="307352"/>
                </a:lnTo>
                <a:lnTo>
                  <a:pt x="3159633" y="307352"/>
                </a:lnTo>
                <a:lnTo>
                  <a:pt x="3159633" y="319840"/>
                </a:lnTo>
                <a:lnTo>
                  <a:pt x="3104797" y="319840"/>
                </a:lnTo>
                <a:cubicBezTo>
                  <a:pt x="3106003" y="332991"/>
                  <a:pt x="3107451" y="344995"/>
                  <a:pt x="3109140" y="355854"/>
                </a:cubicBezTo>
                <a:cubicBezTo>
                  <a:pt x="3110829" y="366712"/>
                  <a:pt x="3112881" y="376485"/>
                  <a:pt x="3115294" y="385172"/>
                </a:cubicBezTo>
                <a:cubicBezTo>
                  <a:pt x="3120602" y="377450"/>
                  <a:pt x="3125127" y="369367"/>
                  <a:pt x="3128867" y="360921"/>
                </a:cubicBezTo>
                <a:cubicBezTo>
                  <a:pt x="3132607" y="352476"/>
                  <a:pt x="3136106" y="343186"/>
                  <a:pt x="3139363" y="333051"/>
                </a:cubicBezTo>
                <a:lnTo>
                  <a:pt x="3151670" y="337394"/>
                </a:lnTo>
                <a:cubicBezTo>
                  <a:pt x="3147205" y="349942"/>
                  <a:pt x="3142591" y="361253"/>
                  <a:pt x="3137825" y="371327"/>
                </a:cubicBezTo>
                <a:cubicBezTo>
                  <a:pt x="3133059" y="381401"/>
                  <a:pt x="3127177" y="390963"/>
                  <a:pt x="3120180" y="400012"/>
                </a:cubicBezTo>
                <a:cubicBezTo>
                  <a:pt x="3121386" y="403149"/>
                  <a:pt x="3122653" y="406074"/>
                  <a:pt x="3123980" y="408789"/>
                </a:cubicBezTo>
                <a:cubicBezTo>
                  <a:pt x="3125307" y="411504"/>
                  <a:pt x="3126695" y="414067"/>
                  <a:pt x="3128143" y="416480"/>
                </a:cubicBezTo>
                <a:cubicBezTo>
                  <a:pt x="3130677" y="420582"/>
                  <a:pt x="3132969" y="423418"/>
                  <a:pt x="3135020" y="424986"/>
                </a:cubicBezTo>
                <a:cubicBezTo>
                  <a:pt x="3137071" y="426555"/>
                  <a:pt x="3138881" y="427339"/>
                  <a:pt x="3140449" y="427339"/>
                </a:cubicBezTo>
                <a:cubicBezTo>
                  <a:pt x="3142862" y="427339"/>
                  <a:pt x="3144672" y="426645"/>
                  <a:pt x="3145879" y="425258"/>
                </a:cubicBezTo>
                <a:cubicBezTo>
                  <a:pt x="3147085" y="423870"/>
                  <a:pt x="3148231" y="421608"/>
                  <a:pt x="3149317" y="418471"/>
                </a:cubicBezTo>
                <a:cubicBezTo>
                  <a:pt x="3150403" y="415334"/>
                  <a:pt x="3151247" y="412197"/>
                  <a:pt x="3151851" y="409060"/>
                </a:cubicBezTo>
                <a:cubicBezTo>
                  <a:pt x="3152454" y="405924"/>
                  <a:pt x="3153057" y="402425"/>
                  <a:pt x="3153660" y="398564"/>
                </a:cubicBezTo>
                <a:lnTo>
                  <a:pt x="3165424" y="405260"/>
                </a:lnTo>
                <a:cubicBezTo>
                  <a:pt x="3164459" y="409965"/>
                  <a:pt x="3163463" y="414218"/>
                  <a:pt x="3162437" y="418019"/>
                </a:cubicBezTo>
                <a:cubicBezTo>
                  <a:pt x="3161412" y="421819"/>
                  <a:pt x="3160115" y="425650"/>
                  <a:pt x="3158547" y="429511"/>
                </a:cubicBezTo>
                <a:cubicBezTo>
                  <a:pt x="3157461" y="432165"/>
                  <a:pt x="3156315" y="434276"/>
                  <a:pt x="3155108" y="435845"/>
                </a:cubicBezTo>
                <a:cubicBezTo>
                  <a:pt x="3153901" y="437413"/>
                  <a:pt x="3152605" y="438650"/>
                  <a:pt x="3151217" y="439555"/>
                </a:cubicBezTo>
                <a:cubicBezTo>
                  <a:pt x="3149830" y="440460"/>
                  <a:pt x="3148291" y="441063"/>
                  <a:pt x="3146602" y="441364"/>
                </a:cubicBezTo>
                <a:cubicBezTo>
                  <a:pt x="3144913" y="441666"/>
                  <a:pt x="3143103" y="441817"/>
                  <a:pt x="3141173" y="441817"/>
                </a:cubicBezTo>
                <a:cubicBezTo>
                  <a:pt x="3136950" y="441817"/>
                  <a:pt x="3132788" y="440279"/>
                  <a:pt x="3128685" y="437202"/>
                </a:cubicBezTo>
                <a:cubicBezTo>
                  <a:pt x="3124583" y="434125"/>
                  <a:pt x="3120301" y="428787"/>
                  <a:pt x="3115837" y="421186"/>
                </a:cubicBezTo>
                <a:cubicBezTo>
                  <a:pt x="3114871" y="419617"/>
                  <a:pt x="3113967" y="418019"/>
                  <a:pt x="3113122" y="416390"/>
                </a:cubicBezTo>
                <a:cubicBezTo>
                  <a:pt x="3112277" y="414761"/>
                  <a:pt x="3111493" y="412982"/>
                  <a:pt x="3110769" y="411051"/>
                </a:cubicBezTo>
                <a:cubicBezTo>
                  <a:pt x="3106547" y="415515"/>
                  <a:pt x="3101992" y="419979"/>
                  <a:pt x="3097105" y="424443"/>
                </a:cubicBezTo>
                <a:cubicBezTo>
                  <a:pt x="3092219" y="428907"/>
                  <a:pt x="3086699" y="433432"/>
                  <a:pt x="3080547" y="438016"/>
                </a:cubicBezTo>
                <a:lnTo>
                  <a:pt x="3071497" y="428244"/>
                </a:lnTo>
                <a:cubicBezTo>
                  <a:pt x="3085372" y="418109"/>
                  <a:pt x="3096713" y="407914"/>
                  <a:pt x="3105521" y="397659"/>
                </a:cubicBezTo>
                <a:cubicBezTo>
                  <a:pt x="3102384" y="387886"/>
                  <a:pt x="3099669" y="376545"/>
                  <a:pt x="3097377" y="363636"/>
                </a:cubicBezTo>
                <a:cubicBezTo>
                  <a:pt x="3095085" y="350726"/>
                  <a:pt x="3093154" y="336127"/>
                  <a:pt x="3091586" y="319840"/>
                </a:cubicBezTo>
                <a:lnTo>
                  <a:pt x="3035484" y="319840"/>
                </a:lnTo>
                <a:lnTo>
                  <a:pt x="3035484" y="345900"/>
                </a:lnTo>
                <a:lnTo>
                  <a:pt x="3079823" y="345900"/>
                </a:lnTo>
                <a:cubicBezTo>
                  <a:pt x="3079823" y="346986"/>
                  <a:pt x="3079762" y="348947"/>
                  <a:pt x="3079641" y="351782"/>
                </a:cubicBezTo>
                <a:cubicBezTo>
                  <a:pt x="3079521" y="354617"/>
                  <a:pt x="3079400" y="357875"/>
                  <a:pt x="3079279" y="361554"/>
                </a:cubicBezTo>
                <a:cubicBezTo>
                  <a:pt x="3079159" y="365234"/>
                  <a:pt x="3079008" y="369155"/>
                  <a:pt x="3078827" y="373318"/>
                </a:cubicBezTo>
                <a:cubicBezTo>
                  <a:pt x="3078646" y="377480"/>
                  <a:pt x="3078465" y="381432"/>
                  <a:pt x="3078284" y="385172"/>
                </a:cubicBezTo>
                <a:cubicBezTo>
                  <a:pt x="3078103" y="388912"/>
                  <a:pt x="3077922" y="392230"/>
                  <a:pt x="3077741" y="395125"/>
                </a:cubicBezTo>
                <a:cubicBezTo>
                  <a:pt x="3077560" y="398021"/>
                  <a:pt x="3077409" y="400072"/>
                  <a:pt x="3077289" y="401278"/>
                </a:cubicBezTo>
                <a:cubicBezTo>
                  <a:pt x="3076927" y="405501"/>
                  <a:pt x="3076354" y="408970"/>
                  <a:pt x="3075570" y="411685"/>
                </a:cubicBezTo>
                <a:cubicBezTo>
                  <a:pt x="3074785" y="414399"/>
                  <a:pt x="3073579" y="416631"/>
                  <a:pt x="3071950" y="418381"/>
                </a:cubicBezTo>
                <a:cubicBezTo>
                  <a:pt x="3070321" y="420130"/>
                  <a:pt x="3068089" y="421487"/>
                  <a:pt x="3065254" y="422453"/>
                </a:cubicBezTo>
                <a:cubicBezTo>
                  <a:pt x="3062419" y="423418"/>
                  <a:pt x="3058769" y="424142"/>
                  <a:pt x="3054305" y="424624"/>
                </a:cubicBezTo>
                <a:lnTo>
                  <a:pt x="3044171" y="425710"/>
                </a:lnTo>
                <a:lnTo>
                  <a:pt x="3040370" y="412318"/>
                </a:lnTo>
                <a:lnTo>
                  <a:pt x="3052315" y="411232"/>
                </a:lnTo>
                <a:cubicBezTo>
                  <a:pt x="3054848" y="410991"/>
                  <a:pt x="3056869" y="410659"/>
                  <a:pt x="3058377" y="410237"/>
                </a:cubicBezTo>
                <a:cubicBezTo>
                  <a:pt x="3059885" y="409814"/>
                  <a:pt x="3061031" y="409121"/>
                  <a:pt x="3061815" y="408156"/>
                </a:cubicBezTo>
                <a:cubicBezTo>
                  <a:pt x="3062600" y="407190"/>
                  <a:pt x="3063173" y="405893"/>
                  <a:pt x="3063535" y="404265"/>
                </a:cubicBezTo>
                <a:cubicBezTo>
                  <a:pt x="3063897" y="402636"/>
                  <a:pt x="3064198" y="400434"/>
                  <a:pt x="3064439" y="397659"/>
                </a:cubicBezTo>
                <a:cubicBezTo>
                  <a:pt x="3064560" y="396211"/>
                  <a:pt x="3064741" y="393587"/>
                  <a:pt x="3064983" y="389787"/>
                </a:cubicBezTo>
                <a:cubicBezTo>
                  <a:pt x="3065224" y="385986"/>
                  <a:pt x="3065435" y="381974"/>
                  <a:pt x="3065616" y="377752"/>
                </a:cubicBezTo>
                <a:cubicBezTo>
                  <a:pt x="3065797" y="373529"/>
                  <a:pt x="3065948" y="369578"/>
                  <a:pt x="3066069" y="365898"/>
                </a:cubicBezTo>
                <a:cubicBezTo>
                  <a:pt x="3066189" y="362218"/>
                  <a:pt x="3066249" y="359835"/>
                  <a:pt x="3066249" y="358749"/>
                </a:cubicBezTo>
                <a:lnTo>
                  <a:pt x="3035484" y="358749"/>
                </a:lnTo>
                <a:cubicBezTo>
                  <a:pt x="3035363" y="368522"/>
                  <a:pt x="3034880" y="377299"/>
                  <a:pt x="3034036" y="385081"/>
                </a:cubicBezTo>
                <a:cubicBezTo>
                  <a:pt x="3033191" y="392863"/>
                  <a:pt x="3031924" y="400102"/>
                  <a:pt x="3030235" y="406798"/>
                </a:cubicBezTo>
                <a:cubicBezTo>
                  <a:pt x="3028546" y="413494"/>
                  <a:pt x="3026405" y="419889"/>
                  <a:pt x="3023811" y="425982"/>
                </a:cubicBezTo>
                <a:cubicBezTo>
                  <a:pt x="3021217" y="432074"/>
                  <a:pt x="3018110" y="438378"/>
                  <a:pt x="3014491" y="444893"/>
                </a:cubicBezTo>
                <a:lnTo>
                  <a:pt x="3001098" y="438378"/>
                </a:lnTo>
                <a:cubicBezTo>
                  <a:pt x="3005201" y="432105"/>
                  <a:pt x="3008639" y="426132"/>
                  <a:pt x="3011414" y="420462"/>
                </a:cubicBezTo>
                <a:cubicBezTo>
                  <a:pt x="3014189" y="414791"/>
                  <a:pt x="3016421" y="408789"/>
                  <a:pt x="3018110" y="402455"/>
                </a:cubicBezTo>
                <a:cubicBezTo>
                  <a:pt x="3019799" y="396121"/>
                  <a:pt x="3021036" y="389093"/>
                  <a:pt x="3021820" y="381371"/>
                </a:cubicBezTo>
                <a:cubicBezTo>
                  <a:pt x="3022604" y="373650"/>
                  <a:pt x="3022997" y="364601"/>
                  <a:pt x="3022997" y="354225"/>
                </a:cubicBezTo>
                <a:lnTo>
                  <a:pt x="3022997" y="307352"/>
                </a:lnTo>
                <a:lnTo>
                  <a:pt x="3090500" y="307352"/>
                </a:lnTo>
                <a:cubicBezTo>
                  <a:pt x="3090259" y="304216"/>
                  <a:pt x="3090017" y="301079"/>
                  <a:pt x="3089776" y="297942"/>
                </a:cubicBezTo>
                <a:cubicBezTo>
                  <a:pt x="3089535" y="294805"/>
                  <a:pt x="3089293" y="291849"/>
                  <a:pt x="3089052" y="289074"/>
                </a:cubicBezTo>
                <a:cubicBezTo>
                  <a:pt x="3088811" y="285937"/>
                  <a:pt x="3088570" y="282861"/>
                  <a:pt x="3088328" y="279844"/>
                </a:cubicBezTo>
                <a:lnTo>
                  <a:pt x="3101721" y="279844"/>
                </a:lnTo>
                <a:lnTo>
                  <a:pt x="3103711" y="307352"/>
                </a:lnTo>
                <a:lnTo>
                  <a:pt x="3133934" y="307352"/>
                </a:lnTo>
                <a:cubicBezTo>
                  <a:pt x="3132486" y="305663"/>
                  <a:pt x="3130887" y="303823"/>
                  <a:pt x="3129138" y="301833"/>
                </a:cubicBezTo>
                <a:cubicBezTo>
                  <a:pt x="3127389" y="299842"/>
                  <a:pt x="3125639" y="297942"/>
                  <a:pt x="3123890" y="296132"/>
                </a:cubicBezTo>
                <a:cubicBezTo>
                  <a:pt x="3122140" y="294322"/>
                  <a:pt x="3120451" y="292603"/>
                  <a:pt x="3118823" y="290974"/>
                </a:cubicBezTo>
                <a:cubicBezTo>
                  <a:pt x="3117194" y="289345"/>
                  <a:pt x="3115837" y="288048"/>
                  <a:pt x="3114751" y="287083"/>
                </a:cubicBezTo>
                <a:close/>
                <a:moveTo>
                  <a:pt x="4270361" y="277854"/>
                </a:moveTo>
                <a:lnTo>
                  <a:pt x="4285021" y="280930"/>
                </a:lnTo>
                <a:cubicBezTo>
                  <a:pt x="4284055" y="284912"/>
                  <a:pt x="4282909" y="289285"/>
                  <a:pt x="4281583" y="294051"/>
                </a:cubicBezTo>
                <a:cubicBezTo>
                  <a:pt x="4280255" y="298816"/>
                  <a:pt x="4278687" y="303733"/>
                  <a:pt x="4276877" y="308800"/>
                </a:cubicBezTo>
                <a:lnTo>
                  <a:pt x="4304928" y="308800"/>
                </a:lnTo>
                <a:lnTo>
                  <a:pt x="4304928" y="436207"/>
                </a:lnTo>
                <a:lnTo>
                  <a:pt x="4243215" y="436207"/>
                </a:lnTo>
                <a:lnTo>
                  <a:pt x="4243215" y="308800"/>
                </a:lnTo>
                <a:lnTo>
                  <a:pt x="4261855" y="308800"/>
                </a:lnTo>
                <a:cubicBezTo>
                  <a:pt x="4263665" y="303974"/>
                  <a:pt x="4265234" y="298967"/>
                  <a:pt x="4266561" y="293779"/>
                </a:cubicBezTo>
                <a:cubicBezTo>
                  <a:pt x="4267889" y="288591"/>
                  <a:pt x="4269155" y="283283"/>
                  <a:pt x="4270361" y="277854"/>
                </a:cubicBezTo>
                <a:close/>
                <a:moveTo>
                  <a:pt x="834656" y="277854"/>
                </a:moveTo>
                <a:cubicBezTo>
                  <a:pt x="835260" y="279301"/>
                  <a:pt x="835923" y="281021"/>
                  <a:pt x="836647" y="283011"/>
                </a:cubicBezTo>
                <a:cubicBezTo>
                  <a:pt x="837371" y="285002"/>
                  <a:pt x="838125" y="287113"/>
                  <a:pt x="838909" y="289345"/>
                </a:cubicBezTo>
                <a:cubicBezTo>
                  <a:pt x="839693" y="291577"/>
                  <a:pt x="840448" y="293779"/>
                  <a:pt x="841171" y="295951"/>
                </a:cubicBezTo>
                <a:cubicBezTo>
                  <a:pt x="841895" y="298123"/>
                  <a:pt x="842499" y="300113"/>
                  <a:pt x="842981" y="301923"/>
                </a:cubicBezTo>
                <a:lnTo>
                  <a:pt x="884425" y="301923"/>
                </a:lnTo>
                <a:lnTo>
                  <a:pt x="884425" y="314410"/>
                </a:lnTo>
                <a:lnTo>
                  <a:pt x="833209" y="314410"/>
                </a:lnTo>
                <a:cubicBezTo>
                  <a:pt x="831158" y="317668"/>
                  <a:pt x="828925" y="321167"/>
                  <a:pt x="826512" y="324907"/>
                </a:cubicBezTo>
                <a:cubicBezTo>
                  <a:pt x="824100" y="328647"/>
                  <a:pt x="821656" y="332267"/>
                  <a:pt x="819183" y="335766"/>
                </a:cubicBezTo>
                <a:cubicBezTo>
                  <a:pt x="816710" y="339264"/>
                  <a:pt x="814327" y="342552"/>
                  <a:pt x="812034" y="345629"/>
                </a:cubicBezTo>
                <a:cubicBezTo>
                  <a:pt x="809742" y="348705"/>
                  <a:pt x="807691" y="351209"/>
                  <a:pt x="805881" y="353139"/>
                </a:cubicBezTo>
                <a:cubicBezTo>
                  <a:pt x="807450" y="353139"/>
                  <a:pt x="810376" y="353049"/>
                  <a:pt x="814659" y="352868"/>
                </a:cubicBezTo>
                <a:cubicBezTo>
                  <a:pt x="818942" y="352687"/>
                  <a:pt x="823738" y="352476"/>
                  <a:pt x="829046" y="352234"/>
                </a:cubicBezTo>
                <a:cubicBezTo>
                  <a:pt x="834355" y="351993"/>
                  <a:pt x="839754" y="351752"/>
                  <a:pt x="845243" y="351510"/>
                </a:cubicBezTo>
                <a:cubicBezTo>
                  <a:pt x="850733" y="351269"/>
                  <a:pt x="855529" y="351028"/>
                  <a:pt x="859631" y="350786"/>
                </a:cubicBezTo>
                <a:cubicBezTo>
                  <a:pt x="856856" y="346684"/>
                  <a:pt x="854051" y="342793"/>
                  <a:pt x="851216" y="339114"/>
                </a:cubicBezTo>
                <a:cubicBezTo>
                  <a:pt x="848380" y="335434"/>
                  <a:pt x="845937" y="332387"/>
                  <a:pt x="843886" y="329974"/>
                </a:cubicBezTo>
                <a:lnTo>
                  <a:pt x="853659" y="323278"/>
                </a:lnTo>
                <a:cubicBezTo>
                  <a:pt x="855830" y="325691"/>
                  <a:pt x="858304" y="328708"/>
                  <a:pt x="861079" y="332327"/>
                </a:cubicBezTo>
                <a:cubicBezTo>
                  <a:pt x="863854" y="335947"/>
                  <a:pt x="866659" y="339717"/>
                  <a:pt x="869494" y="343638"/>
                </a:cubicBezTo>
                <a:cubicBezTo>
                  <a:pt x="872329" y="347559"/>
                  <a:pt x="874984" y="351420"/>
                  <a:pt x="877457" y="355220"/>
                </a:cubicBezTo>
                <a:cubicBezTo>
                  <a:pt x="879930" y="359021"/>
                  <a:pt x="881891" y="362309"/>
                  <a:pt x="883339" y="365083"/>
                </a:cubicBezTo>
                <a:lnTo>
                  <a:pt x="873747" y="374856"/>
                </a:lnTo>
                <a:cubicBezTo>
                  <a:pt x="872902" y="373046"/>
                  <a:pt x="871907" y="371116"/>
                  <a:pt x="870761" y="369065"/>
                </a:cubicBezTo>
                <a:cubicBezTo>
                  <a:pt x="869615" y="367014"/>
                  <a:pt x="868378" y="364842"/>
                  <a:pt x="867051" y="362550"/>
                </a:cubicBezTo>
                <a:cubicBezTo>
                  <a:pt x="865362" y="362550"/>
                  <a:pt x="863250" y="362610"/>
                  <a:pt x="860717" y="362731"/>
                </a:cubicBezTo>
                <a:cubicBezTo>
                  <a:pt x="858183" y="362851"/>
                  <a:pt x="855348" y="362972"/>
                  <a:pt x="852211" y="363093"/>
                </a:cubicBezTo>
                <a:lnTo>
                  <a:pt x="852211" y="418290"/>
                </a:lnTo>
                <a:cubicBezTo>
                  <a:pt x="852211" y="420221"/>
                  <a:pt x="852332" y="421729"/>
                  <a:pt x="852573" y="422815"/>
                </a:cubicBezTo>
                <a:cubicBezTo>
                  <a:pt x="852814" y="423900"/>
                  <a:pt x="853236" y="424745"/>
                  <a:pt x="853840" y="425348"/>
                </a:cubicBezTo>
                <a:cubicBezTo>
                  <a:pt x="854443" y="425951"/>
                  <a:pt x="855257" y="426374"/>
                  <a:pt x="856283" y="426615"/>
                </a:cubicBezTo>
                <a:cubicBezTo>
                  <a:pt x="857308" y="426856"/>
                  <a:pt x="858605" y="427037"/>
                  <a:pt x="860174" y="427158"/>
                </a:cubicBezTo>
                <a:cubicBezTo>
                  <a:pt x="862104" y="427399"/>
                  <a:pt x="864095" y="427399"/>
                  <a:pt x="866146" y="427158"/>
                </a:cubicBezTo>
                <a:cubicBezTo>
                  <a:pt x="869283" y="426917"/>
                  <a:pt x="871545" y="426313"/>
                  <a:pt x="872933" y="425348"/>
                </a:cubicBezTo>
                <a:cubicBezTo>
                  <a:pt x="874320" y="424383"/>
                  <a:pt x="875315" y="422513"/>
                  <a:pt x="875919" y="419738"/>
                </a:cubicBezTo>
                <a:cubicBezTo>
                  <a:pt x="876643" y="416239"/>
                  <a:pt x="877095" y="413193"/>
                  <a:pt x="877276" y="410599"/>
                </a:cubicBezTo>
                <a:cubicBezTo>
                  <a:pt x="877457" y="408005"/>
                  <a:pt x="877608" y="404958"/>
                  <a:pt x="877728" y="401459"/>
                </a:cubicBezTo>
                <a:lnTo>
                  <a:pt x="888949" y="405441"/>
                </a:lnTo>
                <a:cubicBezTo>
                  <a:pt x="888708" y="409302"/>
                  <a:pt x="888436" y="413102"/>
                  <a:pt x="888134" y="416842"/>
                </a:cubicBezTo>
                <a:cubicBezTo>
                  <a:pt x="887833" y="420582"/>
                  <a:pt x="887260" y="424202"/>
                  <a:pt x="886415" y="427701"/>
                </a:cubicBezTo>
                <a:cubicBezTo>
                  <a:pt x="885571" y="431320"/>
                  <a:pt x="883821" y="434065"/>
                  <a:pt x="881167" y="435935"/>
                </a:cubicBezTo>
                <a:cubicBezTo>
                  <a:pt x="878513" y="437805"/>
                  <a:pt x="873988" y="438921"/>
                  <a:pt x="867594" y="439283"/>
                </a:cubicBezTo>
                <a:cubicBezTo>
                  <a:pt x="864216" y="439525"/>
                  <a:pt x="860898" y="439525"/>
                  <a:pt x="857640" y="439283"/>
                </a:cubicBezTo>
                <a:cubicBezTo>
                  <a:pt x="854503" y="439163"/>
                  <a:pt x="851849" y="438801"/>
                  <a:pt x="849677" y="438197"/>
                </a:cubicBezTo>
                <a:cubicBezTo>
                  <a:pt x="847506" y="437594"/>
                  <a:pt x="845696" y="436629"/>
                  <a:pt x="844248" y="435302"/>
                </a:cubicBezTo>
                <a:cubicBezTo>
                  <a:pt x="842800" y="433975"/>
                  <a:pt x="841745" y="432135"/>
                  <a:pt x="841081" y="429782"/>
                </a:cubicBezTo>
                <a:cubicBezTo>
                  <a:pt x="840417" y="427429"/>
                  <a:pt x="840086" y="424383"/>
                  <a:pt x="840086" y="420643"/>
                </a:cubicBezTo>
                <a:lnTo>
                  <a:pt x="840086" y="363636"/>
                </a:lnTo>
                <a:lnTo>
                  <a:pt x="820178" y="364722"/>
                </a:lnTo>
                <a:cubicBezTo>
                  <a:pt x="820178" y="366773"/>
                  <a:pt x="820178" y="368854"/>
                  <a:pt x="820178" y="370965"/>
                </a:cubicBezTo>
                <a:cubicBezTo>
                  <a:pt x="820178" y="373077"/>
                  <a:pt x="820118" y="374856"/>
                  <a:pt x="819997" y="376304"/>
                </a:cubicBezTo>
                <a:cubicBezTo>
                  <a:pt x="819756" y="384870"/>
                  <a:pt x="818972" y="392441"/>
                  <a:pt x="817645" y="399016"/>
                </a:cubicBezTo>
                <a:cubicBezTo>
                  <a:pt x="816318" y="405592"/>
                  <a:pt x="814146" y="411594"/>
                  <a:pt x="811130" y="417023"/>
                </a:cubicBezTo>
                <a:cubicBezTo>
                  <a:pt x="808113" y="422453"/>
                  <a:pt x="804072" y="427490"/>
                  <a:pt x="799004" y="432135"/>
                </a:cubicBezTo>
                <a:cubicBezTo>
                  <a:pt x="793937" y="436780"/>
                  <a:pt x="787543" y="441455"/>
                  <a:pt x="779821" y="446160"/>
                </a:cubicBezTo>
                <a:lnTo>
                  <a:pt x="771677" y="435121"/>
                </a:lnTo>
                <a:cubicBezTo>
                  <a:pt x="778916" y="430898"/>
                  <a:pt x="784798" y="426917"/>
                  <a:pt x="789322" y="423176"/>
                </a:cubicBezTo>
                <a:cubicBezTo>
                  <a:pt x="793847" y="419436"/>
                  <a:pt x="797436" y="415395"/>
                  <a:pt x="800090" y="411051"/>
                </a:cubicBezTo>
                <a:cubicBezTo>
                  <a:pt x="802744" y="406708"/>
                  <a:pt x="804584" y="401671"/>
                  <a:pt x="805610" y="395940"/>
                </a:cubicBezTo>
                <a:cubicBezTo>
                  <a:pt x="806635" y="390209"/>
                  <a:pt x="807269" y="383241"/>
                  <a:pt x="807510" y="375037"/>
                </a:cubicBezTo>
                <a:cubicBezTo>
                  <a:pt x="807631" y="374072"/>
                  <a:pt x="807691" y="372684"/>
                  <a:pt x="807691" y="370875"/>
                </a:cubicBezTo>
                <a:cubicBezTo>
                  <a:pt x="807691" y="369065"/>
                  <a:pt x="807691" y="367195"/>
                  <a:pt x="807691" y="365264"/>
                </a:cubicBezTo>
                <a:cubicBezTo>
                  <a:pt x="803830" y="365506"/>
                  <a:pt x="801297" y="365687"/>
                  <a:pt x="800090" y="365807"/>
                </a:cubicBezTo>
                <a:cubicBezTo>
                  <a:pt x="799487" y="365807"/>
                  <a:pt x="798612" y="365868"/>
                  <a:pt x="797466" y="365988"/>
                </a:cubicBezTo>
                <a:cubicBezTo>
                  <a:pt x="796320" y="366109"/>
                  <a:pt x="795144" y="366230"/>
                  <a:pt x="793937" y="366350"/>
                </a:cubicBezTo>
                <a:cubicBezTo>
                  <a:pt x="792731" y="366471"/>
                  <a:pt x="791524" y="366622"/>
                  <a:pt x="790318" y="366803"/>
                </a:cubicBezTo>
                <a:cubicBezTo>
                  <a:pt x="789111" y="366984"/>
                  <a:pt x="788146" y="367135"/>
                  <a:pt x="787422" y="367255"/>
                </a:cubicBezTo>
                <a:lnTo>
                  <a:pt x="783983" y="355492"/>
                </a:lnTo>
                <a:cubicBezTo>
                  <a:pt x="785672" y="355009"/>
                  <a:pt x="787241" y="354406"/>
                  <a:pt x="788689" y="353682"/>
                </a:cubicBezTo>
                <a:cubicBezTo>
                  <a:pt x="790137" y="352958"/>
                  <a:pt x="791222" y="352114"/>
                  <a:pt x="791946" y="351148"/>
                </a:cubicBezTo>
                <a:cubicBezTo>
                  <a:pt x="793635" y="349339"/>
                  <a:pt x="795596" y="347046"/>
                  <a:pt x="797828" y="344271"/>
                </a:cubicBezTo>
                <a:cubicBezTo>
                  <a:pt x="800060" y="341496"/>
                  <a:pt x="802382" y="338420"/>
                  <a:pt x="804795" y="335042"/>
                </a:cubicBezTo>
                <a:cubicBezTo>
                  <a:pt x="807208" y="331663"/>
                  <a:pt x="809621" y="328195"/>
                  <a:pt x="812034" y="324636"/>
                </a:cubicBezTo>
                <a:cubicBezTo>
                  <a:pt x="814447" y="321076"/>
                  <a:pt x="816740" y="317668"/>
                  <a:pt x="818912" y="314410"/>
                </a:cubicBezTo>
                <a:lnTo>
                  <a:pt x="786698" y="314410"/>
                </a:lnTo>
                <a:lnTo>
                  <a:pt x="786698" y="301923"/>
                </a:lnTo>
                <a:lnTo>
                  <a:pt x="829227" y="301923"/>
                </a:lnTo>
                <a:cubicBezTo>
                  <a:pt x="828262" y="298062"/>
                  <a:pt x="827025" y="294081"/>
                  <a:pt x="825517" y="289979"/>
                </a:cubicBezTo>
                <a:cubicBezTo>
                  <a:pt x="824009" y="285877"/>
                  <a:pt x="822712" y="282619"/>
                  <a:pt x="821626" y="280206"/>
                </a:cubicBezTo>
                <a:close/>
                <a:moveTo>
                  <a:pt x="1323603" y="277492"/>
                </a:moveTo>
                <a:lnTo>
                  <a:pt x="1339167" y="279844"/>
                </a:lnTo>
                <a:cubicBezTo>
                  <a:pt x="1338202" y="282981"/>
                  <a:pt x="1336935" y="286540"/>
                  <a:pt x="1335366" y="290522"/>
                </a:cubicBezTo>
                <a:cubicBezTo>
                  <a:pt x="1333798" y="294503"/>
                  <a:pt x="1332290" y="298183"/>
                  <a:pt x="1330842" y="301561"/>
                </a:cubicBezTo>
                <a:lnTo>
                  <a:pt x="1393459" y="301561"/>
                </a:lnTo>
                <a:lnTo>
                  <a:pt x="1393459" y="442541"/>
                </a:lnTo>
                <a:lnTo>
                  <a:pt x="1379162" y="442541"/>
                </a:lnTo>
                <a:lnTo>
                  <a:pt x="1379162" y="431320"/>
                </a:lnTo>
                <a:lnTo>
                  <a:pt x="1286503" y="431320"/>
                </a:lnTo>
                <a:lnTo>
                  <a:pt x="1286503" y="443084"/>
                </a:lnTo>
                <a:lnTo>
                  <a:pt x="1272387" y="443084"/>
                </a:lnTo>
                <a:lnTo>
                  <a:pt x="1272387" y="301561"/>
                </a:lnTo>
                <a:lnTo>
                  <a:pt x="1314916" y="301561"/>
                </a:lnTo>
                <a:cubicBezTo>
                  <a:pt x="1316605" y="297700"/>
                  <a:pt x="1318234" y="293508"/>
                  <a:pt x="1319803" y="288984"/>
                </a:cubicBezTo>
                <a:cubicBezTo>
                  <a:pt x="1321371" y="284459"/>
                  <a:pt x="1322638" y="280628"/>
                  <a:pt x="1323603" y="277492"/>
                </a:cubicBezTo>
                <a:close/>
                <a:moveTo>
                  <a:pt x="4332074" y="276225"/>
                </a:moveTo>
                <a:lnTo>
                  <a:pt x="4345285" y="278939"/>
                </a:lnTo>
                <a:cubicBezTo>
                  <a:pt x="4343837" y="284007"/>
                  <a:pt x="4342329" y="288984"/>
                  <a:pt x="4340761" y="293870"/>
                </a:cubicBezTo>
                <a:cubicBezTo>
                  <a:pt x="4339193" y="298756"/>
                  <a:pt x="4337503" y="303612"/>
                  <a:pt x="4335693" y="308438"/>
                </a:cubicBezTo>
                <a:lnTo>
                  <a:pt x="4386005" y="308438"/>
                </a:lnTo>
                <a:cubicBezTo>
                  <a:pt x="4385763" y="323278"/>
                  <a:pt x="4385462" y="337575"/>
                  <a:pt x="4385100" y="351329"/>
                </a:cubicBezTo>
                <a:cubicBezTo>
                  <a:pt x="4384979" y="357241"/>
                  <a:pt x="4384829" y="363274"/>
                  <a:pt x="4384647" y="369427"/>
                </a:cubicBezTo>
                <a:cubicBezTo>
                  <a:pt x="4384467" y="375580"/>
                  <a:pt x="4384285" y="381613"/>
                  <a:pt x="4384105" y="387524"/>
                </a:cubicBezTo>
                <a:cubicBezTo>
                  <a:pt x="4383923" y="393436"/>
                  <a:pt x="4383743" y="398986"/>
                  <a:pt x="4383561" y="404174"/>
                </a:cubicBezTo>
                <a:cubicBezTo>
                  <a:pt x="4383381" y="409362"/>
                  <a:pt x="4383169" y="413947"/>
                  <a:pt x="4382928" y="417928"/>
                </a:cubicBezTo>
                <a:cubicBezTo>
                  <a:pt x="4382687" y="421789"/>
                  <a:pt x="4382204" y="424986"/>
                  <a:pt x="4381481" y="427520"/>
                </a:cubicBezTo>
                <a:cubicBezTo>
                  <a:pt x="4380757" y="430054"/>
                  <a:pt x="4379580" y="432135"/>
                  <a:pt x="4377951" y="433764"/>
                </a:cubicBezTo>
                <a:cubicBezTo>
                  <a:pt x="4376323" y="435392"/>
                  <a:pt x="4374211" y="436599"/>
                  <a:pt x="4371617" y="437383"/>
                </a:cubicBezTo>
                <a:cubicBezTo>
                  <a:pt x="4369023" y="438167"/>
                  <a:pt x="4365735" y="438740"/>
                  <a:pt x="4361754" y="439102"/>
                </a:cubicBezTo>
                <a:lnTo>
                  <a:pt x="4346190" y="440369"/>
                </a:lnTo>
                <a:lnTo>
                  <a:pt x="4341847" y="426615"/>
                </a:lnTo>
                <a:lnTo>
                  <a:pt x="4359401" y="425529"/>
                </a:lnTo>
                <a:cubicBezTo>
                  <a:pt x="4362417" y="425288"/>
                  <a:pt x="4364710" y="424443"/>
                  <a:pt x="4366279" y="422996"/>
                </a:cubicBezTo>
                <a:cubicBezTo>
                  <a:pt x="4367847" y="421548"/>
                  <a:pt x="4368812" y="418471"/>
                  <a:pt x="4369174" y="413766"/>
                </a:cubicBezTo>
                <a:cubicBezTo>
                  <a:pt x="4369536" y="407371"/>
                  <a:pt x="4369867" y="399981"/>
                  <a:pt x="4370169" y="391596"/>
                </a:cubicBezTo>
                <a:cubicBezTo>
                  <a:pt x="4370471" y="383211"/>
                  <a:pt x="4370743" y="374705"/>
                  <a:pt x="4370984" y="366079"/>
                </a:cubicBezTo>
                <a:cubicBezTo>
                  <a:pt x="4371225" y="357452"/>
                  <a:pt x="4371406" y="349188"/>
                  <a:pt x="4371527" y="341285"/>
                </a:cubicBezTo>
                <a:cubicBezTo>
                  <a:pt x="4371647" y="333383"/>
                  <a:pt x="4371768" y="326717"/>
                  <a:pt x="4371889" y="321288"/>
                </a:cubicBezTo>
                <a:lnTo>
                  <a:pt x="4330627" y="321469"/>
                </a:lnTo>
                <a:cubicBezTo>
                  <a:pt x="4328937" y="325450"/>
                  <a:pt x="4327187" y="329371"/>
                  <a:pt x="4325378" y="333232"/>
                </a:cubicBezTo>
                <a:cubicBezTo>
                  <a:pt x="4323568" y="337093"/>
                  <a:pt x="4321638" y="340953"/>
                  <a:pt x="4319587" y="344814"/>
                </a:cubicBezTo>
                <a:lnTo>
                  <a:pt x="4307281" y="338299"/>
                </a:lnTo>
                <a:cubicBezTo>
                  <a:pt x="4312589" y="329371"/>
                  <a:pt x="4317385" y="319448"/>
                  <a:pt x="4321669" y="308529"/>
                </a:cubicBezTo>
                <a:cubicBezTo>
                  <a:pt x="4325951" y="297610"/>
                  <a:pt x="4329420" y="286842"/>
                  <a:pt x="4332074" y="276225"/>
                </a:cubicBezTo>
                <a:close/>
                <a:moveTo>
                  <a:pt x="3444668" y="127768"/>
                </a:moveTo>
                <a:lnTo>
                  <a:pt x="3444668" y="146409"/>
                </a:lnTo>
                <a:lnTo>
                  <a:pt x="3500227" y="146409"/>
                </a:lnTo>
                <a:lnTo>
                  <a:pt x="3500227" y="127768"/>
                </a:lnTo>
                <a:close/>
                <a:moveTo>
                  <a:pt x="1161411" y="126320"/>
                </a:moveTo>
                <a:lnTo>
                  <a:pt x="1176432" y="126320"/>
                </a:lnTo>
                <a:cubicBezTo>
                  <a:pt x="1176432" y="130181"/>
                  <a:pt x="1175829" y="134313"/>
                  <a:pt x="1174623" y="138717"/>
                </a:cubicBezTo>
                <a:cubicBezTo>
                  <a:pt x="1173416" y="143121"/>
                  <a:pt x="1171908" y="147434"/>
                  <a:pt x="1170098" y="151657"/>
                </a:cubicBezTo>
                <a:cubicBezTo>
                  <a:pt x="1168289" y="155880"/>
                  <a:pt x="1166237" y="159921"/>
                  <a:pt x="1163945" y="163782"/>
                </a:cubicBezTo>
                <a:cubicBezTo>
                  <a:pt x="1161653" y="167643"/>
                  <a:pt x="1159421" y="171021"/>
                  <a:pt x="1157249" y="173917"/>
                </a:cubicBezTo>
                <a:lnTo>
                  <a:pt x="1144400" y="173917"/>
                </a:lnTo>
                <a:cubicBezTo>
                  <a:pt x="1146813" y="170177"/>
                  <a:pt x="1149075" y="166225"/>
                  <a:pt x="1151186" y="162063"/>
                </a:cubicBezTo>
                <a:cubicBezTo>
                  <a:pt x="1153298" y="157900"/>
                  <a:pt x="1155107" y="153738"/>
                  <a:pt x="1156616" y="149576"/>
                </a:cubicBezTo>
                <a:cubicBezTo>
                  <a:pt x="1158124" y="145413"/>
                  <a:pt x="1159300" y="141341"/>
                  <a:pt x="1160145" y="137360"/>
                </a:cubicBezTo>
                <a:cubicBezTo>
                  <a:pt x="1160989" y="133378"/>
                  <a:pt x="1161411" y="129698"/>
                  <a:pt x="1161411" y="126320"/>
                </a:cubicBezTo>
                <a:close/>
                <a:moveTo>
                  <a:pt x="2664799" y="125053"/>
                </a:moveTo>
                <a:lnTo>
                  <a:pt x="2664799" y="145866"/>
                </a:lnTo>
                <a:lnTo>
                  <a:pt x="2747505" y="145866"/>
                </a:lnTo>
                <a:lnTo>
                  <a:pt x="2747505" y="125053"/>
                </a:lnTo>
                <a:close/>
                <a:moveTo>
                  <a:pt x="787584" y="116186"/>
                </a:moveTo>
                <a:lnTo>
                  <a:pt x="787584" y="145866"/>
                </a:lnTo>
                <a:lnTo>
                  <a:pt x="819616" y="145866"/>
                </a:lnTo>
                <a:lnTo>
                  <a:pt x="819616" y="116186"/>
                </a:lnTo>
                <a:close/>
                <a:moveTo>
                  <a:pt x="998601" y="106051"/>
                </a:moveTo>
                <a:lnTo>
                  <a:pt x="998601" y="142427"/>
                </a:lnTo>
                <a:lnTo>
                  <a:pt x="1066104" y="142427"/>
                </a:lnTo>
                <a:lnTo>
                  <a:pt x="1066104" y="106051"/>
                </a:lnTo>
                <a:close/>
                <a:moveTo>
                  <a:pt x="3198609" y="101708"/>
                </a:moveTo>
                <a:lnTo>
                  <a:pt x="3198609" y="147313"/>
                </a:lnTo>
                <a:lnTo>
                  <a:pt x="3234985" y="147313"/>
                </a:lnTo>
                <a:lnTo>
                  <a:pt x="3234985" y="101708"/>
                </a:lnTo>
                <a:close/>
                <a:moveTo>
                  <a:pt x="3660209" y="96821"/>
                </a:moveTo>
                <a:lnTo>
                  <a:pt x="3673782" y="97364"/>
                </a:lnTo>
                <a:lnTo>
                  <a:pt x="3673782" y="109671"/>
                </a:lnTo>
                <a:lnTo>
                  <a:pt x="3707806" y="109671"/>
                </a:lnTo>
                <a:lnTo>
                  <a:pt x="3707806" y="122158"/>
                </a:lnTo>
                <a:lnTo>
                  <a:pt x="3673782" y="122158"/>
                </a:lnTo>
                <a:lnTo>
                  <a:pt x="3673782" y="142970"/>
                </a:lnTo>
                <a:cubicBezTo>
                  <a:pt x="3673782" y="147434"/>
                  <a:pt x="3673391" y="151084"/>
                  <a:pt x="3672606" y="153919"/>
                </a:cubicBezTo>
                <a:cubicBezTo>
                  <a:pt x="3671822" y="156754"/>
                  <a:pt x="3670434" y="159047"/>
                  <a:pt x="3668444" y="160796"/>
                </a:cubicBezTo>
                <a:cubicBezTo>
                  <a:pt x="3666453" y="162545"/>
                  <a:pt x="3663678" y="163812"/>
                  <a:pt x="3660119" y="164597"/>
                </a:cubicBezTo>
                <a:cubicBezTo>
                  <a:pt x="3656559" y="165381"/>
                  <a:pt x="3652065" y="165954"/>
                  <a:pt x="3646636" y="166316"/>
                </a:cubicBezTo>
                <a:lnTo>
                  <a:pt x="3636139" y="167040"/>
                </a:lnTo>
                <a:lnTo>
                  <a:pt x="3631253" y="153829"/>
                </a:lnTo>
                <a:lnTo>
                  <a:pt x="3644464" y="153105"/>
                </a:lnTo>
                <a:cubicBezTo>
                  <a:pt x="3647843" y="152984"/>
                  <a:pt x="3650587" y="152652"/>
                  <a:pt x="3652699" y="152109"/>
                </a:cubicBezTo>
                <a:cubicBezTo>
                  <a:pt x="3654810" y="151566"/>
                  <a:pt x="3656409" y="150782"/>
                  <a:pt x="3657495" y="149757"/>
                </a:cubicBezTo>
                <a:cubicBezTo>
                  <a:pt x="3658580" y="148731"/>
                  <a:pt x="3659304" y="147344"/>
                  <a:pt x="3659666" y="145594"/>
                </a:cubicBezTo>
                <a:cubicBezTo>
                  <a:pt x="3660028" y="143845"/>
                  <a:pt x="3660209" y="141703"/>
                  <a:pt x="3660209" y="139170"/>
                </a:cubicBezTo>
                <a:lnTo>
                  <a:pt x="3660209" y="122158"/>
                </a:lnTo>
                <a:lnTo>
                  <a:pt x="3586009" y="122158"/>
                </a:lnTo>
                <a:cubicBezTo>
                  <a:pt x="3590594" y="124933"/>
                  <a:pt x="3595782" y="128251"/>
                  <a:pt x="3601573" y="132112"/>
                </a:cubicBezTo>
                <a:cubicBezTo>
                  <a:pt x="3607365" y="135972"/>
                  <a:pt x="3612793" y="140014"/>
                  <a:pt x="3617861" y="144237"/>
                </a:cubicBezTo>
                <a:lnTo>
                  <a:pt x="3611889" y="157086"/>
                </a:lnTo>
                <a:cubicBezTo>
                  <a:pt x="3609355" y="154673"/>
                  <a:pt x="3606490" y="152200"/>
                  <a:pt x="3603293" y="149666"/>
                </a:cubicBezTo>
                <a:cubicBezTo>
                  <a:pt x="3600095" y="147132"/>
                  <a:pt x="3596868" y="144689"/>
                  <a:pt x="3593611" y="142337"/>
                </a:cubicBezTo>
                <a:cubicBezTo>
                  <a:pt x="3590353" y="139984"/>
                  <a:pt x="3587186" y="137782"/>
                  <a:pt x="3584109" y="135731"/>
                </a:cubicBezTo>
                <a:cubicBezTo>
                  <a:pt x="3581033" y="133680"/>
                  <a:pt x="3578348" y="131931"/>
                  <a:pt x="3576056" y="130483"/>
                </a:cubicBezTo>
                <a:lnTo>
                  <a:pt x="3582571" y="122158"/>
                </a:lnTo>
                <a:lnTo>
                  <a:pt x="3548186" y="122158"/>
                </a:lnTo>
                <a:lnTo>
                  <a:pt x="3548186" y="109671"/>
                </a:lnTo>
                <a:lnTo>
                  <a:pt x="3660209" y="109671"/>
                </a:lnTo>
                <a:close/>
                <a:moveTo>
                  <a:pt x="3444668" y="96640"/>
                </a:moveTo>
                <a:lnTo>
                  <a:pt x="3444668" y="116186"/>
                </a:lnTo>
                <a:lnTo>
                  <a:pt x="3500227" y="116186"/>
                </a:lnTo>
                <a:lnTo>
                  <a:pt x="3500227" y="96640"/>
                </a:lnTo>
                <a:close/>
                <a:moveTo>
                  <a:pt x="1325489" y="96278"/>
                </a:moveTo>
                <a:lnTo>
                  <a:pt x="1473346" y="96278"/>
                </a:lnTo>
                <a:lnTo>
                  <a:pt x="1473346" y="108947"/>
                </a:lnTo>
                <a:lnTo>
                  <a:pt x="1395526" y="108947"/>
                </a:lnTo>
                <a:cubicBezTo>
                  <a:pt x="1390580" y="115703"/>
                  <a:pt x="1385271" y="122309"/>
                  <a:pt x="1379601" y="128763"/>
                </a:cubicBezTo>
                <a:cubicBezTo>
                  <a:pt x="1373930" y="135218"/>
                  <a:pt x="1368561" y="140798"/>
                  <a:pt x="1363494" y="145504"/>
                </a:cubicBezTo>
                <a:cubicBezTo>
                  <a:pt x="1366269" y="145504"/>
                  <a:pt x="1370552" y="145413"/>
                  <a:pt x="1376343" y="145232"/>
                </a:cubicBezTo>
                <a:cubicBezTo>
                  <a:pt x="1382134" y="145051"/>
                  <a:pt x="1388468" y="144810"/>
                  <a:pt x="1395346" y="144508"/>
                </a:cubicBezTo>
                <a:cubicBezTo>
                  <a:pt x="1402223" y="144207"/>
                  <a:pt x="1409190" y="143935"/>
                  <a:pt x="1416248" y="143694"/>
                </a:cubicBezTo>
                <a:cubicBezTo>
                  <a:pt x="1423306" y="143453"/>
                  <a:pt x="1429490" y="143211"/>
                  <a:pt x="1434798" y="142970"/>
                </a:cubicBezTo>
                <a:cubicBezTo>
                  <a:pt x="1431420" y="138868"/>
                  <a:pt x="1428102" y="135067"/>
                  <a:pt x="1424844" y="131569"/>
                </a:cubicBezTo>
                <a:cubicBezTo>
                  <a:pt x="1421587" y="128070"/>
                  <a:pt x="1418691" y="125114"/>
                  <a:pt x="1416158" y="122701"/>
                </a:cubicBezTo>
                <a:lnTo>
                  <a:pt x="1426111" y="114738"/>
                </a:lnTo>
                <a:cubicBezTo>
                  <a:pt x="1428645" y="117151"/>
                  <a:pt x="1431661" y="120197"/>
                  <a:pt x="1435160" y="123877"/>
                </a:cubicBezTo>
                <a:cubicBezTo>
                  <a:pt x="1438659" y="127557"/>
                  <a:pt x="1442158" y="131448"/>
                  <a:pt x="1445657" y="135550"/>
                </a:cubicBezTo>
                <a:cubicBezTo>
                  <a:pt x="1449155" y="139652"/>
                  <a:pt x="1452503" y="143724"/>
                  <a:pt x="1455701" y="147766"/>
                </a:cubicBezTo>
                <a:cubicBezTo>
                  <a:pt x="1458898" y="151808"/>
                  <a:pt x="1461522" y="155337"/>
                  <a:pt x="1463573" y="158353"/>
                </a:cubicBezTo>
                <a:lnTo>
                  <a:pt x="1453619" y="169030"/>
                </a:lnTo>
                <a:cubicBezTo>
                  <a:pt x="1452413" y="166979"/>
                  <a:pt x="1451025" y="164777"/>
                  <a:pt x="1449457" y="162425"/>
                </a:cubicBezTo>
                <a:cubicBezTo>
                  <a:pt x="1447889" y="160072"/>
                  <a:pt x="1446139" y="157629"/>
                  <a:pt x="1444209" y="155095"/>
                </a:cubicBezTo>
                <a:cubicBezTo>
                  <a:pt x="1440831" y="155216"/>
                  <a:pt x="1436638" y="155367"/>
                  <a:pt x="1431631" y="155548"/>
                </a:cubicBezTo>
                <a:cubicBezTo>
                  <a:pt x="1426624" y="155729"/>
                  <a:pt x="1421225" y="155910"/>
                  <a:pt x="1415434" y="156091"/>
                </a:cubicBezTo>
                <a:cubicBezTo>
                  <a:pt x="1409642" y="156272"/>
                  <a:pt x="1403731" y="156483"/>
                  <a:pt x="1397698" y="156724"/>
                </a:cubicBezTo>
                <a:cubicBezTo>
                  <a:pt x="1391666" y="156965"/>
                  <a:pt x="1386025" y="157207"/>
                  <a:pt x="1380777" y="157448"/>
                </a:cubicBezTo>
                <a:cubicBezTo>
                  <a:pt x="1375529" y="157689"/>
                  <a:pt x="1370854" y="157931"/>
                  <a:pt x="1366751" y="158172"/>
                </a:cubicBezTo>
                <a:cubicBezTo>
                  <a:pt x="1362649" y="158413"/>
                  <a:pt x="1359633" y="158594"/>
                  <a:pt x="1357703" y="158715"/>
                </a:cubicBezTo>
                <a:cubicBezTo>
                  <a:pt x="1354204" y="158956"/>
                  <a:pt x="1351007" y="159228"/>
                  <a:pt x="1348111" y="159529"/>
                </a:cubicBezTo>
                <a:cubicBezTo>
                  <a:pt x="1345215" y="159831"/>
                  <a:pt x="1342501" y="160223"/>
                  <a:pt x="1339967" y="160706"/>
                </a:cubicBezTo>
                <a:lnTo>
                  <a:pt x="1337253" y="148218"/>
                </a:lnTo>
                <a:cubicBezTo>
                  <a:pt x="1340028" y="147253"/>
                  <a:pt x="1342109" y="146318"/>
                  <a:pt x="1343496" y="145413"/>
                </a:cubicBezTo>
                <a:cubicBezTo>
                  <a:pt x="1344884" y="144508"/>
                  <a:pt x="1346603" y="143332"/>
                  <a:pt x="1348654" y="141884"/>
                </a:cubicBezTo>
                <a:cubicBezTo>
                  <a:pt x="1350946" y="139954"/>
                  <a:pt x="1353389" y="137692"/>
                  <a:pt x="1355983" y="135098"/>
                </a:cubicBezTo>
                <a:cubicBezTo>
                  <a:pt x="1358577" y="132504"/>
                  <a:pt x="1361171" y="129759"/>
                  <a:pt x="1363765" y="126863"/>
                </a:cubicBezTo>
                <a:cubicBezTo>
                  <a:pt x="1366359" y="123968"/>
                  <a:pt x="1368923" y="120982"/>
                  <a:pt x="1371457" y="117905"/>
                </a:cubicBezTo>
                <a:cubicBezTo>
                  <a:pt x="1373990" y="114828"/>
                  <a:pt x="1376343" y="111842"/>
                  <a:pt x="1378515" y="108947"/>
                </a:cubicBezTo>
                <a:lnTo>
                  <a:pt x="1325489" y="108947"/>
                </a:lnTo>
                <a:close/>
                <a:moveTo>
                  <a:pt x="3934796" y="94107"/>
                </a:moveTo>
                <a:lnTo>
                  <a:pt x="4083377" y="94107"/>
                </a:lnTo>
                <a:lnTo>
                  <a:pt x="4083377" y="106594"/>
                </a:lnTo>
                <a:lnTo>
                  <a:pt x="4034694" y="106594"/>
                </a:lnTo>
                <a:lnTo>
                  <a:pt x="4034694" y="138446"/>
                </a:lnTo>
                <a:cubicBezTo>
                  <a:pt x="4034694" y="143151"/>
                  <a:pt x="4035599" y="146318"/>
                  <a:pt x="4037409" y="147947"/>
                </a:cubicBezTo>
                <a:cubicBezTo>
                  <a:pt x="4039219" y="149576"/>
                  <a:pt x="4042235" y="150511"/>
                  <a:pt x="4046457" y="150752"/>
                </a:cubicBezTo>
                <a:cubicBezTo>
                  <a:pt x="4050077" y="150993"/>
                  <a:pt x="4053697" y="150993"/>
                  <a:pt x="4057316" y="150752"/>
                </a:cubicBezTo>
                <a:cubicBezTo>
                  <a:pt x="4061780" y="150511"/>
                  <a:pt x="4065068" y="149877"/>
                  <a:pt x="4067179" y="148852"/>
                </a:cubicBezTo>
                <a:cubicBezTo>
                  <a:pt x="4069291" y="147826"/>
                  <a:pt x="4070648" y="145926"/>
                  <a:pt x="4071251" y="143151"/>
                </a:cubicBezTo>
                <a:cubicBezTo>
                  <a:pt x="4071854" y="140376"/>
                  <a:pt x="4072307" y="137661"/>
                  <a:pt x="4072609" y="135007"/>
                </a:cubicBezTo>
                <a:cubicBezTo>
                  <a:pt x="4072910" y="132353"/>
                  <a:pt x="4073182" y="129518"/>
                  <a:pt x="4073423" y="126501"/>
                </a:cubicBezTo>
                <a:lnTo>
                  <a:pt x="4085910" y="130845"/>
                </a:lnTo>
                <a:cubicBezTo>
                  <a:pt x="4085669" y="134344"/>
                  <a:pt x="4085337" y="137812"/>
                  <a:pt x="4084915" y="141251"/>
                </a:cubicBezTo>
                <a:cubicBezTo>
                  <a:pt x="4084493" y="144689"/>
                  <a:pt x="4083799" y="148158"/>
                  <a:pt x="4082833" y="151657"/>
                </a:cubicBezTo>
                <a:cubicBezTo>
                  <a:pt x="4082351" y="153467"/>
                  <a:pt x="4081597" y="155035"/>
                  <a:pt x="4080571" y="156362"/>
                </a:cubicBezTo>
                <a:cubicBezTo>
                  <a:pt x="4079546" y="157689"/>
                  <a:pt x="4078098" y="158835"/>
                  <a:pt x="4076228" y="159801"/>
                </a:cubicBezTo>
                <a:cubicBezTo>
                  <a:pt x="4074358" y="160766"/>
                  <a:pt x="4071975" y="161520"/>
                  <a:pt x="4069079" y="162063"/>
                </a:cubicBezTo>
                <a:cubicBezTo>
                  <a:pt x="4066184" y="162606"/>
                  <a:pt x="4062685" y="162938"/>
                  <a:pt x="4058583" y="163058"/>
                </a:cubicBezTo>
                <a:cubicBezTo>
                  <a:pt x="4055929" y="163179"/>
                  <a:pt x="4053274" y="163209"/>
                  <a:pt x="4050620" y="163149"/>
                </a:cubicBezTo>
                <a:cubicBezTo>
                  <a:pt x="4047965" y="163088"/>
                  <a:pt x="4045311" y="163058"/>
                  <a:pt x="4042657" y="163058"/>
                </a:cubicBezTo>
                <a:cubicBezTo>
                  <a:pt x="4035056" y="163058"/>
                  <a:pt x="4029537" y="161429"/>
                  <a:pt x="4026098" y="158172"/>
                </a:cubicBezTo>
                <a:cubicBezTo>
                  <a:pt x="4022659" y="154914"/>
                  <a:pt x="4020940" y="149304"/>
                  <a:pt x="4020940" y="141341"/>
                </a:cubicBezTo>
                <a:lnTo>
                  <a:pt x="4020940" y="106594"/>
                </a:lnTo>
                <a:lnTo>
                  <a:pt x="3991803" y="106594"/>
                </a:lnTo>
                <a:cubicBezTo>
                  <a:pt x="3991803" y="107439"/>
                  <a:pt x="3991773" y="108193"/>
                  <a:pt x="3991713" y="108856"/>
                </a:cubicBezTo>
                <a:cubicBezTo>
                  <a:pt x="3991653" y="109520"/>
                  <a:pt x="3991622" y="110093"/>
                  <a:pt x="3991622" y="110575"/>
                </a:cubicBezTo>
                <a:cubicBezTo>
                  <a:pt x="3991139" y="118056"/>
                  <a:pt x="3989903" y="124692"/>
                  <a:pt x="3987912" y="130483"/>
                </a:cubicBezTo>
                <a:cubicBezTo>
                  <a:pt x="3985921" y="136274"/>
                  <a:pt x="3982905" y="141492"/>
                  <a:pt x="3978863" y="146137"/>
                </a:cubicBezTo>
                <a:cubicBezTo>
                  <a:pt x="3974822" y="150782"/>
                  <a:pt x="3969603" y="154945"/>
                  <a:pt x="3963209" y="158624"/>
                </a:cubicBezTo>
                <a:cubicBezTo>
                  <a:pt x="3956815" y="162304"/>
                  <a:pt x="3948912" y="165773"/>
                  <a:pt x="3939501" y="169030"/>
                </a:cubicBezTo>
                <a:lnTo>
                  <a:pt x="3931538" y="157267"/>
                </a:lnTo>
                <a:cubicBezTo>
                  <a:pt x="3940346" y="154371"/>
                  <a:pt x="3947615" y="151416"/>
                  <a:pt x="3953346" y="148399"/>
                </a:cubicBezTo>
                <a:cubicBezTo>
                  <a:pt x="3959077" y="145383"/>
                  <a:pt x="3963661" y="142035"/>
                  <a:pt x="3967100" y="138355"/>
                </a:cubicBezTo>
                <a:cubicBezTo>
                  <a:pt x="3970539" y="134675"/>
                  <a:pt x="3973042" y="130483"/>
                  <a:pt x="3974611" y="125777"/>
                </a:cubicBezTo>
                <a:cubicBezTo>
                  <a:pt x="3976179" y="121072"/>
                  <a:pt x="3977205" y="115643"/>
                  <a:pt x="3977687" y="109490"/>
                </a:cubicBezTo>
                <a:cubicBezTo>
                  <a:pt x="3977687" y="109128"/>
                  <a:pt x="3977717" y="108705"/>
                  <a:pt x="3977778" y="108223"/>
                </a:cubicBezTo>
                <a:cubicBezTo>
                  <a:pt x="3977838" y="107740"/>
                  <a:pt x="3977868" y="107197"/>
                  <a:pt x="3977868" y="106594"/>
                </a:cubicBezTo>
                <a:lnTo>
                  <a:pt x="3934796" y="106594"/>
                </a:lnTo>
                <a:close/>
                <a:moveTo>
                  <a:pt x="985208" y="93745"/>
                </a:moveTo>
                <a:lnTo>
                  <a:pt x="1079496" y="93745"/>
                </a:lnTo>
                <a:lnTo>
                  <a:pt x="1079496" y="166678"/>
                </a:lnTo>
                <a:lnTo>
                  <a:pt x="1066104" y="166678"/>
                </a:lnTo>
                <a:lnTo>
                  <a:pt x="1066104" y="154733"/>
                </a:lnTo>
                <a:lnTo>
                  <a:pt x="998601" y="154733"/>
                </a:lnTo>
                <a:lnTo>
                  <a:pt x="998601" y="166678"/>
                </a:lnTo>
                <a:lnTo>
                  <a:pt x="985208" y="166678"/>
                </a:lnTo>
                <a:close/>
                <a:moveTo>
                  <a:pt x="1796500" y="89401"/>
                </a:moveTo>
                <a:lnTo>
                  <a:pt x="1797767" y="99898"/>
                </a:lnTo>
                <a:cubicBezTo>
                  <a:pt x="1795233" y="100501"/>
                  <a:pt x="1792097" y="101044"/>
                  <a:pt x="1788356" y="101527"/>
                </a:cubicBezTo>
                <a:cubicBezTo>
                  <a:pt x="1784616" y="102009"/>
                  <a:pt x="1780574" y="102492"/>
                  <a:pt x="1776231" y="102975"/>
                </a:cubicBezTo>
                <a:lnTo>
                  <a:pt x="1776231" y="116005"/>
                </a:lnTo>
                <a:lnTo>
                  <a:pt x="1823285" y="116005"/>
                </a:lnTo>
                <a:lnTo>
                  <a:pt x="1823285" y="126863"/>
                </a:lnTo>
                <a:lnTo>
                  <a:pt x="1776231" y="126863"/>
                </a:lnTo>
                <a:lnTo>
                  <a:pt x="1776231" y="138627"/>
                </a:lnTo>
                <a:lnTo>
                  <a:pt x="1778946" y="130845"/>
                </a:lnTo>
                <a:cubicBezTo>
                  <a:pt x="1782927" y="131810"/>
                  <a:pt x="1787663" y="133167"/>
                  <a:pt x="1793152" y="134917"/>
                </a:cubicBezTo>
                <a:cubicBezTo>
                  <a:pt x="1798642" y="136666"/>
                  <a:pt x="1804222" y="138566"/>
                  <a:pt x="1809892" y="140617"/>
                </a:cubicBezTo>
                <a:cubicBezTo>
                  <a:pt x="1815563" y="142668"/>
                  <a:pt x="1821053" y="144750"/>
                  <a:pt x="1826361" y="146861"/>
                </a:cubicBezTo>
                <a:cubicBezTo>
                  <a:pt x="1831670" y="148972"/>
                  <a:pt x="1836134" y="150812"/>
                  <a:pt x="1839753" y="152381"/>
                </a:cubicBezTo>
                <a:lnTo>
                  <a:pt x="1835591" y="164144"/>
                </a:lnTo>
                <a:cubicBezTo>
                  <a:pt x="1831730" y="161972"/>
                  <a:pt x="1827206" y="159771"/>
                  <a:pt x="1822018" y="157538"/>
                </a:cubicBezTo>
                <a:cubicBezTo>
                  <a:pt x="1816830" y="155306"/>
                  <a:pt x="1811491" y="153165"/>
                  <a:pt x="1806001" y="151114"/>
                </a:cubicBezTo>
                <a:cubicBezTo>
                  <a:pt x="1800512" y="149063"/>
                  <a:pt x="1795143" y="147193"/>
                  <a:pt x="1789895" y="145504"/>
                </a:cubicBezTo>
                <a:cubicBezTo>
                  <a:pt x="1784646" y="143815"/>
                  <a:pt x="1780092" y="142427"/>
                  <a:pt x="1776231" y="141341"/>
                </a:cubicBezTo>
                <a:lnTo>
                  <a:pt x="1776231" y="167402"/>
                </a:lnTo>
                <a:lnTo>
                  <a:pt x="1763201" y="167402"/>
                </a:lnTo>
                <a:lnTo>
                  <a:pt x="1763201" y="136817"/>
                </a:lnTo>
                <a:cubicBezTo>
                  <a:pt x="1755721" y="142005"/>
                  <a:pt x="1747124" y="146831"/>
                  <a:pt x="1737412" y="151295"/>
                </a:cubicBezTo>
                <a:cubicBezTo>
                  <a:pt x="1727700" y="155759"/>
                  <a:pt x="1716389" y="160102"/>
                  <a:pt x="1703479" y="164325"/>
                </a:cubicBezTo>
                <a:lnTo>
                  <a:pt x="1698955" y="152743"/>
                </a:lnTo>
                <a:cubicBezTo>
                  <a:pt x="1712709" y="148641"/>
                  <a:pt x="1724351" y="144508"/>
                  <a:pt x="1733883" y="140346"/>
                </a:cubicBezTo>
                <a:cubicBezTo>
                  <a:pt x="1743414" y="136183"/>
                  <a:pt x="1751618" y="131689"/>
                  <a:pt x="1758495" y="126863"/>
                </a:cubicBezTo>
                <a:lnTo>
                  <a:pt x="1715242" y="126863"/>
                </a:lnTo>
                <a:lnTo>
                  <a:pt x="1715242" y="116005"/>
                </a:lnTo>
                <a:lnTo>
                  <a:pt x="1763201" y="116005"/>
                </a:lnTo>
                <a:lnTo>
                  <a:pt x="1763201" y="104241"/>
                </a:lnTo>
                <a:cubicBezTo>
                  <a:pt x="1758375" y="104603"/>
                  <a:pt x="1753700" y="104935"/>
                  <a:pt x="1749175" y="105237"/>
                </a:cubicBezTo>
                <a:cubicBezTo>
                  <a:pt x="1744651" y="105538"/>
                  <a:pt x="1740458" y="105749"/>
                  <a:pt x="1736597" y="105870"/>
                </a:cubicBezTo>
                <a:lnTo>
                  <a:pt x="1735873" y="95193"/>
                </a:lnTo>
                <a:cubicBezTo>
                  <a:pt x="1740217" y="95193"/>
                  <a:pt x="1745194" y="95042"/>
                  <a:pt x="1750804" y="94740"/>
                </a:cubicBezTo>
                <a:cubicBezTo>
                  <a:pt x="1756414" y="94439"/>
                  <a:pt x="1762055" y="94016"/>
                  <a:pt x="1767725" y="93473"/>
                </a:cubicBezTo>
                <a:cubicBezTo>
                  <a:pt x="1773396" y="92930"/>
                  <a:pt x="1778765" y="92297"/>
                  <a:pt x="1783832" y="91573"/>
                </a:cubicBezTo>
                <a:cubicBezTo>
                  <a:pt x="1788899" y="90849"/>
                  <a:pt x="1793122" y="90125"/>
                  <a:pt x="1796500" y="89401"/>
                </a:cubicBezTo>
                <a:close/>
                <a:moveTo>
                  <a:pt x="3431819" y="84877"/>
                </a:moveTo>
                <a:lnTo>
                  <a:pt x="3513619" y="84877"/>
                </a:lnTo>
                <a:lnTo>
                  <a:pt x="3513619" y="166859"/>
                </a:lnTo>
                <a:lnTo>
                  <a:pt x="3500227" y="166859"/>
                </a:lnTo>
                <a:lnTo>
                  <a:pt x="3500227" y="158172"/>
                </a:lnTo>
                <a:lnTo>
                  <a:pt x="3444668" y="158172"/>
                </a:lnTo>
                <a:lnTo>
                  <a:pt x="3444668" y="167221"/>
                </a:lnTo>
                <a:lnTo>
                  <a:pt x="3431819" y="167221"/>
                </a:lnTo>
                <a:close/>
                <a:moveTo>
                  <a:pt x="525961" y="79448"/>
                </a:moveTo>
                <a:lnTo>
                  <a:pt x="536457" y="86325"/>
                </a:lnTo>
                <a:cubicBezTo>
                  <a:pt x="531511" y="93564"/>
                  <a:pt x="526504" y="100471"/>
                  <a:pt x="521436" y="107046"/>
                </a:cubicBezTo>
                <a:cubicBezTo>
                  <a:pt x="516369" y="113622"/>
                  <a:pt x="510879" y="119866"/>
                  <a:pt x="504968" y="125777"/>
                </a:cubicBezTo>
                <a:cubicBezTo>
                  <a:pt x="507622" y="127708"/>
                  <a:pt x="510668" y="130000"/>
                  <a:pt x="514107" y="132654"/>
                </a:cubicBezTo>
                <a:cubicBezTo>
                  <a:pt x="517545" y="135309"/>
                  <a:pt x="521014" y="138054"/>
                  <a:pt x="524513" y="140889"/>
                </a:cubicBezTo>
                <a:cubicBezTo>
                  <a:pt x="528012" y="143724"/>
                  <a:pt x="531360" y="146559"/>
                  <a:pt x="534557" y="149395"/>
                </a:cubicBezTo>
                <a:cubicBezTo>
                  <a:pt x="537754" y="152230"/>
                  <a:pt x="540499" y="154794"/>
                  <a:pt x="542791" y="157086"/>
                </a:cubicBezTo>
                <a:lnTo>
                  <a:pt x="533924" y="169030"/>
                </a:lnTo>
                <a:cubicBezTo>
                  <a:pt x="531390" y="166376"/>
                  <a:pt x="528434" y="163481"/>
                  <a:pt x="525056" y="160344"/>
                </a:cubicBezTo>
                <a:cubicBezTo>
                  <a:pt x="521678" y="157207"/>
                  <a:pt x="518239" y="154100"/>
                  <a:pt x="514740" y="151023"/>
                </a:cubicBezTo>
                <a:cubicBezTo>
                  <a:pt x="511241" y="147947"/>
                  <a:pt x="507803" y="144991"/>
                  <a:pt x="504425" y="142156"/>
                </a:cubicBezTo>
                <a:cubicBezTo>
                  <a:pt x="501046" y="139320"/>
                  <a:pt x="498030" y="136877"/>
                  <a:pt x="495376" y="134826"/>
                </a:cubicBezTo>
                <a:cubicBezTo>
                  <a:pt x="488137" y="141221"/>
                  <a:pt x="480114" y="147223"/>
                  <a:pt x="471306" y="152833"/>
                </a:cubicBezTo>
                <a:cubicBezTo>
                  <a:pt x="462499" y="158443"/>
                  <a:pt x="452364" y="163842"/>
                  <a:pt x="440902" y="169030"/>
                </a:cubicBezTo>
                <a:lnTo>
                  <a:pt x="432578" y="157629"/>
                </a:lnTo>
                <a:cubicBezTo>
                  <a:pt x="444160" y="152682"/>
                  <a:pt x="454566" y="147464"/>
                  <a:pt x="463796" y="141975"/>
                </a:cubicBezTo>
                <a:cubicBezTo>
                  <a:pt x="473025" y="136485"/>
                  <a:pt x="481350" y="130543"/>
                  <a:pt x="488770" y="124149"/>
                </a:cubicBezTo>
                <a:cubicBezTo>
                  <a:pt x="496190" y="117754"/>
                  <a:pt x="502916" y="110877"/>
                  <a:pt x="508949" y="103517"/>
                </a:cubicBezTo>
                <a:cubicBezTo>
                  <a:pt x="514982" y="96158"/>
                  <a:pt x="520652" y="88135"/>
                  <a:pt x="525961" y="79448"/>
                </a:cubicBezTo>
                <a:close/>
                <a:moveTo>
                  <a:pt x="3274075" y="66960"/>
                </a:moveTo>
                <a:cubicBezTo>
                  <a:pt x="3278177" y="72390"/>
                  <a:pt x="3282551" y="78814"/>
                  <a:pt x="3287196" y="86234"/>
                </a:cubicBezTo>
                <a:cubicBezTo>
                  <a:pt x="3291841" y="93654"/>
                  <a:pt x="3296154" y="101346"/>
                  <a:pt x="3300136" y="109309"/>
                </a:cubicBezTo>
                <a:lnTo>
                  <a:pt x="3288553" y="117091"/>
                </a:lnTo>
                <a:cubicBezTo>
                  <a:pt x="3284331" y="108404"/>
                  <a:pt x="3279957" y="100350"/>
                  <a:pt x="3275433" y="92930"/>
                </a:cubicBezTo>
                <a:cubicBezTo>
                  <a:pt x="3270908" y="85510"/>
                  <a:pt x="3266897" y="79267"/>
                  <a:pt x="3263398" y="74200"/>
                </a:cubicBezTo>
                <a:close/>
                <a:moveTo>
                  <a:pt x="2664799" y="64427"/>
                </a:moveTo>
                <a:lnTo>
                  <a:pt x="2664799" y="82886"/>
                </a:lnTo>
                <a:lnTo>
                  <a:pt x="2742437" y="82886"/>
                </a:lnTo>
                <a:lnTo>
                  <a:pt x="2742437" y="64427"/>
                </a:lnTo>
                <a:close/>
                <a:moveTo>
                  <a:pt x="385343" y="61893"/>
                </a:moveTo>
                <a:lnTo>
                  <a:pt x="420452" y="61893"/>
                </a:lnTo>
                <a:lnTo>
                  <a:pt x="420452" y="132654"/>
                </a:lnTo>
                <a:cubicBezTo>
                  <a:pt x="421176" y="132051"/>
                  <a:pt x="422171" y="131146"/>
                  <a:pt x="423438" y="129940"/>
                </a:cubicBezTo>
                <a:cubicBezTo>
                  <a:pt x="424705" y="128733"/>
                  <a:pt x="426062" y="127376"/>
                  <a:pt x="427510" y="125868"/>
                </a:cubicBezTo>
                <a:cubicBezTo>
                  <a:pt x="428958" y="124360"/>
                  <a:pt x="430406" y="122821"/>
                  <a:pt x="431854" y="121253"/>
                </a:cubicBezTo>
                <a:cubicBezTo>
                  <a:pt x="433301" y="119685"/>
                  <a:pt x="434568" y="118176"/>
                  <a:pt x="435654" y="116729"/>
                </a:cubicBezTo>
                <a:lnTo>
                  <a:pt x="441807" y="129397"/>
                </a:lnTo>
                <a:cubicBezTo>
                  <a:pt x="440963" y="130121"/>
                  <a:pt x="439455" y="131508"/>
                  <a:pt x="437283" y="133559"/>
                </a:cubicBezTo>
                <a:cubicBezTo>
                  <a:pt x="435111" y="135610"/>
                  <a:pt x="432819" y="137812"/>
                  <a:pt x="430406" y="140165"/>
                </a:cubicBezTo>
                <a:cubicBezTo>
                  <a:pt x="427993" y="142518"/>
                  <a:pt x="425700" y="144750"/>
                  <a:pt x="423529" y="146861"/>
                </a:cubicBezTo>
                <a:cubicBezTo>
                  <a:pt x="421357" y="148972"/>
                  <a:pt x="419849" y="150450"/>
                  <a:pt x="419004" y="151295"/>
                </a:cubicBezTo>
                <a:cubicBezTo>
                  <a:pt x="418039" y="152260"/>
                  <a:pt x="416803" y="153527"/>
                  <a:pt x="415294" y="155095"/>
                </a:cubicBezTo>
                <a:cubicBezTo>
                  <a:pt x="413786" y="156664"/>
                  <a:pt x="412429" y="158172"/>
                  <a:pt x="411223" y="159620"/>
                </a:cubicBezTo>
                <a:lnTo>
                  <a:pt x="402174" y="149123"/>
                </a:lnTo>
                <a:cubicBezTo>
                  <a:pt x="403863" y="146951"/>
                  <a:pt x="405130" y="145051"/>
                  <a:pt x="405974" y="143422"/>
                </a:cubicBezTo>
                <a:cubicBezTo>
                  <a:pt x="406819" y="141794"/>
                  <a:pt x="407241" y="139893"/>
                  <a:pt x="407241" y="137722"/>
                </a:cubicBezTo>
                <a:lnTo>
                  <a:pt x="407241" y="75466"/>
                </a:lnTo>
                <a:lnTo>
                  <a:pt x="385343" y="75466"/>
                </a:lnTo>
                <a:close/>
                <a:moveTo>
                  <a:pt x="1353902" y="60445"/>
                </a:moveTo>
                <a:lnTo>
                  <a:pt x="1445295" y="60445"/>
                </a:lnTo>
                <a:lnTo>
                  <a:pt x="1445295" y="72752"/>
                </a:lnTo>
                <a:lnTo>
                  <a:pt x="1353902" y="72752"/>
                </a:lnTo>
                <a:close/>
                <a:moveTo>
                  <a:pt x="3957237" y="58817"/>
                </a:moveTo>
                <a:lnTo>
                  <a:pt x="4060573" y="58817"/>
                </a:lnTo>
                <a:lnTo>
                  <a:pt x="4060573" y="70942"/>
                </a:lnTo>
                <a:lnTo>
                  <a:pt x="3957237" y="70942"/>
                </a:lnTo>
                <a:close/>
                <a:moveTo>
                  <a:pt x="793194" y="56102"/>
                </a:moveTo>
                <a:cubicBezTo>
                  <a:pt x="792953" y="59601"/>
                  <a:pt x="792651" y="62919"/>
                  <a:pt x="792289" y="66056"/>
                </a:cubicBezTo>
                <a:cubicBezTo>
                  <a:pt x="791927" y="69193"/>
                  <a:pt x="791445" y="72209"/>
                  <a:pt x="790841" y="75104"/>
                </a:cubicBezTo>
                <a:lnTo>
                  <a:pt x="817988" y="75104"/>
                </a:lnTo>
                <a:lnTo>
                  <a:pt x="817988" y="56102"/>
                </a:lnTo>
                <a:close/>
                <a:moveTo>
                  <a:pt x="3833335" y="55197"/>
                </a:moveTo>
                <a:cubicBezTo>
                  <a:pt x="3837076" y="57972"/>
                  <a:pt x="3841329" y="61230"/>
                  <a:pt x="3846095" y="64970"/>
                </a:cubicBezTo>
                <a:cubicBezTo>
                  <a:pt x="3850860" y="68710"/>
                  <a:pt x="3855595" y="72571"/>
                  <a:pt x="3860301" y="76552"/>
                </a:cubicBezTo>
                <a:cubicBezTo>
                  <a:pt x="3865006" y="80534"/>
                  <a:pt x="3869470" y="84455"/>
                  <a:pt x="3873693" y="88316"/>
                </a:cubicBezTo>
                <a:cubicBezTo>
                  <a:pt x="3877916" y="92176"/>
                  <a:pt x="3881415" y="95555"/>
                  <a:pt x="3884189" y="98450"/>
                </a:cubicBezTo>
                <a:lnTo>
                  <a:pt x="3875503" y="111118"/>
                </a:lnTo>
                <a:cubicBezTo>
                  <a:pt x="3872245" y="107499"/>
                  <a:pt x="3868415" y="103578"/>
                  <a:pt x="3864011" y="99355"/>
                </a:cubicBezTo>
                <a:cubicBezTo>
                  <a:pt x="3859607" y="95132"/>
                  <a:pt x="3855083" y="90940"/>
                  <a:pt x="3850438" y="86777"/>
                </a:cubicBezTo>
                <a:cubicBezTo>
                  <a:pt x="3845793" y="82615"/>
                  <a:pt x="3841238" y="78664"/>
                  <a:pt x="3836774" y="74923"/>
                </a:cubicBezTo>
                <a:cubicBezTo>
                  <a:pt x="3832310" y="71183"/>
                  <a:pt x="3828269" y="68046"/>
                  <a:pt x="3824649" y="65513"/>
                </a:cubicBezTo>
                <a:close/>
                <a:moveTo>
                  <a:pt x="2650864" y="52663"/>
                </a:moveTo>
                <a:lnTo>
                  <a:pt x="2756553" y="52663"/>
                </a:lnTo>
                <a:lnTo>
                  <a:pt x="2756553" y="95012"/>
                </a:lnTo>
                <a:lnTo>
                  <a:pt x="2664799" y="95012"/>
                </a:lnTo>
                <a:lnTo>
                  <a:pt x="2664799" y="112928"/>
                </a:lnTo>
                <a:lnTo>
                  <a:pt x="2761440" y="112928"/>
                </a:lnTo>
                <a:lnTo>
                  <a:pt x="2761440" y="167402"/>
                </a:lnTo>
                <a:lnTo>
                  <a:pt x="2747505" y="167402"/>
                </a:lnTo>
                <a:lnTo>
                  <a:pt x="2747505" y="157991"/>
                </a:lnTo>
                <a:lnTo>
                  <a:pt x="2664799" y="157991"/>
                </a:lnTo>
                <a:lnTo>
                  <a:pt x="2664799" y="168306"/>
                </a:lnTo>
                <a:lnTo>
                  <a:pt x="2650864" y="168306"/>
                </a:lnTo>
                <a:close/>
                <a:moveTo>
                  <a:pt x="1593332" y="51397"/>
                </a:moveTo>
                <a:lnTo>
                  <a:pt x="1606905" y="51940"/>
                </a:lnTo>
                <a:lnTo>
                  <a:pt x="1606905" y="81800"/>
                </a:lnTo>
                <a:lnTo>
                  <a:pt x="1649072" y="81800"/>
                </a:lnTo>
                <a:lnTo>
                  <a:pt x="1649072" y="94831"/>
                </a:lnTo>
                <a:lnTo>
                  <a:pt x="1606905" y="94831"/>
                </a:lnTo>
                <a:lnTo>
                  <a:pt x="1606905" y="141703"/>
                </a:lnTo>
                <a:lnTo>
                  <a:pt x="1657397" y="141703"/>
                </a:lnTo>
                <a:lnTo>
                  <a:pt x="1657397" y="154552"/>
                </a:lnTo>
                <a:lnTo>
                  <a:pt x="1545374" y="154552"/>
                </a:lnTo>
                <a:lnTo>
                  <a:pt x="1545374" y="141703"/>
                </a:lnTo>
                <a:lnTo>
                  <a:pt x="1593332" y="141703"/>
                </a:lnTo>
                <a:lnTo>
                  <a:pt x="1593332" y="94831"/>
                </a:lnTo>
                <a:lnTo>
                  <a:pt x="1552975" y="94831"/>
                </a:lnTo>
                <a:lnTo>
                  <a:pt x="1552975" y="81800"/>
                </a:lnTo>
                <a:lnTo>
                  <a:pt x="1593332" y="81800"/>
                </a:lnTo>
                <a:close/>
                <a:moveTo>
                  <a:pt x="2539812" y="45967"/>
                </a:moveTo>
                <a:cubicBezTo>
                  <a:pt x="2539088" y="47898"/>
                  <a:pt x="2538334" y="49798"/>
                  <a:pt x="2537550" y="51668"/>
                </a:cubicBezTo>
                <a:cubicBezTo>
                  <a:pt x="2536766" y="53538"/>
                  <a:pt x="2535951" y="55378"/>
                  <a:pt x="2535107" y="57188"/>
                </a:cubicBezTo>
                <a:cubicBezTo>
                  <a:pt x="2536796" y="65995"/>
                  <a:pt x="2538907" y="74290"/>
                  <a:pt x="2541441" y="82072"/>
                </a:cubicBezTo>
                <a:cubicBezTo>
                  <a:pt x="2543975" y="89854"/>
                  <a:pt x="2547172" y="97304"/>
                  <a:pt x="2551033" y="104422"/>
                </a:cubicBezTo>
                <a:cubicBezTo>
                  <a:pt x="2555135" y="96459"/>
                  <a:pt x="2558423" y="87742"/>
                  <a:pt x="2560895" y="78271"/>
                </a:cubicBezTo>
                <a:cubicBezTo>
                  <a:pt x="2563369" y="68800"/>
                  <a:pt x="2565450" y="58032"/>
                  <a:pt x="2567139" y="45967"/>
                </a:cubicBezTo>
                <a:close/>
                <a:moveTo>
                  <a:pt x="3198609" y="45605"/>
                </a:moveTo>
                <a:lnTo>
                  <a:pt x="3198609" y="88497"/>
                </a:lnTo>
                <a:lnTo>
                  <a:pt x="3234985" y="88497"/>
                </a:lnTo>
                <a:lnTo>
                  <a:pt x="3234985" y="45605"/>
                </a:lnTo>
                <a:close/>
                <a:moveTo>
                  <a:pt x="110213" y="38004"/>
                </a:moveTo>
                <a:lnTo>
                  <a:pt x="110213" y="135912"/>
                </a:lnTo>
                <a:lnTo>
                  <a:pt x="142246" y="135912"/>
                </a:lnTo>
                <a:lnTo>
                  <a:pt x="142246" y="38004"/>
                </a:lnTo>
                <a:close/>
                <a:moveTo>
                  <a:pt x="2340445" y="35652"/>
                </a:moveTo>
                <a:lnTo>
                  <a:pt x="2340445" y="133740"/>
                </a:lnTo>
                <a:lnTo>
                  <a:pt x="2379897" y="133740"/>
                </a:lnTo>
                <a:lnTo>
                  <a:pt x="2379897" y="35652"/>
                </a:lnTo>
                <a:close/>
                <a:moveTo>
                  <a:pt x="4343009" y="35290"/>
                </a:moveTo>
                <a:cubicBezTo>
                  <a:pt x="4334443" y="35290"/>
                  <a:pt x="4327988" y="37914"/>
                  <a:pt x="4323645" y="43162"/>
                </a:cubicBezTo>
                <a:cubicBezTo>
                  <a:pt x="4319301" y="48411"/>
                  <a:pt x="4317129" y="55981"/>
                  <a:pt x="4317129" y="65875"/>
                </a:cubicBezTo>
                <a:cubicBezTo>
                  <a:pt x="4317129" y="75285"/>
                  <a:pt x="4319361" y="82193"/>
                  <a:pt x="4323825" y="86596"/>
                </a:cubicBezTo>
                <a:cubicBezTo>
                  <a:pt x="4328289" y="91000"/>
                  <a:pt x="4334021" y="93202"/>
                  <a:pt x="4341019" y="93202"/>
                </a:cubicBezTo>
                <a:cubicBezTo>
                  <a:pt x="4350791" y="93202"/>
                  <a:pt x="4357939" y="90940"/>
                  <a:pt x="4362464" y="86415"/>
                </a:cubicBezTo>
                <a:cubicBezTo>
                  <a:pt x="4366988" y="81891"/>
                  <a:pt x="4369251" y="75828"/>
                  <a:pt x="4369251" y="68227"/>
                </a:cubicBezTo>
                <a:cubicBezTo>
                  <a:pt x="4369251" y="57610"/>
                  <a:pt x="4367018" y="49466"/>
                  <a:pt x="4362554" y="43796"/>
                </a:cubicBezTo>
                <a:cubicBezTo>
                  <a:pt x="4358090" y="38125"/>
                  <a:pt x="4351575" y="35290"/>
                  <a:pt x="4343009" y="35290"/>
                </a:cubicBezTo>
                <a:close/>
                <a:moveTo>
                  <a:pt x="2898257" y="31670"/>
                </a:moveTo>
                <a:lnTo>
                  <a:pt x="2911468" y="32213"/>
                </a:lnTo>
                <a:lnTo>
                  <a:pt x="2911468" y="51578"/>
                </a:lnTo>
                <a:lnTo>
                  <a:pt x="2933004" y="51578"/>
                </a:lnTo>
                <a:lnTo>
                  <a:pt x="2933004" y="63703"/>
                </a:lnTo>
                <a:lnTo>
                  <a:pt x="2911468" y="63703"/>
                </a:lnTo>
                <a:lnTo>
                  <a:pt x="2911468" y="116548"/>
                </a:lnTo>
                <a:cubicBezTo>
                  <a:pt x="2911468" y="120047"/>
                  <a:pt x="2911167" y="122942"/>
                  <a:pt x="2910563" y="125234"/>
                </a:cubicBezTo>
                <a:cubicBezTo>
                  <a:pt x="2909960" y="127527"/>
                  <a:pt x="2908874" y="129367"/>
                  <a:pt x="2907306" y="130754"/>
                </a:cubicBezTo>
                <a:cubicBezTo>
                  <a:pt x="2905737" y="132142"/>
                  <a:pt x="2903595" y="133167"/>
                  <a:pt x="2900881" y="133831"/>
                </a:cubicBezTo>
                <a:cubicBezTo>
                  <a:pt x="2898166" y="134494"/>
                  <a:pt x="2894698" y="135007"/>
                  <a:pt x="2890475" y="135369"/>
                </a:cubicBezTo>
                <a:lnTo>
                  <a:pt x="2877626" y="136455"/>
                </a:lnTo>
                <a:lnTo>
                  <a:pt x="2873463" y="123787"/>
                </a:lnTo>
                <a:lnTo>
                  <a:pt x="2888123" y="122701"/>
                </a:lnTo>
                <a:cubicBezTo>
                  <a:pt x="2890294" y="122580"/>
                  <a:pt x="2892043" y="122369"/>
                  <a:pt x="2893371" y="122067"/>
                </a:cubicBezTo>
                <a:cubicBezTo>
                  <a:pt x="2894698" y="121766"/>
                  <a:pt x="2895723" y="121253"/>
                  <a:pt x="2896447" y="120529"/>
                </a:cubicBezTo>
                <a:cubicBezTo>
                  <a:pt x="2897171" y="119805"/>
                  <a:pt x="2897654" y="118780"/>
                  <a:pt x="2897895" y="117453"/>
                </a:cubicBezTo>
                <a:cubicBezTo>
                  <a:pt x="2898136" y="116125"/>
                  <a:pt x="2898257" y="114376"/>
                  <a:pt x="2898257" y="112204"/>
                </a:cubicBezTo>
                <a:lnTo>
                  <a:pt x="2898257" y="69494"/>
                </a:lnTo>
                <a:cubicBezTo>
                  <a:pt x="2894396" y="75527"/>
                  <a:pt x="2889992" y="81197"/>
                  <a:pt x="2885045" y="86506"/>
                </a:cubicBezTo>
                <a:cubicBezTo>
                  <a:pt x="2880099" y="91814"/>
                  <a:pt x="2875032" y="96761"/>
                  <a:pt x="2869844" y="101346"/>
                </a:cubicBezTo>
                <a:cubicBezTo>
                  <a:pt x="2864656" y="105930"/>
                  <a:pt x="2859559" y="110093"/>
                  <a:pt x="2854551" y="113833"/>
                </a:cubicBezTo>
                <a:cubicBezTo>
                  <a:pt x="2849544" y="117573"/>
                  <a:pt x="2844990" y="120770"/>
                  <a:pt x="2840888" y="123425"/>
                </a:cubicBezTo>
                <a:lnTo>
                  <a:pt x="2832563" y="113109"/>
                </a:lnTo>
                <a:cubicBezTo>
                  <a:pt x="2837389" y="110334"/>
                  <a:pt x="2842336" y="107167"/>
                  <a:pt x="2847403" y="103608"/>
                </a:cubicBezTo>
                <a:cubicBezTo>
                  <a:pt x="2852470" y="100049"/>
                  <a:pt x="2857417" y="96158"/>
                  <a:pt x="2862243" y="91935"/>
                </a:cubicBezTo>
                <a:cubicBezTo>
                  <a:pt x="2867069" y="87712"/>
                  <a:pt x="2871653" y="83248"/>
                  <a:pt x="2875997" y="78543"/>
                </a:cubicBezTo>
                <a:cubicBezTo>
                  <a:pt x="2880341" y="73838"/>
                  <a:pt x="2884261" y="68891"/>
                  <a:pt x="2887761" y="63703"/>
                </a:cubicBezTo>
                <a:lnTo>
                  <a:pt x="2840526" y="63703"/>
                </a:lnTo>
                <a:lnTo>
                  <a:pt x="2840526" y="51578"/>
                </a:lnTo>
                <a:lnTo>
                  <a:pt x="2898257" y="51578"/>
                </a:lnTo>
                <a:close/>
                <a:moveTo>
                  <a:pt x="794461" y="24974"/>
                </a:moveTo>
                <a:lnTo>
                  <a:pt x="793737" y="44339"/>
                </a:lnTo>
                <a:lnTo>
                  <a:pt x="817988" y="44339"/>
                </a:lnTo>
                <a:lnTo>
                  <a:pt x="817988" y="24974"/>
                </a:lnTo>
                <a:close/>
                <a:moveTo>
                  <a:pt x="3580761" y="24612"/>
                </a:moveTo>
                <a:lnTo>
                  <a:pt x="3580761" y="44882"/>
                </a:lnTo>
                <a:lnTo>
                  <a:pt x="3668172" y="44882"/>
                </a:lnTo>
                <a:lnTo>
                  <a:pt x="3668172" y="24612"/>
                </a:lnTo>
                <a:close/>
                <a:moveTo>
                  <a:pt x="96821" y="24612"/>
                </a:moveTo>
                <a:lnTo>
                  <a:pt x="155819" y="24612"/>
                </a:lnTo>
                <a:lnTo>
                  <a:pt x="155819" y="164144"/>
                </a:lnTo>
                <a:lnTo>
                  <a:pt x="142246" y="164144"/>
                </a:lnTo>
                <a:lnTo>
                  <a:pt x="142246" y="149123"/>
                </a:lnTo>
                <a:lnTo>
                  <a:pt x="110213" y="149123"/>
                </a:lnTo>
                <a:lnTo>
                  <a:pt x="110213" y="164144"/>
                </a:lnTo>
                <a:lnTo>
                  <a:pt x="96821" y="164144"/>
                </a:lnTo>
                <a:close/>
                <a:moveTo>
                  <a:pt x="2830029" y="24431"/>
                </a:moveTo>
                <a:lnTo>
                  <a:pt x="2830029" y="145323"/>
                </a:lnTo>
                <a:lnTo>
                  <a:pt x="2941148" y="145323"/>
                </a:lnTo>
                <a:lnTo>
                  <a:pt x="2941148" y="24431"/>
                </a:lnTo>
                <a:close/>
                <a:moveTo>
                  <a:pt x="4343009" y="21898"/>
                </a:moveTo>
                <a:cubicBezTo>
                  <a:pt x="4348800" y="21898"/>
                  <a:pt x="4354199" y="22742"/>
                  <a:pt x="4359206" y="24431"/>
                </a:cubicBezTo>
                <a:cubicBezTo>
                  <a:pt x="4364213" y="26120"/>
                  <a:pt x="4368587" y="28956"/>
                  <a:pt x="4372327" y="32937"/>
                </a:cubicBezTo>
                <a:cubicBezTo>
                  <a:pt x="4376067" y="36919"/>
                  <a:pt x="4379023" y="42167"/>
                  <a:pt x="4381195" y="48682"/>
                </a:cubicBezTo>
                <a:cubicBezTo>
                  <a:pt x="4383367" y="55197"/>
                  <a:pt x="4384453" y="63281"/>
                  <a:pt x="4384453" y="72933"/>
                </a:cubicBezTo>
                <a:cubicBezTo>
                  <a:pt x="4384453" y="84636"/>
                  <a:pt x="4383185" y="95313"/>
                  <a:pt x="4380651" y="104965"/>
                </a:cubicBezTo>
                <a:cubicBezTo>
                  <a:pt x="4378118" y="114617"/>
                  <a:pt x="4374137" y="122882"/>
                  <a:pt x="4368707" y="129759"/>
                </a:cubicBezTo>
                <a:cubicBezTo>
                  <a:pt x="4363278" y="136636"/>
                  <a:pt x="4356341" y="141975"/>
                  <a:pt x="4347895" y="145775"/>
                </a:cubicBezTo>
                <a:cubicBezTo>
                  <a:pt x="4339450" y="149576"/>
                  <a:pt x="4329315" y="151476"/>
                  <a:pt x="4317491" y="151476"/>
                </a:cubicBezTo>
                <a:lnTo>
                  <a:pt x="4317673" y="137903"/>
                </a:lnTo>
                <a:cubicBezTo>
                  <a:pt x="4325635" y="137903"/>
                  <a:pt x="4332603" y="136817"/>
                  <a:pt x="4338575" y="134645"/>
                </a:cubicBezTo>
                <a:cubicBezTo>
                  <a:pt x="4344547" y="132473"/>
                  <a:pt x="4349615" y="129457"/>
                  <a:pt x="4353777" y="125596"/>
                </a:cubicBezTo>
                <a:cubicBezTo>
                  <a:pt x="4357939" y="121736"/>
                  <a:pt x="4361197" y="117211"/>
                  <a:pt x="4363549" y="112023"/>
                </a:cubicBezTo>
                <a:cubicBezTo>
                  <a:pt x="4365902" y="106835"/>
                  <a:pt x="4367381" y="101225"/>
                  <a:pt x="4367983" y="95193"/>
                </a:cubicBezTo>
                <a:lnTo>
                  <a:pt x="4367259" y="95193"/>
                </a:lnTo>
                <a:cubicBezTo>
                  <a:pt x="4364967" y="97726"/>
                  <a:pt x="4361469" y="100079"/>
                  <a:pt x="4356763" y="102251"/>
                </a:cubicBezTo>
                <a:cubicBezTo>
                  <a:pt x="4352057" y="104422"/>
                  <a:pt x="4346629" y="105508"/>
                  <a:pt x="4340475" y="105508"/>
                </a:cubicBezTo>
                <a:cubicBezTo>
                  <a:pt x="4334684" y="105508"/>
                  <a:pt x="4329405" y="104724"/>
                  <a:pt x="4324640" y="103156"/>
                </a:cubicBezTo>
                <a:cubicBezTo>
                  <a:pt x="4319874" y="101587"/>
                  <a:pt x="4315833" y="99204"/>
                  <a:pt x="4312515" y="96007"/>
                </a:cubicBezTo>
                <a:cubicBezTo>
                  <a:pt x="4309197" y="92810"/>
                  <a:pt x="4306603" y="88708"/>
                  <a:pt x="4304733" y="83701"/>
                </a:cubicBezTo>
                <a:cubicBezTo>
                  <a:pt x="4302863" y="78694"/>
                  <a:pt x="4301927" y="72752"/>
                  <a:pt x="4301927" y="65875"/>
                </a:cubicBezTo>
                <a:cubicBezTo>
                  <a:pt x="4301927" y="59722"/>
                  <a:pt x="4302742" y="53960"/>
                  <a:pt x="4304371" y="48592"/>
                </a:cubicBezTo>
                <a:cubicBezTo>
                  <a:pt x="4305999" y="43223"/>
                  <a:pt x="4308503" y="38578"/>
                  <a:pt x="4311881" y="34656"/>
                </a:cubicBezTo>
                <a:cubicBezTo>
                  <a:pt x="4315259" y="30735"/>
                  <a:pt x="4319543" y="27629"/>
                  <a:pt x="4324731" y="25336"/>
                </a:cubicBezTo>
                <a:cubicBezTo>
                  <a:pt x="4329919" y="23044"/>
                  <a:pt x="4336011" y="21898"/>
                  <a:pt x="4343009" y="21898"/>
                </a:cubicBezTo>
                <a:close/>
                <a:moveTo>
                  <a:pt x="2327233" y="21717"/>
                </a:moveTo>
                <a:lnTo>
                  <a:pt x="2393108" y="21717"/>
                </a:lnTo>
                <a:lnTo>
                  <a:pt x="2393108" y="161972"/>
                </a:lnTo>
                <a:lnTo>
                  <a:pt x="2379897" y="161972"/>
                </a:lnTo>
                <a:lnTo>
                  <a:pt x="2379897" y="148037"/>
                </a:lnTo>
                <a:lnTo>
                  <a:pt x="2340445" y="148037"/>
                </a:lnTo>
                <a:lnTo>
                  <a:pt x="2340445" y="163058"/>
                </a:lnTo>
                <a:lnTo>
                  <a:pt x="2327233" y="163058"/>
                </a:lnTo>
                <a:close/>
                <a:moveTo>
                  <a:pt x="3740133" y="16830"/>
                </a:moveTo>
                <a:lnTo>
                  <a:pt x="3897220" y="16830"/>
                </a:lnTo>
                <a:lnTo>
                  <a:pt x="3897220" y="30404"/>
                </a:lnTo>
                <a:lnTo>
                  <a:pt x="3821573" y="30404"/>
                </a:lnTo>
                <a:lnTo>
                  <a:pt x="3821573" y="166497"/>
                </a:lnTo>
                <a:lnTo>
                  <a:pt x="3807094" y="166497"/>
                </a:lnTo>
                <a:lnTo>
                  <a:pt x="3807094" y="30404"/>
                </a:lnTo>
                <a:lnTo>
                  <a:pt x="3740133" y="30404"/>
                </a:lnTo>
                <a:close/>
                <a:moveTo>
                  <a:pt x="2071515" y="16649"/>
                </a:moveTo>
                <a:lnTo>
                  <a:pt x="2084003" y="17011"/>
                </a:lnTo>
                <a:lnTo>
                  <a:pt x="2084003" y="125234"/>
                </a:lnTo>
                <a:lnTo>
                  <a:pt x="2071515" y="125234"/>
                </a:lnTo>
                <a:close/>
                <a:moveTo>
                  <a:pt x="3007680" y="15202"/>
                </a:moveTo>
                <a:lnTo>
                  <a:pt x="3063239" y="15202"/>
                </a:lnTo>
                <a:lnTo>
                  <a:pt x="3063239" y="28413"/>
                </a:lnTo>
                <a:cubicBezTo>
                  <a:pt x="3061068" y="35049"/>
                  <a:pt x="3058775" y="41564"/>
                  <a:pt x="3056363" y="47958"/>
                </a:cubicBezTo>
                <a:cubicBezTo>
                  <a:pt x="3053949" y="54353"/>
                  <a:pt x="3051174" y="60566"/>
                  <a:pt x="3048037" y="66599"/>
                </a:cubicBezTo>
                <a:cubicBezTo>
                  <a:pt x="3053829" y="73476"/>
                  <a:pt x="3057961" y="80081"/>
                  <a:pt x="3060434" y="86415"/>
                </a:cubicBezTo>
                <a:cubicBezTo>
                  <a:pt x="3062908" y="92749"/>
                  <a:pt x="3064145" y="99053"/>
                  <a:pt x="3064145" y="105327"/>
                </a:cubicBezTo>
                <a:cubicBezTo>
                  <a:pt x="3064145" y="110153"/>
                  <a:pt x="3063692" y="114195"/>
                  <a:pt x="3062787" y="117453"/>
                </a:cubicBezTo>
                <a:cubicBezTo>
                  <a:pt x="3061882" y="120710"/>
                  <a:pt x="3060434" y="123364"/>
                  <a:pt x="3058444" y="125415"/>
                </a:cubicBezTo>
                <a:cubicBezTo>
                  <a:pt x="3056453" y="127466"/>
                  <a:pt x="3053919" y="129035"/>
                  <a:pt x="3050843" y="130121"/>
                </a:cubicBezTo>
                <a:cubicBezTo>
                  <a:pt x="3047766" y="131207"/>
                  <a:pt x="3044056" y="131991"/>
                  <a:pt x="3039713" y="132473"/>
                </a:cubicBezTo>
                <a:lnTo>
                  <a:pt x="3031750" y="133378"/>
                </a:lnTo>
                <a:lnTo>
                  <a:pt x="3027587" y="120529"/>
                </a:lnTo>
                <a:lnTo>
                  <a:pt x="3038446" y="119805"/>
                </a:lnTo>
                <a:cubicBezTo>
                  <a:pt x="3041100" y="119564"/>
                  <a:pt x="3043302" y="119142"/>
                  <a:pt x="3045051" y="118538"/>
                </a:cubicBezTo>
                <a:cubicBezTo>
                  <a:pt x="3046801" y="117935"/>
                  <a:pt x="3048128" y="117030"/>
                  <a:pt x="3049033" y="115824"/>
                </a:cubicBezTo>
                <a:cubicBezTo>
                  <a:pt x="3049938" y="114617"/>
                  <a:pt x="3050571" y="113049"/>
                  <a:pt x="3050933" y="111118"/>
                </a:cubicBezTo>
                <a:cubicBezTo>
                  <a:pt x="3051295" y="109188"/>
                  <a:pt x="3051476" y="106775"/>
                  <a:pt x="3051476" y="103879"/>
                </a:cubicBezTo>
                <a:cubicBezTo>
                  <a:pt x="3051476" y="99174"/>
                  <a:pt x="3050149" y="93775"/>
                  <a:pt x="3047495" y="87682"/>
                </a:cubicBezTo>
                <a:cubicBezTo>
                  <a:pt x="3044841" y="81589"/>
                  <a:pt x="3040437" y="75285"/>
                  <a:pt x="3034283" y="68770"/>
                </a:cubicBezTo>
                <a:cubicBezTo>
                  <a:pt x="3037421" y="62376"/>
                  <a:pt x="3040225" y="55800"/>
                  <a:pt x="3042699" y="49044"/>
                </a:cubicBezTo>
                <a:cubicBezTo>
                  <a:pt x="3045172" y="42288"/>
                  <a:pt x="3047495" y="35411"/>
                  <a:pt x="3049666" y="28413"/>
                </a:cubicBezTo>
                <a:lnTo>
                  <a:pt x="3020348" y="28413"/>
                </a:lnTo>
                <a:lnTo>
                  <a:pt x="3020348" y="169030"/>
                </a:lnTo>
                <a:lnTo>
                  <a:pt x="3007680" y="169030"/>
                </a:lnTo>
                <a:close/>
                <a:moveTo>
                  <a:pt x="2123455" y="14659"/>
                </a:moveTo>
                <a:lnTo>
                  <a:pt x="2221001" y="14659"/>
                </a:lnTo>
                <a:lnTo>
                  <a:pt x="2221001" y="26784"/>
                </a:lnTo>
                <a:lnTo>
                  <a:pt x="2176119" y="26784"/>
                </a:lnTo>
                <a:lnTo>
                  <a:pt x="2176119" y="51397"/>
                </a:lnTo>
                <a:lnTo>
                  <a:pt x="2212133" y="51397"/>
                </a:lnTo>
                <a:lnTo>
                  <a:pt x="2212133" y="123244"/>
                </a:lnTo>
                <a:cubicBezTo>
                  <a:pt x="2212133" y="126863"/>
                  <a:pt x="2211861" y="129789"/>
                  <a:pt x="2211319" y="132021"/>
                </a:cubicBezTo>
                <a:cubicBezTo>
                  <a:pt x="2210776" y="134253"/>
                  <a:pt x="2209841" y="136063"/>
                  <a:pt x="2208513" y="137450"/>
                </a:cubicBezTo>
                <a:cubicBezTo>
                  <a:pt x="2207187" y="138838"/>
                  <a:pt x="2205377" y="139893"/>
                  <a:pt x="2203085" y="140617"/>
                </a:cubicBezTo>
                <a:cubicBezTo>
                  <a:pt x="2200792" y="141341"/>
                  <a:pt x="2197897" y="141884"/>
                  <a:pt x="2194397" y="142246"/>
                </a:cubicBezTo>
                <a:lnTo>
                  <a:pt x="2186435" y="143151"/>
                </a:lnTo>
                <a:lnTo>
                  <a:pt x="2182453" y="129940"/>
                </a:lnTo>
                <a:lnTo>
                  <a:pt x="2190416" y="129216"/>
                </a:lnTo>
                <a:cubicBezTo>
                  <a:pt x="2192467" y="129095"/>
                  <a:pt x="2194096" y="128854"/>
                  <a:pt x="2195303" y="128492"/>
                </a:cubicBezTo>
                <a:cubicBezTo>
                  <a:pt x="2196509" y="128130"/>
                  <a:pt x="2197444" y="127587"/>
                  <a:pt x="2198107" y="126863"/>
                </a:cubicBezTo>
                <a:cubicBezTo>
                  <a:pt x="2198771" y="126139"/>
                  <a:pt x="2199193" y="125084"/>
                  <a:pt x="2199374" y="123696"/>
                </a:cubicBezTo>
                <a:cubicBezTo>
                  <a:pt x="2199555" y="122309"/>
                  <a:pt x="2199646" y="120529"/>
                  <a:pt x="2199646" y="118357"/>
                </a:cubicBezTo>
                <a:lnTo>
                  <a:pt x="2199646" y="64065"/>
                </a:lnTo>
                <a:lnTo>
                  <a:pt x="2176119" y="64065"/>
                </a:lnTo>
                <a:lnTo>
                  <a:pt x="2176119" y="166678"/>
                </a:lnTo>
                <a:lnTo>
                  <a:pt x="2163632" y="166678"/>
                </a:lnTo>
                <a:lnTo>
                  <a:pt x="2163632" y="64065"/>
                </a:lnTo>
                <a:lnTo>
                  <a:pt x="2141915" y="64065"/>
                </a:lnTo>
                <a:lnTo>
                  <a:pt x="2141915" y="141522"/>
                </a:lnTo>
                <a:lnTo>
                  <a:pt x="2129427" y="141522"/>
                </a:lnTo>
                <a:lnTo>
                  <a:pt x="2129427" y="51397"/>
                </a:lnTo>
                <a:lnTo>
                  <a:pt x="2163632" y="51397"/>
                </a:lnTo>
                <a:lnTo>
                  <a:pt x="2163632" y="26784"/>
                </a:lnTo>
                <a:lnTo>
                  <a:pt x="2123455" y="26784"/>
                </a:lnTo>
                <a:close/>
                <a:moveTo>
                  <a:pt x="762247" y="13392"/>
                </a:moveTo>
                <a:lnTo>
                  <a:pt x="829570" y="13392"/>
                </a:lnTo>
                <a:lnTo>
                  <a:pt x="829570" y="44339"/>
                </a:lnTo>
                <a:lnTo>
                  <a:pt x="839705" y="44339"/>
                </a:lnTo>
                <a:lnTo>
                  <a:pt x="839705" y="56102"/>
                </a:lnTo>
                <a:lnTo>
                  <a:pt x="829570" y="56102"/>
                </a:lnTo>
                <a:lnTo>
                  <a:pt x="829570" y="87049"/>
                </a:lnTo>
                <a:lnTo>
                  <a:pt x="788308" y="87049"/>
                </a:lnTo>
                <a:cubicBezTo>
                  <a:pt x="786739" y="93081"/>
                  <a:pt x="784749" y="98933"/>
                  <a:pt x="782336" y="104603"/>
                </a:cubicBezTo>
                <a:lnTo>
                  <a:pt x="831199" y="104603"/>
                </a:lnTo>
                <a:lnTo>
                  <a:pt x="831199" y="157448"/>
                </a:lnTo>
                <a:lnTo>
                  <a:pt x="776182" y="157448"/>
                </a:lnTo>
                <a:lnTo>
                  <a:pt x="776182" y="116910"/>
                </a:lnTo>
                <a:cubicBezTo>
                  <a:pt x="774131" y="120529"/>
                  <a:pt x="771869" y="124239"/>
                  <a:pt x="769396" y="128040"/>
                </a:cubicBezTo>
                <a:cubicBezTo>
                  <a:pt x="766922" y="131840"/>
                  <a:pt x="764178" y="135791"/>
                  <a:pt x="761161" y="139893"/>
                </a:cubicBezTo>
                <a:lnTo>
                  <a:pt x="751389" y="131569"/>
                </a:lnTo>
                <a:cubicBezTo>
                  <a:pt x="756697" y="124933"/>
                  <a:pt x="761342" y="118026"/>
                  <a:pt x="765324" y="110847"/>
                </a:cubicBezTo>
                <a:cubicBezTo>
                  <a:pt x="769305" y="103668"/>
                  <a:pt x="772563" y="95736"/>
                  <a:pt x="775096" y="87049"/>
                </a:cubicBezTo>
                <a:lnTo>
                  <a:pt x="761342" y="87049"/>
                </a:lnTo>
                <a:lnTo>
                  <a:pt x="761342" y="75104"/>
                </a:lnTo>
                <a:lnTo>
                  <a:pt x="777992" y="75104"/>
                </a:lnTo>
                <a:cubicBezTo>
                  <a:pt x="779199" y="69193"/>
                  <a:pt x="780104" y="62858"/>
                  <a:pt x="780707" y="56102"/>
                </a:cubicBezTo>
                <a:lnTo>
                  <a:pt x="758085" y="56102"/>
                </a:lnTo>
                <a:lnTo>
                  <a:pt x="758085" y="44339"/>
                </a:lnTo>
                <a:lnTo>
                  <a:pt x="781250" y="44339"/>
                </a:lnTo>
                <a:cubicBezTo>
                  <a:pt x="781491" y="40116"/>
                  <a:pt x="781672" y="36346"/>
                  <a:pt x="781793" y="33028"/>
                </a:cubicBezTo>
                <a:cubicBezTo>
                  <a:pt x="781913" y="29710"/>
                  <a:pt x="782034" y="27025"/>
                  <a:pt x="782154" y="24974"/>
                </a:cubicBezTo>
                <a:lnTo>
                  <a:pt x="762247" y="24974"/>
                </a:lnTo>
                <a:close/>
                <a:moveTo>
                  <a:pt x="3567188" y="12306"/>
                </a:moveTo>
                <a:lnTo>
                  <a:pt x="3682107" y="12306"/>
                </a:lnTo>
                <a:lnTo>
                  <a:pt x="3682107" y="57188"/>
                </a:lnTo>
                <a:lnTo>
                  <a:pt x="3580761" y="57188"/>
                </a:lnTo>
                <a:lnTo>
                  <a:pt x="3580761" y="66056"/>
                </a:lnTo>
                <a:cubicBezTo>
                  <a:pt x="3580761" y="68589"/>
                  <a:pt x="3580942" y="70640"/>
                  <a:pt x="3581304" y="72209"/>
                </a:cubicBezTo>
                <a:cubicBezTo>
                  <a:pt x="3581666" y="73777"/>
                  <a:pt x="3582390" y="74984"/>
                  <a:pt x="3583476" y="75828"/>
                </a:cubicBezTo>
                <a:cubicBezTo>
                  <a:pt x="3584561" y="76673"/>
                  <a:pt x="3586040" y="77276"/>
                  <a:pt x="3587909" y="77638"/>
                </a:cubicBezTo>
                <a:cubicBezTo>
                  <a:pt x="3589780" y="78000"/>
                  <a:pt x="3592283" y="78241"/>
                  <a:pt x="3595420" y="78362"/>
                </a:cubicBezTo>
                <a:cubicBezTo>
                  <a:pt x="3618947" y="79327"/>
                  <a:pt x="3642474" y="79327"/>
                  <a:pt x="3666000" y="78362"/>
                </a:cubicBezTo>
                <a:cubicBezTo>
                  <a:pt x="3671912" y="78121"/>
                  <a:pt x="3676015" y="77638"/>
                  <a:pt x="3678307" y="76914"/>
                </a:cubicBezTo>
                <a:cubicBezTo>
                  <a:pt x="3680599" y="76190"/>
                  <a:pt x="3681987" y="75044"/>
                  <a:pt x="3682469" y="73476"/>
                </a:cubicBezTo>
                <a:cubicBezTo>
                  <a:pt x="3683073" y="71787"/>
                  <a:pt x="3683555" y="69947"/>
                  <a:pt x="3683917" y="67956"/>
                </a:cubicBezTo>
                <a:cubicBezTo>
                  <a:pt x="3684279" y="65965"/>
                  <a:pt x="3684581" y="64005"/>
                  <a:pt x="3684822" y="62074"/>
                </a:cubicBezTo>
                <a:lnTo>
                  <a:pt x="3699300" y="68951"/>
                </a:lnTo>
                <a:cubicBezTo>
                  <a:pt x="3698817" y="71726"/>
                  <a:pt x="3698335" y="74019"/>
                  <a:pt x="3697852" y="75828"/>
                </a:cubicBezTo>
                <a:cubicBezTo>
                  <a:pt x="3697369" y="77638"/>
                  <a:pt x="3696706" y="79749"/>
                  <a:pt x="3695861" y="82162"/>
                </a:cubicBezTo>
                <a:cubicBezTo>
                  <a:pt x="3695499" y="83369"/>
                  <a:pt x="3694836" y="84455"/>
                  <a:pt x="3693871" y="85420"/>
                </a:cubicBezTo>
                <a:cubicBezTo>
                  <a:pt x="3692905" y="86385"/>
                  <a:pt x="3691518" y="87260"/>
                  <a:pt x="3689708" y="88044"/>
                </a:cubicBezTo>
                <a:cubicBezTo>
                  <a:pt x="3687898" y="88828"/>
                  <a:pt x="3685545" y="89462"/>
                  <a:pt x="3682650" y="89944"/>
                </a:cubicBezTo>
                <a:cubicBezTo>
                  <a:pt x="3679755" y="90427"/>
                  <a:pt x="3676195" y="90729"/>
                  <a:pt x="3671973" y="90849"/>
                </a:cubicBezTo>
                <a:cubicBezTo>
                  <a:pt x="3645068" y="91814"/>
                  <a:pt x="3618223" y="91814"/>
                  <a:pt x="3591439" y="90849"/>
                </a:cubicBezTo>
                <a:cubicBezTo>
                  <a:pt x="3586854" y="90729"/>
                  <a:pt x="3582993" y="90336"/>
                  <a:pt x="3579856" y="89673"/>
                </a:cubicBezTo>
                <a:cubicBezTo>
                  <a:pt x="3576719" y="89009"/>
                  <a:pt x="3574216" y="87863"/>
                  <a:pt x="3572346" y="86234"/>
                </a:cubicBezTo>
                <a:cubicBezTo>
                  <a:pt x="3570476" y="84606"/>
                  <a:pt x="3569149" y="82404"/>
                  <a:pt x="3568364" y="79629"/>
                </a:cubicBezTo>
                <a:cubicBezTo>
                  <a:pt x="3567580" y="76854"/>
                  <a:pt x="3567188" y="73295"/>
                  <a:pt x="3567188" y="68951"/>
                </a:cubicBezTo>
                <a:close/>
                <a:moveTo>
                  <a:pt x="2816275" y="12306"/>
                </a:moveTo>
                <a:lnTo>
                  <a:pt x="2955083" y="12306"/>
                </a:lnTo>
                <a:lnTo>
                  <a:pt x="2955083" y="167764"/>
                </a:lnTo>
                <a:lnTo>
                  <a:pt x="2941148" y="167764"/>
                </a:lnTo>
                <a:lnTo>
                  <a:pt x="2941148" y="157448"/>
                </a:lnTo>
                <a:lnTo>
                  <a:pt x="2830029" y="157448"/>
                </a:lnTo>
                <a:lnTo>
                  <a:pt x="2830029" y="167764"/>
                </a:lnTo>
                <a:lnTo>
                  <a:pt x="2816275" y="167764"/>
                </a:lnTo>
                <a:close/>
                <a:moveTo>
                  <a:pt x="405069" y="9229"/>
                </a:moveTo>
                <a:cubicBezTo>
                  <a:pt x="406758" y="11039"/>
                  <a:pt x="408568" y="13060"/>
                  <a:pt x="410499" y="15292"/>
                </a:cubicBezTo>
                <a:cubicBezTo>
                  <a:pt x="412429" y="17524"/>
                  <a:pt x="414359" y="19847"/>
                  <a:pt x="416290" y="22260"/>
                </a:cubicBezTo>
                <a:cubicBezTo>
                  <a:pt x="418220" y="24673"/>
                  <a:pt x="420090" y="27116"/>
                  <a:pt x="421900" y="29589"/>
                </a:cubicBezTo>
                <a:cubicBezTo>
                  <a:pt x="423710" y="32062"/>
                  <a:pt x="425459" y="34445"/>
                  <a:pt x="427148" y="36738"/>
                </a:cubicBezTo>
                <a:lnTo>
                  <a:pt x="417195" y="46872"/>
                </a:lnTo>
                <a:cubicBezTo>
                  <a:pt x="415506" y="44459"/>
                  <a:pt x="413666" y="41835"/>
                  <a:pt x="411675" y="39000"/>
                </a:cubicBezTo>
                <a:cubicBezTo>
                  <a:pt x="409684" y="36165"/>
                  <a:pt x="407663" y="33390"/>
                  <a:pt x="405612" y="30675"/>
                </a:cubicBezTo>
                <a:cubicBezTo>
                  <a:pt x="403561" y="27960"/>
                  <a:pt x="401510" y="25397"/>
                  <a:pt x="399459" y="22984"/>
                </a:cubicBezTo>
                <a:cubicBezTo>
                  <a:pt x="397408" y="20571"/>
                  <a:pt x="395598" y="18580"/>
                  <a:pt x="394030" y="17011"/>
                </a:cubicBezTo>
                <a:close/>
                <a:moveTo>
                  <a:pt x="250764" y="8868"/>
                </a:moveTo>
                <a:cubicBezTo>
                  <a:pt x="255228" y="11642"/>
                  <a:pt x="259150" y="14417"/>
                  <a:pt x="262528" y="17192"/>
                </a:cubicBezTo>
                <a:cubicBezTo>
                  <a:pt x="265906" y="19967"/>
                  <a:pt x="269013" y="23285"/>
                  <a:pt x="271848" y="27146"/>
                </a:cubicBezTo>
                <a:cubicBezTo>
                  <a:pt x="274683" y="31007"/>
                  <a:pt x="277458" y="35682"/>
                  <a:pt x="280173" y="41172"/>
                </a:cubicBezTo>
                <a:cubicBezTo>
                  <a:pt x="282887" y="46661"/>
                  <a:pt x="285813" y="53568"/>
                  <a:pt x="288950" y="61893"/>
                </a:cubicBezTo>
                <a:cubicBezTo>
                  <a:pt x="292208" y="70459"/>
                  <a:pt x="296129" y="78995"/>
                  <a:pt x="300713" y="87501"/>
                </a:cubicBezTo>
                <a:cubicBezTo>
                  <a:pt x="305298" y="96007"/>
                  <a:pt x="310486" y="104211"/>
                  <a:pt x="316277" y="112114"/>
                </a:cubicBezTo>
                <a:cubicBezTo>
                  <a:pt x="322069" y="120016"/>
                  <a:pt x="328372" y="127497"/>
                  <a:pt x="335189" y="134555"/>
                </a:cubicBezTo>
                <a:cubicBezTo>
                  <a:pt x="342006" y="141613"/>
                  <a:pt x="349275" y="147856"/>
                  <a:pt x="356997" y="153286"/>
                </a:cubicBezTo>
                <a:lnTo>
                  <a:pt x="346319" y="165411"/>
                </a:lnTo>
                <a:cubicBezTo>
                  <a:pt x="337994" y="159137"/>
                  <a:pt x="330454" y="152381"/>
                  <a:pt x="323697" y="145142"/>
                </a:cubicBezTo>
                <a:cubicBezTo>
                  <a:pt x="316941" y="137903"/>
                  <a:pt x="310758" y="130121"/>
                  <a:pt x="305147" y="121796"/>
                </a:cubicBezTo>
                <a:cubicBezTo>
                  <a:pt x="299537" y="113471"/>
                  <a:pt x="294409" y="104603"/>
                  <a:pt x="289764" y="95193"/>
                </a:cubicBezTo>
                <a:cubicBezTo>
                  <a:pt x="285119" y="85782"/>
                  <a:pt x="280686" y="75768"/>
                  <a:pt x="276463" y="65151"/>
                </a:cubicBezTo>
                <a:cubicBezTo>
                  <a:pt x="270310" y="83852"/>
                  <a:pt x="261201" y="101708"/>
                  <a:pt x="249136" y="118719"/>
                </a:cubicBezTo>
                <a:cubicBezTo>
                  <a:pt x="237071" y="135731"/>
                  <a:pt x="222291" y="150873"/>
                  <a:pt x="204797" y="164144"/>
                </a:cubicBezTo>
                <a:lnTo>
                  <a:pt x="194481" y="153286"/>
                </a:lnTo>
                <a:cubicBezTo>
                  <a:pt x="214026" y="138687"/>
                  <a:pt x="229922" y="121947"/>
                  <a:pt x="242168" y="103065"/>
                </a:cubicBezTo>
                <a:cubicBezTo>
                  <a:pt x="254414" y="84183"/>
                  <a:pt x="262829" y="64668"/>
                  <a:pt x="267414" y="44520"/>
                </a:cubicBezTo>
                <a:cubicBezTo>
                  <a:pt x="265966" y="41865"/>
                  <a:pt x="264428" y="39422"/>
                  <a:pt x="262799" y="37190"/>
                </a:cubicBezTo>
                <a:cubicBezTo>
                  <a:pt x="261170" y="34958"/>
                  <a:pt x="259361" y="32847"/>
                  <a:pt x="257370" y="30856"/>
                </a:cubicBezTo>
                <a:cubicBezTo>
                  <a:pt x="255379" y="28865"/>
                  <a:pt x="253147" y="26905"/>
                  <a:pt x="250674" y="24974"/>
                </a:cubicBezTo>
                <a:cubicBezTo>
                  <a:pt x="248201" y="23044"/>
                  <a:pt x="245395" y="20993"/>
                  <a:pt x="242259" y="18821"/>
                </a:cubicBezTo>
                <a:close/>
                <a:moveTo>
                  <a:pt x="1078772" y="8687"/>
                </a:moveTo>
                <a:lnTo>
                  <a:pt x="1082211" y="22079"/>
                </a:lnTo>
                <a:cubicBezTo>
                  <a:pt x="1073283" y="23406"/>
                  <a:pt x="1064083" y="24612"/>
                  <a:pt x="1054612" y="25698"/>
                </a:cubicBezTo>
                <a:cubicBezTo>
                  <a:pt x="1045141" y="26784"/>
                  <a:pt x="1035700" y="27689"/>
                  <a:pt x="1026290" y="28413"/>
                </a:cubicBezTo>
                <a:cubicBezTo>
                  <a:pt x="1016879" y="29137"/>
                  <a:pt x="1007710" y="29740"/>
                  <a:pt x="998782" y="30223"/>
                </a:cubicBezTo>
                <a:cubicBezTo>
                  <a:pt x="989854" y="30705"/>
                  <a:pt x="981408" y="31067"/>
                  <a:pt x="973445" y="31308"/>
                </a:cubicBezTo>
                <a:lnTo>
                  <a:pt x="973445" y="55921"/>
                </a:lnTo>
                <a:lnTo>
                  <a:pt x="1095784" y="55921"/>
                </a:lnTo>
                <a:lnTo>
                  <a:pt x="1095784" y="68408"/>
                </a:lnTo>
                <a:lnTo>
                  <a:pt x="973445" y="68408"/>
                </a:lnTo>
                <a:cubicBezTo>
                  <a:pt x="973445" y="79146"/>
                  <a:pt x="972932" y="88647"/>
                  <a:pt x="971907" y="96912"/>
                </a:cubicBezTo>
                <a:cubicBezTo>
                  <a:pt x="970881" y="105176"/>
                  <a:pt x="969253" y="112928"/>
                  <a:pt x="967020" y="120167"/>
                </a:cubicBezTo>
                <a:cubicBezTo>
                  <a:pt x="964788" y="127406"/>
                  <a:pt x="961893" y="134464"/>
                  <a:pt x="958334" y="141341"/>
                </a:cubicBezTo>
                <a:cubicBezTo>
                  <a:pt x="954775" y="148218"/>
                  <a:pt x="950401" y="155518"/>
                  <a:pt x="945213" y="163239"/>
                </a:cubicBezTo>
                <a:lnTo>
                  <a:pt x="933993" y="157448"/>
                </a:lnTo>
                <a:cubicBezTo>
                  <a:pt x="939060" y="150088"/>
                  <a:pt x="943313" y="143151"/>
                  <a:pt x="946751" y="136636"/>
                </a:cubicBezTo>
                <a:cubicBezTo>
                  <a:pt x="950190" y="130121"/>
                  <a:pt x="952904" y="123304"/>
                  <a:pt x="954895" y="116186"/>
                </a:cubicBezTo>
                <a:cubicBezTo>
                  <a:pt x="956886" y="109067"/>
                  <a:pt x="958304" y="101285"/>
                  <a:pt x="959148" y="92840"/>
                </a:cubicBezTo>
                <a:cubicBezTo>
                  <a:pt x="959993" y="84394"/>
                  <a:pt x="960415" y="74561"/>
                  <a:pt x="960415" y="63341"/>
                </a:cubicBezTo>
                <a:lnTo>
                  <a:pt x="960415" y="18459"/>
                </a:lnTo>
                <a:cubicBezTo>
                  <a:pt x="979598" y="18218"/>
                  <a:pt x="999144" y="17373"/>
                  <a:pt x="1019051" y="15926"/>
                </a:cubicBezTo>
                <a:cubicBezTo>
                  <a:pt x="1038958" y="14478"/>
                  <a:pt x="1058865" y="12065"/>
                  <a:pt x="1078772" y="8687"/>
                </a:cubicBezTo>
                <a:close/>
                <a:moveTo>
                  <a:pt x="2314203" y="7963"/>
                </a:moveTo>
                <a:lnTo>
                  <a:pt x="2316737" y="20450"/>
                </a:lnTo>
                <a:cubicBezTo>
                  <a:pt x="2312997" y="21536"/>
                  <a:pt x="2308774" y="22622"/>
                  <a:pt x="2304069" y="23707"/>
                </a:cubicBezTo>
                <a:cubicBezTo>
                  <a:pt x="2299363" y="24793"/>
                  <a:pt x="2294477" y="25819"/>
                  <a:pt x="2289409" y="26784"/>
                </a:cubicBezTo>
                <a:lnTo>
                  <a:pt x="2289409" y="53206"/>
                </a:lnTo>
                <a:lnTo>
                  <a:pt x="2320175" y="53206"/>
                </a:lnTo>
                <a:lnTo>
                  <a:pt x="2320175" y="66418"/>
                </a:lnTo>
                <a:lnTo>
                  <a:pt x="2289409" y="66418"/>
                </a:lnTo>
                <a:lnTo>
                  <a:pt x="2289409" y="85420"/>
                </a:lnTo>
                <a:lnTo>
                  <a:pt x="2294839" y="80172"/>
                </a:lnTo>
                <a:cubicBezTo>
                  <a:pt x="2296649" y="81740"/>
                  <a:pt x="2298820" y="83761"/>
                  <a:pt x="2301354" y="86234"/>
                </a:cubicBezTo>
                <a:cubicBezTo>
                  <a:pt x="2303887" y="88708"/>
                  <a:pt x="2306451" y="91302"/>
                  <a:pt x="2309045" y="94016"/>
                </a:cubicBezTo>
                <a:cubicBezTo>
                  <a:pt x="2311639" y="96731"/>
                  <a:pt x="2314113" y="99385"/>
                  <a:pt x="2316465" y="101979"/>
                </a:cubicBezTo>
                <a:cubicBezTo>
                  <a:pt x="2318818" y="104573"/>
                  <a:pt x="2320718" y="106835"/>
                  <a:pt x="2322166" y="108766"/>
                </a:cubicBezTo>
                <a:lnTo>
                  <a:pt x="2313117" y="119986"/>
                </a:lnTo>
                <a:cubicBezTo>
                  <a:pt x="2311790" y="117935"/>
                  <a:pt x="2310161" y="115673"/>
                  <a:pt x="2308231" y="113200"/>
                </a:cubicBezTo>
                <a:cubicBezTo>
                  <a:pt x="2306301" y="110726"/>
                  <a:pt x="2304249" y="108223"/>
                  <a:pt x="2302077" y="105689"/>
                </a:cubicBezTo>
                <a:cubicBezTo>
                  <a:pt x="2299906" y="103156"/>
                  <a:pt x="2297734" y="100682"/>
                  <a:pt x="2295563" y="98269"/>
                </a:cubicBezTo>
                <a:cubicBezTo>
                  <a:pt x="2293391" y="95856"/>
                  <a:pt x="2291340" y="93684"/>
                  <a:pt x="2289409" y="91754"/>
                </a:cubicBezTo>
                <a:lnTo>
                  <a:pt x="2289409" y="168126"/>
                </a:lnTo>
                <a:lnTo>
                  <a:pt x="2276741" y="168126"/>
                </a:lnTo>
                <a:lnTo>
                  <a:pt x="2276741" y="88678"/>
                </a:lnTo>
                <a:cubicBezTo>
                  <a:pt x="2272277" y="97123"/>
                  <a:pt x="2267542" y="105086"/>
                  <a:pt x="2262535" y="112566"/>
                </a:cubicBezTo>
                <a:cubicBezTo>
                  <a:pt x="2257528" y="120047"/>
                  <a:pt x="2252551" y="126803"/>
                  <a:pt x="2247604" y="132835"/>
                </a:cubicBezTo>
                <a:lnTo>
                  <a:pt x="2239098" y="122520"/>
                </a:lnTo>
                <a:cubicBezTo>
                  <a:pt x="2242597" y="118659"/>
                  <a:pt x="2246036" y="114466"/>
                  <a:pt x="2249414" y="109942"/>
                </a:cubicBezTo>
                <a:cubicBezTo>
                  <a:pt x="2252792" y="105418"/>
                  <a:pt x="2256080" y="100743"/>
                  <a:pt x="2259277" y="95917"/>
                </a:cubicBezTo>
                <a:cubicBezTo>
                  <a:pt x="2262474" y="91091"/>
                  <a:pt x="2265461" y="86174"/>
                  <a:pt x="2268235" y="81167"/>
                </a:cubicBezTo>
                <a:cubicBezTo>
                  <a:pt x="2271010" y="76160"/>
                  <a:pt x="2273484" y="71244"/>
                  <a:pt x="2275655" y="66418"/>
                </a:cubicBezTo>
                <a:lnTo>
                  <a:pt x="2245433" y="66418"/>
                </a:lnTo>
                <a:lnTo>
                  <a:pt x="2245433" y="53206"/>
                </a:lnTo>
                <a:lnTo>
                  <a:pt x="2276741" y="53206"/>
                </a:lnTo>
                <a:lnTo>
                  <a:pt x="2276741" y="29137"/>
                </a:lnTo>
                <a:cubicBezTo>
                  <a:pt x="2271674" y="29981"/>
                  <a:pt x="2266787" y="30735"/>
                  <a:pt x="2262082" y="31399"/>
                </a:cubicBezTo>
                <a:cubicBezTo>
                  <a:pt x="2257377" y="32062"/>
                  <a:pt x="2253094" y="32575"/>
                  <a:pt x="2249233" y="32937"/>
                </a:cubicBezTo>
                <a:lnTo>
                  <a:pt x="2246518" y="20450"/>
                </a:lnTo>
                <a:cubicBezTo>
                  <a:pt x="2251344" y="19967"/>
                  <a:pt x="2256773" y="19304"/>
                  <a:pt x="2262806" y="18459"/>
                </a:cubicBezTo>
                <a:cubicBezTo>
                  <a:pt x="2268839" y="17615"/>
                  <a:pt x="2274931" y="16619"/>
                  <a:pt x="2281085" y="15473"/>
                </a:cubicBezTo>
                <a:cubicBezTo>
                  <a:pt x="2287238" y="14327"/>
                  <a:pt x="2293180" y="13120"/>
                  <a:pt x="2298911" y="11854"/>
                </a:cubicBezTo>
                <a:cubicBezTo>
                  <a:pt x="2304641" y="10587"/>
                  <a:pt x="2309739" y="9290"/>
                  <a:pt x="2314203" y="7963"/>
                </a:cubicBezTo>
                <a:close/>
                <a:moveTo>
                  <a:pt x="3091833" y="5972"/>
                </a:moveTo>
                <a:lnTo>
                  <a:pt x="3105226" y="6515"/>
                </a:lnTo>
                <a:lnTo>
                  <a:pt x="3105226" y="30766"/>
                </a:lnTo>
                <a:cubicBezTo>
                  <a:pt x="3105226" y="32093"/>
                  <a:pt x="3105226" y="33329"/>
                  <a:pt x="3105226" y="34475"/>
                </a:cubicBezTo>
                <a:cubicBezTo>
                  <a:pt x="3105226" y="35622"/>
                  <a:pt x="3105165" y="36798"/>
                  <a:pt x="3105045" y="38004"/>
                </a:cubicBezTo>
                <a:cubicBezTo>
                  <a:pt x="3105769" y="51879"/>
                  <a:pt x="3107337" y="64306"/>
                  <a:pt x="3109750" y="75285"/>
                </a:cubicBezTo>
                <a:cubicBezTo>
                  <a:pt x="3112163" y="86265"/>
                  <a:pt x="3115571" y="96429"/>
                  <a:pt x="3119975" y="105780"/>
                </a:cubicBezTo>
                <a:cubicBezTo>
                  <a:pt x="3124379" y="115130"/>
                  <a:pt x="3129899" y="123968"/>
                  <a:pt x="3136534" y="132292"/>
                </a:cubicBezTo>
                <a:cubicBezTo>
                  <a:pt x="3143170" y="140617"/>
                  <a:pt x="3151013" y="149063"/>
                  <a:pt x="3160061" y="157629"/>
                </a:cubicBezTo>
                <a:lnTo>
                  <a:pt x="3149021" y="167764"/>
                </a:lnTo>
                <a:cubicBezTo>
                  <a:pt x="3142627" y="161248"/>
                  <a:pt x="3136806" y="154764"/>
                  <a:pt x="3131557" y="148309"/>
                </a:cubicBezTo>
                <a:cubicBezTo>
                  <a:pt x="3126309" y="141854"/>
                  <a:pt x="3121664" y="135279"/>
                  <a:pt x="3117623" y="128583"/>
                </a:cubicBezTo>
                <a:cubicBezTo>
                  <a:pt x="3113581" y="121886"/>
                  <a:pt x="3110051" y="114949"/>
                  <a:pt x="3107035" y="107770"/>
                </a:cubicBezTo>
                <a:cubicBezTo>
                  <a:pt x="3104019" y="100592"/>
                  <a:pt x="3101546" y="93021"/>
                  <a:pt x="3099615" y="85058"/>
                </a:cubicBezTo>
                <a:cubicBezTo>
                  <a:pt x="3097926" y="92297"/>
                  <a:pt x="3095725" y="99415"/>
                  <a:pt x="3093010" y="106413"/>
                </a:cubicBezTo>
                <a:cubicBezTo>
                  <a:pt x="3090295" y="113411"/>
                  <a:pt x="3086917" y="120348"/>
                  <a:pt x="3082875" y="127225"/>
                </a:cubicBezTo>
                <a:cubicBezTo>
                  <a:pt x="3078833" y="134102"/>
                  <a:pt x="3074037" y="141009"/>
                  <a:pt x="3068488" y="147947"/>
                </a:cubicBezTo>
                <a:cubicBezTo>
                  <a:pt x="3062938" y="154884"/>
                  <a:pt x="3056543" y="161912"/>
                  <a:pt x="3049305" y="169030"/>
                </a:cubicBezTo>
                <a:lnTo>
                  <a:pt x="3038265" y="159258"/>
                </a:lnTo>
                <a:cubicBezTo>
                  <a:pt x="3048641" y="149726"/>
                  <a:pt x="3057267" y="140436"/>
                  <a:pt x="3064145" y="131388"/>
                </a:cubicBezTo>
                <a:cubicBezTo>
                  <a:pt x="3071021" y="122339"/>
                  <a:pt x="3076511" y="112717"/>
                  <a:pt x="3080613" y="102522"/>
                </a:cubicBezTo>
                <a:cubicBezTo>
                  <a:pt x="3084715" y="92327"/>
                  <a:pt x="3087611" y="81258"/>
                  <a:pt x="3089300" y="69313"/>
                </a:cubicBezTo>
                <a:cubicBezTo>
                  <a:pt x="3090989" y="57369"/>
                  <a:pt x="3091833" y="43735"/>
                  <a:pt x="3091833" y="28413"/>
                </a:cubicBezTo>
                <a:close/>
                <a:moveTo>
                  <a:pt x="3431457" y="5429"/>
                </a:moveTo>
                <a:lnTo>
                  <a:pt x="3444487" y="5972"/>
                </a:lnTo>
                <a:lnTo>
                  <a:pt x="3444487" y="30766"/>
                </a:lnTo>
                <a:cubicBezTo>
                  <a:pt x="3449554" y="29680"/>
                  <a:pt x="3455135" y="28383"/>
                  <a:pt x="3461227" y="26875"/>
                </a:cubicBezTo>
                <a:cubicBezTo>
                  <a:pt x="3467320" y="25366"/>
                  <a:pt x="3473443" y="23768"/>
                  <a:pt x="3479596" y="22079"/>
                </a:cubicBezTo>
                <a:cubicBezTo>
                  <a:pt x="3485749" y="20390"/>
                  <a:pt x="3491721" y="18701"/>
                  <a:pt x="3497513" y="17011"/>
                </a:cubicBezTo>
                <a:cubicBezTo>
                  <a:pt x="3503304" y="15322"/>
                  <a:pt x="3508431" y="13754"/>
                  <a:pt x="3512895" y="12306"/>
                </a:cubicBezTo>
                <a:lnTo>
                  <a:pt x="3516334" y="24793"/>
                </a:lnTo>
                <a:cubicBezTo>
                  <a:pt x="3511508" y="26241"/>
                  <a:pt x="3506079" y="27810"/>
                  <a:pt x="3500046" y="29499"/>
                </a:cubicBezTo>
                <a:cubicBezTo>
                  <a:pt x="3494014" y="31188"/>
                  <a:pt x="3487801" y="32847"/>
                  <a:pt x="3481406" y="34475"/>
                </a:cubicBezTo>
                <a:cubicBezTo>
                  <a:pt x="3475011" y="36104"/>
                  <a:pt x="3468647" y="37643"/>
                  <a:pt x="3462313" y="39090"/>
                </a:cubicBezTo>
                <a:cubicBezTo>
                  <a:pt x="3455979" y="40538"/>
                  <a:pt x="3450037" y="41865"/>
                  <a:pt x="3444487" y="43072"/>
                </a:cubicBezTo>
                <a:lnTo>
                  <a:pt x="3444487" y="47596"/>
                </a:lnTo>
                <a:cubicBezTo>
                  <a:pt x="3444487" y="51940"/>
                  <a:pt x="3445211" y="54835"/>
                  <a:pt x="3446659" y="56283"/>
                </a:cubicBezTo>
                <a:cubicBezTo>
                  <a:pt x="3448107" y="57731"/>
                  <a:pt x="3451002" y="58575"/>
                  <a:pt x="3455345" y="58817"/>
                </a:cubicBezTo>
                <a:cubicBezTo>
                  <a:pt x="3462102" y="59299"/>
                  <a:pt x="3469130" y="59541"/>
                  <a:pt x="3476429" y="59541"/>
                </a:cubicBezTo>
                <a:cubicBezTo>
                  <a:pt x="3483729" y="59541"/>
                  <a:pt x="3490756" y="59299"/>
                  <a:pt x="3497513" y="58817"/>
                </a:cubicBezTo>
                <a:cubicBezTo>
                  <a:pt x="3500046" y="58696"/>
                  <a:pt x="3502128" y="58455"/>
                  <a:pt x="3503756" y="58093"/>
                </a:cubicBezTo>
                <a:cubicBezTo>
                  <a:pt x="3505385" y="57731"/>
                  <a:pt x="3506682" y="57158"/>
                  <a:pt x="3507647" y="56373"/>
                </a:cubicBezTo>
                <a:cubicBezTo>
                  <a:pt x="3508613" y="55589"/>
                  <a:pt x="3509306" y="54534"/>
                  <a:pt x="3509728" y="53206"/>
                </a:cubicBezTo>
                <a:cubicBezTo>
                  <a:pt x="3510151" y="51879"/>
                  <a:pt x="3510543" y="50130"/>
                  <a:pt x="3510905" y="47958"/>
                </a:cubicBezTo>
                <a:cubicBezTo>
                  <a:pt x="3511146" y="46148"/>
                  <a:pt x="3511357" y="44308"/>
                  <a:pt x="3511538" y="42438"/>
                </a:cubicBezTo>
                <a:cubicBezTo>
                  <a:pt x="3511719" y="40568"/>
                  <a:pt x="3511870" y="38789"/>
                  <a:pt x="3511991" y="37100"/>
                </a:cubicBezTo>
                <a:lnTo>
                  <a:pt x="3524659" y="41262"/>
                </a:lnTo>
                <a:cubicBezTo>
                  <a:pt x="3524539" y="42710"/>
                  <a:pt x="3524357" y="44429"/>
                  <a:pt x="3524116" y="46420"/>
                </a:cubicBezTo>
                <a:cubicBezTo>
                  <a:pt x="3523875" y="48411"/>
                  <a:pt x="3523513" y="50793"/>
                  <a:pt x="3523030" y="53568"/>
                </a:cubicBezTo>
                <a:cubicBezTo>
                  <a:pt x="3522427" y="56947"/>
                  <a:pt x="3521733" y="59691"/>
                  <a:pt x="3520949" y="61803"/>
                </a:cubicBezTo>
                <a:cubicBezTo>
                  <a:pt x="3520165" y="63914"/>
                  <a:pt x="3518988" y="65603"/>
                  <a:pt x="3517420" y="66870"/>
                </a:cubicBezTo>
                <a:cubicBezTo>
                  <a:pt x="3515852" y="68137"/>
                  <a:pt x="3513861" y="69042"/>
                  <a:pt x="3511448" y="69585"/>
                </a:cubicBezTo>
                <a:cubicBezTo>
                  <a:pt x="3509035" y="70128"/>
                  <a:pt x="3505958" y="70520"/>
                  <a:pt x="3502218" y="70761"/>
                </a:cubicBezTo>
                <a:cubicBezTo>
                  <a:pt x="3494135" y="71244"/>
                  <a:pt x="3485810" y="71485"/>
                  <a:pt x="3477244" y="71485"/>
                </a:cubicBezTo>
                <a:cubicBezTo>
                  <a:pt x="3468677" y="71485"/>
                  <a:pt x="3460353" y="71244"/>
                  <a:pt x="3452269" y="70761"/>
                </a:cubicBezTo>
                <a:cubicBezTo>
                  <a:pt x="3448408" y="70520"/>
                  <a:pt x="3445181" y="70067"/>
                  <a:pt x="3442587" y="69404"/>
                </a:cubicBezTo>
                <a:cubicBezTo>
                  <a:pt x="3439993" y="68740"/>
                  <a:pt x="3437851" y="67624"/>
                  <a:pt x="3436162" y="66056"/>
                </a:cubicBezTo>
                <a:cubicBezTo>
                  <a:pt x="3434473" y="64487"/>
                  <a:pt x="3433267" y="62406"/>
                  <a:pt x="3432543" y="59812"/>
                </a:cubicBezTo>
                <a:cubicBezTo>
                  <a:pt x="3431819" y="57218"/>
                  <a:pt x="3431457" y="53930"/>
                  <a:pt x="3431457" y="49949"/>
                </a:cubicBezTo>
                <a:close/>
                <a:moveTo>
                  <a:pt x="2101739" y="4886"/>
                </a:moveTo>
                <a:lnTo>
                  <a:pt x="2114045" y="5248"/>
                </a:lnTo>
                <a:lnTo>
                  <a:pt x="2114045" y="73114"/>
                </a:lnTo>
                <a:cubicBezTo>
                  <a:pt x="2114045" y="85782"/>
                  <a:pt x="2113562" y="96610"/>
                  <a:pt x="2112597" y="105599"/>
                </a:cubicBezTo>
                <a:cubicBezTo>
                  <a:pt x="2111631" y="114587"/>
                  <a:pt x="2109822" y="122640"/>
                  <a:pt x="2107168" y="129759"/>
                </a:cubicBezTo>
                <a:cubicBezTo>
                  <a:pt x="2104513" y="136877"/>
                  <a:pt x="2100864" y="143483"/>
                  <a:pt x="2096219" y="149576"/>
                </a:cubicBezTo>
                <a:cubicBezTo>
                  <a:pt x="2091574" y="155668"/>
                  <a:pt x="2085571" y="162033"/>
                  <a:pt x="2078212" y="168668"/>
                </a:cubicBezTo>
                <a:lnTo>
                  <a:pt x="2068258" y="159439"/>
                </a:lnTo>
                <a:cubicBezTo>
                  <a:pt x="2073084" y="155216"/>
                  <a:pt x="2077277" y="151265"/>
                  <a:pt x="2080836" y="147585"/>
                </a:cubicBezTo>
                <a:cubicBezTo>
                  <a:pt x="2084395" y="143905"/>
                  <a:pt x="2087441" y="140195"/>
                  <a:pt x="2089975" y="136455"/>
                </a:cubicBezTo>
                <a:cubicBezTo>
                  <a:pt x="2092509" y="132715"/>
                  <a:pt x="2094529" y="128824"/>
                  <a:pt x="2096037" y="124782"/>
                </a:cubicBezTo>
                <a:cubicBezTo>
                  <a:pt x="2097546" y="120740"/>
                  <a:pt x="2098722" y="116276"/>
                  <a:pt x="2099567" y="111390"/>
                </a:cubicBezTo>
                <a:cubicBezTo>
                  <a:pt x="2100411" y="106504"/>
                  <a:pt x="2100985" y="101014"/>
                  <a:pt x="2101286" y="94921"/>
                </a:cubicBezTo>
                <a:cubicBezTo>
                  <a:pt x="2101587" y="88828"/>
                  <a:pt x="2101739" y="81921"/>
                  <a:pt x="2101739" y="74200"/>
                </a:cubicBezTo>
                <a:close/>
                <a:moveTo>
                  <a:pt x="4477825" y="4705"/>
                </a:moveTo>
                <a:lnTo>
                  <a:pt x="4492485" y="5429"/>
                </a:lnTo>
                <a:lnTo>
                  <a:pt x="4492485" y="47234"/>
                </a:lnTo>
                <a:lnTo>
                  <a:pt x="4559989" y="47234"/>
                </a:lnTo>
                <a:lnTo>
                  <a:pt x="4559989" y="60988"/>
                </a:lnTo>
                <a:lnTo>
                  <a:pt x="4491399" y="60988"/>
                </a:lnTo>
                <a:lnTo>
                  <a:pt x="4491399" y="62436"/>
                </a:lnTo>
                <a:cubicBezTo>
                  <a:pt x="4493571" y="74260"/>
                  <a:pt x="4497221" y="84907"/>
                  <a:pt x="4502348" y="94378"/>
                </a:cubicBezTo>
                <a:cubicBezTo>
                  <a:pt x="4507475" y="103849"/>
                  <a:pt x="4513478" y="112295"/>
                  <a:pt x="4520355" y="119715"/>
                </a:cubicBezTo>
                <a:cubicBezTo>
                  <a:pt x="4527232" y="127135"/>
                  <a:pt x="4534621" y="133680"/>
                  <a:pt x="4542525" y="139351"/>
                </a:cubicBezTo>
                <a:cubicBezTo>
                  <a:pt x="4550427" y="145021"/>
                  <a:pt x="4558239" y="149907"/>
                  <a:pt x="4565961" y="154009"/>
                </a:cubicBezTo>
                <a:lnTo>
                  <a:pt x="4556550" y="167040"/>
                </a:lnTo>
                <a:cubicBezTo>
                  <a:pt x="4538573" y="156181"/>
                  <a:pt x="4523613" y="143965"/>
                  <a:pt x="4511668" y="130392"/>
                </a:cubicBezTo>
                <a:cubicBezTo>
                  <a:pt x="4499723" y="116819"/>
                  <a:pt x="4491218" y="103276"/>
                  <a:pt x="4486151" y="89763"/>
                </a:cubicBezTo>
                <a:cubicBezTo>
                  <a:pt x="4483375" y="97364"/>
                  <a:pt x="4479696" y="104694"/>
                  <a:pt x="4475111" y="111752"/>
                </a:cubicBezTo>
                <a:cubicBezTo>
                  <a:pt x="4470527" y="118810"/>
                  <a:pt x="4465217" y="125536"/>
                  <a:pt x="4459185" y="131931"/>
                </a:cubicBezTo>
                <a:cubicBezTo>
                  <a:pt x="4453153" y="138325"/>
                  <a:pt x="4446517" y="144448"/>
                  <a:pt x="4439278" y="150299"/>
                </a:cubicBezTo>
                <a:cubicBezTo>
                  <a:pt x="4432039" y="156151"/>
                  <a:pt x="4424438" y="161731"/>
                  <a:pt x="4416475" y="167040"/>
                </a:cubicBezTo>
                <a:lnTo>
                  <a:pt x="4406341" y="154009"/>
                </a:lnTo>
                <a:cubicBezTo>
                  <a:pt x="4415389" y="148822"/>
                  <a:pt x="4424106" y="142970"/>
                  <a:pt x="4432491" y="136455"/>
                </a:cubicBezTo>
                <a:cubicBezTo>
                  <a:pt x="4440877" y="129940"/>
                  <a:pt x="4448357" y="122821"/>
                  <a:pt x="4454933" y="115100"/>
                </a:cubicBezTo>
                <a:cubicBezTo>
                  <a:pt x="4461507" y="107378"/>
                  <a:pt x="4466847" y="98993"/>
                  <a:pt x="4470949" y="89944"/>
                </a:cubicBezTo>
                <a:cubicBezTo>
                  <a:pt x="4475051" y="80896"/>
                  <a:pt x="4477343" y="71244"/>
                  <a:pt x="4477825" y="60988"/>
                </a:cubicBezTo>
                <a:lnTo>
                  <a:pt x="4412675" y="60988"/>
                </a:lnTo>
                <a:lnTo>
                  <a:pt x="4412675" y="47234"/>
                </a:lnTo>
                <a:lnTo>
                  <a:pt x="4477825" y="47234"/>
                </a:lnTo>
                <a:close/>
                <a:moveTo>
                  <a:pt x="3391643" y="4705"/>
                </a:moveTo>
                <a:lnTo>
                  <a:pt x="3405396" y="5248"/>
                </a:lnTo>
                <a:lnTo>
                  <a:pt x="3405396" y="36557"/>
                </a:lnTo>
                <a:lnTo>
                  <a:pt x="3426027" y="36557"/>
                </a:lnTo>
                <a:lnTo>
                  <a:pt x="3426027" y="49406"/>
                </a:lnTo>
                <a:lnTo>
                  <a:pt x="3405396" y="49406"/>
                </a:lnTo>
                <a:lnTo>
                  <a:pt x="3405396" y="81439"/>
                </a:lnTo>
                <a:cubicBezTo>
                  <a:pt x="3408533" y="80353"/>
                  <a:pt x="3411549" y="79297"/>
                  <a:pt x="3414445" y="78271"/>
                </a:cubicBezTo>
                <a:cubicBezTo>
                  <a:pt x="3417341" y="77246"/>
                  <a:pt x="3419875" y="76251"/>
                  <a:pt x="3422046" y="75285"/>
                </a:cubicBezTo>
                <a:lnTo>
                  <a:pt x="3423494" y="81077"/>
                </a:lnTo>
                <a:lnTo>
                  <a:pt x="3425123" y="88135"/>
                </a:lnTo>
                <a:cubicBezTo>
                  <a:pt x="3422589" y="89220"/>
                  <a:pt x="3419633" y="90397"/>
                  <a:pt x="3416255" y="91664"/>
                </a:cubicBezTo>
                <a:cubicBezTo>
                  <a:pt x="3412877" y="92930"/>
                  <a:pt x="3409257" y="94227"/>
                  <a:pt x="3405396" y="95555"/>
                </a:cubicBezTo>
                <a:lnTo>
                  <a:pt x="3405396" y="146409"/>
                </a:lnTo>
                <a:cubicBezTo>
                  <a:pt x="3405396" y="149907"/>
                  <a:pt x="3405065" y="152713"/>
                  <a:pt x="3404401" y="154824"/>
                </a:cubicBezTo>
                <a:cubicBezTo>
                  <a:pt x="3403738" y="156935"/>
                  <a:pt x="3402591" y="158594"/>
                  <a:pt x="3400963" y="159801"/>
                </a:cubicBezTo>
                <a:cubicBezTo>
                  <a:pt x="3399334" y="161007"/>
                  <a:pt x="3397192" y="161912"/>
                  <a:pt x="3394538" y="162515"/>
                </a:cubicBezTo>
                <a:cubicBezTo>
                  <a:pt x="3391884" y="163119"/>
                  <a:pt x="3388566" y="163601"/>
                  <a:pt x="3384584" y="163963"/>
                </a:cubicBezTo>
                <a:lnTo>
                  <a:pt x="3376078" y="164868"/>
                </a:lnTo>
                <a:lnTo>
                  <a:pt x="3371735" y="152200"/>
                </a:lnTo>
                <a:lnTo>
                  <a:pt x="3380784" y="151476"/>
                </a:lnTo>
                <a:cubicBezTo>
                  <a:pt x="3383076" y="151235"/>
                  <a:pt x="3384916" y="150963"/>
                  <a:pt x="3386303" y="150661"/>
                </a:cubicBezTo>
                <a:cubicBezTo>
                  <a:pt x="3387691" y="150360"/>
                  <a:pt x="3388777" y="149907"/>
                  <a:pt x="3389561" y="149304"/>
                </a:cubicBezTo>
                <a:cubicBezTo>
                  <a:pt x="3390345" y="148701"/>
                  <a:pt x="3390889" y="147826"/>
                  <a:pt x="3391190" y="146680"/>
                </a:cubicBezTo>
                <a:cubicBezTo>
                  <a:pt x="3391491" y="145534"/>
                  <a:pt x="3391643" y="144056"/>
                  <a:pt x="3391643" y="142246"/>
                </a:cubicBezTo>
                <a:lnTo>
                  <a:pt x="3391643" y="100079"/>
                </a:lnTo>
                <a:cubicBezTo>
                  <a:pt x="3387178" y="101527"/>
                  <a:pt x="3382925" y="102854"/>
                  <a:pt x="3378883" y="104060"/>
                </a:cubicBezTo>
                <a:cubicBezTo>
                  <a:pt x="3374842" y="105267"/>
                  <a:pt x="3371313" y="106232"/>
                  <a:pt x="3368297" y="106956"/>
                </a:cubicBezTo>
                <a:lnTo>
                  <a:pt x="3365401" y="93745"/>
                </a:lnTo>
                <a:cubicBezTo>
                  <a:pt x="3368779" y="92900"/>
                  <a:pt x="3372730" y="91814"/>
                  <a:pt x="3377255" y="90487"/>
                </a:cubicBezTo>
                <a:cubicBezTo>
                  <a:pt x="3381779" y="89160"/>
                  <a:pt x="3386575" y="87652"/>
                  <a:pt x="3391643" y="85963"/>
                </a:cubicBezTo>
                <a:lnTo>
                  <a:pt x="3391643" y="49406"/>
                </a:lnTo>
                <a:lnTo>
                  <a:pt x="3369745" y="49406"/>
                </a:lnTo>
                <a:lnTo>
                  <a:pt x="3369745" y="36557"/>
                </a:lnTo>
                <a:lnTo>
                  <a:pt x="3391643" y="36557"/>
                </a:lnTo>
                <a:close/>
                <a:moveTo>
                  <a:pt x="1932412" y="4343"/>
                </a:moveTo>
                <a:lnTo>
                  <a:pt x="1946890" y="4886"/>
                </a:lnTo>
                <a:lnTo>
                  <a:pt x="1946890" y="26422"/>
                </a:lnTo>
                <a:lnTo>
                  <a:pt x="1986343" y="26422"/>
                </a:lnTo>
                <a:lnTo>
                  <a:pt x="1986343" y="38728"/>
                </a:lnTo>
                <a:lnTo>
                  <a:pt x="1946890" y="38728"/>
                </a:lnTo>
                <a:lnTo>
                  <a:pt x="1946890" y="63884"/>
                </a:lnTo>
                <a:lnTo>
                  <a:pt x="1965531" y="63884"/>
                </a:lnTo>
                <a:cubicBezTo>
                  <a:pt x="1974218" y="56283"/>
                  <a:pt x="1982090" y="48350"/>
                  <a:pt x="1989148" y="40086"/>
                </a:cubicBezTo>
                <a:cubicBezTo>
                  <a:pt x="1996206" y="31821"/>
                  <a:pt x="2002510" y="23044"/>
                  <a:pt x="2008060" y="13754"/>
                </a:cubicBezTo>
                <a:lnTo>
                  <a:pt x="2019280" y="21717"/>
                </a:lnTo>
                <a:cubicBezTo>
                  <a:pt x="2009870" y="37160"/>
                  <a:pt x="1998770" y="51216"/>
                  <a:pt x="1985981" y="63884"/>
                </a:cubicBezTo>
                <a:lnTo>
                  <a:pt x="2031406" y="63884"/>
                </a:lnTo>
                <a:lnTo>
                  <a:pt x="2031406" y="77095"/>
                </a:lnTo>
                <a:lnTo>
                  <a:pt x="1971503" y="77095"/>
                </a:lnTo>
                <a:cubicBezTo>
                  <a:pt x="1957508" y="88919"/>
                  <a:pt x="1941642" y="99838"/>
                  <a:pt x="1923907" y="109852"/>
                </a:cubicBezTo>
                <a:lnTo>
                  <a:pt x="1923907" y="121977"/>
                </a:lnTo>
                <a:cubicBezTo>
                  <a:pt x="1930422" y="120167"/>
                  <a:pt x="1937118" y="118146"/>
                  <a:pt x="1943995" y="115914"/>
                </a:cubicBezTo>
                <a:cubicBezTo>
                  <a:pt x="1950872" y="113682"/>
                  <a:pt x="1957749" y="111299"/>
                  <a:pt x="1964626" y="108766"/>
                </a:cubicBezTo>
                <a:cubicBezTo>
                  <a:pt x="1971503" y="106232"/>
                  <a:pt x="1978229" y="103638"/>
                  <a:pt x="1984805" y="100984"/>
                </a:cubicBezTo>
                <a:cubicBezTo>
                  <a:pt x="1991380" y="98330"/>
                  <a:pt x="1997503" y="95615"/>
                  <a:pt x="2003174" y="92840"/>
                </a:cubicBezTo>
                <a:lnTo>
                  <a:pt x="2008241" y="105508"/>
                </a:lnTo>
                <a:cubicBezTo>
                  <a:pt x="2002088" y="108283"/>
                  <a:pt x="1995452" y="111058"/>
                  <a:pt x="1988334" y="113833"/>
                </a:cubicBezTo>
                <a:cubicBezTo>
                  <a:pt x="1981215" y="116608"/>
                  <a:pt x="1973946" y="119292"/>
                  <a:pt x="1966526" y="121886"/>
                </a:cubicBezTo>
                <a:cubicBezTo>
                  <a:pt x="1959106" y="124480"/>
                  <a:pt x="1951747" y="126924"/>
                  <a:pt x="1944447" y="129216"/>
                </a:cubicBezTo>
                <a:cubicBezTo>
                  <a:pt x="1937148" y="131508"/>
                  <a:pt x="1930301" y="133499"/>
                  <a:pt x="1923907" y="135188"/>
                </a:cubicBezTo>
                <a:lnTo>
                  <a:pt x="1923907" y="136274"/>
                </a:lnTo>
                <a:cubicBezTo>
                  <a:pt x="1923907" y="139170"/>
                  <a:pt x="1924057" y="141552"/>
                  <a:pt x="1924359" y="143422"/>
                </a:cubicBezTo>
                <a:cubicBezTo>
                  <a:pt x="1924661" y="145293"/>
                  <a:pt x="1925294" y="146740"/>
                  <a:pt x="1926259" y="147766"/>
                </a:cubicBezTo>
                <a:cubicBezTo>
                  <a:pt x="1927225" y="148791"/>
                  <a:pt x="1928552" y="149515"/>
                  <a:pt x="1930241" y="149938"/>
                </a:cubicBezTo>
                <a:cubicBezTo>
                  <a:pt x="1931930" y="150360"/>
                  <a:pt x="1934222" y="150631"/>
                  <a:pt x="1937118" y="150752"/>
                </a:cubicBezTo>
                <a:cubicBezTo>
                  <a:pt x="1953526" y="151717"/>
                  <a:pt x="1969995" y="151717"/>
                  <a:pt x="1986524" y="150752"/>
                </a:cubicBezTo>
                <a:cubicBezTo>
                  <a:pt x="1991591" y="150511"/>
                  <a:pt x="1995271" y="149847"/>
                  <a:pt x="1997563" y="148761"/>
                </a:cubicBezTo>
                <a:cubicBezTo>
                  <a:pt x="1999856" y="147675"/>
                  <a:pt x="2001364" y="145866"/>
                  <a:pt x="2002088" y="143332"/>
                </a:cubicBezTo>
                <a:cubicBezTo>
                  <a:pt x="2002812" y="140678"/>
                  <a:pt x="2003355" y="137963"/>
                  <a:pt x="2003717" y="135188"/>
                </a:cubicBezTo>
                <a:cubicBezTo>
                  <a:pt x="2004078" y="132413"/>
                  <a:pt x="2004380" y="129638"/>
                  <a:pt x="2004621" y="126863"/>
                </a:cubicBezTo>
                <a:lnTo>
                  <a:pt x="2017471" y="132654"/>
                </a:lnTo>
                <a:cubicBezTo>
                  <a:pt x="2017109" y="136395"/>
                  <a:pt x="2016626" y="139803"/>
                  <a:pt x="2016023" y="142880"/>
                </a:cubicBezTo>
                <a:cubicBezTo>
                  <a:pt x="2015419" y="145956"/>
                  <a:pt x="2014635" y="149123"/>
                  <a:pt x="2013670" y="152381"/>
                </a:cubicBezTo>
                <a:cubicBezTo>
                  <a:pt x="2013067" y="154070"/>
                  <a:pt x="2012313" y="155578"/>
                  <a:pt x="2011408" y="156905"/>
                </a:cubicBezTo>
                <a:cubicBezTo>
                  <a:pt x="2010503" y="158232"/>
                  <a:pt x="2009146" y="159378"/>
                  <a:pt x="2007336" y="160344"/>
                </a:cubicBezTo>
                <a:cubicBezTo>
                  <a:pt x="2005526" y="161309"/>
                  <a:pt x="2003204" y="162063"/>
                  <a:pt x="2000368" y="162606"/>
                </a:cubicBezTo>
                <a:cubicBezTo>
                  <a:pt x="1997533" y="163149"/>
                  <a:pt x="1993884" y="163541"/>
                  <a:pt x="1989420" y="163782"/>
                </a:cubicBezTo>
                <a:cubicBezTo>
                  <a:pt x="1970598" y="164627"/>
                  <a:pt x="1951837" y="164627"/>
                  <a:pt x="1933136" y="163782"/>
                </a:cubicBezTo>
                <a:cubicBezTo>
                  <a:pt x="1928914" y="163661"/>
                  <a:pt x="1925385" y="163179"/>
                  <a:pt x="1922549" y="162334"/>
                </a:cubicBezTo>
                <a:cubicBezTo>
                  <a:pt x="1919714" y="161490"/>
                  <a:pt x="1917422" y="160193"/>
                  <a:pt x="1915672" y="158443"/>
                </a:cubicBezTo>
                <a:cubicBezTo>
                  <a:pt x="1913923" y="156694"/>
                  <a:pt x="1912656" y="154371"/>
                  <a:pt x="1911872" y="151476"/>
                </a:cubicBezTo>
                <a:cubicBezTo>
                  <a:pt x="1911087" y="148580"/>
                  <a:pt x="1910695" y="144961"/>
                  <a:pt x="1910695" y="140617"/>
                </a:cubicBezTo>
                <a:lnTo>
                  <a:pt x="1910695" y="116910"/>
                </a:lnTo>
                <a:cubicBezTo>
                  <a:pt x="1905025" y="119926"/>
                  <a:pt x="1899203" y="122821"/>
                  <a:pt x="1893231" y="125596"/>
                </a:cubicBezTo>
                <a:cubicBezTo>
                  <a:pt x="1887259" y="128371"/>
                  <a:pt x="1881015" y="131146"/>
                  <a:pt x="1874500" y="133921"/>
                </a:cubicBezTo>
                <a:lnTo>
                  <a:pt x="1867442" y="120891"/>
                </a:lnTo>
                <a:cubicBezTo>
                  <a:pt x="1898691" y="108705"/>
                  <a:pt x="1925897" y="94107"/>
                  <a:pt x="1949062" y="77095"/>
                </a:cubicBezTo>
                <a:lnTo>
                  <a:pt x="1873415" y="77095"/>
                </a:lnTo>
                <a:lnTo>
                  <a:pt x="1873415" y="63884"/>
                </a:lnTo>
                <a:lnTo>
                  <a:pt x="1932412" y="63884"/>
                </a:lnTo>
                <a:lnTo>
                  <a:pt x="1932412" y="38728"/>
                </a:lnTo>
                <a:lnTo>
                  <a:pt x="1892960" y="38728"/>
                </a:lnTo>
                <a:lnTo>
                  <a:pt x="1892960" y="26422"/>
                </a:lnTo>
                <a:lnTo>
                  <a:pt x="1932412" y="26422"/>
                </a:lnTo>
                <a:close/>
                <a:moveTo>
                  <a:pt x="603780" y="4343"/>
                </a:moveTo>
                <a:cubicBezTo>
                  <a:pt x="604262" y="5791"/>
                  <a:pt x="604836" y="7752"/>
                  <a:pt x="605499" y="10225"/>
                </a:cubicBezTo>
                <a:cubicBezTo>
                  <a:pt x="606163" y="12698"/>
                  <a:pt x="606856" y="15413"/>
                  <a:pt x="607580" y="18369"/>
                </a:cubicBezTo>
                <a:cubicBezTo>
                  <a:pt x="608304" y="21325"/>
                  <a:pt x="608998" y="24371"/>
                  <a:pt x="609662" y="27508"/>
                </a:cubicBezTo>
                <a:cubicBezTo>
                  <a:pt x="610325" y="30645"/>
                  <a:pt x="610898" y="33540"/>
                  <a:pt x="611381" y="36195"/>
                </a:cubicBezTo>
                <a:lnTo>
                  <a:pt x="626221" y="36195"/>
                </a:lnTo>
                <a:lnTo>
                  <a:pt x="626221" y="49587"/>
                </a:lnTo>
                <a:cubicBezTo>
                  <a:pt x="621757" y="59239"/>
                  <a:pt x="616267" y="68710"/>
                  <a:pt x="609752" y="78000"/>
                </a:cubicBezTo>
                <a:cubicBezTo>
                  <a:pt x="611803" y="79448"/>
                  <a:pt x="614337" y="81318"/>
                  <a:pt x="617353" y="83610"/>
                </a:cubicBezTo>
                <a:cubicBezTo>
                  <a:pt x="620369" y="85903"/>
                  <a:pt x="623446" y="88285"/>
                  <a:pt x="626583" y="90759"/>
                </a:cubicBezTo>
                <a:cubicBezTo>
                  <a:pt x="629720" y="93232"/>
                  <a:pt x="632706" y="95705"/>
                  <a:pt x="635541" y="98179"/>
                </a:cubicBezTo>
                <a:cubicBezTo>
                  <a:pt x="638376" y="100652"/>
                  <a:pt x="640699" y="102854"/>
                  <a:pt x="642509" y="104784"/>
                </a:cubicBezTo>
                <a:lnTo>
                  <a:pt x="634727" y="116005"/>
                </a:lnTo>
                <a:cubicBezTo>
                  <a:pt x="633279" y="114195"/>
                  <a:pt x="631529" y="112204"/>
                  <a:pt x="629478" y="110033"/>
                </a:cubicBezTo>
                <a:cubicBezTo>
                  <a:pt x="627427" y="107861"/>
                  <a:pt x="625225" y="105659"/>
                  <a:pt x="622873" y="103427"/>
                </a:cubicBezTo>
                <a:cubicBezTo>
                  <a:pt x="620520" y="101195"/>
                  <a:pt x="618137" y="99023"/>
                  <a:pt x="615724" y="96912"/>
                </a:cubicBezTo>
                <a:cubicBezTo>
                  <a:pt x="613311" y="94801"/>
                  <a:pt x="611019" y="92900"/>
                  <a:pt x="608847" y="91211"/>
                </a:cubicBezTo>
                <a:lnTo>
                  <a:pt x="608847" y="166316"/>
                </a:lnTo>
                <a:lnTo>
                  <a:pt x="595636" y="166316"/>
                </a:lnTo>
                <a:lnTo>
                  <a:pt x="595636" y="95917"/>
                </a:lnTo>
                <a:cubicBezTo>
                  <a:pt x="587794" y="104965"/>
                  <a:pt x="578986" y="113471"/>
                  <a:pt x="569214" y="121434"/>
                </a:cubicBezTo>
                <a:lnTo>
                  <a:pt x="561432" y="109852"/>
                </a:lnTo>
                <a:cubicBezTo>
                  <a:pt x="572532" y="100079"/>
                  <a:pt x="582214" y="90367"/>
                  <a:pt x="590478" y="80715"/>
                </a:cubicBezTo>
                <a:cubicBezTo>
                  <a:pt x="598743" y="71063"/>
                  <a:pt x="605771" y="60687"/>
                  <a:pt x="611562" y="49587"/>
                </a:cubicBezTo>
                <a:lnTo>
                  <a:pt x="571385" y="49587"/>
                </a:lnTo>
                <a:lnTo>
                  <a:pt x="571385" y="36195"/>
                </a:lnTo>
                <a:lnTo>
                  <a:pt x="598532" y="36195"/>
                </a:lnTo>
                <a:cubicBezTo>
                  <a:pt x="598049" y="33540"/>
                  <a:pt x="597476" y="30766"/>
                  <a:pt x="596812" y="27870"/>
                </a:cubicBezTo>
                <a:cubicBezTo>
                  <a:pt x="596149" y="24974"/>
                  <a:pt x="595485" y="22169"/>
                  <a:pt x="594822" y="19455"/>
                </a:cubicBezTo>
                <a:cubicBezTo>
                  <a:pt x="594158" y="16740"/>
                  <a:pt x="593494" y="14206"/>
                  <a:pt x="592831" y="11854"/>
                </a:cubicBezTo>
                <a:cubicBezTo>
                  <a:pt x="592167" y="9501"/>
                  <a:pt x="591655" y="7601"/>
                  <a:pt x="591293" y="6153"/>
                </a:cubicBezTo>
                <a:close/>
                <a:moveTo>
                  <a:pt x="1393355" y="4162"/>
                </a:moveTo>
                <a:lnTo>
                  <a:pt x="1406204" y="4162"/>
                </a:lnTo>
                <a:cubicBezTo>
                  <a:pt x="1414046" y="15383"/>
                  <a:pt x="1424422" y="26030"/>
                  <a:pt x="1437332" y="36104"/>
                </a:cubicBezTo>
                <a:cubicBezTo>
                  <a:pt x="1450241" y="46179"/>
                  <a:pt x="1465142" y="55257"/>
                  <a:pt x="1482033" y="63341"/>
                </a:cubicBezTo>
                <a:lnTo>
                  <a:pt x="1474975" y="75828"/>
                </a:lnTo>
                <a:cubicBezTo>
                  <a:pt x="1468701" y="72450"/>
                  <a:pt x="1462005" y="68499"/>
                  <a:pt x="1454886" y="63974"/>
                </a:cubicBezTo>
                <a:cubicBezTo>
                  <a:pt x="1447768" y="59450"/>
                  <a:pt x="1440800" y="54624"/>
                  <a:pt x="1433984" y="49496"/>
                </a:cubicBezTo>
                <a:cubicBezTo>
                  <a:pt x="1427167" y="44369"/>
                  <a:pt x="1420742" y="39060"/>
                  <a:pt x="1414710" y="33571"/>
                </a:cubicBezTo>
                <a:cubicBezTo>
                  <a:pt x="1408677" y="28081"/>
                  <a:pt x="1403670" y="22622"/>
                  <a:pt x="1399689" y="17192"/>
                </a:cubicBezTo>
                <a:cubicBezTo>
                  <a:pt x="1391726" y="28051"/>
                  <a:pt x="1381169" y="38578"/>
                  <a:pt x="1368018" y="48773"/>
                </a:cubicBezTo>
                <a:cubicBezTo>
                  <a:pt x="1354867" y="58967"/>
                  <a:pt x="1340269" y="68227"/>
                  <a:pt x="1324222" y="76552"/>
                </a:cubicBezTo>
                <a:lnTo>
                  <a:pt x="1316802" y="64789"/>
                </a:lnTo>
                <a:cubicBezTo>
                  <a:pt x="1334055" y="56585"/>
                  <a:pt x="1349137" y="47264"/>
                  <a:pt x="1362046" y="36828"/>
                </a:cubicBezTo>
                <a:cubicBezTo>
                  <a:pt x="1374956" y="26392"/>
                  <a:pt x="1385392" y="15503"/>
                  <a:pt x="1393355" y="4162"/>
                </a:cubicBezTo>
                <a:close/>
                <a:moveTo>
                  <a:pt x="2465069" y="3800"/>
                </a:moveTo>
                <a:lnTo>
                  <a:pt x="2476833" y="4162"/>
                </a:lnTo>
                <a:lnTo>
                  <a:pt x="2476833" y="25155"/>
                </a:lnTo>
                <a:lnTo>
                  <a:pt x="2496378" y="25155"/>
                </a:lnTo>
                <a:lnTo>
                  <a:pt x="2496378" y="36376"/>
                </a:lnTo>
                <a:lnTo>
                  <a:pt x="2476833" y="36376"/>
                </a:lnTo>
                <a:lnTo>
                  <a:pt x="2476833" y="56645"/>
                </a:lnTo>
                <a:lnTo>
                  <a:pt x="2482986" y="56645"/>
                </a:lnTo>
                <a:cubicBezTo>
                  <a:pt x="2488657" y="50009"/>
                  <a:pt x="2493754" y="43102"/>
                  <a:pt x="2498279" y="35923"/>
                </a:cubicBezTo>
                <a:cubicBezTo>
                  <a:pt x="2502803" y="28745"/>
                  <a:pt x="2506995" y="21114"/>
                  <a:pt x="2510856" y="13030"/>
                </a:cubicBezTo>
                <a:lnTo>
                  <a:pt x="2521715" y="17735"/>
                </a:lnTo>
                <a:cubicBezTo>
                  <a:pt x="2518095" y="25336"/>
                  <a:pt x="2514325" y="32274"/>
                  <a:pt x="2510404" y="38547"/>
                </a:cubicBezTo>
                <a:cubicBezTo>
                  <a:pt x="2506483" y="44821"/>
                  <a:pt x="2502290" y="50854"/>
                  <a:pt x="2497826" y="56645"/>
                </a:cubicBezTo>
                <a:lnTo>
                  <a:pt x="2515381" y="56645"/>
                </a:lnTo>
                <a:lnTo>
                  <a:pt x="2515381" y="67910"/>
                </a:lnTo>
                <a:lnTo>
                  <a:pt x="2517914" y="63612"/>
                </a:lnTo>
                <a:cubicBezTo>
                  <a:pt x="2521051" y="57399"/>
                  <a:pt x="2524007" y="50854"/>
                  <a:pt x="2526782" y="43977"/>
                </a:cubicBezTo>
                <a:cubicBezTo>
                  <a:pt x="2529557" y="37100"/>
                  <a:pt x="2532000" y="30162"/>
                  <a:pt x="2534111" y="23165"/>
                </a:cubicBezTo>
                <a:cubicBezTo>
                  <a:pt x="2536223" y="16167"/>
                  <a:pt x="2537761" y="9772"/>
                  <a:pt x="2538726" y="3981"/>
                </a:cubicBezTo>
                <a:lnTo>
                  <a:pt x="2551757" y="6877"/>
                </a:lnTo>
                <a:cubicBezTo>
                  <a:pt x="2550671" y="11461"/>
                  <a:pt x="2549494" y="15986"/>
                  <a:pt x="2548227" y="20450"/>
                </a:cubicBezTo>
                <a:cubicBezTo>
                  <a:pt x="2546961" y="24914"/>
                  <a:pt x="2545603" y="29318"/>
                  <a:pt x="2544155" y="33661"/>
                </a:cubicBezTo>
                <a:lnTo>
                  <a:pt x="2592838" y="33661"/>
                </a:lnTo>
                <a:lnTo>
                  <a:pt x="2592838" y="45967"/>
                </a:lnTo>
                <a:lnTo>
                  <a:pt x="2579445" y="45967"/>
                </a:lnTo>
                <a:cubicBezTo>
                  <a:pt x="2577636" y="60807"/>
                  <a:pt x="2575133" y="73898"/>
                  <a:pt x="2571935" y="85239"/>
                </a:cubicBezTo>
                <a:cubicBezTo>
                  <a:pt x="2568738" y="96580"/>
                  <a:pt x="2564304" y="107077"/>
                  <a:pt x="2558633" y="116729"/>
                </a:cubicBezTo>
                <a:cubicBezTo>
                  <a:pt x="2563459" y="123726"/>
                  <a:pt x="2569039" y="130362"/>
                  <a:pt x="2575374" y="136636"/>
                </a:cubicBezTo>
                <a:cubicBezTo>
                  <a:pt x="2581708" y="142910"/>
                  <a:pt x="2589037" y="149063"/>
                  <a:pt x="2597362" y="155095"/>
                </a:cubicBezTo>
                <a:lnTo>
                  <a:pt x="2588495" y="165954"/>
                </a:lnTo>
                <a:cubicBezTo>
                  <a:pt x="2573896" y="154733"/>
                  <a:pt x="2561529" y="142005"/>
                  <a:pt x="2551395" y="127768"/>
                </a:cubicBezTo>
                <a:cubicBezTo>
                  <a:pt x="2546327" y="134766"/>
                  <a:pt x="2540325" y="141492"/>
                  <a:pt x="2533387" y="147947"/>
                </a:cubicBezTo>
                <a:cubicBezTo>
                  <a:pt x="2526450" y="154402"/>
                  <a:pt x="2518337" y="161068"/>
                  <a:pt x="2509047" y="167945"/>
                </a:cubicBezTo>
                <a:lnTo>
                  <a:pt x="2499274" y="157448"/>
                </a:lnTo>
                <a:cubicBezTo>
                  <a:pt x="2509408" y="150692"/>
                  <a:pt x="2518095" y="143996"/>
                  <a:pt x="2525334" y="137360"/>
                </a:cubicBezTo>
                <a:cubicBezTo>
                  <a:pt x="2532573" y="130724"/>
                  <a:pt x="2538787" y="123726"/>
                  <a:pt x="2543975" y="116367"/>
                </a:cubicBezTo>
                <a:cubicBezTo>
                  <a:pt x="2536132" y="103336"/>
                  <a:pt x="2530341" y="89401"/>
                  <a:pt x="2526601" y="74561"/>
                </a:cubicBezTo>
                <a:cubicBezTo>
                  <a:pt x="2525274" y="76854"/>
                  <a:pt x="2523917" y="79116"/>
                  <a:pt x="2522529" y="81348"/>
                </a:cubicBezTo>
                <a:cubicBezTo>
                  <a:pt x="2521141" y="83580"/>
                  <a:pt x="2519724" y="85722"/>
                  <a:pt x="2518276" y="87773"/>
                </a:cubicBezTo>
                <a:lnTo>
                  <a:pt x="2508684" y="79267"/>
                </a:lnTo>
                <a:lnTo>
                  <a:pt x="2515087" y="68408"/>
                </a:lnTo>
                <a:lnTo>
                  <a:pt x="2487873" y="68408"/>
                </a:lnTo>
                <a:cubicBezTo>
                  <a:pt x="2485580" y="70821"/>
                  <a:pt x="2483227" y="73204"/>
                  <a:pt x="2480815" y="75557"/>
                </a:cubicBezTo>
                <a:cubicBezTo>
                  <a:pt x="2478401" y="77909"/>
                  <a:pt x="2475867" y="80292"/>
                  <a:pt x="2473213" y="82705"/>
                </a:cubicBezTo>
                <a:lnTo>
                  <a:pt x="2507418" y="82705"/>
                </a:lnTo>
                <a:lnTo>
                  <a:pt x="2507418" y="93745"/>
                </a:lnTo>
                <a:lnTo>
                  <a:pt x="2485339" y="113290"/>
                </a:lnTo>
                <a:lnTo>
                  <a:pt x="2485339" y="117272"/>
                </a:lnTo>
                <a:cubicBezTo>
                  <a:pt x="2491492" y="116427"/>
                  <a:pt x="2497373" y="115613"/>
                  <a:pt x="2502984" y="114828"/>
                </a:cubicBezTo>
                <a:cubicBezTo>
                  <a:pt x="2508594" y="114044"/>
                  <a:pt x="2513511" y="113290"/>
                  <a:pt x="2517733" y="112566"/>
                </a:cubicBezTo>
                <a:lnTo>
                  <a:pt x="2518095" y="120348"/>
                </a:lnTo>
                <a:lnTo>
                  <a:pt x="2518095" y="124873"/>
                </a:lnTo>
                <a:cubicBezTo>
                  <a:pt x="2513993" y="125476"/>
                  <a:pt x="2509107" y="126169"/>
                  <a:pt x="2503436" y="126954"/>
                </a:cubicBezTo>
                <a:cubicBezTo>
                  <a:pt x="2497766" y="127738"/>
                  <a:pt x="2491733" y="128552"/>
                  <a:pt x="2485339" y="129397"/>
                </a:cubicBezTo>
                <a:lnTo>
                  <a:pt x="2485339" y="148037"/>
                </a:lnTo>
                <a:cubicBezTo>
                  <a:pt x="2485339" y="151416"/>
                  <a:pt x="2485037" y="154190"/>
                  <a:pt x="2484434" y="156362"/>
                </a:cubicBezTo>
                <a:cubicBezTo>
                  <a:pt x="2483831" y="158534"/>
                  <a:pt x="2482745" y="160283"/>
                  <a:pt x="2481176" y="161610"/>
                </a:cubicBezTo>
                <a:cubicBezTo>
                  <a:pt x="2479608" y="162938"/>
                  <a:pt x="2477436" y="163933"/>
                  <a:pt x="2474661" y="164597"/>
                </a:cubicBezTo>
                <a:cubicBezTo>
                  <a:pt x="2471886" y="165260"/>
                  <a:pt x="2468267" y="165773"/>
                  <a:pt x="2463803" y="166135"/>
                </a:cubicBezTo>
                <a:lnTo>
                  <a:pt x="2455297" y="166859"/>
                </a:lnTo>
                <a:lnTo>
                  <a:pt x="2451134" y="154552"/>
                </a:lnTo>
                <a:lnTo>
                  <a:pt x="2460907" y="153648"/>
                </a:lnTo>
                <a:cubicBezTo>
                  <a:pt x="2463561" y="153406"/>
                  <a:pt x="2465673" y="153105"/>
                  <a:pt x="2467241" y="152743"/>
                </a:cubicBezTo>
                <a:cubicBezTo>
                  <a:pt x="2468809" y="152381"/>
                  <a:pt x="2470047" y="151838"/>
                  <a:pt x="2470951" y="151114"/>
                </a:cubicBezTo>
                <a:cubicBezTo>
                  <a:pt x="2471856" y="150390"/>
                  <a:pt x="2472459" y="149364"/>
                  <a:pt x="2472761" y="148037"/>
                </a:cubicBezTo>
                <a:cubicBezTo>
                  <a:pt x="2473063" y="146710"/>
                  <a:pt x="2473213" y="144961"/>
                  <a:pt x="2473213" y="142789"/>
                </a:cubicBezTo>
                <a:lnTo>
                  <a:pt x="2473213" y="130845"/>
                </a:lnTo>
                <a:cubicBezTo>
                  <a:pt x="2466577" y="131689"/>
                  <a:pt x="2460183" y="132473"/>
                  <a:pt x="2454030" y="133197"/>
                </a:cubicBezTo>
                <a:cubicBezTo>
                  <a:pt x="2447877" y="133921"/>
                  <a:pt x="2442508" y="134525"/>
                  <a:pt x="2437923" y="135007"/>
                </a:cubicBezTo>
                <a:lnTo>
                  <a:pt x="2435571" y="122701"/>
                </a:lnTo>
                <a:cubicBezTo>
                  <a:pt x="2440517" y="122339"/>
                  <a:pt x="2446278" y="121826"/>
                  <a:pt x="2452853" y="121163"/>
                </a:cubicBezTo>
                <a:cubicBezTo>
                  <a:pt x="2459429" y="120499"/>
                  <a:pt x="2466215" y="119745"/>
                  <a:pt x="2473213" y="118900"/>
                </a:cubicBezTo>
                <a:lnTo>
                  <a:pt x="2473213" y="109852"/>
                </a:lnTo>
                <a:lnTo>
                  <a:pt x="2490044" y="93926"/>
                </a:lnTo>
                <a:lnTo>
                  <a:pt x="2459821" y="93926"/>
                </a:lnTo>
                <a:cubicBezTo>
                  <a:pt x="2455961" y="96821"/>
                  <a:pt x="2452009" y="99747"/>
                  <a:pt x="2447967" y="102703"/>
                </a:cubicBezTo>
                <a:cubicBezTo>
                  <a:pt x="2443926" y="105659"/>
                  <a:pt x="2439612" y="108645"/>
                  <a:pt x="2435028" y="111661"/>
                </a:cubicBezTo>
                <a:lnTo>
                  <a:pt x="2428513" y="101889"/>
                </a:lnTo>
                <a:cubicBezTo>
                  <a:pt x="2437199" y="96580"/>
                  <a:pt x="2445102" y="91181"/>
                  <a:pt x="2452220" y="85691"/>
                </a:cubicBezTo>
                <a:cubicBezTo>
                  <a:pt x="2459339" y="80202"/>
                  <a:pt x="2465974" y="74441"/>
                  <a:pt x="2472127" y="68408"/>
                </a:cubicBezTo>
                <a:lnTo>
                  <a:pt x="2435209" y="68408"/>
                </a:lnTo>
                <a:lnTo>
                  <a:pt x="2435209" y="56645"/>
                </a:lnTo>
                <a:lnTo>
                  <a:pt x="2465069" y="56645"/>
                </a:lnTo>
                <a:lnTo>
                  <a:pt x="2465069" y="36376"/>
                </a:lnTo>
                <a:lnTo>
                  <a:pt x="2441724" y="36376"/>
                </a:lnTo>
                <a:lnTo>
                  <a:pt x="2441724" y="25155"/>
                </a:lnTo>
                <a:lnTo>
                  <a:pt x="2465069" y="25155"/>
                </a:lnTo>
                <a:close/>
                <a:moveTo>
                  <a:pt x="1762477" y="3800"/>
                </a:moveTo>
                <a:lnTo>
                  <a:pt x="1775869" y="4886"/>
                </a:lnTo>
                <a:cubicBezTo>
                  <a:pt x="1775628" y="6937"/>
                  <a:pt x="1775296" y="9350"/>
                  <a:pt x="1774874" y="12125"/>
                </a:cubicBezTo>
                <a:cubicBezTo>
                  <a:pt x="1774451" y="14900"/>
                  <a:pt x="1773999" y="17675"/>
                  <a:pt x="1773516" y="20450"/>
                </a:cubicBezTo>
                <a:lnTo>
                  <a:pt x="1839210" y="20450"/>
                </a:lnTo>
                <a:lnTo>
                  <a:pt x="1839391" y="31851"/>
                </a:lnTo>
                <a:lnTo>
                  <a:pt x="1771164" y="31851"/>
                </a:lnTo>
                <a:lnTo>
                  <a:pt x="1767906" y="43977"/>
                </a:lnTo>
                <a:lnTo>
                  <a:pt x="1831971" y="43977"/>
                </a:lnTo>
                <a:lnTo>
                  <a:pt x="1831971" y="55016"/>
                </a:lnTo>
                <a:lnTo>
                  <a:pt x="1764106" y="55016"/>
                </a:lnTo>
                <a:cubicBezTo>
                  <a:pt x="1763141" y="57067"/>
                  <a:pt x="1762205" y="59118"/>
                  <a:pt x="1761301" y="61169"/>
                </a:cubicBezTo>
                <a:cubicBezTo>
                  <a:pt x="1760396" y="63220"/>
                  <a:pt x="1759400" y="65211"/>
                  <a:pt x="1758315" y="67141"/>
                </a:cubicBezTo>
                <a:lnTo>
                  <a:pt x="1845183" y="67141"/>
                </a:lnTo>
                <a:lnTo>
                  <a:pt x="1845183" y="78543"/>
                </a:lnTo>
                <a:lnTo>
                  <a:pt x="1803739" y="78543"/>
                </a:lnTo>
                <a:cubicBezTo>
                  <a:pt x="1810254" y="85541"/>
                  <a:pt x="1817735" y="91664"/>
                  <a:pt x="1826180" y="96912"/>
                </a:cubicBezTo>
                <a:cubicBezTo>
                  <a:pt x="1834626" y="102160"/>
                  <a:pt x="1843916" y="106594"/>
                  <a:pt x="1854050" y="110214"/>
                </a:cubicBezTo>
                <a:lnTo>
                  <a:pt x="1848621" y="121796"/>
                </a:lnTo>
                <a:cubicBezTo>
                  <a:pt x="1842950" y="119383"/>
                  <a:pt x="1837310" y="116668"/>
                  <a:pt x="1831700" y="113652"/>
                </a:cubicBezTo>
                <a:cubicBezTo>
                  <a:pt x="1826090" y="110636"/>
                  <a:pt x="1820721" y="107318"/>
                  <a:pt x="1815593" y="103698"/>
                </a:cubicBezTo>
                <a:cubicBezTo>
                  <a:pt x="1810465" y="100079"/>
                  <a:pt x="1805639" y="96158"/>
                  <a:pt x="1801115" y="91935"/>
                </a:cubicBezTo>
                <a:cubicBezTo>
                  <a:pt x="1796591" y="87712"/>
                  <a:pt x="1792519" y="83248"/>
                  <a:pt x="1788899" y="78543"/>
                </a:cubicBezTo>
                <a:lnTo>
                  <a:pt x="1751257" y="78543"/>
                </a:lnTo>
                <a:cubicBezTo>
                  <a:pt x="1745224" y="86747"/>
                  <a:pt x="1737472" y="94408"/>
                  <a:pt x="1728001" y="101527"/>
                </a:cubicBezTo>
                <a:cubicBezTo>
                  <a:pt x="1718530" y="108645"/>
                  <a:pt x="1706676" y="115522"/>
                  <a:pt x="1692439" y="122158"/>
                </a:cubicBezTo>
                <a:lnTo>
                  <a:pt x="1685020" y="112023"/>
                </a:lnTo>
                <a:cubicBezTo>
                  <a:pt x="1696723" y="106715"/>
                  <a:pt x="1706586" y="101346"/>
                  <a:pt x="1714609" y="95917"/>
                </a:cubicBezTo>
                <a:cubicBezTo>
                  <a:pt x="1722632" y="90487"/>
                  <a:pt x="1729419" y="84696"/>
                  <a:pt x="1734969" y="78543"/>
                </a:cubicBezTo>
                <a:lnTo>
                  <a:pt x="1693887" y="78543"/>
                </a:lnTo>
                <a:lnTo>
                  <a:pt x="1693887" y="67141"/>
                </a:lnTo>
                <a:lnTo>
                  <a:pt x="1743475" y="67141"/>
                </a:lnTo>
                <a:cubicBezTo>
                  <a:pt x="1745887" y="63522"/>
                  <a:pt x="1748059" y="59480"/>
                  <a:pt x="1749990" y="55016"/>
                </a:cubicBezTo>
                <a:lnTo>
                  <a:pt x="1707279" y="55016"/>
                </a:lnTo>
                <a:lnTo>
                  <a:pt x="1707279" y="43977"/>
                </a:lnTo>
                <a:lnTo>
                  <a:pt x="1754152" y="43977"/>
                </a:lnTo>
                <a:cubicBezTo>
                  <a:pt x="1755359" y="40357"/>
                  <a:pt x="1756444" y="36315"/>
                  <a:pt x="1757410" y="31851"/>
                </a:cubicBezTo>
                <a:lnTo>
                  <a:pt x="1700221" y="31851"/>
                </a:lnTo>
                <a:lnTo>
                  <a:pt x="1700041" y="20450"/>
                </a:lnTo>
                <a:lnTo>
                  <a:pt x="1759762" y="20450"/>
                </a:lnTo>
                <a:cubicBezTo>
                  <a:pt x="1760365" y="17796"/>
                  <a:pt x="1760909" y="14840"/>
                  <a:pt x="1761391" y="11582"/>
                </a:cubicBezTo>
                <a:cubicBezTo>
                  <a:pt x="1761874" y="8325"/>
                  <a:pt x="1762236" y="5731"/>
                  <a:pt x="1762477" y="3800"/>
                </a:cubicBezTo>
                <a:close/>
                <a:moveTo>
                  <a:pt x="31670" y="3438"/>
                </a:moveTo>
                <a:lnTo>
                  <a:pt x="45243" y="4162"/>
                </a:lnTo>
                <a:cubicBezTo>
                  <a:pt x="45243" y="5369"/>
                  <a:pt x="45243" y="7058"/>
                  <a:pt x="45243" y="9229"/>
                </a:cubicBezTo>
                <a:cubicBezTo>
                  <a:pt x="45243" y="11401"/>
                  <a:pt x="45213" y="13875"/>
                  <a:pt x="45153" y="16649"/>
                </a:cubicBezTo>
                <a:cubicBezTo>
                  <a:pt x="45093" y="19424"/>
                  <a:pt x="45032" y="22350"/>
                  <a:pt x="44972" y="25427"/>
                </a:cubicBezTo>
                <a:cubicBezTo>
                  <a:pt x="44912" y="28503"/>
                  <a:pt x="44821" y="31489"/>
                  <a:pt x="44701" y="34385"/>
                </a:cubicBezTo>
                <a:lnTo>
                  <a:pt x="81981" y="34385"/>
                </a:lnTo>
                <a:cubicBezTo>
                  <a:pt x="81981" y="35712"/>
                  <a:pt x="81921" y="39090"/>
                  <a:pt x="81800" y="44520"/>
                </a:cubicBezTo>
                <a:cubicBezTo>
                  <a:pt x="81680" y="49949"/>
                  <a:pt x="81529" y="56434"/>
                  <a:pt x="81348" y="63974"/>
                </a:cubicBezTo>
                <a:cubicBezTo>
                  <a:pt x="81167" y="71515"/>
                  <a:pt x="80986" y="79568"/>
                  <a:pt x="80805" y="88135"/>
                </a:cubicBezTo>
                <a:cubicBezTo>
                  <a:pt x="80624" y="96701"/>
                  <a:pt x="80443" y="104694"/>
                  <a:pt x="80262" y="112114"/>
                </a:cubicBezTo>
                <a:cubicBezTo>
                  <a:pt x="80081" y="119534"/>
                  <a:pt x="79930" y="125898"/>
                  <a:pt x="79810" y="131207"/>
                </a:cubicBezTo>
                <a:cubicBezTo>
                  <a:pt x="79689" y="136515"/>
                  <a:pt x="79629" y="139712"/>
                  <a:pt x="79629" y="140798"/>
                </a:cubicBezTo>
                <a:cubicBezTo>
                  <a:pt x="79629" y="147555"/>
                  <a:pt x="78422" y="152562"/>
                  <a:pt x="76009" y="155819"/>
                </a:cubicBezTo>
                <a:cubicBezTo>
                  <a:pt x="73596" y="159077"/>
                  <a:pt x="68831" y="161068"/>
                  <a:pt x="61712" y="161791"/>
                </a:cubicBezTo>
                <a:lnTo>
                  <a:pt x="47053" y="163239"/>
                </a:lnTo>
                <a:lnTo>
                  <a:pt x="42529" y="148942"/>
                </a:lnTo>
                <a:lnTo>
                  <a:pt x="58455" y="147494"/>
                </a:lnTo>
                <a:cubicBezTo>
                  <a:pt x="61230" y="147253"/>
                  <a:pt x="63160" y="146258"/>
                  <a:pt x="64246" y="144508"/>
                </a:cubicBezTo>
                <a:cubicBezTo>
                  <a:pt x="65332" y="142759"/>
                  <a:pt x="65875" y="140135"/>
                  <a:pt x="65875" y="136636"/>
                </a:cubicBezTo>
                <a:cubicBezTo>
                  <a:pt x="65875" y="135309"/>
                  <a:pt x="65965" y="132353"/>
                  <a:pt x="66146" y="127768"/>
                </a:cubicBezTo>
                <a:cubicBezTo>
                  <a:pt x="66327" y="123183"/>
                  <a:pt x="66478" y="117814"/>
                  <a:pt x="66598" y="111661"/>
                </a:cubicBezTo>
                <a:cubicBezTo>
                  <a:pt x="66719" y="105508"/>
                  <a:pt x="66870" y="98933"/>
                  <a:pt x="67051" y="91935"/>
                </a:cubicBezTo>
                <a:cubicBezTo>
                  <a:pt x="67232" y="84937"/>
                  <a:pt x="67383" y="78362"/>
                  <a:pt x="67503" y="72209"/>
                </a:cubicBezTo>
                <a:cubicBezTo>
                  <a:pt x="67624" y="66056"/>
                  <a:pt x="67745" y="60747"/>
                  <a:pt x="67865" y="56283"/>
                </a:cubicBezTo>
                <a:cubicBezTo>
                  <a:pt x="67986" y="51819"/>
                  <a:pt x="68046" y="48984"/>
                  <a:pt x="68046" y="47777"/>
                </a:cubicBezTo>
                <a:lnTo>
                  <a:pt x="44339" y="47777"/>
                </a:lnTo>
                <a:lnTo>
                  <a:pt x="44339" y="47958"/>
                </a:lnTo>
                <a:cubicBezTo>
                  <a:pt x="43735" y="63522"/>
                  <a:pt x="42740" y="77005"/>
                  <a:pt x="41352" y="88406"/>
                </a:cubicBezTo>
                <a:cubicBezTo>
                  <a:pt x="39965" y="99807"/>
                  <a:pt x="38004" y="110002"/>
                  <a:pt x="35471" y="118991"/>
                </a:cubicBezTo>
                <a:cubicBezTo>
                  <a:pt x="32937" y="127979"/>
                  <a:pt x="29770" y="136244"/>
                  <a:pt x="25970" y="143784"/>
                </a:cubicBezTo>
                <a:cubicBezTo>
                  <a:pt x="22169" y="151325"/>
                  <a:pt x="17675" y="158956"/>
                  <a:pt x="12487" y="166678"/>
                </a:cubicBezTo>
                <a:lnTo>
                  <a:pt x="0" y="159982"/>
                </a:lnTo>
                <a:cubicBezTo>
                  <a:pt x="5067" y="153105"/>
                  <a:pt x="9410" y="146197"/>
                  <a:pt x="13030" y="139260"/>
                </a:cubicBezTo>
                <a:cubicBezTo>
                  <a:pt x="16649" y="132323"/>
                  <a:pt x="19696" y="124601"/>
                  <a:pt x="22169" y="116095"/>
                </a:cubicBezTo>
                <a:cubicBezTo>
                  <a:pt x="24642" y="107589"/>
                  <a:pt x="26573" y="97937"/>
                  <a:pt x="27960" y="87139"/>
                </a:cubicBezTo>
                <a:cubicBezTo>
                  <a:pt x="29348" y="76341"/>
                  <a:pt x="30343" y="63522"/>
                  <a:pt x="30946" y="48682"/>
                </a:cubicBezTo>
                <a:lnTo>
                  <a:pt x="30946" y="47777"/>
                </a:lnTo>
                <a:lnTo>
                  <a:pt x="9229" y="47777"/>
                </a:lnTo>
                <a:lnTo>
                  <a:pt x="9229" y="34385"/>
                </a:lnTo>
                <a:lnTo>
                  <a:pt x="31308" y="34385"/>
                </a:lnTo>
                <a:cubicBezTo>
                  <a:pt x="31308" y="31489"/>
                  <a:pt x="31339" y="28473"/>
                  <a:pt x="31399" y="25336"/>
                </a:cubicBezTo>
                <a:cubicBezTo>
                  <a:pt x="31459" y="22199"/>
                  <a:pt x="31520" y="19213"/>
                  <a:pt x="31580" y="16378"/>
                </a:cubicBezTo>
                <a:cubicBezTo>
                  <a:pt x="31640" y="13543"/>
                  <a:pt x="31670" y="10979"/>
                  <a:pt x="31670" y="8687"/>
                </a:cubicBezTo>
                <a:cubicBezTo>
                  <a:pt x="31670" y="6394"/>
                  <a:pt x="31670" y="4645"/>
                  <a:pt x="31670" y="3438"/>
                </a:cubicBezTo>
                <a:close/>
                <a:moveTo>
                  <a:pt x="669655" y="3257"/>
                </a:moveTo>
                <a:lnTo>
                  <a:pt x="683952" y="3981"/>
                </a:lnTo>
                <a:lnTo>
                  <a:pt x="683952" y="57550"/>
                </a:lnTo>
                <a:lnTo>
                  <a:pt x="720509" y="57550"/>
                </a:lnTo>
                <a:lnTo>
                  <a:pt x="720509" y="71123"/>
                </a:lnTo>
                <a:lnTo>
                  <a:pt x="683952" y="71123"/>
                </a:lnTo>
                <a:lnTo>
                  <a:pt x="683952" y="144599"/>
                </a:lnTo>
                <a:lnTo>
                  <a:pt x="727929" y="144599"/>
                </a:lnTo>
                <a:lnTo>
                  <a:pt x="727929" y="157629"/>
                </a:lnTo>
                <a:lnTo>
                  <a:pt x="624954" y="157629"/>
                </a:lnTo>
                <a:lnTo>
                  <a:pt x="624954" y="144599"/>
                </a:lnTo>
                <a:lnTo>
                  <a:pt x="669655" y="144599"/>
                </a:lnTo>
                <a:lnTo>
                  <a:pt x="669655" y="71123"/>
                </a:lnTo>
                <a:lnTo>
                  <a:pt x="635631" y="71123"/>
                </a:lnTo>
                <a:lnTo>
                  <a:pt x="635631" y="57550"/>
                </a:lnTo>
                <a:lnTo>
                  <a:pt x="669655" y="57550"/>
                </a:lnTo>
                <a:close/>
                <a:moveTo>
                  <a:pt x="487956" y="3257"/>
                </a:moveTo>
                <a:cubicBezTo>
                  <a:pt x="488318" y="3981"/>
                  <a:pt x="488981" y="5369"/>
                  <a:pt x="489947" y="7420"/>
                </a:cubicBezTo>
                <a:cubicBezTo>
                  <a:pt x="490912" y="9471"/>
                  <a:pt x="491937" y="11763"/>
                  <a:pt x="493023" y="14297"/>
                </a:cubicBezTo>
                <a:cubicBezTo>
                  <a:pt x="494109" y="16830"/>
                  <a:pt x="495135" y="19364"/>
                  <a:pt x="496100" y="21898"/>
                </a:cubicBezTo>
                <a:cubicBezTo>
                  <a:pt x="497065" y="24431"/>
                  <a:pt x="497789" y="26422"/>
                  <a:pt x="498272" y="27870"/>
                </a:cubicBezTo>
                <a:lnTo>
                  <a:pt x="546592" y="27870"/>
                </a:lnTo>
                <a:lnTo>
                  <a:pt x="546592" y="39995"/>
                </a:lnTo>
                <a:lnTo>
                  <a:pt x="488680" y="39995"/>
                </a:lnTo>
                <a:cubicBezTo>
                  <a:pt x="486870" y="42891"/>
                  <a:pt x="484909" y="45847"/>
                  <a:pt x="482798" y="48863"/>
                </a:cubicBezTo>
                <a:cubicBezTo>
                  <a:pt x="480687" y="51879"/>
                  <a:pt x="478545" y="54865"/>
                  <a:pt x="476373" y="57821"/>
                </a:cubicBezTo>
                <a:cubicBezTo>
                  <a:pt x="474202" y="60777"/>
                  <a:pt x="472000" y="63582"/>
                  <a:pt x="469768" y="66237"/>
                </a:cubicBezTo>
                <a:cubicBezTo>
                  <a:pt x="467536" y="68891"/>
                  <a:pt x="465455" y="71183"/>
                  <a:pt x="463524" y="73114"/>
                </a:cubicBezTo>
                <a:cubicBezTo>
                  <a:pt x="464972" y="72993"/>
                  <a:pt x="467174" y="72842"/>
                  <a:pt x="470130" y="72661"/>
                </a:cubicBezTo>
                <a:cubicBezTo>
                  <a:pt x="473086" y="72480"/>
                  <a:pt x="476283" y="72269"/>
                  <a:pt x="479722" y="72028"/>
                </a:cubicBezTo>
                <a:cubicBezTo>
                  <a:pt x="483160" y="71787"/>
                  <a:pt x="486689" y="71485"/>
                  <a:pt x="490309" y="71123"/>
                </a:cubicBezTo>
                <a:cubicBezTo>
                  <a:pt x="493928" y="70761"/>
                  <a:pt x="497125" y="70399"/>
                  <a:pt x="499900" y="70037"/>
                </a:cubicBezTo>
                <a:cubicBezTo>
                  <a:pt x="502313" y="66538"/>
                  <a:pt x="504696" y="62919"/>
                  <a:pt x="507049" y="59179"/>
                </a:cubicBezTo>
                <a:cubicBezTo>
                  <a:pt x="509401" y="55438"/>
                  <a:pt x="511784" y="51457"/>
                  <a:pt x="514197" y="47234"/>
                </a:cubicBezTo>
                <a:lnTo>
                  <a:pt x="525780" y="53387"/>
                </a:lnTo>
                <a:cubicBezTo>
                  <a:pt x="521436" y="61350"/>
                  <a:pt x="516731" y="68831"/>
                  <a:pt x="511664" y="75828"/>
                </a:cubicBezTo>
                <a:cubicBezTo>
                  <a:pt x="506596" y="82826"/>
                  <a:pt x="500986" y="89462"/>
                  <a:pt x="494833" y="95736"/>
                </a:cubicBezTo>
                <a:cubicBezTo>
                  <a:pt x="488680" y="102009"/>
                  <a:pt x="481893" y="107982"/>
                  <a:pt x="474473" y="113652"/>
                </a:cubicBezTo>
                <a:cubicBezTo>
                  <a:pt x="467053" y="119323"/>
                  <a:pt x="458819" y="124752"/>
                  <a:pt x="449770" y="129940"/>
                </a:cubicBezTo>
                <a:lnTo>
                  <a:pt x="441807" y="119443"/>
                </a:lnTo>
                <a:cubicBezTo>
                  <a:pt x="447237" y="116186"/>
                  <a:pt x="452213" y="113049"/>
                  <a:pt x="456738" y="110033"/>
                </a:cubicBezTo>
                <a:cubicBezTo>
                  <a:pt x="461262" y="107016"/>
                  <a:pt x="465485" y="104000"/>
                  <a:pt x="469406" y="100984"/>
                </a:cubicBezTo>
                <a:cubicBezTo>
                  <a:pt x="473327" y="97968"/>
                  <a:pt x="476977" y="94921"/>
                  <a:pt x="480355" y="91845"/>
                </a:cubicBezTo>
                <a:cubicBezTo>
                  <a:pt x="483733" y="88768"/>
                  <a:pt x="486930" y="85601"/>
                  <a:pt x="489947" y="82343"/>
                </a:cubicBezTo>
                <a:cubicBezTo>
                  <a:pt x="486448" y="82705"/>
                  <a:pt x="482798" y="83067"/>
                  <a:pt x="478998" y="83429"/>
                </a:cubicBezTo>
                <a:cubicBezTo>
                  <a:pt x="475197" y="83791"/>
                  <a:pt x="471608" y="84153"/>
                  <a:pt x="468230" y="84515"/>
                </a:cubicBezTo>
                <a:cubicBezTo>
                  <a:pt x="464851" y="84877"/>
                  <a:pt x="461835" y="85179"/>
                  <a:pt x="459181" y="85420"/>
                </a:cubicBezTo>
                <a:cubicBezTo>
                  <a:pt x="456527" y="85661"/>
                  <a:pt x="454657" y="85842"/>
                  <a:pt x="453571" y="85963"/>
                </a:cubicBezTo>
                <a:cubicBezTo>
                  <a:pt x="451158" y="86204"/>
                  <a:pt x="449288" y="86445"/>
                  <a:pt x="447960" y="86687"/>
                </a:cubicBezTo>
                <a:cubicBezTo>
                  <a:pt x="446633" y="86928"/>
                  <a:pt x="445125" y="87230"/>
                  <a:pt x="443436" y="87592"/>
                </a:cubicBezTo>
                <a:lnTo>
                  <a:pt x="439817" y="75285"/>
                </a:lnTo>
                <a:cubicBezTo>
                  <a:pt x="442350" y="74682"/>
                  <a:pt x="444220" y="74019"/>
                  <a:pt x="445427" y="73295"/>
                </a:cubicBezTo>
                <a:cubicBezTo>
                  <a:pt x="446633" y="72571"/>
                  <a:pt x="447719" y="71726"/>
                  <a:pt x="448684" y="70761"/>
                </a:cubicBezTo>
                <a:cubicBezTo>
                  <a:pt x="450373" y="69072"/>
                  <a:pt x="452243" y="67051"/>
                  <a:pt x="454295" y="64698"/>
                </a:cubicBezTo>
                <a:cubicBezTo>
                  <a:pt x="456346" y="62346"/>
                  <a:pt x="458457" y="59812"/>
                  <a:pt x="460629" y="57097"/>
                </a:cubicBezTo>
                <a:cubicBezTo>
                  <a:pt x="462800" y="54383"/>
                  <a:pt x="464912" y="51578"/>
                  <a:pt x="466963" y="48682"/>
                </a:cubicBezTo>
                <a:cubicBezTo>
                  <a:pt x="469014" y="45786"/>
                  <a:pt x="470944" y="42891"/>
                  <a:pt x="472754" y="39995"/>
                </a:cubicBezTo>
                <a:lnTo>
                  <a:pt x="433301" y="39995"/>
                </a:lnTo>
                <a:lnTo>
                  <a:pt x="433301" y="27870"/>
                </a:lnTo>
                <a:lnTo>
                  <a:pt x="482889" y="27870"/>
                </a:lnTo>
                <a:cubicBezTo>
                  <a:pt x="482285" y="26422"/>
                  <a:pt x="481652" y="24763"/>
                  <a:pt x="480988" y="22893"/>
                </a:cubicBezTo>
                <a:cubicBezTo>
                  <a:pt x="480325" y="21023"/>
                  <a:pt x="479631" y="19183"/>
                  <a:pt x="478907" y="17373"/>
                </a:cubicBezTo>
                <a:cubicBezTo>
                  <a:pt x="478183" y="15564"/>
                  <a:pt x="477459" y="13814"/>
                  <a:pt x="476735" y="12125"/>
                </a:cubicBezTo>
                <a:cubicBezTo>
                  <a:pt x="476012" y="10436"/>
                  <a:pt x="475348" y="8988"/>
                  <a:pt x="474745" y="7782"/>
                </a:cubicBezTo>
                <a:close/>
                <a:moveTo>
                  <a:pt x="4012796" y="2714"/>
                </a:moveTo>
                <a:cubicBezTo>
                  <a:pt x="4013761" y="5127"/>
                  <a:pt x="4014968" y="8415"/>
                  <a:pt x="4016416" y="12578"/>
                </a:cubicBezTo>
                <a:cubicBezTo>
                  <a:pt x="4017863" y="16740"/>
                  <a:pt x="4019131" y="20510"/>
                  <a:pt x="4020216" y="23888"/>
                </a:cubicBezTo>
                <a:lnTo>
                  <a:pt x="4079757" y="23888"/>
                </a:lnTo>
                <a:lnTo>
                  <a:pt x="4079757" y="60626"/>
                </a:lnTo>
                <a:lnTo>
                  <a:pt x="4066546" y="60626"/>
                </a:lnTo>
                <a:lnTo>
                  <a:pt x="4066546" y="36376"/>
                </a:lnTo>
                <a:lnTo>
                  <a:pt x="3951265" y="36376"/>
                </a:lnTo>
                <a:lnTo>
                  <a:pt x="3951265" y="60807"/>
                </a:lnTo>
                <a:lnTo>
                  <a:pt x="3938054" y="60807"/>
                </a:lnTo>
                <a:lnTo>
                  <a:pt x="3938054" y="23888"/>
                </a:lnTo>
                <a:lnTo>
                  <a:pt x="4005557" y="23888"/>
                </a:lnTo>
                <a:cubicBezTo>
                  <a:pt x="4004592" y="20510"/>
                  <a:pt x="4003536" y="17102"/>
                  <a:pt x="4002390" y="13663"/>
                </a:cubicBezTo>
                <a:cubicBezTo>
                  <a:pt x="4001244" y="10225"/>
                  <a:pt x="4000249" y="7420"/>
                  <a:pt x="3999404" y="5248"/>
                </a:cubicBezTo>
                <a:close/>
                <a:moveTo>
                  <a:pt x="4227795" y="2352"/>
                </a:moveTo>
                <a:cubicBezTo>
                  <a:pt x="4229243" y="3559"/>
                  <a:pt x="4230992" y="5067"/>
                  <a:pt x="4233043" y="6877"/>
                </a:cubicBezTo>
                <a:cubicBezTo>
                  <a:pt x="4235093" y="8687"/>
                  <a:pt x="4237145" y="10587"/>
                  <a:pt x="4239196" y="12578"/>
                </a:cubicBezTo>
                <a:cubicBezTo>
                  <a:pt x="4241247" y="14568"/>
                  <a:pt x="4243207" y="16529"/>
                  <a:pt x="4245077" y="18459"/>
                </a:cubicBezTo>
                <a:cubicBezTo>
                  <a:pt x="4246947" y="20390"/>
                  <a:pt x="4248425" y="22079"/>
                  <a:pt x="4249511" y="23527"/>
                </a:cubicBezTo>
                <a:lnTo>
                  <a:pt x="4242273" y="31127"/>
                </a:lnTo>
                <a:lnTo>
                  <a:pt x="4264533" y="31127"/>
                </a:lnTo>
                <a:lnTo>
                  <a:pt x="4264533" y="43615"/>
                </a:lnTo>
                <a:lnTo>
                  <a:pt x="4209697" y="43615"/>
                </a:lnTo>
                <a:cubicBezTo>
                  <a:pt x="4210903" y="56766"/>
                  <a:pt x="4212351" y="68770"/>
                  <a:pt x="4214041" y="79629"/>
                </a:cubicBezTo>
                <a:cubicBezTo>
                  <a:pt x="4215729" y="90487"/>
                  <a:pt x="4217781" y="100260"/>
                  <a:pt x="4220193" y="108947"/>
                </a:cubicBezTo>
                <a:cubicBezTo>
                  <a:pt x="4225502" y="101225"/>
                  <a:pt x="4230027" y="93142"/>
                  <a:pt x="4233767" y="84696"/>
                </a:cubicBezTo>
                <a:cubicBezTo>
                  <a:pt x="4237507" y="76251"/>
                  <a:pt x="4241006" y="66960"/>
                  <a:pt x="4244263" y="56826"/>
                </a:cubicBezTo>
                <a:lnTo>
                  <a:pt x="4256569" y="61169"/>
                </a:lnTo>
                <a:cubicBezTo>
                  <a:pt x="4252105" y="73717"/>
                  <a:pt x="4247491" y="85028"/>
                  <a:pt x="4242725" y="95102"/>
                </a:cubicBezTo>
                <a:cubicBezTo>
                  <a:pt x="4237959" y="105176"/>
                  <a:pt x="4232077" y="114738"/>
                  <a:pt x="4225080" y="123787"/>
                </a:cubicBezTo>
                <a:cubicBezTo>
                  <a:pt x="4226287" y="126924"/>
                  <a:pt x="4227553" y="129849"/>
                  <a:pt x="4228881" y="132564"/>
                </a:cubicBezTo>
                <a:cubicBezTo>
                  <a:pt x="4230207" y="135279"/>
                  <a:pt x="4231595" y="137842"/>
                  <a:pt x="4233043" y="140255"/>
                </a:cubicBezTo>
                <a:cubicBezTo>
                  <a:pt x="4235577" y="144357"/>
                  <a:pt x="4237869" y="147193"/>
                  <a:pt x="4239920" y="148761"/>
                </a:cubicBezTo>
                <a:cubicBezTo>
                  <a:pt x="4241971" y="150330"/>
                  <a:pt x="4243781" y="151114"/>
                  <a:pt x="4245349" y="151114"/>
                </a:cubicBezTo>
                <a:cubicBezTo>
                  <a:pt x="4247762" y="151114"/>
                  <a:pt x="4249572" y="150420"/>
                  <a:pt x="4250779" y="149033"/>
                </a:cubicBezTo>
                <a:cubicBezTo>
                  <a:pt x="4251985" y="147645"/>
                  <a:pt x="4253131" y="145383"/>
                  <a:pt x="4254217" y="142246"/>
                </a:cubicBezTo>
                <a:cubicBezTo>
                  <a:pt x="4255303" y="139109"/>
                  <a:pt x="4256147" y="135972"/>
                  <a:pt x="4256751" y="132835"/>
                </a:cubicBezTo>
                <a:cubicBezTo>
                  <a:pt x="4257353" y="129698"/>
                  <a:pt x="4257957" y="126200"/>
                  <a:pt x="4258560" y="122339"/>
                </a:cubicBezTo>
                <a:lnTo>
                  <a:pt x="4270324" y="129035"/>
                </a:lnTo>
                <a:cubicBezTo>
                  <a:pt x="4269359" y="133740"/>
                  <a:pt x="4268363" y="137993"/>
                  <a:pt x="4267337" y="141794"/>
                </a:cubicBezTo>
                <a:cubicBezTo>
                  <a:pt x="4266312" y="145594"/>
                  <a:pt x="4265015" y="149425"/>
                  <a:pt x="4263447" y="153286"/>
                </a:cubicBezTo>
                <a:cubicBezTo>
                  <a:pt x="4262361" y="155940"/>
                  <a:pt x="4261215" y="158051"/>
                  <a:pt x="4260008" y="159620"/>
                </a:cubicBezTo>
                <a:cubicBezTo>
                  <a:pt x="4258801" y="161188"/>
                  <a:pt x="4257505" y="162425"/>
                  <a:pt x="4256117" y="163330"/>
                </a:cubicBezTo>
                <a:cubicBezTo>
                  <a:pt x="4254729" y="164235"/>
                  <a:pt x="4253191" y="164838"/>
                  <a:pt x="4251502" y="165139"/>
                </a:cubicBezTo>
                <a:cubicBezTo>
                  <a:pt x="4249813" y="165441"/>
                  <a:pt x="4248003" y="165592"/>
                  <a:pt x="4246073" y="165592"/>
                </a:cubicBezTo>
                <a:cubicBezTo>
                  <a:pt x="4241850" y="165592"/>
                  <a:pt x="4237688" y="164054"/>
                  <a:pt x="4233585" y="160977"/>
                </a:cubicBezTo>
                <a:cubicBezTo>
                  <a:pt x="4229483" y="157900"/>
                  <a:pt x="4225201" y="152562"/>
                  <a:pt x="4220737" y="144961"/>
                </a:cubicBezTo>
                <a:cubicBezTo>
                  <a:pt x="4219771" y="143392"/>
                  <a:pt x="4218867" y="141794"/>
                  <a:pt x="4218021" y="140165"/>
                </a:cubicBezTo>
                <a:cubicBezTo>
                  <a:pt x="4217177" y="138536"/>
                  <a:pt x="4216393" y="136757"/>
                  <a:pt x="4215669" y="134826"/>
                </a:cubicBezTo>
                <a:cubicBezTo>
                  <a:pt x="4211447" y="139290"/>
                  <a:pt x="4206892" y="143754"/>
                  <a:pt x="4202005" y="148218"/>
                </a:cubicBezTo>
                <a:cubicBezTo>
                  <a:pt x="4197119" y="152682"/>
                  <a:pt x="4191599" y="157207"/>
                  <a:pt x="4185447" y="161791"/>
                </a:cubicBezTo>
                <a:lnTo>
                  <a:pt x="4176397" y="152019"/>
                </a:lnTo>
                <a:cubicBezTo>
                  <a:pt x="4190273" y="141884"/>
                  <a:pt x="4201613" y="131689"/>
                  <a:pt x="4210421" y="121434"/>
                </a:cubicBezTo>
                <a:cubicBezTo>
                  <a:pt x="4207284" y="111661"/>
                  <a:pt x="4204569" y="100320"/>
                  <a:pt x="4202277" y="87411"/>
                </a:cubicBezTo>
                <a:cubicBezTo>
                  <a:pt x="4199985" y="74501"/>
                  <a:pt x="4198055" y="59902"/>
                  <a:pt x="4196486" y="43615"/>
                </a:cubicBezTo>
                <a:lnTo>
                  <a:pt x="4140384" y="43615"/>
                </a:lnTo>
                <a:lnTo>
                  <a:pt x="4140384" y="69675"/>
                </a:lnTo>
                <a:lnTo>
                  <a:pt x="4184723" y="69675"/>
                </a:lnTo>
                <a:cubicBezTo>
                  <a:pt x="4184723" y="70761"/>
                  <a:pt x="4184662" y="72722"/>
                  <a:pt x="4184541" y="75557"/>
                </a:cubicBezTo>
                <a:cubicBezTo>
                  <a:pt x="4184421" y="78392"/>
                  <a:pt x="4184300" y="81650"/>
                  <a:pt x="4184179" y="85329"/>
                </a:cubicBezTo>
                <a:cubicBezTo>
                  <a:pt x="4184059" y="89009"/>
                  <a:pt x="4183908" y="92930"/>
                  <a:pt x="4183727" y="97093"/>
                </a:cubicBezTo>
                <a:cubicBezTo>
                  <a:pt x="4183546" y="101255"/>
                  <a:pt x="4183365" y="105207"/>
                  <a:pt x="4183184" y="108947"/>
                </a:cubicBezTo>
                <a:cubicBezTo>
                  <a:pt x="4183003" y="112687"/>
                  <a:pt x="4182822" y="116005"/>
                  <a:pt x="4182641" y="118900"/>
                </a:cubicBezTo>
                <a:cubicBezTo>
                  <a:pt x="4182460" y="121796"/>
                  <a:pt x="4182310" y="123847"/>
                  <a:pt x="4182189" y="125053"/>
                </a:cubicBezTo>
                <a:cubicBezTo>
                  <a:pt x="4181827" y="129276"/>
                  <a:pt x="4181253" y="132745"/>
                  <a:pt x="4180470" y="135460"/>
                </a:cubicBezTo>
                <a:cubicBezTo>
                  <a:pt x="4179685" y="138174"/>
                  <a:pt x="4178479" y="140406"/>
                  <a:pt x="4176850" y="142156"/>
                </a:cubicBezTo>
                <a:cubicBezTo>
                  <a:pt x="4175221" y="143905"/>
                  <a:pt x="4172989" y="145262"/>
                  <a:pt x="4170154" y="146228"/>
                </a:cubicBezTo>
                <a:cubicBezTo>
                  <a:pt x="4167319" y="147193"/>
                  <a:pt x="4163669" y="147917"/>
                  <a:pt x="4159205" y="148399"/>
                </a:cubicBezTo>
                <a:lnTo>
                  <a:pt x="4149071" y="149485"/>
                </a:lnTo>
                <a:lnTo>
                  <a:pt x="4145270" y="136093"/>
                </a:lnTo>
                <a:lnTo>
                  <a:pt x="4157215" y="135007"/>
                </a:lnTo>
                <a:cubicBezTo>
                  <a:pt x="4159748" y="134766"/>
                  <a:pt x="4161769" y="134434"/>
                  <a:pt x="4163277" y="134012"/>
                </a:cubicBezTo>
                <a:cubicBezTo>
                  <a:pt x="4164785" y="133589"/>
                  <a:pt x="4165931" y="132896"/>
                  <a:pt x="4166715" y="131931"/>
                </a:cubicBezTo>
                <a:cubicBezTo>
                  <a:pt x="4167499" y="130965"/>
                  <a:pt x="4168073" y="129668"/>
                  <a:pt x="4168435" y="128040"/>
                </a:cubicBezTo>
                <a:cubicBezTo>
                  <a:pt x="4168797" y="126411"/>
                  <a:pt x="4169098" y="124209"/>
                  <a:pt x="4169339" y="121434"/>
                </a:cubicBezTo>
                <a:cubicBezTo>
                  <a:pt x="4169461" y="119986"/>
                  <a:pt x="4169641" y="117362"/>
                  <a:pt x="4169883" y="113562"/>
                </a:cubicBezTo>
                <a:cubicBezTo>
                  <a:pt x="4170124" y="109761"/>
                  <a:pt x="4170335" y="105749"/>
                  <a:pt x="4170516" y="101527"/>
                </a:cubicBezTo>
                <a:cubicBezTo>
                  <a:pt x="4170697" y="97304"/>
                  <a:pt x="4170847" y="93353"/>
                  <a:pt x="4170969" y="89673"/>
                </a:cubicBezTo>
                <a:cubicBezTo>
                  <a:pt x="4171089" y="85993"/>
                  <a:pt x="4171149" y="83610"/>
                  <a:pt x="4171149" y="82524"/>
                </a:cubicBezTo>
                <a:lnTo>
                  <a:pt x="4140384" y="82524"/>
                </a:lnTo>
                <a:cubicBezTo>
                  <a:pt x="4140263" y="92297"/>
                  <a:pt x="4139780" y="101074"/>
                  <a:pt x="4138936" y="108856"/>
                </a:cubicBezTo>
                <a:cubicBezTo>
                  <a:pt x="4138091" y="116638"/>
                  <a:pt x="4136824" y="123877"/>
                  <a:pt x="4135135" y="130573"/>
                </a:cubicBezTo>
                <a:cubicBezTo>
                  <a:pt x="4133446" y="137269"/>
                  <a:pt x="4131305" y="143664"/>
                  <a:pt x="4128711" y="149757"/>
                </a:cubicBezTo>
                <a:cubicBezTo>
                  <a:pt x="4126117" y="155849"/>
                  <a:pt x="4123010" y="162153"/>
                  <a:pt x="4119391" y="168668"/>
                </a:cubicBezTo>
                <a:lnTo>
                  <a:pt x="4105998" y="162153"/>
                </a:lnTo>
                <a:cubicBezTo>
                  <a:pt x="4110101" y="155880"/>
                  <a:pt x="4113539" y="149907"/>
                  <a:pt x="4116314" y="144237"/>
                </a:cubicBezTo>
                <a:cubicBezTo>
                  <a:pt x="4119089" y="138566"/>
                  <a:pt x="4121321" y="132564"/>
                  <a:pt x="4123010" y="126230"/>
                </a:cubicBezTo>
                <a:cubicBezTo>
                  <a:pt x="4124699" y="119896"/>
                  <a:pt x="4125936" y="112868"/>
                  <a:pt x="4126720" y="105146"/>
                </a:cubicBezTo>
                <a:cubicBezTo>
                  <a:pt x="4127504" y="97425"/>
                  <a:pt x="4127897" y="88376"/>
                  <a:pt x="4127897" y="78000"/>
                </a:cubicBezTo>
                <a:lnTo>
                  <a:pt x="4127897" y="31127"/>
                </a:lnTo>
                <a:lnTo>
                  <a:pt x="4195400" y="31127"/>
                </a:lnTo>
                <a:cubicBezTo>
                  <a:pt x="4195159" y="27991"/>
                  <a:pt x="4194917" y="24854"/>
                  <a:pt x="4194676" y="21717"/>
                </a:cubicBezTo>
                <a:cubicBezTo>
                  <a:pt x="4194435" y="18580"/>
                  <a:pt x="4194193" y="15624"/>
                  <a:pt x="4193953" y="12849"/>
                </a:cubicBezTo>
                <a:cubicBezTo>
                  <a:pt x="4193711" y="9712"/>
                  <a:pt x="4193469" y="6636"/>
                  <a:pt x="4193228" y="3619"/>
                </a:cubicBezTo>
                <a:lnTo>
                  <a:pt x="4206621" y="3619"/>
                </a:lnTo>
                <a:lnTo>
                  <a:pt x="4208611" y="31127"/>
                </a:lnTo>
                <a:lnTo>
                  <a:pt x="4238834" y="31127"/>
                </a:lnTo>
                <a:cubicBezTo>
                  <a:pt x="4237386" y="29438"/>
                  <a:pt x="4235787" y="27598"/>
                  <a:pt x="4234038" y="25608"/>
                </a:cubicBezTo>
                <a:cubicBezTo>
                  <a:pt x="4232289" y="23617"/>
                  <a:pt x="4230539" y="21717"/>
                  <a:pt x="4228790" y="19907"/>
                </a:cubicBezTo>
                <a:cubicBezTo>
                  <a:pt x="4227041" y="18097"/>
                  <a:pt x="4225351" y="16378"/>
                  <a:pt x="4223723" y="14749"/>
                </a:cubicBezTo>
                <a:cubicBezTo>
                  <a:pt x="4222094" y="13120"/>
                  <a:pt x="4220737" y="11823"/>
                  <a:pt x="4219651" y="10858"/>
                </a:cubicBezTo>
                <a:close/>
                <a:moveTo>
                  <a:pt x="857259" y="2171"/>
                </a:moveTo>
                <a:cubicBezTo>
                  <a:pt x="858345" y="3740"/>
                  <a:pt x="859552" y="5670"/>
                  <a:pt x="860879" y="7963"/>
                </a:cubicBezTo>
                <a:cubicBezTo>
                  <a:pt x="862206" y="10255"/>
                  <a:pt x="863563" y="12668"/>
                  <a:pt x="864951" y="15202"/>
                </a:cubicBezTo>
                <a:cubicBezTo>
                  <a:pt x="866338" y="17735"/>
                  <a:pt x="867635" y="20209"/>
                  <a:pt x="868842" y="22622"/>
                </a:cubicBezTo>
                <a:cubicBezTo>
                  <a:pt x="870048" y="25035"/>
                  <a:pt x="871013" y="27086"/>
                  <a:pt x="871737" y="28775"/>
                </a:cubicBezTo>
                <a:lnTo>
                  <a:pt x="860517" y="35290"/>
                </a:lnTo>
                <a:cubicBezTo>
                  <a:pt x="859913" y="33359"/>
                  <a:pt x="859039" y="31127"/>
                  <a:pt x="857893" y="28594"/>
                </a:cubicBezTo>
                <a:cubicBezTo>
                  <a:pt x="856746" y="26060"/>
                  <a:pt x="855510" y="23527"/>
                  <a:pt x="854183" y="20993"/>
                </a:cubicBezTo>
                <a:cubicBezTo>
                  <a:pt x="852855" y="18459"/>
                  <a:pt x="851528" y="16076"/>
                  <a:pt x="850201" y="13844"/>
                </a:cubicBezTo>
                <a:cubicBezTo>
                  <a:pt x="848874" y="11612"/>
                  <a:pt x="847728" y="9712"/>
                  <a:pt x="846763" y="8144"/>
                </a:cubicBezTo>
                <a:close/>
                <a:moveTo>
                  <a:pt x="2707147" y="1990"/>
                </a:moveTo>
                <a:cubicBezTo>
                  <a:pt x="2708113" y="4645"/>
                  <a:pt x="2709259" y="7872"/>
                  <a:pt x="2710586" y="11673"/>
                </a:cubicBezTo>
                <a:cubicBezTo>
                  <a:pt x="2711913" y="15473"/>
                  <a:pt x="2713059" y="19123"/>
                  <a:pt x="2714025" y="22622"/>
                </a:cubicBezTo>
                <a:lnTo>
                  <a:pt x="2776642" y="22622"/>
                </a:lnTo>
                <a:lnTo>
                  <a:pt x="2776642" y="54654"/>
                </a:lnTo>
                <a:lnTo>
                  <a:pt x="2762526" y="54654"/>
                </a:lnTo>
                <a:lnTo>
                  <a:pt x="2762526" y="34928"/>
                </a:lnTo>
                <a:lnTo>
                  <a:pt x="2646702" y="34928"/>
                </a:lnTo>
                <a:lnTo>
                  <a:pt x="2646702" y="54654"/>
                </a:lnTo>
                <a:lnTo>
                  <a:pt x="2632405" y="54654"/>
                </a:lnTo>
                <a:lnTo>
                  <a:pt x="2632405" y="22622"/>
                </a:lnTo>
                <a:lnTo>
                  <a:pt x="2699003" y="22622"/>
                </a:lnTo>
                <a:cubicBezTo>
                  <a:pt x="2698038" y="19485"/>
                  <a:pt x="2697073" y="16378"/>
                  <a:pt x="2696108" y="13301"/>
                </a:cubicBezTo>
                <a:cubicBezTo>
                  <a:pt x="2695143" y="10225"/>
                  <a:pt x="2694177" y="7661"/>
                  <a:pt x="2693212" y="5610"/>
                </a:cubicBezTo>
                <a:close/>
                <a:moveTo>
                  <a:pt x="893816" y="1810"/>
                </a:moveTo>
                <a:lnTo>
                  <a:pt x="907208" y="5248"/>
                </a:lnTo>
                <a:cubicBezTo>
                  <a:pt x="906364" y="7178"/>
                  <a:pt x="905338" y="9410"/>
                  <a:pt x="904132" y="11944"/>
                </a:cubicBezTo>
                <a:cubicBezTo>
                  <a:pt x="902925" y="14478"/>
                  <a:pt x="901598" y="17132"/>
                  <a:pt x="900150" y="19907"/>
                </a:cubicBezTo>
                <a:cubicBezTo>
                  <a:pt x="898702" y="22682"/>
                  <a:pt x="897224" y="25457"/>
                  <a:pt x="895716" y="28232"/>
                </a:cubicBezTo>
                <a:cubicBezTo>
                  <a:pt x="894208" y="31007"/>
                  <a:pt x="892730" y="33601"/>
                  <a:pt x="891282" y="36014"/>
                </a:cubicBezTo>
                <a:lnTo>
                  <a:pt x="913361" y="36014"/>
                </a:lnTo>
                <a:lnTo>
                  <a:pt x="913361" y="48501"/>
                </a:lnTo>
                <a:lnTo>
                  <a:pt x="881872" y="48501"/>
                </a:lnTo>
                <a:lnTo>
                  <a:pt x="881872" y="74742"/>
                </a:lnTo>
                <a:lnTo>
                  <a:pt x="910466" y="74742"/>
                </a:lnTo>
                <a:lnTo>
                  <a:pt x="910466" y="87411"/>
                </a:lnTo>
                <a:lnTo>
                  <a:pt x="881872" y="87411"/>
                </a:lnTo>
                <a:lnTo>
                  <a:pt x="881872" y="113833"/>
                </a:lnTo>
                <a:lnTo>
                  <a:pt x="918972" y="113833"/>
                </a:lnTo>
                <a:lnTo>
                  <a:pt x="918972" y="126320"/>
                </a:lnTo>
                <a:lnTo>
                  <a:pt x="881872" y="126320"/>
                </a:lnTo>
                <a:lnTo>
                  <a:pt x="881872" y="167583"/>
                </a:lnTo>
                <a:lnTo>
                  <a:pt x="869023" y="167583"/>
                </a:lnTo>
                <a:lnTo>
                  <a:pt x="869023" y="126320"/>
                </a:lnTo>
                <a:lnTo>
                  <a:pt x="837352" y="126320"/>
                </a:lnTo>
                <a:lnTo>
                  <a:pt x="837352" y="113833"/>
                </a:lnTo>
                <a:lnTo>
                  <a:pt x="869023" y="113833"/>
                </a:lnTo>
                <a:lnTo>
                  <a:pt x="869023" y="87411"/>
                </a:lnTo>
                <a:lnTo>
                  <a:pt x="843686" y="87411"/>
                </a:lnTo>
                <a:lnTo>
                  <a:pt x="843686" y="74742"/>
                </a:lnTo>
                <a:lnTo>
                  <a:pt x="869023" y="74742"/>
                </a:lnTo>
                <a:lnTo>
                  <a:pt x="869023" y="48501"/>
                </a:lnTo>
                <a:lnTo>
                  <a:pt x="841876" y="48501"/>
                </a:lnTo>
                <a:lnTo>
                  <a:pt x="841876" y="36014"/>
                </a:lnTo>
                <a:lnTo>
                  <a:pt x="877347" y="36014"/>
                </a:lnTo>
                <a:cubicBezTo>
                  <a:pt x="878795" y="33480"/>
                  <a:pt x="880333" y="30705"/>
                  <a:pt x="881962" y="27689"/>
                </a:cubicBezTo>
                <a:cubicBezTo>
                  <a:pt x="883591" y="24673"/>
                  <a:pt x="885160" y="21626"/>
                  <a:pt x="886668" y="18550"/>
                </a:cubicBezTo>
                <a:cubicBezTo>
                  <a:pt x="888176" y="15473"/>
                  <a:pt x="889563" y="12457"/>
                  <a:pt x="890830" y="9501"/>
                </a:cubicBezTo>
                <a:cubicBezTo>
                  <a:pt x="892097" y="6545"/>
                  <a:pt x="893092" y="3981"/>
                  <a:pt x="893816" y="1810"/>
                </a:cubicBezTo>
                <a:close/>
                <a:moveTo>
                  <a:pt x="3213087" y="1629"/>
                </a:moveTo>
                <a:lnTo>
                  <a:pt x="3227745" y="4705"/>
                </a:lnTo>
                <a:cubicBezTo>
                  <a:pt x="3226781" y="8687"/>
                  <a:pt x="3225634" y="13060"/>
                  <a:pt x="3224307" y="17826"/>
                </a:cubicBezTo>
                <a:cubicBezTo>
                  <a:pt x="3222980" y="22591"/>
                  <a:pt x="3221412" y="27508"/>
                  <a:pt x="3219602" y="32575"/>
                </a:cubicBezTo>
                <a:lnTo>
                  <a:pt x="3247653" y="32575"/>
                </a:lnTo>
                <a:lnTo>
                  <a:pt x="3247653" y="159982"/>
                </a:lnTo>
                <a:lnTo>
                  <a:pt x="3185941" y="159982"/>
                </a:lnTo>
                <a:lnTo>
                  <a:pt x="3185941" y="32575"/>
                </a:lnTo>
                <a:lnTo>
                  <a:pt x="3204581" y="32575"/>
                </a:lnTo>
                <a:cubicBezTo>
                  <a:pt x="3206391" y="27749"/>
                  <a:pt x="3207959" y="22742"/>
                  <a:pt x="3209286" y="17554"/>
                </a:cubicBezTo>
                <a:cubicBezTo>
                  <a:pt x="3210613" y="12366"/>
                  <a:pt x="3211880" y="7058"/>
                  <a:pt x="3213087" y="1629"/>
                </a:cubicBezTo>
                <a:close/>
                <a:moveTo>
                  <a:pt x="1561842" y="1267"/>
                </a:moveTo>
                <a:lnTo>
                  <a:pt x="1574873" y="4524"/>
                </a:lnTo>
                <a:cubicBezTo>
                  <a:pt x="1572822" y="11522"/>
                  <a:pt x="1570469" y="18459"/>
                  <a:pt x="1567815" y="25336"/>
                </a:cubicBezTo>
                <a:lnTo>
                  <a:pt x="1655768" y="25336"/>
                </a:lnTo>
                <a:lnTo>
                  <a:pt x="1655768" y="38366"/>
                </a:lnTo>
                <a:lnTo>
                  <a:pt x="1562204" y="38366"/>
                </a:lnTo>
                <a:cubicBezTo>
                  <a:pt x="1555931" y="52483"/>
                  <a:pt x="1548390" y="65513"/>
                  <a:pt x="1539582" y="77457"/>
                </a:cubicBezTo>
                <a:lnTo>
                  <a:pt x="1539582" y="166859"/>
                </a:lnTo>
                <a:lnTo>
                  <a:pt x="1526190" y="166859"/>
                </a:lnTo>
                <a:lnTo>
                  <a:pt x="1526190" y="94288"/>
                </a:lnTo>
                <a:cubicBezTo>
                  <a:pt x="1522812" y="98149"/>
                  <a:pt x="1519313" y="101889"/>
                  <a:pt x="1515694" y="105508"/>
                </a:cubicBezTo>
                <a:cubicBezTo>
                  <a:pt x="1512074" y="109128"/>
                  <a:pt x="1508274" y="112747"/>
                  <a:pt x="1504292" y="116367"/>
                </a:cubicBezTo>
                <a:lnTo>
                  <a:pt x="1494882" y="105689"/>
                </a:lnTo>
                <a:cubicBezTo>
                  <a:pt x="1506223" y="96399"/>
                  <a:pt x="1516237" y="86084"/>
                  <a:pt x="1524924" y="74742"/>
                </a:cubicBezTo>
                <a:cubicBezTo>
                  <a:pt x="1533610" y="63401"/>
                  <a:pt x="1541091" y="51276"/>
                  <a:pt x="1547364" y="38366"/>
                </a:cubicBezTo>
                <a:lnTo>
                  <a:pt x="1501940" y="38366"/>
                </a:lnTo>
                <a:lnTo>
                  <a:pt x="1501940" y="25336"/>
                </a:lnTo>
                <a:lnTo>
                  <a:pt x="1553337" y="25336"/>
                </a:lnTo>
                <a:cubicBezTo>
                  <a:pt x="1556715" y="17373"/>
                  <a:pt x="1559550" y="9350"/>
                  <a:pt x="1561842" y="1267"/>
                </a:cubicBezTo>
                <a:close/>
                <a:moveTo>
                  <a:pt x="3274799" y="0"/>
                </a:moveTo>
                <a:lnTo>
                  <a:pt x="3288011" y="2714"/>
                </a:lnTo>
                <a:cubicBezTo>
                  <a:pt x="3286563" y="7782"/>
                  <a:pt x="3285054" y="12758"/>
                  <a:pt x="3283486" y="17645"/>
                </a:cubicBezTo>
                <a:cubicBezTo>
                  <a:pt x="3281917" y="22531"/>
                  <a:pt x="3280229" y="27387"/>
                  <a:pt x="3278419" y="32213"/>
                </a:cubicBezTo>
                <a:lnTo>
                  <a:pt x="3328730" y="32213"/>
                </a:lnTo>
                <a:cubicBezTo>
                  <a:pt x="3328488" y="47053"/>
                  <a:pt x="3328187" y="61350"/>
                  <a:pt x="3327825" y="75104"/>
                </a:cubicBezTo>
                <a:cubicBezTo>
                  <a:pt x="3327704" y="81016"/>
                  <a:pt x="3327553" y="87049"/>
                  <a:pt x="3327373" y="93202"/>
                </a:cubicBezTo>
                <a:cubicBezTo>
                  <a:pt x="3327191" y="99355"/>
                  <a:pt x="3327011" y="105388"/>
                  <a:pt x="3326829" y="111299"/>
                </a:cubicBezTo>
                <a:cubicBezTo>
                  <a:pt x="3326649" y="117211"/>
                  <a:pt x="3326467" y="122761"/>
                  <a:pt x="3326287" y="127949"/>
                </a:cubicBezTo>
                <a:cubicBezTo>
                  <a:pt x="3326106" y="133137"/>
                  <a:pt x="3325895" y="137722"/>
                  <a:pt x="3325653" y="141703"/>
                </a:cubicBezTo>
                <a:cubicBezTo>
                  <a:pt x="3325412" y="145564"/>
                  <a:pt x="3324929" y="148761"/>
                  <a:pt x="3324205" y="151295"/>
                </a:cubicBezTo>
                <a:cubicBezTo>
                  <a:pt x="3323481" y="153829"/>
                  <a:pt x="3322305" y="155910"/>
                  <a:pt x="3320677" y="157538"/>
                </a:cubicBezTo>
                <a:cubicBezTo>
                  <a:pt x="3319047" y="159167"/>
                  <a:pt x="3316936" y="160374"/>
                  <a:pt x="3314342" y="161158"/>
                </a:cubicBezTo>
                <a:cubicBezTo>
                  <a:pt x="3311748" y="161942"/>
                  <a:pt x="3308461" y="162515"/>
                  <a:pt x="3304479" y="162877"/>
                </a:cubicBezTo>
                <a:lnTo>
                  <a:pt x="3288915" y="164144"/>
                </a:lnTo>
                <a:lnTo>
                  <a:pt x="3284572" y="150390"/>
                </a:lnTo>
                <a:lnTo>
                  <a:pt x="3302127" y="149304"/>
                </a:lnTo>
                <a:cubicBezTo>
                  <a:pt x="3305143" y="149063"/>
                  <a:pt x="3307435" y="148218"/>
                  <a:pt x="3309003" y="146770"/>
                </a:cubicBezTo>
                <a:cubicBezTo>
                  <a:pt x="3310572" y="145323"/>
                  <a:pt x="3311537" y="142246"/>
                  <a:pt x="3311899" y="137541"/>
                </a:cubicBezTo>
                <a:cubicBezTo>
                  <a:pt x="3312261" y="131146"/>
                  <a:pt x="3312593" y="123756"/>
                  <a:pt x="3312895" y="115371"/>
                </a:cubicBezTo>
                <a:cubicBezTo>
                  <a:pt x="3313196" y="106986"/>
                  <a:pt x="3313468" y="98480"/>
                  <a:pt x="3313709" y="89854"/>
                </a:cubicBezTo>
                <a:cubicBezTo>
                  <a:pt x="3313950" y="81227"/>
                  <a:pt x="3314131" y="72963"/>
                  <a:pt x="3314252" y="65060"/>
                </a:cubicBezTo>
                <a:cubicBezTo>
                  <a:pt x="3314372" y="57158"/>
                  <a:pt x="3314493" y="50492"/>
                  <a:pt x="3314614" y="45063"/>
                </a:cubicBezTo>
                <a:lnTo>
                  <a:pt x="3273351" y="45244"/>
                </a:lnTo>
                <a:cubicBezTo>
                  <a:pt x="3271662" y="49225"/>
                  <a:pt x="3269913" y="53146"/>
                  <a:pt x="3268103" y="57007"/>
                </a:cubicBezTo>
                <a:cubicBezTo>
                  <a:pt x="3266293" y="60868"/>
                  <a:pt x="3264363" y="64728"/>
                  <a:pt x="3262312" y="68589"/>
                </a:cubicBezTo>
                <a:lnTo>
                  <a:pt x="3250006" y="62074"/>
                </a:lnTo>
                <a:cubicBezTo>
                  <a:pt x="3255314" y="53146"/>
                  <a:pt x="3260110" y="43223"/>
                  <a:pt x="3264393" y="32304"/>
                </a:cubicBezTo>
                <a:cubicBezTo>
                  <a:pt x="3268676" y="21385"/>
                  <a:pt x="3272145" y="10617"/>
                  <a:pt x="3274799"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9" name="任意多边形: 形状 78">
            <a:extLst>
              <a:ext uri="{FF2B5EF4-FFF2-40B4-BE49-F238E27FC236}">
                <a16:creationId xmlns:a16="http://schemas.microsoft.com/office/drawing/2014/main" xmlns="" id="{18D8A172-4F31-49C5-9458-8513377C3103}"/>
              </a:ext>
            </a:extLst>
          </p:cNvPr>
          <p:cNvSpPr/>
          <p:nvPr/>
        </p:nvSpPr>
        <p:spPr>
          <a:xfrm>
            <a:off x="6751966" y="3681071"/>
            <a:ext cx="4554560" cy="448152"/>
          </a:xfrm>
          <a:custGeom>
            <a:avLst/>
            <a:gdLst/>
            <a:ahLst/>
            <a:cxnLst/>
            <a:rect l="l" t="t" r="r" b="b"/>
            <a:pathLst>
              <a:path w="4554560" h="448152">
                <a:moveTo>
                  <a:pt x="2116741" y="407613"/>
                </a:moveTo>
                <a:cubicBezTo>
                  <a:pt x="2112880" y="407613"/>
                  <a:pt x="2109652" y="408729"/>
                  <a:pt x="2107058" y="410961"/>
                </a:cubicBezTo>
                <a:cubicBezTo>
                  <a:pt x="2104464" y="413193"/>
                  <a:pt x="2103168" y="416481"/>
                  <a:pt x="2103168" y="420825"/>
                </a:cubicBezTo>
                <a:cubicBezTo>
                  <a:pt x="2103168" y="425168"/>
                  <a:pt x="2104464" y="428456"/>
                  <a:pt x="2107058" y="430688"/>
                </a:cubicBezTo>
                <a:cubicBezTo>
                  <a:pt x="2109652" y="432920"/>
                  <a:pt x="2112880" y="434036"/>
                  <a:pt x="2116741" y="434036"/>
                </a:cubicBezTo>
                <a:cubicBezTo>
                  <a:pt x="2120602" y="434036"/>
                  <a:pt x="2123829" y="432920"/>
                  <a:pt x="2126423" y="430688"/>
                </a:cubicBezTo>
                <a:cubicBezTo>
                  <a:pt x="2129017" y="428456"/>
                  <a:pt x="2130314" y="425168"/>
                  <a:pt x="2130314" y="420825"/>
                </a:cubicBezTo>
                <a:cubicBezTo>
                  <a:pt x="2130314" y="416481"/>
                  <a:pt x="2129017" y="413193"/>
                  <a:pt x="2126423" y="410961"/>
                </a:cubicBezTo>
                <a:cubicBezTo>
                  <a:pt x="2123829" y="408729"/>
                  <a:pt x="2120602" y="407613"/>
                  <a:pt x="2116741" y="407613"/>
                </a:cubicBezTo>
                <a:close/>
                <a:moveTo>
                  <a:pt x="3360353" y="400555"/>
                </a:moveTo>
                <a:lnTo>
                  <a:pt x="3375374" y="400555"/>
                </a:lnTo>
                <a:cubicBezTo>
                  <a:pt x="3375374" y="404416"/>
                  <a:pt x="3374771" y="408548"/>
                  <a:pt x="3373564" y="412952"/>
                </a:cubicBezTo>
                <a:cubicBezTo>
                  <a:pt x="3372358" y="417356"/>
                  <a:pt x="3370850" y="421669"/>
                  <a:pt x="3369040" y="425892"/>
                </a:cubicBezTo>
                <a:cubicBezTo>
                  <a:pt x="3367230" y="430115"/>
                  <a:pt x="3365179" y="434156"/>
                  <a:pt x="3362887" y="438017"/>
                </a:cubicBezTo>
                <a:cubicBezTo>
                  <a:pt x="3360594" y="441878"/>
                  <a:pt x="3358363" y="445256"/>
                  <a:pt x="3356191" y="448152"/>
                </a:cubicBezTo>
                <a:lnTo>
                  <a:pt x="3343342" y="448152"/>
                </a:lnTo>
                <a:cubicBezTo>
                  <a:pt x="3345755" y="444412"/>
                  <a:pt x="3348017" y="440460"/>
                  <a:pt x="3350128" y="436298"/>
                </a:cubicBezTo>
                <a:cubicBezTo>
                  <a:pt x="3352240" y="432135"/>
                  <a:pt x="3354049" y="427973"/>
                  <a:pt x="3355557" y="423811"/>
                </a:cubicBezTo>
                <a:cubicBezTo>
                  <a:pt x="3357066" y="419648"/>
                  <a:pt x="3358242" y="415576"/>
                  <a:pt x="3359086" y="411595"/>
                </a:cubicBezTo>
                <a:cubicBezTo>
                  <a:pt x="3359931" y="407613"/>
                  <a:pt x="3360353" y="403934"/>
                  <a:pt x="3360353" y="400555"/>
                </a:cubicBezTo>
                <a:close/>
                <a:moveTo>
                  <a:pt x="1045778" y="400555"/>
                </a:moveTo>
                <a:lnTo>
                  <a:pt x="1060799" y="400555"/>
                </a:lnTo>
                <a:cubicBezTo>
                  <a:pt x="1060799" y="404416"/>
                  <a:pt x="1060196" y="408548"/>
                  <a:pt x="1058990" y="412952"/>
                </a:cubicBezTo>
                <a:cubicBezTo>
                  <a:pt x="1057783" y="417356"/>
                  <a:pt x="1056275" y="421669"/>
                  <a:pt x="1054465" y="425892"/>
                </a:cubicBezTo>
                <a:cubicBezTo>
                  <a:pt x="1052656" y="430115"/>
                  <a:pt x="1050604" y="434156"/>
                  <a:pt x="1048312" y="438017"/>
                </a:cubicBezTo>
                <a:cubicBezTo>
                  <a:pt x="1046020" y="441878"/>
                  <a:pt x="1043788" y="445256"/>
                  <a:pt x="1041616" y="448152"/>
                </a:cubicBezTo>
                <a:lnTo>
                  <a:pt x="1028767" y="448152"/>
                </a:lnTo>
                <a:cubicBezTo>
                  <a:pt x="1031180" y="444412"/>
                  <a:pt x="1033442" y="440460"/>
                  <a:pt x="1035553" y="436298"/>
                </a:cubicBezTo>
                <a:cubicBezTo>
                  <a:pt x="1037665" y="432135"/>
                  <a:pt x="1039474" y="427973"/>
                  <a:pt x="1040983" y="423811"/>
                </a:cubicBezTo>
                <a:cubicBezTo>
                  <a:pt x="1042491" y="419648"/>
                  <a:pt x="1043667" y="415576"/>
                  <a:pt x="1044512" y="411595"/>
                </a:cubicBezTo>
                <a:cubicBezTo>
                  <a:pt x="1045356" y="407613"/>
                  <a:pt x="1045778" y="403934"/>
                  <a:pt x="1045778" y="400555"/>
                </a:cubicBezTo>
                <a:close/>
                <a:moveTo>
                  <a:pt x="2290839" y="399288"/>
                </a:moveTo>
                <a:lnTo>
                  <a:pt x="2300792" y="406889"/>
                </a:lnTo>
                <a:cubicBezTo>
                  <a:pt x="2296449" y="413043"/>
                  <a:pt x="2291804" y="418924"/>
                  <a:pt x="2286857" y="424535"/>
                </a:cubicBezTo>
                <a:cubicBezTo>
                  <a:pt x="2281910" y="430145"/>
                  <a:pt x="2277145" y="435303"/>
                  <a:pt x="2272560" y="440008"/>
                </a:cubicBezTo>
                <a:lnTo>
                  <a:pt x="2262245" y="431140"/>
                </a:lnTo>
                <a:cubicBezTo>
                  <a:pt x="2264537" y="429210"/>
                  <a:pt x="2266980" y="427038"/>
                  <a:pt x="2269574" y="424625"/>
                </a:cubicBezTo>
                <a:cubicBezTo>
                  <a:pt x="2272168" y="422212"/>
                  <a:pt x="2274732" y="419648"/>
                  <a:pt x="2277266" y="416934"/>
                </a:cubicBezTo>
                <a:cubicBezTo>
                  <a:pt x="2279799" y="414219"/>
                  <a:pt x="2282242" y="411384"/>
                  <a:pt x="2284595" y="408428"/>
                </a:cubicBezTo>
                <a:cubicBezTo>
                  <a:pt x="2286948" y="405472"/>
                  <a:pt x="2289029" y="402425"/>
                  <a:pt x="2290839" y="399288"/>
                </a:cubicBezTo>
                <a:close/>
                <a:moveTo>
                  <a:pt x="2319614" y="398746"/>
                </a:moveTo>
                <a:cubicBezTo>
                  <a:pt x="2323595" y="402124"/>
                  <a:pt x="2327275" y="405411"/>
                  <a:pt x="2330653" y="408609"/>
                </a:cubicBezTo>
                <a:cubicBezTo>
                  <a:pt x="2334032" y="411806"/>
                  <a:pt x="2337410" y="415154"/>
                  <a:pt x="2340788" y="418653"/>
                </a:cubicBezTo>
                <a:lnTo>
                  <a:pt x="2332825" y="428425"/>
                </a:lnTo>
                <a:cubicBezTo>
                  <a:pt x="2331618" y="426978"/>
                  <a:pt x="2330110" y="425289"/>
                  <a:pt x="2328300" y="423358"/>
                </a:cubicBezTo>
                <a:cubicBezTo>
                  <a:pt x="2326491" y="421428"/>
                  <a:pt x="2324590" y="419467"/>
                  <a:pt x="2322600" y="417476"/>
                </a:cubicBezTo>
                <a:cubicBezTo>
                  <a:pt x="2320609" y="415486"/>
                  <a:pt x="2318588" y="413586"/>
                  <a:pt x="2316537" y="411776"/>
                </a:cubicBezTo>
                <a:cubicBezTo>
                  <a:pt x="2314486" y="409966"/>
                  <a:pt x="2312676" y="408398"/>
                  <a:pt x="2311108" y="407070"/>
                </a:cubicBezTo>
                <a:close/>
                <a:moveTo>
                  <a:pt x="2116741" y="398022"/>
                </a:moveTo>
                <a:cubicBezTo>
                  <a:pt x="2119998" y="398022"/>
                  <a:pt x="2123075" y="398504"/>
                  <a:pt x="2125970" y="399469"/>
                </a:cubicBezTo>
                <a:cubicBezTo>
                  <a:pt x="2128866" y="400435"/>
                  <a:pt x="2131430" y="401852"/>
                  <a:pt x="2133662" y="403722"/>
                </a:cubicBezTo>
                <a:cubicBezTo>
                  <a:pt x="2135894" y="405592"/>
                  <a:pt x="2137643" y="407975"/>
                  <a:pt x="2138910" y="410871"/>
                </a:cubicBezTo>
                <a:cubicBezTo>
                  <a:pt x="2140177" y="413766"/>
                  <a:pt x="2140810" y="417084"/>
                  <a:pt x="2140810" y="420825"/>
                </a:cubicBezTo>
                <a:cubicBezTo>
                  <a:pt x="2140810" y="424685"/>
                  <a:pt x="2140147" y="428033"/>
                  <a:pt x="2138820" y="430869"/>
                </a:cubicBezTo>
                <a:cubicBezTo>
                  <a:pt x="2137492" y="433704"/>
                  <a:pt x="2135743" y="436057"/>
                  <a:pt x="2133572" y="437927"/>
                </a:cubicBezTo>
                <a:cubicBezTo>
                  <a:pt x="2131400" y="439797"/>
                  <a:pt x="2128866" y="441214"/>
                  <a:pt x="2125970" y="442180"/>
                </a:cubicBezTo>
                <a:cubicBezTo>
                  <a:pt x="2123075" y="443145"/>
                  <a:pt x="2119998" y="443627"/>
                  <a:pt x="2116741" y="443627"/>
                </a:cubicBezTo>
                <a:cubicBezTo>
                  <a:pt x="2113483" y="443627"/>
                  <a:pt x="2110406" y="443145"/>
                  <a:pt x="2107511" y="442180"/>
                </a:cubicBezTo>
                <a:cubicBezTo>
                  <a:pt x="2104615" y="441214"/>
                  <a:pt x="2102052" y="439797"/>
                  <a:pt x="2099820" y="437927"/>
                </a:cubicBezTo>
                <a:cubicBezTo>
                  <a:pt x="2097588" y="436057"/>
                  <a:pt x="2095838" y="433704"/>
                  <a:pt x="2094571" y="430869"/>
                </a:cubicBezTo>
                <a:cubicBezTo>
                  <a:pt x="2093304" y="428033"/>
                  <a:pt x="2092671" y="424685"/>
                  <a:pt x="2092671" y="420825"/>
                </a:cubicBezTo>
                <a:cubicBezTo>
                  <a:pt x="2092671" y="417084"/>
                  <a:pt x="2093304" y="413766"/>
                  <a:pt x="2094571" y="410871"/>
                </a:cubicBezTo>
                <a:cubicBezTo>
                  <a:pt x="2095838" y="407975"/>
                  <a:pt x="2097588" y="405592"/>
                  <a:pt x="2099820" y="403722"/>
                </a:cubicBezTo>
                <a:cubicBezTo>
                  <a:pt x="2102052" y="401852"/>
                  <a:pt x="2104615" y="400435"/>
                  <a:pt x="2107511" y="399469"/>
                </a:cubicBezTo>
                <a:cubicBezTo>
                  <a:pt x="2110406" y="398504"/>
                  <a:pt x="2113483" y="398022"/>
                  <a:pt x="2116741" y="398022"/>
                </a:cubicBezTo>
                <a:close/>
                <a:moveTo>
                  <a:pt x="2510724" y="384991"/>
                </a:moveTo>
                <a:cubicBezTo>
                  <a:pt x="2512292" y="386439"/>
                  <a:pt x="2514192" y="388279"/>
                  <a:pt x="2516424" y="390511"/>
                </a:cubicBezTo>
                <a:cubicBezTo>
                  <a:pt x="2518656" y="392743"/>
                  <a:pt x="2520918" y="395066"/>
                  <a:pt x="2523211" y="397479"/>
                </a:cubicBezTo>
                <a:cubicBezTo>
                  <a:pt x="2525503" y="399892"/>
                  <a:pt x="2527675" y="402244"/>
                  <a:pt x="2529726" y="404537"/>
                </a:cubicBezTo>
                <a:cubicBezTo>
                  <a:pt x="2531777" y="406829"/>
                  <a:pt x="2533466" y="408880"/>
                  <a:pt x="2534793" y="410690"/>
                </a:cubicBezTo>
                <a:lnTo>
                  <a:pt x="2525563" y="421729"/>
                </a:lnTo>
                <a:cubicBezTo>
                  <a:pt x="2524115" y="419558"/>
                  <a:pt x="2522366" y="417175"/>
                  <a:pt x="2520315" y="414581"/>
                </a:cubicBezTo>
                <a:cubicBezTo>
                  <a:pt x="2518264" y="411987"/>
                  <a:pt x="2516152" y="409393"/>
                  <a:pt x="2513981" y="406799"/>
                </a:cubicBezTo>
                <a:cubicBezTo>
                  <a:pt x="2511809" y="404205"/>
                  <a:pt x="2509638" y="401762"/>
                  <a:pt x="2507466" y="399469"/>
                </a:cubicBezTo>
                <a:cubicBezTo>
                  <a:pt x="2505294" y="397177"/>
                  <a:pt x="2503424" y="395307"/>
                  <a:pt x="2501856" y="393859"/>
                </a:cubicBezTo>
                <a:close/>
                <a:moveTo>
                  <a:pt x="4293165" y="382458"/>
                </a:moveTo>
                <a:lnTo>
                  <a:pt x="4293165" y="396755"/>
                </a:lnTo>
                <a:lnTo>
                  <a:pt x="4352344" y="396755"/>
                </a:lnTo>
                <a:lnTo>
                  <a:pt x="4352344" y="382458"/>
                </a:lnTo>
                <a:close/>
                <a:moveTo>
                  <a:pt x="492176" y="375943"/>
                </a:moveTo>
                <a:lnTo>
                  <a:pt x="492176" y="421548"/>
                </a:lnTo>
                <a:lnTo>
                  <a:pt x="528552" y="421548"/>
                </a:lnTo>
                <a:lnTo>
                  <a:pt x="528552" y="375943"/>
                </a:lnTo>
                <a:close/>
                <a:moveTo>
                  <a:pt x="905161" y="369247"/>
                </a:moveTo>
                <a:lnTo>
                  <a:pt x="919277" y="369790"/>
                </a:lnTo>
                <a:lnTo>
                  <a:pt x="919277" y="389697"/>
                </a:lnTo>
                <a:lnTo>
                  <a:pt x="991124" y="389697"/>
                </a:lnTo>
                <a:lnTo>
                  <a:pt x="991124" y="403089"/>
                </a:lnTo>
                <a:lnTo>
                  <a:pt x="919277" y="403089"/>
                </a:lnTo>
                <a:lnTo>
                  <a:pt x="919277" y="442361"/>
                </a:lnTo>
                <a:lnTo>
                  <a:pt x="905161" y="442361"/>
                </a:lnTo>
                <a:lnTo>
                  <a:pt x="905161" y="403089"/>
                </a:lnTo>
                <a:lnTo>
                  <a:pt x="833676" y="403089"/>
                </a:lnTo>
                <a:lnTo>
                  <a:pt x="833676" y="389697"/>
                </a:lnTo>
                <a:lnTo>
                  <a:pt x="905161" y="389697"/>
                </a:lnTo>
                <a:close/>
                <a:moveTo>
                  <a:pt x="2291200" y="365989"/>
                </a:moveTo>
                <a:lnTo>
                  <a:pt x="2291200" y="384630"/>
                </a:lnTo>
                <a:lnTo>
                  <a:pt x="2322690" y="384630"/>
                </a:lnTo>
                <a:lnTo>
                  <a:pt x="2322690" y="365989"/>
                </a:lnTo>
                <a:close/>
                <a:moveTo>
                  <a:pt x="1792005" y="361284"/>
                </a:moveTo>
                <a:cubicBezTo>
                  <a:pt x="1795624" y="368281"/>
                  <a:pt x="1799757" y="374706"/>
                  <a:pt x="1804402" y="380558"/>
                </a:cubicBezTo>
                <a:cubicBezTo>
                  <a:pt x="1809047" y="386409"/>
                  <a:pt x="1814385" y="391808"/>
                  <a:pt x="1820418" y="396755"/>
                </a:cubicBezTo>
                <a:cubicBezTo>
                  <a:pt x="1826571" y="391688"/>
                  <a:pt x="1831880" y="386288"/>
                  <a:pt x="1836344" y="380558"/>
                </a:cubicBezTo>
                <a:cubicBezTo>
                  <a:pt x="1840808" y="374827"/>
                  <a:pt x="1844789" y="368402"/>
                  <a:pt x="1848288" y="361284"/>
                </a:cubicBezTo>
                <a:close/>
                <a:moveTo>
                  <a:pt x="4293165" y="358388"/>
                </a:moveTo>
                <a:lnTo>
                  <a:pt x="4293165" y="372323"/>
                </a:lnTo>
                <a:lnTo>
                  <a:pt x="4352344" y="372323"/>
                </a:lnTo>
                <a:lnTo>
                  <a:pt x="4352344" y="358388"/>
                </a:lnTo>
                <a:close/>
                <a:moveTo>
                  <a:pt x="2746420" y="356035"/>
                </a:moveTo>
                <a:cubicBezTo>
                  <a:pt x="2748712" y="359776"/>
                  <a:pt x="2751245" y="364421"/>
                  <a:pt x="2754020" y="369971"/>
                </a:cubicBezTo>
                <a:cubicBezTo>
                  <a:pt x="2756795" y="375520"/>
                  <a:pt x="2759540" y="381312"/>
                  <a:pt x="2762255" y="387344"/>
                </a:cubicBezTo>
                <a:cubicBezTo>
                  <a:pt x="2764969" y="393377"/>
                  <a:pt x="2767503" y="399288"/>
                  <a:pt x="2769856" y="405080"/>
                </a:cubicBezTo>
                <a:cubicBezTo>
                  <a:pt x="2772208" y="410871"/>
                  <a:pt x="2774048" y="415878"/>
                  <a:pt x="2775375" y="420101"/>
                </a:cubicBezTo>
                <a:lnTo>
                  <a:pt x="2764155" y="427159"/>
                </a:lnTo>
                <a:cubicBezTo>
                  <a:pt x="2762828" y="422695"/>
                  <a:pt x="2761018" y="417446"/>
                  <a:pt x="2758726" y="411414"/>
                </a:cubicBezTo>
                <a:cubicBezTo>
                  <a:pt x="2756434" y="405381"/>
                  <a:pt x="2753960" y="399288"/>
                  <a:pt x="2751306" y="393135"/>
                </a:cubicBezTo>
                <a:cubicBezTo>
                  <a:pt x="2748651" y="386982"/>
                  <a:pt x="2745937" y="381070"/>
                  <a:pt x="2743162" y="375400"/>
                </a:cubicBezTo>
                <a:cubicBezTo>
                  <a:pt x="2740387" y="369729"/>
                  <a:pt x="2737914" y="365024"/>
                  <a:pt x="2735742" y="361284"/>
                </a:cubicBezTo>
                <a:close/>
                <a:moveTo>
                  <a:pt x="2681630" y="356035"/>
                </a:moveTo>
                <a:lnTo>
                  <a:pt x="2693213" y="359293"/>
                </a:lnTo>
                <a:cubicBezTo>
                  <a:pt x="2689714" y="370634"/>
                  <a:pt x="2685340" y="382036"/>
                  <a:pt x="2680092" y="393497"/>
                </a:cubicBezTo>
                <a:cubicBezTo>
                  <a:pt x="2674844" y="404959"/>
                  <a:pt x="2669384" y="415516"/>
                  <a:pt x="2663714" y="425168"/>
                </a:cubicBezTo>
                <a:lnTo>
                  <a:pt x="2652131" y="419920"/>
                </a:lnTo>
                <a:cubicBezTo>
                  <a:pt x="2654786" y="415576"/>
                  <a:pt x="2657530" y="410811"/>
                  <a:pt x="2660366" y="405623"/>
                </a:cubicBezTo>
                <a:cubicBezTo>
                  <a:pt x="2663201" y="400435"/>
                  <a:pt x="2665916" y="395036"/>
                  <a:pt x="2668510" y="389425"/>
                </a:cubicBezTo>
                <a:cubicBezTo>
                  <a:pt x="2671104" y="383815"/>
                  <a:pt x="2673547" y="378145"/>
                  <a:pt x="2675839" y="372414"/>
                </a:cubicBezTo>
                <a:cubicBezTo>
                  <a:pt x="2678132" y="366683"/>
                  <a:pt x="2680062" y="361223"/>
                  <a:pt x="2681630" y="356035"/>
                </a:cubicBezTo>
                <a:close/>
                <a:moveTo>
                  <a:pt x="2559948" y="354769"/>
                </a:moveTo>
                <a:lnTo>
                  <a:pt x="2573703" y="355312"/>
                </a:lnTo>
                <a:lnTo>
                  <a:pt x="2573703" y="369247"/>
                </a:lnTo>
                <a:lnTo>
                  <a:pt x="2597591" y="369247"/>
                </a:lnTo>
                <a:lnTo>
                  <a:pt x="2597591" y="381553"/>
                </a:lnTo>
                <a:lnTo>
                  <a:pt x="2573703" y="381553"/>
                </a:lnTo>
                <a:lnTo>
                  <a:pt x="2573703" y="416843"/>
                </a:lnTo>
                <a:cubicBezTo>
                  <a:pt x="2573703" y="421066"/>
                  <a:pt x="2573401" y="424535"/>
                  <a:pt x="2572798" y="427249"/>
                </a:cubicBezTo>
                <a:cubicBezTo>
                  <a:pt x="2572194" y="429964"/>
                  <a:pt x="2570988" y="432166"/>
                  <a:pt x="2569178" y="433855"/>
                </a:cubicBezTo>
                <a:cubicBezTo>
                  <a:pt x="2567368" y="435544"/>
                  <a:pt x="2564805" y="436811"/>
                  <a:pt x="2561487" y="437655"/>
                </a:cubicBezTo>
                <a:cubicBezTo>
                  <a:pt x="2558169" y="438500"/>
                  <a:pt x="2553796" y="439103"/>
                  <a:pt x="2548366" y="439465"/>
                </a:cubicBezTo>
                <a:lnTo>
                  <a:pt x="2538774" y="440189"/>
                </a:lnTo>
                <a:lnTo>
                  <a:pt x="2534612" y="427521"/>
                </a:lnTo>
                <a:lnTo>
                  <a:pt x="2545290" y="426797"/>
                </a:lnTo>
                <a:cubicBezTo>
                  <a:pt x="2548547" y="426555"/>
                  <a:pt x="2551141" y="426193"/>
                  <a:pt x="2553071" y="425711"/>
                </a:cubicBezTo>
                <a:cubicBezTo>
                  <a:pt x="2555002" y="425228"/>
                  <a:pt x="2556480" y="424504"/>
                  <a:pt x="2557506" y="423539"/>
                </a:cubicBezTo>
                <a:cubicBezTo>
                  <a:pt x="2558531" y="422574"/>
                  <a:pt x="2559194" y="421277"/>
                  <a:pt x="2559496" y="419648"/>
                </a:cubicBezTo>
                <a:cubicBezTo>
                  <a:pt x="2559798" y="418019"/>
                  <a:pt x="2559948" y="415938"/>
                  <a:pt x="2559948" y="413405"/>
                </a:cubicBezTo>
                <a:lnTo>
                  <a:pt x="2559948" y="381553"/>
                </a:lnTo>
                <a:lnTo>
                  <a:pt x="2492445" y="381553"/>
                </a:lnTo>
                <a:lnTo>
                  <a:pt x="2492445" y="369247"/>
                </a:lnTo>
                <a:lnTo>
                  <a:pt x="2559948" y="369247"/>
                </a:lnTo>
                <a:close/>
                <a:moveTo>
                  <a:pt x="3778948" y="350425"/>
                </a:moveTo>
                <a:cubicBezTo>
                  <a:pt x="3781120" y="352114"/>
                  <a:pt x="3783533" y="354286"/>
                  <a:pt x="3786188" y="356940"/>
                </a:cubicBezTo>
                <a:cubicBezTo>
                  <a:pt x="3788842" y="359595"/>
                  <a:pt x="3791496" y="362400"/>
                  <a:pt x="3794150" y="365356"/>
                </a:cubicBezTo>
                <a:cubicBezTo>
                  <a:pt x="3796805" y="368312"/>
                  <a:pt x="3799278" y="371237"/>
                  <a:pt x="3801570" y="374133"/>
                </a:cubicBezTo>
                <a:cubicBezTo>
                  <a:pt x="3803863" y="377029"/>
                  <a:pt x="3805672" y="379562"/>
                  <a:pt x="3807000" y="381734"/>
                </a:cubicBezTo>
                <a:lnTo>
                  <a:pt x="3797046" y="392954"/>
                </a:lnTo>
                <a:cubicBezTo>
                  <a:pt x="3795719" y="390421"/>
                  <a:pt x="3793909" y="387585"/>
                  <a:pt x="3791617" y="384449"/>
                </a:cubicBezTo>
                <a:cubicBezTo>
                  <a:pt x="3789324" y="381312"/>
                  <a:pt x="3786851" y="378175"/>
                  <a:pt x="3784197" y="375038"/>
                </a:cubicBezTo>
                <a:cubicBezTo>
                  <a:pt x="3781542" y="371901"/>
                  <a:pt x="3778888" y="368975"/>
                  <a:pt x="3776234" y="366261"/>
                </a:cubicBezTo>
                <a:cubicBezTo>
                  <a:pt x="3773580" y="363546"/>
                  <a:pt x="3771287" y="361284"/>
                  <a:pt x="3769357" y="359474"/>
                </a:cubicBezTo>
                <a:close/>
                <a:moveTo>
                  <a:pt x="4042153" y="345720"/>
                </a:moveTo>
                <a:lnTo>
                  <a:pt x="4202134" y="345720"/>
                </a:lnTo>
                <a:lnTo>
                  <a:pt x="4202134" y="361103"/>
                </a:lnTo>
                <a:lnTo>
                  <a:pt x="4042153" y="361103"/>
                </a:lnTo>
                <a:close/>
                <a:moveTo>
                  <a:pt x="2368658" y="343548"/>
                </a:moveTo>
                <a:lnTo>
                  <a:pt x="2368658" y="355312"/>
                </a:lnTo>
                <a:cubicBezTo>
                  <a:pt x="2368658" y="358810"/>
                  <a:pt x="2368658" y="362158"/>
                  <a:pt x="2368658" y="365356"/>
                </a:cubicBezTo>
                <a:cubicBezTo>
                  <a:pt x="2368658" y="368553"/>
                  <a:pt x="2368598" y="371539"/>
                  <a:pt x="2368477" y="374314"/>
                </a:cubicBezTo>
                <a:lnTo>
                  <a:pt x="2398881" y="374314"/>
                </a:lnTo>
                <a:lnTo>
                  <a:pt x="2398881" y="343548"/>
                </a:lnTo>
                <a:close/>
                <a:moveTo>
                  <a:pt x="567643" y="341196"/>
                </a:moveTo>
                <a:cubicBezTo>
                  <a:pt x="571745" y="346625"/>
                  <a:pt x="576118" y="353049"/>
                  <a:pt x="580763" y="360469"/>
                </a:cubicBezTo>
                <a:cubicBezTo>
                  <a:pt x="585408" y="367889"/>
                  <a:pt x="589721" y="375581"/>
                  <a:pt x="593703" y="383544"/>
                </a:cubicBezTo>
                <a:lnTo>
                  <a:pt x="582121" y="391326"/>
                </a:lnTo>
                <a:cubicBezTo>
                  <a:pt x="577898" y="382639"/>
                  <a:pt x="573524" y="374585"/>
                  <a:pt x="569000" y="367165"/>
                </a:cubicBezTo>
                <a:cubicBezTo>
                  <a:pt x="564475" y="359745"/>
                  <a:pt x="560464" y="353502"/>
                  <a:pt x="556965" y="348435"/>
                </a:cubicBezTo>
                <a:close/>
                <a:moveTo>
                  <a:pt x="3898096" y="340291"/>
                </a:moveTo>
                <a:lnTo>
                  <a:pt x="3898096" y="344453"/>
                </a:lnTo>
                <a:cubicBezTo>
                  <a:pt x="3898096" y="348676"/>
                  <a:pt x="3898036" y="352597"/>
                  <a:pt x="3897916" y="356216"/>
                </a:cubicBezTo>
                <a:cubicBezTo>
                  <a:pt x="3897795" y="359836"/>
                  <a:pt x="3897614" y="363274"/>
                  <a:pt x="3897373" y="366532"/>
                </a:cubicBezTo>
                <a:lnTo>
                  <a:pt x="3925786" y="366532"/>
                </a:lnTo>
                <a:cubicBezTo>
                  <a:pt x="3925786" y="362309"/>
                  <a:pt x="3925816" y="357966"/>
                  <a:pt x="3925876" y="353502"/>
                </a:cubicBezTo>
                <a:cubicBezTo>
                  <a:pt x="3925937" y="349038"/>
                  <a:pt x="3925967" y="344634"/>
                  <a:pt x="3925967" y="340291"/>
                </a:cubicBezTo>
                <a:close/>
                <a:moveTo>
                  <a:pt x="4223670" y="338481"/>
                </a:moveTo>
                <a:lnTo>
                  <a:pt x="4257332" y="338481"/>
                </a:lnTo>
                <a:lnTo>
                  <a:pt x="4257332" y="400012"/>
                </a:lnTo>
                <a:cubicBezTo>
                  <a:pt x="4260348" y="404718"/>
                  <a:pt x="4263364" y="408488"/>
                  <a:pt x="4266380" y="411323"/>
                </a:cubicBezTo>
                <a:cubicBezTo>
                  <a:pt x="4269397" y="414159"/>
                  <a:pt x="4272654" y="416360"/>
                  <a:pt x="4276154" y="417929"/>
                </a:cubicBezTo>
                <a:cubicBezTo>
                  <a:pt x="4279652" y="419497"/>
                  <a:pt x="4283544" y="420583"/>
                  <a:pt x="4287826" y="421186"/>
                </a:cubicBezTo>
                <a:cubicBezTo>
                  <a:pt x="4292110" y="421790"/>
                  <a:pt x="4296966" y="422212"/>
                  <a:pt x="4302395" y="422453"/>
                </a:cubicBezTo>
                <a:cubicBezTo>
                  <a:pt x="4315908" y="423057"/>
                  <a:pt x="4329632" y="423298"/>
                  <a:pt x="4343566" y="423177"/>
                </a:cubicBezTo>
                <a:cubicBezTo>
                  <a:pt x="4357502" y="423057"/>
                  <a:pt x="4371226" y="422695"/>
                  <a:pt x="4384738" y="422091"/>
                </a:cubicBezTo>
                <a:lnTo>
                  <a:pt x="4382566" y="434941"/>
                </a:lnTo>
                <a:cubicBezTo>
                  <a:pt x="4369054" y="435544"/>
                  <a:pt x="4355360" y="435906"/>
                  <a:pt x="4341486" y="436026"/>
                </a:cubicBezTo>
                <a:cubicBezTo>
                  <a:pt x="4327610" y="436147"/>
                  <a:pt x="4313917" y="435906"/>
                  <a:pt x="4300404" y="435303"/>
                </a:cubicBezTo>
                <a:cubicBezTo>
                  <a:pt x="4294492" y="435182"/>
                  <a:pt x="4289274" y="434820"/>
                  <a:pt x="4284750" y="434217"/>
                </a:cubicBezTo>
                <a:cubicBezTo>
                  <a:pt x="4280226" y="433613"/>
                  <a:pt x="4276093" y="432558"/>
                  <a:pt x="4272353" y="431050"/>
                </a:cubicBezTo>
                <a:cubicBezTo>
                  <a:pt x="4268613" y="429541"/>
                  <a:pt x="4265054" y="427400"/>
                  <a:pt x="4261676" y="424625"/>
                </a:cubicBezTo>
                <a:cubicBezTo>
                  <a:pt x="4258297" y="421850"/>
                  <a:pt x="4254859" y="418170"/>
                  <a:pt x="4251360" y="413586"/>
                </a:cubicBezTo>
                <a:cubicBezTo>
                  <a:pt x="4249670" y="415637"/>
                  <a:pt x="4248042" y="417537"/>
                  <a:pt x="4246474" y="419286"/>
                </a:cubicBezTo>
                <a:cubicBezTo>
                  <a:pt x="4244905" y="421036"/>
                  <a:pt x="4243276" y="422815"/>
                  <a:pt x="4241587" y="424625"/>
                </a:cubicBezTo>
                <a:cubicBezTo>
                  <a:pt x="4239898" y="426435"/>
                  <a:pt x="4238088" y="428275"/>
                  <a:pt x="4236158" y="430145"/>
                </a:cubicBezTo>
                <a:cubicBezTo>
                  <a:pt x="4234228" y="432015"/>
                  <a:pt x="4232056" y="434096"/>
                  <a:pt x="4229643" y="436388"/>
                </a:cubicBezTo>
                <a:lnTo>
                  <a:pt x="4222223" y="424263"/>
                </a:lnTo>
                <a:cubicBezTo>
                  <a:pt x="4225842" y="420764"/>
                  <a:pt x="4229522" y="417054"/>
                  <a:pt x="4233262" y="413133"/>
                </a:cubicBezTo>
                <a:cubicBezTo>
                  <a:pt x="4237002" y="409212"/>
                  <a:pt x="4240803" y="404959"/>
                  <a:pt x="4244664" y="400374"/>
                </a:cubicBezTo>
                <a:lnTo>
                  <a:pt x="4244664" y="352054"/>
                </a:lnTo>
                <a:lnTo>
                  <a:pt x="4223670" y="352054"/>
                </a:lnTo>
                <a:close/>
                <a:moveTo>
                  <a:pt x="2978791" y="338481"/>
                </a:moveTo>
                <a:lnTo>
                  <a:pt x="3011367" y="338481"/>
                </a:lnTo>
                <a:lnTo>
                  <a:pt x="3011367" y="403813"/>
                </a:lnTo>
                <a:cubicBezTo>
                  <a:pt x="3015710" y="408036"/>
                  <a:pt x="3019933" y="411384"/>
                  <a:pt x="3024035" y="413857"/>
                </a:cubicBezTo>
                <a:cubicBezTo>
                  <a:pt x="3028137" y="416330"/>
                  <a:pt x="3032571" y="418261"/>
                  <a:pt x="3037337" y="419648"/>
                </a:cubicBezTo>
                <a:cubicBezTo>
                  <a:pt x="3042102" y="421036"/>
                  <a:pt x="3047411" y="422001"/>
                  <a:pt x="3053263" y="422544"/>
                </a:cubicBezTo>
                <a:cubicBezTo>
                  <a:pt x="3059114" y="423087"/>
                  <a:pt x="3066021" y="423419"/>
                  <a:pt x="3073984" y="423539"/>
                </a:cubicBezTo>
                <a:cubicBezTo>
                  <a:pt x="3084722" y="423780"/>
                  <a:pt x="3095400" y="423780"/>
                  <a:pt x="3106017" y="423539"/>
                </a:cubicBezTo>
                <a:cubicBezTo>
                  <a:pt x="3116634" y="423298"/>
                  <a:pt x="3126768" y="422876"/>
                  <a:pt x="3136420" y="422272"/>
                </a:cubicBezTo>
                <a:lnTo>
                  <a:pt x="3133344" y="435845"/>
                </a:lnTo>
                <a:cubicBezTo>
                  <a:pt x="3129483" y="435966"/>
                  <a:pt x="3125110" y="436087"/>
                  <a:pt x="3120224" y="436207"/>
                </a:cubicBezTo>
                <a:cubicBezTo>
                  <a:pt x="3115337" y="436328"/>
                  <a:pt x="3110360" y="436419"/>
                  <a:pt x="3105293" y="436479"/>
                </a:cubicBezTo>
                <a:cubicBezTo>
                  <a:pt x="3100226" y="436539"/>
                  <a:pt x="3095249" y="436569"/>
                  <a:pt x="3090362" y="436569"/>
                </a:cubicBezTo>
                <a:cubicBezTo>
                  <a:pt x="3085476" y="436569"/>
                  <a:pt x="3081163" y="436569"/>
                  <a:pt x="3077423" y="436569"/>
                </a:cubicBezTo>
                <a:cubicBezTo>
                  <a:pt x="3068012" y="436449"/>
                  <a:pt x="3059838" y="436117"/>
                  <a:pt x="3052900" y="435574"/>
                </a:cubicBezTo>
                <a:cubicBezTo>
                  <a:pt x="3045963" y="435031"/>
                  <a:pt x="3039689" y="434006"/>
                  <a:pt x="3034079" y="432497"/>
                </a:cubicBezTo>
                <a:cubicBezTo>
                  <a:pt x="3028469" y="430989"/>
                  <a:pt x="3023281" y="428757"/>
                  <a:pt x="3018515" y="425801"/>
                </a:cubicBezTo>
                <a:cubicBezTo>
                  <a:pt x="3013750" y="422845"/>
                  <a:pt x="3008893" y="418834"/>
                  <a:pt x="3003947" y="413766"/>
                </a:cubicBezTo>
                <a:cubicBezTo>
                  <a:pt x="3002258" y="415697"/>
                  <a:pt x="3000659" y="417537"/>
                  <a:pt x="2999151" y="419286"/>
                </a:cubicBezTo>
                <a:cubicBezTo>
                  <a:pt x="2997643" y="421036"/>
                  <a:pt x="2996074" y="422845"/>
                  <a:pt x="2994446" y="424715"/>
                </a:cubicBezTo>
                <a:cubicBezTo>
                  <a:pt x="2992817" y="426586"/>
                  <a:pt x="2991037" y="428576"/>
                  <a:pt x="2989107" y="430688"/>
                </a:cubicBezTo>
                <a:cubicBezTo>
                  <a:pt x="2987176" y="432799"/>
                  <a:pt x="2984944" y="435122"/>
                  <a:pt x="2982411" y="437655"/>
                </a:cubicBezTo>
                <a:lnTo>
                  <a:pt x="2972819" y="427521"/>
                </a:lnTo>
                <a:cubicBezTo>
                  <a:pt x="2977766" y="422936"/>
                  <a:pt x="2982411" y="418442"/>
                  <a:pt x="2986754" y="414038"/>
                </a:cubicBezTo>
                <a:cubicBezTo>
                  <a:pt x="2991098" y="409634"/>
                  <a:pt x="2994958" y="405321"/>
                  <a:pt x="2998337" y="401098"/>
                </a:cubicBezTo>
                <a:lnTo>
                  <a:pt x="2998337" y="351330"/>
                </a:lnTo>
                <a:lnTo>
                  <a:pt x="2978791" y="351330"/>
                </a:lnTo>
                <a:close/>
                <a:moveTo>
                  <a:pt x="2291200" y="337576"/>
                </a:moveTo>
                <a:lnTo>
                  <a:pt x="2291200" y="354950"/>
                </a:lnTo>
                <a:lnTo>
                  <a:pt x="2322690" y="354950"/>
                </a:lnTo>
                <a:lnTo>
                  <a:pt x="2322690" y="337576"/>
                </a:lnTo>
                <a:close/>
                <a:moveTo>
                  <a:pt x="1193454" y="337214"/>
                </a:moveTo>
                <a:lnTo>
                  <a:pt x="1230916" y="337214"/>
                </a:lnTo>
                <a:lnTo>
                  <a:pt x="1230916" y="411233"/>
                </a:lnTo>
                <a:cubicBezTo>
                  <a:pt x="1231760" y="410509"/>
                  <a:pt x="1233269" y="409121"/>
                  <a:pt x="1235440" y="407070"/>
                </a:cubicBezTo>
                <a:cubicBezTo>
                  <a:pt x="1237612" y="405019"/>
                  <a:pt x="1239874" y="402878"/>
                  <a:pt x="1242227" y="400646"/>
                </a:cubicBezTo>
                <a:cubicBezTo>
                  <a:pt x="1244579" y="398414"/>
                  <a:pt x="1246721" y="396363"/>
                  <a:pt x="1248651" y="394493"/>
                </a:cubicBezTo>
                <a:cubicBezTo>
                  <a:pt x="1250582" y="392623"/>
                  <a:pt x="1251788" y="391507"/>
                  <a:pt x="1252271" y="391145"/>
                </a:cubicBezTo>
                <a:lnTo>
                  <a:pt x="1257519" y="403813"/>
                </a:lnTo>
                <a:cubicBezTo>
                  <a:pt x="1256675" y="404537"/>
                  <a:pt x="1255016" y="405924"/>
                  <a:pt x="1252542" y="407975"/>
                </a:cubicBezTo>
                <a:cubicBezTo>
                  <a:pt x="1250069" y="410026"/>
                  <a:pt x="1247385" y="412289"/>
                  <a:pt x="1244489" y="414762"/>
                </a:cubicBezTo>
                <a:cubicBezTo>
                  <a:pt x="1241593" y="417235"/>
                  <a:pt x="1238788" y="419678"/>
                  <a:pt x="1236074" y="422091"/>
                </a:cubicBezTo>
                <a:cubicBezTo>
                  <a:pt x="1233359" y="424504"/>
                  <a:pt x="1231338" y="426314"/>
                  <a:pt x="1230011" y="427521"/>
                </a:cubicBezTo>
                <a:cubicBezTo>
                  <a:pt x="1228684" y="428606"/>
                  <a:pt x="1227176" y="429994"/>
                  <a:pt x="1225487" y="431683"/>
                </a:cubicBezTo>
                <a:cubicBezTo>
                  <a:pt x="1223797" y="433372"/>
                  <a:pt x="1222169" y="435001"/>
                  <a:pt x="1220600" y="436569"/>
                </a:cubicBezTo>
                <a:lnTo>
                  <a:pt x="1212637" y="426435"/>
                </a:lnTo>
                <a:cubicBezTo>
                  <a:pt x="1214688" y="424746"/>
                  <a:pt x="1216046" y="423087"/>
                  <a:pt x="1216709" y="421458"/>
                </a:cubicBezTo>
                <a:cubicBezTo>
                  <a:pt x="1217373" y="419829"/>
                  <a:pt x="1217705" y="417808"/>
                  <a:pt x="1217705" y="415395"/>
                </a:cubicBezTo>
                <a:lnTo>
                  <a:pt x="1217705" y="350425"/>
                </a:lnTo>
                <a:lnTo>
                  <a:pt x="1193454" y="350425"/>
                </a:lnTo>
                <a:close/>
                <a:moveTo>
                  <a:pt x="344796" y="336852"/>
                </a:moveTo>
                <a:cubicBezTo>
                  <a:pt x="339125" y="336852"/>
                  <a:pt x="334510" y="337576"/>
                  <a:pt x="330951" y="339024"/>
                </a:cubicBezTo>
                <a:cubicBezTo>
                  <a:pt x="327392" y="340472"/>
                  <a:pt x="324587" y="342583"/>
                  <a:pt x="322536" y="345358"/>
                </a:cubicBezTo>
                <a:cubicBezTo>
                  <a:pt x="320485" y="348133"/>
                  <a:pt x="319037" y="351511"/>
                  <a:pt x="318192" y="355493"/>
                </a:cubicBezTo>
                <a:cubicBezTo>
                  <a:pt x="317348" y="359474"/>
                  <a:pt x="316865" y="363938"/>
                  <a:pt x="316745" y="368885"/>
                </a:cubicBezTo>
                <a:lnTo>
                  <a:pt x="368503" y="365084"/>
                </a:lnTo>
                <a:cubicBezTo>
                  <a:pt x="368503" y="361344"/>
                  <a:pt x="368262" y="357755"/>
                  <a:pt x="367779" y="354316"/>
                </a:cubicBezTo>
                <a:cubicBezTo>
                  <a:pt x="367297" y="350878"/>
                  <a:pt x="366241" y="347861"/>
                  <a:pt x="364612" y="345267"/>
                </a:cubicBezTo>
                <a:cubicBezTo>
                  <a:pt x="362984" y="342673"/>
                  <a:pt x="360601" y="340622"/>
                  <a:pt x="357464" y="339114"/>
                </a:cubicBezTo>
                <a:cubicBezTo>
                  <a:pt x="354327" y="337606"/>
                  <a:pt x="350104" y="336852"/>
                  <a:pt x="344796" y="336852"/>
                </a:cubicBezTo>
                <a:close/>
                <a:moveTo>
                  <a:pt x="4293165" y="334137"/>
                </a:moveTo>
                <a:lnTo>
                  <a:pt x="4293165" y="348073"/>
                </a:lnTo>
                <a:lnTo>
                  <a:pt x="4352344" y="348073"/>
                </a:lnTo>
                <a:lnTo>
                  <a:pt x="4352344" y="334137"/>
                </a:lnTo>
                <a:close/>
                <a:moveTo>
                  <a:pt x="3233490" y="332871"/>
                </a:moveTo>
                <a:lnTo>
                  <a:pt x="3233490" y="355131"/>
                </a:lnTo>
                <a:lnTo>
                  <a:pt x="3274209" y="355131"/>
                </a:lnTo>
                <a:lnTo>
                  <a:pt x="3274209" y="332871"/>
                </a:lnTo>
                <a:close/>
                <a:moveTo>
                  <a:pt x="3177388" y="332871"/>
                </a:moveTo>
                <a:lnTo>
                  <a:pt x="3177388" y="355131"/>
                </a:lnTo>
                <a:lnTo>
                  <a:pt x="3219917" y="355131"/>
                </a:lnTo>
                <a:lnTo>
                  <a:pt x="3219917" y="332871"/>
                </a:lnTo>
                <a:close/>
                <a:moveTo>
                  <a:pt x="2709500" y="329794"/>
                </a:moveTo>
                <a:lnTo>
                  <a:pt x="2722712" y="330156"/>
                </a:lnTo>
                <a:lnTo>
                  <a:pt x="2722712" y="419920"/>
                </a:lnTo>
                <a:cubicBezTo>
                  <a:pt x="2722712" y="423298"/>
                  <a:pt x="2722350" y="426163"/>
                  <a:pt x="2721626" y="428516"/>
                </a:cubicBezTo>
                <a:cubicBezTo>
                  <a:pt x="2720902" y="430869"/>
                  <a:pt x="2719665" y="432799"/>
                  <a:pt x="2717916" y="434307"/>
                </a:cubicBezTo>
                <a:cubicBezTo>
                  <a:pt x="2716166" y="435815"/>
                  <a:pt x="2713814" y="436961"/>
                  <a:pt x="2710858" y="437746"/>
                </a:cubicBezTo>
                <a:cubicBezTo>
                  <a:pt x="2707902" y="438530"/>
                  <a:pt x="2704132" y="439043"/>
                  <a:pt x="2699547" y="439284"/>
                </a:cubicBezTo>
                <a:lnTo>
                  <a:pt x="2690498" y="440008"/>
                </a:lnTo>
                <a:lnTo>
                  <a:pt x="2685793" y="426435"/>
                </a:lnTo>
                <a:lnTo>
                  <a:pt x="2696651" y="425711"/>
                </a:lnTo>
                <a:cubicBezTo>
                  <a:pt x="2699306" y="425590"/>
                  <a:pt x="2701477" y="425319"/>
                  <a:pt x="2703166" y="424896"/>
                </a:cubicBezTo>
                <a:cubicBezTo>
                  <a:pt x="2704856" y="424474"/>
                  <a:pt x="2706183" y="423871"/>
                  <a:pt x="2707148" y="423087"/>
                </a:cubicBezTo>
                <a:cubicBezTo>
                  <a:pt x="2708113" y="422302"/>
                  <a:pt x="2708746" y="421277"/>
                  <a:pt x="2709048" y="420010"/>
                </a:cubicBezTo>
                <a:cubicBezTo>
                  <a:pt x="2709350" y="418743"/>
                  <a:pt x="2709500" y="417145"/>
                  <a:pt x="2709500" y="415214"/>
                </a:cubicBezTo>
                <a:close/>
                <a:moveTo>
                  <a:pt x="457715" y="324003"/>
                </a:moveTo>
                <a:lnTo>
                  <a:pt x="459524" y="324003"/>
                </a:lnTo>
                <a:lnTo>
                  <a:pt x="458981" y="338119"/>
                </a:lnTo>
                <a:lnTo>
                  <a:pt x="456810" y="338119"/>
                </a:lnTo>
                <a:cubicBezTo>
                  <a:pt x="453673" y="338119"/>
                  <a:pt x="450596" y="338421"/>
                  <a:pt x="447580" y="339024"/>
                </a:cubicBezTo>
                <a:cubicBezTo>
                  <a:pt x="444564" y="339627"/>
                  <a:pt x="441728" y="340743"/>
                  <a:pt x="439074" y="342372"/>
                </a:cubicBezTo>
                <a:cubicBezTo>
                  <a:pt x="436420" y="344001"/>
                  <a:pt x="434007" y="346203"/>
                  <a:pt x="431835" y="348977"/>
                </a:cubicBezTo>
                <a:cubicBezTo>
                  <a:pt x="429663" y="351752"/>
                  <a:pt x="427914" y="355312"/>
                  <a:pt x="426587" y="359655"/>
                </a:cubicBezTo>
                <a:lnTo>
                  <a:pt x="426587" y="423539"/>
                </a:lnTo>
                <a:lnTo>
                  <a:pt x="411023" y="423539"/>
                </a:lnTo>
                <a:lnTo>
                  <a:pt x="411023" y="325813"/>
                </a:lnTo>
                <a:lnTo>
                  <a:pt x="426587" y="325813"/>
                </a:lnTo>
                <a:lnTo>
                  <a:pt x="426587" y="343548"/>
                </a:lnTo>
                <a:cubicBezTo>
                  <a:pt x="428155" y="339446"/>
                  <a:pt x="430086" y="336128"/>
                  <a:pt x="432378" y="333595"/>
                </a:cubicBezTo>
                <a:cubicBezTo>
                  <a:pt x="434670" y="331061"/>
                  <a:pt x="437204" y="329070"/>
                  <a:pt x="439979" y="327622"/>
                </a:cubicBezTo>
                <a:cubicBezTo>
                  <a:pt x="442754" y="326175"/>
                  <a:pt x="445680" y="325209"/>
                  <a:pt x="448756" y="324727"/>
                </a:cubicBezTo>
                <a:cubicBezTo>
                  <a:pt x="451833" y="324244"/>
                  <a:pt x="454819" y="324003"/>
                  <a:pt x="457715" y="324003"/>
                </a:cubicBezTo>
                <a:close/>
                <a:moveTo>
                  <a:pt x="344796" y="324003"/>
                </a:moveTo>
                <a:cubicBezTo>
                  <a:pt x="353120" y="324003"/>
                  <a:pt x="359847" y="325240"/>
                  <a:pt x="364974" y="327713"/>
                </a:cubicBezTo>
                <a:cubicBezTo>
                  <a:pt x="370102" y="330186"/>
                  <a:pt x="374053" y="333383"/>
                  <a:pt x="376828" y="337305"/>
                </a:cubicBezTo>
                <a:cubicBezTo>
                  <a:pt x="379603" y="341226"/>
                  <a:pt x="381473" y="345629"/>
                  <a:pt x="382438" y="350516"/>
                </a:cubicBezTo>
                <a:cubicBezTo>
                  <a:pt x="383404" y="355402"/>
                  <a:pt x="383886" y="360198"/>
                  <a:pt x="383886" y="364903"/>
                </a:cubicBezTo>
                <a:cubicBezTo>
                  <a:pt x="383886" y="366230"/>
                  <a:pt x="383796" y="367889"/>
                  <a:pt x="383615" y="369880"/>
                </a:cubicBezTo>
                <a:cubicBezTo>
                  <a:pt x="383434" y="371871"/>
                  <a:pt x="383223" y="374012"/>
                  <a:pt x="382981" y="376305"/>
                </a:cubicBezTo>
                <a:lnTo>
                  <a:pt x="316745" y="380467"/>
                </a:lnTo>
                <a:cubicBezTo>
                  <a:pt x="316745" y="385776"/>
                  <a:pt x="317287" y="390391"/>
                  <a:pt x="318373" y="394312"/>
                </a:cubicBezTo>
                <a:cubicBezTo>
                  <a:pt x="319459" y="398233"/>
                  <a:pt x="321209" y="401460"/>
                  <a:pt x="323622" y="403994"/>
                </a:cubicBezTo>
                <a:cubicBezTo>
                  <a:pt x="326035" y="406527"/>
                  <a:pt x="329232" y="408428"/>
                  <a:pt x="333213" y="409695"/>
                </a:cubicBezTo>
                <a:cubicBezTo>
                  <a:pt x="337195" y="410961"/>
                  <a:pt x="342141" y="411595"/>
                  <a:pt x="348053" y="411595"/>
                </a:cubicBezTo>
                <a:cubicBezTo>
                  <a:pt x="353482" y="411595"/>
                  <a:pt x="359002" y="410992"/>
                  <a:pt x="364612" y="409785"/>
                </a:cubicBezTo>
                <a:cubicBezTo>
                  <a:pt x="370223" y="408579"/>
                  <a:pt x="374898" y="407070"/>
                  <a:pt x="378638" y="405261"/>
                </a:cubicBezTo>
                <a:lnTo>
                  <a:pt x="378638" y="419558"/>
                </a:lnTo>
                <a:cubicBezTo>
                  <a:pt x="377190" y="420282"/>
                  <a:pt x="375320" y="421006"/>
                  <a:pt x="373028" y="421729"/>
                </a:cubicBezTo>
                <a:cubicBezTo>
                  <a:pt x="370735" y="422453"/>
                  <a:pt x="368141" y="423087"/>
                  <a:pt x="365246" y="423630"/>
                </a:cubicBezTo>
                <a:cubicBezTo>
                  <a:pt x="362350" y="424173"/>
                  <a:pt x="359243" y="424595"/>
                  <a:pt x="355926" y="424896"/>
                </a:cubicBezTo>
                <a:cubicBezTo>
                  <a:pt x="352608" y="425198"/>
                  <a:pt x="349199" y="425349"/>
                  <a:pt x="345701" y="425349"/>
                </a:cubicBezTo>
                <a:cubicBezTo>
                  <a:pt x="338462" y="425349"/>
                  <a:pt x="332037" y="424535"/>
                  <a:pt x="326427" y="422906"/>
                </a:cubicBezTo>
                <a:cubicBezTo>
                  <a:pt x="320816" y="421277"/>
                  <a:pt x="316081" y="418502"/>
                  <a:pt x="312220" y="414581"/>
                </a:cubicBezTo>
                <a:cubicBezTo>
                  <a:pt x="308359" y="410660"/>
                  <a:pt x="305434" y="405472"/>
                  <a:pt x="303443" y="399017"/>
                </a:cubicBezTo>
                <a:cubicBezTo>
                  <a:pt x="301452" y="392562"/>
                  <a:pt x="300457" y="384449"/>
                  <a:pt x="300457" y="374676"/>
                </a:cubicBezTo>
                <a:cubicBezTo>
                  <a:pt x="300457" y="364903"/>
                  <a:pt x="301452" y="356790"/>
                  <a:pt x="303443" y="350335"/>
                </a:cubicBezTo>
                <a:cubicBezTo>
                  <a:pt x="305434" y="343880"/>
                  <a:pt x="308329" y="338692"/>
                  <a:pt x="312130" y="334771"/>
                </a:cubicBezTo>
                <a:cubicBezTo>
                  <a:pt x="315930" y="330850"/>
                  <a:pt x="320575" y="328075"/>
                  <a:pt x="326065" y="326446"/>
                </a:cubicBezTo>
                <a:cubicBezTo>
                  <a:pt x="331554" y="324817"/>
                  <a:pt x="337798" y="324003"/>
                  <a:pt x="344796" y="324003"/>
                </a:cubicBezTo>
                <a:close/>
                <a:moveTo>
                  <a:pt x="2482853" y="320383"/>
                </a:moveTo>
                <a:lnTo>
                  <a:pt x="2493169" y="326718"/>
                </a:lnTo>
                <a:cubicBezTo>
                  <a:pt x="2491118" y="330458"/>
                  <a:pt x="2488795" y="334288"/>
                  <a:pt x="2486201" y="338209"/>
                </a:cubicBezTo>
                <a:cubicBezTo>
                  <a:pt x="2483607" y="342131"/>
                  <a:pt x="2480802" y="346082"/>
                  <a:pt x="2477786" y="350063"/>
                </a:cubicBezTo>
                <a:lnTo>
                  <a:pt x="2477786" y="441637"/>
                </a:lnTo>
                <a:lnTo>
                  <a:pt x="2465118" y="441637"/>
                </a:lnTo>
                <a:lnTo>
                  <a:pt x="2465118" y="365627"/>
                </a:lnTo>
                <a:cubicBezTo>
                  <a:pt x="2461981" y="369126"/>
                  <a:pt x="2458784" y="372534"/>
                  <a:pt x="2455526" y="375852"/>
                </a:cubicBezTo>
                <a:cubicBezTo>
                  <a:pt x="2452268" y="379170"/>
                  <a:pt x="2449071" y="382217"/>
                  <a:pt x="2445934" y="384991"/>
                </a:cubicBezTo>
                <a:lnTo>
                  <a:pt x="2437609" y="374676"/>
                </a:lnTo>
                <a:cubicBezTo>
                  <a:pt x="2441350" y="371539"/>
                  <a:pt x="2445361" y="367769"/>
                  <a:pt x="2449644" y="363365"/>
                </a:cubicBezTo>
                <a:cubicBezTo>
                  <a:pt x="2453927" y="358961"/>
                  <a:pt x="2458120" y="354286"/>
                  <a:pt x="2462222" y="349339"/>
                </a:cubicBezTo>
                <a:cubicBezTo>
                  <a:pt x="2466324" y="344393"/>
                  <a:pt x="2470155" y="339416"/>
                  <a:pt x="2473714" y="334409"/>
                </a:cubicBezTo>
                <a:cubicBezTo>
                  <a:pt x="2477273" y="329402"/>
                  <a:pt x="2480320" y="324727"/>
                  <a:pt x="2482853" y="320383"/>
                </a:cubicBezTo>
                <a:close/>
                <a:moveTo>
                  <a:pt x="492176" y="319840"/>
                </a:moveTo>
                <a:lnTo>
                  <a:pt x="492176" y="362732"/>
                </a:lnTo>
                <a:lnTo>
                  <a:pt x="528552" y="362732"/>
                </a:lnTo>
                <a:lnTo>
                  <a:pt x="528552" y="319840"/>
                </a:lnTo>
                <a:close/>
                <a:moveTo>
                  <a:pt x="2825868" y="314230"/>
                </a:moveTo>
                <a:cubicBezTo>
                  <a:pt x="2827556" y="315919"/>
                  <a:pt x="2829578" y="318061"/>
                  <a:pt x="2831930" y="320655"/>
                </a:cubicBezTo>
                <a:cubicBezTo>
                  <a:pt x="2834283" y="323249"/>
                  <a:pt x="2836636" y="325933"/>
                  <a:pt x="2838988" y="328708"/>
                </a:cubicBezTo>
                <a:cubicBezTo>
                  <a:pt x="2841341" y="331483"/>
                  <a:pt x="2843603" y="334258"/>
                  <a:pt x="2845775" y="337033"/>
                </a:cubicBezTo>
                <a:cubicBezTo>
                  <a:pt x="2847946" y="339808"/>
                  <a:pt x="2849696" y="342221"/>
                  <a:pt x="2851023" y="344272"/>
                </a:cubicBezTo>
                <a:lnTo>
                  <a:pt x="2840888" y="354226"/>
                </a:lnTo>
                <a:cubicBezTo>
                  <a:pt x="2839561" y="351813"/>
                  <a:pt x="2837872" y="349128"/>
                  <a:pt x="2835821" y="346172"/>
                </a:cubicBezTo>
                <a:cubicBezTo>
                  <a:pt x="2833770" y="343216"/>
                  <a:pt x="2831568" y="340260"/>
                  <a:pt x="2829215" y="337305"/>
                </a:cubicBezTo>
                <a:cubicBezTo>
                  <a:pt x="2826863" y="334349"/>
                  <a:pt x="2824540" y="331574"/>
                  <a:pt x="2822248" y="328980"/>
                </a:cubicBezTo>
                <a:cubicBezTo>
                  <a:pt x="2819955" y="326386"/>
                  <a:pt x="2817965" y="324244"/>
                  <a:pt x="2816276" y="322555"/>
                </a:cubicBezTo>
                <a:close/>
                <a:moveTo>
                  <a:pt x="2921241" y="313868"/>
                </a:moveTo>
                <a:lnTo>
                  <a:pt x="2931376" y="321650"/>
                </a:lnTo>
                <a:cubicBezTo>
                  <a:pt x="2929928" y="323943"/>
                  <a:pt x="2928209" y="326476"/>
                  <a:pt x="2926218" y="329251"/>
                </a:cubicBezTo>
                <a:cubicBezTo>
                  <a:pt x="2924227" y="332026"/>
                  <a:pt x="2922086" y="334861"/>
                  <a:pt x="2919794" y="337757"/>
                </a:cubicBezTo>
                <a:cubicBezTo>
                  <a:pt x="2917501" y="340653"/>
                  <a:pt x="2915148" y="343488"/>
                  <a:pt x="2912736" y="346263"/>
                </a:cubicBezTo>
                <a:cubicBezTo>
                  <a:pt x="2910322" y="349038"/>
                  <a:pt x="2907970" y="351571"/>
                  <a:pt x="2905678" y="353864"/>
                </a:cubicBezTo>
                <a:lnTo>
                  <a:pt x="2896086" y="345358"/>
                </a:lnTo>
                <a:cubicBezTo>
                  <a:pt x="2898016" y="343548"/>
                  <a:pt x="2900158" y="341286"/>
                  <a:pt x="2902510" y="338571"/>
                </a:cubicBezTo>
                <a:cubicBezTo>
                  <a:pt x="2904863" y="335857"/>
                  <a:pt x="2907216" y="333052"/>
                  <a:pt x="2909568" y="330156"/>
                </a:cubicBezTo>
                <a:cubicBezTo>
                  <a:pt x="2911921" y="327260"/>
                  <a:pt x="2914123" y="324365"/>
                  <a:pt x="2916174" y="321469"/>
                </a:cubicBezTo>
                <a:cubicBezTo>
                  <a:pt x="2918225" y="318574"/>
                  <a:pt x="2919914" y="316040"/>
                  <a:pt x="2921241" y="313868"/>
                </a:cubicBezTo>
                <a:close/>
                <a:moveTo>
                  <a:pt x="122692" y="312059"/>
                </a:moveTo>
                <a:lnTo>
                  <a:pt x="122692" y="365446"/>
                </a:lnTo>
                <a:lnTo>
                  <a:pt x="139884" y="365446"/>
                </a:lnTo>
                <a:cubicBezTo>
                  <a:pt x="145676" y="365446"/>
                  <a:pt x="150562" y="365024"/>
                  <a:pt x="154543" y="364179"/>
                </a:cubicBezTo>
                <a:cubicBezTo>
                  <a:pt x="158525" y="363335"/>
                  <a:pt x="161692" y="361857"/>
                  <a:pt x="164044" y="359745"/>
                </a:cubicBezTo>
                <a:cubicBezTo>
                  <a:pt x="166397" y="357634"/>
                  <a:pt x="168086" y="354829"/>
                  <a:pt x="169112" y="351330"/>
                </a:cubicBezTo>
                <a:cubicBezTo>
                  <a:pt x="170137" y="347831"/>
                  <a:pt x="170650" y="343428"/>
                  <a:pt x="170650" y="338119"/>
                </a:cubicBezTo>
                <a:cubicBezTo>
                  <a:pt x="170650" y="333293"/>
                  <a:pt x="170137" y="329221"/>
                  <a:pt x="169112" y="325903"/>
                </a:cubicBezTo>
                <a:cubicBezTo>
                  <a:pt x="168086" y="322585"/>
                  <a:pt x="166397" y="319901"/>
                  <a:pt x="164044" y="317850"/>
                </a:cubicBezTo>
                <a:cubicBezTo>
                  <a:pt x="161692" y="315799"/>
                  <a:pt x="158525" y="314321"/>
                  <a:pt x="154543" y="313416"/>
                </a:cubicBezTo>
                <a:cubicBezTo>
                  <a:pt x="150562" y="312511"/>
                  <a:pt x="145676" y="312059"/>
                  <a:pt x="139884" y="312059"/>
                </a:cubicBezTo>
                <a:close/>
                <a:moveTo>
                  <a:pt x="17917" y="312059"/>
                </a:moveTo>
                <a:lnTo>
                  <a:pt x="17917" y="365446"/>
                </a:lnTo>
                <a:lnTo>
                  <a:pt x="35109" y="365446"/>
                </a:lnTo>
                <a:cubicBezTo>
                  <a:pt x="40901" y="365446"/>
                  <a:pt x="45787" y="365024"/>
                  <a:pt x="49768" y="364179"/>
                </a:cubicBezTo>
                <a:cubicBezTo>
                  <a:pt x="53750" y="363335"/>
                  <a:pt x="56917" y="361857"/>
                  <a:pt x="59269" y="359745"/>
                </a:cubicBezTo>
                <a:cubicBezTo>
                  <a:pt x="61622" y="357634"/>
                  <a:pt x="63311" y="354829"/>
                  <a:pt x="64337" y="351330"/>
                </a:cubicBezTo>
                <a:cubicBezTo>
                  <a:pt x="65362" y="347831"/>
                  <a:pt x="65875" y="343428"/>
                  <a:pt x="65875" y="338119"/>
                </a:cubicBezTo>
                <a:cubicBezTo>
                  <a:pt x="65875" y="333293"/>
                  <a:pt x="65362" y="329221"/>
                  <a:pt x="64337" y="325903"/>
                </a:cubicBezTo>
                <a:cubicBezTo>
                  <a:pt x="63311" y="322585"/>
                  <a:pt x="61622" y="319901"/>
                  <a:pt x="59269" y="317850"/>
                </a:cubicBezTo>
                <a:cubicBezTo>
                  <a:pt x="56917" y="315799"/>
                  <a:pt x="53750" y="314321"/>
                  <a:pt x="49768" y="313416"/>
                </a:cubicBezTo>
                <a:cubicBezTo>
                  <a:pt x="45787" y="312511"/>
                  <a:pt x="40901" y="312059"/>
                  <a:pt x="35109" y="312059"/>
                </a:cubicBezTo>
                <a:close/>
                <a:moveTo>
                  <a:pt x="1601800" y="311335"/>
                </a:moveTo>
                <a:lnTo>
                  <a:pt x="1615012" y="311697"/>
                </a:lnTo>
                <a:lnTo>
                  <a:pt x="1615012" y="438922"/>
                </a:lnTo>
                <a:lnTo>
                  <a:pt x="1601800" y="438922"/>
                </a:lnTo>
                <a:close/>
                <a:moveTo>
                  <a:pt x="2291200" y="309163"/>
                </a:moveTo>
                <a:lnTo>
                  <a:pt x="2291200" y="326356"/>
                </a:lnTo>
                <a:lnTo>
                  <a:pt x="2322690" y="326356"/>
                </a:lnTo>
                <a:lnTo>
                  <a:pt x="2322690" y="309163"/>
                </a:lnTo>
                <a:close/>
                <a:moveTo>
                  <a:pt x="2368658" y="300657"/>
                </a:moveTo>
                <a:lnTo>
                  <a:pt x="2368658" y="331423"/>
                </a:lnTo>
                <a:lnTo>
                  <a:pt x="2398881" y="331423"/>
                </a:lnTo>
                <a:lnTo>
                  <a:pt x="2398881" y="300657"/>
                </a:lnTo>
                <a:close/>
                <a:moveTo>
                  <a:pt x="3898459" y="300295"/>
                </a:moveTo>
                <a:lnTo>
                  <a:pt x="3898278" y="327803"/>
                </a:lnTo>
                <a:lnTo>
                  <a:pt x="3926148" y="327803"/>
                </a:lnTo>
                <a:cubicBezTo>
                  <a:pt x="3926148" y="320806"/>
                  <a:pt x="3926178" y="314803"/>
                  <a:pt x="3926238" y="309796"/>
                </a:cubicBezTo>
                <a:cubicBezTo>
                  <a:pt x="3926298" y="304789"/>
                  <a:pt x="3926329" y="301622"/>
                  <a:pt x="3926329" y="300295"/>
                </a:cubicBezTo>
                <a:close/>
                <a:moveTo>
                  <a:pt x="3233490" y="299028"/>
                </a:moveTo>
                <a:lnTo>
                  <a:pt x="3233490" y="321288"/>
                </a:lnTo>
                <a:lnTo>
                  <a:pt x="3274209" y="321288"/>
                </a:lnTo>
                <a:lnTo>
                  <a:pt x="3274209" y="299028"/>
                </a:lnTo>
                <a:close/>
                <a:moveTo>
                  <a:pt x="3177388" y="299028"/>
                </a:moveTo>
                <a:lnTo>
                  <a:pt x="3177388" y="321288"/>
                </a:lnTo>
                <a:lnTo>
                  <a:pt x="3219917" y="321288"/>
                </a:lnTo>
                <a:lnTo>
                  <a:pt x="3219917" y="299028"/>
                </a:lnTo>
                <a:close/>
                <a:moveTo>
                  <a:pt x="197425" y="297942"/>
                </a:moveTo>
                <a:lnTo>
                  <a:pt x="287007" y="297942"/>
                </a:lnTo>
                <a:lnTo>
                  <a:pt x="287007" y="312420"/>
                </a:lnTo>
                <a:lnTo>
                  <a:pt x="250451" y="312420"/>
                </a:lnTo>
                <a:lnTo>
                  <a:pt x="250451" y="423539"/>
                </a:lnTo>
                <a:lnTo>
                  <a:pt x="234163" y="423539"/>
                </a:lnTo>
                <a:lnTo>
                  <a:pt x="234163" y="312420"/>
                </a:lnTo>
                <a:lnTo>
                  <a:pt x="197425" y="312420"/>
                </a:lnTo>
                <a:close/>
                <a:moveTo>
                  <a:pt x="106404" y="297942"/>
                </a:moveTo>
                <a:lnTo>
                  <a:pt x="141332" y="297942"/>
                </a:lnTo>
                <a:cubicBezTo>
                  <a:pt x="150140" y="297942"/>
                  <a:pt x="157499" y="298727"/>
                  <a:pt x="163411" y="300295"/>
                </a:cubicBezTo>
                <a:cubicBezTo>
                  <a:pt x="169323" y="301864"/>
                  <a:pt x="174058" y="304277"/>
                  <a:pt x="177618" y="307534"/>
                </a:cubicBezTo>
                <a:cubicBezTo>
                  <a:pt x="181177" y="310792"/>
                  <a:pt x="183680" y="314954"/>
                  <a:pt x="185128" y="320021"/>
                </a:cubicBezTo>
                <a:cubicBezTo>
                  <a:pt x="186576" y="325089"/>
                  <a:pt x="187300" y="331121"/>
                  <a:pt x="187300" y="338119"/>
                </a:cubicBezTo>
                <a:cubicBezTo>
                  <a:pt x="187300" y="345479"/>
                  <a:pt x="186425" y="351752"/>
                  <a:pt x="184676" y="356940"/>
                </a:cubicBezTo>
                <a:cubicBezTo>
                  <a:pt x="182926" y="362128"/>
                  <a:pt x="180212" y="366351"/>
                  <a:pt x="176532" y="369609"/>
                </a:cubicBezTo>
                <a:cubicBezTo>
                  <a:pt x="172852" y="372866"/>
                  <a:pt x="168086" y="375249"/>
                  <a:pt x="162235" y="376757"/>
                </a:cubicBezTo>
                <a:cubicBezTo>
                  <a:pt x="156383" y="378265"/>
                  <a:pt x="149416" y="379019"/>
                  <a:pt x="141332" y="379019"/>
                </a:cubicBezTo>
                <a:lnTo>
                  <a:pt x="122692" y="379019"/>
                </a:lnTo>
                <a:lnTo>
                  <a:pt x="122692" y="423539"/>
                </a:lnTo>
                <a:lnTo>
                  <a:pt x="106404" y="423539"/>
                </a:lnTo>
                <a:close/>
                <a:moveTo>
                  <a:pt x="1629" y="297942"/>
                </a:moveTo>
                <a:lnTo>
                  <a:pt x="36557" y="297942"/>
                </a:lnTo>
                <a:cubicBezTo>
                  <a:pt x="45365" y="297942"/>
                  <a:pt x="52724" y="298727"/>
                  <a:pt x="58636" y="300295"/>
                </a:cubicBezTo>
                <a:cubicBezTo>
                  <a:pt x="64548" y="301864"/>
                  <a:pt x="69283" y="304277"/>
                  <a:pt x="72843" y="307534"/>
                </a:cubicBezTo>
                <a:cubicBezTo>
                  <a:pt x="76402" y="310792"/>
                  <a:pt x="78905" y="314954"/>
                  <a:pt x="80353" y="320021"/>
                </a:cubicBezTo>
                <a:cubicBezTo>
                  <a:pt x="81801" y="325089"/>
                  <a:pt x="82525" y="331121"/>
                  <a:pt x="82525" y="338119"/>
                </a:cubicBezTo>
                <a:cubicBezTo>
                  <a:pt x="82525" y="345479"/>
                  <a:pt x="81650" y="351752"/>
                  <a:pt x="79901" y="356940"/>
                </a:cubicBezTo>
                <a:cubicBezTo>
                  <a:pt x="78151" y="362128"/>
                  <a:pt x="75437" y="366351"/>
                  <a:pt x="71757" y="369609"/>
                </a:cubicBezTo>
                <a:cubicBezTo>
                  <a:pt x="68077" y="372866"/>
                  <a:pt x="63311" y="375249"/>
                  <a:pt x="57460" y="376757"/>
                </a:cubicBezTo>
                <a:cubicBezTo>
                  <a:pt x="51608" y="378265"/>
                  <a:pt x="44641" y="379019"/>
                  <a:pt x="36557" y="379019"/>
                </a:cubicBezTo>
                <a:lnTo>
                  <a:pt x="17917" y="379019"/>
                </a:lnTo>
                <a:lnTo>
                  <a:pt x="17917" y="423539"/>
                </a:lnTo>
                <a:lnTo>
                  <a:pt x="1629" y="423539"/>
                </a:lnTo>
                <a:close/>
                <a:moveTo>
                  <a:pt x="1640529" y="290161"/>
                </a:moveTo>
                <a:lnTo>
                  <a:pt x="1697355" y="290161"/>
                </a:lnTo>
                <a:lnTo>
                  <a:pt x="1697355" y="414490"/>
                </a:lnTo>
                <a:cubicBezTo>
                  <a:pt x="1697355" y="419437"/>
                  <a:pt x="1696993" y="423419"/>
                  <a:pt x="1696269" y="426435"/>
                </a:cubicBezTo>
                <a:cubicBezTo>
                  <a:pt x="1695545" y="429451"/>
                  <a:pt x="1694188" y="431864"/>
                  <a:pt x="1692197" y="433674"/>
                </a:cubicBezTo>
                <a:cubicBezTo>
                  <a:pt x="1690206" y="435484"/>
                  <a:pt x="1687522" y="436780"/>
                  <a:pt x="1684144" y="437565"/>
                </a:cubicBezTo>
                <a:cubicBezTo>
                  <a:pt x="1680766" y="438349"/>
                  <a:pt x="1676482" y="438922"/>
                  <a:pt x="1671294" y="439284"/>
                </a:cubicBezTo>
                <a:lnTo>
                  <a:pt x="1662246" y="440008"/>
                </a:lnTo>
                <a:lnTo>
                  <a:pt x="1657721" y="426797"/>
                </a:lnTo>
                <a:lnTo>
                  <a:pt x="1668942" y="426073"/>
                </a:lnTo>
                <a:cubicBezTo>
                  <a:pt x="1672199" y="425831"/>
                  <a:pt x="1674824" y="425470"/>
                  <a:pt x="1676814" y="424987"/>
                </a:cubicBezTo>
                <a:cubicBezTo>
                  <a:pt x="1678805" y="424504"/>
                  <a:pt x="1680343" y="423720"/>
                  <a:pt x="1681429" y="422634"/>
                </a:cubicBezTo>
                <a:cubicBezTo>
                  <a:pt x="1682515" y="421548"/>
                  <a:pt x="1683239" y="420070"/>
                  <a:pt x="1683601" y="418200"/>
                </a:cubicBezTo>
                <a:cubicBezTo>
                  <a:pt x="1683963" y="416330"/>
                  <a:pt x="1684144" y="413887"/>
                  <a:pt x="1684144" y="410871"/>
                </a:cubicBezTo>
                <a:lnTo>
                  <a:pt x="1684144" y="303010"/>
                </a:lnTo>
                <a:lnTo>
                  <a:pt x="1640529" y="303010"/>
                </a:lnTo>
                <a:close/>
                <a:moveTo>
                  <a:pt x="4421362" y="289799"/>
                </a:moveTo>
                <a:cubicBezTo>
                  <a:pt x="4423413" y="292091"/>
                  <a:pt x="4425796" y="294987"/>
                  <a:pt x="4428510" y="298485"/>
                </a:cubicBezTo>
                <a:cubicBezTo>
                  <a:pt x="4431225" y="301984"/>
                  <a:pt x="4433970" y="305664"/>
                  <a:pt x="4436745" y="309525"/>
                </a:cubicBezTo>
                <a:cubicBezTo>
                  <a:pt x="4439520" y="313386"/>
                  <a:pt x="4442174" y="317186"/>
                  <a:pt x="4444708" y="320926"/>
                </a:cubicBezTo>
                <a:cubicBezTo>
                  <a:pt x="4447242" y="324666"/>
                  <a:pt x="4449292" y="327864"/>
                  <a:pt x="4450861" y="330518"/>
                </a:cubicBezTo>
                <a:lnTo>
                  <a:pt x="4439278" y="340110"/>
                </a:lnTo>
                <a:cubicBezTo>
                  <a:pt x="4437590" y="336973"/>
                  <a:pt x="4435508" y="333414"/>
                  <a:pt x="4433035" y="329432"/>
                </a:cubicBezTo>
                <a:cubicBezTo>
                  <a:pt x="4430562" y="325451"/>
                  <a:pt x="4427968" y="321499"/>
                  <a:pt x="4425253" y="317578"/>
                </a:cubicBezTo>
                <a:cubicBezTo>
                  <a:pt x="4422538" y="313657"/>
                  <a:pt x="4419854" y="309917"/>
                  <a:pt x="4417200" y="306358"/>
                </a:cubicBezTo>
                <a:cubicBezTo>
                  <a:pt x="4414546" y="302799"/>
                  <a:pt x="4412314" y="299873"/>
                  <a:pt x="4410504" y="297581"/>
                </a:cubicBezTo>
                <a:close/>
                <a:moveTo>
                  <a:pt x="1935337" y="289799"/>
                </a:moveTo>
                <a:cubicBezTo>
                  <a:pt x="1937388" y="292091"/>
                  <a:pt x="1939771" y="294987"/>
                  <a:pt x="1942486" y="298485"/>
                </a:cubicBezTo>
                <a:cubicBezTo>
                  <a:pt x="1945200" y="301984"/>
                  <a:pt x="1947945" y="305664"/>
                  <a:pt x="1950720" y="309525"/>
                </a:cubicBezTo>
                <a:cubicBezTo>
                  <a:pt x="1953495" y="313386"/>
                  <a:pt x="1956149" y="317186"/>
                  <a:pt x="1958683" y="320926"/>
                </a:cubicBezTo>
                <a:cubicBezTo>
                  <a:pt x="1961216" y="324666"/>
                  <a:pt x="1963268" y="327864"/>
                  <a:pt x="1964836" y="330518"/>
                </a:cubicBezTo>
                <a:lnTo>
                  <a:pt x="1953254" y="340110"/>
                </a:lnTo>
                <a:cubicBezTo>
                  <a:pt x="1951564" y="336973"/>
                  <a:pt x="1949483" y="333414"/>
                  <a:pt x="1947010" y="329432"/>
                </a:cubicBezTo>
                <a:cubicBezTo>
                  <a:pt x="1944537" y="325451"/>
                  <a:pt x="1941943" y="321499"/>
                  <a:pt x="1939228" y="317578"/>
                </a:cubicBezTo>
                <a:cubicBezTo>
                  <a:pt x="1936513" y="313657"/>
                  <a:pt x="1933829" y="309917"/>
                  <a:pt x="1931175" y="306358"/>
                </a:cubicBezTo>
                <a:cubicBezTo>
                  <a:pt x="1928520" y="302799"/>
                  <a:pt x="1926288" y="299873"/>
                  <a:pt x="1924479" y="297581"/>
                </a:cubicBezTo>
                <a:close/>
                <a:moveTo>
                  <a:pt x="4525242" y="289075"/>
                </a:moveTo>
                <a:lnTo>
                  <a:pt x="4537005" y="296133"/>
                </a:lnTo>
                <a:cubicBezTo>
                  <a:pt x="4533989" y="301924"/>
                  <a:pt x="4530218" y="308711"/>
                  <a:pt x="4525694" y="316492"/>
                </a:cubicBezTo>
                <a:cubicBezTo>
                  <a:pt x="4521170" y="324274"/>
                  <a:pt x="4515831" y="331966"/>
                  <a:pt x="4509678" y="339567"/>
                </a:cubicBezTo>
                <a:lnTo>
                  <a:pt x="4498096" y="331423"/>
                </a:lnTo>
                <a:cubicBezTo>
                  <a:pt x="4500388" y="329010"/>
                  <a:pt x="4502831" y="325994"/>
                  <a:pt x="4505425" y="322374"/>
                </a:cubicBezTo>
                <a:cubicBezTo>
                  <a:pt x="4508019" y="318755"/>
                  <a:pt x="4510553" y="314954"/>
                  <a:pt x="4513026" y="310973"/>
                </a:cubicBezTo>
                <a:cubicBezTo>
                  <a:pt x="4515500" y="306991"/>
                  <a:pt x="4517822" y="303070"/>
                  <a:pt x="4519994" y="299209"/>
                </a:cubicBezTo>
                <a:cubicBezTo>
                  <a:pt x="4522165" y="295349"/>
                  <a:pt x="4523914" y="291970"/>
                  <a:pt x="4525242" y="289075"/>
                </a:cubicBezTo>
                <a:close/>
                <a:moveTo>
                  <a:pt x="2039217" y="289075"/>
                </a:moveTo>
                <a:lnTo>
                  <a:pt x="2050980" y="296133"/>
                </a:lnTo>
                <a:cubicBezTo>
                  <a:pt x="2047964" y="301924"/>
                  <a:pt x="2044194" y="308711"/>
                  <a:pt x="2039669" y="316492"/>
                </a:cubicBezTo>
                <a:cubicBezTo>
                  <a:pt x="2035145" y="324274"/>
                  <a:pt x="2029806" y="331966"/>
                  <a:pt x="2023653" y="339567"/>
                </a:cubicBezTo>
                <a:lnTo>
                  <a:pt x="2012070" y="331423"/>
                </a:lnTo>
                <a:cubicBezTo>
                  <a:pt x="2014363" y="329010"/>
                  <a:pt x="2016806" y="325994"/>
                  <a:pt x="2019400" y="322374"/>
                </a:cubicBezTo>
                <a:cubicBezTo>
                  <a:pt x="2021994" y="318755"/>
                  <a:pt x="2024528" y="314954"/>
                  <a:pt x="2027001" y="310973"/>
                </a:cubicBezTo>
                <a:cubicBezTo>
                  <a:pt x="2029474" y="306991"/>
                  <a:pt x="2031797" y="303070"/>
                  <a:pt x="2033968" y="299209"/>
                </a:cubicBezTo>
                <a:cubicBezTo>
                  <a:pt x="2036140" y="295349"/>
                  <a:pt x="2037890" y="291970"/>
                  <a:pt x="2039217" y="289075"/>
                </a:cubicBezTo>
                <a:close/>
                <a:moveTo>
                  <a:pt x="2356532" y="288351"/>
                </a:moveTo>
                <a:lnTo>
                  <a:pt x="2411187" y="288351"/>
                </a:lnTo>
                <a:lnTo>
                  <a:pt x="2411187" y="419920"/>
                </a:lnTo>
                <a:cubicBezTo>
                  <a:pt x="2411187" y="423419"/>
                  <a:pt x="2410916" y="426193"/>
                  <a:pt x="2410373" y="428244"/>
                </a:cubicBezTo>
                <a:cubicBezTo>
                  <a:pt x="2409830" y="430296"/>
                  <a:pt x="2408925" y="431924"/>
                  <a:pt x="2407658" y="433131"/>
                </a:cubicBezTo>
                <a:cubicBezTo>
                  <a:pt x="2406391" y="434337"/>
                  <a:pt x="2404672" y="435212"/>
                  <a:pt x="2402500" y="435755"/>
                </a:cubicBezTo>
                <a:cubicBezTo>
                  <a:pt x="2400328" y="436298"/>
                  <a:pt x="2397554" y="436811"/>
                  <a:pt x="2394176" y="437293"/>
                </a:cubicBezTo>
                <a:lnTo>
                  <a:pt x="2384946" y="438560"/>
                </a:lnTo>
                <a:lnTo>
                  <a:pt x="2380240" y="426616"/>
                </a:lnTo>
                <a:lnTo>
                  <a:pt x="2390013" y="425530"/>
                </a:lnTo>
                <a:cubicBezTo>
                  <a:pt x="2392064" y="425289"/>
                  <a:pt x="2393663" y="425017"/>
                  <a:pt x="2394809" y="424715"/>
                </a:cubicBezTo>
                <a:cubicBezTo>
                  <a:pt x="2395955" y="424414"/>
                  <a:pt x="2396830" y="423961"/>
                  <a:pt x="2397433" y="423358"/>
                </a:cubicBezTo>
                <a:cubicBezTo>
                  <a:pt x="2398036" y="422755"/>
                  <a:pt x="2398428" y="421850"/>
                  <a:pt x="2398609" y="420644"/>
                </a:cubicBezTo>
                <a:cubicBezTo>
                  <a:pt x="2398790" y="419437"/>
                  <a:pt x="2398881" y="417808"/>
                  <a:pt x="2398881" y="415757"/>
                </a:cubicBezTo>
                <a:lnTo>
                  <a:pt x="2398881" y="386620"/>
                </a:lnTo>
                <a:lnTo>
                  <a:pt x="2367753" y="386620"/>
                </a:lnTo>
                <a:cubicBezTo>
                  <a:pt x="2367270" y="392653"/>
                  <a:pt x="2366516" y="398052"/>
                  <a:pt x="2365491" y="402818"/>
                </a:cubicBezTo>
                <a:cubicBezTo>
                  <a:pt x="2364465" y="407583"/>
                  <a:pt x="2363048" y="412108"/>
                  <a:pt x="2361238" y="416391"/>
                </a:cubicBezTo>
                <a:cubicBezTo>
                  <a:pt x="2359428" y="420674"/>
                  <a:pt x="2357166" y="424927"/>
                  <a:pt x="2354452" y="429149"/>
                </a:cubicBezTo>
                <a:cubicBezTo>
                  <a:pt x="2351737" y="433372"/>
                  <a:pt x="2348449" y="437896"/>
                  <a:pt x="2344588" y="442722"/>
                </a:cubicBezTo>
                <a:lnTo>
                  <a:pt x="2333006" y="435484"/>
                </a:lnTo>
                <a:cubicBezTo>
                  <a:pt x="2336746" y="431140"/>
                  <a:pt x="2339943" y="427098"/>
                  <a:pt x="2342598" y="423358"/>
                </a:cubicBezTo>
                <a:cubicBezTo>
                  <a:pt x="2345252" y="419618"/>
                  <a:pt x="2347454" y="415908"/>
                  <a:pt x="2349203" y="412228"/>
                </a:cubicBezTo>
                <a:cubicBezTo>
                  <a:pt x="2350952" y="408548"/>
                  <a:pt x="2352310" y="404718"/>
                  <a:pt x="2353275" y="400736"/>
                </a:cubicBezTo>
                <a:cubicBezTo>
                  <a:pt x="2354240" y="396755"/>
                  <a:pt x="2354964" y="392291"/>
                  <a:pt x="2355447" y="387344"/>
                </a:cubicBezTo>
                <a:cubicBezTo>
                  <a:pt x="2355929" y="382398"/>
                  <a:pt x="2356231" y="376817"/>
                  <a:pt x="2356352" y="370604"/>
                </a:cubicBezTo>
                <a:cubicBezTo>
                  <a:pt x="2356472" y="364390"/>
                  <a:pt x="2356532" y="357182"/>
                  <a:pt x="2356532" y="348977"/>
                </a:cubicBezTo>
                <a:close/>
                <a:moveTo>
                  <a:pt x="3958362" y="287265"/>
                </a:moveTo>
                <a:lnTo>
                  <a:pt x="4014645" y="287265"/>
                </a:lnTo>
                <a:lnTo>
                  <a:pt x="4014645" y="300838"/>
                </a:lnTo>
                <a:cubicBezTo>
                  <a:pt x="4011146" y="316885"/>
                  <a:pt x="4006501" y="332267"/>
                  <a:pt x="4000710" y="346987"/>
                </a:cubicBezTo>
                <a:cubicBezTo>
                  <a:pt x="4004088" y="350968"/>
                  <a:pt x="4006953" y="354738"/>
                  <a:pt x="4009306" y="358298"/>
                </a:cubicBezTo>
                <a:cubicBezTo>
                  <a:pt x="4011658" y="361857"/>
                  <a:pt x="4013559" y="365326"/>
                  <a:pt x="4015006" y="368704"/>
                </a:cubicBezTo>
                <a:cubicBezTo>
                  <a:pt x="4016454" y="372082"/>
                  <a:pt x="4017510" y="375400"/>
                  <a:pt x="4018174" y="378657"/>
                </a:cubicBezTo>
                <a:cubicBezTo>
                  <a:pt x="4018837" y="381915"/>
                  <a:pt x="4019169" y="385293"/>
                  <a:pt x="4019169" y="388792"/>
                </a:cubicBezTo>
                <a:cubicBezTo>
                  <a:pt x="4019169" y="393859"/>
                  <a:pt x="4018656" y="398052"/>
                  <a:pt x="4017630" y="401370"/>
                </a:cubicBezTo>
                <a:cubicBezTo>
                  <a:pt x="4016605" y="404688"/>
                  <a:pt x="4014946" y="407402"/>
                  <a:pt x="4012654" y="409514"/>
                </a:cubicBezTo>
                <a:cubicBezTo>
                  <a:pt x="4010362" y="411625"/>
                  <a:pt x="4007466" y="413224"/>
                  <a:pt x="4003967" y="414309"/>
                </a:cubicBezTo>
                <a:cubicBezTo>
                  <a:pt x="4000468" y="415395"/>
                  <a:pt x="3996246" y="416240"/>
                  <a:pt x="3991299" y="416843"/>
                </a:cubicBezTo>
                <a:lnTo>
                  <a:pt x="3981888" y="417929"/>
                </a:lnTo>
                <a:lnTo>
                  <a:pt x="3978088" y="404175"/>
                </a:lnTo>
                <a:lnTo>
                  <a:pt x="3988946" y="403270"/>
                </a:lnTo>
                <a:cubicBezTo>
                  <a:pt x="3991721" y="403029"/>
                  <a:pt x="3994134" y="402637"/>
                  <a:pt x="3996185" y="402094"/>
                </a:cubicBezTo>
                <a:cubicBezTo>
                  <a:pt x="3998236" y="401551"/>
                  <a:pt x="3999956" y="400646"/>
                  <a:pt x="4001343" y="399379"/>
                </a:cubicBezTo>
                <a:cubicBezTo>
                  <a:pt x="4002730" y="398112"/>
                  <a:pt x="4003786" y="396453"/>
                  <a:pt x="4004510" y="394402"/>
                </a:cubicBezTo>
                <a:cubicBezTo>
                  <a:pt x="4005234" y="392351"/>
                  <a:pt x="4005596" y="389697"/>
                  <a:pt x="4005596" y="386439"/>
                </a:cubicBezTo>
                <a:cubicBezTo>
                  <a:pt x="4005596" y="381372"/>
                  <a:pt x="4004299" y="375852"/>
                  <a:pt x="4001705" y="369880"/>
                </a:cubicBezTo>
                <a:cubicBezTo>
                  <a:pt x="3999111" y="363908"/>
                  <a:pt x="3994315" y="357182"/>
                  <a:pt x="3987317" y="349701"/>
                </a:cubicBezTo>
                <a:cubicBezTo>
                  <a:pt x="3990454" y="341859"/>
                  <a:pt x="3993229" y="333806"/>
                  <a:pt x="3995642" y="325541"/>
                </a:cubicBezTo>
                <a:cubicBezTo>
                  <a:pt x="3998055" y="317277"/>
                  <a:pt x="4000166" y="308861"/>
                  <a:pt x="4001976" y="300295"/>
                </a:cubicBezTo>
                <a:lnTo>
                  <a:pt x="3971030" y="300295"/>
                </a:lnTo>
                <a:lnTo>
                  <a:pt x="3971030" y="440370"/>
                </a:lnTo>
                <a:lnTo>
                  <a:pt x="3958362" y="440370"/>
                </a:lnTo>
                <a:close/>
                <a:moveTo>
                  <a:pt x="3865159" y="286903"/>
                </a:moveTo>
                <a:lnTo>
                  <a:pt x="3938816" y="286903"/>
                </a:lnTo>
                <a:cubicBezTo>
                  <a:pt x="3938816" y="287748"/>
                  <a:pt x="3938816" y="290070"/>
                  <a:pt x="3938816" y="293871"/>
                </a:cubicBezTo>
                <a:cubicBezTo>
                  <a:pt x="3938816" y="297671"/>
                  <a:pt x="3938786" y="302437"/>
                  <a:pt x="3938726" y="308168"/>
                </a:cubicBezTo>
                <a:cubicBezTo>
                  <a:pt x="3938665" y="313898"/>
                  <a:pt x="3938605" y="320293"/>
                  <a:pt x="3938545" y="327351"/>
                </a:cubicBezTo>
                <a:cubicBezTo>
                  <a:pt x="3938484" y="334409"/>
                  <a:pt x="3938424" y="341588"/>
                  <a:pt x="3938364" y="348887"/>
                </a:cubicBezTo>
                <a:cubicBezTo>
                  <a:pt x="3938304" y="356186"/>
                  <a:pt x="3938243" y="363395"/>
                  <a:pt x="3938182" y="370513"/>
                </a:cubicBezTo>
                <a:cubicBezTo>
                  <a:pt x="3938122" y="377632"/>
                  <a:pt x="3938062" y="384026"/>
                  <a:pt x="3938002" y="389697"/>
                </a:cubicBezTo>
                <a:cubicBezTo>
                  <a:pt x="3937941" y="395367"/>
                  <a:pt x="3937881" y="400133"/>
                  <a:pt x="3937820" y="403994"/>
                </a:cubicBezTo>
                <a:cubicBezTo>
                  <a:pt x="3937760" y="407855"/>
                  <a:pt x="3937730" y="410207"/>
                  <a:pt x="3937730" y="411052"/>
                </a:cubicBezTo>
                <a:cubicBezTo>
                  <a:pt x="3937730" y="415154"/>
                  <a:pt x="3937338" y="418592"/>
                  <a:pt x="3936554" y="421367"/>
                </a:cubicBezTo>
                <a:cubicBezTo>
                  <a:pt x="3935770" y="424142"/>
                  <a:pt x="3934442" y="426374"/>
                  <a:pt x="3932572" y="428064"/>
                </a:cubicBezTo>
                <a:cubicBezTo>
                  <a:pt x="3930702" y="429753"/>
                  <a:pt x="3928168" y="431019"/>
                  <a:pt x="3924971" y="431864"/>
                </a:cubicBezTo>
                <a:cubicBezTo>
                  <a:pt x="3921774" y="432709"/>
                  <a:pt x="3917762" y="433251"/>
                  <a:pt x="3912937" y="433493"/>
                </a:cubicBezTo>
                <a:lnTo>
                  <a:pt x="3903345" y="434217"/>
                </a:lnTo>
                <a:lnTo>
                  <a:pt x="3898459" y="420644"/>
                </a:lnTo>
                <a:lnTo>
                  <a:pt x="3910765" y="419920"/>
                </a:lnTo>
                <a:cubicBezTo>
                  <a:pt x="3913781" y="419799"/>
                  <a:pt x="3916254" y="419497"/>
                  <a:pt x="3918185" y="419015"/>
                </a:cubicBezTo>
                <a:cubicBezTo>
                  <a:pt x="3920115" y="418532"/>
                  <a:pt x="3921623" y="417748"/>
                  <a:pt x="3922709" y="416662"/>
                </a:cubicBezTo>
                <a:cubicBezTo>
                  <a:pt x="3923795" y="415576"/>
                  <a:pt x="3924549" y="414159"/>
                  <a:pt x="3924971" y="412409"/>
                </a:cubicBezTo>
                <a:cubicBezTo>
                  <a:pt x="3925394" y="410660"/>
                  <a:pt x="3925605" y="408337"/>
                  <a:pt x="3925605" y="405442"/>
                </a:cubicBezTo>
                <a:cubicBezTo>
                  <a:pt x="3925605" y="404476"/>
                  <a:pt x="3925605" y="401611"/>
                  <a:pt x="3925605" y="396845"/>
                </a:cubicBezTo>
                <a:cubicBezTo>
                  <a:pt x="3925605" y="392080"/>
                  <a:pt x="3925665" y="386258"/>
                  <a:pt x="3925786" y="379381"/>
                </a:cubicBezTo>
                <a:lnTo>
                  <a:pt x="3896106" y="379381"/>
                </a:lnTo>
                <a:cubicBezTo>
                  <a:pt x="3895261" y="385534"/>
                  <a:pt x="3894116" y="391114"/>
                  <a:pt x="3892668" y="396121"/>
                </a:cubicBezTo>
                <a:cubicBezTo>
                  <a:pt x="3891220" y="401128"/>
                  <a:pt x="3889440" y="405924"/>
                  <a:pt x="3887328" y="410509"/>
                </a:cubicBezTo>
                <a:cubicBezTo>
                  <a:pt x="3885217" y="415094"/>
                  <a:pt x="3882744" y="419708"/>
                  <a:pt x="3879909" y="424354"/>
                </a:cubicBezTo>
                <a:cubicBezTo>
                  <a:pt x="3877074" y="428999"/>
                  <a:pt x="3873786" y="434036"/>
                  <a:pt x="3870046" y="439465"/>
                </a:cubicBezTo>
                <a:lnTo>
                  <a:pt x="3858463" y="433312"/>
                </a:lnTo>
                <a:cubicBezTo>
                  <a:pt x="3862082" y="428486"/>
                  <a:pt x="3865250" y="424022"/>
                  <a:pt x="3867964" y="419920"/>
                </a:cubicBezTo>
                <a:cubicBezTo>
                  <a:pt x="3870679" y="415818"/>
                  <a:pt x="3873062" y="411685"/>
                  <a:pt x="3875113" y="407523"/>
                </a:cubicBezTo>
                <a:cubicBezTo>
                  <a:pt x="3877164" y="403360"/>
                  <a:pt x="3878883" y="399047"/>
                  <a:pt x="3880270" y="394583"/>
                </a:cubicBezTo>
                <a:cubicBezTo>
                  <a:pt x="3881658" y="390119"/>
                  <a:pt x="3882774" y="385052"/>
                  <a:pt x="3883619" y="379381"/>
                </a:cubicBezTo>
                <a:lnTo>
                  <a:pt x="3863892" y="379381"/>
                </a:lnTo>
                <a:lnTo>
                  <a:pt x="3863892" y="366532"/>
                </a:lnTo>
                <a:lnTo>
                  <a:pt x="3884886" y="366532"/>
                </a:lnTo>
                <a:cubicBezTo>
                  <a:pt x="3885127" y="363516"/>
                  <a:pt x="3885308" y="360349"/>
                  <a:pt x="3885428" y="357031"/>
                </a:cubicBezTo>
                <a:cubicBezTo>
                  <a:pt x="3885549" y="353713"/>
                  <a:pt x="3885610" y="350184"/>
                  <a:pt x="3885610" y="346444"/>
                </a:cubicBezTo>
                <a:lnTo>
                  <a:pt x="3885610" y="340291"/>
                </a:lnTo>
                <a:lnTo>
                  <a:pt x="3864978" y="340291"/>
                </a:lnTo>
                <a:lnTo>
                  <a:pt x="3864978" y="327803"/>
                </a:lnTo>
                <a:lnTo>
                  <a:pt x="3885790" y="327803"/>
                </a:lnTo>
                <a:lnTo>
                  <a:pt x="3885972" y="300295"/>
                </a:lnTo>
                <a:lnTo>
                  <a:pt x="3865159" y="300295"/>
                </a:lnTo>
                <a:close/>
                <a:moveTo>
                  <a:pt x="3164538" y="286903"/>
                </a:moveTo>
                <a:lnTo>
                  <a:pt x="3287782" y="286903"/>
                </a:lnTo>
                <a:lnTo>
                  <a:pt x="3287782" y="367256"/>
                </a:lnTo>
                <a:lnTo>
                  <a:pt x="3233490" y="367256"/>
                </a:lnTo>
                <a:lnTo>
                  <a:pt x="3233490" y="387344"/>
                </a:lnTo>
                <a:lnTo>
                  <a:pt x="3291583" y="387344"/>
                </a:lnTo>
                <a:lnTo>
                  <a:pt x="3291583" y="399831"/>
                </a:lnTo>
                <a:lnTo>
                  <a:pt x="3233490" y="399831"/>
                </a:lnTo>
                <a:lnTo>
                  <a:pt x="3233490" y="422453"/>
                </a:lnTo>
                <a:lnTo>
                  <a:pt x="3307328" y="422453"/>
                </a:lnTo>
                <a:lnTo>
                  <a:pt x="3307328" y="434760"/>
                </a:lnTo>
                <a:lnTo>
                  <a:pt x="3146622" y="434760"/>
                </a:lnTo>
                <a:lnTo>
                  <a:pt x="3146622" y="422453"/>
                </a:lnTo>
                <a:lnTo>
                  <a:pt x="3219917" y="422453"/>
                </a:lnTo>
                <a:lnTo>
                  <a:pt x="3219917" y="399831"/>
                </a:lnTo>
                <a:lnTo>
                  <a:pt x="3162186" y="399831"/>
                </a:lnTo>
                <a:lnTo>
                  <a:pt x="3162186" y="387344"/>
                </a:lnTo>
                <a:lnTo>
                  <a:pt x="3219917" y="387344"/>
                </a:lnTo>
                <a:lnTo>
                  <a:pt x="3219917" y="367256"/>
                </a:lnTo>
                <a:lnTo>
                  <a:pt x="3164538" y="367256"/>
                </a:lnTo>
                <a:close/>
                <a:moveTo>
                  <a:pt x="2992546" y="282922"/>
                </a:moveTo>
                <a:cubicBezTo>
                  <a:pt x="2994234" y="284852"/>
                  <a:pt x="2996165" y="287235"/>
                  <a:pt x="2998337" y="290070"/>
                </a:cubicBezTo>
                <a:cubicBezTo>
                  <a:pt x="3000508" y="292905"/>
                  <a:pt x="3002710" y="295891"/>
                  <a:pt x="3004942" y="299028"/>
                </a:cubicBezTo>
                <a:cubicBezTo>
                  <a:pt x="3007174" y="302165"/>
                  <a:pt x="3009346" y="305242"/>
                  <a:pt x="3011457" y="308258"/>
                </a:cubicBezTo>
                <a:cubicBezTo>
                  <a:pt x="3013568" y="311274"/>
                  <a:pt x="3015348" y="313929"/>
                  <a:pt x="3016796" y="316221"/>
                </a:cubicBezTo>
                <a:lnTo>
                  <a:pt x="3005938" y="325270"/>
                </a:lnTo>
                <a:cubicBezTo>
                  <a:pt x="3004731" y="322615"/>
                  <a:pt x="3003162" y="319690"/>
                  <a:pt x="3001232" y="316492"/>
                </a:cubicBezTo>
                <a:cubicBezTo>
                  <a:pt x="2999302" y="313295"/>
                  <a:pt x="2997221" y="310128"/>
                  <a:pt x="2994988" y="306991"/>
                </a:cubicBezTo>
                <a:cubicBezTo>
                  <a:pt x="2992756" y="303854"/>
                  <a:pt x="2990524" y="300838"/>
                  <a:pt x="2988292" y="297942"/>
                </a:cubicBezTo>
                <a:cubicBezTo>
                  <a:pt x="2986060" y="295047"/>
                  <a:pt x="2984100" y="292634"/>
                  <a:pt x="2982411" y="290703"/>
                </a:cubicBezTo>
                <a:close/>
                <a:moveTo>
                  <a:pt x="1412253" y="281293"/>
                </a:moveTo>
                <a:lnTo>
                  <a:pt x="1425826" y="284369"/>
                </a:lnTo>
                <a:cubicBezTo>
                  <a:pt x="1421121" y="299451"/>
                  <a:pt x="1416114" y="312601"/>
                  <a:pt x="1410805" y="323822"/>
                </a:cubicBezTo>
                <a:lnTo>
                  <a:pt x="1410805" y="440913"/>
                </a:lnTo>
                <a:lnTo>
                  <a:pt x="1398318" y="440913"/>
                </a:lnTo>
                <a:lnTo>
                  <a:pt x="1398318" y="346806"/>
                </a:lnTo>
                <a:cubicBezTo>
                  <a:pt x="1393250" y="354889"/>
                  <a:pt x="1387580" y="362973"/>
                  <a:pt x="1381306" y="371056"/>
                </a:cubicBezTo>
                <a:lnTo>
                  <a:pt x="1370810" y="362189"/>
                </a:lnTo>
                <a:cubicBezTo>
                  <a:pt x="1379617" y="351089"/>
                  <a:pt x="1387580" y="338783"/>
                  <a:pt x="1394698" y="325270"/>
                </a:cubicBezTo>
                <a:cubicBezTo>
                  <a:pt x="1401817" y="311757"/>
                  <a:pt x="1407668" y="297098"/>
                  <a:pt x="1412253" y="281293"/>
                </a:cubicBezTo>
                <a:close/>
                <a:moveTo>
                  <a:pt x="1216619" y="280750"/>
                </a:moveTo>
                <a:cubicBezTo>
                  <a:pt x="1218549" y="282680"/>
                  <a:pt x="1220781" y="285123"/>
                  <a:pt x="1223315" y="288079"/>
                </a:cubicBezTo>
                <a:cubicBezTo>
                  <a:pt x="1225849" y="291035"/>
                  <a:pt x="1228382" y="294142"/>
                  <a:pt x="1230916" y="297400"/>
                </a:cubicBezTo>
                <a:cubicBezTo>
                  <a:pt x="1233449" y="300657"/>
                  <a:pt x="1235863" y="303854"/>
                  <a:pt x="1238155" y="306991"/>
                </a:cubicBezTo>
                <a:cubicBezTo>
                  <a:pt x="1240447" y="310128"/>
                  <a:pt x="1242317" y="312843"/>
                  <a:pt x="1243765" y="315135"/>
                </a:cubicBezTo>
                <a:lnTo>
                  <a:pt x="1233812" y="325451"/>
                </a:lnTo>
                <a:cubicBezTo>
                  <a:pt x="1232364" y="322796"/>
                  <a:pt x="1230494" y="319780"/>
                  <a:pt x="1228201" y="316402"/>
                </a:cubicBezTo>
                <a:cubicBezTo>
                  <a:pt x="1225909" y="313024"/>
                  <a:pt x="1223496" y="309646"/>
                  <a:pt x="1220962" y="306267"/>
                </a:cubicBezTo>
                <a:cubicBezTo>
                  <a:pt x="1218429" y="302889"/>
                  <a:pt x="1215895" y="299692"/>
                  <a:pt x="1213361" y="296676"/>
                </a:cubicBezTo>
                <a:cubicBezTo>
                  <a:pt x="1210828" y="293659"/>
                  <a:pt x="1208656" y="291186"/>
                  <a:pt x="1206846" y="289256"/>
                </a:cubicBezTo>
                <a:close/>
                <a:moveTo>
                  <a:pt x="4239234" y="280388"/>
                </a:moveTo>
                <a:cubicBezTo>
                  <a:pt x="4240924" y="282318"/>
                  <a:pt x="4242914" y="284761"/>
                  <a:pt x="4245207" y="287717"/>
                </a:cubicBezTo>
                <a:cubicBezTo>
                  <a:pt x="4247499" y="290673"/>
                  <a:pt x="4249792" y="293780"/>
                  <a:pt x="4252084" y="297038"/>
                </a:cubicBezTo>
                <a:cubicBezTo>
                  <a:pt x="4254376" y="300295"/>
                  <a:pt x="4256548" y="303523"/>
                  <a:pt x="4258599" y="306720"/>
                </a:cubicBezTo>
                <a:cubicBezTo>
                  <a:pt x="4260650" y="309917"/>
                  <a:pt x="4262278" y="312662"/>
                  <a:pt x="4263486" y="314954"/>
                </a:cubicBezTo>
                <a:lnTo>
                  <a:pt x="4251903" y="324546"/>
                </a:lnTo>
                <a:cubicBezTo>
                  <a:pt x="4250696" y="321771"/>
                  <a:pt x="4249098" y="318694"/>
                  <a:pt x="4247107" y="315316"/>
                </a:cubicBezTo>
                <a:cubicBezTo>
                  <a:pt x="4245116" y="311938"/>
                  <a:pt x="4243005" y="308560"/>
                  <a:pt x="4240772" y="305182"/>
                </a:cubicBezTo>
                <a:cubicBezTo>
                  <a:pt x="4238541" y="301803"/>
                  <a:pt x="4236308" y="298606"/>
                  <a:pt x="4234076" y="295590"/>
                </a:cubicBezTo>
                <a:cubicBezTo>
                  <a:pt x="4231845" y="292574"/>
                  <a:pt x="4229884" y="290100"/>
                  <a:pt x="4228195" y="288170"/>
                </a:cubicBezTo>
                <a:close/>
                <a:moveTo>
                  <a:pt x="2647607" y="279845"/>
                </a:moveTo>
                <a:lnTo>
                  <a:pt x="2661542" y="282017"/>
                </a:lnTo>
                <a:cubicBezTo>
                  <a:pt x="2659370" y="289014"/>
                  <a:pt x="2657108" y="295590"/>
                  <a:pt x="2654756" y="301743"/>
                </a:cubicBezTo>
                <a:cubicBezTo>
                  <a:pt x="2652403" y="307896"/>
                  <a:pt x="2649960" y="313868"/>
                  <a:pt x="2647426" y="319660"/>
                </a:cubicBezTo>
                <a:lnTo>
                  <a:pt x="2647426" y="440551"/>
                </a:lnTo>
                <a:lnTo>
                  <a:pt x="2634577" y="440551"/>
                </a:lnTo>
                <a:lnTo>
                  <a:pt x="2634577" y="344815"/>
                </a:lnTo>
                <a:cubicBezTo>
                  <a:pt x="2632164" y="348917"/>
                  <a:pt x="2629660" y="352959"/>
                  <a:pt x="2627066" y="356940"/>
                </a:cubicBezTo>
                <a:cubicBezTo>
                  <a:pt x="2624472" y="360922"/>
                  <a:pt x="2621788" y="364843"/>
                  <a:pt x="2619013" y="368704"/>
                </a:cubicBezTo>
                <a:lnTo>
                  <a:pt x="2609422" y="360198"/>
                </a:lnTo>
                <a:cubicBezTo>
                  <a:pt x="2612800" y="355372"/>
                  <a:pt x="2616328" y="349852"/>
                  <a:pt x="2620008" y="343639"/>
                </a:cubicBezTo>
                <a:cubicBezTo>
                  <a:pt x="2623688" y="337425"/>
                  <a:pt x="2627247" y="330850"/>
                  <a:pt x="2630686" y="323912"/>
                </a:cubicBezTo>
                <a:cubicBezTo>
                  <a:pt x="2634124" y="316975"/>
                  <a:pt x="2637292" y="309766"/>
                  <a:pt x="2640187" y="302286"/>
                </a:cubicBezTo>
                <a:cubicBezTo>
                  <a:pt x="2643083" y="294806"/>
                  <a:pt x="2645556" y="287325"/>
                  <a:pt x="2647607" y="279845"/>
                </a:cubicBezTo>
                <a:close/>
                <a:moveTo>
                  <a:pt x="2279075" y="279664"/>
                </a:moveTo>
                <a:lnTo>
                  <a:pt x="2291200" y="280207"/>
                </a:lnTo>
                <a:lnTo>
                  <a:pt x="2291200" y="297761"/>
                </a:lnTo>
                <a:lnTo>
                  <a:pt x="2322690" y="297761"/>
                </a:lnTo>
                <a:lnTo>
                  <a:pt x="2322690" y="279664"/>
                </a:lnTo>
                <a:lnTo>
                  <a:pt x="2334816" y="280207"/>
                </a:lnTo>
                <a:lnTo>
                  <a:pt x="2334816" y="297761"/>
                </a:lnTo>
                <a:lnTo>
                  <a:pt x="2348570" y="297761"/>
                </a:lnTo>
                <a:lnTo>
                  <a:pt x="2348570" y="309163"/>
                </a:lnTo>
                <a:lnTo>
                  <a:pt x="2334816" y="309163"/>
                </a:lnTo>
                <a:lnTo>
                  <a:pt x="2334816" y="384630"/>
                </a:lnTo>
                <a:lnTo>
                  <a:pt x="2348751" y="384630"/>
                </a:lnTo>
                <a:lnTo>
                  <a:pt x="2348751" y="396031"/>
                </a:lnTo>
                <a:lnTo>
                  <a:pt x="2259168" y="396031"/>
                </a:lnTo>
                <a:lnTo>
                  <a:pt x="2259168" y="384630"/>
                </a:lnTo>
                <a:lnTo>
                  <a:pt x="2279075" y="384630"/>
                </a:lnTo>
                <a:lnTo>
                  <a:pt x="2279075" y="309163"/>
                </a:lnTo>
                <a:lnTo>
                  <a:pt x="2266226" y="309163"/>
                </a:lnTo>
                <a:lnTo>
                  <a:pt x="2266226" y="297761"/>
                </a:lnTo>
                <a:lnTo>
                  <a:pt x="2279075" y="297761"/>
                </a:lnTo>
                <a:close/>
                <a:moveTo>
                  <a:pt x="3719770" y="279483"/>
                </a:moveTo>
                <a:cubicBezTo>
                  <a:pt x="3721459" y="280931"/>
                  <a:pt x="3723480" y="282801"/>
                  <a:pt x="3725832" y="285093"/>
                </a:cubicBezTo>
                <a:cubicBezTo>
                  <a:pt x="3728185" y="287386"/>
                  <a:pt x="3730538" y="289829"/>
                  <a:pt x="3732890" y="292423"/>
                </a:cubicBezTo>
                <a:cubicBezTo>
                  <a:pt x="3735243" y="295017"/>
                  <a:pt x="3737475" y="297611"/>
                  <a:pt x="3739586" y="300205"/>
                </a:cubicBezTo>
                <a:cubicBezTo>
                  <a:pt x="3741698" y="302799"/>
                  <a:pt x="3743417" y="305001"/>
                  <a:pt x="3744744" y="306810"/>
                </a:cubicBezTo>
                <a:lnTo>
                  <a:pt x="3734972" y="317307"/>
                </a:lnTo>
                <a:cubicBezTo>
                  <a:pt x="3733644" y="315135"/>
                  <a:pt x="3731925" y="312662"/>
                  <a:pt x="3729814" y="309887"/>
                </a:cubicBezTo>
                <a:cubicBezTo>
                  <a:pt x="3727702" y="307112"/>
                  <a:pt x="3725500" y="304367"/>
                  <a:pt x="3723208" y="301652"/>
                </a:cubicBezTo>
                <a:cubicBezTo>
                  <a:pt x="3720916" y="298938"/>
                  <a:pt x="3718624" y="296374"/>
                  <a:pt x="3716331" y="293961"/>
                </a:cubicBezTo>
                <a:cubicBezTo>
                  <a:pt x="3714039" y="291548"/>
                  <a:pt x="3711988" y="289557"/>
                  <a:pt x="3710178" y="287989"/>
                </a:cubicBezTo>
                <a:close/>
                <a:moveTo>
                  <a:pt x="4467148" y="279121"/>
                </a:moveTo>
                <a:lnTo>
                  <a:pt x="4481264" y="279664"/>
                </a:lnTo>
                <a:lnTo>
                  <a:pt x="4481264" y="346082"/>
                </a:lnTo>
                <a:lnTo>
                  <a:pt x="4549674" y="346082"/>
                </a:lnTo>
                <a:lnTo>
                  <a:pt x="4549674" y="359655"/>
                </a:lnTo>
                <a:lnTo>
                  <a:pt x="4498276" y="359655"/>
                </a:lnTo>
                <a:lnTo>
                  <a:pt x="4498276" y="409966"/>
                </a:lnTo>
                <a:cubicBezTo>
                  <a:pt x="4498276" y="412379"/>
                  <a:pt x="4498488" y="414340"/>
                  <a:pt x="4498910" y="415848"/>
                </a:cubicBezTo>
                <a:cubicBezTo>
                  <a:pt x="4499332" y="417356"/>
                  <a:pt x="4500026" y="418532"/>
                  <a:pt x="4500991" y="419377"/>
                </a:cubicBezTo>
                <a:cubicBezTo>
                  <a:pt x="4501956" y="420221"/>
                  <a:pt x="4503223" y="420855"/>
                  <a:pt x="4504792" y="421277"/>
                </a:cubicBezTo>
                <a:cubicBezTo>
                  <a:pt x="4506360" y="421699"/>
                  <a:pt x="4508350" y="421971"/>
                  <a:pt x="4510764" y="422091"/>
                </a:cubicBezTo>
                <a:cubicBezTo>
                  <a:pt x="4515107" y="422453"/>
                  <a:pt x="4519450" y="422453"/>
                  <a:pt x="4523794" y="422091"/>
                </a:cubicBezTo>
                <a:cubicBezTo>
                  <a:pt x="4526207" y="421971"/>
                  <a:pt x="4528258" y="421760"/>
                  <a:pt x="4529947" y="421458"/>
                </a:cubicBezTo>
                <a:cubicBezTo>
                  <a:pt x="4531636" y="421156"/>
                  <a:pt x="4533024" y="420704"/>
                  <a:pt x="4534110" y="420101"/>
                </a:cubicBezTo>
                <a:cubicBezTo>
                  <a:pt x="4535196" y="419497"/>
                  <a:pt x="4536040" y="418713"/>
                  <a:pt x="4536643" y="417748"/>
                </a:cubicBezTo>
                <a:cubicBezTo>
                  <a:pt x="4537246" y="416783"/>
                  <a:pt x="4537668" y="415516"/>
                  <a:pt x="4537910" y="413947"/>
                </a:cubicBezTo>
                <a:cubicBezTo>
                  <a:pt x="4538514" y="410931"/>
                  <a:pt x="4538906" y="407764"/>
                  <a:pt x="4539086" y="404446"/>
                </a:cubicBezTo>
                <a:cubicBezTo>
                  <a:pt x="4539268" y="401128"/>
                  <a:pt x="4539418" y="397841"/>
                  <a:pt x="4539539" y="394583"/>
                </a:cubicBezTo>
                <a:lnTo>
                  <a:pt x="4552207" y="398927"/>
                </a:lnTo>
                <a:cubicBezTo>
                  <a:pt x="4551845" y="403270"/>
                  <a:pt x="4551483" y="407583"/>
                  <a:pt x="4551121" y="411866"/>
                </a:cubicBezTo>
                <a:cubicBezTo>
                  <a:pt x="4550759" y="416149"/>
                  <a:pt x="4550216" y="420342"/>
                  <a:pt x="4549492" y="424444"/>
                </a:cubicBezTo>
                <a:cubicBezTo>
                  <a:pt x="4548768" y="428425"/>
                  <a:pt x="4546657" y="431381"/>
                  <a:pt x="4543158" y="433312"/>
                </a:cubicBezTo>
                <a:cubicBezTo>
                  <a:pt x="4539660" y="435242"/>
                  <a:pt x="4533808" y="436449"/>
                  <a:pt x="4525604" y="436931"/>
                </a:cubicBezTo>
                <a:cubicBezTo>
                  <a:pt x="4519088" y="437293"/>
                  <a:pt x="4512574" y="437293"/>
                  <a:pt x="4506058" y="436931"/>
                </a:cubicBezTo>
                <a:cubicBezTo>
                  <a:pt x="4502077" y="436690"/>
                  <a:pt x="4498668" y="436207"/>
                  <a:pt x="4495834" y="435484"/>
                </a:cubicBezTo>
                <a:cubicBezTo>
                  <a:pt x="4492998" y="434760"/>
                  <a:pt x="4490736" y="433523"/>
                  <a:pt x="4489046" y="431774"/>
                </a:cubicBezTo>
                <a:cubicBezTo>
                  <a:pt x="4487358" y="430024"/>
                  <a:pt x="4486121" y="427732"/>
                  <a:pt x="4485337" y="424896"/>
                </a:cubicBezTo>
                <a:cubicBezTo>
                  <a:pt x="4484552" y="422061"/>
                  <a:pt x="4484160" y="418472"/>
                  <a:pt x="4484160" y="414128"/>
                </a:cubicBezTo>
                <a:lnTo>
                  <a:pt x="4484160" y="359655"/>
                </a:lnTo>
                <a:lnTo>
                  <a:pt x="4456110" y="359655"/>
                </a:lnTo>
                <a:cubicBezTo>
                  <a:pt x="4456110" y="360500"/>
                  <a:pt x="4456079" y="361284"/>
                  <a:pt x="4456019" y="362008"/>
                </a:cubicBezTo>
                <a:cubicBezTo>
                  <a:pt x="4455958" y="362732"/>
                  <a:pt x="4455928" y="363395"/>
                  <a:pt x="4455928" y="363998"/>
                </a:cubicBezTo>
                <a:cubicBezTo>
                  <a:pt x="4455325" y="374254"/>
                  <a:pt x="4453998" y="383212"/>
                  <a:pt x="4451946" y="390873"/>
                </a:cubicBezTo>
                <a:cubicBezTo>
                  <a:pt x="4449896" y="398534"/>
                  <a:pt x="4446819" y="405351"/>
                  <a:pt x="4442717" y="411323"/>
                </a:cubicBezTo>
                <a:cubicBezTo>
                  <a:pt x="4438615" y="417296"/>
                  <a:pt x="4433306" y="422755"/>
                  <a:pt x="4426792" y="427702"/>
                </a:cubicBezTo>
                <a:cubicBezTo>
                  <a:pt x="4420276" y="432648"/>
                  <a:pt x="4412253" y="437535"/>
                  <a:pt x="4402722" y="442361"/>
                </a:cubicBezTo>
                <a:lnTo>
                  <a:pt x="4392949" y="430054"/>
                </a:lnTo>
                <a:cubicBezTo>
                  <a:pt x="4402118" y="425590"/>
                  <a:pt x="4409750" y="421307"/>
                  <a:pt x="4415842" y="417205"/>
                </a:cubicBezTo>
                <a:cubicBezTo>
                  <a:pt x="4421935" y="413103"/>
                  <a:pt x="4426882" y="408609"/>
                  <a:pt x="4430682" y="403722"/>
                </a:cubicBezTo>
                <a:cubicBezTo>
                  <a:pt x="4434482" y="398836"/>
                  <a:pt x="4437228" y="393196"/>
                  <a:pt x="4438916" y="386801"/>
                </a:cubicBezTo>
                <a:cubicBezTo>
                  <a:pt x="4440606" y="380407"/>
                  <a:pt x="4441632" y="372685"/>
                  <a:pt x="4441994" y="363636"/>
                </a:cubicBezTo>
                <a:cubicBezTo>
                  <a:pt x="4441994" y="363154"/>
                  <a:pt x="4442023" y="362551"/>
                  <a:pt x="4442084" y="361827"/>
                </a:cubicBezTo>
                <a:cubicBezTo>
                  <a:pt x="4442144" y="361103"/>
                  <a:pt x="4442174" y="360379"/>
                  <a:pt x="4442174" y="359655"/>
                </a:cubicBezTo>
                <a:lnTo>
                  <a:pt x="4398921" y="359655"/>
                </a:lnTo>
                <a:lnTo>
                  <a:pt x="4398921" y="346082"/>
                </a:lnTo>
                <a:lnTo>
                  <a:pt x="4467148" y="346082"/>
                </a:lnTo>
                <a:close/>
                <a:moveTo>
                  <a:pt x="2536060" y="279121"/>
                </a:moveTo>
                <a:lnTo>
                  <a:pt x="2550176" y="279664"/>
                </a:lnTo>
                <a:lnTo>
                  <a:pt x="2550176" y="301562"/>
                </a:lnTo>
                <a:lnTo>
                  <a:pt x="2590352" y="301562"/>
                </a:lnTo>
                <a:lnTo>
                  <a:pt x="2590352" y="314049"/>
                </a:lnTo>
                <a:lnTo>
                  <a:pt x="2550176" y="314049"/>
                </a:lnTo>
                <a:lnTo>
                  <a:pt x="2550176" y="336490"/>
                </a:lnTo>
                <a:lnTo>
                  <a:pt x="2602116" y="336490"/>
                </a:lnTo>
                <a:lnTo>
                  <a:pt x="2602116" y="348796"/>
                </a:lnTo>
                <a:lnTo>
                  <a:pt x="2488644" y="348796"/>
                </a:lnTo>
                <a:lnTo>
                  <a:pt x="2488644" y="336490"/>
                </a:lnTo>
                <a:lnTo>
                  <a:pt x="2536060" y="336490"/>
                </a:lnTo>
                <a:lnTo>
                  <a:pt x="2536060" y="314049"/>
                </a:lnTo>
                <a:lnTo>
                  <a:pt x="2499865" y="314049"/>
                </a:lnTo>
                <a:lnTo>
                  <a:pt x="2499865" y="301562"/>
                </a:lnTo>
                <a:lnTo>
                  <a:pt x="2536060" y="301562"/>
                </a:lnTo>
                <a:close/>
                <a:moveTo>
                  <a:pt x="1981124" y="279121"/>
                </a:moveTo>
                <a:lnTo>
                  <a:pt x="1995240" y="279664"/>
                </a:lnTo>
                <a:lnTo>
                  <a:pt x="1995240" y="346082"/>
                </a:lnTo>
                <a:lnTo>
                  <a:pt x="2063648" y="346082"/>
                </a:lnTo>
                <a:lnTo>
                  <a:pt x="2063648" y="359655"/>
                </a:lnTo>
                <a:lnTo>
                  <a:pt x="2012252" y="359655"/>
                </a:lnTo>
                <a:lnTo>
                  <a:pt x="2012252" y="409966"/>
                </a:lnTo>
                <a:cubicBezTo>
                  <a:pt x="2012252" y="412379"/>
                  <a:pt x="2012462" y="414340"/>
                  <a:pt x="2012885" y="415848"/>
                </a:cubicBezTo>
                <a:cubicBezTo>
                  <a:pt x="2013307" y="417356"/>
                  <a:pt x="2014001" y="418532"/>
                  <a:pt x="2014966" y="419377"/>
                </a:cubicBezTo>
                <a:cubicBezTo>
                  <a:pt x="2015931" y="420221"/>
                  <a:pt x="2017198" y="420855"/>
                  <a:pt x="2018766" y="421277"/>
                </a:cubicBezTo>
                <a:cubicBezTo>
                  <a:pt x="2020335" y="421699"/>
                  <a:pt x="2022326" y="421971"/>
                  <a:pt x="2024739" y="422091"/>
                </a:cubicBezTo>
                <a:cubicBezTo>
                  <a:pt x="2029082" y="422453"/>
                  <a:pt x="2033426" y="422453"/>
                  <a:pt x="2037769" y="422091"/>
                </a:cubicBezTo>
                <a:cubicBezTo>
                  <a:pt x="2040182" y="421971"/>
                  <a:pt x="2042233" y="421760"/>
                  <a:pt x="2043922" y="421458"/>
                </a:cubicBezTo>
                <a:cubicBezTo>
                  <a:pt x="2045611" y="421156"/>
                  <a:pt x="2046999" y="420704"/>
                  <a:pt x="2048084" y="420101"/>
                </a:cubicBezTo>
                <a:cubicBezTo>
                  <a:pt x="2049170" y="419497"/>
                  <a:pt x="2050015" y="418713"/>
                  <a:pt x="2050618" y="417748"/>
                </a:cubicBezTo>
                <a:cubicBezTo>
                  <a:pt x="2051221" y="416783"/>
                  <a:pt x="2051644" y="415516"/>
                  <a:pt x="2051885" y="413947"/>
                </a:cubicBezTo>
                <a:cubicBezTo>
                  <a:pt x="2052488" y="410931"/>
                  <a:pt x="2052880" y="407764"/>
                  <a:pt x="2053061" y="404446"/>
                </a:cubicBezTo>
                <a:cubicBezTo>
                  <a:pt x="2053242" y="401128"/>
                  <a:pt x="2053393" y="397841"/>
                  <a:pt x="2053514" y="394583"/>
                </a:cubicBezTo>
                <a:lnTo>
                  <a:pt x="2066182" y="398927"/>
                </a:lnTo>
                <a:cubicBezTo>
                  <a:pt x="2065820" y="403270"/>
                  <a:pt x="2065458" y="407583"/>
                  <a:pt x="2065096" y="411866"/>
                </a:cubicBezTo>
                <a:cubicBezTo>
                  <a:pt x="2064734" y="416149"/>
                  <a:pt x="2064191" y="420342"/>
                  <a:pt x="2063467" y="424444"/>
                </a:cubicBezTo>
                <a:cubicBezTo>
                  <a:pt x="2062744" y="428425"/>
                  <a:pt x="2060632" y="431381"/>
                  <a:pt x="2057133" y="433312"/>
                </a:cubicBezTo>
                <a:cubicBezTo>
                  <a:pt x="2053634" y="435242"/>
                  <a:pt x="2047783" y="436449"/>
                  <a:pt x="2039579" y="436931"/>
                </a:cubicBezTo>
                <a:cubicBezTo>
                  <a:pt x="2033064" y="437293"/>
                  <a:pt x="2026549" y="437293"/>
                  <a:pt x="2020033" y="436931"/>
                </a:cubicBezTo>
                <a:cubicBezTo>
                  <a:pt x="2016052" y="436690"/>
                  <a:pt x="2012644" y="436207"/>
                  <a:pt x="2009808" y="435484"/>
                </a:cubicBezTo>
                <a:cubicBezTo>
                  <a:pt x="2006973" y="434760"/>
                  <a:pt x="2004711" y="433523"/>
                  <a:pt x="2003022" y="431773"/>
                </a:cubicBezTo>
                <a:cubicBezTo>
                  <a:pt x="2001333" y="430024"/>
                  <a:pt x="2000096" y="427732"/>
                  <a:pt x="1999312" y="424896"/>
                </a:cubicBezTo>
                <a:cubicBezTo>
                  <a:pt x="1998528" y="422061"/>
                  <a:pt x="1998136" y="418472"/>
                  <a:pt x="1998136" y="414128"/>
                </a:cubicBezTo>
                <a:lnTo>
                  <a:pt x="1998136" y="359655"/>
                </a:lnTo>
                <a:lnTo>
                  <a:pt x="1970084" y="359655"/>
                </a:lnTo>
                <a:cubicBezTo>
                  <a:pt x="1970084" y="360500"/>
                  <a:pt x="1970054" y="361284"/>
                  <a:pt x="1969994" y="362008"/>
                </a:cubicBezTo>
                <a:cubicBezTo>
                  <a:pt x="1969933" y="362732"/>
                  <a:pt x="1969903" y="363395"/>
                  <a:pt x="1969903" y="363998"/>
                </a:cubicBezTo>
                <a:cubicBezTo>
                  <a:pt x="1969300" y="374254"/>
                  <a:pt x="1967973" y="383212"/>
                  <a:pt x="1965922" y="390873"/>
                </a:cubicBezTo>
                <a:cubicBezTo>
                  <a:pt x="1963871" y="398534"/>
                  <a:pt x="1960794" y="405351"/>
                  <a:pt x="1956692" y="411323"/>
                </a:cubicBezTo>
                <a:cubicBezTo>
                  <a:pt x="1952590" y="417296"/>
                  <a:pt x="1947282" y="422755"/>
                  <a:pt x="1940766" y="427702"/>
                </a:cubicBezTo>
                <a:cubicBezTo>
                  <a:pt x="1934251" y="432648"/>
                  <a:pt x="1926228" y="437535"/>
                  <a:pt x="1916696" y="442361"/>
                </a:cubicBezTo>
                <a:lnTo>
                  <a:pt x="1906924" y="430054"/>
                </a:lnTo>
                <a:cubicBezTo>
                  <a:pt x="1916093" y="425590"/>
                  <a:pt x="1923724" y="421307"/>
                  <a:pt x="1929817" y="417205"/>
                </a:cubicBezTo>
                <a:cubicBezTo>
                  <a:pt x="1935910" y="413103"/>
                  <a:pt x="1940857" y="408609"/>
                  <a:pt x="1944657" y="403722"/>
                </a:cubicBezTo>
                <a:cubicBezTo>
                  <a:pt x="1948458" y="398836"/>
                  <a:pt x="1951203" y="393196"/>
                  <a:pt x="1952892" y="386801"/>
                </a:cubicBezTo>
                <a:cubicBezTo>
                  <a:pt x="1954581" y="380407"/>
                  <a:pt x="1955606" y="372685"/>
                  <a:pt x="1955968" y="363636"/>
                </a:cubicBezTo>
                <a:cubicBezTo>
                  <a:pt x="1955968" y="363154"/>
                  <a:pt x="1955998" y="362551"/>
                  <a:pt x="1956059" y="361827"/>
                </a:cubicBezTo>
                <a:cubicBezTo>
                  <a:pt x="1956119" y="361103"/>
                  <a:pt x="1956149" y="360379"/>
                  <a:pt x="1956149" y="359655"/>
                </a:cubicBezTo>
                <a:lnTo>
                  <a:pt x="1912896" y="359655"/>
                </a:lnTo>
                <a:lnTo>
                  <a:pt x="1912896" y="346082"/>
                </a:lnTo>
                <a:lnTo>
                  <a:pt x="1981124" y="346082"/>
                </a:lnTo>
                <a:close/>
                <a:moveTo>
                  <a:pt x="914210" y="278940"/>
                </a:moveTo>
                <a:lnTo>
                  <a:pt x="928326" y="279483"/>
                </a:lnTo>
                <a:lnTo>
                  <a:pt x="928326" y="315497"/>
                </a:lnTo>
                <a:cubicBezTo>
                  <a:pt x="937013" y="311636"/>
                  <a:pt x="945217" y="307504"/>
                  <a:pt x="952938" y="303100"/>
                </a:cubicBezTo>
                <a:cubicBezTo>
                  <a:pt x="960660" y="298697"/>
                  <a:pt x="968321" y="293961"/>
                  <a:pt x="975922" y="288894"/>
                </a:cubicBezTo>
                <a:lnTo>
                  <a:pt x="982256" y="300295"/>
                </a:lnTo>
                <a:cubicBezTo>
                  <a:pt x="973811" y="306086"/>
                  <a:pt x="965184" y="311425"/>
                  <a:pt x="956377" y="316311"/>
                </a:cubicBezTo>
                <a:cubicBezTo>
                  <a:pt x="947569" y="321198"/>
                  <a:pt x="938219" y="325813"/>
                  <a:pt x="928326" y="330156"/>
                </a:cubicBezTo>
                <a:lnTo>
                  <a:pt x="928326" y="343367"/>
                </a:lnTo>
                <a:cubicBezTo>
                  <a:pt x="928326" y="348073"/>
                  <a:pt x="929231" y="351179"/>
                  <a:pt x="931040" y="352687"/>
                </a:cubicBezTo>
                <a:cubicBezTo>
                  <a:pt x="932850" y="354196"/>
                  <a:pt x="935806" y="355131"/>
                  <a:pt x="939908" y="355493"/>
                </a:cubicBezTo>
                <a:cubicBezTo>
                  <a:pt x="946544" y="356096"/>
                  <a:pt x="953240" y="356096"/>
                  <a:pt x="959996" y="355493"/>
                </a:cubicBezTo>
                <a:cubicBezTo>
                  <a:pt x="964702" y="355131"/>
                  <a:pt x="967989" y="354377"/>
                  <a:pt x="969860" y="353230"/>
                </a:cubicBezTo>
                <a:cubicBezTo>
                  <a:pt x="971730" y="352084"/>
                  <a:pt x="972966" y="350305"/>
                  <a:pt x="973569" y="347892"/>
                </a:cubicBezTo>
                <a:cubicBezTo>
                  <a:pt x="974173" y="345599"/>
                  <a:pt x="974595" y="343066"/>
                  <a:pt x="974836" y="340291"/>
                </a:cubicBezTo>
                <a:cubicBezTo>
                  <a:pt x="975078" y="337516"/>
                  <a:pt x="975319" y="334922"/>
                  <a:pt x="975560" y="332509"/>
                </a:cubicBezTo>
                <a:lnTo>
                  <a:pt x="988409" y="337214"/>
                </a:lnTo>
                <a:cubicBezTo>
                  <a:pt x="988168" y="340713"/>
                  <a:pt x="987716" y="344182"/>
                  <a:pt x="987052" y="347620"/>
                </a:cubicBezTo>
                <a:cubicBezTo>
                  <a:pt x="986388" y="351059"/>
                  <a:pt x="985574" y="354346"/>
                  <a:pt x="984609" y="357483"/>
                </a:cubicBezTo>
                <a:cubicBezTo>
                  <a:pt x="983764" y="360741"/>
                  <a:pt x="981744" y="363154"/>
                  <a:pt x="978546" y="364722"/>
                </a:cubicBezTo>
                <a:cubicBezTo>
                  <a:pt x="975349" y="366291"/>
                  <a:pt x="970010" y="367316"/>
                  <a:pt x="962530" y="367799"/>
                </a:cubicBezTo>
                <a:cubicBezTo>
                  <a:pt x="952999" y="368402"/>
                  <a:pt x="943528" y="368402"/>
                  <a:pt x="934117" y="367799"/>
                </a:cubicBezTo>
                <a:cubicBezTo>
                  <a:pt x="930859" y="367678"/>
                  <a:pt x="927964" y="367286"/>
                  <a:pt x="925430" y="366622"/>
                </a:cubicBezTo>
                <a:cubicBezTo>
                  <a:pt x="922896" y="365959"/>
                  <a:pt x="920815" y="364873"/>
                  <a:pt x="919186" y="363365"/>
                </a:cubicBezTo>
                <a:cubicBezTo>
                  <a:pt x="917558" y="361857"/>
                  <a:pt x="916321" y="359836"/>
                  <a:pt x="915476" y="357302"/>
                </a:cubicBezTo>
                <a:cubicBezTo>
                  <a:pt x="914632" y="354769"/>
                  <a:pt x="914210" y="351511"/>
                  <a:pt x="914210" y="347530"/>
                </a:cubicBezTo>
                <a:lnTo>
                  <a:pt x="914210" y="335947"/>
                </a:lnTo>
                <a:cubicBezTo>
                  <a:pt x="904678" y="339567"/>
                  <a:pt x="894544" y="343066"/>
                  <a:pt x="883806" y="346444"/>
                </a:cubicBezTo>
                <a:lnTo>
                  <a:pt x="877834" y="333957"/>
                </a:lnTo>
                <a:cubicBezTo>
                  <a:pt x="884469" y="331905"/>
                  <a:pt x="890804" y="329885"/>
                  <a:pt x="896836" y="327894"/>
                </a:cubicBezTo>
                <a:cubicBezTo>
                  <a:pt x="902869" y="325903"/>
                  <a:pt x="908660" y="323762"/>
                  <a:pt x="914210" y="321469"/>
                </a:cubicBezTo>
                <a:close/>
                <a:moveTo>
                  <a:pt x="3760489" y="278759"/>
                </a:moveTo>
                <a:lnTo>
                  <a:pt x="3774062" y="279302"/>
                </a:lnTo>
                <a:cubicBezTo>
                  <a:pt x="3774062" y="281232"/>
                  <a:pt x="3773941" y="283977"/>
                  <a:pt x="3773700" y="287536"/>
                </a:cubicBezTo>
                <a:cubicBezTo>
                  <a:pt x="3773459" y="291096"/>
                  <a:pt x="3773187" y="294866"/>
                  <a:pt x="3772886" y="298847"/>
                </a:cubicBezTo>
                <a:cubicBezTo>
                  <a:pt x="3772584" y="302829"/>
                  <a:pt x="3772282" y="306720"/>
                  <a:pt x="3771981" y="310520"/>
                </a:cubicBezTo>
                <a:cubicBezTo>
                  <a:pt x="3771679" y="314321"/>
                  <a:pt x="3771408" y="317307"/>
                  <a:pt x="3771166" y="319479"/>
                </a:cubicBezTo>
                <a:lnTo>
                  <a:pt x="3836679" y="319479"/>
                </a:lnTo>
                <a:cubicBezTo>
                  <a:pt x="3836559" y="321650"/>
                  <a:pt x="3836378" y="324998"/>
                  <a:pt x="3836137" y="329523"/>
                </a:cubicBezTo>
                <a:cubicBezTo>
                  <a:pt x="3835895" y="334047"/>
                  <a:pt x="3835624" y="339235"/>
                  <a:pt x="3835322" y="345086"/>
                </a:cubicBezTo>
                <a:cubicBezTo>
                  <a:pt x="3835020" y="350938"/>
                  <a:pt x="3834719" y="357121"/>
                  <a:pt x="3834417" y="363636"/>
                </a:cubicBezTo>
                <a:cubicBezTo>
                  <a:pt x="3834116" y="370152"/>
                  <a:pt x="3833784" y="376486"/>
                  <a:pt x="3833422" y="382639"/>
                </a:cubicBezTo>
                <a:cubicBezTo>
                  <a:pt x="3833060" y="388792"/>
                  <a:pt x="3832728" y="394462"/>
                  <a:pt x="3832426" y="399650"/>
                </a:cubicBezTo>
                <a:cubicBezTo>
                  <a:pt x="3832125" y="404838"/>
                  <a:pt x="3831914" y="409001"/>
                  <a:pt x="3831793" y="412138"/>
                </a:cubicBezTo>
                <a:cubicBezTo>
                  <a:pt x="3831552" y="416602"/>
                  <a:pt x="3830798" y="420312"/>
                  <a:pt x="3829531" y="423268"/>
                </a:cubicBezTo>
                <a:cubicBezTo>
                  <a:pt x="3828264" y="426224"/>
                  <a:pt x="3826273" y="428637"/>
                  <a:pt x="3823559" y="430507"/>
                </a:cubicBezTo>
                <a:cubicBezTo>
                  <a:pt x="3820844" y="432377"/>
                  <a:pt x="3817315" y="433764"/>
                  <a:pt x="3812972" y="434669"/>
                </a:cubicBezTo>
                <a:cubicBezTo>
                  <a:pt x="3808628" y="435574"/>
                  <a:pt x="3803199" y="436207"/>
                  <a:pt x="3796684" y="436569"/>
                </a:cubicBezTo>
                <a:lnTo>
                  <a:pt x="3783654" y="437293"/>
                </a:lnTo>
                <a:lnTo>
                  <a:pt x="3777682" y="422996"/>
                </a:lnTo>
                <a:lnTo>
                  <a:pt x="3795779" y="422272"/>
                </a:lnTo>
                <a:cubicBezTo>
                  <a:pt x="3800243" y="422152"/>
                  <a:pt x="3803893" y="421820"/>
                  <a:pt x="3806728" y="421277"/>
                </a:cubicBezTo>
                <a:cubicBezTo>
                  <a:pt x="3809563" y="420734"/>
                  <a:pt x="3811826" y="419859"/>
                  <a:pt x="3813515" y="418653"/>
                </a:cubicBezTo>
                <a:cubicBezTo>
                  <a:pt x="3815204" y="417446"/>
                  <a:pt x="3816410" y="415818"/>
                  <a:pt x="3817134" y="413766"/>
                </a:cubicBezTo>
                <a:cubicBezTo>
                  <a:pt x="3817858" y="411715"/>
                  <a:pt x="3818401" y="409001"/>
                  <a:pt x="3818763" y="405623"/>
                </a:cubicBezTo>
                <a:cubicBezTo>
                  <a:pt x="3819004" y="403210"/>
                  <a:pt x="3819276" y="399982"/>
                  <a:pt x="3819577" y="395940"/>
                </a:cubicBezTo>
                <a:cubicBezTo>
                  <a:pt x="3819879" y="391899"/>
                  <a:pt x="3820150" y="387525"/>
                  <a:pt x="3820392" y="382820"/>
                </a:cubicBezTo>
                <a:cubicBezTo>
                  <a:pt x="3820633" y="378114"/>
                  <a:pt x="3820874" y="373228"/>
                  <a:pt x="3821116" y="368161"/>
                </a:cubicBezTo>
                <a:cubicBezTo>
                  <a:pt x="3821357" y="363093"/>
                  <a:pt x="3821598" y="358298"/>
                  <a:pt x="3821840" y="353773"/>
                </a:cubicBezTo>
                <a:cubicBezTo>
                  <a:pt x="3822081" y="349249"/>
                  <a:pt x="3822262" y="345177"/>
                  <a:pt x="3822382" y="341557"/>
                </a:cubicBezTo>
                <a:cubicBezTo>
                  <a:pt x="3822503" y="337938"/>
                  <a:pt x="3822563" y="335163"/>
                  <a:pt x="3822563" y="333233"/>
                </a:cubicBezTo>
                <a:lnTo>
                  <a:pt x="3769718" y="333233"/>
                </a:lnTo>
                <a:cubicBezTo>
                  <a:pt x="3768150" y="345056"/>
                  <a:pt x="3765798" y="355794"/>
                  <a:pt x="3762660" y="365446"/>
                </a:cubicBezTo>
                <a:cubicBezTo>
                  <a:pt x="3759524" y="375098"/>
                  <a:pt x="3755361" y="384147"/>
                  <a:pt x="3750173" y="392592"/>
                </a:cubicBezTo>
                <a:cubicBezTo>
                  <a:pt x="3744986" y="401038"/>
                  <a:pt x="3738591" y="409152"/>
                  <a:pt x="3730990" y="416934"/>
                </a:cubicBezTo>
                <a:cubicBezTo>
                  <a:pt x="3723389" y="424715"/>
                  <a:pt x="3714280" y="432648"/>
                  <a:pt x="3703663" y="440732"/>
                </a:cubicBezTo>
                <a:lnTo>
                  <a:pt x="3693348" y="429692"/>
                </a:lnTo>
                <a:cubicBezTo>
                  <a:pt x="3703240" y="422333"/>
                  <a:pt x="3711776" y="415154"/>
                  <a:pt x="3718955" y="408156"/>
                </a:cubicBezTo>
                <a:cubicBezTo>
                  <a:pt x="3726134" y="401159"/>
                  <a:pt x="3732196" y="393889"/>
                  <a:pt x="3737143" y="386349"/>
                </a:cubicBezTo>
                <a:cubicBezTo>
                  <a:pt x="3742090" y="378808"/>
                  <a:pt x="3746041" y="370725"/>
                  <a:pt x="3748997" y="362098"/>
                </a:cubicBezTo>
                <a:cubicBezTo>
                  <a:pt x="3751953" y="353472"/>
                  <a:pt x="3754155" y="343850"/>
                  <a:pt x="3755602" y="333233"/>
                </a:cubicBezTo>
                <a:lnTo>
                  <a:pt x="3696786" y="333233"/>
                </a:lnTo>
                <a:lnTo>
                  <a:pt x="3696786" y="319479"/>
                </a:lnTo>
                <a:lnTo>
                  <a:pt x="3757231" y="319479"/>
                </a:lnTo>
                <a:cubicBezTo>
                  <a:pt x="3757473" y="317427"/>
                  <a:pt x="3757744" y="314502"/>
                  <a:pt x="3758046" y="310701"/>
                </a:cubicBezTo>
                <a:cubicBezTo>
                  <a:pt x="3758348" y="306901"/>
                  <a:pt x="3758649" y="302980"/>
                  <a:pt x="3758951" y="298938"/>
                </a:cubicBezTo>
                <a:cubicBezTo>
                  <a:pt x="3759252" y="294896"/>
                  <a:pt x="3759554" y="291005"/>
                  <a:pt x="3759856" y="287265"/>
                </a:cubicBezTo>
                <a:cubicBezTo>
                  <a:pt x="3760157" y="283525"/>
                  <a:pt x="3760368" y="280690"/>
                  <a:pt x="3760489" y="278759"/>
                </a:cubicBezTo>
                <a:close/>
                <a:moveTo>
                  <a:pt x="1789471" y="278759"/>
                </a:moveTo>
                <a:lnTo>
                  <a:pt x="1803406" y="280026"/>
                </a:lnTo>
                <a:cubicBezTo>
                  <a:pt x="1802682" y="286179"/>
                  <a:pt x="1801898" y="292031"/>
                  <a:pt x="1801054" y="297581"/>
                </a:cubicBezTo>
                <a:cubicBezTo>
                  <a:pt x="1800209" y="303130"/>
                  <a:pt x="1799304" y="308499"/>
                  <a:pt x="1798339" y="313687"/>
                </a:cubicBezTo>
                <a:lnTo>
                  <a:pt x="1883216" y="313687"/>
                </a:lnTo>
                <a:lnTo>
                  <a:pt x="1883216" y="326175"/>
                </a:lnTo>
                <a:lnTo>
                  <a:pt x="1795624" y="326175"/>
                </a:lnTo>
                <a:cubicBezTo>
                  <a:pt x="1794659" y="330035"/>
                  <a:pt x="1793664" y="333836"/>
                  <a:pt x="1792638" y="337576"/>
                </a:cubicBezTo>
                <a:cubicBezTo>
                  <a:pt x="1791613" y="341316"/>
                  <a:pt x="1790497" y="344936"/>
                  <a:pt x="1789290" y="348435"/>
                </a:cubicBezTo>
                <a:lnTo>
                  <a:pt x="1863490" y="348435"/>
                </a:lnTo>
                <a:lnTo>
                  <a:pt x="1863490" y="361103"/>
                </a:lnTo>
                <a:cubicBezTo>
                  <a:pt x="1858905" y="370513"/>
                  <a:pt x="1854019" y="378718"/>
                  <a:pt x="1848831" y="385715"/>
                </a:cubicBezTo>
                <a:cubicBezTo>
                  <a:pt x="1843643" y="392713"/>
                  <a:pt x="1837731" y="399108"/>
                  <a:pt x="1831095" y="404899"/>
                </a:cubicBezTo>
                <a:cubicBezTo>
                  <a:pt x="1838696" y="409966"/>
                  <a:pt x="1847142" y="414521"/>
                  <a:pt x="1856432" y="418562"/>
                </a:cubicBezTo>
                <a:cubicBezTo>
                  <a:pt x="1865722" y="422604"/>
                  <a:pt x="1876218" y="426374"/>
                  <a:pt x="1887922" y="429873"/>
                </a:cubicBezTo>
                <a:lnTo>
                  <a:pt x="1881588" y="443084"/>
                </a:lnTo>
                <a:cubicBezTo>
                  <a:pt x="1869160" y="439224"/>
                  <a:pt x="1857729" y="434941"/>
                  <a:pt x="1847293" y="430235"/>
                </a:cubicBezTo>
                <a:cubicBezTo>
                  <a:pt x="1836856" y="425530"/>
                  <a:pt x="1827355" y="420101"/>
                  <a:pt x="1818789" y="413947"/>
                </a:cubicBezTo>
                <a:cubicBezTo>
                  <a:pt x="1810826" y="419256"/>
                  <a:pt x="1801777" y="424112"/>
                  <a:pt x="1791643" y="428516"/>
                </a:cubicBezTo>
                <a:cubicBezTo>
                  <a:pt x="1781508" y="432920"/>
                  <a:pt x="1769685" y="437474"/>
                  <a:pt x="1756172" y="442180"/>
                </a:cubicBezTo>
                <a:lnTo>
                  <a:pt x="1750019" y="429511"/>
                </a:lnTo>
                <a:cubicBezTo>
                  <a:pt x="1762446" y="425651"/>
                  <a:pt x="1773394" y="421790"/>
                  <a:pt x="1782866" y="417929"/>
                </a:cubicBezTo>
                <a:cubicBezTo>
                  <a:pt x="1792337" y="414068"/>
                  <a:pt x="1800692" y="409906"/>
                  <a:pt x="1807931" y="405442"/>
                </a:cubicBezTo>
                <a:cubicBezTo>
                  <a:pt x="1802260" y="400374"/>
                  <a:pt x="1797193" y="394885"/>
                  <a:pt x="1792729" y="388973"/>
                </a:cubicBezTo>
                <a:cubicBezTo>
                  <a:pt x="1788265" y="383061"/>
                  <a:pt x="1784283" y="376546"/>
                  <a:pt x="1780784" y="369428"/>
                </a:cubicBezTo>
                <a:cubicBezTo>
                  <a:pt x="1775355" y="381010"/>
                  <a:pt x="1768750" y="392049"/>
                  <a:pt x="1760968" y="402546"/>
                </a:cubicBezTo>
                <a:cubicBezTo>
                  <a:pt x="1753186" y="413043"/>
                  <a:pt x="1743926" y="423720"/>
                  <a:pt x="1733188" y="434579"/>
                </a:cubicBezTo>
                <a:lnTo>
                  <a:pt x="1722510" y="425168"/>
                </a:lnTo>
                <a:cubicBezTo>
                  <a:pt x="1729870" y="417808"/>
                  <a:pt x="1736596" y="410358"/>
                  <a:pt x="1742689" y="402818"/>
                </a:cubicBezTo>
                <a:cubicBezTo>
                  <a:pt x="1748782" y="395277"/>
                  <a:pt x="1754211" y="387465"/>
                  <a:pt x="1758977" y="379381"/>
                </a:cubicBezTo>
                <a:cubicBezTo>
                  <a:pt x="1763742" y="371298"/>
                  <a:pt x="1767965" y="362852"/>
                  <a:pt x="1771645" y="354045"/>
                </a:cubicBezTo>
                <a:cubicBezTo>
                  <a:pt x="1775325" y="345237"/>
                  <a:pt x="1778432" y="335947"/>
                  <a:pt x="1780965" y="326175"/>
                </a:cubicBezTo>
                <a:lnTo>
                  <a:pt x="1740608" y="326175"/>
                </a:lnTo>
                <a:lnTo>
                  <a:pt x="1740608" y="314773"/>
                </a:lnTo>
                <a:cubicBezTo>
                  <a:pt x="1741211" y="312601"/>
                  <a:pt x="1741905" y="310038"/>
                  <a:pt x="1742689" y="307082"/>
                </a:cubicBezTo>
                <a:cubicBezTo>
                  <a:pt x="1743473" y="304126"/>
                  <a:pt x="1744258" y="301079"/>
                  <a:pt x="1745042" y="297942"/>
                </a:cubicBezTo>
                <a:cubicBezTo>
                  <a:pt x="1745826" y="294806"/>
                  <a:pt x="1746580" y="291789"/>
                  <a:pt x="1747304" y="288894"/>
                </a:cubicBezTo>
                <a:cubicBezTo>
                  <a:pt x="1748028" y="285998"/>
                  <a:pt x="1748571" y="283525"/>
                  <a:pt x="1748933" y="281474"/>
                </a:cubicBezTo>
                <a:lnTo>
                  <a:pt x="1762506" y="284369"/>
                </a:lnTo>
                <a:cubicBezTo>
                  <a:pt x="1762144" y="286179"/>
                  <a:pt x="1761631" y="288381"/>
                  <a:pt x="1760968" y="290975"/>
                </a:cubicBezTo>
                <a:cubicBezTo>
                  <a:pt x="1760304" y="293569"/>
                  <a:pt x="1759640" y="296253"/>
                  <a:pt x="1758977" y="299028"/>
                </a:cubicBezTo>
                <a:cubicBezTo>
                  <a:pt x="1758313" y="301803"/>
                  <a:pt x="1757680" y="304488"/>
                  <a:pt x="1757077" y="307082"/>
                </a:cubicBezTo>
                <a:cubicBezTo>
                  <a:pt x="1756474" y="309676"/>
                  <a:pt x="1755930" y="311878"/>
                  <a:pt x="1755448" y="313687"/>
                </a:cubicBezTo>
                <a:lnTo>
                  <a:pt x="1784042" y="313687"/>
                </a:lnTo>
                <a:cubicBezTo>
                  <a:pt x="1786455" y="302829"/>
                  <a:pt x="1788265" y="291186"/>
                  <a:pt x="1789471" y="278759"/>
                </a:cubicBezTo>
                <a:close/>
                <a:moveTo>
                  <a:pt x="1469622" y="278578"/>
                </a:moveTo>
                <a:lnTo>
                  <a:pt x="1482471" y="278940"/>
                </a:lnTo>
                <a:lnTo>
                  <a:pt x="1482471" y="321107"/>
                </a:lnTo>
                <a:lnTo>
                  <a:pt x="1521924" y="308620"/>
                </a:lnTo>
                <a:cubicBezTo>
                  <a:pt x="1521924" y="309103"/>
                  <a:pt x="1521863" y="310882"/>
                  <a:pt x="1521743" y="313959"/>
                </a:cubicBezTo>
                <a:cubicBezTo>
                  <a:pt x="1521622" y="317035"/>
                  <a:pt x="1521501" y="320745"/>
                  <a:pt x="1521381" y="325089"/>
                </a:cubicBezTo>
                <a:cubicBezTo>
                  <a:pt x="1521260" y="329432"/>
                  <a:pt x="1521139" y="334137"/>
                  <a:pt x="1521019" y="339205"/>
                </a:cubicBezTo>
                <a:cubicBezTo>
                  <a:pt x="1520898" y="344272"/>
                  <a:pt x="1520747" y="349038"/>
                  <a:pt x="1520566" y="353502"/>
                </a:cubicBezTo>
                <a:cubicBezTo>
                  <a:pt x="1520385" y="357966"/>
                  <a:pt x="1520235" y="361827"/>
                  <a:pt x="1520114" y="365084"/>
                </a:cubicBezTo>
                <a:cubicBezTo>
                  <a:pt x="1519993" y="368342"/>
                  <a:pt x="1519933" y="370333"/>
                  <a:pt x="1519933" y="371056"/>
                </a:cubicBezTo>
                <a:cubicBezTo>
                  <a:pt x="1519692" y="374435"/>
                  <a:pt x="1519149" y="377270"/>
                  <a:pt x="1518304" y="379562"/>
                </a:cubicBezTo>
                <a:cubicBezTo>
                  <a:pt x="1517460" y="381855"/>
                  <a:pt x="1516223" y="383725"/>
                  <a:pt x="1514594" y="385172"/>
                </a:cubicBezTo>
                <a:cubicBezTo>
                  <a:pt x="1512965" y="386620"/>
                  <a:pt x="1510854" y="387706"/>
                  <a:pt x="1508260" y="388430"/>
                </a:cubicBezTo>
                <a:cubicBezTo>
                  <a:pt x="1505666" y="389154"/>
                  <a:pt x="1502559" y="389697"/>
                  <a:pt x="1498940" y="390059"/>
                </a:cubicBezTo>
                <a:lnTo>
                  <a:pt x="1491882" y="390783"/>
                </a:lnTo>
                <a:lnTo>
                  <a:pt x="1488081" y="378114"/>
                </a:lnTo>
                <a:lnTo>
                  <a:pt x="1496768" y="377029"/>
                </a:lnTo>
                <a:cubicBezTo>
                  <a:pt x="1498940" y="376787"/>
                  <a:pt x="1500689" y="376455"/>
                  <a:pt x="1502016" y="376033"/>
                </a:cubicBezTo>
                <a:cubicBezTo>
                  <a:pt x="1503343" y="375611"/>
                  <a:pt x="1504369" y="374977"/>
                  <a:pt x="1505093" y="374133"/>
                </a:cubicBezTo>
                <a:cubicBezTo>
                  <a:pt x="1505817" y="373288"/>
                  <a:pt x="1506300" y="372172"/>
                  <a:pt x="1506541" y="370785"/>
                </a:cubicBezTo>
                <a:cubicBezTo>
                  <a:pt x="1506782" y="369397"/>
                  <a:pt x="1506963" y="367558"/>
                  <a:pt x="1507084" y="365265"/>
                </a:cubicBezTo>
                <a:cubicBezTo>
                  <a:pt x="1507084" y="364783"/>
                  <a:pt x="1507114" y="363576"/>
                  <a:pt x="1507174" y="361646"/>
                </a:cubicBezTo>
                <a:cubicBezTo>
                  <a:pt x="1507235" y="359715"/>
                  <a:pt x="1507325" y="357393"/>
                  <a:pt x="1507446" y="354678"/>
                </a:cubicBezTo>
                <a:cubicBezTo>
                  <a:pt x="1507566" y="351964"/>
                  <a:pt x="1507687" y="349098"/>
                  <a:pt x="1507808" y="346082"/>
                </a:cubicBezTo>
                <a:cubicBezTo>
                  <a:pt x="1507928" y="343066"/>
                  <a:pt x="1508049" y="340170"/>
                  <a:pt x="1508170" y="337395"/>
                </a:cubicBezTo>
                <a:cubicBezTo>
                  <a:pt x="1508290" y="334620"/>
                  <a:pt x="1508381" y="332207"/>
                  <a:pt x="1508441" y="330156"/>
                </a:cubicBezTo>
                <a:cubicBezTo>
                  <a:pt x="1508501" y="328105"/>
                  <a:pt x="1508532" y="326718"/>
                  <a:pt x="1508532" y="325994"/>
                </a:cubicBezTo>
                <a:lnTo>
                  <a:pt x="1482471" y="334499"/>
                </a:lnTo>
                <a:lnTo>
                  <a:pt x="1482471" y="406347"/>
                </a:lnTo>
                <a:lnTo>
                  <a:pt x="1469622" y="406347"/>
                </a:lnTo>
                <a:lnTo>
                  <a:pt x="1469622" y="338662"/>
                </a:lnTo>
                <a:lnTo>
                  <a:pt x="1446457" y="346082"/>
                </a:lnTo>
                <a:lnTo>
                  <a:pt x="1446457" y="408156"/>
                </a:lnTo>
                <a:cubicBezTo>
                  <a:pt x="1446457" y="411173"/>
                  <a:pt x="1446638" y="413616"/>
                  <a:pt x="1447000" y="415486"/>
                </a:cubicBezTo>
                <a:cubicBezTo>
                  <a:pt x="1447362" y="417356"/>
                  <a:pt x="1448086" y="418834"/>
                  <a:pt x="1449172" y="419920"/>
                </a:cubicBezTo>
                <a:cubicBezTo>
                  <a:pt x="1450258" y="421006"/>
                  <a:pt x="1451826" y="421760"/>
                  <a:pt x="1453877" y="422182"/>
                </a:cubicBezTo>
                <a:cubicBezTo>
                  <a:pt x="1455928" y="422604"/>
                  <a:pt x="1458643" y="422876"/>
                  <a:pt x="1462021" y="422996"/>
                </a:cubicBezTo>
                <a:cubicBezTo>
                  <a:pt x="1475172" y="423599"/>
                  <a:pt x="1488323" y="423599"/>
                  <a:pt x="1501474" y="422996"/>
                </a:cubicBezTo>
                <a:cubicBezTo>
                  <a:pt x="1507747" y="422755"/>
                  <a:pt x="1512211" y="422061"/>
                  <a:pt x="1514866" y="420915"/>
                </a:cubicBezTo>
                <a:cubicBezTo>
                  <a:pt x="1517520" y="419769"/>
                  <a:pt x="1519088" y="417869"/>
                  <a:pt x="1519571" y="415214"/>
                </a:cubicBezTo>
                <a:cubicBezTo>
                  <a:pt x="1520174" y="412319"/>
                  <a:pt x="1520627" y="409363"/>
                  <a:pt x="1520928" y="406347"/>
                </a:cubicBezTo>
                <a:cubicBezTo>
                  <a:pt x="1521230" y="403330"/>
                  <a:pt x="1521441" y="400374"/>
                  <a:pt x="1521562" y="397479"/>
                </a:cubicBezTo>
                <a:lnTo>
                  <a:pt x="1534411" y="401641"/>
                </a:lnTo>
                <a:cubicBezTo>
                  <a:pt x="1534049" y="405381"/>
                  <a:pt x="1533687" y="409152"/>
                  <a:pt x="1533325" y="412952"/>
                </a:cubicBezTo>
                <a:cubicBezTo>
                  <a:pt x="1532963" y="416753"/>
                  <a:pt x="1532360" y="420402"/>
                  <a:pt x="1531515" y="423901"/>
                </a:cubicBezTo>
                <a:cubicBezTo>
                  <a:pt x="1531153" y="425711"/>
                  <a:pt x="1530490" y="427309"/>
                  <a:pt x="1529525" y="428697"/>
                </a:cubicBezTo>
                <a:cubicBezTo>
                  <a:pt x="1528559" y="430084"/>
                  <a:pt x="1527142" y="431261"/>
                  <a:pt x="1525272" y="432226"/>
                </a:cubicBezTo>
                <a:cubicBezTo>
                  <a:pt x="1523402" y="433191"/>
                  <a:pt x="1520989" y="433975"/>
                  <a:pt x="1518033" y="434579"/>
                </a:cubicBezTo>
                <a:cubicBezTo>
                  <a:pt x="1515077" y="435182"/>
                  <a:pt x="1511427" y="435544"/>
                  <a:pt x="1507084" y="435664"/>
                </a:cubicBezTo>
                <a:cubicBezTo>
                  <a:pt x="1490555" y="436268"/>
                  <a:pt x="1474026" y="436268"/>
                  <a:pt x="1457497" y="435664"/>
                </a:cubicBezTo>
                <a:cubicBezTo>
                  <a:pt x="1453153" y="435544"/>
                  <a:pt x="1449473" y="435091"/>
                  <a:pt x="1446457" y="434307"/>
                </a:cubicBezTo>
                <a:cubicBezTo>
                  <a:pt x="1443441" y="433523"/>
                  <a:pt x="1440967" y="432226"/>
                  <a:pt x="1439037" y="430416"/>
                </a:cubicBezTo>
                <a:cubicBezTo>
                  <a:pt x="1437107" y="428606"/>
                  <a:pt x="1435719" y="426224"/>
                  <a:pt x="1434875" y="423268"/>
                </a:cubicBezTo>
                <a:cubicBezTo>
                  <a:pt x="1434030" y="420312"/>
                  <a:pt x="1433608" y="416602"/>
                  <a:pt x="1433608" y="412138"/>
                </a:cubicBezTo>
                <a:lnTo>
                  <a:pt x="1433608" y="350244"/>
                </a:lnTo>
                <a:lnTo>
                  <a:pt x="1418044" y="355312"/>
                </a:lnTo>
                <a:lnTo>
                  <a:pt x="1415148" y="342643"/>
                </a:lnTo>
                <a:lnTo>
                  <a:pt x="1433608" y="336671"/>
                </a:lnTo>
                <a:lnTo>
                  <a:pt x="1433608" y="296676"/>
                </a:lnTo>
                <a:lnTo>
                  <a:pt x="1446457" y="297038"/>
                </a:lnTo>
                <a:lnTo>
                  <a:pt x="1446457" y="332690"/>
                </a:lnTo>
                <a:lnTo>
                  <a:pt x="1469622" y="325270"/>
                </a:lnTo>
                <a:close/>
                <a:moveTo>
                  <a:pt x="749160" y="278578"/>
                </a:moveTo>
                <a:lnTo>
                  <a:pt x="764000" y="279302"/>
                </a:lnTo>
                <a:lnTo>
                  <a:pt x="764000" y="312782"/>
                </a:lnTo>
                <a:lnTo>
                  <a:pt x="808158" y="312782"/>
                </a:lnTo>
                <a:lnTo>
                  <a:pt x="808158" y="325813"/>
                </a:lnTo>
                <a:lnTo>
                  <a:pt x="764000" y="325813"/>
                </a:lnTo>
                <a:lnTo>
                  <a:pt x="764000" y="412500"/>
                </a:lnTo>
                <a:cubicBezTo>
                  <a:pt x="764000" y="417567"/>
                  <a:pt x="763578" y="421699"/>
                  <a:pt x="762734" y="424896"/>
                </a:cubicBezTo>
                <a:cubicBezTo>
                  <a:pt x="761889" y="428094"/>
                  <a:pt x="760290" y="430688"/>
                  <a:pt x="757938" y="432678"/>
                </a:cubicBezTo>
                <a:cubicBezTo>
                  <a:pt x="755585" y="434669"/>
                  <a:pt x="752297" y="436117"/>
                  <a:pt x="748075" y="437022"/>
                </a:cubicBezTo>
                <a:cubicBezTo>
                  <a:pt x="743852" y="437927"/>
                  <a:pt x="738362" y="438620"/>
                  <a:pt x="731606" y="439103"/>
                </a:cubicBezTo>
                <a:lnTo>
                  <a:pt x="718395" y="440008"/>
                </a:lnTo>
                <a:lnTo>
                  <a:pt x="712965" y="424987"/>
                </a:lnTo>
                <a:lnTo>
                  <a:pt x="729434" y="423901"/>
                </a:lnTo>
                <a:cubicBezTo>
                  <a:pt x="733898" y="423660"/>
                  <a:pt x="737427" y="423328"/>
                  <a:pt x="740021" y="422906"/>
                </a:cubicBezTo>
                <a:cubicBezTo>
                  <a:pt x="742615" y="422483"/>
                  <a:pt x="744576" y="421729"/>
                  <a:pt x="745903" y="420644"/>
                </a:cubicBezTo>
                <a:cubicBezTo>
                  <a:pt x="747230" y="419558"/>
                  <a:pt x="748105" y="418050"/>
                  <a:pt x="748527" y="416119"/>
                </a:cubicBezTo>
                <a:cubicBezTo>
                  <a:pt x="748949" y="414189"/>
                  <a:pt x="749160" y="411595"/>
                  <a:pt x="749160" y="408337"/>
                </a:cubicBezTo>
                <a:lnTo>
                  <a:pt x="749160" y="335223"/>
                </a:lnTo>
                <a:cubicBezTo>
                  <a:pt x="743852" y="343790"/>
                  <a:pt x="738211" y="351933"/>
                  <a:pt x="732239" y="359655"/>
                </a:cubicBezTo>
                <a:cubicBezTo>
                  <a:pt x="726267" y="367377"/>
                  <a:pt x="719692" y="374736"/>
                  <a:pt x="712513" y="381734"/>
                </a:cubicBezTo>
                <a:cubicBezTo>
                  <a:pt x="705334" y="388732"/>
                  <a:pt x="697341" y="395488"/>
                  <a:pt x="688534" y="402003"/>
                </a:cubicBezTo>
                <a:cubicBezTo>
                  <a:pt x="679726" y="408518"/>
                  <a:pt x="669893" y="414913"/>
                  <a:pt x="659035" y="421186"/>
                </a:cubicBezTo>
                <a:lnTo>
                  <a:pt x="649443" y="408337"/>
                </a:lnTo>
                <a:cubicBezTo>
                  <a:pt x="671402" y="396272"/>
                  <a:pt x="689650" y="383423"/>
                  <a:pt x="704188" y="369790"/>
                </a:cubicBezTo>
                <a:cubicBezTo>
                  <a:pt x="718727" y="356156"/>
                  <a:pt x="730701" y="341497"/>
                  <a:pt x="740112" y="325813"/>
                </a:cubicBezTo>
                <a:lnTo>
                  <a:pt x="659035" y="325813"/>
                </a:lnTo>
                <a:lnTo>
                  <a:pt x="659035" y="312782"/>
                </a:lnTo>
                <a:lnTo>
                  <a:pt x="749160" y="312782"/>
                </a:lnTo>
                <a:close/>
                <a:moveTo>
                  <a:pt x="2690317" y="278397"/>
                </a:moveTo>
                <a:lnTo>
                  <a:pt x="2704071" y="280207"/>
                </a:lnTo>
                <a:cubicBezTo>
                  <a:pt x="2702865" y="283947"/>
                  <a:pt x="2701568" y="287657"/>
                  <a:pt x="2700180" y="291337"/>
                </a:cubicBezTo>
                <a:cubicBezTo>
                  <a:pt x="2698793" y="295017"/>
                  <a:pt x="2697315" y="298666"/>
                  <a:pt x="2695746" y="302286"/>
                </a:cubicBezTo>
                <a:lnTo>
                  <a:pt x="2767594" y="302286"/>
                </a:lnTo>
                <a:lnTo>
                  <a:pt x="2767594" y="315316"/>
                </a:lnTo>
                <a:cubicBezTo>
                  <a:pt x="2763371" y="325813"/>
                  <a:pt x="2758544" y="335827"/>
                  <a:pt x="2753116" y="345358"/>
                </a:cubicBezTo>
                <a:lnTo>
                  <a:pt x="2740809" y="340834"/>
                </a:lnTo>
                <a:cubicBezTo>
                  <a:pt x="2743222" y="336852"/>
                  <a:pt x="2745454" y="332720"/>
                  <a:pt x="2747505" y="328437"/>
                </a:cubicBezTo>
                <a:cubicBezTo>
                  <a:pt x="2749556" y="324154"/>
                  <a:pt x="2751547" y="319780"/>
                  <a:pt x="2753478" y="315316"/>
                </a:cubicBezTo>
                <a:lnTo>
                  <a:pt x="2689955" y="315316"/>
                </a:lnTo>
                <a:cubicBezTo>
                  <a:pt x="2686818" y="321831"/>
                  <a:pt x="2683530" y="328195"/>
                  <a:pt x="2680092" y="334409"/>
                </a:cubicBezTo>
                <a:cubicBezTo>
                  <a:pt x="2676654" y="340622"/>
                  <a:pt x="2673064" y="346504"/>
                  <a:pt x="2669324" y="352054"/>
                </a:cubicBezTo>
                <a:lnTo>
                  <a:pt x="2658284" y="344815"/>
                </a:lnTo>
                <a:cubicBezTo>
                  <a:pt x="2661542" y="340230"/>
                  <a:pt x="2664709" y="335254"/>
                  <a:pt x="2667786" y="329885"/>
                </a:cubicBezTo>
                <a:cubicBezTo>
                  <a:pt x="2670862" y="324516"/>
                  <a:pt x="2673818" y="318936"/>
                  <a:pt x="2676654" y="313144"/>
                </a:cubicBezTo>
                <a:cubicBezTo>
                  <a:pt x="2679489" y="307353"/>
                  <a:pt x="2682053" y="301502"/>
                  <a:pt x="2684345" y="295590"/>
                </a:cubicBezTo>
                <a:cubicBezTo>
                  <a:pt x="2686637" y="289678"/>
                  <a:pt x="2688628" y="283947"/>
                  <a:pt x="2690317" y="278397"/>
                </a:cubicBezTo>
                <a:close/>
                <a:moveTo>
                  <a:pt x="1285389" y="278216"/>
                </a:moveTo>
                <a:lnTo>
                  <a:pt x="1298963" y="278578"/>
                </a:lnTo>
                <a:lnTo>
                  <a:pt x="1298963" y="329251"/>
                </a:lnTo>
                <a:lnTo>
                  <a:pt x="1346559" y="329251"/>
                </a:lnTo>
                <a:lnTo>
                  <a:pt x="1346559" y="342281"/>
                </a:lnTo>
                <a:lnTo>
                  <a:pt x="1298963" y="342281"/>
                </a:lnTo>
                <a:lnTo>
                  <a:pt x="1298963" y="419196"/>
                </a:lnTo>
                <a:lnTo>
                  <a:pt x="1355608" y="419196"/>
                </a:lnTo>
                <a:lnTo>
                  <a:pt x="1355608" y="432226"/>
                </a:lnTo>
                <a:lnTo>
                  <a:pt x="1242679" y="432226"/>
                </a:lnTo>
                <a:lnTo>
                  <a:pt x="1242679" y="419196"/>
                </a:lnTo>
                <a:lnTo>
                  <a:pt x="1285389" y="419196"/>
                </a:lnTo>
                <a:close/>
                <a:moveTo>
                  <a:pt x="2485206" y="278035"/>
                </a:moveTo>
                <a:lnTo>
                  <a:pt x="2494978" y="286722"/>
                </a:lnTo>
                <a:cubicBezTo>
                  <a:pt x="2492566" y="290221"/>
                  <a:pt x="2489610" y="294021"/>
                  <a:pt x="2486111" y="298123"/>
                </a:cubicBezTo>
                <a:cubicBezTo>
                  <a:pt x="2482612" y="302226"/>
                  <a:pt x="2478842" y="306388"/>
                  <a:pt x="2474800" y="310611"/>
                </a:cubicBezTo>
                <a:cubicBezTo>
                  <a:pt x="2470758" y="314833"/>
                  <a:pt x="2466626" y="318996"/>
                  <a:pt x="2462403" y="323098"/>
                </a:cubicBezTo>
                <a:cubicBezTo>
                  <a:pt x="2458180" y="327200"/>
                  <a:pt x="2454138" y="330880"/>
                  <a:pt x="2450278" y="334137"/>
                </a:cubicBezTo>
                <a:lnTo>
                  <a:pt x="2441410" y="323822"/>
                </a:lnTo>
                <a:cubicBezTo>
                  <a:pt x="2445271" y="320806"/>
                  <a:pt x="2449312" y="317337"/>
                  <a:pt x="2453535" y="313416"/>
                </a:cubicBezTo>
                <a:cubicBezTo>
                  <a:pt x="2457758" y="309495"/>
                  <a:pt x="2461830" y="305453"/>
                  <a:pt x="2465751" y="301291"/>
                </a:cubicBezTo>
                <a:cubicBezTo>
                  <a:pt x="2469672" y="297128"/>
                  <a:pt x="2473352" y="293026"/>
                  <a:pt x="2476790" y="288984"/>
                </a:cubicBezTo>
                <a:cubicBezTo>
                  <a:pt x="2480229" y="284942"/>
                  <a:pt x="2483034" y="281293"/>
                  <a:pt x="2485206" y="278035"/>
                </a:cubicBezTo>
                <a:close/>
                <a:moveTo>
                  <a:pt x="1832724" y="277673"/>
                </a:moveTo>
                <a:cubicBezTo>
                  <a:pt x="1834655" y="278638"/>
                  <a:pt x="1837007" y="279875"/>
                  <a:pt x="1839782" y="281383"/>
                </a:cubicBezTo>
                <a:cubicBezTo>
                  <a:pt x="1842557" y="282891"/>
                  <a:pt x="1845392" y="284490"/>
                  <a:pt x="1848288" y="286179"/>
                </a:cubicBezTo>
                <a:cubicBezTo>
                  <a:pt x="1851184" y="287868"/>
                  <a:pt x="1853958" y="289557"/>
                  <a:pt x="1856613" y="291246"/>
                </a:cubicBezTo>
                <a:cubicBezTo>
                  <a:pt x="1859267" y="292936"/>
                  <a:pt x="1861499" y="294444"/>
                  <a:pt x="1863309" y="295771"/>
                </a:cubicBezTo>
                <a:lnTo>
                  <a:pt x="1856975" y="308620"/>
                </a:lnTo>
                <a:cubicBezTo>
                  <a:pt x="1855165" y="306931"/>
                  <a:pt x="1852903" y="305121"/>
                  <a:pt x="1850188" y="303191"/>
                </a:cubicBezTo>
                <a:cubicBezTo>
                  <a:pt x="1847474" y="301260"/>
                  <a:pt x="1844668" y="299390"/>
                  <a:pt x="1841773" y="297581"/>
                </a:cubicBezTo>
                <a:cubicBezTo>
                  <a:pt x="1838878" y="295771"/>
                  <a:pt x="1836012" y="294082"/>
                  <a:pt x="1833177" y="292513"/>
                </a:cubicBezTo>
                <a:cubicBezTo>
                  <a:pt x="1830341" y="290945"/>
                  <a:pt x="1827898" y="289678"/>
                  <a:pt x="1825847" y="288713"/>
                </a:cubicBezTo>
                <a:close/>
                <a:moveTo>
                  <a:pt x="1581350" y="277673"/>
                </a:moveTo>
                <a:lnTo>
                  <a:pt x="1594199" y="280207"/>
                </a:lnTo>
                <a:cubicBezTo>
                  <a:pt x="1592148" y="286722"/>
                  <a:pt x="1589977" y="293147"/>
                  <a:pt x="1587684" y="299481"/>
                </a:cubicBezTo>
                <a:cubicBezTo>
                  <a:pt x="1585392" y="305815"/>
                  <a:pt x="1582919" y="312059"/>
                  <a:pt x="1580264" y="318212"/>
                </a:cubicBezTo>
                <a:lnTo>
                  <a:pt x="1580264" y="440008"/>
                </a:lnTo>
                <a:lnTo>
                  <a:pt x="1567958" y="440008"/>
                </a:lnTo>
                <a:lnTo>
                  <a:pt x="1567958" y="343548"/>
                </a:lnTo>
                <a:cubicBezTo>
                  <a:pt x="1562891" y="352959"/>
                  <a:pt x="1557461" y="361827"/>
                  <a:pt x="1551670" y="370152"/>
                </a:cubicBezTo>
                <a:lnTo>
                  <a:pt x="1541717" y="360741"/>
                </a:lnTo>
                <a:cubicBezTo>
                  <a:pt x="1545457" y="355794"/>
                  <a:pt x="1549257" y="350003"/>
                  <a:pt x="1553118" y="343367"/>
                </a:cubicBezTo>
                <a:cubicBezTo>
                  <a:pt x="1556979" y="336731"/>
                  <a:pt x="1560689" y="329704"/>
                  <a:pt x="1564248" y="322284"/>
                </a:cubicBezTo>
                <a:cubicBezTo>
                  <a:pt x="1567807" y="314864"/>
                  <a:pt x="1571065" y="307323"/>
                  <a:pt x="1574021" y="299662"/>
                </a:cubicBezTo>
                <a:cubicBezTo>
                  <a:pt x="1576977" y="292000"/>
                  <a:pt x="1579420" y="284671"/>
                  <a:pt x="1581350" y="277673"/>
                </a:cubicBezTo>
                <a:close/>
                <a:moveTo>
                  <a:pt x="1614288" y="277311"/>
                </a:moveTo>
                <a:cubicBezTo>
                  <a:pt x="1615856" y="278759"/>
                  <a:pt x="1617756" y="280690"/>
                  <a:pt x="1619988" y="283103"/>
                </a:cubicBezTo>
                <a:cubicBezTo>
                  <a:pt x="1622220" y="285516"/>
                  <a:pt x="1624422" y="288019"/>
                  <a:pt x="1626594" y="290613"/>
                </a:cubicBezTo>
                <a:cubicBezTo>
                  <a:pt x="1628766" y="293207"/>
                  <a:pt x="1630847" y="295801"/>
                  <a:pt x="1632837" y="298395"/>
                </a:cubicBezTo>
                <a:cubicBezTo>
                  <a:pt x="1634828" y="300989"/>
                  <a:pt x="1636427" y="303191"/>
                  <a:pt x="1637633" y="305001"/>
                </a:cubicBezTo>
                <a:lnTo>
                  <a:pt x="1628223" y="315316"/>
                </a:lnTo>
                <a:cubicBezTo>
                  <a:pt x="1627016" y="313144"/>
                  <a:pt x="1625448" y="310671"/>
                  <a:pt x="1623517" y="307896"/>
                </a:cubicBezTo>
                <a:cubicBezTo>
                  <a:pt x="1621587" y="305121"/>
                  <a:pt x="1619536" y="302346"/>
                  <a:pt x="1617364" y="299571"/>
                </a:cubicBezTo>
                <a:cubicBezTo>
                  <a:pt x="1615192" y="296796"/>
                  <a:pt x="1613051" y="294172"/>
                  <a:pt x="1610940" y="291699"/>
                </a:cubicBezTo>
                <a:cubicBezTo>
                  <a:pt x="1608828" y="289226"/>
                  <a:pt x="1606988" y="287205"/>
                  <a:pt x="1605420" y="285636"/>
                </a:cubicBezTo>
                <a:close/>
                <a:moveTo>
                  <a:pt x="879824" y="277311"/>
                </a:moveTo>
                <a:lnTo>
                  <a:pt x="890864" y="282198"/>
                </a:lnTo>
                <a:cubicBezTo>
                  <a:pt x="888330" y="286782"/>
                  <a:pt x="885827" y="291096"/>
                  <a:pt x="883353" y="295137"/>
                </a:cubicBezTo>
                <a:cubicBezTo>
                  <a:pt x="880880" y="299179"/>
                  <a:pt x="878316" y="303070"/>
                  <a:pt x="875662" y="306810"/>
                </a:cubicBezTo>
                <a:lnTo>
                  <a:pt x="875662" y="372866"/>
                </a:lnTo>
                <a:lnTo>
                  <a:pt x="862451" y="372866"/>
                </a:lnTo>
                <a:lnTo>
                  <a:pt x="862451" y="323279"/>
                </a:lnTo>
                <a:cubicBezTo>
                  <a:pt x="858952" y="327140"/>
                  <a:pt x="855151" y="331001"/>
                  <a:pt x="851049" y="334861"/>
                </a:cubicBezTo>
                <a:cubicBezTo>
                  <a:pt x="846947" y="338722"/>
                  <a:pt x="842423" y="342764"/>
                  <a:pt x="837476" y="346987"/>
                </a:cubicBezTo>
                <a:lnTo>
                  <a:pt x="829151" y="337576"/>
                </a:lnTo>
                <a:cubicBezTo>
                  <a:pt x="839165" y="328889"/>
                  <a:pt x="848576" y="319358"/>
                  <a:pt x="857384" y="308982"/>
                </a:cubicBezTo>
                <a:cubicBezTo>
                  <a:pt x="866191" y="298606"/>
                  <a:pt x="873671" y="288049"/>
                  <a:pt x="879824" y="277311"/>
                </a:cubicBezTo>
                <a:close/>
                <a:moveTo>
                  <a:pt x="2867492" y="277130"/>
                </a:moveTo>
                <a:lnTo>
                  <a:pt x="2880703" y="277673"/>
                </a:lnTo>
                <a:lnTo>
                  <a:pt x="2880703" y="298666"/>
                </a:lnTo>
                <a:lnTo>
                  <a:pt x="2944225" y="298666"/>
                </a:lnTo>
                <a:lnTo>
                  <a:pt x="2944225" y="311335"/>
                </a:lnTo>
                <a:lnTo>
                  <a:pt x="2880703" y="311335"/>
                </a:lnTo>
                <a:lnTo>
                  <a:pt x="2880703" y="355855"/>
                </a:lnTo>
                <a:lnTo>
                  <a:pt x="2951102" y="355855"/>
                </a:lnTo>
                <a:lnTo>
                  <a:pt x="2951102" y="368885"/>
                </a:lnTo>
                <a:lnTo>
                  <a:pt x="2886494" y="368885"/>
                </a:lnTo>
                <a:cubicBezTo>
                  <a:pt x="2895060" y="378537"/>
                  <a:pt x="2905255" y="387435"/>
                  <a:pt x="2917079" y="395578"/>
                </a:cubicBezTo>
                <a:cubicBezTo>
                  <a:pt x="2928902" y="403722"/>
                  <a:pt x="2942234" y="410931"/>
                  <a:pt x="2957074" y="417205"/>
                </a:cubicBezTo>
                <a:lnTo>
                  <a:pt x="2948930" y="430235"/>
                </a:lnTo>
                <a:cubicBezTo>
                  <a:pt x="2934452" y="422755"/>
                  <a:pt x="2921512" y="414943"/>
                  <a:pt x="2910111" y="406799"/>
                </a:cubicBezTo>
                <a:cubicBezTo>
                  <a:pt x="2898710" y="398655"/>
                  <a:pt x="2888907" y="389697"/>
                  <a:pt x="2880703" y="379924"/>
                </a:cubicBezTo>
                <a:lnTo>
                  <a:pt x="2880703" y="440732"/>
                </a:lnTo>
                <a:lnTo>
                  <a:pt x="2867492" y="440732"/>
                </a:lnTo>
                <a:lnTo>
                  <a:pt x="2867492" y="380105"/>
                </a:lnTo>
                <a:cubicBezTo>
                  <a:pt x="2863510" y="384931"/>
                  <a:pt x="2859197" y="389546"/>
                  <a:pt x="2854552" y="393950"/>
                </a:cubicBezTo>
                <a:cubicBezTo>
                  <a:pt x="2849907" y="398353"/>
                  <a:pt x="2844810" y="402606"/>
                  <a:pt x="2839260" y="406708"/>
                </a:cubicBezTo>
                <a:cubicBezTo>
                  <a:pt x="2833710" y="410811"/>
                  <a:pt x="2827647" y="414852"/>
                  <a:pt x="2821072" y="418834"/>
                </a:cubicBezTo>
                <a:cubicBezTo>
                  <a:pt x="2814496" y="422815"/>
                  <a:pt x="2807287" y="426797"/>
                  <a:pt x="2799445" y="430778"/>
                </a:cubicBezTo>
                <a:lnTo>
                  <a:pt x="2791482" y="417929"/>
                </a:lnTo>
                <a:cubicBezTo>
                  <a:pt x="2806443" y="411052"/>
                  <a:pt x="2819774" y="403602"/>
                  <a:pt x="2831478" y="395578"/>
                </a:cubicBezTo>
                <a:cubicBezTo>
                  <a:pt x="2843181" y="387555"/>
                  <a:pt x="2853315" y="378657"/>
                  <a:pt x="2861881" y="368885"/>
                </a:cubicBezTo>
                <a:lnTo>
                  <a:pt x="2797273" y="368885"/>
                </a:lnTo>
                <a:lnTo>
                  <a:pt x="2797273" y="355855"/>
                </a:lnTo>
                <a:lnTo>
                  <a:pt x="2867492" y="355855"/>
                </a:lnTo>
                <a:lnTo>
                  <a:pt x="2867492" y="311335"/>
                </a:lnTo>
                <a:lnTo>
                  <a:pt x="2804150" y="311335"/>
                </a:lnTo>
                <a:lnTo>
                  <a:pt x="2804150" y="298666"/>
                </a:lnTo>
                <a:lnTo>
                  <a:pt x="2867492" y="298666"/>
                </a:lnTo>
                <a:close/>
                <a:moveTo>
                  <a:pt x="3075613" y="276949"/>
                </a:moveTo>
                <a:cubicBezTo>
                  <a:pt x="3076096" y="278156"/>
                  <a:pt x="3076668" y="279785"/>
                  <a:pt x="3077332" y="281836"/>
                </a:cubicBezTo>
                <a:cubicBezTo>
                  <a:pt x="3077996" y="283887"/>
                  <a:pt x="3078690" y="286149"/>
                  <a:pt x="3079414" y="288622"/>
                </a:cubicBezTo>
                <a:cubicBezTo>
                  <a:pt x="3080137" y="291096"/>
                  <a:pt x="3080891" y="293629"/>
                  <a:pt x="3081676" y="296223"/>
                </a:cubicBezTo>
                <a:cubicBezTo>
                  <a:pt x="3082460" y="298817"/>
                  <a:pt x="3083214" y="301260"/>
                  <a:pt x="3083938" y="303553"/>
                </a:cubicBezTo>
                <a:lnTo>
                  <a:pt x="3131172" y="303553"/>
                </a:lnTo>
                <a:lnTo>
                  <a:pt x="3131172" y="316221"/>
                </a:lnTo>
                <a:lnTo>
                  <a:pt x="3111446" y="316221"/>
                </a:lnTo>
                <a:cubicBezTo>
                  <a:pt x="3108671" y="326356"/>
                  <a:pt x="3105383" y="335585"/>
                  <a:pt x="3101583" y="343910"/>
                </a:cubicBezTo>
                <a:cubicBezTo>
                  <a:pt x="3097782" y="352235"/>
                  <a:pt x="3093168" y="360017"/>
                  <a:pt x="3087738" y="367256"/>
                </a:cubicBezTo>
                <a:cubicBezTo>
                  <a:pt x="3094977" y="373771"/>
                  <a:pt x="3101884" y="380105"/>
                  <a:pt x="3108460" y="386258"/>
                </a:cubicBezTo>
                <a:cubicBezTo>
                  <a:pt x="3115035" y="392411"/>
                  <a:pt x="3120434" y="397720"/>
                  <a:pt x="3124657" y="402184"/>
                </a:cubicBezTo>
                <a:lnTo>
                  <a:pt x="3115789" y="413947"/>
                </a:lnTo>
                <a:cubicBezTo>
                  <a:pt x="3111326" y="409121"/>
                  <a:pt x="3105866" y="403511"/>
                  <a:pt x="3099411" y="397117"/>
                </a:cubicBezTo>
                <a:cubicBezTo>
                  <a:pt x="3092956" y="390722"/>
                  <a:pt x="3086110" y="384147"/>
                  <a:pt x="3078870" y="377391"/>
                </a:cubicBezTo>
                <a:cubicBezTo>
                  <a:pt x="3072717" y="383906"/>
                  <a:pt x="3065569" y="390059"/>
                  <a:pt x="3057425" y="395850"/>
                </a:cubicBezTo>
                <a:cubicBezTo>
                  <a:pt x="3049281" y="401641"/>
                  <a:pt x="3039901" y="407312"/>
                  <a:pt x="3029283" y="412862"/>
                </a:cubicBezTo>
                <a:lnTo>
                  <a:pt x="3021682" y="400736"/>
                </a:lnTo>
                <a:cubicBezTo>
                  <a:pt x="3041710" y="390722"/>
                  <a:pt x="3057515" y="379924"/>
                  <a:pt x="3069098" y="368342"/>
                </a:cubicBezTo>
                <a:cubicBezTo>
                  <a:pt x="3062100" y="362068"/>
                  <a:pt x="3055374" y="356186"/>
                  <a:pt x="3048919" y="350697"/>
                </a:cubicBezTo>
                <a:cubicBezTo>
                  <a:pt x="3042464" y="345207"/>
                  <a:pt x="3036764" y="340713"/>
                  <a:pt x="3031817" y="337214"/>
                </a:cubicBezTo>
                <a:lnTo>
                  <a:pt x="3039961" y="327441"/>
                </a:lnTo>
                <a:cubicBezTo>
                  <a:pt x="3044787" y="330940"/>
                  <a:pt x="3050488" y="335434"/>
                  <a:pt x="3057063" y="340924"/>
                </a:cubicBezTo>
                <a:cubicBezTo>
                  <a:pt x="3063638" y="346414"/>
                  <a:pt x="3070546" y="352235"/>
                  <a:pt x="3077785" y="358388"/>
                </a:cubicBezTo>
                <a:cubicBezTo>
                  <a:pt x="3082610" y="352235"/>
                  <a:pt x="3086652" y="345690"/>
                  <a:pt x="3089910" y="338752"/>
                </a:cubicBezTo>
                <a:cubicBezTo>
                  <a:pt x="3093168" y="331815"/>
                  <a:pt x="3095822" y="324305"/>
                  <a:pt x="3097873" y="316221"/>
                </a:cubicBezTo>
                <a:lnTo>
                  <a:pt x="3025483" y="316221"/>
                </a:lnTo>
                <a:lnTo>
                  <a:pt x="3025483" y="303553"/>
                </a:lnTo>
                <a:lnTo>
                  <a:pt x="3070002" y="303553"/>
                </a:lnTo>
                <a:cubicBezTo>
                  <a:pt x="3068676" y="299330"/>
                  <a:pt x="3067348" y="294987"/>
                  <a:pt x="3066021" y="290523"/>
                </a:cubicBezTo>
                <a:cubicBezTo>
                  <a:pt x="3064694" y="286058"/>
                  <a:pt x="3063548" y="282560"/>
                  <a:pt x="3062583" y="280026"/>
                </a:cubicBezTo>
                <a:close/>
                <a:moveTo>
                  <a:pt x="3626386" y="276587"/>
                </a:moveTo>
                <a:cubicBezTo>
                  <a:pt x="3627834" y="277794"/>
                  <a:pt x="3629584" y="279302"/>
                  <a:pt x="3631635" y="281112"/>
                </a:cubicBezTo>
                <a:cubicBezTo>
                  <a:pt x="3633686" y="282922"/>
                  <a:pt x="3635737" y="284822"/>
                  <a:pt x="3637788" y="286813"/>
                </a:cubicBezTo>
                <a:cubicBezTo>
                  <a:pt x="3639839" y="288803"/>
                  <a:pt x="3641800" y="290764"/>
                  <a:pt x="3643670" y="292694"/>
                </a:cubicBezTo>
                <a:cubicBezTo>
                  <a:pt x="3645540" y="294625"/>
                  <a:pt x="3647018" y="296314"/>
                  <a:pt x="3648103" y="297761"/>
                </a:cubicBezTo>
                <a:lnTo>
                  <a:pt x="3640864" y="305362"/>
                </a:lnTo>
                <a:lnTo>
                  <a:pt x="3663124" y="305362"/>
                </a:lnTo>
                <a:lnTo>
                  <a:pt x="3663124" y="317850"/>
                </a:lnTo>
                <a:lnTo>
                  <a:pt x="3608289" y="317850"/>
                </a:lnTo>
                <a:cubicBezTo>
                  <a:pt x="3609496" y="331001"/>
                  <a:pt x="3610944" y="343005"/>
                  <a:pt x="3612632" y="353864"/>
                </a:cubicBezTo>
                <a:cubicBezTo>
                  <a:pt x="3614322" y="364722"/>
                  <a:pt x="3616372" y="374495"/>
                  <a:pt x="3618786" y="383182"/>
                </a:cubicBezTo>
                <a:cubicBezTo>
                  <a:pt x="3624094" y="375460"/>
                  <a:pt x="3628618" y="367377"/>
                  <a:pt x="3632359" y="358931"/>
                </a:cubicBezTo>
                <a:cubicBezTo>
                  <a:pt x="3636099" y="350486"/>
                  <a:pt x="3639598" y="341196"/>
                  <a:pt x="3642855" y="331061"/>
                </a:cubicBezTo>
                <a:lnTo>
                  <a:pt x="3655162" y="335404"/>
                </a:lnTo>
                <a:cubicBezTo>
                  <a:pt x="3650698" y="347952"/>
                  <a:pt x="3646082" y="359263"/>
                  <a:pt x="3641317" y="369337"/>
                </a:cubicBezTo>
                <a:cubicBezTo>
                  <a:pt x="3636551" y="379411"/>
                  <a:pt x="3630670" y="388973"/>
                  <a:pt x="3623672" y="398022"/>
                </a:cubicBezTo>
                <a:cubicBezTo>
                  <a:pt x="3624878" y="401159"/>
                  <a:pt x="3626145" y="404084"/>
                  <a:pt x="3627472" y="406799"/>
                </a:cubicBezTo>
                <a:cubicBezTo>
                  <a:pt x="3628800" y="409514"/>
                  <a:pt x="3630187" y="412077"/>
                  <a:pt x="3631635" y="414490"/>
                </a:cubicBezTo>
                <a:cubicBezTo>
                  <a:pt x="3634168" y="418592"/>
                  <a:pt x="3636461" y="421428"/>
                  <a:pt x="3638512" y="422996"/>
                </a:cubicBezTo>
                <a:cubicBezTo>
                  <a:pt x="3640563" y="424565"/>
                  <a:pt x="3642372" y="425349"/>
                  <a:pt x="3643941" y="425349"/>
                </a:cubicBezTo>
                <a:cubicBezTo>
                  <a:pt x="3646354" y="425349"/>
                  <a:pt x="3648164" y="424655"/>
                  <a:pt x="3649370" y="423268"/>
                </a:cubicBezTo>
                <a:cubicBezTo>
                  <a:pt x="3650577" y="421880"/>
                  <a:pt x="3651723" y="419618"/>
                  <a:pt x="3652809" y="416481"/>
                </a:cubicBezTo>
                <a:cubicBezTo>
                  <a:pt x="3653894" y="413344"/>
                  <a:pt x="3654739" y="410207"/>
                  <a:pt x="3655342" y="407070"/>
                </a:cubicBezTo>
                <a:cubicBezTo>
                  <a:pt x="3655946" y="403934"/>
                  <a:pt x="3656549" y="400435"/>
                  <a:pt x="3657152" y="396574"/>
                </a:cubicBezTo>
                <a:lnTo>
                  <a:pt x="3668916" y="403270"/>
                </a:lnTo>
                <a:cubicBezTo>
                  <a:pt x="3667950" y="407975"/>
                  <a:pt x="3666955" y="412228"/>
                  <a:pt x="3665930" y="416029"/>
                </a:cubicBezTo>
                <a:cubicBezTo>
                  <a:pt x="3664904" y="419829"/>
                  <a:pt x="3663607" y="423660"/>
                  <a:pt x="3662038" y="427521"/>
                </a:cubicBezTo>
                <a:cubicBezTo>
                  <a:pt x="3660953" y="430175"/>
                  <a:pt x="3659806" y="432286"/>
                  <a:pt x="3658600" y="433855"/>
                </a:cubicBezTo>
                <a:cubicBezTo>
                  <a:pt x="3657394" y="435423"/>
                  <a:pt x="3656096" y="436660"/>
                  <a:pt x="3654709" y="437565"/>
                </a:cubicBezTo>
                <a:cubicBezTo>
                  <a:pt x="3653322" y="438470"/>
                  <a:pt x="3651784" y="439073"/>
                  <a:pt x="3650094" y="439374"/>
                </a:cubicBezTo>
                <a:cubicBezTo>
                  <a:pt x="3648405" y="439676"/>
                  <a:pt x="3646595" y="439827"/>
                  <a:pt x="3644665" y="439827"/>
                </a:cubicBezTo>
                <a:cubicBezTo>
                  <a:pt x="3640442" y="439827"/>
                  <a:pt x="3636280" y="438289"/>
                  <a:pt x="3632178" y="435212"/>
                </a:cubicBezTo>
                <a:cubicBezTo>
                  <a:pt x="3628076" y="432135"/>
                  <a:pt x="3623793" y="426797"/>
                  <a:pt x="3619328" y="419196"/>
                </a:cubicBezTo>
                <a:cubicBezTo>
                  <a:pt x="3618363" y="417627"/>
                  <a:pt x="3617458" y="416029"/>
                  <a:pt x="3616614" y="414400"/>
                </a:cubicBezTo>
                <a:cubicBezTo>
                  <a:pt x="3615769" y="412771"/>
                  <a:pt x="3614985" y="410992"/>
                  <a:pt x="3614261" y="409061"/>
                </a:cubicBezTo>
                <a:cubicBezTo>
                  <a:pt x="3610038" y="413525"/>
                  <a:pt x="3605484" y="417989"/>
                  <a:pt x="3600598" y="422453"/>
                </a:cubicBezTo>
                <a:cubicBezTo>
                  <a:pt x="3595711" y="426917"/>
                  <a:pt x="3590192" y="431442"/>
                  <a:pt x="3584038" y="436026"/>
                </a:cubicBezTo>
                <a:lnTo>
                  <a:pt x="3574990" y="426254"/>
                </a:lnTo>
                <a:cubicBezTo>
                  <a:pt x="3588864" y="416119"/>
                  <a:pt x="3600206" y="405924"/>
                  <a:pt x="3609013" y="395669"/>
                </a:cubicBezTo>
                <a:cubicBezTo>
                  <a:pt x="3605876" y="385896"/>
                  <a:pt x="3603161" y="374555"/>
                  <a:pt x="3600869" y="361646"/>
                </a:cubicBezTo>
                <a:cubicBezTo>
                  <a:pt x="3598577" y="348736"/>
                  <a:pt x="3596646" y="334137"/>
                  <a:pt x="3595078" y="317850"/>
                </a:cubicBezTo>
                <a:lnTo>
                  <a:pt x="3538976" y="317850"/>
                </a:lnTo>
                <a:lnTo>
                  <a:pt x="3538976" y="343910"/>
                </a:lnTo>
                <a:lnTo>
                  <a:pt x="3583314" y="343910"/>
                </a:lnTo>
                <a:cubicBezTo>
                  <a:pt x="3583314" y="344996"/>
                  <a:pt x="3583254" y="346957"/>
                  <a:pt x="3583134" y="349792"/>
                </a:cubicBezTo>
                <a:cubicBezTo>
                  <a:pt x="3583013" y="352627"/>
                  <a:pt x="3582892" y="355885"/>
                  <a:pt x="3582772" y="359564"/>
                </a:cubicBezTo>
                <a:cubicBezTo>
                  <a:pt x="3582651" y="363244"/>
                  <a:pt x="3582500" y="367165"/>
                  <a:pt x="3582319" y="371328"/>
                </a:cubicBezTo>
                <a:cubicBezTo>
                  <a:pt x="3582138" y="375490"/>
                  <a:pt x="3581957" y="379442"/>
                  <a:pt x="3581776" y="383182"/>
                </a:cubicBezTo>
                <a:cubicBezTo>
                  <a:pt x="3581595" y="386922"/>
                  <a:pt x="3581414" y="390240"/>
                  <a:pt x="3581233" y="393135"/>
                </a:cubicBezTo>
                <a:cubicBezTo>
                  <a:pt x="3581052" y="396031"/>
                  <a:pt x="3580901" y="398082"/>
                  <a:pt x="3580781" y="399288"/>
                </a:cubicBezTo>
                <a:cubicBezTo>
                  <a:pt x="3580419" y="403511"/>
                  <a:pt x="3579846" y="406980"/>
                  <a:pt x="3579062" y="409695"/>
                </a:cubicBezTo>
                <a:cubicBezTo>
                  <a:pt x="3578278" y="412409"/>
                  <a:pt x="3577071" y="414641"/>
                  <a:pt x="3575442" y="416391"/>
                </a:cubicBezTo>
                <a:cubicBezTo>
                  <a:pt x="3573813" y="418140"/>
                  <a:pt x="3571581" y="419497"/>
                  <a:pt x="3568746" y="420463"/>
                </a:cubicBezTo>
                <a:cubicBezTo>
                  <a:pt x="3565911" y="421428"/>
                  <a:pt x="3562261" y="422152"/>
                  <a:pt x="3557797" y="422634"/>
                </a:cubicBezTo>
                <a:lnTo>
                  <a:pt x="3547662" y="423720"/>
                </a:lnTo>
                <a:lnTo>
                  <a:pt x="3543862" y="410328"/>
                </a:lnTo>
                <a:lnTo>
                  <a:pt x="3555806" y="409242"/>
                </a:lnTo>
                <a:cubicBezTo>
                  <a:pt x="3558340" y="409001"/>
                  <a:pt x="3560361" y="408669"/>
                  <a:pt x="3561869" y="408247"/>
                </a:cubicBezTo>
                <a:cubicBezTo>
                  <a:pt x="3563377" y="407824"/>
                  <a:pt x="3564523" y="407131"/>
                  <a:pt x="3565308" y="406166"/>
                </a:cubicBezTo>
                <a:cubicBezTo>
                  <a:pt x="3566092" y="405200"/>
                  <a:pt x="3566665" y="403903"/>
                  <a:pt x="3567027" y="402275"/>
                </a:cubicBezTo>
                <a:cubicBezTo>
                  <a:pt x="3567388" y="400646"/>
                  <a:pt x="3567690" y="398444"/>
                  <a:pt x="3567932" y="395669"/>
                </a:cubicBezTo>
                <a:cubicBezTo>
                  <a:pt x="3568052" y="394221"/>
                  <a:pt x="3568233" y="391597"/>
                  <a:pt x="3568474" y="387797"/>
                </a:cubicBezTo>
                <a:cubicBezTo>
                  <a:pt x="3568716" y="383996"/>
                  <a:pt x="3568927" y="379984"/>
                  <a:pt x="3569108" y="375762"/>
                </a:cubicBezTo>
                <a:cubicBezTo>
                  <a:pt x="3569289" y="371539"/>
                  <a:pt x="3569440" y="367588"/>
                  <a:pt x="3569560" y="363908"/>
                </a:cubicBezTo>
                <a:cubicBezTo>
                  <a:pt x="3569681" y="360228"/>
                  <a:pt x="3569741" y="357845"/>
                  <a:pt x="3569741" y="356759"/>
                </a:cubicBezTo>
                <a:lnTo>
                  <a:pt x="3538976" y="356759"/>
                </a:lnTo>
                <a:cubicBezTo>
                  <a:pt x="3538855" y="366532"/>
                  <a:pt x="3538372" y="375309"/>
                  <a:pt x="3537528" y="383091"/>
                </a:cubicBezTo>
                <a:cubicBezTo>
                  <a:pt x="3536683" y="390873"/>
                  <a:pt x="3535416" y="398112"/>
                  <a:pt x="3533727" y="404808"/>
                </a:cubicBezTo>
                <a:cubicBezTo>
                  <a:pt x="3532038" y="411504"/>
                  <a:pt x="3529897" y="417899"/>
                  <a:pt x="3527302" y="423992"/>
                </a:cubicBezTo>
                <a:cubicBezTo>
                  <a:pt x="3524709" y="430084"/>
                  <a:pt x="3521602" y="436388"/>
                  <a:pt x="3517982" y="442903"/>
                </a:cubicBezTo>
                <a:lnTo>
                  <a:pt x="3504590" y="436388"/>
                </a:lnTo>
                <a:cubicBezTo>
                  <a:pt x="3508692" y="430115"/>
                  <a:pt x="3512131" y="424142"/>
                  <a:pt x="3514906" y="418472"/>
                </a:cubicBezTo>
                <a:cubicBezTo>
                  <a:pt x="3517681" y="412801"/>
                  <a:pt x="3519913" y="406799"/>
                  <a:pt x="3521602" y="400465"/>
                </a:cubicBezTo>
                <a:cubicBezTo>
                  <a:pt x="3523291" y="394131"/>
                  <a:pt x="3524528" y="387103"/>
                  <a:pt x="3525312" y="379381"/>
                </a:cubicBezTo>
                <a:cubicBezTo>
                  <a:pt x="3526096" y="371660"/>
                  <a:pt x="3526488" y="362611"/>
                  <a:pt x="3526488" y="352235"/>
                </a:cubicBezTo>
                <a:lnTo>
                  <a:pt x="3526488" y="305362"/>
                </a:lnTo>
                <a:lnTo>
                  <a:pt x="3593992" y="305362"/>
                </a:lnTo>
                <a:cubicBezTo>
                  <a:pt x="3593750" y="302226"/>
                  <a:pt x="3593509" y="299089"/>
                  <a:pt x="3593268" y="295952"/>
                </a:cubicBezTo>
                <a:cubicBezTo>
                  <a:pt x="3593027" y="292815"/>
                  <a:pt x="3592786" y="289859"/>
                  <a:pt x="3592544" y="287084"/>
                </a:cubicBezTo>
                <a:cubicBezTo>
                  <a:pt x="3592303" y="283947"/>
                  <a:pt x="3592062" y="280871"/>
                  <a:pt x="3591820" y="277854"/>
                </a:cubicBezTo>
                <a:lnTo>
                  <a:pt x="3605212" y="277854"/>
                </a:lnTo>
                <a:lnTo>
                  <a:pt x="3607203" y="305362"/>
                </a:lnTo>
                <a:lnTo>
                  <a:pt x="3637426" y="305362"/>
                </a:lnTo>
                <a:cubicBezTo>
                  <a:pt x="3635978" y="303673"/>
                  <a:pt x="3634380" y="301833"/>
                  <a:pt x="3632630" y="299843"/>
                </a:cubicBezTo>
                <a:cubicBezTo>
                  <a:pt x="3630881" y="297852"/>
                  <a:pt x="3629131" y="295952"/>
                  <a:pt x="3627382" y="294142"/>
                </a:cubicBezTo>
                <a:cubicBezTo>
                  <a:pt x="3625632" y="292332"/>
                  <a:pt x="3623943" y="290613"/>
                  <a:pt x="3622314" y="288984"/>
                </a:cubicBezTo>
                <a:cubicBezTo>
                  <a:pt x="3620686" y="287355"/>
                  <a:pt x="3619328" y="286058"/>
                  <a:pt x="3618243" y="285093"/>
                </a:cubicBezTo>
                <a:close/>
                <a:moveTo>
                  <a:pt x="506654" y="275864"/>
                </a:moveTo>
                <a:lnTo>
                  <a:pt x="521313" y="278940"/>
                </a:lnTo>
                <a:cubicBezTo>
                  <a:pt x="520348" y="282922"/>
                  <a:pt x="519202" y="287295"/>
                  <a:pt x="517874" y="292061"/>
                </a:cubicBezTo>
                <a:cubicBezTo>
                  <a:pt x="516547" y="296826"/>
                  <a:pt x="514979" y="301743"/>
                  <a:pt x="513169" y="306810"/>
                </a:cubicBezTo>
                <a:lnTo>
                  <a:pt x="541220" y="306810"/>
                </a:lnTo>
                <a:lnTo>
                  <a:pt x="541220" y="434217"/>
                </a:lnTo>
                <a:lnTo>
                  <a:pt x="479508" y="434217"/>
                </a:lnTo>
                <a:lnTo>
                  <a:pt x="479508" y="306810"/>
                </a:lnTo>
                <a:lnTo>
                  <a:pt x="498148" y="306810"/>
                </a:lnTo>
                <a:cubicBezTo>
                  <a:pt x="499958" y="301984"/>
                  <a:pt x="501526" y="296977"/>
                  <a:pt x="502854" y="291789"/>
                </a:cubicBezTo>
                <a:cubicBezTo>
                  <a:pt x="504181" y="286601"/>
                  <a:pt x="505447" y="281293"/>
                  <a:pt x="506654" y="275864"/>
                </a:cubicBezTo>
                <a:close/>
                <a:moveTo>
                  <a:pt x="568366" y="274235"/>
                </a:moveTo>
                <a:lnTo>
                  <a:pt x="581578" y="276949"/>
                </a:lnTo>
                <a:cubicBezTo>
                  <a:pt x="580130" y="282017"/>
                  <a:pt x="578622" y="286994"/>
                  <a:pt x="577053" y="291880"/>
                </a:cubicBezTo>
                <a:cubicBezTo>
                  <a:pt x="575485" y="296766"/>
                  <a:pt x="573796" y="301622"/>
                  <a:pt x="571986" y="306448"/>
                </a:cubicBezTo>
                <a:lnTo>
                  <a:pt x="622297" y="306448"/>
                </a:lnTo>
                <a:cubicBezTo>
                  <a:pt x="622056" y="321288"/>
                  <a:pt x="621754" y="335585"/>
                  <a:pt x="621392" y="349339"/>
                </a:cubicBezTo>
                <a:cubicBezTo>
                  <a:pt x="621271" y="355251"/>
                  <a:pt x="621121" y="361284"/>
                  <a:pt x="620940" y="367437"/>
                </a:cubicBezTo>
                <a:cubicBezTo>
                  <a:pt x="620759" y="373590"/>
                  <a:pt x="620578" y="379623"/>
                  <a:pt x="620397" y="385534"/>
                </a:cubicBezTo>
                <a:cubicBezTo>
                  <a:pt x="620216" y="391446"/>
                  <a:pt x="620035" y="396996"/>
                  <a:pt x="619854" y="402184"/>
                </a:cubicBezTo>
                <a:cubicBezTo>
                  <a:pt x="619673" y="407372"/>
                  <a:pt x="619462" y="411957"/>
                  <a:pt x="619220" y="415938"/>
                </a:cubicBezTo>
                <a:cubicBezTo>
                  <a:pt x="618979" y="419799"/>
                  <a:pt x="618497" y="422996"/>
                  <a:pt x="617773" y="425530"/>
                </a:cubicBezTo>
                <a:cubicBezTo>
                  <a:pt x="617049" y="428064"/>
                  <a:pt x="615872" y="430145"/>
                  <a:pt x="614244" y="431773"/>
                </a:cubicBezTo>
                <a:cubicBezTo>
                  <a:pt x="612615" y="433402"/>
                  <a:pt x="610503" y="434609"/>
                  <a:pt x="607909" y="435393"/>
                </a:cubicBezTo>
                <a:cubicBezTo>
                  <a:pt x="605315" y="436177"/>
                  <a:pt x="602028" y="436750"/>
                  <a:pt x="598046" y="437112"/>
                </a:cubicBezTo>
                <a:lnTo>
                  <a:pt x="582482" y="438379"/>
                </a:lnTo>
                <a:lnTo>
                  <a:pt x="578139" y="424625"/>
                </a:lnTo>
                <a:lnTo>
                  <a:pt x="595694" y="423539"/>
                </a:lnTo>
                <a:cubicBezTo>
                  <a:pt x="598710" y="423298"/>
                  <a:pt x="601002" y="422453"/>
                  <a:pt x="602571" y="421006"/>
                </a:cubicBezTo>
                <a:cubicBezTo>
                  <a:pt x="604139" y="419558"/>
                  <a:pt x="605104" y="416481"/>
                  <a:pt x="605466" y="411776"/>
                </a:cubicBezTo>
                <a:cubicBezTo>
                  <a:pt x="605828" y="405381"/>
                  <a:pt x="606160" y="397991"/>
                  <a:pt x="606462" y="389606"/>
                </a:cubicBezTo>
                <a:cubicBezTo>
                  <a:pt x="606763" y="381221"/>
                  <a:pt x="607035" y="372715"/>
                  <a:pt x="607276" y="364089"/>
                </a:cubicBezTo>
                <a:cubicBezTo>
                  <a:pt x="607517" y="355462"/>
                  <a:pt x="607698" y="347198"/>
                  <a:pt x="607819" y="339295"/>
                </a:cubicBezTo>
                <a:cubicBezTo>
                  <a:pt x="607940" y="331393"/>
                  <a:pt x="608060" y="324727"/>
                  <a:pt x="608181" y="319298"/>
                </a:cubicBezTo>
                <a:lnTo>
                  <a:pt x="566919" y="319479"/>
                </a:lnTo>
                <a:cubicBezTo>
                  <a:pt x="565230" y="323460"/>
                  <a:pt x="563480" y="327381"/>
                  <a:pt x="561670" y="331242"/>
                </a:cubicBezTo>
                <a:cubicBezTo>
                  <a:pt x="559861" y="335103"/>
                  <a:pt x="557930" y="338963"/>
                  <a:pt x="555879" y="342824"/>
                </a:cubicBezTo>
                <a:lnTo>
                  <a:pt x="543573" y="336309"/>
                </a:lnTo>
                <a:cubicBezTo>
                  <a:pt x="548881" y="327381"/>
                  <a:pt x="553677" y="317458"/>
                  <a:pt x="557960" y="306539"/>
                </a:cubicBezTo>
                <a:cubicBezTo>
                  <a:pt x="562243" y="295620"/>
                  <a:pt x="565712" y="284852"/>
                  <a:pt x="568366" y="274235"/>
                </a:cubicBezTo>
                <a:close/>
                <a:moveTo>
                  <a:pt x="4347458" y="273149"/>
                </a:moveTo>
                <a:lnTo>
                  <a:pt x="4359221" y="279483"/>
                </a:lnTo>
                <a:cubicBezTo>
                  <a:pt x="4357773" y="281896"/>
                  <a:pt x="4355842" y="284761"/>
                  <a:pt x="4353430" y="288079"/>
                </a:cubicBezTo>
                <a:cubicBezTo>
                  <a:pt x="4351017" y="291397"/>
                  <a:pt x="4348604" y="294504"/>
                  <a:pt x="4346190" y="297400"/>
                </a:cubicBezTo>
                <a:lnTo>
                  <a:pt x="4380395" y="297400"/>
                </a:lnTo>
                <a:lnTo>
                  <a:pt x="4380395" y="308982"/>
                </a:lnTo>
                <a:lnTo>
                  <a:pt x="4328818" y="308982"/>
                </a:lnTo>
                <a:cubicBezTo>
                  <a:pt x="4328214" y="311395"/>
                  <a:pt x="4327550" y="313898"/>
                  <a:pt x="4326826" y="316492"/>
                </a:cubicBezTo>
                <a:cubicBezTo>
                  <a:pt x="4326102" y="319086"/>
                  <a:pt x="4325318" y="321530"/>
                  <a:pt x="4324474" y="323822"/>
                </a:cubicBezTo>
                <a:lnTo>
                  <a:pt x="4365555" y="323822"/>
                </a:lnTo>
                <a:lnTo>
                  <a:pt x="4365555" y="407070"/>
                </a:lnTo>
                <a:lnTo>
                  <a:pt x="4279954" y="407070"/>
                </a:lnTo>
                <a:lnTo>
                  <a:pt x="4279954" y="323822"/>
                </a:lnTo>
                <a:lnTo>
                  <a:pt x="4310358" y="323822"/>
                </a:lnTo>
                <a:cubicBezTo>
                  <a:pt x="4311202" y="321530"/>
                  <a:pt x="4312016" y="319086"/>
                  <a:pt x="4312801" y="316492"/>
                </a:cubicBezTo>
                <a:cubicBezTo>
                  <a:pt x="4313585" y="313898"/>
                  <a:pt x="4314278" y="311395"/>
                  <a:pt x="4314882" y="308982"/>
                </a:cubicBezTo>
                <a:lnTo>
                  <a:pt x="4267828" y="308982"/>
                </a:lnTo>
                <a:lnTo>
                  <a:pt x="4267828" y="297400"/>
                </a:lnTo>
                <a:lnTo>
                  <a:pt x="4299137" y="297400"/>
                </a:lnTo>
                <a:cubicBezTo>
                  <a:pt x="4297568" y="294263"/>
                  <a:pt x="4295789" y="291035"/>
                  <a:pt x="4293798" y="287717"/>
                </a:cubicBezTo>
                <a:cubicBezTo>
                  <a:pt x="4291808" y="284400"/>
                  <a:pt x="4290088" y="281836"/>
                  <a:pt x="4288640" y="280026"/>
                </a:cubicBezTo>
                <a:lnTo>
                  <a:pt x="4298956" y="273873"/>
                </a:lnTo>
                <a:cubicBezTo>
                  <a:pt x="4299922" y="275079"/>
                  <a:pt x="4301008" y="276618"/>
                  <a:pt x="4302214" y="278488"/>
                </a:cubicBezTo>
                <a:cubicBezTo>
                  <a:pt x="4303420" y="280358"/>
                  <a:pt x="4304627" y="282288"/>
                  <a:pt x="4305834" y="284279"/>
                </a:cubicBezTo>
                <a:cubicBezTo>
                  <a:pt x="4307040" y="286270"/>
                  <a:pt x="4308186" y="288200"/>
                  <a:pt x="4309272" y="290070"/>
                </a:cubicBezTo>
                <a:cubicBezTo>
                  <a:pt x="4310358" y="291940"/>
                  <a:pt x="4311202" y="293478"/>
                  <a:pt x="4311806" y="294685"/>
                </a:cubicBezTo>
                <a:lnTo>
                  <a:pt x="4307824" y="297400"/>
                </a:lnTo>
                <a:lnTo>
                  <a:pt x="4330084" y="297400"/>
                </a:lnTo>
                <a:cubicBezTo>
                  <a:pt x="4331532" y="295710"/>
                  <a:pt x="4333070" y="293780"/>
                  <a:pt x="4334699" y="291608"/>
                </a:cubicBezTo>
                <a:cubicBezTo>
                  <a:pt x="4336328" y="289437"/>
                  <a:pt x="4337956" y="287265"/>
                  <a:pt x="4339586" y="285093"/>
                </a:cubicBezTo>
                <a:cubicBezTo>
                  <a:pt x="4341214" y="282922"/>
                  <a:pt x="4342692" y="280810"/>
                  <a:pt x="4344019" y="278759"/>
                </a:cubicBezTo>
                <a:cubicBezTo>
                  <a:pt x="4345346" y="276708"/>
                  <a:pt x="4346492" y="274838"/>
                  <a:pt x="4347458" y="273149"/>
                </a:cubicBezTo>
                <a:close/>
                <a:moveTo>
                  <a:pt x="3117952" y="125597"/>
                </a:moveTo>
                <a:cubicBezTo>
                  <a:pt x="3122054" y="125597"/>
                  <a:pt x="3125010" y="126261"/>
                  <a:pt x="3126819" y="127588"/>
                </a:cubicBezTo>
                <a:cubicBezTo>
                  <a:pt x="3128629" y="128915"/>
                  <a:pt x="3129534" y="131992"/>
                  <a:pt x="3129534" y="136818"/>
                </a:cubicBezTo>
                <a:cubicBezTo>
                  <a:pt x="3129534" y="141885"/>
                  <a:pt x="3128629" y="145082"/>
                  <a:pt x="3126819" y="146409"/>
                </a:cubicBezTo>
                <a:cubicBezTo>
                  <a:pt x="3125010" y="147736"/>
                  <a:pt x="3122054" y="148400"/>
                  <a:pt x="3117952" y="148400"/>
                </a:cubicBezTo>
                <a:cubicBezTo>
                  <a:pt x="3113729" y="148400"/>
                  <a:pt x="3110743" y="147736"/>
                  <a:pt x="3108993" y="146409"/>
                </a:cubicBezTo>
                <a:cubicBezTo>
                  <a:pt x="3107244" y="145082"/>
                  <a:pt x="3106369" y="141885"/>
                  <a:pt x="3106369" y="136818"/>
                </a:cubicBezTo>
                <a:cubicBezTo>
                  <a:pt x="3106369" y="131992"/>
                  <a:pt x="3107244" y="128915"/>
                  <a:pt x="3108993" y="127588"/>
                </a:cubicBezTo>
                <a:cubicBezTo>
                  <a:pt x="3110743" y="126261"/>
                  <a:pt x="3113729" y="125597"/>
                  <a:pt x="3117952" y="125597"/>
                </a:cubicBezTo>
                <a:close/>
                <a:moveTo>
                  <a:pt x="2198303" y="124330"/>
                </a:moveTo>
                <a:lnTo>
                  <a:pt x="2213324" y="124330"/>
                </a:lnTo>
                <a:cubicBezTo>
                  <a:pt x="2213324" y="128191"/>
                  <a:pt x="2212721" y="132323"/>
                  <a:pt x="2211514" y="136727"/>
                </a:cubicBezTo>
                <a:cubicBezTo>
                  <a:pt x="2210308" y="141131"/>
                  <a:pt x="2208800" y="145444"/>
                  <a:pt x="2206990" y="149667"/>
                </a:cubicBezTo>
                <a:cubicBezTo>
                  <a:pt x="2205180" y="153890"/>
                  <a:pt x="2203129" y="157931"/>
                  <a:pt x="2200837" y="161792"/>
                </a:cubicBezTo>
                <a:cubicBezTo>
                  <a:pt x="2198544" y="165653"/>
                  <a:pt x="2196312" y="169031"/>
                  <a:pt x="2194141" y="171927"/>
                </a:cubicBezTo>
                <a:lnTo>
                  <a:pt x="2181292" y="171927"/>
                </a:lnTo>
                <a:cubicBezTo>
                  <a:pt x="2183704" y="168187"/>
                  <a:pt x="2185967" y="164235"/>
                  <a:pt x="2188078" y="160073"/>
                </a:cubicBezTo>
                <a:cubicBezTo>
                  <a:pt x="2190190" y="155910"/>
                  <a:pt x="2191999" y="151748"/>
                  <a:pt x="2193508" y="147586"/>
                </a:cubicBezTo>
                <a:cubicBezTo>
                  <a:pt x="2195016" y="143423"/>
                  <a:pt x="2196192" y="139351"/>
                  <a:pt x="2197036" y="135370"/>
                </a:cubicBezTo>
                <a:cubicBezTo>
                  <a:pt x="2197881" y="131388"/>
                  <a:pt x="2198303" y="127708"/>
                  <a:pt x="2198303" y="124330"/>
                </a:cubicBezTo>
                <a:close/>
                <a:moveTo>
                  <a:pt x="1293428" y="124330"/>
                </a:moveTo>
                <a:lnTo>
                  <a:pt x="1308449" y="124330"/>
                </a:lnTo>
                <a:cubicBezTo>
                  <a:pt x="1308449" y="128191"/>
                  <a:pt x="1307846" y="132323"/>
                  <a:pt x="1306640" y="136727"/>
                </a:cubicBezTo>
                <a:cubicBezTo>
                  <a:pt x="1305433" y="141131"/>
                  <a:pt x="1303925" y="145444"/>
                  <a:pt x="1302115" y="149667"/>
                </a:cubicBezTo>
                <a:cubicBezTo>
                  <a:pt x="1300305" y="153890"/>
                  <a:pt x="1298254" y="157931"/>
                  <a:pt x="1295962" y="161792"/>
                </a:cubicBezTo>
                <a:cubicBezTo>
                  <a:pt x="1293670" y="165653"/>
                  <a:pt x="1291438" y="169031"/>
                  <a:pt x="1289266" y="171927"/>
                </a:cubicBezTo>
                <a:lnTo>
                  <a:pt x="1276417" y="171927"/>
                </a:lnTo>
                <a:cubicBezTo>
                  <a:pt x="1278830" y="168187"/>
                  <a:pt x="1281092" y="164235"/>
                  <a:pt x="1283203" y="160073"/>
                </a:cubicBezTo>
                <a:cubicBezTo>
                  <a:pt x="1285315" y="155910"/>
                  <a:pt x="1287124" y="151748"/>
                  <a:pt x="1288633" y="147586"/>
                </a:cubicBezTo>
                <a:cubicBezTo>
                  <a:pt x="1290141" y="143423"/>
                  <a:pt x="1291317" y="139351"/>
                  <a:pt x="1292162" y="135370"/>
                </a:cubicBezTo>
                <a:cubicBezTo>
                  <a:pt x="1293006" y="131388"/>
                  <a:pt x="1293428" y="127708"/>
                  <a:pt x="1293428" y="124330"/>
                </a:cubicBezTo>
                <a:close/>
                <a:moveTo>
                  <a:pt x="233820" y="112205"/>
                </a:moveTo>
                <a:cubicBezTo>
                  <a:pt x="237560" y="116428"/>
                  <a:pt x="241692" y="120319"/>
                  <a:pt x="246217" y="123878"/>
                </a:cubicBezTo>
                <a:cubicBezTo>
                  <a:pt x="250741" y="127437"/>
                  <a:pt x="256080" y="130725"/>
                  <a:pt x="262233" y="133741"/>
                </a:cubicBezTo>
                <a:cubicBezTo>
                  <a:pt x="274781" y="127708"/>
                  <a:pt x="284915" y="120530"/>
                  <a:pt x="292637" y="112205"/>
                </a:cubicBezTo>
                <a:close/>
                <a:moveTo>
                  <a:pt x="1152811" y="110033"/>
                </a:moveTo>
                <a:cubicBezTo>
                  <a:pt x="1154741" y="111722"/>
                  <a:pt x="1156762" y="113623"/>
                  <a:pt x="1158874" y="115734"/>
                </a:cubicBezTo>
                <a:cubicBezTo>
                  <a:pt x="1160985" y="117845"/>
                  <a:pt x="1163066" y="119987"/>
                  <a:pt x="1165117" y="122159"/>
                </a:cubicBezTo>
                <a:cubicBezTo>
                  <a:pt x="1167168" y="124330"/>
                  <a:pt x="1169068" y="126472"/>
                  <a:pt x="1170818" y="128583"/>
                </a:cubicBezTo>
                <a:cubicBezTo>
                  <a:pt x="1172567" y="130695"/>
                  <a:pt x="1173985" y="132535"/>
                  <a:pt x="1175071" y="134103"/>
                </a:cubicBezTo>
                <a:lnTo>
                  <a:pt x="1165660" y="144419"/>
                </a:lnTo>
                <a:cubicBezTo>
                  <a:pt x="1164212" y="142126"/>
                  <a:pt x="1162584" y="139774"/>
                  <a:pt x="1160774" y="137361"/>
                </a:cubicBezTo>
                <a:cubicBezTo>
                  <a:pt x="1158964" y="134948"/>
                  <a:pt x="1157064" y="132565"/>
                  <a:pt x="1155073" y="130212"/>
                </a:cubicBezTo>
                <a:cubicBezTo>
                  <a:pt x="1153082" y="127859"/>
                  <a:pt x="1151092" y="125627"/>
                  <a:pt x="1149101" y="123516"/>
                </a:cubicBezTo>
                <a:cubicBezTo>
                  <a:pt x="1147110" y="121405"/>
                  <a:pt x="1145210" y="119565"/>
                  <a:pt x="1143400" y="117996"/>
                </a:cubicBezTo>
                <a:close/>
                <a:moveTo>
                  <a:pt x="3498904" y="109671"/>
                </a:moveTo>
                <a:cubicBezTo>
                  <a:pt x="3496008" y="114256"/>
                  <a:pt x="3493173" y="118298"/>
                  <a:pt x="3490398" y="121797"/>
                </a:cubicBezTo>
                <a:cubicBezTo>
                  <a:pt x="3495827" y="123244"/>
                  <a:pt x="3501649" y="124813"/>
                  <a:pt x="3507862" y="126502"/>
                </a:cubicBezTo>
                <a:cubicBezTo>
                  <a:pt x="3514076" y="128191"/>
                  <a:pt x="3520560" y="130061"/>
                  <a:pt x="3527317" y="132112"/>
                </a:cubicBezTo>
                <a:cubicBezTo>
                  <a:pt x="3532505" y="129217"/>
                  <a:pt x="3536788" y="125899"/>
                  <a:pt x="3540166" y="122159"/>
                </a:cubicBezTo>
                <a:cubicBezTo>
                  <a:pt x="3543544" y="118418"/>
                  <a:pt x="3546681" y="114256"/>
                  <a:pt x="3549577" y="109671"/>
                </a:cubicBezTo>
                <a:close/>
                <a:moveTo>
                  <a:pt x="1459925" y="103880"/>
                </a:moveTo>
                <a:lnTo>
                  <a:pt x="1471327" y="106957"/>
                </a:lnTo>
                <a:cubicBezTo>
                  <a:pt x="1468431" y="115644"/>
                  <a:pt x="1464993" y="123999"/>
                  <a:pt x="1461011" y="132022"/>
                </a:cubicBezTo>
                <a:cubicBezTo>
                  <a:pt x="1457030" y="140045"/>
                  <a:pt x="1453290" y="147133"/>
                  <a:pt x="1449791" y="153286"/>
                </a:cubicBezTo>
                <a:lnTo>
                  <a:pt x="1439294" y="147495"/>
                </a:lnTo>
                <a:cubicBezTo>
                  <a:pt x="1440983" y="144479"/>
                  <a:pt x="1442823" y="141161"/>
                  <a:pt x="1444814" y="137541"/>
                </a:cubicBezTo>
                <a:cubicBezTo>
                  <a:pt x="1446805" y="133922"/>
                  <a:pt x="1448735" y="130152"/>
                  <a:pt x="1450605" y="126231"/>
                </a:cubicBezTo>
                <a:cubicBezTo>
                  <a:pt x="1452475" y="122309"/>
                  <a:pt x="1454225" y="118449"/>
                  <a:pt x="1455854" y="114648"/>
                </a:cubicBezTo>
                <a:cubicBezTo>
                  <a:pt x="1457482" y="110848"/>
                  <a:pt x="1458840" y="107258"/>
                  <a:pt x="1459925" y="103880"/>
                </a:cubicBezTo>
                <a:close/>
                <a:moveTo>
                  <a:pt x="1509513" y="103518"/>
                </a:moveTo>
                <a:cubicBezTo>
                  <a:pt x="1510598" y="104966"/>
                  <a:pt x="1511865" y="106746"/>
                  <a:pt x="1513313" y="108857"/>
                </a:cubicBezTo>
                <a:cubicBezTo>
                  <a:pt x="1514761" y="110968"/>
                  <a:pt x="1516178" y="113200"/>
                  <a:pt x="1517566" y="115553"/>
                </a:cubicBezTo>
                <a:cubicBezTo>
                  <a:pt x="1518953" y="117906"/>
                  <a:pt x="1520281" y="120198"/>
                  <a:pt x="1521547" y="122430"/>
                </a:cubicBezTo>
                <a:cubicBezTo>
                  <a:pt x="1522814" y="124662"/>
                  <a:pt x="1523810" y="126562"/>
                  <a:pt x="1524533" y="128131"/>
                </a:cubicBezTo>
                <a:lnTo>
                  <a:pt x="1515304" y="136275"/>
                </a:lnTo>
                <a:cubicBezTo>
                  <a:pt x="1514580" y="134224"/>
                  <a:pt x="1513615" y="131961"/>
                  <a:pt x="1512408" y="129488"/>
                </a:cubicBezTo>
                <a:cubicBezTo>
                  <a:pt x="1511202" y="127015"/>
                  <a:pt x="1509874" y="124541"/>
                  <a:pt x="1508427" y="122068"/>
                </a:cubicBezTo>
                <a:cubicBezTo>
                  <a:pt x="1506979" y="119595"/>
                  <a:pt x="1505561" y="117242"/>
                  <a:pt x="1504174" y="115010"/>
                </a:cubicBezTo>
                <a:cubicBezTo>
                  <a:pt x="1502786" y="112778"/>
                  <a:pt x="1501550" y="110938"/>
                  <a:pt x="1500464" y="109490"/>
                </a:cubicBezTo>
                <a:close/>
                <a:moveTo>
                  <a:pt x="2057686" y="93022"/>
                </a:moveTo>
                <a:lnTo>
                  <a:pt x="2071802" y="93565"/>
                </a:lnTo>
                <a:lnTo>
                  <a:pt x="2071802" y="113472"/>
                </a:lnTo>
                <a:lnTo>
                  <a:pt x="2143649" y="113472"/>
                </a:lnTo>
                <a:lnTo>
                  <a:pt x="2143649" y="126864"/>
                </a:lnTo>
                <a:lnTo>
                  <a:pt x="2071802" y="126864"/>
                </a:lnTo>
                <a:lnTo>
                  <a:pt x="2071802" y="166136"/>
                </a:lnTo>
                <a:lnTo>
                  <a:pt x="2057686" y="166136"/>
                </a:lnTo>
                <a:lnTo>
                  <a:pt x="2057686" y="126864"/>
                </a:lnTo>
                <a:lnTo>
                  <a:pt x="1986201" y="126864"/>
                </a:lnTo>
                <a:lnTo>
                  <a:pt x="1986201" y="113472"/>
                </a:lnTo>
                <a:lnTo>
                  <a:pt x="2057686" y="113472"/>
                </a:lnTo>
                <a:close/>
                <a:moveTo>
                  <a:pt x="972560" y="91212"/>
                </a:moveTo>
                <a:lnTo>
                  <a:pt x="985409" y="91574"/>
                </a:lnTo>
                <a:lnTo>
                  <a:pt x="985409" y="106957"/>
                </a:lnTo>
                <a:lnTo>
                  <a:pt x="1041873" y="106957"/>
                </a:lnTo>
                <a:lnTo>
                  <a:pt x="1041873" y="119444"/>
                </a:lnTo>
                <a:lnTo>
                  <a:pt x="985409" y="119444"/>
                </a:lnTo>
                <a:lnTo>
                  <a:pt x="985409" y="145685"/>
                </a:lnTo>
                <a:lnTo>
                  <a:pt x="1058523" y="145685"/>
                </a:lnTo>
                <a:lnTo>
                  <a:pt x="1058523" y="157268"/>
                </a:lnTo>
                <a:lnTo>
                  <a:pt x="899627" y="157268"/>
                </a:lnTo>
                <a:lnTo>
                  <a:pt x="899627" y="145685"/>
                </a:lnTo>
                <a:lnTo>
                  <a:pt x="972560" y="145685"/>
                </a:lnTo>
                <a:lnTo>
                  <a:pt x="972560" y="119444"/>
                </a:lnTo>
                <a:lnTo>
                  <a:pt x="915915" y="119444"/>
                </a:lnTo>
                <a:lnTo>
                  <a:pt x="915915" y="106957"/>
                </a:lnTo>
                <a:lnTo>
                  <a:pt x="972560" y="106957"/>
                </a:lnTo>
                <a:close/>
                <a:moveTo>
                  <a:pt x="3657800" y="88497"/>
                </a:moveTo>
                <a:cubicBezTo>
                  <a:pt x="3660213" y="90428"/>
                  <a:pt x="3663078" y="92931"/>
                  <a:pt x="3666396" y="96008"/>
                </a:cubicBezTo>
                <a:cubicBezTo>
                  <a:pt x="3669714" y="99084"/>
                  <a:pt x="3673032" y="102342"/>
                  <a:pt x="3676350" y="105780"/>
                </a:cubicBezTo>
                <a:cubicBezTo>
                  <a:pt x="3679668" y="109219"/>
                  <a:pt x="3682835" y="112597"/>
                  <a:pt x="3685851" y="115915"/>
                </a:cubicBezTo>
                <a:cubicBezTo>
                  <a:pt x="3688868" y="119233"/>
                  <a:pt x="3691280" y="122098"/>
                  <a:pt x="3693090" y="124511"/>
                </a:cubicBezTo>
                <a:lnTo>
                  <a:pt x="3683136" y="135732"/>
                </a:lnTo>
                <a:cubicBezTo>
                  <a:pt x="3680965" y="132595"/>
                  <a:pt x="3678341" y="129247"/>
                  <a:pt x="3675264" y="125688"/>
                </a:cubicBezTo>
                <a:cubicBezTo>
                  <a:pt x="3672187" y="122128"/>
                  <a:pt x="3669020" y="118630"/>
                  <a:pt x="3665763" y="115191"/>
                </a:cubicBezTo>
                <a:cubicBezTo>
                  <a:pt x="3662505" y="111753"/>
                  <a:pt x="3659368" y="108555"/>
                  <a:pt x="3656352" y="105599"/>
                </a:cubicBezTo>
                <a:cubicBezTo>
                  <a:pt x="3653336" y="102643"/>
                  <a:pt x="3650742" y="100261"/>
                  <a:pt x="3648570" y="98451"/>
                </a:cubicBezTo>
                <a:close/>
                <a:moveTo>
                  <a:pt x="2452392" y="87411"/>
                </a:moveTo>
                <a:lnTo>
                  <a:pt x="2453659" y="97908"/>
                </a:lnTo>
                <a:cubicBezTo>
                  <a:pt x="2451125" y="98511"/>
                  <a:pt x="2447988" y="99054"/>
                  <a:pt x="2444248" y="99537"/>
                </a:cubicBezTo>
                <a:cubicBezTo>
                  <a:pt x="2440508" y="100019"/>
                  <a:pt x="2436466" y="100502"/>
                  <a:pt x="2432123" y="100985"/>
                </a:cubicBezTo>
                <a:lnTo>
                  <a:pt x="2432123" y="114015"/>
                </a:lnTo>
                <a:lnTo>
                  <a:pt x="2479176" y="114015"/>
                </a:lnTo>
                <a:lnTo>
                  <a:pt x="2479176" y="124873"/>
                </a:lnTo>
                <a:lnTo>
                  <a:pt x="2432123" y="124873"/>
                </a:lnTo>
                <a:lnTo>
                  <a:pt x="2432123" y="136637"/>
                </a:lnTo>
                <a:lnTo>
                  <a:pt x="2434838" y="128855"/>
                </a:lnTo>
                <a:cubicBezTo>
                  <a:pt x="2438819" y="129820"/>
                  <a:pt x="2443554" y="131177"/>
                  <a:pt x="2449044" y="132927"/>
                </a:cubicBezTo>
                <a:cubicBezTo>
                  <a:pt x="2454534" y="134676"/>
                  <a:pt x="2460114" y="136576"/>
                  <a:pt x="2465784" y="138627"/>
                </a:cubicBezTo>
                <a:cubicBezTo>
                  <a:pt x="2471455" y="140678"/>
                  <a:pt x="2476944" y="142760"/>
                  <a:pt x="2482253" y="144871"/>
                </a:cubicBezTo>
                <a:cubicBezTo>
                  <a:pt x="2487562" y="146982"/>
                  <a:pt x="2492026" y="148822"/>
                  <a:pt x="2495645" y="150391"/>
                </a:cubicBezTo>
                <a:lnTo>
                  <a:pt x="2491483" y="162154"/>
                </a:lnTo>
                <a:cubicBezTo>
                  <a:pt x="2487622" y="159982"/>
                  <a:pt x="2483098" y="157781"/>
                  <a:pt x="2477910" y="155548"/>
                </a:cubicBezTo>
                <a:cubicBezTo>
                  <a:pt x="2472722" y="153316"/>
                  <a:pt x="2467383" y="151175"/>
                  <a:pt x="2461893" y="149124"/>
                </a:cubicBezTo>
                <a:cubicBezTo>
                  <a:pt x="2456404" y="147073"/>
                  <a:pt x="2451035" y="145203"/>
                  <a:pt x="2445787" y="143514"/>
                </a:cubicBezTo>
                <a:cubicBezTo>
                  <a:pt x="2440538" y="141825"/>
                  <a:pt x="2435984" y="140437"/>
                  <a:pt x="2432123" y="139351"/>
                </a:cubicBezTo>
                <a:lnTo>
                  <a:pt x="2432123" y="165412"/>
                </a:lnTo>
                <a:lnTo>
                  <a:pt x="2419093" y="165412"/>
                </a:lnTo>
                <a:lnTo>
                  <a:pt x="2419093" y="134827"/>
                </a:lnTo>
                <a:cubicBezTo>
                  <a:pt x="2411612" y="140015"/>
                  <a:pt x="2403016" y="144841"/>
                  <a:pt x="2393304" y="149305"/>
                </a:cubicBezTo>
                <a:cubicBezTo>
                  <a:pt x="2383592" y="153769"/>
                  <a:pt x="2372280" y="158112"/>
                  <a:pt x="2359371" y="162335"/>
                </a:cubicBezTo>
                <a:lnTo>
                  <a:pt x="2354847" y="150753"/>
                </a:lnTo>
                <a:cubicBezTo>
                  <a:pt x="2368601" y="146651"/>
                  <a:pt x="2380244" y="142518"/>
                  <a:pt x="2389775" y="138356"/>
                </a:cubicBezTo>
                <a:cubicBezTo>
                  <a:pt x="2399306" y="134193"/>
                  <a:pt x="2407510" y="129699"/>
                  <a:pt x="2414388" y="124873"/>
                </a:cubicBezTo>
                <a:lnTo>
                  <a:pt x="2371134" y="124873"/>
                </a:lnTo>
                <a:lnTo>
                  <a:pt x="2371134" y="114015"/>
                </a:lnTo>
                <a:lnTo>
                  <a:pt x="2419093" y="114015"/>
                </a:lnTo>
                <a:lnTo>
                  <a:pt x="2419093" y="102251"/>
                </a:lnTo>
                <a:cubicBezTo>
                  <a:pt x="2414267" y="102613"/>
                  <a:pt x="2409592" y="102945"/>
                  <a:pt x="2405067" y="103247"/>
                </a:cubicBezTo>
                <a:cubicBezTo>
                  <a:pt x="2400543" y="103548"/>
                  <a:pt x="2396350" y="103759"/>
                  <a:pt x="2392490" y="103880"/>
                </a:cubicBezTo>
                <a:lnTo>
                  <a:pt x="2391766" y="93203"/>
                </a:lnTo>
                <a:cubicBezTo>
                  <a:pt x="2396109" y="93203"/>
                  <a:pt x="2401086" y="93052"/>
                  <a:pt x="2406696" y="92750"/>
                </a:cubicBezTo>
                <a:cubicBezTo>
                  <a:pt x="2412306" y="92449"/>
                  <a:pt x="2417947" y="92026"/>
                  <a:pt x="2423617" y="91483"/>
                </a:cubicBezTo>
                <a:cubicBezTo>
                  <a:pt x="2429288" y="90940"/>
                  <a:pt x="2434656" y="90307"/>
                  <a:pt x="2439724" y="89583"/>
                </a:cubicBezTo>
                <a:cubicBezTo>
                  <a:pt x="2444791" y="88859"/>
                  <a:pt x="2449014" y="88135"/>
                  <a:pt x="2452392" y="87411"/>
                </a:cubicBezTo>
                <a:close/>
                <a:moveTo>
                  <a:pt x="1626061" y="85964"/>
                </a:moveTo>
                <a:lnTo>
                  <a:pt x="1777355" y="85964"/>
                </a:lnTo>
                <a:lnTo>
                  <a:pt x="1777355" y="97365"/>
                </a:lnTo>
                <a:lnTo>
                  <a:pt x="1709671" y="97365"/>
                </a:lnTo>
                <a:lnTo>
                  <a:pt x="1709671" y="116186"/>
                </a:lnTo>
                <a:lnTo>
                  <a:pt x="1764506" y="116186"/>
                </a:lnTo>
                <a:lnTo>
                  <a:pt x="1764506" y="127226"/>
                </a:lnTo>
                <a:lnTo>
                  <a:pt x="1709671" y="127226"/>
                </a:lnTo>
                <a:lnTo>
                  <a:pt x="1709671" y="149124"/>
                </a:lnTo>
                <a:cubicBezTo>
                  <a:pt x="1710274" y="149124"/>
                  <a:pt x="1710847" y="149154"/>
                  <a:pt x="1711390" y="149214"/>
                </a:cubicBezTo>
                <a:cubicBezTo>
                  <a:pt x="1711933" y="149275"/>
                  <a:pt x="1712506" y="149305"/>
                  <a:pt x="1713109" y="149305"/>
                </a:cubicBezTo>
                <a:cubicBezTo>
                  <a:pt x="1724450" y="149787"/>
                  <a:pt x="1735972" y="149968"/>
                  <a:pt x="1747676" y="149848"/>
                </a:cubicBezTo>
                <a:cubicBezTo>
                  <a:pt x="1759378" y="149727"/>
                  <a:pt x="1771021" y="149365"/>
                  <a:pt x="1782604" y="148762"/>
                </a:cubicBezTo>
                <a:lnTo>
                  <a:pt x="1779346" y="160887"/>
                </a:lnTo>
                <a:cubicBezTo>
                  <a:pt x="1768367" y="161370"/>
                  <a:pt x="1757388" y="161641"/>
                  <a:pt x="1746409" y="161702"/>
                </a:cubicBezTo>
                <a:cubicBezTo>
                  <a:pt x="1735430" y="161762"/>
                  <a:pt x="1724450" y="161551"/>
                  <a:pt x="1713471" y="161068"/>
                </a:cubicBezTo>
                <a:cubicBezTo>
                  <a:pt x="1706715" y="160827"/>
                  <a:pt x="1700622" y="160224"/>
                  <a:pt x="1695193" y="159258"/>
                </a:cubicBezTo>
                <a:cubicBezTo>
                  <a:pt x="1689764" y="158293"/>
                  <a:pt x="1684756" y="156876"/>
                  <a:pt x="1680172" y="155006"/>
                </a:cubicBezTo>
                <a:cubicBezTo>
                  <a:pt x="1675587" y="153135"/>
                  <a:pt x="1671425" y="150692"/>
                  <a:pt x="1667685" y="147676"/>
                </a:cubicBezTo>
                <a:cubicBezTo>
                  <a:pt x="1663944" y="144660"/>
                  <a:pt x="1660446" y="140980"/>
                  <a:pt x="1657188" y="136637"/>
                </a:cubicBezTo>
                <a:cubicBezTo>
                  <a:pt x="1654413" y="142548"/>
                  <a:pt x="1651035" y="148008"/>
                  <a:pt x="1647053" y="153015"/>
                </a:cubicBezTo>
                <a:cubicBezTo>
                  <a:pt x="1643072" y="158022"/>
                  <a:pt x="1638246" y="162938"/>
                  <a:pt x="1632576" y="167764"/>
                </a:cubicBezTo>
                <a:lnTo>
                  <a:pt x="1621536" y="159078"/>
                </a:lnTo>
                <a:cubicBezTo>
                  <a:pt x="1626242" y="155096"/>
                  <a:pt x="1630374" y="151084"/>
                  <a:pt x="1633933" y="147043"/>
                </a:cubicBezTo>
                <a:cubicBezTo>
                  <a:pt x="1637492" y="143001"/>
                  <a:pt x="1640568" y="138778"/>
                  <a:pt x="1643162" y="134374"/>
                </a:cubicBezTo>
                <a:cubicBezTo>
                  <a:pt x="1645756" y="129971"/>
                  <a:pt x="1647958" y="125265"/>
                  <a:pt x="1649768" y="120258"/>
                </a:cubicBezTo>
                <a:cubicBezTo>
                  <a:pt x="1651578" y="115251"/>
                  <a:pt x="1653086" y="109792"/>
                  <a:pt x="1654292" y="103880"/>
                </a:cubicBezTo>
                <a:lnTo>
                  <a:pt x="1667685" y="105690"/>
                </a:lnTo>
                <a:cubicBezTo>
                  <a:pt x="1666961" y="108947"/>
                  <a:pt x="1666176" y="112084"/>
                  <a:pt x="1665332" y="115101"/>
                </a:cubicBezTo>
                <a:cubicBezTo>
                  <a:pt x="1664487" y="118117"/>
                  <a:pt x="1663582" y="121012"/>
                  <a:pt x="1662617" y="123787"/>
                </a:cubicBezTo>
                <a:cubicBezTo>
                  <a:pt x="1666840" y="130544"/>
                  <a:pt x="1671666" y="135762"/>
                  <a:pt x="1677095" y="139442"/>
                </a:cubicBezTo>
                <a:cubicBezTo>
                  <a:pt x="1682524" y="143122"/>
                  <a:pt x="1688919" y="145746"/>
                  <a:pt x="1696279" y="147314"/>
                </a:cubicBezTo>
                <a:lnTo>
                  <a:pt x="1696279" y="97365"/>
                </a:lnTo>
                <a:lnTo>
                  <a:pt x="1626061" y="97365"/>
                </a:lnTo>
                <a:close/>
                <a:moveTo>
                  <a:pt x="3498542" y="81620"/>
                </a:moveTo>
                <a:lnTo>
                  <a:pt x="3512296" y="85421"/>
                </a:lnTo>
                <a:cubicBezTo>
                  <a:pt x="3510004" y="90247"/>
                  <a:pt x="3507651" y="94711"/>
                  <a:pt x="3505238" y="98813"/>
                </a:cubicBezTo>
                <a:lnTo>
                  <a:pt x="3601155" y="98813"/>
                </a:lnTo>
                <a:lnTo>
                  <a:pt x="3601155" y="109671"/>
                </a:lnTo>
                <a:lnTo>
                  <a:pt x="3565502" y="109671"/>
                </a:lnTo>
                <a:cubicBezTo>
                  <a:pt x="3562366" y="115342"/>
                  <a:pt x="3558988" y="120379"/>
                  <a:pt x="3555368" y="124783"/>
                </a:cubicBezTo>
                <a:cubicBezTo>
                  <a:pt x="3551748" y="129186"/>
                  <a:pt x="3547526" y="133138"/>
                  <a:pt x="3542700" y="136637"/>
                </a:cubicBezTo>
                <a:cubicBezTo>
                  <a:pt x="3551025" y="139170"/>
                  <a:pt x="3559198" y="141704"/>
                  <a:pt x="3567222" y="144238"/>
                </a:cubicBezTo>
                <a:cubicBezTo>
                  <a:pt x="3575245" y="146771"/>
                  <a:pt x="3582937" y="149245"/>
                  <a:pt x="3590296" y="151658"/>
                </a:cubicBezTo>
                <a:lnTo>
                  <a:pt x="3586676" y="164869"/>
                </a:lnTo>
                <a:cubicBezTo>
                  <a:pt x="3577990" y="161491"/>
                  <a:pt x="3568790" y="158112"/>
                  <a:pt x="3559078" y="154734"/>
                </a:cubicBezTo>
                <a:cubicBezTo>
                  <a:pt x="3549366" y="151356"/>
                  <a:pt x="3539382" y="148098"/>
                  <a:pt x="3529126" y="144961"/>
                </a:cubicBezTo>
                <a:cubicBezTo>
                  <a:pt x="3520560" y="149184"/>
                  <a:pt x="3509974" y="152774"/>
                  <a:pt x="3497366" y="155729"/>
                </a:cubicBezTo>
                <a:cubicBezTo>
                  <a:pt x="3484758" y="158685"/>
                  <a:pt x="3469345" y="161491"/>
                  <a:pt x="3451126" y="164145"/>
                </a:cubicBezTo>
                <a:lnTo>
                  <a:pt x="3446240" y="151296"/>
                </a:lnTo>
                <a:cubicBezTo>
                  <a:pt x="3461201" y="149606"/>
                  <a:pt x="3473869" y="147767"/>
                  <a:pt x="3484245" y="145776"/>
                </a:cubicBezTo>
                <a:cubicBezTo>
                  <a:pt x="3494621" y="143785"/>
                  <a:pt x="3503489" y="141583"/>
                  <a:pt x="3510848" y="139170"/>
                </a:cubicBezTo>
                <a:cubicBezTo>
                  <a:pt x="3503609" y="136999"/>
                  <a:pt x="3496491" y="134887"/>
                  <a:pt x="3489493" y="132836"/>
                </a:cubicBezTo>
                <a:cubicBezTo>
                  <a:pt x="3482496" y="130785"/>
                  <a:pt x="3475739" y="128915"/>
                  <a:pt x="3469224" y="127226"/>
                </a:cubicBezTo>
                <a:cubicBezTo>
                  <a:pt x="3471396" y="124692"/>
                  <a:pt x="3473598" y="121917"/>
                  <a:pt x="3475830" y="118901"/>
                </a:cubicBezTo>
                <a:cubicBezTo>
                  <a:pt x="3478062" y="115885"/>
                  <a:pt x="3480263" y="112808"/>
                  <a:pt x="3482435" y="109671"/>
                </a:cubicBezTo>
                <a:lnTo>
                  <a:pt x="3440992" y="109671"/>
                </a:lnTo>
                <a:lnTo>
                  <a:pt x="3440992" y="98813"/>
                </a:lnTo>
                <a:lnTo>
                  <a:pt x="3489312" y="98813"/>
                </a:lnTo>
                <a:cubicBezTo>
                  <a:pt x="3491001" y="95797"/>
                  <a:pt x="3492630" y="92841"/>
                  <a:pt x="3494198" y="89945"/>
                </a:cubicBezTo>
                <a:cubicBezTo>
                  <a:pt x="3495767" y="87049"/>
                  <a:pt x="3497215" y="84275"/>
                  <a:pt x="3498542" y="81620"/>
                </a:cubicBezTo>
                <a:close/>
                <a:moveTo>
                  <a:pt x="1199683" y="77639"/>
                </a:moveTo>
                <a:lnTo>
                  <a:pt x="1213257" y="78182"/>
                </a:lnTo>
                <a:lnTo>
                  <a:pt x="1213257" y="92479"/>
                </a:lnTo>
                <a:lnTo>
                  <a:pt x="1235154" y="92479"/>
                </a:lnTo>
                <a:lnTo>
                  <a:pt x="1235154" y="104604"/>
                </a:lnTo>
                <a:lnTo>
                  <a:pt x="1213257" y="104604"/>
                </a:lnTo>
                <a:lnTo>
                  <a:pt x="1213257" y="142066"/>
                </a:lnTo>
                <a:cubicBezTo>
                  <a:pt x="1213257" y="145685"/>
                  <a:pt x="1212925" y="148762"/>
                  <a:pt x="1212261" y="151296"/>
                </a:cubicBezTo>
                <a:cubicBezTo>
                  <a:pt x="1211598" y="153829"/>
                  <a:pt x="1210391" y="155941"/>
                  <a:pt x="1208642" y="157630"/>
                </a:cubicBezTo>
                <a:cubicBezTo>
                  <a:pt x="1206892" y="159319"/>
                  <a:pt x="1204449" y="160616"/>
                  <a:pt x="1201312" y="161521"/>
                </a:cubicBezTo>
                <a:cubicBezTo>
                  <a:pt x="1198175" y="162426"/>
                  <a:pt x="1194134" y="163059"/>
                  <a:pt x="1189187" y="163421"/>
                </a:cubicBezTo>
                <a:lnTo>
                  <a:pt x="1179414" y="164145"/>
                </a:lnTo>
                <a:lnTo>
                  <a:pt x="1174528" y="151115"/>
                </a:lnTo>
                <a:lnTo>
                  <a:pt x="1185748" y="150391"/>
                </a:lnTo>
                <a:cubicBezTo>
                  <a:pt x="1188765" y="150270"/>
                  <a:pt x="1191208" y="149999"/>
                  <a:pt x="1193078" y="149576"/>
                </a:cubicBezTo>
                <a:cubicBezTo>
                  <a:pt x="1194948" y="149154"/>
                  <a:pt x="1196365" y="148490"/>
                  <a:pt x="1197331" y="147586"/>
                </a:cubicBezTo>
                <a:cubicBezTo>
                  <a:pt x="1198296" y="146681"/>
                  <a:pt x="1198929" y="145474"/>
                  <a:pt x="1199231" y="143966"/>
                </a:cubicBezTo>
                <a:cubicBezTo>
                  <a:pt x="1199533" y="142458"/>
                  <a:pt x="1199683" y="140497"/>
                  <a:pt x="1199683" y="138084"/>
                </a:cubicBezTo>
                <a:lnTo>
                  <a:pt x="1199683" y="104604"/>
                </a:lnTo>
                <a:lnTo>
                  <a:pt x="1135618" y="104604"/>
                </a:lnTo>
                <a:lnTo>
                  <a:pt x="1135618" y="92479"/>
                </a:lnTo>
                <a:lnTo>
                  <a:pt x="1199683" y="92479"/>
                </a:lnTo>
                <a:close/>
                <a:moveTo>
                  <a:pt x="534781" y="63523"/>
                </a:moveTo>
                <a:lnTo>
                  <a:pt x="567719" y="63523"/>
                </a:lnTo>
                <a:lnTo>
                  <a:pt x="567719" y="125778"/>
                </a:lnTo>
                <a:cubicBezTo>
                  <a:pt x="570856" y="130242"/>
                  <a:pt x="574053" y="133862"/>
                  <a:pt x="577310" y="136637"/>
                </a:cubicBezTo>
                <a:cubicBezTo>
                  <a:pt x="580568" y="139412"/>
                  <a:pt x="584067" y="141583"/>
                  <a:pt x="587807" y="143152"/>
                </a:cubicBezTo>
                <a:cubicBezTo>
                  <a:pt x="591547" y="144720"/>
                  <a:pt x="595679" y="145836"/>
                  <a:pt x="600204" y="146500"/>
                </a:cubicBezTo>
                <a:cubicBezTo>
                  <a:pt x="604728" y="147163"/>
                  <a:pt x="609826" y="147555"/>
                  <a:pt x="615496" y="147676"/>
                </a:cubicBezTo>
                <a:cubicBezTo>
                  <a:pt x="628406" y="148159"/>
                  <a:pt x="641888" y="148370"/>
                  <a:pt x="655944" y="148309"/>
                </a:cubicBezTo>
                <a:cubicBezTo>
                  <a:pt x="670000" y="148249"/>
                  <a:pt x="683784" y="147857"/>
                  <a:pt x="697297" y="147133"/>
                </a:cubicBezTo>
                <a:lnTo>
                  <a:pt x="694582" y="159620"/>
                </a:lnTo>
                <a:cubicBezTo>
                  <a:pt x="681069" y="160344"/>
                  <a:pt x="667587" y="160736"/>
                  <a:pt x="654134" y="160797"/>
                </a:cubicBezTo>
                <a:cubicBezTo>
                  <a:pt x="640682" y="160857"/>
                  <a:pt x="627018" y="160646"/>
                  <a:pt x="613143" y="160163"/>
                </a:cubicBezTo>
                <a:cubicBezTo>
                  <a:pt x="607232" y="160043"/>
                  <a:pt x="601863" y="159651"/>
                  <a:pt x="597037" y="158987"/>
                </a:cubicBezTo>
                <a:cubicBezTo>
                  <a:pt x="592211" y="158323"/>
                  <a:pt x="587716" y="157177"/>
                  <a:pt x="583554" y="155548"/>
                </a:cubicBezTo>
                <a:cubicBezTo>
                  <a:pt x="579392" y="153920"/>
                  <a:pt x="575501" y="151718"/>
                  <a:pt x="571881" y="148943"/>
                </a:cubicBezTo>
                <a:cubicBezTo>
                  <a:pt x="568262" y="146168"/>
                  <a:pt x="564702" y="142548"/>
                  <a:pt x="561204" y="138084"/>
                </a:cubicBezTo>
                <a:cubicBezTo>
                  <a:pt x="560238" y="139291"/>
                  <a:pt x="559002" y="140739"/>
                  <a:pt x="557494" y="142428"/>
                </a:cubicBezTo>
                <a:cubicBezTo>
                  <a:pt x="555986" y="144117"/>
                  <a:pt x="554266" y="145927"/>
                  <a:pt x="552336" y="147857"/>
                </a:cubicBezTo>
                <a:cubicBezTo>
                  <a:pt x="550405" y="149787"/>
                  <a:pt x="548354" y="151778"/>
                  <a:pt x="546183" y="153829"/>
                </a:cubicBezTo>
                <a:cubicBezTo>
                  <a:pt x="544011" y="155880"/>
                  <a:pt x="541779" y="157871"/>
                  <a:pt x="539487" y="159801"/>
                </a:cubicBezTo>
                <a:lnTo>
                  <a:pt x="531162" y="148943"/>
                </a:lnTo>
                <a:cubicBezTo>
                  <a:pt x="535746" y="145444"/>
                  <a:pt x="539909" y="141915"/>
                  <a:pt x="543649" y="138356"/>
                </a:cubicBezTo>
                <a:cubicBezTo>
                  <a:pt x="547389" y="134797"/>
                  <a:pt x="551371" y="130604"/>
                  <a:pt x="555593" y="125778"/>
                </a:cubicBezTo>
                <a:lnTo>
                  <a:pt x="555593" y="76010"/>
                </a:lnTo>
                <a:lnTo>
                  <a:pt x="534781" y="76010"/>
                </a:lnTo>
                <a:close/>
                <a:moveTo>
                  <a:pt x="228753" y="62075"/>
                </a:moveTo>
                <a:lnTo>
                  <a:pt x="242326" y="62980"/>
                </a:lnTo>
                <a:cubicBezTo>
                  <a:pt x="241722" y="65031"/>
                  <a:pt x="241180" y="67082"/>
                  <a:pt x="240697" y="69133"/>
                </a:cubicBezTo>
                <a:cubicBezTo>
                  <a:pt x="240214" y="71184"/>
                  <a:pt x="239671" y="73175"/>
                  <a:pt x="239068" y="75105"/>
                </a:cubicBezTo>
                <a:lnTo>
                  <a:pt x="324307" y="75105"/>
                </a:lnTo>
                <a:lnTo>
                  <a:pt x="324307" y="86326"/>
                </a:lnTo>
                <a:lnTo>
                  <a:pt x="234906" y="86326"/>
                </a:lnTo>
                <a:cubicBezTo>
                  <a:pt x="232613" y="91755"/>
                  <a:pt x="230200" y="96701"/>
                  <a:pt x="227667" y="101166"/>
                </a:cubicBezTo>
                <a:lnTo>
                  <a:pt x="310553" y="101166"/>
                </a:lnTo>
                <a:lnTo>
                  <a:pt x="310553" y="111300"/>
                </a:lnTo>
                <a:cubicBezTo>
                  <a:pt x="301263" y="122400"/>
                  <a:pt x="289681" y="131811"/>
                  <a:pt x="275806" y="139532"/>
                </a:cubicBezTo>
                <a:cubicBezTo>
                  <a:pt x="283407" y="142307"/>
                  <a:pt x="292094" y="144780"/>
                  <a:pt x="301867" y="146952"/>
                </a:cubicBezTo>
                <a:cubicBezTo>
                  <a:pt x="311639" y="149124"/>
                  <a:pt x="322980" y="151115"/>
                  <a:pt x="335890" y="152924"/>
                </a:cubicBezTo>
                <a:lnTo>
                  <a:pt x="331365" y="165412"/>
                </a:lnTo>
                <a:cubicBezTo>
                  <a:pt x="316043" y="162757"/>
                  <a:pt x="302771" y="159862"/>
                  <a:pt x="291551" y="156725"/>
                </a:cubicBezTo>
                <a:cubicBezTo>
                  <a:pt x="280330" y="153588"/>
                  <a:pt x="270558" y="150089"/>
                  <a:pt x="262233" y="146228"/>
                </a:cubicBezTo>
                <a:cubicBezTo>
                  <a:pt x="252943" y="150451"/>
                  <a:pt x="242688" y="154191"/>
                  <a:pt x="231467" y="157449"/>
                </a:cubicBezTo>
                <a:cubicBezTo>
                  <a:pt x="220247" y="160706"/>
                  <a:pt x="207880" y="163723"/>
                  <a:pt x="194367" y="166497"/>
                </a:cubicBezTo>
                <a:lnTo>
                  <a:pt x="189119" y="154553"/>
                </a:lnTo>
                <a:cubicBezTo>
                  <a:pt x="201184" y="152502"/>
                  <a:pt x="212163" y="150270"/>
                  <a:pt x="222057" y="147857"/>
                </a:cubicBezTo>
                <a:cubicBezTo>
                  <a:pt x="231950" y="145444"/>
                  <a:pt x="240999" y="142669"/>
                  <a:pt x="249203" y="139532"/>
                </a:cubicBezTo>
                <a:cubicBezTo>
                  <a:pt x="243050" y="135792"/>
                  <a:pt x="237651" y="131780"/>
                  <a:pt x="233005" y="127497"/>
                </a:cubicBezTo>
                <a:cubicBezTo>
                  <a:pt x="228360" y="123214"/>
                  <a:pt x="223987" y="118479"/>
                  <a:pt x="219885" y="113291"/>
                </a:cubicBezTo>
                <a:cubicBezTo>
                  <a:pt x="214818" y="120289"/>
                  <a:pt x="208906" y="127105"/>
                  <a:pt x="202149" y="133741"/>
                </a:cubicBezTo>
                <a:cubicBezTo>
                  <a:pt x="195393" y="140377"/>
                  <a:pt x="187490" y="147254"/>
                  <a:pt x="178442" y="154372"/>
                </a:cubicBezTo>
                <a:lnTo>
                  <a:pt x="170117" y="144057"/>
                </a:lnTo>
                <a:cubicBezTo>
                  <a:pt x="176511" y="139351"/>
                  <a:pt x="182302" y="134706"/>
                  <a:pt x="187490" y="130122"/>
                </a:cubicBezTo>
                <a:cubicBezTo>
                  <a:pt x="192678" y="125537"/>
                  <a:pt x="197323" y="120892"/>
                  <a:pt x="201425" y="116186"/>
                </a:cubicBezTo>
                <a:cubicBezTo>
                  <a:pt x="205527" y="111481"/>
                  <a:pt x="209177" y="106655"/>
                  <a:pt x="212374" y="101708"/>
                </a:cubicBezTo>
                <a:cubicBezTo>
                  <a:pt x="215572" y="96762"/>
                  <a:pt x="218377" y="91634"/>
                  <a:pt x="220790" y="86326"/>
                </a:cubicBezTo>
                <a:lnTo>
                  <a:pt x="186585" y="86326"/>
                </a:lnTo>
                <a:lnTo>
                  <a:pt x="186585" y="75105"/>
                </a:lnTo>
                <a:lnTo>
                  <a:pt x="225133" y="75105"/>
                </a:lnTo>
                <a:cubicBezTo>
                  <a:pt x="225857" y="73054"/>
                  <a:pt x="226490" y="70943"/>
                  <a:pt x="227033" y="68771"/>
                </a:cubicBezTo>
                <a:cubicBezTo>
                  <a:pt x="227576" y="66599"/>
                  <a:pt x="228149" y="64367"/>
                  <a:pt x="228753" y="62075"/>
                </a:cubicBezTo>
                <a:close/>
                <a:moveTo>
                  <a:pt x="1466803" y="61532"/>
                </a:moveTo>
                <a:lnTo>
                  <a:pt x="1466803" y="84697"/>
                </a:lnTo>
                <a:lnTo>
                  <a:pt x="1504988" y="84697"/>
                </a:lnTo>
                <a:lnTo>
                  <a:pt x="1504988" y="61532"/>
                </a:lnTo>
                <a:close/>
                <a:moveTo>
                  <a:pt x="2897705" y="60808"/>
                </a:moveTo>
                <a:lnTo>
                  <a:pt x="2932271" y="60808"/>
                </a:lnTo>
                <a:lnTo>
                  <a:pt x="2932271" y="131931"/>
                </a:lnTo>
                <a:cubicBezTo>
                  <a:pt x="2933478" y="130966"/>
                  <a:pt x="2935076" y="129579"/>
                  <a:pt x="2937067" y="127769"/>
                </a:cubicBezTo>
                <a:cubicBezTo>
                  <a:pt x="2939058" y="125959"/>
                  <a:pt x="2941048" y="124119"/>
                  <a:pt x="2943039" y="122249"/>
                </a:cubicBezTo>
                <a:cubicBezTo>
                  <a:pt x="2945030" y="120379"/>
                  <a:pt x="2946840" y="118720"/>
                  <a:pt x="2948468" y="117272"/>
                </a:cubicBezTo>
                <a:cubicBezTo>
                  <a:pt x="2950097" y="115824"/>
                  <a:pt x="2951093" y="114920"/>
                  <a:pt x="2951454" y="114558"/>
                </a:cubicBezTo>
                <a:lnTo>
                  <a:pt x="2955074" y="129760"/>
                </a:lnTo>
                <a:lnTo>
                  <a:pt x="2931004" y="149667"/>
                </a:lnTo>
                <a:cubicBezTo>
                  <a:pt x="2929556" y="150873"/>
                  <a:pt x="2928320" y="151989"/>
                  <a:pt x="2927294" y="153015"/>
                </a:cubicBezTo>
                <a:cubicBezTo>
                  <a:pt x="2926269" y="154040"/>
                  <a:pt x="2924912" y="155458"/>
                  <a:pt x="2923222" y="157268"/>
                </a:cubicBezTo>
                <a:lnTo>
                  <a:pt x="2913993" y="147314"/>
                </a:lnTo>
                <a:cubicBezTo>
                  <a:pt x="2916044" y="145022"/>
                  <a:pt x="2917461" y="143122"/>
                  <a:pt x="2918246" y="141613"/>
                </a:cubicBezTo>
                <a:cubicBezTo>
                  <a:pt x="2919030" y="140105"/>
                  <a:pt x="2919422" y="138205"/>
                  <a:pt x="2919422" y="135913"/>
                </a:cubicBezTo>
                <a:lnTo>
                  <a:pt x="2919422" y="74019"/>
                </a:lnTo>
                <a:lnTo>
                  <a:pt x="2897705" y="74019"/>
                </a:lnTo>
                <a:close/>
                <a:moveTo>
                  <a:pt x="1560548" y="59541"/>
                </a:moveTo>
                <a:lnTo>
                  <a:pt x="1572673" y="60265"/>
                </a:lnTo>
                <a:lnTo>
                  <a:pt x="1572673" y="139532"/>
                </a:lnTo>
                <a:cubicBezTo>
                  <a:pt x="1572673" y="143031"/>
                  <a:pt x="1573246" y="145323"/>
                  <a:pt x="1574392" y="146409"/>
                </a:cubicBezTo>
                <a:cubicBezTo>
                  <a:pt x="1575538" y="147495"/>
                  <a:pt x="1577318" y="148038"/>
                  <a:pt x="1579731" y="148038"/>
                </a:cubicBezTo>
                <a:lnTo>
                  <a:pt x="1581903" y="148038"/>
                </a:lnTo>
                <a:cubicBezTo>
                  <a:pt x="1584557" y="148038"/>
                  <a:pt x="1586427" y="147495"/>
                  <a:pt x="1587513" y="146409"/>
                </a:cubicBezTo>
                <a:cubicBezTo>
                  <a:pt x="1588599" y="145323"/>
                  <a:pt x="1589443" y="143152"/>
                  <a:pt x="1590046" y="139894"/>
                </a:cubicBezTo>
                <a:cubicBezTo>
                  <a:pt x="1590529" y="136999"/>
                  <a:pt x="1590861" y="134224"/>
                  <a:pt x="1591042" y="131569"/>
                </a:cubicBezTo>
                <a:cubicBezTo>
                  <a:pt x="1591223" y="128915"/>
                  <a:pt x="1591374" y="126200"/>
                  <a:pt x="1591494" y="123425"/>
                </a:cubicBezTo>
                <a:lnTo>
                  <a:pt x="1601629" y="127588"/>
                </a:lnTo>
                <a:cubicBezTo>
                  <a:pt x="1601388" y="130725"/>
                  <a:pt x="1601146" y="133831"/>
                  <a:pt x="1600905" y="136908"/>
                </a:cubicBezTo>
                <a:cubicBezTo>
                  <a:pt x="1600664" y="139985"/>
                  <a:pt x="1600181" y="143514"/>
                  <a:pt x="1599457" y="147495"/>
                </a:cubicBezTo>
                <a:cubicBezTo>
                  <a:pt x="1598733" y="151477"/>
                  <a:pt x="1597165" y="154583"/>
                  <a:pt x="1594752" y="156815"/>
                </a:cubicBezTo>
                <a:cubicBezTo>
                  <a:pt x="1592339" y="159047"/>
                  <a:pt x="1588478" y="160163"/>
                  <a:pt x="1583169" y="160163"/>
                </a:cubicBezTo>
                <a:lnTo>
                  <a:pt x="1575568" y="160163"/>
                </a:lnTo>
                <a:cubicBezTo>
                  <a:pt x="1570501" y="160163"/>
                  <a:pt x="1566731" y="158746"/>
                  <a:pt x="1564257" y="155910"/>
                </a:cubicBezTo>
                <a:cubicBezTo>
                  <a:pt x="1561784" y="153075"/>
                  <a:pt x="1560548" y="148400"/>
                  <a:pt x="1560548" y="141885"/>
                </a:cubicBezTo>
                <a:close/>
                <a:moveTo>
                  <a:pt x="4468778" y="54474"/>
                </a:moveTo>
                <a:cubicBezTo>
                  <a:pt x="4470587" y="58697"/>
                  <a:pt x="4472518" y="63975"/>
                  <a:pt x="4474568" y="70309"/>
                </a:cubicBezTo>
                <a:cubicBezTo>
                  <a:pt x="4476620" y="76643"/>
                  <a:pt x="4478610" y="83189"/>
                  <a:pt x="4480541" y="89945"/>
                </a:cubicBezTo>
                <a:cubicBezTo>
                  <a:pt x="4482472" y="96701"/>
                  <a:pt x="4484190" y="103307"/>
                  <a:pt x="4485699" y="109762"/>
                </a:cubicBezTo>
                <a:cubicBezTo>
                  <a:pt x="4487207" y="116217"/>
                  <a:pt x="4488262" y="121736"/>
                  <a:pt x="4488866" y="126321"/>
                </a:cubicBezTo>
                <a:lnTo>
                  <a:pt x="4476198" y="131388"/>
                </a:lnTo>
                <a:cubicBezTo>
                  <a:pt x="4475594" y="126562"/>
                  <a:pt x="4474538" y="120831"/>
                  <a:pt x="4473030" y="114196"/>
                </a:cubicBezTo>
                <a:cubicBezTo>
                  <a:pt x="4471522" y="107560"/>
                  <a:pt x="4469803" y="100804"/>
                  <a:pt x="4467872" y="93927"/>
                </a:cubicBezTo>
                <a:cubicBezTo>
                  <a:pt x="4465942" y="87049"/>
                  <a:pt x="4463952" y="80444"/>
                  <a:pt x="4461900" y="74110"/>
                </a:cubicBezTo>
                <a:cubicBezTo>
                  <a:pt x="4459850" y="67776"/>
                  <a:pt x="4457919" y="62437"/>
                  <a:pt x="4456110" y="58093"/>
                </a:cubicBezTo>
                <a:close/>
                <a:moveTo>
                  <a:pt x="4522889" y="53388"/>
                </a:moveTo>
                <a:lnTo>
                  <a:pt x="4537186" y="56284"/>
                </a:lnTo>
                <a:cubicBezTo>
                  <a:pt x="4535980" y="61834"/>
                  <a:pt x="4534381" y="68319"/>
                  <a:pt x="4532390" y="75739"/>
                </a:cubicBezTo>
                <a:cubicBezTo>
                  <a:pt x="4530400" y="83158"/>
                  <a:pt x="4528228" y="90820"/>
                  <a:pt x="4525875" y="98722"/>
                </a:cubicBezTo>
                <a:cubicBezTo>
                  <a:pt x="4523522" y="106625"/>
                  <a:pt x="4521110" y="114437"/>
                  <a:pt x="4518636" y="122159"/>
                </a:cubicBezTo>
                <a:cubicBezTo>
                  <a:pt x="4516163" y="129880"/>
                  <a:pt x="4513780" y="136757"/>
                  <a:pt x="4511488" y="142790"/>
                </a:cubicBezTo>
                <a:lnTo>
                  <a:pt x="4554560" y="142790"/>
                </a:lnTo>
                <a:lnTo>
                  <a:pt x="4554560" y="155639"/>
                </a:lnTo>
                <a:lnTo>
                  <a:pt x="4440546" y="155639"/>
                </a:lnTo>
                <a:lnTo>
                  <a:pt x="4440546" y="142790"/>
                </a:lnTo>
                <a:lnTo>
                  <a:pt x="4497372" y="142790"/>
                </a:lnTo>
                <a:cubicBezTo>
                  <a:pt x="4499544" y="136999"/>
                  <a:pt x="4501896" y="130182"/>
                  <a:pt x="4504430" y="122340"/>
                </a:cubicBezTo>
                <a:cubicBezTo>
                  <a:pt x="4506963" y="114497"/>
                  <a:pt x="4509406" y="106444"/>
                  <a:pt x="4511759" y="98179"/>
                </a:cubicBezTo>
                <a:cubicBezTo>
                  <a:pt x="4514112" y="89915"/>
                  <a:pt x="4516284" y="81831"/>
                  <a:pt x="4518274" y="73929"/>
                </a:cubicBezTo>
                <a:cubicBezTo>
                  <a:pt x="4520265" y="66026"/>
                  <a:pt x="4521803" y="59179"/>
                  <a:pt x="4522889" y="53388"/>
                </a:cubicBezTo>
                <a:close/>
                <a:moveTo>
                  <a:pt x="3546138" y="51940"/>
                </a:moveTo>
                <a:lnTo>
                  <a:pt x="3546138" y="70038"/>
                </a:lnTo>
                <a:lnTo>
                  <a:pt x="3572380" y="70038"/>
                </a:lnTo>
                <a:lnTo>
                  <a:pt x="3572380" y="51940"/>
                </a:lnTo>
                <a:close/>
                <a:moveTo>
                  <a:pt x="3508314" y="51940"/>
                </a:moveTo>
                <a:lnTo>
                  <a:pt x="3508314" y="70038"/>
                </a:lnTo>
                <a:lnTo>
                  <a:pt x="3533651" y="70038"/>
                </a:lnTo>
                <a:lnTo>
                  <a:pt x="3533651" y="51940"/>
                </a:lnTo>
                <a:close/>
                <a:moveTo>
                  <a:pt x="3469767" y="51940"/>
                </a:moveTo>
                <a:lnTo>
                  <a:pt x="3469767" y="70038"/>
                </a:lnTo>
                <a:lnTo>
                  <a:pt x="3496008" y="70038"/>
                </a:lnTo>
                <a:lnTo>
                  <a:pt x="3496008" y="51940"/>
                </a:lnTo>
                <a:close/>
                <a:moveTo>
                  <a:pt x="2967742" y="51578"/>
                </a:moveTo>
                <a:lnTo>
                  <a:pt x="2967742" y="86507"/>
                </a:lnTo>
                <a:lnTo>
                  <a:pt x="3030902" y="86507"/>
                </a:lnTo>
                <a:lnTo>
                  <a:pt x="3030902" y="51578"/>
                </a:lnTo>
                <a:close/>
                <a:moveTo>
                  <a:pt x="1455220" y="50673"/>
                </a:moveTo>
                <a:lnTo>
                  <a:pt x="1516933" y="50673"/>
                </a:lnTo>
                <a:lnTo>
                  <a:pt x="1516933" y="95555"/>
                </a:lnTo>
                <a:lnTo>
                  <a:pt x="1493949" y="95555"/>
                </a:lnTo>
                <a:lnTo>
                  <a:pt x="1493949" y="141342"/>
                </a:lnTo>
                <a:cubicBezTo>
                  <a:pt x="1493949" y="145203"/>
                  <a:pt x="1493647" y="148370"/>
                  <a:pt x="1493044" y="150843"/>
                </a:cubicBezTo>
                <a:cubicBezTo>
                  <a:pt x="1492441" y="153316"/>
                  <a:pt x="1491355" y="155307"/>
                  <a:pt x="1489786" y="156815"/>
                </a:cubicBezTo>
                <a:cubicBezTo>
                  <a:pt x="1488218" y="158323"/>
                  <a:pt x="1486167" y="159439"/>
                  <a:pt x="1483633" y="160163"/>
                </a:cubicBezTo>
                <a:cubicBezTo>
                  <a:pt x="1481099" y="160887"/>
                  <a:pt x="1477902" y="161370"/>
                  <a:pt x="1474041" y="161611"/>
                </a:cubicBezTo>
                <a:lnTo>
                  <a:pt x="1466260" y="162335"/>
                </a:lnTo>
                <a:lnTo>
                  <a:pt x="1462097" y="149486"/>
                </a:lnTo>
                <a:lnTo>
                  <a:pt x="1470965" y="148762"/>
                </a:lnTo>
                <a:cubicBezTo>
                  <a:pt x="1475429" y="148521"/>
                  <a:pt x="1478325" y="147646"/>
                  <a:pt x="1479652" y="146138"/>
                </a:cubicBezTo>
                <a:cubicBezTo>
                  <a:pt x="1480979" y="144630"/>
                  <a:pt x="1481642" y="141764"/>
                  <a:pt x="1481642" y="137541"/>
                </a:cubicBezTo>
                <a:lnTo>
                  <a:pt x="1481642" y="95555"/>
                </a:lnTo>
                <a:lnTo>
                  <a:pt x="1455220" y="95555"/>
                </a:lnTo>
                <a:close/>
                <a:moveTo>
                  <a:pt x="3117952" y="48502"/>
                </a:moveTo>
                <a:cubicBezTo>
                  <a:pt x="3122054" y="48502"/>
                  <a:pt x="3125010" y="49165"/>
                  <a:pt x="3126819" y="50493"/>
                </a:cubicBezTo>
                <a:cubicBezTo>
                  <a:pt x="3128629" y="51820"/>
                  <a:pt x="3129534" y="54957"/>
                  <a:pt x="3129534" y="59903"/>
                </a:cubicBezTo>
                <a:cubicBezTo>
                  <a:pt x="3129534" y="64850"/>
                  <a:pt x="3128629" y="67987"/>
                  <a:pt x="3126819" y="69314"/>
                </a:cubicBezTo>
                <a:cubicBezTo>
                  <a:pt x="3125010" y="70641"/>
                  <a:pt x="3122054" y="71305"/>
                  <a:pt x="3117952" y="71305"/>
                </a:cubicBezTo>
                <a:cubicBezTo>
                  <a:pt x="3113729" y="71305"/>
                  <a:pt x="3110743" y="70641"/>
                  <a:pt x="3108993" y="69314"/>
                </a:cubicBezTo>
                <a:cubicBezTo>
                  <a:pt x="3107244" y="67987"/>
                  <a:pt x="3106369" y="64850"/>
                  <a:pt x="3106369" y="59903"/>
                </a:cubicBezTo>
                <a:cubicBezTo>
                  <a:pt x="3106369" y="54957"/>
                  <a:pt x="3107244" y="51820"/>
                  <a:pt x="3108993" y="50493"/>
                </a:cubicBezTo>
                <a:cubicBezTo>
                  <a:pt x="3110743" y="49165"/>
                  <a:pt x="3113729" y="48502"/>
                  <a:pt x="3117952" y="48502"/>
                </a:cubicBezTo>
                <a:close/>
                <a:moveTo>
                  <a:pt x="388915" y="47778"/>
                </a:moveTo>
                <a:cubicBezTo>
                  <a:pt x="387588" y="56223"/>
                  <a:pt x="386141" y="64337"/>
                  <a:pt x="384572" y="72119"/>
                </a:cubicBezTo>
                <a:cubicBezTo>
                  <a:pt x="383004" y="79901"/>
                  <a:pt x="381194" y="87773"/>
                  <a:pt x="379143" y="95736"/>
                </a:cubicBezTo>
                <a:cubicBezTo>
                  <a:pt x="381556" y="97305"/>
                  <a:pt x="384210" y="99175"/>
                  <a:pt x="387106" y="101346"/>
                </a:cubicBezTo>
                <a:cubicBezTo>
                  <a:pt x="390001" y="103518"/>
                  <a:pt x="393078" y="105931"/>
                  <a:pt x="396335" y="108585"/>
                </a:cubicBezTo>
                <a:cubicBezTo>
                  <a:pt x="399955" y="100985"/>
                  <a:pt x="402911" y="92358"/>
                  <a:pt x="405203" y="82706"/>
                </a:cubicBezTo>
                <a:cubicBezTo>
                  <a:pt x="407496" y="73054"/>
                  <a:pt x="409486" y="61411"/>
                  <a:pt x="411175" y="47778"/>
                </a:cubicBezTo>
                <a:close/>
                <a:moveTo>
                  <a:pt x="1659903" y="46692"/>
                </a:moveTo>
                <a:lnTo>
                  <a:pt x="1659903" y="61170"/>
                </a:lnTo>
                <a:lnTo>
                  <a:pt x="1741341" y="61170"/>
                </a:lnTo>
                <a:lnTo>
                  <a:pt x="1741341" y="46692"/>
                </a:lnTo>
                <a:close/>
                <a:moveTo>
                  <a:pt x="3729828" y="45063"/>
                </a:moveTo>
                <a:lnTo>
                  <a:pt x="3744125" y="45606"/>
                </a:lnTo>
                <a:lnTo>
                  <a:pt x="3744125" y="70762"/>
                </a:lnTo>
                <a:lnTo>
                  <a:pt x="3782673" y="70762"/>
                </a:lnTo>
                <a:lnTo>
                  <a:pt x="3782673" y="83973"/>
                </a:lnTo>
                <a:lnTo>
                  <a:pt x="3744125" y="83973"/>
                </a:lnTo>
                <a:lnTo>
                  <a:pt x="3744125" y="137903"/>
                </a:lnTo>
                <a:cubicBezTo>
                  <a:pt x="3744125" y="142488"/>
                  <a:pt x="3743672" y="146319"/>
                  <a:pt x="3742768" y="149395"/>
                </a:cubicBezTo>
                <a:cubicBezTo>
                  <a:pt x="3741863" y="152472"/>
                  <a:pt x="3740264" y="154975"/>
                  <a:pt x="3737972" y="156906"/>
                </a:cubicBezTo>
                <a:cubicBezTo>
                  <a:pt x="3735680" y="158836"/>
                  <a:pt x="3732543" y="160254"/>
                  <a:pt x="3728561" y="161159"/>
                </a:cubicBezTo>
                <a:cubicBezTo>
                  <a:pt x="3724580" y="162064"/>
                  <a:pt x="3719452" y="162697"/>
                  <a:pt x="3713178" y="163059"/>
                </a:cubicBezTo>
                <a:lnTo>
                  <a:pt x="3700872" y="163602"/>
                </a:lnTo>
                <a:lnTo>
                  <a:pt x="3695805" y="149124"/>
                </a:lnTo>
                <a:lnTo>
                  <a:pt x="3711912" y="148400"/>
                </a:lnTo>
                <a:cubicBezTo>
                  <a:pt x="3716014" y="148279"/>
                  <a:pt x="3719241" y="147948"/>
                  <a:pt x="3721594" y="147405"/>
                </a:cubicBezTo>
                <a:cubicBezTo>
                  <a:pt x="3723946" y="146862"/>
                  <a:pt x="3725726" y="146047"/>
                  <a:pt x="3726932" y="144961"/>
                </a:cubicBezTo>
                <a:cubicBezTo>
                  <a:pt x="3728139" y="143876"/>
                  <a:pt x="3728923" y="142398"/>
                  <a:pt x="3729285" y="140528"/>
                </a:cubicBezTo>
                <a:cubicBezTo>
                  <a:pt x="3729647" y="138658"/>
                  <a:pt x="3729828" y="136214"/>
                  <a:pt x="3729828" y="133198"/>
                </a:cubicBezTo>
                <a:lnTo>
                  <a:pt x="3729828" y="83973"/>
                </a:lnTo>
                <a:lnTo>
                  <a:pt x="3623777" y="83973"/>
                </a:lnTo>
                <a:lnTo>
                  <a:pt x="3623777" y="70762"/>
                </a:lnTo>
                <a:lnTo>
                  <a:pt x="3729828" y="70762"/>
                </a:lnTo>
                <a:close/>
                <a:moveTo>
                  <a:pt x="640109" y="45063"/>
                </a:moveTo>
                <a:lnTo>
                  <a:pt x="640109" y="59360"/>
                </a:lnTo>
                <a:lnTo>
                  <a:pt x="666169" y="59360"/>
                </a:lnTo>
                <a:lnTo>
                  <a:pt x="666169" y="45063"/>
                </a:lnTo>
                <a:close/>
                <a:moveTo>
                  <a:pt x="603190" y="45063"/>
                </a:moveTo>
                <a:lnTo>
                  <a:pt x="603190" y="59360"/>
                </a:lnTo>
                <a:lnTo>
                  <a:pt x="627983" y="59360"/>
                </a:lnTo>
                <a:lnTo>
                  <a:pt x="627983" y="45063"/>
                </a:lnTo>
                <a:close/>
                <a:moveTo>
                  <a:pt x="3884562" y="38729"/>
                </a:moveTo>
                <a:lnTo>
                  <a:pt x="3884562" y="70219"/>
                </a:lnTo>
                <a:lnTo>
                  <a:pt x="3884562" y="79268"/>
                </a:lnTo>
                <a:lnTo>
                  <a:pt x="3943016" y="79268"/>
                </a:lnTo>
                <a:lnTo>
                  <a:pt x="3943016" y="38729"/>
                </a:lnTo>
                <a:close/>
                <a:moveTo>
                  <a:pt x="790680" y="35472"/>
                </a:moveTo>
                <a:lnTo>
                  <a:pt x="805158" y="36014"/>
                </a:lnTo>
                <a:cubicBezTo>
                  <a:pt x="805158" y="37342"/>
                  <a:pt x="805128" y="39694"/>
                  <a:pt x="805067" y="43073"/>
                </a:cubicBezTo>
                <a:cubicBezTo>
                  <a:pt x="805007" y="46451"/>
                  <a:pt x="804917" y="50040"/>
                  <a:pt x="804796" y="53841"/>
                </a:cubicBezTo>
                <a:cubicBezTo>
                  <a:pt x="804675" y="57641"/>
                  <a:pt x="804585" y="61230"/>
                  <a:pt x="804524" y="64609"/>
                </a:cubicBezTo>
                <a:cubicBezTo>
                  <a:pt x="804464" y="67987"/>
                  <a:pt x="804374" y="70400"/>
                  <a:pt x="804253" y="71848"/>
                </a:cubicBezTo>
                <a:cubicBezTo>
                  <a:pt x="804012" y="76070"/>
                  <a:pt x="803650" y="80112"/>
                  <a:pt x="803167" y="83973"/>
                </a:cubicBezTo>
                <a:cubicBezTo>
                  <a:pt x="802685" y="87834"/>
                  <a:pt x="801961" y="91574"/>
                  <a:pt x="800995" y="95193"/>
                </a:cubicBezTo>
                <a:lnTo>
                  <a:pt x="810949" y="95555"/>
                </a:lnTo>
                <a:lnTo>
                  <a:pt x="810949" y="133017"/>
                </a:lnTo>
                <a:cubicBezTo>
                  <a:pt x="810949" y="135792"/>
                  <a:pt x="811160" y="138024"/>
                  <a:pt x="811583" y="139713"/>
                </a:cubicBezTo>
                <a:cubicBezTo>
                  <a:pt x="812005" y="141402"/>
                  <a:pt x="812699" y="142729"/>
                  <a:pt x="813664" y="143695"/>
                </a:cubicBezTo>
                <a:cubicBezTo>
                  <a:pt x="814629" y="144660"/>
                  <a:pt x="815956" y="145384"/>
                  <a:pt x="817645" y="145866"/>
                </a:cubicBezTo>
                <a:cubicBezTo>
                  <a:pt x="819334" y="146349"/>
                  <a:pt x="821446" y="146651"/>
                  <a:pt x="823979" y="146771"/>
                </a:cubicBezTo>
                <a:cubicBezTo>
                  <a:pt x="830856" y="147374"/>
                  <a:pt x="837733" y="147374"/>
                  <a:pt x="844610" y="146771"/>
                </a:cubicBezTo>
                <a:cubicBezTo>
                  <a:pt x="850040" y="146289"/>
                  <a:pt x="853840" y="145474"/>
                  <a:pt x="856012" y="144328"/>
                </a:cubicBezTo>
                <a:cubicBezTo>
                  <a:pt x="858184" y="143182"/>
                  <a:pt x="859571" y="141040"/>
                  <a:pt x="860174" y="137903"/>
                </a:cubicBezTo>
                <a:cubicBezTo>
                  <a:pt x="860778" y="134767"/>
                  <a:pt x="861200" y="131841"/>
                  <a:pt x="861441" y="129126"/>
                </a:cubicBezTo>
                <a:cubicBezTo>
                  <a:pt x="861682" y="126412"/>
                  <a:pt x="861863" y="123425"/>
                  <a:pt x="861984" y="120168"/>
                </a:cubicBezTo>
                <a:lnTo>
                  <a:pt x="875195" y="125054"/>
                </a:lnTo>
                <a:cubicBezTo>
                  <a:pt x="875075" y="129277"/>
                  <a:pt x="874803" y="133047"/>
                  <a:pt x="874381" y="136365"/>
                </a:cubicBezTo>
                <a:cubicBezTo>
                  <a:pt x="873959" y="139683"/>
                  <a:pt x="873265" y="143333"/>
                  <a:pt x="872300" y="147314"/>
                </a:cubicBezTo>
                <a:cubicBezTo>
                  <a:pt x="871817" y="149245"/>
                  <a:pt x="871063" y="150964"/>
                  <a:pt x="870037" y="152472"/>
                </a:cubicBezTo>
                <a:cubicBezTo>
                  <a:pt x="869012" y="153980"/>
                  <a:pt x="867534" y="155247"/>
                  <a:pt x="865604" y="156272"/>
                </a:cubicBezTo>
                <a:cubicBezTo>
                  <a:pt x="863673" y="157298"/>
                  <a:pt x="861230" y="158142"/>
                  <a:pt x="858274" y="158806"/>
                </a:cubicBezTo>
                <a:cubicBezTo>
                  <a:pt x="855318" y="159470"/>
                  <a:pt x="851668" y="159922"/>
                  <a:pt x="847325" y="160163"/>
                </a:cubicBezTo>
                <a:cubicBezTo>
                  <a:pt x="838035" y="160767"/>
                  <a:pt x="828805" y="160767"/>
                  <a:pt x="819636" y="160163"/>
                </a:cubicBezTo>
                <a:cubicBezTo>
                  <a:pt x="815654" y="159922"/>
                  <a:pt x="812216" y="159409"/>
                  <a:pt x="809320" y="158625"/>
                </a:cubicBezTo>
                <a:cubicBezTo>
                  <a:pt x="806425" y="157841"/>
                  <a:pt x="804072" y="156574"/>
                  <a:pt x="802262" y="154825"/>
                </a:cubicBezTo>
                <a:cubicBezTo>
                  <a:pt x="800453" y="153075"/>
                  <a:pt x="799125" y="150783"/>
                  <a:pt x="798281" y="147948"/>
                </a:cubicBezTo>
                <a:cubicBezTo>
                  <a:pt x="797436" y="145112"/>
                  <a:pt x="797014" y="141523"/>
                  <a:pt x="797014" y="137180"/>
                </a:cubicBezTo>
                <a:lnTo>
                  <a:pt x="797014" y="106414"/>
                </a:lnTo>
                <a:cubicBezTo>
                  <a:pt x="794360" y="112446"/>
                  <a:pt x="790891" y="118147"/>
                  <a:pt x="786608" y="123516"/>
                </a:cubicBezTo>
                <a:cubicBezTo>
                  <a:pt x="782325" y="128885"/>
                  <a:pt x="777167" y="134043"/>
                  <a:pt x="771135" y="138989"/>
                </a:cubicBezTo>
                <a:cubicBezTo>
                  <a:pt x="765102" y="143936"/>
                  <a:pt x="758104" y="148732"/>
                  <a:pt x="750142" y="153377"/>
                </a:cubicBezTo>
                <a:cubicBezTo>
                  <a:pt x="742179" y="158022"/>
                  <a:pt x="733190" y="162576"/>
                  <a:pt x="723176" y="167040"/>
                </a:cubicBezTo>
                <a:lnTo>
                  <a:pt x="715937" y="153648"/>
                </a:lnTo>
                <a:cubicBezTo>
                  <a:pt x="730295" y="147616"/>
                  <a:pt x="742179" y="141734"/>
                  <a:pt x="751589" y="136003"/>
                </a:cubicBezTo>
                <a:cubicBezTo>
                  <a:pt x="761000" y="130272"/>
                  <a:pt x="768510" y="124210"/>
                  <a:pt x="774121" y="117815"/>
                </a:cubicBezTo>
                <a:cubicBezTo>
                  <a:pt x="779731" y="111421"/>
                  <a:pt x="783682" y="104423"/>
                  <a:pt x="785975" y="96822"/>
                </a:cubicBezTo>
                <a:cubicBezTo>
                  <a:pt x="788267" y="89221"/>
                  <a:pt x="789534" y="80595"/>
                  <a:pt x="789775" y="70943"/>
                </a:cubicBezTo>
                <a:cubicBezTo>
                  <a:pt x="789896" y="69495"/>
                  <a:pt x="789986" y="67112"/>
                  <a:pt x="790047" y="63794"/>
                </a:cubicBezTo>
                <a:cubicBezTo>
                  <a:pt x="790107" y="60476"/>
                  <a:pt x="790197" y="56977"/>
                  <a:pt x="790318" y="53298"/>
                </a:cubicBezTo>
                <a:cubicBezTo>
                  <a:pt x="790439" y="49618"/>
                  <a:pt x="790529" y="46089"/>
                  <a:pt x="790589" y="42711"/>
                </a:cubicBezTo>
                <a:cubicBezTo>
                  <a:pt x="790650" y="39332"/>
                  <a:pt x="790680" y="36919"/>
                  <a:pt x="790680" y="35472"/>
                </a:cubicBezTo>
                <a:close/>
                <a:moveTo>
                  <a:pt x="4237444" y="33662"/>
                </a:moveTo>
                <a:cubicBezTo>
                  <a:pt x="4233100" y="33662"/>
                  <a:pt x="4229300" y="34416"/>
                  <a:pt x="4226042" y="35924"/>
                </a:cubicBezTo>
                <a:cubicBezTo>
                  <a:pt x="4222785" y="37432"/>
                  <a:pt x="4220100" y="40117"/>
                  <a:pt x="4217989" y="43977"/>
                </a:cubicBezTo>
                <a:cubicBezTo>
                  <a:pt x="4215878" y="47838"/>
                  <a:pt x="4214309" y="53056"/>
                  <a:pt x="4213284" y="59632"/>
                </a:cubicBezTo>
                <a:cubicBezTo>
                  <a:pt x="4212258" y="66207"/>
                  <a:pt x="4211746" y="74502"/>
                  <a:pt x="4211746" y="84516"/>
                </a:cubicBezTo>
                <a:cubicBezTo>
                  <a:pt x="4211746" y="94650"/>
                  <a:pt x="4212258" y="103005"/>
                  <a:pt x="4213284" y="109581"/>
                </a:cubicBezTo>
                <a:cubicBezTo>
                  <a:pt x="4214309" y="116156"/>
                  <a:pt x="4215878" y="121374"/>
                  <a:pt x="4217989" y="125235"/>
                </a:cubicBezTo>
                <a:cubicBezTo>
                  <a:pt x="4220100" y="129096"/>
                  <a:pt x="4222785" y="131780"/>
                  <a:pt x="4226042" y="133289"/>
                </a:cubicBezTo>
                <a:cubicBezTo>
                  <a:pt x="4229300" y="134797"/>
                  <a:pt x="4233100" y="135551"/>
                  <a:pt x="4237444" y="135551"/>
                </a:cubicBezTo>
                <a:cubicBezTo>
                  <a:pt x="4241908" y="135551"/>
                  <a:pt x="4245768" y="134797"/>
                  <a:pt x="4249026" y="133289"/>
                </a:cubicBezTo>
                <a:cubicBezTo>
                  <a:pt x="4252284" y="131780"/>
                  <a:pt x="4254998" y="129096"/>
                  <a:pt x="4257170" y="125235"/>
                </a:cubicBezTo>
                <a:cubicBezTo>
                  <a:pt x="4259342" y="121374"/>
                  <a:pt x="4260940" y="116156"/>
                  <a:pt x="4261966" y="109581"/>
                </a:cubicBezTo>
                <a:cubicBezTo>
                  <a:pt x="4262992" y="103005"/>
                  <a:pt x="4263504" y="94650"/>
                  <a:pt x="4263504" y="84516"/>
                </a:cubicBezTo>
                <a:cubicBezTo>
                  <a:pt x="4263504" y="74502"/>
                  <a:pt x="4262992" y="66207"/>
                  <a:pt x="4261966" y="59632"/>
                </a:cubicBezTo>
                <a:cubicBezTo>
                  <a:pt x="4260940" y="53056"/>
                  <a:pt x="4259342" y="47838"/>
                  <a:pt x="4257170" y="43977"/>
                </a:cubicBezTo>
                <a:cubicBezTo>
                  <a:pt x="4254998" y="40117"/>
                  <a:pt x="4252284" y="37432"/>
                  <a:pt x="4249026" y="35924"/>
                </a:cubicBezTo>
                <a:cubicBezTo>
                  <a:pt x="4245768" y="34416"/>
                  <a:pt x="4241908" y="33662"/>
                  <a:pt x="4237444" y="33662"/>
                </a:cubicBezTo>
                <a:close/>
                <a:moveTo>
                  <a:pt x="4132669" y="33662"/>
                </a:moveTo>
                <a:cubicBezTo>
                  <a:pt x="4128326" y="33662"/>
                  <a:pt x="4124525" y="34416"/>
                  <a:pt x="4121268" y="35924"/>
                </a:cubicBezTo>
                <a:cubicBezTo>
                  <a:pt x="4118010" y="37432"/>
                  <a:pt x="4115326" y="40117"/>
                  <a:pt x="4113214" y="43977"/>
                </a:cubicBezTo>
                <a:cubicBezTo>
                  <a:pt x="4111103" y="47838"/>
                  <a:pt x="4109534" y="53056"/>
                  <a:pt x="4108509" y="59632"/>
                </a:cubicBezTo>
                <a:cubicBezTo>
                  <a:pt x="4107483" y="66207"/>
                  <a:pt x="4106970" y="74502"/>
                  <a:pt x="4106970" y="84516"/>
                </a:cubicBezTo>
                <a:cubicBezTo>
                  <a:pt x="4106970" y="94650"/>
                  <a:pt x="4107483" y="103005"/>
                  <a:pt x="4108509" y="109581"/>
                </a:cubicBezTo>
                <a:cubicBezTo>
                  <a:pt x="4109534" y="116156"/>
                  <a:pt x="4111103" y="121374"/>
                  <a:pt x="4113214" y="125235"/>
                </a:cubicBezTo>
                <a:cubicBezTo>
                  <a:pt x="4115326" y="129096"/>
                  <a:pt x="4118010" y="131780"/>
                  <a:pt x="4121268" y="133289"/>
                </a:cubicBezTo>
                <a:cubicBezTo>
                  <a:pt x="4124525" y="134797"/>
                  <a:pt x="4128326" y="135551"/>
                  <a:pt x="4132669" y="135551"/>
                </a:cubicBezTo>
                <a:cubicBezTo>
                  <a:pt x="4137133" y="135551"/>
                  <a:pt x="4140994" y="134797"/>
                  <a:pt x="4144251" y="133289"/>
                </a:cubicBezTo>
                <a:cubicBezTo>
                  <a:pt x="4147509" y="131780"/>
                  <a:pt x="4150223" y="129096"/>
                  <a:pt x="4152395" y="125235"/>
                </a:cubicBezTo>
                <a:cubicBezTo>
                  <a:pt x="4154567" y="121374"/>
                  <a:pt x="4156166" y="116156"/>
                  <a:pt x="4157191" y="109581"/>
                </a:cubicBezTo>
                <a:cubicBezTo>
                  <a:pt x="4158216" y="103005"/>
                  <a:pt x="4158729" y="94650"/>
                  <a:pt x="4158729" y="84516"/>
                </a:cubicBezTo>
                <a:cubicBezTo>
                  <a:pt x="4158729" y="74502"/>
                  <a:pt x="4158216" y="66207"/>
                  <a:pt x="4157191" y="59632"/>
                </a:cubicBezTo>
                <a:cubicBezTo>
                  <a:pt x="4156166" y="53056"/>
                  <a:pt x="4154567" y="47838"/>
                  <a:pt x="4152395" y="43977"/>
                </a:cubicBezTo>
                <a:cubicBezTo>
                  <a:pt x="4150223" y="40117"/>
                  <a:pt x="4147509" y="37432"/>
                  <a:pt x="4144251" y="35924"/>
                </a:cubicBezTo>
                <a:cubicBezTo>
                  <a:pt x="4140994" y="34416"/>
                  <a:pt x="4137133" y="33662"/>
                  <a:pt x="4132669" y="33662"/>
                </a:cubicBezTo>
                <a:close/>
                <a:moveTo>
                  <a:pt x="3508314" y="22984"/>
                </a:moveTo>
                <a:lnTo>
                  <a:pt x="3508314" y="40901"/>
                </a:lnTo>
                <a:lnTo>
                  <a:pt x="3533651" y="40901"/>
                </a:lnTo>
                <a:lnTo>
                  <a:pt x="3533651" y="22984"/>
                </a:lnTo>
                <a:close/>
                <a:moveTo>
                  <a:pt x="249746" y="22803"/>
                </a:moveTo>
                <a:cubicBezTo>
                  <a:pt x="242869" y="23286"/>
                  <a:pt x="236173" y="23678"/>
                  <a:pt x="229657" y="23980"/>
                </a:cubicBezTo>
                <a:cubicBezTo>
                  <a:pt x="223142" y="24281"/>
                  <a:pt x="216869" y="24553"/>
                  <a:pt x="210836" y="24794"/>
                </a:cubicBezTo>
                <a:cubicBezTo>
                  <a:pt x="211801" y="25880"/>
                  <a:pt x="212857" y="27117"/>
                  <a:pt x="214003" y="28504"/>
                </a:cubicBezTo>
                <a:cubicBezTo>
                  <a:pt x="215149" y="29892"/>
                  <a:pt x="216265" y="31369"/>
                  <a:pt x="217351" y="32938"/>
                </a:cubicBezTo>
                <a:cubicBezTo>
                  <a:pt x="218437" y="34506"/>
                  <a:pt x="219463" y="35984"/>
                  <a:pt x="220428" y="37372"/>
                </a:cubicBezTo>
                <a:cubicBezTo>
                  <a:pt x="221393" y="38759"/>
                  <a:pt x="222237" y="39996"/>
                  <a:pt x="222961" y="41082"/>
                </a:cubicBezTo>
                <a:lnTo>
                  <a:pt x="215541" y="45968"/>
                </a:lnTo>
                <a:lnTo>
                  <a:pt x="254994" y="45968"/>
                </a:lnTo>
                <a:cubicBezTo>
                  <a:pt x="254270" y="44400"/>
                  <a:pt x="253395" y="42711"/>
                  <a:pt x="252370" y="40901"/>
                </a:cubicBezTo>
                <a:cubicBezTo>
                  <a:pt x="251344" y="39091"/>
                  <a:pt x="250258" y="37342"/>
                  <a:pt x="249112" y="35653"/>
                </a:cubicBezTo>
                <a:cubicBezTo>
                  <a:pt x="247966" y="33963"/>
                  <a:pt x="246850" y="32365"/>
                  <a:pt x="245764" y="30857"/>
                </a:cubicBezTo>
                <a:cubicBezTo>
                  <a:pt x="244678" y="29349"/>
                  <a:pt x="243713" y="28052"/>
                  <a:pt x="242869" y="26966"/>
                </a:cubicBezTo>
                <a:close/>
                <a:moveTo>
                  <a:pt x="4335770" y="21717"/>
                </a:moveTo>
                <a:lnTo>
                  <a:pt x="4346448" y="21717"/>
                </a:lnTo>
                <a:lnTo>
                  <a:pt x="4346448" y="147314"/>
                </a:lnTo>
                <a:lnTo>
                  <a:pt x="4330160" y="147314"/>
                </a:lnTo>
                <a:lnTo>
                  <a:pt x="4330160" y="36557"/>
                </a:lnTo>
                <a:lnTo>
                  <a:pt x="4299032" y="42530"/>
                </a:lnTo>
                <a:lnTo>
                  <a:pt x="4299032" y="29318"/>
                </a:lnTo>
                <a:close/>
                <a:moveTo>
                  <a:pt x="4030970" y="21717"/>
                </a:moveTo>
                <a:lnTo>
                  <a:pt x="4041648" y="21717"/>
                </a:lnTo>
                <a:lnTo>
                  <a:pt x="4041648" y="147314"/>
                </a:lnTo>
                <a:lnTo>
                  <a:pt x="4025360" y="147314"/>
                </a:lnTo>
                <a:lnTo>
                  <a:pt x="4025360" y="36557"/>
                </a:lnTo>
                <a:lnTo>
                  <a:pt x="3994232" y="42530"/>
                </a:lnTo>
                <a:lnTo>
                  <a:pt x="3994232" y="29318"/>
                </a:lnTo>
                <a:close/>
                <a:moveTo>
                  <a:pt x="1659903" y="21175"/>
                </a:moveTo>
                <a:lnTo>
                  <a:pt x="1659903" y="35472"/>
                </a:lnTo>
                <a:lnTo>
                  <a:pt x="1741341" y="35472"/>
                </a:lnTo>
                <a:lnTo>
                  <a:pt x="1741341" y="21175"/>
                </a:lnTo>
                <a:close/>
                <a:moveTo>
                  <a:pt x="640109" y="20632"/>
                </a:moveTo>
                <a:lnTo>
                  <a:pt x="640109" y="34929"/>
                </a:lnTo>
                <a:lnTo>
                  <a:pt x="666169" y="34929"/>
                </a:lnTo>
                <a:lnTo>
                  <a:pt x="666169" y="20632"/>
                </a:lnTo>
                <a:close/>
                <a:moveTo>
                  <a:pt x="603190" y="20632"/>
                </a:moveTo>
                <a:lnTo>
                  <a:pt x="603190" y="34929"/>
                </a:lnTo>
                <a:lnTo>
                  <a:pt x="627983" y="34929"/>
                </a:lnTo>
                <a:lnTo>
                  <a:pt x="627983" y="20632"/>
                </a:lnTo>
                <a:close/>
                <a:moveTo>
                  <a:pt x="4237444" y="19908"/>
                </a:moveTo>
                <a:cubicBezTo>
                  <a:pt x="4243718" y="19908"/>
                  <a:pt x="4249478" y="20843"/>
                  <a:pt x="4254727" y="22713"/>
                </a:cubicBezTo>
                <a:cubicBezTo>
                  <a:pt x="4259976" y="24583"/>
                  <a:pt x="4264470" y="27961"/>
                  <a:pt x="4268210" y="32847"/>
                </a:cubicBezTo>
                <a:cubicBezTo>
                  <a:pt x="4271950" y="37734"/>
                  <a:pt x="4274846" y="44339"/>
                  <a:pt x="4276896" y="52664"/>
                </a:cubicBezTo>
                <a:cubicBezTo>
                  <a:pt x="4278948" y="60989"/>
                  <a:pt x="4279973" y="71606"/>
                  <a:pt x="4279973" y="84516"/>
                </a:cubicBezTo>
                <a:cubicBezTo>
                  <a:pt x="4279973" y="97425"/>
                  <a:pt x="4278948" y="108073"/>
                  <a:pt x="4276896" y="116458"/>
                </a:cubicBezTo>
                <a:cubicBezTo>
                  <a:pt x="4274846" y="124843"/>
                  <a:pt x="4271950" y="131449"/>
                  <a:pt x="4268210" y="136275"/>
                </a:cubicBezTo>
                <a:cubicBezTo>
                  <a:pt x="4264470" y="141101"/>
                  <a:pt x="4259976" y="144449"/>
                  <a:pt x="4254727" y="146319"/>
                </a:cubicBezTo>
                <a:cubicBezTo>
                  <a:pt x="4249478" y="148189"/>
                  <a:pt x="4243718" y="149124"/>
                  <a:pt x="4237444" y="149124"/>
                </a:cubicBezTo>
                <a:cubicBezTo>
                  <a:pt x="4231170" y="149124"/>
                  <a:pt x="4225439" y="148189"/>
                  <a:pt x="4220252" y="146319"/>
                </a:cubicBezTo>
                <a:cubicBezTo>
                  <a:pt x="4215063" y="144449"/>
                  <a:pt x="4210600" y="141101"/>
                  <a:pt x="4206859" y="136275"/>
                </a:cubicBezTo>
                <a:cubicBezTo>
                  <a:pt x="4203119" y="131449"/>
                  <a:pt x="4200223" y="124843"/>
                  <a:pt x="4198172" y="116458"/>
                </a:cubicBezTo>
                <a:cubicBezTo>
                  <a:pt x="4196121" y="108073"/>
                  <a:pt x="4195096" y="97425"/>
                  <a:pt x="4195096" y="84516"/>
                </a:cubicBezTo>
                <a:cubicBezTo>
                  <a:pt x="4195096" y="71606"/>
                  <a:pt x="4196121" y="60989"/>
                  <a:pt x="4198172" y="52664"/>
                </a:cubicBezTo>
                <a:cubicBezTo>
                  <a:pt x="4200223" y="44339"/>
                  <a:pt x="4203119" y="37734"/>
                  <a:pt x="4206859" y="32847"/>
                </a:cubicBezTo>
                <a:cubicBezTo>
                  <a:pt x="4210600" y="27961"/>
                  <a:pt x="4215063" y="24583"/>
                  <a:pt x="4220252" y="22713"/>
                </a:cubicBezTo>
                <a:cubicBezTo>
                  <a:pt x="4225439" y="20843"/>
                  <a:pt x="4231170" y="19908"/>
                  <a:pt x="4237444" y="19908"/>
                </a:cubicBezTo>
                <a:close/>
                <a:moveTo>
                  <a:pt x="4132669" y="19908"/>
                </a:moveTo>
                <a:cubicBezTo>
                  <a:pt x="4138942" y="19908"/>
                  <a:pt x="4144704" y="20843"/>
                  <a:pt x="4149952" y="22713"/>
                </a:cubicBezTo>
                <a:cubicBezTo>
                  <a:pt x="4155200" y="24583"/>
                  <a:pt x="4159694" y="27961"/>
                  <a:pt x="4163435" y="32847"/>
                </a:cubicBezTo>
                <a:cubicBezTo>
                  <a:pt x="4167174" y="37734"/>
                  <a:pt x="4170070" y="44339"/>
                  <a:pt x="4172122" y="52664"/>
                </a:cubicBezTo>
                <a:cubicBezTo>
                  <a:pt x="4174172" y="60989"/>
                  <a:pt x="4175198" y="71606"/>
                  <a:pt x="4175198" y="84516"/>
                </a:cubicBezTo>
                <a:cubicBezTo>
                  <a:pt x="4175198" y="97425"/>
                  <a:pt x="4174172" y="108073"/>
                  <a:pt x="4172122" y="116458"/>
                </a:cubicBezTo>
                <a:cubicBezTo>
                  <a:pt x="4170070" y="124843"/>
                  <a:pt x="4167174" y="131449"/>
                  <a:pt x="4163435" y="136275"/>
                </a:cubicBezTo>
                <a:cubicBezTo>
                  <a:pt x="4159694" y="141101"/>
                  <a:pt x="4155200" y="144449"/>
                  <a:pt x="4149952" y="146319"/>
                </a:cubicBezTo>
                <a:cubicBezTo>
                  <a:pt x="4144704" y="148189"/>
                  <a:pt x="4138942" y="149124"/>
                  <a:pt x="4132669" y="149124"/>
                </a:cubicBezTo>
                <a:cubicBezTo>
                  <a:pt x="4126395" y="149124"/>
                  <a:pt x="4120664" y="148189"/>
                  <a:pt x="4115476" y="146319"/>
                </a:cubicBezTo>
                <a:cubicBezTo>
                  <a:pt x="4110288" y="144449"/>
                  <a:pt x="4105824" y="141101"/>
                  <a:pt x="4102084" y="136275"/>
                </a:cubicBezTo>
                <a:cubicBezTo>
                  <a:pt x="4098344" y="131449"/>
                  <a:pt x="4095448" y="124843"/>
                  <a:pt x="4093397" y="116458"/>
                </a:cubicBezTo>
                <a:cubicBezTo>
                  <a:pt x="4091346" y="108073"/>
                  <a:pt x="4090320" y="97425"/>
                  <a:pt x="4090320" y="84516"/>
                </a:cubicBezTo>
                <a:cubicBezTo>
                  <a:pt x="4090320" y="71606"/>
                  <a:pt x="4091346" y="60989"/>
                  <a:pt x="4093397" y="52664"/>
                </a:cubicBezTo>
                <a:cubicBezTo>
                  <a:pt x="4095448" y="44339"/>
                  <a:pt x="4098344" y="37734"/>
                  <a:pt x="4102084" y="32847"/>
                </a:cubicBezTo>
                <a:cubicBezTo>
                  <a:pt x="4105824" y="27961"/>
                  <a:pt x="4110288" y="24583"/>
                  <a:pt x="4115476" y="22713"/>
                </a:cubicBezTo>
                <a:cubicBezTo>
                  <a:pt x="4120664" y="20843"/>
                  <a:pt x="4126395" y="19908"/>
                  <a:pt x="4132669" y="19908"/>
                </a:cubicBezTo>
                <a:close/>
                <a:moveTo>
                  <a:pt x="2717882" y="14659"/>
                </a:moveTo>
                <a:lnTo>
                  <a:pt x="2730370" y="15021"/>
                </a:lnTo>
                <a:lnTo>
                  <a:pt x="2730370" y="123244"/>
                </a:lnTo>
                <a:lnTo>
                  <a:pt x="2717882" y="123244"/>
                </a:lnTo>
                <a:close/>
                <a:moveTo>
                  <a:pt x="431264" y="14117"/>
                </a:moveTo>
                <a:lnTo>
                  <a:pt x="509264" y="14117"/>
                </a:lnTo>
                <a:lnTo>
                  <a:pt x="509264" y="27509"/>
                </a:lnTo>
                <a:cubicBezTo>
                  <a:pt x="503955" y="33541"/>
                  <a:pt x="498647" y="39242"/>
                  <a:pt x="493338" y="44611"/>
                </a:cubicBezTo>
                <a:cubicBezTo>
                  <a:pt x="488029" y="49980"/>
                  <a:pt x="482299" y="55077"/>
                  <a:pt x="476145" y="59903"/>
                </a:cubicBezTo>
                <a:lnTo>
                  <a:pt x="476145" y="76553"/>
                </a:lnTo>
                <a:lnTo>
                  <a:pt x="516865" y="76553"/>
                </a:lnTo>
                <a:lnTo>
                  <a:pt x="516865" y="89945"/>
                </a:lnTo>
                <a:lnTo>
                  <a:pt x="476145" y="89945"/>
                </a:lnTo>
                <a:lnTo>
                  <a:pt x="476145" y="141523"/>
                </a:lnTo>
                <a:cubicBezTo>
                  <a:pt x="476145" y="145504"/>
                  <a:pt x="475783" y="148852"/>
                  <a:pt x="475060" y="151567"/>
                </a:cubicBezTo>
                <a:cubicBezTo>
                  <a:pt x="474336" y="154282"/>
                  <a:pt x="473009" y="156453"/>
                  <a:pt x="471078" y="158082"/>
                </a:cubicBezTo>
                <a:cubicBezTo>
                  <a:pt x="469148" y="159711"/>
                  <a:pt x="466584" y="160948"/>
                  <a:pt x="463387" y="161792"/>
                </a:cubicBezTo>
                <a:cubicBezTo>
                  <a:pt x="460189" y="162637"/>
                  <a:pt x="456178" y="163180"/>
                  <a:pt x="451352" y="163421"/>
                </a:cubicBezTo>
                <a:lnTo>
                  <a:pt x="441760" y="164145"/>
                </a:lnTo>
                <a:lnTo>
                  <a:pt x="437417" y="150029"/>
                </a:lnTo>
                <a:lnTo>
                  <a:pt x="448999" y="149305"/>
                </a:lnTo>
                <a:cubicBezTo>
                  <a:pt x="451895" y="149184"/>
                  <a:pt x="454217" y="148883"/>
                  <a:pt x="455967" y="148400"/>
                </a:cubicBezTo>
                <a:cubicBezTo>
                  <a:pt x="457716" y="147917"/>
                  <a:pt x="459073" y="147193"/>
                  <a:pt x="460039" y="146228"/>
                </a:cubicBezTo>
                <a:cubicBezTo>
                  <a:pt x="461004" y="145263"/>
                  <a:pt x="461667" y="143996"/>
                  <a:pt x="462029" y="142428"/>
                </a:cubicBezTo>
                <a:cubicBezTo>
                  <a:pt x="462391" y="140859"/>
                  <a:pt x="462572" y="138869"/>
                  <a:pt x="462572" y="136456"/>
                </a:cubicBezTo>
                <a:lnTo>
                  <a:pt x="462572" y="89945"/>
                </a:lnTo>
                <a:lnTo>
                  <a:pt x="423844" y="89945"/>
                </a:lnTo>
                <a:lnTo>
                  <a:pt x="423844" y="76553"/>
                </a:lnTo>
                <a:lnTo>
                  <a:pt x="462572" y="76553"/>
                </a:lnTo>
                <a:lnTo>
                  <a:pt x="462572" y="55017"/>
                </a:lnTo>
                <a:cubicBezTo>
                  <a:pt x="467760" y="50915"/>
                  <a:pt x="472797" y="46602"/>
                  <a:pt x="477684" y="42077"/>
                </a:cubicBezTo>
                <a:cubicBezTo>
                  <a:pt x="482570" y="37553"/>
                  <a:pt x="487306" y="32757"/>
                  <a:pt x="491890" y="27690"/>
                </a:cubicBezTo>
                <a:lnTo>
                  <a:pt x="431264" y="27690"/>
                </a:lnTo>
                <a:close/>
                <a:moveTo>
                  <a:pt x="2769822" y="12669"/>
                </a:moveTo>
                <a:lnTo>
                  <a:pt x="2867368" y="12669"/>
                </a:lnTo>
                <a:lnTo>
                  <a:pt x="2867368" y="24794"/>
                </a:lnTo>
                <a:lnTo>
                  <a:pt x="2822486" y="24794"/>
                </a:lnTo>
                <a:lnTo>
                  <a:pt x="2822486" y="49407"/>
                </a:lnTo>
                <a:lnTo>
                  <a:pt x="2858500" y="49407"/>
                </a:lnTo>
                <a:lnTo>
                  <a:pt x="2858500" y="121254"/>
                </a:lnTo>
                <a:cubicBezTo>
                  <a:pt x="2858500" y="124873"/>
                  <a:pt x="2858228" y="127799"/>
                  <a:pt x="2857686" y="130031"/>
                </a:cubicBezTo>
                <a:cubicBezTo>
                  <a:pt x="2857143" y="132263"/>
                  <a:pt x="2856208" y="134073"/>
                  <a:pt x="2854880" y="135460"/>
                </a:cubicBezTo>
                <a:cubicBezTo>
                  <a:pt x="2853553" y="136848"/>
                  <a:pt x="2851744" y="137903"/>
                  <a:pt x="2849451" y="138627"/>
                </a:cubicBezTo>
                <a:cubicBezTo>
                  <a:pt x="2847159" y="139351"/>
                  <a:pt x="2844263" y="139894"/>
                  <a:pt x="2840764" y="140256"/>
                </a:cubicBezTo>
                <a:lnTo>
                  <a:pt x="2832802" y="141161"/>
                </a:lnTo>
                <a:lnTo>
                  <a:pt x="2828820" y="127950"/>
                </a:lnTo>
                <a:lnTo>
                  <a:pt x="2836783" y="127226"/>
                </a:lnTo>
                <a:cubicBezTo>
                  <a:pt x="2838834" y="127105"/>
                  <a:pt x="2840463" y="126864"/>
                  <a:pt x="2841670" y="126502"/>
                </a:cubicBezTo>
                <a:cubicBezTo>
                  <a:pt x="2842876" y="126140"/>
                  <a:pt x="2843811" y="125597"/>
                  <a:pt x="2844474" y="124873"/>
                </a:cubicBezTo>
                <a:cubicBezTo>
                  <a:pt x="2845138" y="124149"/>
                  <a:pt x="2845560" y="123094"/>
                  <a:pt x="2845741" y="121706"/>
                </a:cubicBezTo>
                <a:cubicBezTo>
                  <a:pt x="2845922" y="120319"/>
                  <a:pt x="2846013" y="118539"/>
                  <a:pt x="2846013" y="116367"/>
                </a:cubicBezTo>
                <a:lnTo>
                  <a:pt x="2846013" y="62075"/>
                </a:lnTo>
                <a:lnTo>
                  <a:pt x="2822486" y="62075"/>
                </a:lnTo>
                <a:lnTo>
                  <a:pt x="2822486" y="164688"/>
                </a:lnTo>
                <a:lnTo>
                  <a:pt x="2809999" y="164688"/>
                </a:lnTo>
                <a:lnTo>
                  <a:pt x="2809999" y="62075"/>
                </a:lnTo>
                <a:lnTo>
                  <a:pt x="2788282" y="62075"/>
                </a:lnTo>
                <a:lnTo>
                  <a:pt x="2788282" y="139532"/>
                </a:lnTo>
                <a:lnTo>
                  <a:pt x="2775794" y="139532"/>
                </a:lnTo>
                <a:lnTo>
                  <a:pt x="2775794" y="49407"/>
                </a:lnTo>
                <a:lnTo>
                  <a:pt x="2809999" y="49407"/>
                </a:lnTo>
                <a:lnTo>
                  <a:pt x="2809999" y="24794"/>
                </a:lnTo>
                <a:lnTo>
                  <a:pt x="2769822" y="24794"/>
                </a:lnTo>
                <a:close/>
                <a:moveTo>
                  <a:pt x="966769" y="12669"/>
                </a:moveTo>
                <a:lnTo>
                  <a:pt x="1045312" y="12669"/>
                </a:lnTo>
                <a:lnTo>
                  <a:pt x="1045312" y="24975"/>
                </a:lnTo>
                <a:cubicBezTo>
                  <a:pt x="1042054" y="32576"/>
                  <a:pt x="1038103" y="39544"/>
                  <a:pt x="1033458" y="45878"/>
                </a:cubicBezTo>
                <a:cubicBezTo>
                  <a:pt x="1028813" y="52212"/>
                  <a:pt x="1023233" y="58093"/>
                  <a:pt x="1016718" y="63523"/>
                </a:cubicBezTo>
                <a:cubicBezTo>
                  <a:pt x="1022509" y="67384"/>
                  <a:pt x="1029024" y="70701"/>
                  <a:pt x="1036263" y="73476"/>
                </a:cubicBezTo>
                <a:cubicBezTo>
                  <a:pt x="1043502" y="76251"/>
                  <a:pt x="1051766" y="78725"/>
                  <a:pt x="1061057" y="80896"/>
                </a:cubicBezTo>
                <a:lnTo>
                  <a:pt x="1055084" y="92841"/>
                </a:lnTo>
                <a:cubicBezTo>
                  <a:pt x="1045191" y="89704"/>
                  <a:pt x="1036353" y="86446"/>
                  <a:pt x="1028572" y="83068"/>
                </a:cubicBezTo>
                <a:cubicBezTo>
                  <a:pt x="1020790" y="79690"/>
                  <a:pt x="1013521" y="75648"/>
                  <a:pt x="1006764" y="70943"/>
                </a:cubicBezTo>
                <a:cubicBezTo>
                  <a:pt x="995906" y="78182"/>
                  <a:pt x="982875" y="84516"/>
                  <a:pt x="967673" y="89945"/>
                </a:cubicBezTo>
                <a:lnTo>
                  <a:pt x="962244" y="78363"/>
                </a:lnTo>
                <a:cubicBezTo>
                  <a:pt x="975395" y="73899"/>
                  <a:pt x="986796" y="68590"/>
                  <a:pt x="996449" y="62437"/>
                </a:cubicBezTo>
                <a:cubicBezTo>
                  <a:pt x="988244" y="54957"/>
                  <a:pt x="980402" y="45244"/>
                  <a:pt x="972922" y="33300"/>
                </a:cubicBezTo>
                <a:lnTo>
                  <a:pt x="982513" y="26785"/>
                </a:lnTo>
                <a:cubicBezTo>
                  <a:pt x="986133" y="32576"/>
                  <a:pt x="989843" y="37854"/>
                  <a:pt x="993643" y="42620"/>
                </a:cubicBezTo>
                <a:cubicBezTo>
                  <a:pt x="997444" y="47386"/>
                  <a:pt x="1001636" y="51699"/>
                  <a:pt x="1006221" y="55560"/>
                </a:cubicBezTo>
                <a:cubicBezTo>
                  <a:pt x="1016718" y="46994"/>
                  <a:pt x="1024982" y="36799"/>
                  <a:pt x="1031015" y="24975"/>
                </a:cubicBezTo>
                <a:lnTo>
                  <a:pt x="966769" y="24975"/>
                </a:lnTo>
                <a:close/>
                <a:moveTo>
                  <a:pt x="911752" y="11402"/>
                </a:moveTo>
                <a:lnTo>
                  <a:pt x="924420" y="11764"/>
                </a:lnTo>
                <a:lnTo>
                  <a:pt x="924420" y="89221"/>
                </a:lnTo>
                <a:lnTo>
                  <a:pt x="911752" y="89221"/>
                </a:lnTo>
                <a:close/>
                <a:moveTo>
                  <a:pt x="3448774" y="11221"/>
                </a:moveTo>
                <a:lnTo>
                  <a:pt x="3593373" y="11221"/>
                </a:lnTo>
                <a:lnTo>
                  <a:pt x="3593373" y="22984"/>
                </a:lnTo>
                <a:lnTo>
                  <a:pt x="3546138" y="22984"/>
                </a:lnTo>
                <a:lnTo>
                  <a:pt x="3546138" y="40901"/>
                </a:lnTo>
                <a:lnTo>
                  <a:pt x="3585229" y="40901"/>
                </a:lnTo>
                <a:lnTo>
                  <a:pt x="3585229" y="81258"/>
                </a:lnTo>
                <a:lnTo>
                  <a:pt x="3456918" y="81258"/>
                </a:lnTo>
                <a:lnTo>
                  <a:pt x="3456918" y="40901"/>
                </a:lnTo>
                <a:lnTo>
                  <a:pt x="3496008" y="40901"/>
                </a:lnTo>
                <a:lnTo>
                  <a:pt x="3496008" y="22984"/>
                </a:lnTo>
                <a:lnTo>
                  <a:pt x="3448774" y="22984"/>
                </a:lnTo>
                <a:close/>
                <a:moveTo>
                  <a:pt x="744712" y="11221"/>
                </a:moveTo>
                <a:lnTo>
                  <a:pt x="851307" y="11221"/>
                </a:lnTo>
                <a:lnTo>
                  <a:pt x="851307" y="111481"/>
                </a:lnTo>
                <a:lnTo>
                  <a:pt x="837191" y="111481"/>
                </a:lnTo>
                <a:lnTo>
                  <a:pt x="837191" y="24613"/>
                </a:lnTo>
                <a:lnTo>
                  <a:pt x="758828" y="24613"/>
                </a:lnTo>
                <a:lnTo>
                  <a:pt x="758828" y="111481"/>
                </a:lnTo>
                <a:lnTo>
                  <a:pt x="744712" y="111481"/>
                </a:lnTo>
                <a:close/>
                <a:moveTo>
                  <a:pt x="591246" y="10316"/>
                </a:moveTo>
                <a:lnTo>
                  <a:pt x="678113" y="10316"/>
                </a:lnTo>
                <a:lnTo>
                  <a:pt x="678113" y="69676"/>
                </a:lnTo>
                <a:lnTo>
                  <a:pt x="640109" y="69676"/>
                </a:lnTo>
                <a:lnTo>
                  <a:pt x="640109" y="82163"/>
                </a:lnTo>
                <a:lnTo>
                  <a:pt x="684810" y="82163"/>
                </a:lnTo>
                <a:lnTo>
                  <a:pt x="684810" y="121978"/>
                </a:lnTo>
                <a:cubicBezTo>
                  <a:pt x="684810" y="125356"/>
                  <a:pt x="684538" y="128161"/>
                  <a:pt x="683995" y="130393"/>
                </a:cubicBezTo>
                <a:cubicBezTo>
                  <a:pt x="683452" y="132625"/>
                  <a:pt x="682487" y="134435"/>
                  <a:pt x="681100" y="135822"/>
                </a:cubicBezTo>
                <a:cubicBezTo>
                  <a:pt x="679712" y="137210"/>
                  <a:pt x="677872" y="138265"/>
                  <a:pt x="675580" y="138989"/>
                </a:cubicBezTo>
                <a:cubicBezTo>
                  <a:pt x="673287" y="139713"/>
                  <a:pt x="670332" y="140256"/>
                  <a:pt x="666712" y="140618"/>
                </a:cubicBezTo>
                <a:lnTo>
                  <a:pt x="656577" y="141704"/>
                </a:lnTo>
                <a:lnTo>
                  <a:pt x="653139" y="130845"/>
                </a:lnTo>
                <a:lnTo>
                  <a:pt x="662369" y="130122"/>
                </a:lnTo>
                <a:cubicBezTo>
                  <a:pt x="664540" y="129880"/>
                  <a:pt x="666320" y="129579"/>
                  <a:pt x="667707" y="129217"/>
                </a:cubicBezTo>
                <a:cubicBezTo>
                  <a:pt x="669095" y="128855"/>
                  <a:pt x="670181" y="128312"/>
                  <a:pt x="670965" y="127588"/>
                </a:cubicBezTo>
                <a:cubicBezTo>
                  <a:pt x="671749" y="126864"/>
                  <a:pt x="672292" y="125929"/>
                  <a:pt x="672594" y="124783"/>
                </a:cubicBezTo>
                <a:cubicBezTo>
                  <a:pt x="672895" y="123637"/>
                  <a:pt x="673046" y="122098"/>
                  <a:pt x="673046" y="120168"/>
                </a:cubicBezTo>
                <a:lnTo>
                  <a:pt x="673046" y="92660"/>
                </a:lnTo>
                <a:lnTo>
                  <a:pt x="640109" y="92660"/>
                </a:lnTo>
                <a:lnTo>
                  <a:pt x="640109" y="111300"/>
                </a:lnTo>
                <a:cubicBezTo>
                  <a:pt x="642522" y="111059"/>
                  <a:pt x="644905" y="110848"/>
                  <a:pt x="647257" y="110667"/>
                </a:cubicBezTo>
                <a:cubicBezTo>
                  <a:pt x="649610" y="110486"/>
                  <a:pt x="651932" y="110275"/>
                  <a:pt x="654225" y="110033"/>
                </a:cubicBezTo>
                <a:cubicBezTo>
                  <a:pt x="653260" y="107982"/>
                  <a:pt x="652325" y="106052"/>
                  <a:pt x="651420" y="104242"/>
                </a:cubicBezTo>
                <a:cubicBezTo>
                  <a:pt x="650515" y="102432"/>
                  <a:pt x="649640" y="100743"/>
                  <a:pt x="648796" y="99175"/>
                </a:cubicBezTo>
                <a:lnTo>
                  <a:pt x="657120" y="95736"/>
                </a:lnTo>
                <a:cubicBezTo>
                  <a:pt x="659171" y="99597"/>
                  <a:pt x="661343" y="103910"/>
                  <a:pt x="663635" y="108676"/>
                </a:cubicBezTo>
                <a:cubicBezTo>
                  <a:pt x="665928" y="113442"/>
                  <a:pt x="668039" y="118298"/>
                  <a:pt x="669970" y="123244"/>
                </a:cubicBezTo>
                <a:lnTo>
                  <a:pt x="661283" y="128131"/>
                </a:lnTo>
                <a:lnTo>
                  <a:pt x="658387" y="119987"/>
                </a:lnTo>
                <a:cubicBezTo>
                  <a:pt x="649459" y="120952"/>
                  <a:pt x="640109" y="121766"/>
                  <a:pt x="630336" y="122430"/>
                </a:cubicBezTo>
                <a:cubicBezTo>
                  <a:pt x="620563" y="123094"/>
                  <a:pt x="611635" y="123787"/>
                  <a:pt x="603552" y="124511"/>
                </a:cubicBezTo>
                <a:lnTo>
                  <a:pt x="602647" y="113834"/>
                </a:lnTo>
                <a:cubicBezTo>
                  <a:pt x="606508" y="113592"/>
                  <a:pt x="610549" y="113351"/>
                  <a:pt x="614772" y="113110"/>
                </a:cubicBezTo>
                <a:cubicBezTo>
                  <a:pt x="618995" y="112869"/>
                  <a:pt x="623399" y="112627"/>
                  <a:pt x="627983" y="112386"/>
                </a:cubicBezTo>
                <a:lnTo>
                  <a:pt x="627983" y="92660"/>
                </a:lnTo>
                <a:lnTo>
                  <a:pt x="597037" y="92660"/>
                </a:lnTo>
                <a:lnTo>
                  <a:pt x="597037" y="139713"/>
                </a:lnTo>
                <a:lnTo>
                  <a:pt x="585454" y="139713"/>
                </a:lnTo>
                <a:lnTo>
                  <a:pt x="585454" y="82163"/>
                </a:lnTo>
                <a:lnTo>
                  <a:pt x="627983" y="82163"/>
                </a:lnTo>
                <a:lnTo>
                  <a:pt x="627983" y="69676"/>
                </a:lnTo>
                <a:lnTo>
                  <a:pt x="591246" y="69676"/>
                </a:lnTo>
                <a:close/>
                <a:moveTo>
                  <a:pt x="1646330" y="10135"/>
                </a:moveTo>
                <a:lnTo>
                  <a:pt x="1754915" y="10135"/>
                </a:lnTo>
                <a:lnTo>
                  <a:pt x="1754915" y="72210"/>
                </a:lnTo>
                <a:lnTo>
                  <a:pt x="1646330" y="72210"/>
                </a:lnTo>
                <a:close/>
                <a:moveTo>
                  <a:pt x="549621" y="8325"/>
                </a:moveTo>
                <a:cubicBezTo>
                  <a:pt x="551552" y="10135"/>
                  <a:pt x="553723" y="12337"/>
                  <a:pt x="556136" y="14931"/>
                </a:cubicBezTo>
                <a:cubicBezTo>
                  <a:pt x="558549" y="17525"/>
                  <a:pt x="560992" y="20240"/>
                  <a:pt x="563466" y="23075"/>
                </a:cubicBezTo>
                <a:cubicBezTo>
                  <a:pt x="565939" y="25910"/>
                  <a:pt x="568292" y="28745"/>
                  <a:pt x="570524" y="31581"/>
                </a:cubicBezTo>
                <a:cubicBezTo>
                  <a:pt x="572756" y="34416"/>
                  <a:pt x="574596" y="36919"/>
                  <a:pt x="576044" y="39091"/>
                </a:cubicBezTo>
                <a:lnTo>
                  <a:pt x="566090" y="48683"/>
                </a:lnTo>
                <a:cubicBezTo>
                  <a:pt x="564763" y="46149"/>
                  <a:pt x="563044" y="43404"/>
                  <a:pt x="560932" y="40448"/>
                </a:cubicBezTo>
                <a:cubicBezTo>
                  <a:pt x="558821" y="37492"/>
                  <a:pt x="556589" y="34567"/>
                  <a:pt x="554236" y="31671"/>
                </a:cubicBezTo>
                <a:cubicBezTo>
                  <a:pt x="551883" y="28776"/>
                  <a:pt x="549531" y="26001"/>
                  <a:pt x="547178" y="23346"/>
                </a:cubicBezTo>
                <a:cubicBezTo>
                  <a:pt x="544825" y="20692"/>
                  <a:pt x="542744" y="18460"/>
                  <a:pt x="540934" y="16650"/>
                </a:cubicBezTo>
                <a:close/>
                <a:moveTo>
                  <a:pt x="19545" y="8325"/>
                </a:moveTo>
                <a:cubicBezTo>
                  <a:pt x="21717" y="10497"/>
                  <a:pt x="24191" y="13151"/>
                  <a:pt x="26965" y="16288"/>
                </a:cubicBezTo>
                <a:cubicBezTo>
                  <a:pt x="29740" y="19425"/>
                  <a:pt x="32546" y="22683"/>
                  <a:pt x="35381" y="26061"/>
                </a:cubicBezTo>
                <a:cubicBezTo>
                  <a:pt x="38216" y="29439"/>
                  <a:pt x="40931" y="32817"/>
                  <a:pt x="43525" y="36195"/>
                </a:cubicBezTo>
                <a:cubicBezTo>
                  <a:pt x="46119" y="39574"/>
                  <a:pt x="48260" y="42530"/>
                  <a:pt x="49949" y="45063"/>
                </a:cubicBezTo>
                <a:lnTo>
                  <a:pt x="38729" y="54655"/>
                </a:lnTo>
                <a:cubicBezTo>
                  <a:pt x="36678" y="51035"/>
                  <a:pt x="34355" y="47446"/>
                  <a:pt x="31761" y="43887"/>
                </a:cubicBezTo>
                <a:cubicBezTo>
                  <a:pt x="29167" y="40328"/>
                  <a:pt x="26513" y="36889"/>
                  <a:pt x="23798" y="33571"/>
                </a:cubicBezTo>
                <a:cubicBezTo>
                  <a:pt x="21084" y="30253"/>
                  <a:pt x="18429" y="27117"/>
                  <a:pt x="15835" y="24161"/>
                </a:cubicBezTo>
                <a:cubicBezTo>
                  <a:pt x="13242" y="21205"/>
                  <a:pt x="10859" y="18641"/>
                  <a:pt x="8687" y="16469"/>
                </a:cubicBezTo>
                <a:close/>
                <a:moveTo>
                  <a:pt x="126683" y="7239"/>
                </a:moveTo>
                <a:lnTo>
                  <a:pt x="138084" y="14478"/>
                </a:lnTo>
                <a:cubicBezTo>
                  <a:pt x="136395" y="17253"/>
                  <a:pt x="134465" y="20330"/>
                  <a:pt x="132293" y="23708"/>
                </a:cubicBezTo>
                <a:cubicBezTo>
                  <a:pt x="130121" y="27086"/>
                  <a:pt x="127708" y="30525"/>
                  <a:pt x="125054" y="34024"/>
                </a:cubicBezTo>
                <a:cubicBezTo>
                  <a:pt x="122400" y="37523"/>
                  <a:pt x="119625" y="41052"/>
                  <a:pt x="116729" y="44611"/>
                </a:cubicBezTo>
                <a:cubicBezTo>
                  <a:pt x="113833" y="48170"/>
                  <a:pt x="110817" y="51518"/>
                  <a:pt x="107680" y="54655"/>
                </a:cubicBezTo>
                <a:lnTo>
                  <a:pt x="96460" y="46692"/>
                </a:lnTo>
                <a:cubicBezTo>
                  <a:pt x="98994" y="44400"/>
                  <a:pt x="101708" y="41564"/>
                  <a:pt x="104604" y="38186"/>
                </a:cubicBezTo>
                <a:cubicBezTo>
                  <a:pt x="107499" y="34808"/>
                  <a:pt x="110304" y="31279"/>
                  <a:pt x="113019" y="27599"/>
                </a:cubicBezTo>
                <a:cubicBezTo>
                  <a:pt x="115734" y="23919"/>
                  <a:pt x="118298" y="20300"/>
                  <a:pt x="120711" y="16741"/>
                </a:cubicBezTo>
                <a:cubicBezTo>
                  <a:pt x="123123" y="13181"/>
                  <a:pt x="125114" y="10014"/>
                  <a:pt x="126683" y="7239"/>
                </a:cubicBezTo>
                <a:close/>
                <a:moveTo>
                  <a:pt x="2917974" y="5792"/>
                </a:moveTo>
                <a:cubicBezTo>
                  <a:pt x="2919542" y="7481"/>
                  <a:pt x="2921443" y="9652"/>
                  <a:pt x="2923675" y="12307"/>
                </a:cubicBezTo>
                <a:cubicBezTo>
                  <a:pt x="2925907" y="14961"/>
                  <a:pt x="2928139" y="17736"/>
                  <a:pt x="2930371" y="20632"/>
                </a:cubicBezTo>
                <a:cubicBezTo>
                  <a:pt x="2932603" y="23527"/>
                  <a:pt x="2934684" y="26393"/>
                  <a:pt x="2936614" y="29228"/>
                </a:cubicBezTo>
                <a:cubicBezTo>
                  <a:pt x="2938545" y="32063"/>
                  <a:pt x="2940114" y="34506"/>
                  <a:pt x="2941320" y="36557"/>
                </a:cubicBezTo>
                <a:lnTo>
                  <a:pt x="2930823" y="46149"/>
                </a:lnTo>
                <a:cubicBezTo>
                  <a:pt x="2929617" y="43736"/>
                  <a:pt x="2928018" y="40991"/>
                  <a:pt x="2926028" y="37915"/>
                </a:cubicBezTo>
                <a:cubicBezTo>
                  <a:pt x="2924037" y="34838"/>
                  <a:pt x="2921956" y="31762"/>
                  <a:pt x="2919784" y="28685"/>
                </a:cubicBezTo>
                <a:cubicBezTo>
                  <a:pt x="2917612" y="25608"/>
                  <a:pt x="2915410" y="22713"/>
                  <a:pt x="2913178" y="19998"/>
                </a:cubicBezTo>
                <a:cubicBezTo>
                  <a:pt x="2910946" y="17284"/>
                  <a:pt x="2909046" y="15021"/>
                  <a:pt x="2907478" y="13212"/>
                </a:cubicBezTo>
                <a:close/>
                <a:moveTo>
                  <a:pt x="1571225" y="5430"/>
                </a:moveTo>
                <a:cubicBezTo>
                  <a:pt x="1572794" y="6757"/>
                  <a:pt x="1574664" y="8446"/>
                  <a:pt x="1576835" y="10497"/>
                </a:cubicBezTo>
                <a:cubicBezTo>
                  <a:pt x="1579007" y="12548"/>
                  <a:pt x="1581179" y="14750"/>
                  <a:pt x="1583350" y="17103"/>
                </a:cubicBezTo>
                <a:cubicBezTo>
                  <a:pt x="1585522" y="19455"/>
                  <a:pt x="1587573" y="21808"/>
                  <a:pt x="1589503" y="24161"/>
                </a:cubicBezTo>
                <a:cubicBezTo>
                  <a:pt x="1591434" y="26513"/>
                  <a:pt x="1593002" y="28534"/>
                  <a:pt x="1594209" y="30223"/>
                </a:cubicBezTo>
                <a:lnTo>
                  <a:pt x="1585703" y="39634"/>
                </a:lnTo>
                <a:cubicBezTo>
                  <a:pt x="1584497" y="37583"/>
                  <a:pt x="1582928" y="35321"/>
                  <a:pt x="1580998" y="32847"/>
                </a:cubicBezTo>
                <a:cubicBezTo>
                  <a:pt x="1579067" y="30374"/>
                  <a:pt x="1577016" y="27901"/>
                  <a:pt x="1574845" y="25427"/>
                </a:cubicBezTo>
                <a:cubicBezTo>
                  <a:pt x="1572673" y="22954"/>
                  <a:pt x="1570561" y="20632"/>
                  <a:pt x="1568510" y="18460"/>
                </a:cubicBezTo>
                <a:cubicBezTo>
                  <a:pt x="1566459" y="16288"/>
                  <a:pt x="1564650" y="14539"/>
                  <a:pt x="1563081" y="13212"/>
                </a:cubicBezTo>
                <a:close/>
                <a:moveTo>
                  <a:pt x="3298203" y="5068"/>
                </a:moveTo>
                <a:lnTo>
                  <a:pt x="3311776" y="8144"/>
                </a:lnTo>
                <a:cubicBezTo>
                  <a:pt x="3307070" y="23226"/>
                  <a:pt x="3302064" y="36376"/>
                  <a:pt x="3296755" y="47597"/>
                </a:cubicBezTo>
                <a:lnTo>
                  <a:pt x="3296755" y="164688"/>
                </a:lnTo>
                <a:lnTo>
                  <a:pt x="3284268" y="164688"/>
                </a:lnTo>
                <a:lnTo>
                  <a:pt x="3284268" y="70581"/>
                </a:lnTo>
                <a:cubicBezTo>
                  <a:pt x="3279200" y="78664"/>
                  <a:pt x="3273530" y="86748"/>
                  <a:pt x="3267256" y="94831"/>
                </a:cubicBezTo>
                <a:lnTo>
                  <a:pt x="3256759" y="85964"/>
                </a:lnTo>
                <a:cubicBezTo>
                  <a:pt x="3265567" y="74864"/>
                  <a:pt x="3273530" y="62558"/>
                  <a:pt x="3280648" y="49045"/>
                </a:cubicBezTo>
                <a:cubicBezTo>
                  <a:pt x="3287766" y="35532"/>
                  <a:pt x="3293618" y="20873"/>
                  <a:pt x="3298203" y="5068"/>
                </a:cubicBezTo>
                <a:close/>
                <a:moveTo>
                  <a:pt x="321774" y="5068"/>
                </a:moveTo>
                <a:lnTo>
                  <a:pt x="323402" y="16107"/>
                </a:lnTo>
                <a:cubicBezTo>
                  <a:pt x="319059" y="16711"/>
                  <a:pt x="314263" y="17314"/>
                  <a:pt x="309015" y="17917"/>
                </a:cubicBezTo>
                <a:cubicBezTo>
                  <a:pt x="303767" y="18520"/>
                  <a:pt x="298187" y="19093"/>
                  <a:pt x="292275" y="19636"/>
                </a:cubicBezTo>
                <a:cubicBezTo>
                  <a:pt x="286363" y="20179"/>
                  <a:pt x="280270" y="20692"/>
                  <a:pt x="273996" y="21175"/>
                </a:cubicBezTo>
                <a:cubicBezTo>
                  <a:pt x="267723" y="21657"/>
                  <a:pt x="261388" y="22079"/>
                  <a:pt x="254994" y="22441"/>
                </a:cubicBezTo>
                <a:cubicBezTo>
                  <a:pt x="257045" y="24975"/>
                  <a:pt x="259247" y="27991"/>
                  <a:pt x="261600" y="31490"/>
                </a:cubicBezTo>
                <a:cubicBezTo>
                  <a:pt x="263952" y="34989"/>
                  <a:pt x="265792" y="37945"/>
                  <a:pt x="267119" y="40358"/>
                </a:cubicBezTo>
                <a:lnTo>
                  <a:pt x="258613" y="45968"/>
                </a:lnTo>
                <a:lnTo>
                  <a:pt x="282321" y="45968"/>
                </a:lnTo>
                <a:cubicBezTo>
                  <a:pt x="286544" y="40901"/>
                  <a:pt x="290194" y="36135"/>
                  <a:pt x="293270" y="31671"/>
                </a:cubicBezTo>
                <a:cubicBezTo>
                  <a:pt x="296347" y="27207"/>
                  <a:pt x="298971" y="23226"/>
                  <a:pt x="301143" y="19727"/>
                </a:cubicBezTo>
                <a:lnTo>
                  <a:pt x="311820" y="25337"/>
                </a:lnTo>
                <a:cubicBezTo>
                  <a:pt x="309890" y="28474"/>
                  <a:pt x="307658" y="31731"/>
                  <a:pt x="305124" y="35110"/>
                </a:cubicBezTo>
                <a:cubicBezTo>
                  <a:pt x="302590" y="38488"/>
                  <a:pt x="299815" y="42107"/>
                  <a:pt x="296799" y="45968"/>
                </a:cubicBezTo>
                <a:lnTo>
                  <a:pt x="324669" y="45968"/>
                </a:lnTo>
                <a:lnTo>
                  <a:pt x="324669" y="70581"/>
                </a:lnTo>
                <a:lnTo>
                  <a:pt x="311820" y="70581"/>
                </a:lnTo>
                <a:lnTo>
                  <a:pt x="311820" y="56646"/>
                </a:lnTo>
                <a:lnTo>
                  <a:pt x="197987" y="56646"/>
                </a:lnTo>
                <a:lnTo>
                  <a:pt x="197987" y="70581"/>
                </a:lnTo>
                <a:lnTo>
                  <a:pt x="185319" y="70581"/>
                </a:lnTo>
                <a:lnTo>
                  <a:pt x="185319" y="45968"/>
                </a:lnTo>
                <a:lnTo>
                  <a:pt x="211198" y="45968"/>
                </a:lnTo>
                <a:cubicBezTo>
                  <a:pt x="209509" y="43193"/>
                  <a:pt x="207579" y="40177"/>
                  <a:pt x="205407" y="36919"/>
                </a:cubicBezTo>
                <a:cubicBezTo>
                  <a:pt x="203235" y="33662"/>
                  <a:pt x="201365" y="31128"/>
                  <a:pt x="199797" y="29318"/>
                </a:cubicBezTo>
                <a:lnTo>
                  <a:pt x="208302" y="24794"/>
                </a:lnTo>
                <a:cubicBezTo>
                  <a:pt x="204321" y="25035"/>
                  <a:pt x="200490" y="25156"/>
                  <a:pt x="196810" y="25156"/>
                </a:cubicBezTo>
                <a:cubicBezTo>
                  <a:pt x="193131" y="25156"/>
                  <a:pt x="189722" y="25156"/>
                  <a:pt x="186585" y="25156"/>
                </a:cubicBezTo>
                <a:lnTo>
                  <a:pt x="184595" y="13393"/>
                </a:lnTo>
                <a:cubicBezTo>
                  <a:pt x="190507" y="13513"/>
                  <a:pt x="197233" y="13483"/>
                  <a:pt x="204773" y="13302"/>
                </a:cubicBezTo>
                <a:cubicBezTo>
                  <a:pt x="212314" y="13121"/>
                  <a:pt x="220186" y="12850"/>
                  <a:pt x="228391" y="12488"/>
                </a:cubicBezTo>
                <a:cubicBezTo>
                  <a:pt x="236595" y="12126"/>
                  <a:pt x="245010" y="11704"/>
                  <a:pt x="253637" y="11221"/>
                </a:cubicBezTo>
                <a:cubicBezTo>
                  <a:pt x="262263" y="10738"/>
                  <a:pt x="270648" y="10165"/>
                  <a:pt x="278792" y="9502"/>
                </a:cubicBezTo>
                <a:cubicBezTo>
                  <a:pt x="286936" y="8838"/>
                  <a:pt x="294688" y="8144"/>
                  <a:pt x="302047" y="7420"/>
                </a:cubicBezTo>
                <a:cubicBezTo>
                  <a:pt x="309407" y="6697"/>
                  <a:pt x="315983" y="5912"/>
                  <a:pt x="321774" y="5068"/>
                </a:cubicBezTo>
                <a:close/>
                <a:moveTo>
                  <a:pt x="945414" y="3801"/>
                </a:moveTo>
                <a:lnTo>
                  <a:pt x="957539" y="4163"/>
                </a:lnTo>
                <a:lnTo>
                  <a:pt x="957539" y="94288"/>
                </a:lnTo>
                <a:lnTo>
                  <a:pt x="945414" y="94288"/>
                </a:lnTo>
                <a:close/>
                <a:moveTo>
                  <a:pt x="3829726" y="2896"/>
                </a:moveTo>
                <a:lnTo>
                  <a:pt x="3842576" y="3258"/>
                </a:lnTo>
                <a:lnTo>
                  <a:pt x="3842576" y="34748"/>
                </a:lnTo>
                <a:lnTo>
                  <a:pt x="3863026" y="34748"/>
                </a:lnTo>
                <a:lnTo>
                  <a:pt x="3863026" y="47778"/>
                </a:lnTo>
                <a:lnTo>
                  <a:pt x="3842576" y="47778"/>
                </a:lnTo>
                <a:lnTo>
                  <a:pt x="3842576" y="78363"/>
                </a:lnTo>
                <a:cubicBezTo>
                  <a:pt x="3850176" y="75588"/>
                  <a:pt x="3856450" y="73054"/>
                  <a:pt x="3861397" y="70762"/>
                </a:cubicBezTo>
                <a:lnTo>
                  <a:pt x="3862483" y="79087"/>
                </a:lnTo>
                <a:lnTo>
                  <a:pt x="3863207" y="84516"/>
                </a:lnTo>
                <a:cubicBezTo>
                  <a:pt x="3860552" y="85722"/>
                  <a:pt x="3857446" y="87019"/>
                  <a:pt x="3853886" y="88407"/>
                </a:cubicBezTo>
                <a:cubicBezTo>
                  <a:pt x="3850327" y="89794"/>
                  <a:pt x="3846557" y="91272"/>
                  <a:pt x="3842576" y="92841"/>
                </a:cubicBezTo>
                <a:lnTo>
                  <a:pt x="3842576" y="145685"/>
                </a:lnTo>
                <a:cubicBezTo>
                  <a:pt x="3842576" y="149064"/>
                  <a:pt x="3842274" y="151839"/>
                  <a:pt x="3841671" y="154010"/>
                </a:cubicBezTo>
                <a:cubicBezTo>
                  <a:pt x="3841067" y="156182"/>
                  <a:pt x="3839951" y="157962"/>
                  <a:pt x="3838322" y="159349"/>
                </a:cubicBezTo>
                <a:cubicBezTo>
                  <a:pt x="3836694" y="160736"/>
                  <a:pt x="3834522" y="161762"/>
                  <a:pt x="3831808" y="162426"/>
                </a:cubicBezTo>
                <a:cubicBezTo>
                  <a:pt x="3829093" y="163089"/>
                  <a:pt x="3825684" y="163542"/>
                  <a:pt x="3821582" y="163783"/>
                </a:cubicBezTo>
                <a:lnTo>
                  <a:pt x="3813438" y="164507"/>
                </a:lnTo>
                <a:lnTo>
                  <a:pt x="3809276" y="151296"/>
                </a:lnTo>
                <a:lnTo>
                  <a:pt x="3818325" y="150572"/>
                </a:lnTo>
                <a:cubicBezTo>
                  <a:pt x="3822909" y="150210"/>
                  <a:pt x="3825956" y="149395"/>
                  <a:pt x="3827464" y="148129"/>
                </a:cubicBezTo>
                <a:cubicBezTo>
                  <a:pt x="3828972" y="146862"/>
                  <a:pt x="3829726" y="144479"/>
                  <a:pt x="3829726" y="140980"/>
                </a:cubicBezTo>
                <a:lnTo>
                  <a:pt x="3829726" y="97365"/>
                </a:lnTo>
                <a:cubicBezTo>
                  <a:pt x="3824659" y="99175"/>
                  <a:pt x="3819833" y="100804"/>
                  <a:pt x="3815248" y="102251"/>
                </a:cubicBezTo>
                <a:cubicBezTo>
                  <a:pt x="3810664" y="103699"/>
                  <a:pt x="3806742" y="104906"/>
                  <a:pt x="3803485" y="105871"/>
                </a:cubicBezTo>
                <a:lnTo>
                  <a:pt x="3800589" y="92660"/>
                </a:lnTo>
                <a:cubicBezTo>
                  <a:pt x="3804209" y="91694"/>
                  <a:pt x="3808582" y="90367"/>
                  <a:pt x="3813710" y="88678"/>
                </a:cubicBezTo>
                <a:cubicBezTo>
                  <a:pt x="3818838" y="86989"/>
                  <a:pt x="3824176" y="85119"/>
                  <a:pt x="3829726" y="83068"/>
                </a:cubicBezTo>
                <a:lnTo>
                  <a:pt x="3829726" y="47778"/>
                </a:lnTo>
                <a:lnTo>
                  <a:pt x="3807648" y="47778"/>
                </a:lnTo>
                <a:lnTo>
                  <a:pt x="3807648" y="34748"/>
                </a:lnTo>
                <a:lnTo>
                  <a:pt x="3829726" y="34748"/>
                </a:lnTo>
                <a:close/>
                <a:moveTo>
                  <a:pt x="2748106" y="2896"/>
                </a:moveTo>
                <a:lnTo>
                  <a:pt x="2760412" y="3258"/>
                </a:lnTo>
                <a:lnTo>
                  <a:pt x="2760412" y="71124"/>
                </a:lnTo>
                <a:cubicBezTo>
                  <a:pt x="2760412" y="83792"/>
                  <a:pt x="2759929" y="94620"/>
                  <a:pt x="2758964" y="103609"/>
                </a:cubicBezTo>
                <a:cubicBezTo>
                  <a:pt x="2757999" y="112597"/>
                  <a:pt x="2756189" y="120650"/>
                  <a:pt x="2753534" y="127769"/>
                </a:cubicBezTo>
                <a:cubicBezTo>
                  <a:pt x="2750880" y="134887"/>
                  <a:pt x="2747231" y="141493"/>
                  <a:pt x="2742586" y="147586"/>
                </a:cubicBezTo>
                <a:cubicBezTo>
                  <a:pt x="2737940" y="153678"/>
                  <a:pt x="2731938" y="160043"/>
                  <a:pt x="2724579" y="166678"/>
                </a:cubicBezTo>
                <a:lnTo>
                  <a:pt x="2714625" y="157449"/>
                </a:lnTo>
                <a:cubicBezTo>
                  <a:pt x="2719451" y="153226"/>
                  <a:pt x="2723644" y="149275"/>
                  <a:pt x="2727202" y="145595"/>
                </a:cubicBezTo>
                <a:cubicBezTo>
                  <a:pt x="2730762" y="141915"/>
                  <a:pt x="2733808" y="138205"/>
                  <a:pt x="2736342" y="134465"/>
                </a:cubicBezTo>
                <a:cubicBezTo>
                  <a:pt x="2738876" y="130725"/>
                  <a:pt x="2740896" y="126834"/>
                  <a:pt x="2742404" y="122792"/>
                </a:cubicBezTo>
                <a:cubicBezTo>
                  <a:pt x="2743913" y="118750"/>
                  <a:pt x="2745089" y="114286"/>
                  <a:pt x="2745934" y="109400"/>
                </a:cubicBezTo>
                <a:cubicBezTo>
                  <a:pt x="2746778" y="104514"/>
                  <a:pt x="2747352" y="99024"/>
                  <a:pt x="2747653" y="92931"/>
                </a:cubicBezTo>
                <a:cubicBezTo>
                  <a:pt x="2747954" y="86838"/>
                  <a:pt x="2748106" y="79931"/>
                  <a:pt x="2748106" y="72210"/>
                </a:cubicBezTo>
                <a:close/>
                <a:moveTo>
                  <a:pt x="2066734" y="2715"/>
                </a:moveTo>
                <a:lnTo>
                  <a:pt x="2080850" y="3258"/>
                </a:lnTo>
                <a:lnTo>
                  <a:pt x="2080850" y="39272"/>
                </a:lnTo>
                <a:cubicBezTo>
                  <a:pt x="2089537" y="35411"/>
                  <a:pt x="2097742" y="31279"/>
                  <a:pt x="2105463" y="26875"/>
                </a:cubicBezTo>
                <a:cubicBezTo>
                  <a:pt x="2113185" y="22472"/>
                  <a:pt x="2120846" y="17736"/>
                  <a:pt x="2128447" y="12669"/>
                </a:cubicBezTo>
                <a:lnTo>
                  <a:pt x="2134781" y="24070"/>
                </a:lnTo>
                <a:cubicBezTo>
                  <a:pt x="2126336" y="29861"/>
                  <a:pt x="2117709" y="35200"/>
                  <a:pt x="2108902" y="40086"/>
                </a:cubicBezTo>
                <a:cubicBezTo>
                  <a:pt x="2100094" y="44973"/>
                  <a:pt x="2090744" y="49588"/>
                  <a:pt x="2080850" y="53931"/>
                </a:cubicBezTo>
                <a:lnTo>
                  <a:pt x="2080850" y="67142"/>
                </a:lnTo>
                <a:cubicBezTo>
                  <a:pt x="2080850" y="71848"/>
                  <a:pt x="2081755" y="74954"/>
                  <a:pt x="2083565" y="76462"/>
                </a:cubicBezTo>
                <a:cubicBezTo>
                  <a:pt x="2085375" y="77971"/>
                  <a:pt x="2088331" y="78906"/>
                  <a:pt x="2092433" y="79268"/>
                </a:cubicBezTo>
                <a:cubicBezTo>
                  <a:pt x="2099068" y="79871"/>
                  <a:pt x="2105765" y="79871"/>
                  <a:pt x="2112521" y="79268"/>
                </a:cubicBezTo>
                <a:cubicBezTo>
                  <a:pt x="2117226" y="78906"/>
                  <a:pt x="2120514" y="78152"/>
                  <a:pt x="2122384" y="77005"/>
                </a:cubicBezTo>
                <a:cubicBezTo>
                  <a:pt x="2124254" y="75859"/>
                  <a:pt x="2125491" y="74080"/>
                  <a:pt x="2126094" y="71667"/>
                </a:cubicBezTo>
                <a:cubicBezTo>
                  <a:pt x="2126698" y="69374"/>
                  <a:pt x="2127120" y="66841"/>
                  <a:pt x="2127361" y="64066"/>
                </a:cubicBezTo>
                <a:cubicBezTo>
                  <a:pt x="2127602" y="61291"/>
                  <a:pt x="2127844" y="58697"/>
                  <a:pt x="2128085" y="56284"/>
                </a:cubicBezTo>
                <a:lnTo>
                  <a:pt x="2140934" y="60989"/>
                </a:lnTo>
                <a:cubicBezTo>
                  <a:pt x="2140693" y="64488"/>
                  <a:pt x="2140240" y="67957"/>
                  <a:pt x="2139577" y="71395"/>
                </a:cubicBezTo>
                <a:cubicBezTo>
                  <a:pt x="2138913" y="74834"/>
                  <a:pt x="2138099" y="78121"/>
                  <a:pt x="2137134" y="81258"/>
                </a:cubicBezTo>
                <a:cubicBezTo>
                  <a:pt x="2136289" y="84516"/>
                  <a:pt x="2134268" y="86929"/>
                  <a:pt x="2131071" y="88497"/>
                </a:cubicBezTo>
                <a:cubicBezTo>
                  <a:pt x="2127874" y="90066"/>
                  <a:pt x="2122535" y="91091"/>
                  <a:pt x="2115055" y="91574"/>
                </a:cubicBezTo>
                <a:cubicBezTo>
                  <a:pt x="2105524" y="92177"/>
                  <a:pt x="2096052" y="92177"/>
                  <a:pt x="2086642" y="91574"/>
                </a:cubicBezTo>
                <a:cubicBezTo>
                  <a:pt x="2083384" y="91453"/>
                  <a:pt x="2080489" y="91061"/>
                  <a:pt x="2077955" y="90397"/>
                </a:cubicBezTo>
                <a:cubicBezTo>
                  <a:pt x="2075421" y="89734"/>
                  <a:pt x="2073340" y="88648"/>
                  <a:pt x="2071711" y="87140"/>
                </a:cubicBezTo>
                <a:cubicBezTo>
                  <a:pt x="2070082" y="85632"/>
                  <a:pt x="2068846" y="83611"/>
                  <a:pt x="2068001" y="81077"/>
                </a:cubicBezTo>
                <a:cubicBezTo>
                  <a:pt x="2067157" y="78544"/>
                  <a:pt x="2066734" y="75286"/>
                  <a:pt x="2066734" y="71305"/>
                </a:cubicBezTo>
                <a:lnTo>
                  <a:pt x="2066734" y="59722"/>
                </a:lnTo>
                <a:cubicBezTo>
                  <a:pt x="2057203" y="63342"/>
                  <a:pt x="2047068" y="66841"/>
                  <a:pt x="2036331" y="70219"/>
                </a:cubicBezTo>
                <a:lnTo>
                  <a:pt x="2030358" y="57732"/>
                </a:lnTo>
                <a:cubicBezTo>
                  <a:pt x="2036994" y="55680"/>
                  <a:pt x="2043328" y="53660"/>
                  <a:pt x="2049361" y="51669"/>
                </a:cubicBezTo>
                <a:cubicBezTo>
                  <a:pt x="2055393" y="49678"/>
                  <a:pt x="2061184" y="47537"/>
                  <a:pt x="2066734" y="45244"/>
                </a:cubicBezTo>
                <a:close/>
                <a:moveTo>
                  <a:pt x="3355572" y="2353"/>
                </a:moveTo>
                <a:lnTo>
                  <a:pt x="3368421" y="2715"/>
                </a:lnTo>
                <a:lnTo>
                  <a:pt x="3368421" y="44882"/>
                </a:lnTo>
                <a:lnTo>
                  <a:pt x="3407874" y="32395"/>
                </a:lnTo>
                <a:cubicBezTo>
                  <a:pt x="3407874" y="32878"/>
                  <a:pt x="3407813" y="34657"/>
                  <a:pt x="3407692" y="37734"/>
                </a:cubicBezTo>
                <a:cubicBezTo>
                  <a:pt x="3407572" y="40810"/>
                  <a:pt x="3407451" y="44520"/>
                  <a:pt x="3407330" y="48864"/>
                </a:cubicBezTo>
                <a:cubicBezTo>
                  <a:pt x="3407210" y="53207"/>
                  <a:pt x="3407089" y="57912"/>
                  <a:pt x="3406968" y="62980"/>
                </a:cubicBezTo>
                <a:cubicBezTo>
                  <a:pt x="3406848" y="68047"/>
                  <a:pt x="3406697" y="72813"/>
                  <a:pt x="3406516" y="77277"/>
                </a:cubicBezTo>
                <a:cubicBezTo>
                  <a:pt x="3406335" y="81741"/>
                  <a:pt x="3406184" y="85602"/>
                  <a:pt x="3406064" y="88859"/>
                </a:cubicBezTo>
                <a:cubicBezTo>
                  <a:pt x="3405943" y="92117"/>
                  <a:pt x="3405883" y="94107"/>
                  <a:pt x="3405883" y="94831"/>
                </a:cubicBezTo>
                <a:cubicBezTo>
                  <a:pt x="3405642" y="98210"/>
                  <a:pt x="3405098" y="101045"/>
                  <a:pt x="3404254" y="103337"/>
                </a:cubicBezTo>
                <a:cubicBezTo>
                  <a:pt x="3403409" y="105630"/>
                  <a:pt x="3402173" y="107500"/>
                  <a:pt x="3400544" y="108947"/>
                </a:cubicBezTo>
                <a:cubicBezTo>
                  <a:pt x="3398915" y="110395"/>
                  <a:pt x="3396804" y="111481"/>
                  <a:pt x="3394210" y="112205"/>
                </a:cubicBezTo>
                <a:cubicBezTo>
                  <a:pt x="3391616" y="112929"/>
                  <a:pt x="3388509" y="113472"/>
                  <a:pt x="3384890" y="113834"/>
                </a:cubicBezTo>
                <a:lnTo>
                  <a:pt x="3377832" y="114558"/>
                </a:lnTo>
                <a:lnTo>
                  <a:pt x="3374031" y="101889"/>
                </a:lnTo>
                <a:lnTo>
                  <a:pt x="3382718" y="100804"/>
                </a:lnTo>
                <a:cubicBezTo>
                  <a:pt x="3384890" y="100562"/>
                  <a:pt x="3386639" y="100230"/>
                  <a:pt x="3387966" y="99808"/>
                </a:cubicBezTo>
                <a:cubicBezTo>
                  <a:pt x="3389293" y="99386"/>
                  <a:pt x="3390319" y="98753"/>
                  <a:pt x="3391042" y="97908"/>
                </a:cubicBezTo>
                <a:cubicBezTo>
                  <a:pt x="3391767" y="97063"/>
                  <a:pt x="3392249" y="95947"/>
                  <a:pt x="3392490" y="94560"/>
                </a:cubicBezTo>
                <a:cubicBezTo>
                  <a:pt x="3392732" y="93172"/>
                  <a:pt x="3392913" y="91333"/>
                  <a:pt x="3393034" y="89040"/>
                </a:cubicBezTo>
                <a:cubicBezTo>
                  <a:pt x="3393034" y="88558"/>
                  <a:pt x="3393064" y="87351"/>
                  <a:pt x="3393124" y="85421"/>
                </a:cubicBezTo>
                <a:cubicBezTo>
                  <a:pt x="3393184" y="83490"/>
                  <a:pt x="3393275" y="81168"/>
                  <a:pt x="3393395" y="78453"/>
                </a:cubicBezTo>
                <a:cubicBezTo>
                  <a:pt x="3393516" y="75739"/>
                  <a:pt x="3393637" y="72873"/>
                  <a:pt x="3393758" y="69857"/>
                </a:cubicBezTo>
                <a:cubicBezTo>
                  <a:pt x="3393878" y="66841"/>
                  <a:pt x="3393999" y="63945"/>
                  <a:pt x="3394119" y="61170"/>
                </a:cubicBezTo>
                <a:cubicBezTo>
                  <a:pt x="3394240" y="58395"/>
                  <a:pt x="3394330" y="55982"/>
                  <a:pt x="3394391" y="53931"/>
                </a:cubicBezTo>
                <a:cubicBezTo>
                  <a:pt x="3394451" y="51880"/>
                  <a:pt x="3394481" y="50493"/>
                  <a:pt x="3394481" y="49769"/>
                </a:cubicBezTo>
                <a:lnTo>
                  <a:pt x="3368421" y="58274"/>
                </a:lnTo>
                <a:lnTo>
                  <a:pt x="3368421" y="130122"/>
                </a:lnTo>
                <a:lnTo>
                  <a:pt x="3355572" y="130122"/>
                </a:lnTo>
                <a:lnTo>
                  <a:pt x="3355572" y="62437"/>
                </a:lnTo>
                <a:lnTo>
                  <a:pt x="3332407" y="69857"/>
                </a:lnTo>
                <a:lnTo>
                  <a:pt x="3332407" y="131931"/>
                </a:lnTo>
                <a:cubicBezTo>
                  <a:pt x="3332407" y="134948"/>
                  <a:pt x="3332588" y="137391"/>
                  <a:pt x="3332950" y="139261"/>
                </a:cubicBezTo>
                <a:cubicBezTo>
                  <a:pt x="3333312" y="141131"/>
                  <a:pt x="3334036" y="142609"/>
                  <a:pt x="3335122" y="143695"/>
                </a:cubicBezTo>
                <a:cubicBezTo>
                  <a:pt x="3336207" y="144780"/>
                  <a:pt x="3337776" y="145535"/>
                  <a:pt x="3339827" y="145957"/>
                </a:cubicBezTo>
                <a:cubicBezTo>
                  <a:pt x="3341878" y="146379"/>
                  <a:pt x="3344592" y="146651"/>
                  <a:pt x="3347971" y="146771"/>
                </a:cubicBezTo>
                <a:cubicBezTo>
                  <a:pt x="3361122" y="147374"/>
                  <a:pt x="3374272" y="147374"/>
                  <a:pt x="3387423" y="146771"/>
                </a:cubicBezTo>
                <a:cubicBezTo>
                  <a:pt x="3393697" y="146530"/>
                  <a:pt x="3398161" y="145836"/>
                  <a:pt x="3400815" y="144690"/>
                </a:cubicBezTo>
                <a:cubicBezTo>
                  <a:pt x="3403470" y="143544"/>
                  <a:pt x="3405038" y="141644"/>
                  <a:pt x="3405521" y="138989"/>
                </a:cubicBezTo>
                <a:cubicBezTo>
                  <a:pt x="3406124" y="136094"/>
                  <a:pt x="3406576" y="133138"/>
                  <a:pt x="3406878" y="130122"/>
                </a:cubicBezTo>
                <a:cubicBezTo>
                  <a:pt x="3407180" y="127105"/>
                  <a:pt x="3407391" y="124149"/>
                  <a:pt x="3407511" y="121254"/>
                </a:cubicBezTo>
                <a:lnTo>
                  <a:pt x="3420360" y="125416"/>
                </a:lnTo>
                <a:cubicBezTo>
                  <a:pt x="3419999" y="129156"/>
                  <a:pt x="3419637" y="132927"/>
                  <a:pt x="3419275" y="136727"/>
                </a:cubicBezTo>
                <a:cubicBezTo>
                  <a:pt x="3418913" y="140528"/>
                  <a:pt x="3418310" y="144177"/>
                  <a:pt x="3417465" y="147676"/>
                </a:cubicBezTo>
                <a:cubicBezTo>
                  <a:pt x="3417103" y="149486"/>
                  <a:pt x="3416440" y="151084"/>
                  <a:pt x="3415474" y="152472"/>
                </a:cubicBezTo>
                <a:cubicBezTo>
                  <a:pt x="3414509" y="153859"/>
                  <a:pt x="3413092" y="155036"/>
                  <a:pt x="3411222" y="156001"/>
                </a:cubicBezTo>
                <a:cubicBezTo>
                  <a:pt x="3409352" y="156966"/>
                  <a:pt x="3406938" y="157750"/>
                  <a:pt x="3403982" y="158354"/>
                </a:cubicBezTo>
                <a:cubicBezTo>
                  <a:pt x="3401026" y="158957"/>
                  <a:pt x="3397377" y="159319"/>
                  <a:pt x="3393034" y="159439"/>
                </a:cubicBezTo>
                <a:cubicBezTo>
                  <a:pt x="3376504" y="160043"/>
                  <a:pt x="3359975" y="160043"/>
                  <a:pt x="3343446" y="159439"/>
                </a:cubicBezTo>
                <a:cubicBezTo>
                  <a:pt x="3339103" y="159319"/>
                  <a:pt x="3335423" y="158866"/>
                  <a:pt x="3332407" y="158082"/>
                </a:cubicBezTo>
                <a:cubicBezTo>
                  <a:pt x="3329390" y="157298"/>
                  <a:pt x="3326918" y="156001"/>
                  <a:pt x="3324987" y="154191"/>
                </a:cubicBezTo>
                <a:cubicBezTo>
                  <a:pt x="3323057" y="152381"/>
                  <a:pt x="3321669" y="149999"/>
                  <a:pt x="3320824" y="147043"/>
                </a:cubicBezTo>
                <a:cubicBezTo>
                  <a:pt x="3319980" y="144087"/>
                  <a:pt x="3319558" y="140377"/>
                  <a:pt x="3319558" y="135913"/>
                </a:cubicBezTo>
                <a:lnTo>
                  <a:pt x="3319558" y="74019"/>
                </a:lnTo>
                <a:lnTo>
                  <a:pt x="3303994" y="79087"/>
                </a:lnTo>
                <a:lnTo>
                  <a:pt x="3301098" y="66418"/>
                </a:lnTo>
                <a:lnTo>
                  <a:pt x="3319558" y="60446"/>
                </a:lnTo>
                <a:lnTo>
                  <a:pt x="3319558" y="20451"/>
                </a:lnTo>
                <a:lnTo>
                  <a:pt x="3332407" y="20813"/>
                </a:lnTo>
                <a:lnTo>
                  <a:pt x="3332407" y="56465"/>
                </a:lnTo>
                <a:lnTo>
                  <a:pt x="3355572" y="49045"/>
                </a:lnTo>
                <a:close/>
                <a:moveTo>
                  <a:pt x="3025835" y="2353"/>
                </a:moveTo>
                <a:lnTo>
                  <a:pt x="3037418" y="8687"/>
                </a:lnTo>
                <a:cubicBezTo>
                  <a:pt x="3036453" y="10618"/>
                  <a:pt x="3035306" y="12820"/>
                  <a:pt x="3033979" y="15293"/>
                </a:cubicBezTo>
                <a:cubicBezTo>
                  <a:pt x="3032652" y="17766"/>
                  <a:pt x="3031234" y="20360"/>
                  <a:pt x="3029726" y="23075"/>
                </a:cubicBezTo>
                <a:cubicBezTo>
                  <a:pt x="3028218" y="25789"/>
                  <a:pt x="3026589" y="28504"/>
                  <a:pt x="3024840" y="31219"/>
                </a:cubicBezTo>
                <a:cubicBezTo>
                  <a:pt x="3023090" y="33933"/>
                  <a:pt x="3021432" y="36497"/>
                  <a:pt x="3019863" y="38910"/>
                </a:cubicBezTo>
                <a:lnTo>
                  <a:pt x="3043752" y="38910"/>
                </a:lnTo>
                <a:lnTo>
                  <a:pt x="3043752" y="98994"/>
                </a:lnTo>
                <a:lnTo>
                  <a:pt x="3019682" y="98994"/>
                </a:lnTo>
                <a:lnTo>
                  <a:pt x="3019682" y="139532"/>
                </a:lnTo>
                <a:cubicBezTo>
                  <a:pt x="3019682" y="143152"/>
                  <a:pt x="3020285" y="145444"/>
                  <a:pt x="3021492" y="146409"/>
                </a:cubicBezTo>
                <a:cubicBezTo>
                  <a:pt x="3022698" y="147374"/>
                  <a:pt x="3024990" y="148038"/>
                  <a:pt x="3028369" y="148400"/>
                </a:cubicBezTo>
                <a:cubicBezTo>
                  <a:pt x="3031506" y="148762"/>
                  <a:pt x="3034643" y="148762"/>
                  <a:pt x="3037780" y="148400"/>
                </a:cubicBezTo>
                <a:cubicBezTo>
                  <a:pt x="3041037" y="148038"/>
                  <a:pt x="3043330" y="147465"/>
                  <a:pt x="3044657" y="146681"/>
                </a:cubicBezTo>
                <a:cubicBezTo>
                  <a:pt x="3045984" y="145896"/>
                  <a:pt x="3046949" y="144057"/>
                  <a:pt x="3047552" y="141161"/>
                </a:cubicBezTo>
                <a:cubicBezTo>
                  <a:pt x="3048156" y="138145"/>
                  <a:pt x="3048578" y="135189"/>
                  <a:pt x="3048819" y="132293"/>
                </a:cubicBezTo>
                <a:cubicBezTo>
                  <a:pt x="3049060" y="129398"/>
                  <a:pt x="3049242" y="126562"/>
                  <a:pt x="3049362" y="123787"/>
                </a:cubicBezTo>
                <a:lnTo>
                  <a:pt x="3061668" y="127950"/>
                </a:lnTo>
                <a:cubicBezTo>
                  <a:pt x="3061427" y="132052"/>
                  <a:pt x="3061095" y="135822"/>
                  <a:pt x="3060673" y="139261"/>
                </a:cubicBezTo>
                <a:cubicBezTo>
                  <a:pt x="3060250" y="142699"/>
                  <a:pt x="3059617" y="146349"/>
                  <a:pt x="3058773" y="150210"/>
                </a:cubicBezTo>
                <a:cubicBezTo>
                  <a:pt x="3057928" y="154071"/>
                  <a:pt x="3056028" y="156815"/>
                  <a:pt x="3053072" y="158444"/>
                </a:cubicBezTo>
                <a:cubicBezTo>
                  <a:pt x="3050116" y="160073"/>
                  <a:pt x="3045742" y="161068"/>
                  <a:pt x="3039951" y="161430"/>
                </a:cubicBezTo>
                <a:cubicBezTo>
                  <a:pt x="3034401" y="161792"/>
                  <a:pt x="3028912" y="161792"/>
                  <a:pt x="3023482" y="161430"/>
                </a:cubicBezTo>
                <a:cubicBezTo>
                  <a:pt x="3017571" y="161068"/>
                  <a:pt x="3013288" y="159741"/>
                  <a:pt x="3010633" y="157449"/>
                </a:cubicBezTo>
                <a:cubicBezTo>
                  <a:pt x="3007979" y="155156"/>
                  <a:pt x="3006652" y="150753"/>
                  <a:pt x="3006652" y="144238"/>
                </a:cubicBezTo>
                <a:lnTo>
                  <a:pt x="3006652" y="98994"/>
                </a:lnTo>
                <a:lnTo>
                  <a:pt x="2987106" y="98994"/>
                </a:lnTo>
                <a:cubicBezTo>
                  <a:pt x="2986744" y="108043"/>
                  <a:pt x="2985780" y="115915"/>
                  <a:pt x="2984211" y="122611"/>
                </a:cubicBezTo>
                <a:cubicBezTo>
                  <a:pt x="2982642" y="129307"/>
                  <a:pt x="2980350" y="135249"/>
                  <a:pt x="2977334" y="140437"/>
                </a:cubicBezTo>
                <a:cubicBezTo>
                  <a:pt x="2974318" y="145625"/>
                  <a:pt x="2970517" y="150330"/>
                  <a:pt x="2965932" y="154553"/>
                </a:cubicBezTo>
                <a:cubicBezTo>
                  <a:pt x="2961348" y="158776"/>
                  <a:pt x="2955918" y="162999"/>
                  <a:pt x="2949645" y="167221"/>
                </a:cubicBezTo>
                <a:lnTo>
                  <a:pt x="2940596" y="156363"/>
                </a:lnTo>
                <a:cubicBezTo>
                  <a:pt x="2946508" y="152623"/>
                  <a:pt x="2951575" y="149033"/>
                  <a:pt x="2955798" y="145595"/>
                </a:cubicBezTo>
                <a:cubicBezTo>
                  <a:pt x="2960021" y="142156"/>
                  <a:pt x="2963459" y="138326"/>
                  <a:pt x="2966114" y="134103"/>
                </a:cubicBezTo>
                <a:cubicBezTo>
                  <a:pt x="2968768" y="129880"/>
                  <a:pt x="2970728" y="124964"/>
                  <a:pt x="2971995" y="119354"/>
                </a:cubicBezTo>
                <a:cubicBezTo>
                  <a:pt x="2973262" y="113743"/>
                  <a:pt x="2974016" y="106957"/>
                  <a:pt x="2974257" y="98994"/>
                </a:cubicBezTo>
                <a:lnTo>
                  <a:pt x="2954893" y="98994"/>
                </a:lnTo>
                <a:lnTo>
                  <a:pt x="2954893" y="38910"/>
                </a:lnTo>
                <a:lnTo>
                  <a:pt x="2978782" y="38910"/>
                </a:lnTo>
                <a:cubicBezTo>
                  <a:pt x="2977696" y="36618"/>
                  <a:pt x="2976399" y="34144"/>
                  <a:pt x="2974891" y="31490"/>
                </a:cubicBezTo>
                <a:cubicBezTo>
                  <a:pt x="2973383" y="28836"/>
                  <a:pt x="2971784" y="26212"/>
                  <a:pt x="2970095" y="23618"/>
                </a:cubicBezTo>
                <a:cubicBezTo>
                  <a:pt x="2968406" y="21024"/>
                  <a:pt x="2966717" y="18581"/>
                  <a:pt x="2965028" y="16288"/>
                </a:cubicBezTo>
                <a:cubicBezTo>
                  <a:pt x="2963338" y="13996"/>
                  <a:pt x="2961830" y="12005"/>
                  <a:pt x="2960503" y="10316"/>
                </a:cubicBezTo>
                <a:lnTo>
                  <a:pt x="2971000" y="3439"/>
                </a:lnTo>
                <a:cubicBezTo>
                  <a:pt x="2972206" y="5128"/>
                  <a:pt x="2973684" y="7089"/>
                  <a:pt x="2975434" y="9321"/>
                </a:cubicBezTo>
                <a:cubicBezTo>
                  <a:pt x="2977183" y="11553"/>
                  <a:pt x="2978963" y="13936"/>
                  <a:pt x="2980772" y="16469"/>
                </a:cubicBezTo>
                <a:cubicBezTo>
                  <a:pt x="2982582" y="19003"/>
                  <a:pt x="2984302" y="21506"/>
                  <a:pt x="2985930" y="23980"/>
                </a:cubicBezTo>
                <a:cubicBezTo>
                  <a:pt x="2987559" y="26453"/>
                  <a:pt x="2988916" y="28715"/>
                  <a:pt x="2990002" y="30766"/>
                </a:cubicBezTo>
                <a:lnTo>
                  <a:pt x="2979686" y="38910"/>
                </a:lnTo>
                <a:lnTo>
                  <a:pt x="3004118" y="38910"/>
                </a:lnTo>
                <a:cubicBezTo>
                  <a:pt x="3005928" y="36376"/>
                  <a:pt x="3007889" y="33511"/>
                  <a:pt x="3010000" y="30314"/>
                </a:cubicBezTo>
                <a:cubicBezTo>
                  <a:pt x="3012112" y="27117"/>
                  <a:pt x="3014162" y="23829"/>
                  <a:pt x="3016153" y="20451"/>
                </a:cubicBezTo>
                <a:cubicBezTo>
                  <a:pt x="3018144" y="17072"/>
                  <a:pt x="3019984" y="13815"/>
                  <a:pt x="3021673" y="10678"/>
                </a:cubicBezTo>
                <a:cubicBezTo>
                  <a:pt x="3023362" y="7541"/>
                  <a:pt x="3024749" y="4766"/>
                  <a:pt x="3025835" y="2353"/>
                </a:cubicBezTo>
                <a:close/>
                <a:moveTo>
                  <a:pt x="2588304" y="2353"/>
                </a:moveTo>
                <a:lnTo>
                  <a:pt x="2602782" y="2896"/>
                </a:lnTo>
                <a:lnTo>
                  <a:pt x="2602782" y="24432"/>
                </a:lnTo>
                <a:lnTo>
                  <a:pt x="2642235" y="24432"/>
                </a:lnTo>
                <a:lnTo>
                  <a:pt x="2642235" y="36738"/>
                </a:lnTo>
                <a:lnTo>
                  <a:pt x="2602782" y="36738"/>
                </a:lnTo>
                <a:lnTo>
                  <a:pt x="2602782" y="61894"/>
                </a:lnTo>
                <a:lnTo>
                  <a:pt x="2621423" y="61894"/>
                </a:lnTo>
                <a:cubicBezTo>
                  <a:pt x="2630110" y="54293"/>
                  <a:pt x="2637982" y="46360"/>
                  <a:pt x="2645040" y="38096"/>
                </a:cubicBezTo>
                <a:cubicBezTo>
                  <a:pt x="2652098" y="29831"/>
                  <a:pt x="2658402" y="21054"/>
                  <a:pt x="2663952" y="11764"/>
                </a:cubicBezTo>
                <a:lnTo>
                  <a:pt x="2675172" y="19727"/>
                </a:lnTo>
                <a:cubicBezTo>
                  <a:pt x="2665762" y="35170"/>
                  <a:pt x="2654662" y="49226"/>
                  <a:pt x="2641873" y="61894"/>
                </a:cubicBezTo>
                <a:lnTo>
                  <a:pt x="2687298" y="61894"/>
                </a:lnTo>
                <a:lnTo>
                  <a:pt x="2687298" y="75105"/>
                </a:lnTo>
                <a:lnTo>
                  <a:pt x="2627395" y="75105"/>
                </a:lnTo>
                <a:cubicBezTo>
                  <a:pt x="2613400" y="86929"/>
                  <a:pt x="2597534" y="97848"/>
                  <a:pt x="2579798" y="107862"/>
                </a:cubicBezTo>
                <a:lnTo>
                  <a:pt x="2579798" y="119987"/>
                </a:lnTo>
                <a:cubicBezTo>
                  <a:pt x="2586314" y="118177"/>
                  <a:pt x="2593010" y="116156"/>
                  <a:pt x="2599887" y="113924"/>
                </a:cubicBezTo>
                <a:cubicBezTo>
                  <a:pt x="2606764" y="111692"/>
                  <a:pt x="2613641" y="109309"/>
                  <a:pt x="2620518" y="106776"/>
                </a:cubicBezTo>
                <a:cubicBezTo>
                  <a:pt x="2627395" y="104242"/>
                  <a:pt x="2634121" y="101648"/>
                  <a:pt x="2640696" y="98994"/>
                </a:cubicBezTo>
                <a:cubicBezTo>
                  <a:pt x="2647272" y="96340"/>
                  <a:pt x="2653395" y="93625"/>
                  <a:pt x="2659066" y="90850"/>
                </a:cubicBezTo>
                <a:lnTo>
                  <a:pt x="2664133" y="103518"/>
                </a:lnTo>
                <a:cubicBezTo>
                  <a:pt x="2657980" y="106293"/>
                  <a:pt x="2651344" y="109068"/>
                  <a:pt x="2644226" y="111843"/>
                </a:cubicBezTo>
                <a:cubicBezTo>
                  <a:pt x="2637107" y="114618"/>
                  <a:pt x="2629838" y="117302"/>
                  <a:pt x="2622418" y="119896"/>
                </a:cubicBezTo>
                <a:cubicBezTo>
                  <a:pt x="2614998" y="122490"/>
                  <a:pt x="2607639" y="124934"/>
                  <a:pt x="2600339" y="127226"/>
                </a:cubicBezTo>
                <a:cubicBezTo>
                  <a:pt x="2593040" y="129518"/>
                  <a:pt x="2586193" y="131509"/>
                  <a:pt x="2579798" y="133198"/>
                </a:cubicBezTo>
                <a:lnTo>
                  <a:pt x="2579798" y="134284"/>
                </a:lnTo>
                <a:cubicBezTo>
                  <a:pt x="2579798" y="137180"/>
                  <a:pt x="2579950" y="139562"/>
                  <a:pt x="2580251" y="141432"/>
                </a:cubicBezTo>
                <a:cubicBezTo>
                  <a:pt x="2580552" y="143303"/>
                  <a:pt x="2581186" y="144750"/>
                  <a:pt x="2582151" y="145776"/>
                </a:cubicBezTo>
                <a:cubicBezTo>
                  <a:pt x="2583116" y="146801"/>
                  <a:pt x="2584444" y="147525"/>
                  <a:pt x="2586133" y="147948"/>
                </a:cubicBezTo>
                <a:cubicBezTo>
                  <a:pt x="2587822" y="148370"/>
                  <a:pt x="2590114" y="148641"/>
                  <a:pt x="2593010" y="148762"/>
                </a:cubicBezTo>
                <a:cubicBezTo>
                  <a:pt x="2609418" y="149727"/>
                  <a:pt x="2625887" y="149727"/>
                  <a:pt x="2642416" y="148762"/>
                </a:cubicBezTo>
                <a:cubicBezTo>
                  <a:pt x="2647483" y="148521"/>
                  <a:pt x="2651163" y="147857"/>
                  <a:pt x="2653455" y="146771"/>
                </a:cubicBezTo>
                <a:cubicBezTo>
                  <a:pt x="2655748" y="145685"/>
                  <a:pt x="2657256" y="143876"/>
                  <a:pt x="2657980" y="141342"/>
                </a:cubicBezTo>
                <a:cubicBezTo>
                  <a:pt x="2658704" y="138688"/>
                  <a:pt x="2659246" y="135973"/>
                  <a:pt x="2659608" y="133198"/>
                </a:cubicBezTo>
                <a:cubicBezTo>
                  <a:pt x="2659970" y="130423"/>
                  <a:pt x="2660272" y="127648"/>
                  <a:pt x="2660513" y="124873"/>
                </a:cubicBezTo>
                <a:lnTo>
                  <a:pt x="2673362" y="130664"/>
                </a:lnTo>
                <a:cubicBezTo>
                  <a:pt x="2673001" y="134405"/>
                  <a:pt x="2672518" y="137813"/>
                  <a:pt x="2671915" y="140890"/>
                </a:cubicBezTo>
                <a:cubicBezTo>
                  <a:pt x="2671312" y="143966"/>
                  <a:pt x="2670527" y="147133"/>
                  <a:pt x="2669562" y="150391"/>
                </a:cubicBezTo>
                <a:cubicBezTo>
                  <a:pt x="2668959" y="152080"/>
                  <a:pt x="2668205" y="153588"/>
                  <a:pt x="2667300" y="154915"/>
                </a:cubicBezTo>
                <a:cubicBezTo>
                  <a:pt x="2666395" y="156242"/>
                  <a:pt x="2665038" y="157388"/>
                  <a:pt x="2663228" y="158354"/>
                </a:cubicBezTo>
                <a:cubicBezTo>
                  <a:pt x="2661418" y="159319"/>
                  <a:pt x="2659096" y="160073"/>
                  <a:pt x="2656260" y="160616"/>
                </a:cubicBezTo>
                <a:cubicBezTo>
                  <a:pt x="2653425" y="161159"/>
                  <a:pt x="2649776" y="161551"/>
                  <a:pt x="2645312" y="161792"/>
                </a:cubicBezTo>
                <a:cubicBezTo>
                  <a:pt x="2626490" y="162637"/>
                  <a:pt x="2607729" y="162637"/>
                  <a:pt x="2589028" y="161792"/>
                </a:cubicBezTo>
                <a:cubicBezTo>
                  <a:pt x="2584806" y="161671"/>
                  <a:pt x="2581277" y="161189"/>
                  <a:pt x="2578441" y="160344"/>
                </a:cubicBezTo>
                <a:cubicBezTo>
                  <a:pt x="2575606" y="159500"/>
                  <a:pt x="2573314" y="158203"/>
                  <a:pt x="2571564" y="156453"/>
                </a:cubicBezTo>
                <a:cubicBezTo>
                  <a:pt x="2569815" y="154704"/>
                  <a:pt x="2568548" y="152381"/>
                  <a:pt x="2567764" y="149486"/>
                </a:cubicBezTo>
                <a:cubicBezTo>
                  <a:pt x="2566980" y="146590"/>
                  <a:pt x="2566588" y="142971"/>
                  <a:pt x="2566588" y="138627"/>
                </a:cubicBezTo>
                <a:lnTo>
                  <a:pt x="2566588" y="114920"/>
                </a:lnTo>
                <a:cubicBezTo>
                  <a:pt x="2560917" y="117936"/>
                  <a:pt x="2555096" y="120831"/>
                  <a:pt x="2549123" y="123606"/>
                </a:cubicBezTo>
                <a:cubicBezTo>
                  <a:pt x="2543151" y="126381"/>
                  <a:pt x="2536908" y="129156"/>
                  <a:pt x="2530392" y="131931"/>
                </a:cubicBezTo>
                <a:lnTo>
                  <a:pt x="2523334" y="118901"/>
                </a:lnTo>
                <a:cubicBezTo>
                  <a:pt x="2554582" y="106715"/>
                  <a:pt x="2581790" y="92117"/>
                  <a:pt x="2604954" y="75105"/>
                </a:cubicBezTo>
                <a:lnTo>
                  <a:pt x="2529306" y="75105"/>
                </a:lnTo>
                <a:lnTo>
                  <a:pt x="2529306" y="61894"/>
                </a:lnTo>
                <a:lnTo>
                  <a:pt x="2588304" y="61894"/>
                </a:lnTo>
                <a:lnTo>
                  <a:pt x="2588304" y="36738"/>
                </a:lnTo>
                <a:lnTo>
                  <a:pt x="2548852" y="36738"/>
                </a:lnTo>
                <a:lnTo>
                  <a:pt x="2548852" y="24432"/>
                </a:lnTo>
                <a:lnTo>
                  <a:pt x="2588304" y="24432"/>
                </a:lnTo>
                <a:close/>
                <a:moveTo>
                  <a:pt x="1901685" y="2353"/>
                </a:moveTo>
                <a:lnTo>
                  <a:pt x="1916525" y="3077"/>
                </a:lnTo>
                <a:lnTo>
                  <a:pt x="1916525" y="36557"/>
                </a:lnTo>
                <a:lnTo>
                  <a:pt x="1960683" y="36557"/>
                </a:lnTo>
                <a:lnTo>
                  <a:pt x="1960683" y="49588"/>
                </a:lnTo>
                <a:lnTo>
                  <a:pt x="1916525" y="49588"/>
                </a:lnTo>
                <a:lnTo>
                  <a:pt x="1916525" y="136275"/>
                </a:lnTo>
                <a:cubicBezTo>
                  <a:pt x="1916525" y="141342"/>
                  <a:pt x="1916103" y="145474"/>
                  <a:pt x="1915258" y="148671"/>
                </a:cubicBezTo>
                <a:cubicBezTo>
                  <a:pt x="1914414" y="151869"/>
                  <a:pt x="1912815" y="154463"/>
                  <a:pt x="1910462" y="156453"/>
                </a:cubicBezTo>
                <a:cubicBezTo>
                  <a:pt x="1908110" y="158444"/>
                  <a:pt x="1904822" y="159892"/>
                  <a:pt x="1900599" y="160797"/>
                </a:cubicBezTo>
                <a:cubicBezTo>
                  <a:pt x="1896377" y="161702"/>
                  <a:pt x="1890887" y="162395"/>
                  <a:pt x="1884131" y="162878"/>
                </a:cubicBezTo>
                <a:lnTo>
                  <a:pt x="1870919" y="163783"/>
                </a:lnTo>
                <a:lnTo>
                  <a:pt x="1865490" y="148762"/>
                </a:lnTo>
                <a:lnTo>
                  <a:pt x="1881959" y="147676"/>
                </a:lnTo>
                <a:cubicBezTo>
                  <a:pt x="1886423" y="147435"/>
                  <a:pt x="1889952" y="147103"/>
                  <a:pt x="1892546" y="146681"/>
                </a:cubicBezTo>
                <a:cubicBezTo>
                  <a:pt x="1895140" y="146258"/>
                  <a:pt x="1897100" y="145504"/>
                  <a:pt x="1898428" y="144419"/>
                </a:cubicBezTo>
                <a:cubicBezTo>
                  <a:pt x="1899755" y="143333"/>
                  <a:pt x="1900630" y="141825"/>
                  <a:pt x="1901052" y="139894"/>
                </a:cubicBezTo>
                <a:cubicBezTo>
                  <a:pt x="1901474" y="137964"/>
                  <a:pt x="1901685" y="135370"/>
                  <a:pt x="1901685" y="132112"/>
                </a:cubicBezTo>
                <a:lnTo>
                  <a:pt x="1901685" y="58998"/>
                </a:lnTo>
                <a:cubicBezTo>
                  <a:pt x="1896377" y="67564"/>
                  <a:pt x="1890736" y="75708"/>
                  <a:pt x="1884764" y="83430"/>
                </a:cubicBezTo>
                <a:cubicBezTo>
                  <a:pt x="1878792" y="91152"/>
                  <a:pt x="1872216" y="98511"/>
                  <a:pt x="1865038" y="105509"/>
                </a:cubicBezTo>
                <a:cubicBezTo>
                  <a:pt x="1857859" y="112507"/>
                  <a:pt x="1849866" y="119263"/>
                  <a:pt x="1841059" y="125778"/>
                </a:cubicBezTo>
                <a:cubicBezTo>
                  <a:pt x="1832251" y="132293"/>
                  <a:pt x="1822418" y="138688"/>
                  <a:pt x="1811560" y="144961"/>
                </a:cubicBezTo>
                <a:lnTo>
                  <a:pt x="1801968" y="132112"/>
                </a:lnTo>
                <a:cubicBezTo>
                  <a:pt x="1823926" y="120047"/>
                  <a:pt x="1842175" y="107198"/>
                  <a:pt x="1856713" y="93565"/>
                </a:cubicBezTo>
                <a:cubicBezTo>
                  <a:pt x="1871251" y="79931"/>
                  <a:pt x="1883226" y="65272"/>
                  <a:pt x="1892636" y="49588"/>
                </a:cubicBezTo>
                <a:lnTo>
                  <a:pt x="1811560" y="49588"/>
                </a:lnTo>
                <a:lnTo>
                  <a:pt x="1811560" y="36557"/>
                </a:lnTo>
                <a:lnTo>
                  <a:pt x="1901685" y="36557"/>
                </a:lnTo>
                <a:close/>
                <a:moveTo>
                  <a:pt x="66961" y="2353"/>
                </a:moveTo>
                <a:lnTo>
                  <a:pt x="80896" y="2896"/>
                </a:lnTo>
                <a:lnTo>
                  <a:pt x="80896" y="59903"/>
                </a:lnTo>
                <a:lnTo>
                  <a:pt x="138446" y="59903"/>
                </a:lnTo>
                <a:lnTo>
                  <a:pt x="138446" y="165593"/>
                </a:lnTo>
                <a:lnTo>
                  <a:pt x="124149" y="165593"/>
                </a:lnTo>
                <a:lnTo>
                  <a:pt x="124149" y="154553"/>
                </a:lnTo>
                <a:lnTo>
                  <a:pt x="0" y="154553"/>
                </a:lnTo>
                <a:lnTo>
                  <a:pt x="0" y="141704"/>
                </a:lnTo>
                <a:lnTo>
                  <a:pt x="124149" y="141704"/>
                </a:lnTo>
                <a:lnTo>
                  <a:pt x="124149" y="112929"/>
                </a:lnTo>
                <a:lnTo>
                  <a:pt x="10316" y="112929"/>
                </a:lnTo>
                <a:lnTo>
                  <a:pt x="10316" y="99899"/>
                </a:lnTo>
                <a:lnTo>
                  <a:pt x="124149" y="99899"/>
                </a:lnTo>
                <a:lnTo>
                  <a:pt x="124149" y="72752"/>
                </a:lnTo>
                <a:lnTo>
                  <a:pt x="3439" y="72752"/>
                </a:lnTo>
                <a:lnTo>
                  <a:pt x="3439" y="59903"/>
                </a:lnTo>
                <a:lnTo>
                  <a:pt x="66961" y="59903"/>
                </a:lnTo>
                <a:close/>
                <a:moveTo>
                  <a:pt x="3913698" y="1991"/>
                </a:moveTo>
                <a:cubicBezTo>
                  <a:pt x="3915026" y="4766"/>
                  <a:pt x="3916534" y="8446"/>
                  <a:pt x="3918223" y="13031"/>
                </a:cubicBezTo>
                <a:cubicBezTo>
                  <a:pt x="3919912" y="17615"/>
                  <a:pt x="3921360" y="21959"/>
                  <a:pt x="3922566" y="26061"/>
                </a:cubicBezTo>
                <a:lnTo>
                  <a:pt x="3956047" y="26061"/>
                </a:lnTo>
                <a:lnTo>
                  <a:pt x="3956047" y="92298"/>
                </a:lnTo>
                <a:lnTo>
                  <a:pt x="3884200" y="92298"/>
                </a:lnTo>
                <a:cubicBezTo>
                  <a:pt x="3883838" y="100743"/>
                  <a:pt x="3883174" y="108224"/>
                  <a:pt x="3882209" y="114739"/>
                </a:cubicBezTo>
                <a:cubicBezTo>
                  <a:pt x="3881244" y="121254"/>
                  <a:pt x="3879886" y="127347"/>
                  <a:pt x="3878137" y="133017"/>
                </a:cubicBezTo>
                <a:cubicBezTo>
                  <a:pt x="3876388" y="138688"/>
                  <a:pt x="3874156" y="144177"/>
                  <a:pt x="3871441" y="149486"/>
                </a:cubicBezTo>
                <a:cubicBezTo>
                  <a:pt x="3868726" y="154794"/>
                  <a:pt x="3865499" y="160465"/>
                  <a:pt x="3861759" y="166497"/>
                </a:cubicBezTo>
                <a:lnTo>
                  <a:pt x="3849272" y="159258"/>
                </a:lnTo>
                <a:cubicBezTo>
                  <a:pt x="3853735" y="152743"/>
                  <a:pt x="3857415" y="146681"/>
                  <a:pt x="3860311" y="141070"/>
                </a:cubicBezTo>
                <a:cubicBezTo>
                  <a:pt x="3863207" y="135460"/>
                  <a:pt x="3865499" y="129458"/>
                  <a:pt x="3867188" y="123063"/>
                </a:cubicBezTo>
                <a:cubicBezTo>
                  <a:pt x="3868877" y="116669"/>
                  <a:pt x="3870023" y="109490"/>
                  <a:pt x="3870627" y="101527"/>
                </a:cubicBezTo>
                <a:cubicBezTo>
                  <a:pt x="3871230" y="93565"/>
                  <a:pt x="3871531" y="84033"/>
                  <a:pt x="3871531" y="72933"/>
                </a:cubicBezTo>
                <a:lnTo>
                  <a:pt x="3871531" y="26061"/>
                </a:lnTo>
                <a:lnTo>
                  <a:pt x="3908631" y="26061"/>
                </a:lnTo>
                <a:cubicBezTo>
                  <a:pt x="3907546" y="22321"/>
                  <a:pt x="3906278" y="18611"/>
                  <a:pt x="3904831" y="14931"/>
                </a:cubicBezTo>
                <a:cubicBezTo>
                  <a:pt x="3903383" y="11251"/>
                  <a:pt x="3902116" y="8265"/>
                  <a:pt x="3901030" y="5973"/>
                </a:cubicBezTo>
                <a:close/>
                <a:moveTo>
                  <a:pt x="1176881" y="1991"/>
                </a:moveTo>
                <a:lnTo>
                  <a:pt x="1190273" y="2534"/>
                </a:lnTo>
                <a:lnTo>
                  <a:pt x="1190273" y="25337"/>
                </a:lnTo>
                <a:lnTo>
                  <a:pt x="1228458" y="25337"/>
                </a:lnTo>
                <a:lnTo>
                  <a:pt x="1228458" y="37643"/>
                </a:lnTo>
                <a:lnTo>
                  <a:pt x="1190273" y="37643"/>
                </a:lnTo>
                <a:lnTo>
                  <a:pt x="1190273" y="59903"/>
                </a:lnTo>
                <a:lnTo>
                  <a:pt x="1240041" y="59903"/>
                </a:lnTo>
                <a:lnTo>
                  <a:pt x="1240041" y="71848"/>
                </a:lnTo>
                <a:lnTo>
                  <a:pt x="1131275" y="71848"/>
                </a:lnTo>
                <a:lnTo>
                  <a:pt x="1131275" y="59903"/>
                </a:lnTo>
                <a:lnTo>
                  <a:pt x="1176881" y="59903"/>
                </a:lnTo>
                <a:lnTo>
                  <a:pt x="1176881" y="37643"/>
                </a:lnTo>
                <a:lnTo>
                  <a:pt x="1142495" y="37643"/>
                </a:lnTo>
                <a:lnTo>
                  <a:pt x="1142495" y="25337"/>
                </a:lnTo>
                <a:lnTo>
                  <a:pt x="1176881" y="25337"/>
                </a:lnTo>
                <a:close/>
                <a:moveTo>
                  <a:pt x="2418369" y="1810"/>
                </a:moveTo>
                <a:lnTo>
                  <a:pt x="2431761" y="2896"/>
                </a:lnTo>
                <a:cubicBezTo>
                  <a:pt x="2431520" y="4947"/>
                  <a:pt x="2431188" y="7360"/>
                  <a:pt x="2430766" y="10135"/>
                </a:cubicBezTo>
                <a:cubicBezTo>
                  <a:pt x="2430344" y="12910"/>
                  <a:pt x="2429891" y="15685"/>
                  <a:pt x="2429408" y="18460"/>
                </a:cubicBezTo>
                <a:lnTo>
                  <a:pt x="2495102" y="18460"/>
                </a:lnTo>
                <a:lnTo>
                  <a:pt x="2495283" y="29861"/>
                </a:lnTo>
                <a:lnTo>
                  <a:pt x="2427056" y="29861"/>
                </a:lnTo>
                <a:lnTo>
                  <a:pt x="2423798" y="41987"/>
                </a:lnTo>
                <a:lnTo>
                  <a:pt x="2487863" y="41987"/>
                </a:lnTo>
                <a:lnTo>
                  <a:pt x="2487863" y="53026"/>
                </a:lnTo>
                <a:lnTo>
                  <a:pt x="2419998" y="53026"/>
                </a:lnTo>
                <a:cubicBezTo>
                  <a:pt x="2419032" y="55077"/>
                  <a:pt x="2418098" y="57128"/>
                  <a:pt x="2417192" y="59179"/>
                </a:cubicBezTo>
                <a:cubicBezTo>
                  <a:pt x="2416288" y="61230"/>
                  <a:pt x="2415292" y="63221"/>
                  <a:pt x="2414206" y="65151"/>
                </a:cubicBezTo>
                <a:lnTo>
                  <a:pt x="2501074" y="65151"/>
                </a:lnTo>
                <a:lnTo>
                  <a:pt x="2501074" y="76553"/>
                </a:lnTo>
                <a:lnTo>
                  <a:pt x="2459631" y="76553"/>
                </a:lnTo>
                <a:cubicBezTo>
                  <a:pt x="2466146" y="83551"/>
                  <a:pt x="2473626" y="89674"/>
                  <a:pt x="2482072" y="94922"/>
                </a:cubicBezTo>
                <a:cubicBezTo>
                  <a:pt x="2490518" y="100170"/>
                  <a:pt x="2499808" y="104604"/>
                  <a:pt x="2509942" y="108224"/>
                </a:cubicBezTo>
                <a:lnTo>
                  <a:pt x="2504513" y="119806"/>
                </a:lnTo>
                <a:cubicBezTo>
                  <a:pt x="2498842" y="117393"/>
                  <a:pt x="2493202" y="114678"/>
                  <a:pt x="2487592" y="111662"/>
                </a:cubicBezTo>
                <a:cubicBezTo>
                  <a:pt x="2481982" y="108646"/>
                  <a:pt x="2476613" y="105328"/>
                  <a:pt x="2471485" y="101708"/>
                </a:cubicBezTo>
                <a:cubicBezTo>
                  <a:pt x="2466358" y="98089"/>
                  <a:pt x="2461531" y="94168"/>
                  <a:pt x="2457007" y="89945"/>
                </a:cubicBezTo>
                <a:cubicBezTo>
                  <a:pt x="2452483" y="85722"/>
                  <a:pt x="2448410" y="81258"/>
                  <a:pt x="2444791" y="76553"/>
                </a:cubicBezTo>
                <a:lnTo>
                  <a:pt x="2407148" y="76553"/>
                </a:lnTo>
                <a:cubicBezTo>
                  <a:pt x="2401116" y="84757"/>
                  <a:pt x="2393364" y="92418"/>
                  <a:pt x="2383893" y="99537"/>
                </a:cubicBezTo>
                <a:cubicBezTo>
                  <a:pt x="2374422" y="106655"/>
                  <a:pt x="2362568" y="113532"/>
                  <a:pt x="2348332" y="120168"/>
                </a:cubicBezTo>
                <a:lnTo>
                  <a:pt x="2340912" y="110033"/>
                </a:lnTo>
                <a:cubicBezTo>
                  <a:pt x="2352614" y="104725"/>
                  <a:pt x="2362478" y="99356"/>
                  <a:pt x="2370501" y="93927"/>
                </a:cubicBezTo>
                <a:cubicBezTo>
                  <a:pt x="2378524" y="88497"/>
                  <a:pt x="2385311" y="82706"/>
                  <a:pt x="2390861" y="76553"/>
                </a:cubicBezTo>
                <a:lnTo>
                  <a:pt x="2349779" y="76553"/>
                </a:lnTo>
                <a:lnTo>
                  <a:pt x="2349779" y="65151"/>
                </a:lnTo>
                <a:lnTo>
                  <a:pt x="2399366" y="65151"/>
                </a:lnTo>
                <a:cubicBezTo>
                  <a:pt x="2401780" y="61532"/>
                  <a:pt x="2403951" y="57490"/>
                  <a:pt x="2405882" y="53026"/>
                </a:cubicBezTo>
                <a:lnTo>
                  <a:pt x="2363172" y="53026"/>
                </a:lnTo>
                <a:lnTo>
                  <a:pt x="2363172" y="41987"/>
                </a:lnTo>
                <a:lnTo>
                  <a:pt x="2410044" y="41987"/>
                </a:lnTo>
                <a:cubicBezTo>
                  <a:pt x="2411250" y="38367"/>
                  <a:pt x="2412336" y="34325"/>
                  <a:pt x="2413302" y="29861"/>
                </a:cubicBezTo>
                <a:lnTo>
                  <a:pt x="2356114" y="29861"/>
                </a:lnTo>
                <a:lnTo>
                  <a:pt x="2355932" y="18460"/>
                </a:lnTo>
                <a:lnTo>
                  <a:pt x="2415654" y="18460"/>
                </a:lnTo>
                <a:cubicBezTo>
                  <a:pt x="2416258" y="15806"/>
                  <a:pt x="2416800" y="12850"/>
                  <a:pt x="2417283" y="9592"/>
                </a:cubicBezTo>
                <a:cubicBezTo>
                  <a:pt x="2417766" y="6335"/>
                  <a:pt x="2418128" y="3741"/>
                  <a:pt x="2418369" y="1810"/>
                </a:cubicBezTo>
                <a:close/>
                <a:moveTo>
                  <a:pt x="4496466" y="1629"/>
                </a:moveTo>
                <a:cubicBezTo>
                  <a:pt x="4497070" y="2956"/>
                  <a:pt x="4497914" y="4917"/>
                  <a:pt x="4499000" y="7511"/>
                </a:cubicBezTo>
                <a:cubicBezTo>
                  <a:pt x="4500086" y="10105"/>
                  <a:pt x="4501172" y="12910"/>
                  <a:pt x="4502258" y="15926"/>
                </a:cubicBezTo>
                <a:cubicBezTo>
                  <a:pt x="4503344" y="18943"/>
                  <a:pt x="4504369" y="21868"/>
                  <a:pt x="4505334" y="24704"/>
                </a:cubicBezTo>
                <a:cubicBezTo>
                  <a:pt x="4506300" y="27539"/>
                  <a:pt x="4507084" y="29861"/>
                  <a:pt x="4507687" y="31671"/>
                </a:cubicBezTo>
                <a:lnTo>
                  <a:pt x="4551302" y="31671"/>
                </a:lnTo>
                <a:lnTo>
                  <a:pt x="4551302" y="44520"/>
                </a:lnTo>
                <a:lnTo>
                  <a:pt x="4445613" y="44520"/>
                </a:lnTo>
                <a:lnTo>
                  <a:pt x="4445613" y="31671"/>
                </a:lnTo>
                <a:lnTo>
                  <a:pt x="4493571" y="31671"/>
                </a:lnTo>
                <a:cubicBezTo>
                  <a:pt x="4492968" y="29499"/>
                  <a:pt x="4492214" y="27117"/>
                  <a:pt x="4491309" y="24523"/>
                </a:cubicBezTo>
                <a:cubicBezTo>
                  <a:pt x="4490404" y="21929"/>
                  <a:pt x="4489469" y="19395"/>
                  <a:pt x="4488504" y="16922"/>
                </a:cubicBezTo>
                <a:cubicBezTo>
                  <a:pt x="4487538" y="14448"/>
                  <a:pt x="4486634" y="12156"/>
                  <a:pt x="4485789" y="10045"/>
                </a:cubicBezTo>
                <a:cubicBezTo>
                  <a:pt x="4484944" y="7933"/>
                  <a:pt x="4484281" y="6335"/>
                  <a:pt x="4483798" y="5249"/>
                </a:cubicBezTo>
                <a:close/>
                <a:moveTo>
                  <a:pt x="4430592" y="1448"/>
                </a:moveTo>
                <a:lnTo>
                  <a:pt x="4444888" y="3801"/>
                </a:lnTo>
                <a:cubicBezTo>
                  <a:pt x="4442596" y="10919"/>
                  <a:pt x="4440274" y="17646"/>
                  <a:pt x="4437921" y="23980"/>
                </a:cubicBezTo>
                <a:cubicBezTo>
                  <a:pt x="4435568" y="30314"/>
                  <a:pt x="4433065" y="36497"/>
                  <a:pt x="4430411" y="42530"/>
                </a:cubicBezTo>
                <a:lnTo>
                  <a:pt x="4430411" y="163602"/>
                </a:lnTo>
                <a:lnTo>
                  <a:pt x="4417380" y="163602"/>
                </a:lnTo>
                <a:lnTo>
                  <a:pt x="4417380" y="68047"/>
                </a:lnTo>
                <a:cubicBezTo>
                  <a:pt x="4411951" y="77337"/>
                  <a:pt x="4405918" y="86265"/>
                  <a:pt x="4399283" y="94831"/>
                </a:cubicBezTo>
                <a:lnTo>
                  <a:pt x="4388606" y="85240"/>
                </a:lnTo>
                <a:cubicBezTo>
                  <a:pt x="4397534" y="73175"/>
                  <a:pt x="4405618" y="60084"/>
                  <a:pt x="4412856" y="45968"/>
                </a:cubicBezTo>
                <a:cubicBezTo>
                  <a:pt x="4420095" y="31852"/>
                  <a:pt x="4426007" y="17012"/>
                  <a:pt x="4430592" y="1448"/>
                </a:cubicBezTo>
                <a:close/>
                <a:moveTo>
                  <a:pt x="381315" y="1448"/>
                </a:moveTo>
                <a:lnTo>
                  <a:pt x="394345" y="2534"/>
                </a:lnTo>
                <a:cubicBezTo>
                  <a:pt x="393741" y="8325"/>
                  <a:pt x="393168" y="13815"/>
                  <a:pt x="392625" y="19003"/>
                </a:cubicBezTo>
                <a:cubicBezTo>
                  <a:pt x="392083" y="24191"/>
                  <a:pt x="391509" y="29258"/>
                  <a:pt x="390906" y="34205"/>
                </a:cubicBezTo>
                <a:lnTo>
                  <a:pt x="423301" y="34205"/>
                </a:lnTo>
                <a:lnTo>
                  <a:pt x="423301" y="47054"/>
                </a:lnTo>
                <a:cubicBezTo>
                  <a:pt x="421491" y="62980"/>
                  <a:pt x="419349" y="76523"/>
                  <a:pt x="416876" y="87683"/>
                </a:cubicBezTo>
                <a:cubicBezTo>
                  <a:pt x="414403" y="98843"/>
                  <a:pt x="410994" y="108706"/>
                  <a:pt x="406651" y="117272"/>
                </a:cubicBezTo>
                <a:cubicBezTo>
                  <a:pt x="411356" y="121254"/>
                  <a:pt x="415820" y="125175"/>
                  <a:pt x="420043" y="129036"/>
                </a:cubicBezTo>
                <a:cubicBezTo>
                  <a:pt x="424266" y="132896"/>
                  <a:pt x="427825" y="136335"/>
                  <a:pt x="430721" y="139351"/>
                </a:cubicBezTo>
                <a:lnTo>
                  <a:pt x="421310" y="152381"/>
                </a:lnTo>
                <a:cubicBezTo>
                  <a:pt x="418656" y="149245"/>
                  <a:pt x="415398" y="145716"/>
                  <a:pt x="411537" y="141794"/>
                </a:cubicBezTo>
                <a:cubicBezTo>
                  <a:pt x="407677" y="137873"/>
                  <a:pt x="403574" y="133922"/>
                  <a:pt x="399231" y="129941"/>
                </a:cubicBezTo>
                <a:cubicBezTo>
                  <a:pt x="395008" y="135852"/>
                  <a:pt x="390092" y="141583"/>
                  <a:pt x="384482" y="147133"/>
                </a:cubicBezTo>
                <a:cubicBezTo>
                  <a:pt x="378871" y="152683"/>
                  <a:pt x="372145" y="158655"/>
                  <a:pt x="364303" y="165050"/>
                </a:cubicBezTo>
                <a:lnTo>
                  <a:pt x="353987" y="155096"/>
                </a:lnTo>
                <a:cubicBezTo>
                  <a:pt x="361830" y="149064"/>
                  <a:pt x="368586" y="143393"/>
                  <a:pt x="374256" y="138084"/>
                </a:cubicBezTo>
                <a:cubicBezTo>
                  <a:pt x="379927" y="132776"/>
                  <a:pt x="384874" y="127045"/>
                  <a:pt x="389096" y="120892"/>
                </a:cubicBezTo>
                <a:cubicBezTo>
                  <a:pt x="384512" y="117031"/>
                  <a:pt x="380138" y="113442"/>
                  <a:pt x="375976" y="110124"/>
                </a:cubicBezTo>
                <a:cubicBezTo>
                  <a:pt x="371813" y="106806"/>
                  <a:pt x="368164" y="104001"/>
                  <a:pt x="365027" y="101708"/>
                </a:cubicBezTo>
                <a:cubicBezTo>
                  <a:pt x="367078" y="93384"/>
                  <a:pt x="369038" y="84757"/>
                  <a:pt x="370908" y="75829"/>
                </a:cubicBezTo>
                <a:cubicBezTo>
                  <a:pt x="372778" y="66901"/>
                  <a:pt x="374437" y="57551"/>
                  <a:pt x="375885" y="47778"/>
                </a:cubicBezTo>
                <a:lnTo>
                  <a:pt x="357426" y="47778"/>
                </a:lnTo>
                <a:lnTo>
                  <a:pt x="357426" y="34205"/>
                </a:lnTo>
                <a:lnTo>
                  <a:pt x="377876" y="34205"/>
                </a:lnTo>
                <a:cubicBezTo>
                  <a:pt x="378600" y="28896"/>
                  <a:pt x="379233" y="23527"/>
                  <a:pt x="379776" y="18098"/>
                </a:cubicBezTo>
                <a:cubicBezTo>
                  <a:pt x="380319" y="12669"/>
                  <a:pt x="380832" y="7119"/>
                  <a:pt x="381315" y="1448"/>
                </a:cubicBezTo>
                <a:close/>
                <a:moveTo>
                  <a:pt x="1541183" y="1267"/>
                </a:moveTo>
                <a:lnTo>
                  <a:pt x="1553128" y="1810"/>
                </a:lnTo>
                <a:lnTo>
                  <a:pt x="1552404" y="42711"/>
                </a:lnTo>
                <a:lnTo>
                  <a:pt x="1552404" y="44158"/>
                </a:lnTo>
                <a:lnTo>
                  <a:pt x="1600000" y="44158"/>
                </a:lnTo>
                <a:lnTo>
                  <a:pt x="1600000" y="56646"/>
                </a:lnTo>
                <a:lnTo>
                  <a:pt x="1552223" y="56646"/>
                </a:lnTo>
                <a:cubicBezTo>
                  <a:pt x="1551981" y="69797"/>
                  <a:pt x="1551197" y="81288"/>
                  <a:pt x="1549870" y="91121"/>
                </a:cubicBezTo>
                <a:cubicBezTo>
                  <a:pt x="1548543" y="100954"/>
                  <a:pt x="1546492" y="109943"/>
                  <a:pt x="1543717" y="118087"/>
                </a:cubicBezTo>
                <a:cubicBezTo>
                  <a:pt x="1540942" y="126231"/>
                  <a:pt x="1537383" y="133982"/>
                  <a:pt x="1533039" y="141342"/>
                </a:cubicBezTo>
                <a:cubicBezTo>
                  <a:pt x="1528696" y="148702"/>
                  <a:pt x="1523387" y="156423"/>
                  <a:pt x="1517114" y="164507"/>
                </a:cubicBezTo>
                <a:lnTo>
                  <a:pt x="1505893" y="156544"/>
                </a:lnTo>
                <a:cubicBezTo>
                  <a:pt x="1512167" y="148822"/>
                  <a:pt x="1517385" y="141583"/>
                  <a:pt x="1521547" y="134827"/>
                </a:cubicBezTo>
                <a:cubicBezTo>
                  <a:pt x="1525710" y="128070"/>
                  <a:pt x="1529058" y="120952"/>
                  <a:pt x="1531591" y="113472"/>
                </a:cubicBezTo>
                <a:cubicBezTo>
                  <a:pt x="1534125" y="105992"/>
                  <a:pt x="1536026" y="97727"/>
                  <a:pt x="1537292" y="88678"/>
                </a:cubicBezTo>
                <a:cubicBezTo>
                  <a:pt x="1538559" y="79629"/>
                  <a:pt x="1539494" y="68952"/>
                  <a:pt x="1540097" y="56646"/>
                </a:cubicBezTo>
                <a:lnTo>
                  <a:pt x="1522724" y="56646"/>
                </a:lnTo>
                <a:lnTo>
                  <a:pt x="1522724" y="44158"/>
                </a:lnTo>
                <a:lnTo>
                  <a:pt x="1540640" y="44158"/>
                </a:lnTo>
                <a:lnTo>
                  <a:pt x="1540640" y="42711"/>
                </a:lnTo>
                <a:cubicBezTo>
                  <a:pt x="1540761" y="40056"/>
                  <a:pt x="1540821" y="36407"/>
                  <a:pt x="1540821" y="31762"/>
                </a:cubicBezTo>
                <a:cubicBezTo>
                  <a:pt x="1540821" y="27117"/>
                  <a:pt x="1540882" y="22502"/>
                  <a:pt x="1541002" y="17917"/>
                </a:cubicBezTo>
                <a:cubicBezTo>
                  <a:pt x="1541002" y="12608"/>
                  <a:pt x="1541063" y="7059"/>
                  <a:pt x="1541183" y="1267"/>
                </a:cubicBezTo>
                <a:close/>
                <a:moveTo>
                  <a:pt x="3706482" y="1086"/>
                </a:moveTo>
                <a:cubicBezTo>
                  <a:pt x="3706965" y="2293"/>
                  <a:pt x="3707538" y="3741"/>
                  <a:pt x="3708202" y="5430"/>
                </a:cubicBezTo>
                <a:cubicBezTo>
                  <a:pt x="3708865" y="7119"/>
                  <a:pt x="3709498" y="8898"/>
                  <a:pt x="3710102" y="10768"/>
                </a:cubicBezTo>
                <a:cubicBezTo>
                  <a:pt x="3710705" y="12639"/>
                  <a:pt x="3711308" y="14539"/>
                  <a:pt x="3711912" y="16469"/>
                </a:cubicBezTo>
                <a:cubicBezTo>
                  <a:pt x="3712515" y="18400"/>
                  <a:pt x="3713058" y="20149"/>
                  <a:pt x="3713540" y="21717"/>
                </a:cubicBezTo>
                <a:lnTo>
                  <a:pt x="3772538" y="21717"/>
                </a:lnTo>
                <a:lnTo>
                  <a:pt x="3772538" y="57370"/>
                </a:lnTo>
                <a:lnTo>
                  <a:pt x="3759146" y="57370"/>
                </a:lnTo>
                <a:lnTo>
                  <a:pt x="3759146" y="34929"/>
                </a:lnTo>
                <a:lnTo>
                  <a:pt x="3647484" y="34929"/>
                </a:lnTo>
                <a:lnTo>
                  <a:pt x="3647484" y="57732"/>
                </a:lnTo>
                <a:lnTo>
                  <a:pt x="3634092" y="57732"/>
                </a:lnTo>
                <a:lnTo>
                  <a:pt x="3634092" y="21717"/>
                </a:lnTo>
                <a:lnTo>
                  <a:pt x="3697796" y="21717"/>
                </a:lnTo>
                <a:cubicBezTo>
                  <a:pt x="3696951" y="18460"/>
                  <a:pt x="3695956" y="15112"/>
                  <a:pt x="3694809" y="11673"/>
                </a:cubicBezTo>
                <a:cubicBezTo>
                  <a:pt x="3693663" y="8235"/>
                  <a:pt x="3692607" y="5490"/>
                  <a:pt x="3691642" y="3439"/>
                </a:cubicBezTo>
                <a:close/>
                <a:moveTo>
                  <a:pt x="2032349" y="1086"/>
                </a:moveTo>
                <a:lnTo>
                  <a:pt x="2043389" y="5973"/>
                </a:lnTo>
                <a:cubicBezTo>
                  <a:pt x="2040855" y="10557"/>
                  <a:pt x="2038352" y="14871"/>
                  <a:pt x="2035878" y="18912"/>
                </a:cubicBezTo>
                <a:cubicBezTo>
                  <a:pt x="2033405" y="22954"/>
                  <a:pt x="2030841" y="26845"/>
                  <a:pt x="2028187" y="30585"/>
                </a:cubicBezTo>
                <a:lnTo>
                  <a:pt x="2028187" y="96641"/>
                </a:lnTo>
                <a:lnTo>
                  <a:pt x="2014976" y="96641"/>
                </a:lnTo>
                <a:lnTo>
                  <a:pt x="2014976" y="47054"/>
                </a:lnTo>
                <a:cubicBezTo>
                  <a:pt x="2011477" y="50915"/>
                  <a:pt x="2007676" y="54776"/>
                  <a:pt x="2003574" y="58636"/>
                </a:cubicBezTo>
                <a:cubicBezTo>
                  <a:pt x="1999472" y="62497"/>
                  <a:pt x="1994948" y="66539"/>
                  <a:pt x="1990001" y="70762"/>
                </a:cubicBezTo>
                <a:lnTo>
                  <a:pt x="1981676" y="61351"/>
                </a:lnTo>
                <a:cubicBezTo>
                  <a:pt x="1991690" y="52664"/>
                  <a:pt x="2001101" y="43133"/>
                  <a:pt x="2009908" y="32757"/>
                </a:cubicBezTo>
                <a:cubicBezTo>
                  <a:pt x="2018716" y="22381"/>
                  <a:pt x="2026196" y="11824"/>
                  <a:pt x="2032349" y="1086"/>
                </a:cubicBezTo>
                <a:close/>
                <a:moveTo>
                  <a:pt x="1103405" y="1086"/>
                </a:moveTo>
                <a:lnTo>
                  <a:pt x="1116435" y="1629"/>
                </a:lnTo>
                <a:lnTo>
                  <a:pt x="1116435" y="35834"/>
                </a:lnTo>
                <a:lnTo>
                  <a:pt x="1135618" y="35834"/>
                </a:lnTo>
                <a:lnTo>
                  <a:pt x="1135618" y="47597"/>
                </a:lnTo>
                <a:lnTo>
                  <a:pt x="1116435" y="47597"/>
                </a:lnTo>
                <a:lnTo>
                  <a:pt x="1116435" y="81439"/>
                </a:lnTo>
                <a:cubicBezTo>
                  <a:pt x="1119331" y="80474"/>
                  <a:pt x="1122015" y="79539"/>
                  <a:pt x="1124488" y="78634"/>
                </a:cubicBezTo>
                <a:cubicBezTo>
                  <a:pt x="1126962" y="77729"/>
                  <a:pt x="1129224" y="76855"/>
                  <a:pt x="1131275" y="76010"/>
                </a:cubicBezTo>
                <a:lnTo>
                  <a:pt x="1132542" y="84154"/>
                </a:lnTo>
                <a:lnTo>
                  <a:pt x="1133085" y="88859"/>
                </a:lnTo>
                <a:cubicBezTo>
                  <a:pt x="1131395" y="89583"/>
                  <a:pt x="1129073" y="90428"/>
                  <a:pt x="1126117" y="91393"/>
                </a:cubicBezTo>
                <a:cubicBezTo>
                  <a:pt x="1123161" y="92358"/>
                  <a:pt x="1119934" y="93384"/>
                  <a:pt x="1116435" y="94469"/>
                </a:cubicBezTo>
                <a:lnTo>
                  <a:pt x="1116435" y="145142"/>
                </a:lnTo>
                <a:cubicBezTo>
                  <a:pt x="1116435" y="148641"/>
                  <a:pt x="1116103" y="151477"/>
                  <a:pt x="1115440" y="153648"/>
                </a:cubicBezTo>
                <a:cubicBezTo>
                  <a:pt x="1114776" y="155820"/>
                  <a:pt x="1113690" y="157539"/>
                  <a:pt x="1112182" y="158806"/>
                </a:cubicBezTo>
                <a:cubicBezTo>
                  <a:pt x="1110674" y="160073"/>
                  <a:pt x="1108623" y="160978"/>
                  <a:pt x="1106029" y="161521"/>
                </a:cubicBezTo>
                <a:cubicBezTo>
                  <a:pt x="1103435" y="162064"/>
                  <a:pt x="1100207" y="162456"/>
                  <a:pt x="1096347" y="162697"/>
                </a:cubicBezTo>
                <a:lnTo>
                  <a:pt x="1086755" y="163421"/>
                </a:lnTo>
                <a:lnTo>
                  <a:pt x="1082774" y="150934"/>
                </a:lnTo>
                <a:lnTo>
                  <a:pt x="1092546" y="150391"/>
                </a:lnTo>
                <a:cubicBezTo>
                  <a:pt x="1094718" y="150270"/>
                  <a:pt x="1096498" y="150059"/>
                  <a:pt x="1097885" y="149757"/>
                </a:cubicBezTo>
                <a:cubicBezTo>
                  <a:pt x="1099272" y="149456"/>
                  <a:pt x="1100358" y="148973"/>
                  <a:pt x="1101143" y="148309"/>
                </a:cubicBezTo>
                <a:cubicBezTo>
                  <a:pt x="1101927" y="147646"/>
                  <a:pt x="1102500" y="146741"/>
                  <a:pt x="1102862" y="145595"/>
                </a:cubicBezTo>
                <a:cubicBezTo>
                  <a:pt x="1103224" y="144449"/>
                  <a:pt x="1103405" y="142910"/>
                  <a:pt x="1103405" y="140980"/>
                </a:cubicBezTo>
                <a:lnTo>
                  <a:pt x="1103405" y="98451"/>
                </a:lnTo>
                <a:cubicBezTo>
                  <a:pt x="1098458" y="100019"/>
                  <a:pt x="1093723" y="101437"/>
                  <a:pt x="1089198" y="102704"/>
                </a:cubicBezTo>
                <a:cubicBezTo>
                  <a:pt x="1084674" y="103971"/>
                  <a:pt x="1080843" y="105026"/>
                  <a:pt x="1077706" y="105871"/>
                </a:cubicBezTo>
                <a:lnTo>
                  <a:pt x="1074449" y="93022"/>
                </a:lnTo>
                <a:cubicBezTo>
                  <a:pt x="1078430" y="92177"/>
                  <a:pt x="1082955" y="91121"/>
                  <a:pt x="1088022" y="89855"/>
                </a:cubicBezTo>
                <a:cubicBezTo>
                  <a:pt x="1093089" y="88588"/>
                  <a:pt x="1098217" y="87110"/>
                  <a:pt x="1103405" y="85421"/>
                </a:cubicBezTo>
                <a:lnTo>
                  <a:pt x="1103405" y="47597"/>
                </a:lnTo>
                <a:lnTo>
                  <a:pt x="1080783" y="47597"/>
                </a:lnTo>
                <a:lnTo>
                  <a:pt x="1080783" y="35834"/>
                </a:lnTo>
                <a:lnTo>
                  <a:pt x="1103405" y="35834"/>
                </a:lnTo>
                <a:close/>
                <a:moveTo>
                  <a:pt x="1487434" y="0"/>
                </a:moveTo>
                <a:cubicBezTo>
                  <a:pt x="1487916" y="1207"/>
                  <a:pt x="1488489" y="2715"/>
                  <a:pt x="1489153" y="4525"/>
                </a:cubicBezTo>
                <a:cubicBezTo>
                  <a:pt x="1489817" y="6335"/>
                  <a:pt x="1490480" y="8235"/>
                  <a:pt x="1491144" y="10226"/>
                </a:cubicBezTo>
                <a:cubicBezTo>
                  <a:pt x="1491807" y="12216"/>
                  <a:pt x="1492471" y="14237"/>
                  <a:pt x="1493134" y="16288"/>
                </a:cubicBezTo>
                <a:cubicBezTo>
                  <a:pt x="1493798" y="18339"/>
                  <a:pt x="1494431" y="20209"/>
                  <a:pt x="1495035" y="21898"/>
                </a:cubicBezTo>
                <a:lnTo>
                  <a:pt x="1527791" y="21898"/>
                </a:lnTo>
                <a:lnTo>
                  <a:pt x="1527791" y="34024"/>
                </a:lnTo>
                <a:lnTo>
                  <a:pt x="1445809" y="34024"/>
                </a:lnTo>
                <a:lnTo>
                  <a:pt x="1445809" y="21898"/>
                </a:lnTo>
                <a:lnTo>
                  <a:pt x="1481462" y="21898"/>
                </a:lnTo>
                <a:cubicBezTo>
                  <a:pt x="1480496" y="18520"/>
                  <a:pt x="1479410" y="15021"/>
                  <a:pt x="1478204" y="11402"/>
                </a:cubicBezTo>
                <a:cubicBezTo>
                  <a:pt x="1476997" y="7782"/>
                  <a:pt x="1475912" y="4826"/>
                  <a:pt x="1474946" y="2534"/>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4" name="任意多边形: 形状 63">
            <a:extLst>
              <a:ext uri="{FF2B5EF4-FFF2-40B4-BE49-F238E27FC236}">
                <a16:creationId xmlns:a16="http://schemas.microsoft.com/office/drawing/2014/main" xmlns="" id="{54CCEB9D-28DB-4966-BDA6-AB4873ABCB32}"/>
              </a:ext>
            </a:extLst>
          </p:cNvPr>
          <p:cNvSpPr/>
          <p:nvPr/>
        </p:nvSpPr>
        <p:spPr>
          <a:xfrm>
            <a:off x="8262129" y="5258975"/>
            <a:ext cx="1908721" cy="333822"/>
          </a:xfrm>
          <a:custGeom>
            <a:avLst/>
            <a:gdLst/>
            <a:ahLst/>
            <a:cxnLst/>
            <a:rect l="l" t="t" r="r" b="b"/>
            <a:pathLst>
              <a:path w="1908721" h="333822">
                <a:moveTo>
                  <a:pt x="1874342" y="300186"/>
                </a:moveTo>
                <a:cubicBezTo>
                  <a:pt x="1876921" y="301129"/>
                  <a:pt x="1881870" y="303002"/>
                  <a:pt x="1889187" y="305805"/>
                </a:cubicBezTo>
                <a:cubicBezTo>
                  <a:pt x="1896505" y="308608"/>
                  <a:pt x="1900858" y="310381"/>
                  <a:pt x="1902247" y="311125"/>
                </a:cubicBezTo>
                <a:cubicBezTo>
                  <a:pt x="1903636" y="311869"/>
                  <a:pt x="1904789" y="313941"/>
                  <a:pt x="1905707" y="317339"/>
                </a:cubicBezTo>
                <a:cubicBezTo>
                  <a:pt x="1906625" y="320737"/>
                  <a:pt x="1907084" y="323949"/>
                  <a:pt x="1907084" y="326975"/>
                </a:cubicBezTo>
                <a:cubicBezTo>
                  <a:pt x="1907084" y="329506"/>
                  <a:pt x="1906761" y="330845"/>
                  <a:pt x="1906116" y="330994"/>
                </a:cubicBezTo>
                <a:cubicBezTo>
                  <a:pt x="1905571" y="331143"/>
                  <a:pt x="1904901" y="330870"/>
                  <a:pt x="1904107" y="330175"/>
                </a:cubicBezTo>
                <a:cubicBezTo>
                  <a:pt x="1903314" y="329481"/>
                  <a:pt x="1901875" y="328017"/>
                  <a:pt x="1899791" y="325785"/>
                </a:cubicBezTo>
                <a:cubicBezTo>
                  <a:pt x="1896964" y="322709"/>
                  <a:pt x="1894781" y="320402"/>
                  <a:pt x="1893243" y="318864"/>
                </a:cubicBezTo>
                <a:cubicBezTo>
                  <a:pt x="1889820" y="315392"/>
                  <a:pt x="1886583" y="312452"/>
                  <a:pt x="1883532" y="310046"/>
                </a:cubicBezTo>
                <a:cubicBezTo>
                  <a:pt x="1880481" y="307640"/>
                  <a:pt x="1877901" y="305780"/>
                  <a:pt x="1875793" y="304465"/>
                </a:cubicBezTo>
                <a:cubicBezTo>
                  <a:pt x="1873684" y="303151"/>
                  <a:pt x="1872630" y="302543"/>
                  <a:pt x="1872630" y="302642"/>
                </a:cubicBezTo>
                <a:close/>
                <a:moveTo>
                  <a:pt x="479450" y="295424"/>
                </a:moveTo>
                <a:lnTo>
                  <a:pt x="475953" y="296094"/>
                </a:lnTo>
                <a:cubicBezTo>
                  <a:pt x="473571" y="296590"/>
                  <a:pt x="471661" y="297061"/>
                  <a:pt x="470223" y="297508"/>
                </a:cubicBezTo>
                <a:cubicBezTo>
                  <a:pt x="468784" y="297954"/>
                  <a:pt x="467767" y="298314"/>
                  <a:pt x="467172" y="298587"/>
                </a:cubicBezTo>
                <a:cubicBezTo>
                  <a:pt x="466576" y="298859"/>
                  <a:pt x="466229" y="299045"/>
                  <a:pt x="466130" y="299145"/>
                </a:cubicBezTo>
                <a:lnTo>
                  <a:pt x="462335" y="296540"/>
                </a:lnTo>
                <a:cubicBezTo>
                  <a:pt x="462831" y="303138"/>
                  <a:pt x="463302" y="308670"/>
                  <a:pt x="463749" y="313134"/>
                </a:cubicBezTo>
                <a:cubicBezTo>
                  <a:pt x="467618" y="312837"/>
                  <a:pt x="472033" y="312440"/>
                  <a:pt x="476994" y="311944"/>
                </a:cubicBezTo>
                <a:lnTo>
                  <a:pt x="478632" y="311795"/>
                </a:lnTo>
                <a:cubicBezTo>
                  <a:pt x="478979" y="307529"/>
                  <a:pt x="479252" y="302072"/>
                  <a:pt x="479450" y="295424"/>
                </a:cubicBezTo>
                <a:close/>
                <a:moveTo>
                  <a:pt x="504825" y="292001"/>
                </a:moveTo>
                <a:cubicBezTo>
                  <a:pt x="502642" y="292001"/>
                  <a:pt x="500509" y="292150"/>
                  <a:pt x="498426" y="292447"/>
                </a:cubicBezTo>
                <a:cubicBezTo>
                  <a:pt x="493862" y="292993"/>
                  <a:pt x="489967" y="293539"/>
                  <a:pt x="486743" y="294084"/>
                </a:cubicBezTo>
                <a:lnTo>
                  <a:pt x="486668" y="297210"/>
                </a:lnTo>
                <a:lnTo>
                  <a:pt x="486594" y="304502"/>
                </a:lnTo>
                <a:cubicBezTo>
                  <a:pt x="486594" y="307132"/>
                  <a:pt x="486619" y="309240"/>
                  <a:pt x="486668" y="310828"/>
                </a:cubicBezTo>
                <a:cubicBezTo>
                  <a:pt x="489446" y="310332"/>
                  <a:pt x="491766" y="309811"/>
                  <a:pt x="493626" y="309265"/>
                </a:cubicBezTo>
                <a:cubicBezTo>
                  <a:pt x="495486" y="308719"/>
                  <a:pt x="496875" y="308236"/>
                  <a:pt x="497793" y="307814"/>
                </a:cubicBezTo>
                <a:cubicBezTo>
                  <a:pt x="498711" y="307392"/>
                  <a:pt x="499170" y="307157"/>
                  <a:pt x="499170" y="307107"/>
                </a:cubicBezTo>
                <a:lnTo>
                  <a:pt x="503783" y="310604"/>
                </a:lnTo>
                <a:cubicBezTo>
                  <a:pt x="504875" y="306437"/>
                  <a:pt x="506016" y="300261"/>
                  <a:pt x="507206" y="292075"/>
                </a:cubicBezTo>
                <a:cubicBezTo>
                  <a:pt x="506760" y="292026"/>
                  <a:pt x="505966" y="292001"/>
                  <a:pt x="504825" y="292001"/>
                </a:cubicBezTo>
                <a:close/>
                <a:moveTo>
                  <a:pt x="854869" y="289917"/>
                </a:moveTo>
                <a:lnTo>
                  <a:pt x="856208" y="292150"/>
                </a:lnTo>
                <a:cubicBezTo>
                  <a:pt x="849412" y="296664"/>
                  <a:pt x="843521" y="300856"/>
                  <a:pt x="838535" y="304726"/>
                </a:cubicBezTo>
                <a:cubicBezTo>
                  <a:pt x="833549" y="308595"/>
                  <a:pt x="829990" y="311572"/>
                  <a:pt x="827857" y="313655"/>
                </a:cubicBezTo>
                <a:cubicBezTo>
                  <a:pt x="826418" y="315044"/>
                  <a:pt x="824880" y="316719"/>
                  <a:pt x="823243" y="318678"/>
                </a:cubicBezTo>
                <a:cubicBezTo>
                  <a:pt x="821606" y="320638"/>
                  <a:pt x="820539" y="321940"/>
                  <a:pt x="820043" y="322585"/>
                </a:cubicBezTo>
                <a:lnTo>
                  <a:pt x="803002" y="310976"/>
                </a:lnTo>
                <a:lnTo>
                  <a:pt x="804640" y="308298"/>
                </a:lnTo>
                <a:cubicBezTo>
                  <a:pt x="804788" y="308347"/>
                  <a:pt x="805222" y="308434"/>
                  <a:pt x="805942" y="308558"/>
                </a:cubicBezTo>
                <a:cubicBezTo>
                  <a:pt x="806661" y="308682"/>
                  <a:pt x="807542" y="308744"/>
                  <a:pt x="808583" y="308744"/>
                </a:cubicBezTo>
                <a:cubicBezTo>
                  <a:pt x="810617" y="308744"/>
                  <a:pt x="812800" y="308446"/>
                  <a:pt x="815132" y="307851"/>
                </a:cubicBezTo>
                <a:cubicBezTo>
                  <a:pt x="818952" y="306909"/>
                  <a:pt x="823814" y="305110"/>
                  <a:pt x="829717" y="302456"/>
                </a:cubicBezTo>
                <a:cubicBezTo>
                  <a:pt x="835620" y="299802"/>
                  <a:pt x="841288" y="297061"/>
                  <a:pt x="846721" y="294233"/>
                </a:cubicBezTo>
                <a:cubicBezTo>
                  <a:pt x="852153" y="291406"/>
                  <a:pt x="854869" y="289967"/>
                  <a:pt x="854869" y="289917"/>
                </a:cubicBezTo>
                <a:close/>
                <a:moveTo>
                  <a:pt x="716905" y="285304"/>
                </a:moveTo>
                <a:cubicBezTo>
                  <a:pt x="717451" y="285304"/>
                  <a:pt x="718828" y="286395"/>
                  <a:pt x="721035" y="288578"/>
                </a:cubicBezTo>
                <a:cubicBezTo>
                  <a:pt x="723243" y="290761"/>
                  <a:pt x="725450" y="293030"/>
                  <a:pt x="727658" y="295387"/>
                </a:cubicBezTo>
                <a:cubicBezTo>
                  <a:pt x="729866" y="297743"/>
                  <a:pt x="731292" y="299293"/>
                  <a:pt x="731937" y="300038"/>
                </a:cubicBezTo>
                <a:lnTo>
                  <a:pt x="729704" y="302791"/>
                </a:lnTo>
                <a:cubicBezTo>
                  <a:pt x="729704" y="302741"/>
                  <a:pt x="728526" y="302481"/>
                  <a:pt x="726170" y="302010"/>
                </a:cubicBezTo>
                <a:cubicBezTo>
                  <a:pt x="723813" y="301538"/>
                  <a:pt x="720576" y="301104"/>
                  <a:pt x="716459" y="300707"/>
                </a:cubicBezTo>
                <a:cubicBezTo>
                  <a:pt x="712341" y="300310"/>
                  <a:pt x="707504" y="300112"/>
                  <a:pt x="701948" y="300112"/>
                </a:cubicBezTo>
                <a:cubicBezTo>
                  <a:pt x="699071" y="300112"/>
                  <a:pt x="696863" y="300137"/>
                  <a:pt x="695325" y="300186"/>
                </a:cubicBezTo>
                <a:cubicBezTo>
                  <a:pt x="683568" y="300732"/>
                  <a:pt x="671240" y="301588"/>
                  <a:pt x="658342" y="302754"/>
                </a:cubicBezTo>
                <a:cubicBezTo>
                  <a:pt x="645443" y="303920"/>
                  <a:pt x="635447" y="305271"/>
                  <a:pt x="628353" y="306809"/>
                </a:cubicBezTo>
                <a:cubicBezTo>
                  <a:pt x="626071" y="307305"/>
                  <a:pt x="624012" y="307826"/>
                  <a:pt x="622176" y="308372"/>
                </a:cubicBezTo>
                <a:cubicBezTo>
                  <a:pt x="620341" y="308918"/>
                  <a:pt x="618914" y="309377"/>
                  <a:pt x="617897" y="309749"/>
                </a:cubicBezTo>
                <a:cubicBezTo>
                  <a:pt x="616880" y="310121"/>
                  <a:pt x="616248" y="310356"/>
                  <a:pt x="616000" y="310456"/>
                </a:cubicBezTo>
                <a:lnTo>
                  <a:pt x="601564" y="297656"/>
                </a:lnTo>
                <a:lnTo>
                  <a:pt x="602680" y="295573"/>
                </a:lnTo>
                <a:cubicBezTo>
                  <a:pt x="603027" y="295672"/>
                  <a:pt x="603957" y="295858"/>
                  <a:pt x="605470" y="296131"/>
                </a:cubicBezTo>
                <a:cubicBezTo>
                  <a:pt x="606983" y="296404"/>
                  <a:pt x="609191" y="296677"/>
                  <a:pt x="612093" y="296949"/>
                </a:cubicBezTo>
                <a:cubicBezTo>
                  <a:pt x="614995" y="297222"/>
                  <a:pt x="618406" y="297359"/>
                  <a:pt x="622325" y="297359"/>
                </a:cubicBezTo>
                <a:cubicBezTo>
                  <a:pt x="629766" y="297359"/>
                  <a:pt x="640184" y="296949"/>
                  <a:pt x="653579" y="296131"/>
                </a:cubicBezTo>
                <a:cubicBezTo>
                  <a:pt x="666973" y="295312"/>
                  <a:pt x="679500" y="294184"/>
                  <a:pt x="691158" y="292745"/>
                </a:cubicBezTo>
                <a:cubicBezTo>
                  <a:pt x="697806" y="291902"/>
                  <a:pt x="702804" y="290922"/>
                  <a:pt x="706152" y="289806"/>
                </a:cubicBezTo>
                <a:cubicBezTo>
                  <a:pt x="709501" y="288689"/>
                  <a:pt x="712391" y="287486"/>
                  <a:pt x="714822" y="286197"/>
                </a:cubicBezTo>
                <a:cubicBezTo>
                  <a:pt x="715764" y="285601"/>
                  <a:pt x="716459" y="285304"/>
                  <a:pt x="716905" y="285304"/>
                </a:cubicBezTo>
                <a:close/>
                <a:moveTo>
                  <a:pt x="1088604" y="278978"/>
                </a:moveTo>
                <a:cubicBezTo>
                  <a:pt x="1090290" y="280367"/>
                  <a:pt x="1092014" y="281955"/>
                  <a:pt x="1093775" y="283741"/>
                </a:cubicBezTo>
                <a:cubicBezTo>
                  <a:pt x="1095536" y="285527"/>
                  <a:pt x="1096665" y="286693"/>
                  <a:pt x="1097161" y="287238"/>
                </a:cubicBezTo>
                <a:lnTo>
                  <a:pt x="1095375" y="290141"/>
                </a:lnTo>
                <a:cubicBezTo>
                  <a:pt x="1095276" y="290091"/>
                  <a:pt x="1094966" y="289992"/>
                  <a:pt x="1094445" y="289843"/>
                </a:cubicBezTo>
                <a:cubicBezTo>
                  <a:pt x="1093924" y="289694"/>
                  <a:pt x="1093056" y="289558"/>
                  <a:pt x="1091840" y="289434"/>
                </a:cubicBezTo>
                <a:cubicBezTo>
                  <a:pt x="1090625" y="289310"/>
                  <a:pt x="1089050" y="289248"/>
                  <a:pt x="1087115" y="289248"/>
                </a:cubicBezTo>
                <a:cubicBezTo>
                  <a:pt x="1084337" y="289248"/>
                  <a:pt x="1081013" y="289421"/>
                  <a:pt x="1077144" y="289768"/>
                </a:cubicBezTo>
                <a:cubicBezTo>
                  <a:pt x="1069802" y="290463"/>
                  <a:pt x="1063824" y="291356"/>
                  <a:pt x="1059210" y="292447"/>
                </a:cubicBezTo>
                <a:cubicBezTo>
                  <a:pt x="1056531" y="293092"/>
                  <a:pt x="1054510" y="293849"/>
                  <a:pt x="1053145" y="294717"/>
                </a:cubicBezTo>
                <a:cubicBezTo>
                  <a:pt x="1051781" y="295585"/>
                  <a:pt x="1051049" y="296019"/>
                  <a:pt x="1050950" y="296019"/>
                </a:cubicBezTo>
                <a:cubicBezTo>
                  <a:pt x="1050603" y="296019"/>
                  <a:pt x="1049139" y="294903"/>
                  <a:pt x="1046560" y="292671"/>
                </a:cubicBezTo>
                <a:cubicBezTo>
                  <a:pt x="1043980" y="290438"/>
                  <a:pt x="1042219" y="288900"/>
                  <a:pt x="1041276" y="288057"/>
                </a:cubicBezTo>
                <a:lnTo>
                  <a:pt x="1042467" y="286197"/>
                </a:lnTo>
                <a:cubicBezTo>
                  <a:pt x="1043310" y="286395"/>
                  <a:pt x="1044699" y="286494"/>
                  <a:pt x="1046634" y="286494"/>
                </a:cubicBezTo>
                <a:cubicBezTo>
                  <a:pt x="1050355" y="286494"/>
                  <a:pt x="1055192" y="286172"/>
                  <a:pt x="1061145" y="285527"/>
                </a:cubicBezTo>
                <a:cubicBezTo>
                  <a:pt x="1067098" y="284882"/>
                  <a:pt x="1071712" y="284262"/>
                  <a:pt x="1074986" y="283667"/>
                </a:cubicBezTo>
                <a:cubicBezTo>
                  <a:pt x="1078508" y="283022"/>
                  <a:pt x="1081274" y="282401"/>
                  <a:pt x="1083283" y="281806"/>
                </a:cubicBezTo>
                <a:cubicBezTo>
                  <a:pt x="1085292" y="281211"/>
                  <a:pt x="1087066" y="280268"/>
                  <a:pt x="1088604" y="278978"/>
                </a:cubicBezTo>
                <a:close/>
                <a:moveTo>
                  <a:pt x="479004" y="275183"/>
                </a:moveTo>
                <a:cubicBezTo>
                  <a:pt x="471364" y="276721"/>
                  <a:pt x="465411" y="277887"/>
                  <a:pt x="461144" y="278681"/>
                </a:cubicBezTo>
                <a:lnTo>
                  <a:pt x="461516" y="283667"/>
                </a:lnTo>
                <a:cubicBezTo>
                  <a:pt x="461616" y="285899"/>
                  <a:pt x="461764" y="288305"/>
                  <a:pt x="461963" y="290885"/>
                </a:cubicBezTo>
                <a:cubicBezTo>
                  <a:pt x="464542" y="290984"/>
                  <a:pt x="467296" y="290860"/>
                  <a:pt x="470223" y="290513"/>
                </a:cubicBezTo>
                <a:cubicBezTo>
                  <a:pt x="473943" y="290116"/>
                  <a:pt x="477094" y="289719"/>
                  <a:pt x="479673" y="289322"/>
                </a:cubicBezTo>
                <a:lnTo>
                  <a:pt x="479673" y="286197"/>
                </a:lnTo>
                <a:cubicBezTo>
                  <a:pt x="479673" y="281434"/>
                  <a:pt x="479450" y="277763"/>
                  <a:pt x="479004" y="275183"/>
                </a:cubicBezTo>
                <a:close/>
                <a:moveTo>
                  <a:pt x="1030784" y="271388"/>
                </a:moveTo>
                <a:cubicBezTo>
                  <a:pt x="1028551" y="271388"/>
                  <a:pt x="1024483" y="272529"/>
                  <a:pt x="1018580" y="274811"/>
                </a:cubicBezTo>
                <a:cubicBezTo>
                  <a:pt x="1018332" y="278085"/>
                  <a:pt x="1018208" y="282724"/>
                  <a:pt x="1018208" y="288727"/>
                </a:cubicBezTo>
                <a:lnTo>
                  <a:pt x="1018208" y="294754"/>
                </a:lnTo>
                <a:cubicBezTo>
                  <a:pt x="1023020" y="293812"/>
                  <a:pt x="1026294" y="292968"/>
                  <a:pt x="1028030" y="292224"/>
                </a:cubicBezTo>
                <a:lnTo>
                  <a:pt x="1028179" y="292150"/>
                </a:lnTo>
                <a:cubicBezTo>
                  <a:pt x="1029618" y="286544"/>
                  <a:pt x="1030883" y="280392"/>
                  <a:pt x="1031974" y="273695"/>
                </a:cubicBezTo>
                <a:lnTo>
                  <a:pt x="1032123" y="272430"/>
                </a:lnTo>
                <a:cubicBezTo>
                  <a:pt x="1032123" y="272033"/>
                  <a:pt x="1032024" y="271760"/>
                  <a:pt x="1031826" y="271611"/>
                </a:cubicBezTo>
                <a:cubicBezTo>
                  <a:pt x="1031627" y="271463"/>
                  <a:pt x="1031280" y="271388"/>
                  <a:pt x="1030784" y="271388"/>
                </a:cubicBezTo>
                <a:close/>
                <a:moveTo>
                  <a:pt x="507206" y="270421"/>
                </a:moveTo>
                <a:cubicBezTo>
                  <a:pt x="506611" y="270421"/>
                  <a:pt x="505495" y="270545"/>
                  <a:pt x="503858" y="270793"/>
                </a:cubicBezTo>
                <a:cubicBezTo>
                  <a:pt x="500435" y="271289"/>
                  <a:pt x="494382" y="272331"/>
                  <a:pt x="485701" y="273918"/>
                </a:cubicBezTo>
                <a:cubicBezTo>
                  <a:pt x="487834" y="274910"/>
                  <a:pt x="488925" y="275605"/>
                  <a:pt x="488975" y="276002"/>
                </a:cubicBezTo>
                <a:cubicBezTo>
                  <a:pt x="489025" y="276250"/>
                  <a:pt x="488925" y="276771"/>
                  <a:pt x="488677" y="277565"/>
                </a:cubicBezTo>
                <a:cubicBezTo>
                  <a:pt x="488280" y="278954"/>
                  <a:pt x="487933" y="280392"/>
                  <a:pt x="487636" y="281881"/>
                </a:cubicBezTo>
                <a:cubicBezTo>
                  <a:pt x="487338" y="283369"/>
                  <a:pt x="487115" y="285403"/>
                  <a:pt x="486966" y="287983"/>
                </a:cubicBezTo>
                <a:lnTo>
                  <a:pt x="492696" y="286866"/>
                </a:lnTo>
                <a:cubicBezTo>
                  <a:pt x="494829" y="286420"/>
                  <a:pt x="496590" y="285949"/>
                  <a:pt x="497979" y="285452"/>
                </a:cubicBezTo>
                <a:cubicBezTo>
                  <a:pt x="499368" y="284956"/>
                  <a:pt x="500373" y="284535"/>
                  <a:pt x="500993" y="284187"/>
                </a:cubicBezTo>
                <a:cubicBezTo>
                  <a:pt x="501613" y="283840"/>
                  <a:pt x="501998" y="283617"/>
                  <a:pt x="502146" y="283518"/>
                </a:cubicBezTo>
                <a:lnTo>
                  <a:pt x="507727" y="288057"/>
                </a:lnTo>
                <a:cubicBezTo>
                  <a:pt x="508521" y="281508"/>
                  <a:pt x="509042" y="276696"/>
                  <a:pt x="509290" y="273621"/>
                </a:cubicBezTo>
                <a:cubicBezTo>
                  <a:pt x="509340" y="273323"/>
                  <a:pt x="509364" y="272951"/>
                  <a:pt x="509364" y="272504"/>
                </a:cubicBezTo>
                <a:cubicBezTo>
                  <a:pt x="509364" y="271760"/>
                  <a:pt x="509216" y="271227"/>
                  <a:pt x="508918" y="270904"/>
                </a:cubicBezTo>
                <a:cubicBezTo>
                  <a:pt x="508620" y="270582"/>
                  <a:pt x="508050" y="270421"/>
                  <a:pt x="507206" y="270421"/>
                </a:cubicBezTo>
                <a:close/>
                <a:moveTo>
                  <a:pt x="1834232" y="270049"/>
                </a:moveTo>
                <a:cubicBezTo>
                  <a:pt x="1836266" y="270694"/>
                  <a:pt x="1839714" y="271611"/>
                  <a:pt x="1844576" y="272802"/>
                </a:cubicBezTo>
                <a:cubicBezTo>
                  <a:pt x="1847106" y="273397"/>
                  <a:pt x="1848793" y="273844"/>
                  <a:pt x="1849636" y="274142"/>
                </a:cubicBezTo>
                <a:cubicBezTo>
                  <a:pt x="1850579" y="274439"/>
                  <a:pt x="1851434" y="274997"/>
                  <a:pt x="1852203" y="275816"/>
                </a:cubicBezTo>
                <a:cubicBezTo>
                  <a:pt x="1852972" y="276634"/>
                  <a:pt x="1853555" y="277515"/>
                  <a:pt x="1853952" y="278458"/>
                </a:cubicBezTo>
                <a:cubicBezTo>
                  <a:pt x="1854349" y="279400"/>
                  <a:pt x="1854523" y="280144"/>
                  <a:pt x="1854473" y="280690"/>
                </a:cubicBezTo>
                <a:cubicBezTo>
                  <a:pt x="1854424" y="281285"/>
                  <a:pt x="1854262" y="281657"/>
                  <a:pt x="1853989" y="281806"/>
                </a:cubicBezTo>
                <a:cubicBezTo>
                  <a:pt x="1853717" y="281955"/>
                  <a:pt x="1853158" y="282079"/>
                  <a:pt x="1852315" y="282178"/>
                </a:cubicBezTo>
                <a:cubicBezTo>
                  <a:pt x="1851620" y="282228"/>
                  <a:pt x="1850802" y="282339"/>
                  <a:pt x="1849859" y="282513"/>
                </a:cubicBezTo>
                <a:cubicBezTo>
                  <a:pt x="1848917" y="282687"/>
                  <a:pt x="1847900" y="282972"/>
                  <a:pt x="1846808" y="283369"/>
                </a:cubicBezTo>
                <a:cubicBezTo>
                  <a:pt x="1845866" y="283716"/>
                  <a:pt x="1844948" y="284150"/>
                  <a:pt x="1844055" y="284671"/>
                </a:cubicBezTo>
                <a:cubicBezTo>
                  <a:pt x="1843162" y="285192"/>
                  <a:pt x="1842418" y="285651"/>
                  <a:pt x="1841823" y="286048"/>
                </a:cubicBezTo>
                <a:cubicBezTo>
                  <a:pt x="1841227" y="286445"/>
                  <a:pt x="1840855" y="286717"/>
                  <a:pt x="1840706" y="286866"/>
                </a:cubicBezTo>
                <a:lnTo>
                  <a:pt x="1839069" y="285750"/>
                </a:lnTo>
                <a:cubicBezTo>
                  <a:pt x="1839268" y="285552"/>
                  <a:pt x="1839727" y="285056"/>
                  <a:pt x="1840446" y="284262"/>
                </a:cubicBezTo>
                <a:cubicBezTo>
                  <a:pt x="1841165" y="283468"/>
                  <a:pt x="1841848" y="282612"/>
                  <a:pt x="1842492" y="281695"/>
                </a:cubicBezTo>
                <a:cubicBezTo>
                  <a:pt x="1843137" y="280777"/>
                  <a:pt x="1843460" y="280045"/>
                  <a:pt x="1843460" y="279499"/>
                </a:cubicBezTo>
                <a:cubicBezTo>
                  <a:pt x="1843460" y="278755"/>
                  <a:pt x="1842716" y="277813"/>
                  <a:pt x="1841227" y="276672"/>
                </a:cubicBezTo>
                <a:cubicBezTo>
                  <a:pt x="1839739" y="275531"/>
                  <a:pt x="1838176" y="274501"/>
                  <a:pt x="1836539" y="273583"/>
                </a:cubicBezTo>
                <a:cubicBezTo>
                  <a:pt x="1834902" y="272666"/>
                  <a:pt x="1833836" y="272083"/>
                  <a:pt x="1833340" y="271835"/>
                </a:cubicBezTo>
                <a:close/>
                <a:moveTo>
                  <a:pt x="1474366" y="264170"/>
                </a:moveTo>
                <a:lnTo>
                  <a:pt x="1468710" y="265212"/>
                </a:lnTo>
                <a:cubicBezTo>
                  <a:pt x="1466180" y="265658"/>
                  <a:pt x="1464146" y="266105"/>
                  <a:pt x="1462609" y="266551"/>
                </a:cubicBezTo>
                <a:cubicBezTo>
                  <a:pt x="1461071" y="266998"/>
                  <a:pt x="1459979" y="267357"/>
                  <a:pt x="1459334" y="267630"/>
                </a:cubicBezTo>
                <a:cubicBezTo>
                  <a:pt x="1458690" y="267903"/>
                  <a:pt x="1458318" y="268089"/>
                  <a:pt x="1458218" y="268188"/>
                </a:cubicBezTo>
                <a:lnTo>
                  <a:pt x="1454646" y="265882"/>
                </a:lnTo>
                <a:cubicBezTo>
                  <a:pt x="1455142" y="274662"/>
                  <a:pt x="1455514" y="280442"/>
                  <a:pt x="1455762" y="283220"/>
                </a:cubicBezTo>
                <a:lnTo>
                  <a:pt x="1474217" y="280764"/>
                </a:lnTo>
                <a:cubicBezTo>
                  <a:pt x="1474316" y="274117"/>
                  <a:pt x="1474366" y="268585"/>
                  <a:pt x="1474366" y="264170"/>
                </a:cubicBezTo>
                <a:close/>
                <a:moveTo>
                  <a:pt x="1499741" y="261119"/>
                </a:moveTo>
                <a:cubicBezTo>
                  <a:pt x="1497360" y="261119"/>
                  <a:pt x="1495028" y="261268"/>
                  <a:pt x="1492746" y="261566"/>
                </a:cubicBezTo>
                <a:lnTo>
                  <a:pt x="1482105" y="262905"/>
                </a:lnTo>
                <a:cubicBezTo>
                  <a:pt x="1482155" y="266626"/>
                  <a:pt x="1482279" y="272132"/>
                  <a:pt x="1482477" y="279425"/>
                </a:cubicBezTo>
                <a:cubicBezTo>
                  <a:pt x="1485156" y="278830"/>
                  <a:pt x="1487388" y="278222"/>
                  <a:pt x="1489174" y="277602"/>
                </a:cubicBezTo>
                <a:cubicBezTo>
                  <a:pt x="1490960" y="276982"/>
                  <a:pt x="1492300" y="276436"/>
                  <a:pt x="1493193" y="275965"/>
                </a:cubicBezTo>
                <a:cubicBezTo>
                  <a:pt x="1494086" y="275493"/>
                  <a:pt x="1494532" y="275233"/>
                  <a:pt x="1494532" y="275183"/>
                </a:cubicBezTo>
                <a:lnTo>
                  <a:pt x="1500634" y="279797"/>
                </a:lnTo>
                <a:cubicBezTo>
                  <a:pt x="1501726" y="274985"/>
                  <a:pt x="1502643" y="268809"/>
                  <a:pt x="1503388" y="261268"/>
                </a:cubicBezTo>
                <a:cubicBezTo>
                  <a:pt x="1502395" y="261169"/>
                  <a:pt x="1501180" y="261119"/>
                  <a:pt x="1499741" y="261119"/>
                </a:cubicBezTo>
                <a:close/>
                <a:moveTo>
                  <a:pt x="514127" y="258291"/>
                </a:moveTo>
                <a:cubicBezTo>
                  <a:pt x="514425" y="258291"/>
                  <a:pt x="515293" y="258911"/>
                  <a:pt x="516732" y="260152"/>
                </a:cubicBezTo>
                <a:cubicBezTo>
                  <a:pt x="518170" y="261392"/>
                  <a:pt x="519510" y="262707"/>
                  <a:pt x="520750" y="264096"/>
                </a:cubicBezTo>
                <a:cubicBezTo>
                  <a:pt x="521990" y="265485"/>
                  <a:pt x="522610" y="266402"/>
                  <a:pt x="522610" y="266849"/>
                </a:cubicBezTo>
                <a:cubicBezTo>
                  <a:pt x="522610" y="266948"/>
                  <a:pt x="522275" y="267407"/>
                  <a:pt x="521606" y="268226"/>
                </a:cubicBezTo>
                <a:cubicBezTo>
                  <a:pt x="520936" y="269044"/>
                  <a:pt x="520229" y="270185"/>
                  <a:pt x="519485" y="271649"/>
                </a:cubicBezTo>
                <a:cubicBezTo>
                  <a:pt x="518741" y="273112"/>
                  <a:pt x="518121" y="275010"/>
                  <a:pt x="517624" y="277341"/>
                </a:cubicBezTo>
                <a:cubicBezTo>
                  <a:pt x="516781" y="281161"/>
                  <a:pt x="516012" y="285812"/>
                  <a:pt x="515318" y="291294"/>
                </a:cubicBezTo>
                <a:cubicBezTo>
                  <a:pt x="514623" y="296776"/>
                  <a:pt x="514276" y="302766"/>
                  <a:pt x="514276" y="309265"/>
                </a:cubicBezTo>
                <a:cubicBezTo>
                  <a:pt x="514276" y="312638"/>
                  <a:pt x="514375" y="315714"/>
                  <a:pt x="514574" y="318492"/>
                </a:cubicBezTo>
                <a:cubicBezTo>
                  <a:pt x="514623" y="319038"/>
                  <a:pt x="514053" y="320191"/>
                  <a:pt x="512862" y="321953"/>
                </a:cubicBezTo>
                <a:cubicBezTo>
                  <a:pt x="511671" y="323714"/>
                  <a:pt x="510369" y="325363"/>
                  <a:pt x="508955" y="326901"/>
                </a:cubicBezTo>
                <a:cubicBezTo>
                  <a:pt x="507541" y="328439"/>
                  <a:pt x="506586" y="329208"/>
                  <a:pt x="506090" y="329208"/>
                </a:cubicBezTo>
                <a:cubicBezTo>
                  <a:pt x="505743" y="329208"/>
                  <a:pt x="505086" y="327558"/>
                  <a:pt x="504118" y="324259"/>
                </a:cubicBezTo>
                <a:cubicBezTo>
                  <a:pt x="503151" y="320960"/>
                  <a:pt x="502568" y="318368"/>
                  <a:pt x="502370" y="316483"/>
                </a:cubicBezTo>
                <a:cubicBezTo>
                  <a:pt x="500484" y="316384"/>
                  <a:pt x="498947" y="316334"/>
                  <a:pt x="497756" y="316334"/>
                </a:cubicBezTo>
                <a:cubicBezTo>
                  <a:pt x="494978" y="316334"/>
                  <a:pt x="490426" y="316632"/>
                  <a:pt x="484101" y="317227"/>
                </a:cubicBezTo>
                <a:cubicBezTo>
                  <a:pt x="477776" y="317823"/>
                  <a:pt x="471314" y="318517"/>
                  <a:pt x="464716" y="319311"/>
                </a:cubicBezTo>
                <a:cubicBezTo>
                  <a:pt x="464766" y="319460"/>
                  <a:pt x="464790" y="319708"/>
                  <a:pt x="464790" y="320055"/>
                </a:cubicBezTo>
                <a:cubicBezTo>
                  <a:pt x="464790" y="320998"/>
                  <a:pt x="464530" y="322263"/>
                  <a:pt x="464009" y="323850"/>
                </a:cubicBezTo>
                <a:cubicBezTo>
                  <a:pt x="463488" y="325438"/>
                  <a:pt x="462893" y="326864"/>
                  <a:pt x="462223" y="328129"/>
                </a:cubicBezTo>
                <a:cubicBezTo>
                  <a:pt x="461553" y="329394"/>
                  <a:pt x="461020" y="330026"/>
                  <a:pt x="460623" y="330026"/>
                </a:cubicBezTo>
                <a:cubicBezTo>
                  <a:pt x="460028" y="330076"/>
                  <a:pt x="459185" y="329406"/>
                  <a:pt x="458093" y="328017"/>
                </a:cubicBezTo>
                <a:cubicBezTo>
                  <a:pt x="457002" y="326628"/>
                  <a:pt x="455997" y="325177"/>
                  <a:pt x="455079" y="323664"/>
                </a:cubicBezTo>
                <a:cubicBezTo>
                  <a:pt x="454162" y="322151"/>
                  <a:pt x="453579" y="321146"/>
                  <a:pt x="453331" y="320650"/>
                </a:cubicBezTo>
                <a:cubicBezTo>
                  <a:pt x="453380" y="320105"/>
                  <a:pt x="453480" y="318765"/>
                  <a:pt x="453628" y="316632"/>
                </a:cubicBezTo>
                <a:cubicBezTo>
                  <a:pt x="453777" y="314499"/>
                  <a:pt x="453926" y="311733"/>
                  <a:pt x="454075" y="308335"/>
                </a:cubicBezTo>
                <a:cubicBezTo>
                  <a:pt x="454224" y="304937"/>
                  <a:pt x="454298" y="301377"/>
                  <a:pt x="454298" y="297656"/>
                </a:cubicBezTo>
                <a:cubicBezTo>
                  <a:pt x="454298" y="289768"/>
                  <a:pt x="453951" y="283071"/>
                  <a:pt x="453256" y="277565"/>
                </a:cubicBezTo>
                <a:cubicBezTo>
                  <a:pt x="453008" y="275531"/>
                  <a:pt x="452425" y="273050"/>
                  <a:pt x="451508" y="270123"/>
                </a:cubicBezTo>
                <a:cubicBezTo>
                  <a:pt x="450590" y="267196"/>
                  <a:pt x="449684" y="265063"/>
                  <a:pt x="448791" y="263724"/>
                </a:cubicBezTo>
                <a:lnTo>
                  <a:pt x="450652" y="262607"/>
                </a:lnTo>
                <a:cubicBezTo>
                  <a:pt x="451545" y="263401"/>
                  <a:pt x="453281" y="264976"/>
                  <a:pt x="455861" y="267333"/>
                </a:cubicBezTo>
                <a:cubicBezTo>
                  <a:pt x="458440" y="269689"/>
                  <a:pt x="460202" y="271215"/>
                  <a:pt x="461144" y="271909"/>
                </a:cubicBezTo>
                <a:cubicBezTo>
                  <a:pt x="478458" y="269181"/>
                  <a:pt x="491728" y="266651"/>
                  <a:pt x="500956" y="264319"/>
                </a:cubicBezTo>
                <a:cubicBezTo>
                  <a:pt x="504032" y="263575"/>
                  <a:pt x="506462" y="262744"/>
                  <a:pt x="508248" y="261826"/>
                </a:cubicBezTo>
                <a:cubicBezTo>
                  <a:pt x="510034" y="260908"/>
                  <a:pt x="511423" y="260090"/>
                  <a:pt x="512415" y="259370"/>
                </a:cubicBezTo>
                <a:cubicBezTo>
                  <a:pt x="513408" y="258651"/>
                  <a:pt x="513978" y="258291"/>
                  <a:pt x="514127" y="258291"/>
                </a:cubicBezTo>
                <a:close/>
                <a:moveTo>
                  <a:pt x="1657797" y="256729"/>
                </a:moveTo>
                <a:cubicBezTo>
                  <a:pt x="1656011" y="256729"/>
                  <a:pt x="1652042" y="257125"/>
                  <a:pt x="1645890" y="257919"/>
                </a:cubicBezTo>
                <a:cubicBezTo>
                  <a:pt x="1639739" y="258713"/>
                  <a:pt x="1634356" y="259556"/>
                  <a:pt x="1629743" y="260449"/>
                </a:cubicBezTo>
                <a:lnTo>
                  <a:pt x="1629743" y="261640"/>
                </a:lnTo>
                <a:cubicBezTo>
                  <a:pt x="1629792" y="265807"/>
                  <a:pt x="1629966" y="269255"/>
                  <a:pt x="1630264" y="271983"/>
                </a:cubicBezTo>
                <a:cubicBezTo>
                  <a:pt x="1641326" y="270942"/>
                  <a:pt x="1649512" y="269974"/>
                  <a:pt x="1654820" y="269081"/>
                </a:cubicBezTo>
                <a:cubicBezTo>
                  <a:pt x="1656606" y="268734"/>
                  <a:pt x="1657623" y="268536"/>
                  <a:pt x="1657871" y="268486"/>
                </a:cubicBezTo>
                <a:cubicBezTo>
                  <a:pt x="1659310" y="264964"/>
                  <a:pt x="1660252" y="261665"/>
                  <a:pt x="1660699" y="258589"/>
                </a:cubicBezTo>
                <a:cubicBezTo>
                  <a:pt x="1660897" y="257349"/>
                  <a:pt x="1659930" y="256729"/>
                  <a:pt x="1657797" y="256729"/>
                </a:cubicBezTo>
                <a:close/>
                <a:moveTo>
                  <a:pt x="1840483" y="255538"/>
                </a:moveTo>
                <a:cubicBezTo>
                  <a:pt x="1843758" y="256580"/>
                  <a:pt x="1847304" y="257547"/>
                  <a:pt x="1851124" y="258440"/>
                </a:cubicBezTo>
                <a:cubicBezTo>
                  <a:pt x="1854002" y="259184"/>
                  <a:pt x="1855589" y="259606"/>
                  <a:pt x="1855887" y="259705"/>
                </a:cubicBezTo>
                <a:cubicBezTo>
                  <a:pt x="1857226" y="260102"/>
                  <a:pt x="1858343" y="261020"/>
                  <a:pt x="1859236" y="262458"/>
                </a:cubicBezTo>
                <a:cubicBezTo>
                  <a:pt x="1860128" y="263897"/>
                  <a:pt x="1860575" y="265113"/>
                  <a:pt x="1860575" y="266105"/>
                </a:cubicBezTo>
                <a:cubicBezTo>
                  <a:pt x="1860575" y="266750"/>
                  <a:pt x="1860451" y="267147"/>
                  <a:pt x="1860203" y="267295"/>
                </a:cubicBezTo>
                <a:cubicBezTo>
                  <a:pt x="1859955" y="267444"/>
                  <a:pt x="1859434" y="267568"/>
                  <a:pt x="1858640" y="267667"/>
                </a:cubicBezTo>
                <a:cubicBezTo>
                  <a:pt x="1856755" y="267916"/>
                  <a:pt x="1854944" y="268337"/>
                  <a:pt x="1853208" y="268933"/>
                </a:cubicBezTo>
                <a:cubicBezTo>
                  <a:pt x="1851918" y="269429"/>
                  <a:pt x="1850542" y="270061"/>
                  <a:pt x="1849078" y="270830"/>
                </a:cubicBezTo>
                <a:cubicBezTo>
                  <a:pt x="1847615" y="271599"/>
                  <a:pt x="1846660" y="272108"/>
                  <a:pt x="1846213" y="272356"/>
                </a:cubicBezTo>
                <a:lnTo>
                  <a:pt x="1845171" y="271239"/>
                </a:lnTo>
                <a:cubicBezTo>
                  <a:pt x="1845419" y="271041"/>
                  <a:pt x="1845891" y="270557"/>
                  <a:pt x="1846585" y="269788"/>
                </a:cubicBezTo>
                <a:cubicBezTo>
                  <a:pt x="1847280" y="269019"/>
                  <a:pt x="1847962" y="268176"/>
                  <a:pt x="1848632" y="267258"/>
                </a:cubicBezTo>
                <a:cubicBezTo>
                  <a:pt x="1849301" y="266340"/>
                  <a:pt x="1849636" y="265609"/>
                  <a:pt x="1849636" y="265063"/>
                </a:cubicBezTo>
                <a:cubicBezTo>
                  <a:pt x="1849636" y="264319"/>
                  <a:pt x="1848892" y="263376"/>
                  <a:pt x="1847404" y="262235"/>
                </a:cubicBezTo>
                <a:cubicBezTo>
                  <a:pt x="1845916" y="261094"/>
                  <a:pt x="1844365" y="260052"/>
                  <a:pt x="1842753" y="259110"/>
                </a:cubicBezTo>
                <a:cubicBezTo>
                  <a:pt x="1841141" y="258167"/>
                  <a:pt x="1840086" y="257572"/>
                  <a:pt x="1839590" y="257324"/>
                </a:cubicBezTo>
                <a:close/>
                <a:moveTo>
                  <a:pt x="60871" y="254273"/>
                </a:moveTo>
                <a:cubicBezTo>
                  <a:pt x="59234" y="254571"/>
                  <a:pt x="56208" y="255191"/>
                  <a:pt x="51793" y="256133"/>
                </a:cubicBezTo>
                <a:cubicBezTo>
                  <a:pt x="47377" y="257076"/>
                  <a:pt x="43210" y="257994"/>
                  <a:pt x="39291" y="258887"/>
                </a:cubicBezTo>
                <a:cubicBezTo>
                  <a:pt x="39291" y="263451"/>
                  <a:pt x="39713" y="270272"/>
                  <a:pt x="40556" y="279350"/>
                </a:cubicBezTo>
                <a:cubicBezTo>
                  <a:pt x="48791" y="278209"/>
                  <a:pt x="53926" y="277416"/>
                  <a:pt x="55960" y="276969"/>
                </a:cubicBezTo>
                <a:lnTo>
                  <a:pt x="57299" y="276672"/>
                </a:lnTo>
                <a:cubicBezTo>
                  <a:pt x="60375" y="266105"/>
                  <a:pt x="62062" y="259581"/>
                  <a:pt x="62359" y="257101"/>
                </a:cubicBezTo>
                <a:lnTo>
                  <a:pt x="62508" y="255538"/>
                </a:lnTo>
                <a:cubicBezTo>
                  <a:pt x="62508" y="254992"/>
                  <a:pt x="62397" y="254645"/>
                  <a:pt x="62173" y="254496"/>
                </a:cubicBezTo>
                <a:cubicBezTo>
                  <a:pt x="61950" y="254347"/>
                  <a:pt x="61516" y="254273"/>
                  <a:pt x="60871" y="254273"/>
                </a:cubicBezTo>
                <a:close/>
                <a:moveTo>
                  <a:pt x="1860724" y="251296"/>
                </a:moveTo>
                <a:cubicBezTo>
                  <a:pt x="1861418" y="251644"/>
                  <a:pt x="1862894" y="252400"/>
                  <a:pt x="1865152" y="253566"/>
                </a:cubicBezTo>
                <a:cubicBezTo>
                  <a:pt x="1867409" y="254732"/>
                  <a:pt x="1869567" y="255960"/>
                  <a:pt x="1871626" y="257250"/>
                </a:cubicBezTo>
                <a:cubicBezTo>
                  <a:pt x="1873684" y="258539"/>
                  <a:pt x="1874689" y="259457"/>
                  <a:pt x="1874639" y="260003"/>
                </a:cubicBezTo>
                <a:cubicBezTo>
                  <a:pt x="1874590" y="260350"/>
                  <a:pt x="1874342" y="260846"/>
                  <a:pt x="1873895" y="261491"/>
                </a:cubicBezTo>
                <a:cubicBezTo>
                  <a:pt x="1873300" y="262235"/>
                  <a:pt x="1872804" y="263066"/>
                  <a:pt x="1872407" y="263984"/>
                </a:cubicBezTo>
                <a:cubicBezTo>
                  <a:pt x="1872010" y="264902"/>
                  <a:pt x="1871688" y="266378"/>
                  <a:pt x="1871440" y="268412"/>
                </a:cubicBezTo>
                <a:cubicBezTo>
                  <a:pt x="1871291" y="269205"/>
                  <a:pt x="1871142" y="270421"/>
                  <a:pt x="1870993" y="272058"/>
                </a:cubicBezTo>
                <a:cubicBezTo>
                  <a:pt x="1870894" y="272852"/>
                  <a:pt x="1870646" y="274786"/>
                  <a:pt x="1870249" y="277862"/>
                </a:cubicBezTo>
                <a:cubicBezTo>
                  <a:pt x="1869852" y="280938"/>
                  <a:pt x="1869405" y="283815"/>
                  <a:pt x="1868909" y="286494"/>
                </a:cubicBezTo>
                <a:cubicBezTo>
                  <a:pt x="1875011" y="285750"/>
                  <a:pt x="1879997" y="284932"/>
                  <a:pt x="1883867" y="284039"/>
                </a:cubicBezTo>
                <a:cubicBezTo>
                  <a:pt x="1888976" y="282898"/>
                  <a:pt x="1892263" y="281831"/>
                  <a:pt x="1893726" y="280839"/>
                </a:cubicBezTo>
                <a:cubicBezTo>
                  <a:pt x="1895190" y="279847"/>
                  <a:pt x="1895971" y="279350"/>
                  <a:pt x="1896070" y="279350"/>
                </a:cubicBezTo>
                <a:cubicBezTo>
                  <a:pt x="1896418" y="279350"/>
                  <a:pt x="1898303" y="280516"/>
                  <a:pt x="1901726" y="282848"/>
                </a:cubicBezTo>
                <a:cubicBezTo>
                  <a:pt x="1905149" y="285180"/>
                  <a:pt x="1907481" y="286792"/>
                  <a:pt x="1908721" y="287685"/>
                </a:cubicBezTo>
                <a:lnTo>
                  <a:pt x="1907233" y="290438"/>
                </a:lnTo>
                <a:cubicBezTo>
                  <a:pt x="1907084" y="290389"/>
                  <a:pt x="1906650" y="290302"/>
                  <a:pt x="1905930" y="290178"/>
                </a:cubicBezTo>
                <a:cubicBezTo>
                  <a:pt x="1905211" y="290054"/>
                  <a:pt x="1904070" y="289942"/>
                  <a:pt x="1902507" y="289843"/>
                </a:cubicBezTo>
                <a:cubicBezTo>
                  <a:pt x="1900945" y="289744"/>
                  <a:pt x="1898998" y="289694"/>
                  <a:pt x="1896666" y="289694"/>
                </a:cubicBezTo>
                <a:cubicBezTo>
                  <a:pt x="1893689" y="289694"/>
                  <a:pt x="1890539" y="289793"/>
                  <a:pt x="1887215" y="289992"/>
                </a:cubicBezTo>
                <a:cubicBezTo>
                  <a:pt x="1881411" y="290339"/>
                  <a:pt x="1874937" y="290984"/>
                  <a:pt x="1867793" y="291926"/>
                </a:cubicBezTo>
                <a:cubicBezTo>
                  <a:pt x="1867247" y="293861"/>
                  <a:pt x="1866726" y="295374"/>
                  <a:pt x="1866230" y="296466"/>
                </a:cubicBezTo>
                <a:cubicBezTo>
                  <a:pt x="1863800" y="301625"/>
                  <a:pt x="1860960" y="306028"/>
                  <a:pt x="1857710" y="309674"/>
                </a:cubicBezTo>
                <a:cubicBezTo>
                  <a:pt x="1854461" y="313321"/>
                  <a:pt x="1849983" y="316806"/>
                  <a:pt x="1844278" y="320129"/>
                </a:cubicBezTo>
                <a:cubicBezTo>
                  <a:pt x="1838573" y="323453"/>
                  <a:pt x="1830884" y="327000"/>
                  <a:pt x="1821210" y="330771"/>
                </a:cubicBezTo>
                <a:lnTo>
                  <a:pt x="1819573" y="328538"/>
                </a:lnTo>
                <a:cubicBezTo>
                  <a:pt x="1827114" y="324669"/>
                  <a:pt x="1833352" y="321060"/>
                  <a:pt x="1838288" y="317711"/>
                </a:cubicBezTo>
                <a:cubicBezTo>
                  <a:pt x="1843224" y="314362"/>
                  <a:pt x="1847379" y="310716"/>
                  <a:pt x="1850752" y="306772"/>
                </a:cubicBezTo>
                <a:cubicBezTo>
                  <a:pt x="1854126" y="302828"/>
                  <a:pt x="1856706" y="298301"/>
                  <a:pt x="1858491" y="293192"/>
                </a:cubicBezTo>
                <a:lnTo>
                  <a:pt x="1855589" y="293638"/>
                </a:lnTo>
                <a:lnTo>
                  <a:pt x="1850529" y="294382"/>
                </a:lnTo>
                <a:cubicBezTo>
                  <a:pt x="1847950" y="294779"/>
                  <a:pt x="1845630" y="295213"/>
                  <a:pt x="1843571" y="295684"/>
                </a:cubicBezTo>
                <a:cubicBezTo>
                  <a:pt x="1841513" y="296156"/>
                  <a:pt x="1839913" y="296565"/>
                  <a:pt x="1838772" y="296912"/>
                </a:cubicBezTo>
                <a:cubicBezTo>
                  <a:pt x="1837631" y="297259"/>
                  <a:pt x="1836911" y="297483"/>
                  <a:pt x="1836614" y="297582"/>
                </a:cubicBezTo>
                <a:lnTo>
                  <a:pt x="1825675" y="290513"/>
                </a:lnTo>
                <a:lnTo>
                  <a:pt x="1827163" y="288578"/>
                </a:lnTo>
                <a:cubicBezTo>
                  <a:pt x="1827163" y="288627"/>
                  <a:pt x="1827932" y="288739"/>
                  <a:pt x="1829470" y="288913"/>
                </a:cubicBezTo>
                <a:cubicBezTo>
                  <a:pt x="1831008" y="289086"/>
                  <a:pt x="1833091" y="289173"/>
                  <a:pt x="1835721" y="289173"/>
                </a:cubicBezTo>
                <a:cubicBezTo>
                  <a:pt x="1838300" y="289173"/>
                  <a:pt x="1840434" y="289124"/>
                  <a:pt x="1842120" y="289024"/>
                </a:cubicBezTo>
                <a:cubicBezTo>
                  <a:pt x="1847627" y="288727"/>
                  <a:pt x="1853630" y="288231"/>
                  <a:pt x="1860128" y="287536"/>
                </a:cubicBezTo>
                <a:lnTo>
                  <a:pt x="1860575" y="285304"/>
                </a:lnTo>
                <a:cubicBezTo>
                  <a:pt x="1861666" y="279995"/>
                  <a:pt x="1862212" y="274662"/>
                  <a:pt x="1862212" y="269305"/>
                </a:cubicBezTo>
                <a:cubicBezTo>
                  <a:pt x="1862212" y="265733"/>
                  <a:pt x="1861927" y="262558"/>
                  <a:pt x="1861356" y="259780"/>
                </a:cubicBezTo>
                <a:cubicBezTo>
                  <a:pt x="1860786" y="257001"/>
                  <a:pt x="1859905" y="254843"/>
                  <a:pt x="1858715" y="253306"/>
                </a:cubicBezTo>
                <a:close/>
                <a:moveTo>
                  <a:pt x="866998" y="247278"/>
                </a:moveTo>
                <a:cubicBezTo>
                  <a:pt x="866899" y="248270"/>
                  <a:pt x="866850" y="249163"/>
                  <a:pt x="866850" y="249957"/>
                </a:cubicBezTo>
                <a:lnTo>
                  <a:pt x="867073" y="309488"/>
                </a:lnTo>
                <a:cubicBezTo>
                  <a:pt x="870248" y="310034"/>
                  <a:pt x="873547" y="310307"/>
                  <a:pt x="876970" y="310307"/>
                </a:cubicBezTo>
                <a:cubicBezTo>
                  <a:pt x="879897" y="310307"/>
                  <a:pt x="883221" y="310158"/>
                  <a:pt x="886941" y="309860"/>
                </a:cubicBezTo>
                <a:cubicBezTo>
                  <a:pt x="887388" y="304651"/>
                  <a:pt x="887760" y="298227"/>
                  <a:pt x="888058" y="290587"/>
                </a:cubicBezTo>
                <a:cubicBezTo>
                  <a:pt x="884833" y="291083"/>
                  <a:pt x="882725" y="291455"/>
                  <a:pt x="881732" y="291703"/>
                </a:cubicBezTo>
                <a:cubicBezTo>
                  <a:pt x="880046" y="292100"/>
                  <a:pt x="878582" y="292497"/>
                  <a:pt x="877342" y="292894"/>
                </a:cubicBezTo>
                <a:cubicBezTo>
                  <a:pt x="876102" y="293291"/>
                  <a:pt x="875382" y="293514"/>
                  <a:pt x="875184" y="293564"/>
                </a:cubicBezTo>
                <a:cubicBezTo>
                  <a:pt x="874886" y="293514"/>
                  <a:pt x="873832" y="292683"/>
                  <a:pt x="872021" y="291071"/>
                </a:cubicBezTo>
                <a:cubicBezTo>
                  <a:pt x="870211" y="289458"/>
                  <a:pt x="868983" y="288355"/>
                  <a:pt x="868338" y="287759"/>
                </a:cubicBezTo>
                <a:lnTo>
                  <a:pt x="869454" y="285676"/>
                </a:lnTo>
                <a:cubicBezTo>
                  <a:pt x="869702" y="285725"/>
                  <a:pt x="870347" y="285800"/>
                  <a:pt x="871389" y="285899"/>
                </a:cubicBezTo>
                <a:cubicBezTo>
                  <a:pt x="872431" y="285998"/>
                  <a:pt x="873820" y="286048"/>
                  <a:pt x="875556" y="286048"/>
                </a:cubicBezTo>
                <a:cubicBezTo>
                  <a:pt x="876796" y="286048"/>
                  <a:pt x="877764" y="286023"/>
                  <a:pt x="878458" y="285973"/>
                </a:cubicBezTo>
                <a:cubicBezTo>
                  <a:pt x="880492" y="285924"/>
                  <a:pt x="883742" y="285626"/>
                  <a:pt x="888206" y="285080"/>
                </a:cubicBezTo>
                <a:cubicBezTo>
                  <a:pt x="888355" y="280467"/>
                  <a:pt x="888430" y="275357"/>
                  <a:pt x="888430" y="269751"/>
                </a:cubicBezTo>
                <a:cubicBezTo>
                  <a:pt x="885056" y="270247"/>
                  <a:pt x="882725" y="270669"/>
                  <a:pt x="881435" y="271016"/>
                </a:cubicBezTo>
                <a:cubicBezTo>
                  <a:pt x="879798" y="271363"/>
                  <a:pt x="878396" y="271735"/>
                  <a:pt x="877230" y="272132"/>
                </a:cubicBezTo>
                <a:cubicBezTo>
                  <a:pt x="876065" y="272529"/>
                  <a:pt x="875382" y="272752"/>
                  <a:pt x="875184" y="272802"/>
                </a:cubicBezTo>
                <a:cubicBezTo>
                  <a:pt x="874787" y="272802"/>
                  <a:pt x="873621" y="271884"/>
                  <a:pt x="871687" y="270049"/>
                </a:cubicBezTo>
                <a:cubicBezTo>
                  <a:pt x="869752" y="268213"/>
                  <a:pt x="868685" y="267221"/>
                  <a:pt x="868487" y="267072"/>
                </a:cubicBezTo>
                <a:lnTo>
                  <a:pt x="869603" y="264989"/>
                </a:lnTo>
                <a:cubicBezTo>
                  <a:pt x="869603" y="265038"/>
                  <a:pt x="870434" y="265125"/>
                  <a:pt x="872096" y="265249"/>
                </a:cubicBezTo>
                <a:cubicBezTo>
                  <a:pt x="873758" y="265373"/>
                  <a:pt x="875829" y="265410"/>
                  <a:pt x="878309" y="265361"/>
                </a:cubicBezTo>
                <a:cubicBezTo>
                  <a:pt x="881088" y="265261"/>
                  <a:pt x="884461" y="264914"/>
                  <a:pt x="888430" y="264319"/>
                </a:cubicBezTo>
                <a:lnTo>
                  <a:pt x="888430" y="262235"/>
                </a:lnTo>
                <a:cubicBezTo>
                  <a:pt x="888380" y="257572"/>
                  <a:pt x="887859" y="253529"/>
                  <a:pt x="886867" y="250106"/>
                </a:cubicBezTo>
                <a:cubicBezTo>
                  <a:pt x="886222" y="250205"/>
                  <a:pt x="884659" y="250503"/>
                  <a:pt x="882179" y="250999"/>
                </a:cubicBezTo>
                <a:cubicBezTo>
                  <a:pt x="880145" y="251445"/>
                  <a:pt x="878421" y="251879"/>
                  <a:pt x="877007" y="252301"/>
                </a:cubicBezTo>
                <a:cubicBezTo>
                  <a:pt x="875593" y="252723"/>
                  <a:pt x="874762" y="252958"/>
                  <a:pt x="874514" y="253008"/>
                </a:cubicBezTo>
                <a:cubicBezTo>
                  <a:pt x="874018" y="253008"/>
                  <a:pt x="873014" y="252388"/>
                  <a:pt x="871500" y="251148"/>
                </a:cubicBezTo>
                <a:cubicBezTo>
                  <a:pt x="869987" y="249907"/>
                  <a:pt x="868487" y="248617"/>
                  <a:pt x="866998" y="247278"/>
                </a:cubicBezTo>
                <a:close/>
                <a:moveTo>
                  <a:pt x="1815257" y="244301"/>
                </a:moveTo>
                <a:cubicBezTo>
                  <a:pt x="1815604" y="244301"/>
                  <a:pt x="1816274" y="244773"/>
                  <a:pt x="1817266" y="245715"/>
                </a:cubicBezTo>
                <a:cubicBezTo>
                  <a:pt x="1818258" y="246658"/>
                  <a:pt x="1819213" y="247638"/>
                  <a:pt x="1820131" y="248655"/>
                </a:cubicBezTo>
                <a:cubicBezTo>
                  <a:pt x="1821049" y="249672"/>
                  <a:pt x="1821656" y="250329"/>
                  <a:pt x="1821954" y="250627"/>
                </a:cubicBezTo>
                <a:lnTo>
                  <a:pt x="1818010" y="254496"/>
                </a:lnTo>
                <a:cubicBezTo>
                  <a:pt x="1817911" y="254595"/>
                  <a:pt x="1817626" y="254881"/>
                  <a:pt x="1817154" y="255352"/>
                </a:cubicBezTo>
                <a:cubicBezTo>
                  <a:pt x="1816683" y="255823"/>
                  <a:pt x="1816274" y="256394"/>
                  <a:pt x="1815927" y="257063"/>
                </a:cubicBezTo>
                <a:cubicBezTo>
                  <a:pt x="1815579" y="257733"/>
                  <a:pt x="1815356" y="258415"/>
                  <a:pt x="1815257" y="259110"/>
                </a:cubicBezTo>
                <a:cubicBezTo>
                  <a:pt x="1815108" y="260697"/>
                  <a:pt x="1814835" y="265919"/>
                  <a:pt x="1814438" y="274774"/>
                </a:cubicBezTo>
                <a:cubicBezTo>
                  <a:pt x="1814041" y="283629"/>
                  <a:pt x="1813719" y="290860"/>
                  <a:pt x="1813471" y="296466"/>
                </a:cubicBezTo>
                <a:cubicBezTo>
                  <a:pt x="1815951" y="293588"/>
                  <a:pt x="1818296" y="290674"/>
                  <a:pt x="1820503" y="287722"/>
                </a:cubicBezTo>
                <a:cubicBezTo>
                  <a:pt x="1822711" y="284770"/>
                  <a:pt x="1824496" y="282315"/>
                  <a:pt x="1825861" y="280355"/>
                </a:cubicBezTo>
                <a:cubicBezTo>
                  <a:pt x="1827225" y="278395"/>
                  <a:pt x="1828081" y="277143"/>
                  <a:pt x="1828428" y="276597"/>
                </a:cubicBezTo>
                <a:lnTo>
                  <a:pt x="1830288" y="277788"/>
                </a:lnTo>
                <a:cubicBezTo>
                  <a:pt x="1826320" y="284832"/>
                  <a:pt x="1822760" y="291951"/>
                  <a:pt x="1819610" y="299145"/>
                </a:cubicBezTo>
                <a:cubicBezTo>
                  <a:pt x="1816460" y="306338"/>
                  <a:pt x="1813905" y="312626"/>
                  <a:pt x="1811945" y="318009"/>
                </a:cubicBezTo>
                <a:cubicBezTo>
                  <a:pt x="1809986" y="323391"/>
                  <a:pt x="1809006" y="326207"/>
                  <a:pt x="1809006" y="326455"/>
                </a:cubicBezTo>
                <a:lnTo>
                  <a:pt x="1806699" y="327645"/>
                </a:lnTo>
                <a:cubicBezTo>
                  <a:pt x="1806402" y="327248"/>
                  <a:pt x="1805658" y="326355"/>
                  <a:pt x="1804467" y="324966"/>
                </a:cubicBezTo>
                <a:cubicBezTo>
                  <a:pt x="1803276" y="323577"/>
                  <a:pt x="1801689" y="321928"/>
                  <a:pt x="1799704" y="320018"/>
                </a:cubicBezTo>
                <a:cubicBezTo>
                  <a:pt x="1797720" y="318108"/>
                  <a:pt x="1795636" y="316359"/>
                  <a:pt x="1793454" y="314772"/>
                </a:cubicBezTo>
                <a:lnTo>
                  <a:pt x="1794644" y="312762"/>
                </a:lnTo>
                <a:cubicBezTo>
                  <a:pt x="1797472" y="311572"/>
                  <a:pt x="1800597" y="309414"/>
                  <a:pt x="1804020" y="306288"/>
                </a:cubicBezTo>
                <a:lnTo>
                  <a:pt x="1807592" y="255166"/>
                </a:lnTo>
                <a:cubicBezTo>
                  <a:pt x="1803921" y="255811"/>
                  <a:pt x="1800585" y="256729"/>
                  <a:pt x="1797584" y="257919"/>
                </a:cubicBezTo>
                <a:cubicBezTo>
                  <a:pt x="1794582" y="259110"/>
                  <a:pt x="1792114" y="260251"/>
                  <a:pt x="1790179" y="261342"/>
                </a:cubicBezTo>
                <a:cubicBezTo>
                  <a:pt x="1788244" y="262434"/>
                  <a:pt x="1787277" y="263029"/>
                  <a:pt x="1787277" y="263128"/>
                </a:cubicBezTo>
                <a:lnTo>
                  <a:pt x="1776785" y="253901"/>
                </a:lnTo>
                <a:lnTo>
                  <a:pt x="1778348" y="251966"/>
                </a:lnTo>
                <a:cubicBezTo>
                  <a:pt x="1778695" y="252016"/>
                  <a:pt x="1779526" y="252065"/>
                  <a:pt x="1780840" y="252115"/>
                </a:cubicBezTo>
                <a:cubicBezTo>
                  <a:pt x="1782155" y="252165"/>
                  <a:pt x="1783656" y="252189"/>
                  <a:pt x="1785342" y="252189"/>
                </a:cubicBezTo>
                <a:cubicBezTo>
                  <a:pt x="1787327" y="252189"/>
                  <a:pt x="1791159" y="251544"/>
                  <a:pt x="1796839" y="250255"/>
                </a:cubicBezTo>
                <a:cubicBezTo>
                  <a:pt x="1802520" y="248965"/>
                  <a:pt x="1806352" y="247997"/>
                  <a:pt x="1808336" y="247352"/>
                </a:cubicBezTo>
                <a:cubicBezTo>
                  <a:pt x="1809626" y="246906"/>
                  <a:pt x="1811040" y="246261"/>
                  <a:pt x="1812578" y="245418"/>
                </a:cubicBezTo>
                <a:cubicBezTo>
                  <a:pt x="1812727" y="245368"/>
                  <a:pt x="1813136" y="245170"/>
                  <a:pt x="1813806" y="244822"/>
                </a:cubicBezTo>
                <a:cubicBezTo>
                  <a:pt x="1814476" y="244475"/>
                  <a:pt x="1814959" y="244301"/>
                  <a:pt x="1815257" y="244301"/>
                </a:cubicBezTo>
                <a:close/>
                <a:moveTo>
                  <a:pt x="1474292" y="242367"/>
                </a:moveTo>
                <a:cubicBezTo>
                  <a:pt x="1465213" y="243706"/>
                  <a:pt x="1458367" y="244748"/>
                  <a:pt x="1453753" y="245492"/>
                </a:cubicBezTo>
                <a:lnTo>
                  <a:pt x="1454349" y="260226"/>
                </a:lnTo>
                <a:cubicBezTo>
                  <a:pt x="1456829" y="260226"/>
                  <a:pt x="1459657" y="260077"/>
                  <a:pt x="1462832" y="259780"/>
                </a:cubicBezTo>
                <a:cubicBezTo>
                  <a:pt x="1466205" y="259432"/>
                  <a:pt x="1470050" y="258936"/>
                  <a:pt x="1474366" y="258291"/>
                </a:cubicBezTo>
                <a:cubicBezTo>
                  <a:pt x="1474366" y="251048"/>
                  <a:pt x="1474341" y="245740"/>
                  <a:pt x="1474292" y="242367"/>
                </a:cubicBezTo>
                <a:close/>
                <a:moveTo>
                  <a:pt x="71364" y="239688"/>
                </a:moveTo>
                <a:cubicBezTo>
                  <a:pt x="71909" y="239688"/>
                  <a:pt x="72492" y="239961"/>
                  <a:pt x="73112" y="240506"/>
                </a:cubicBezTo>
                <a:cubicBezTo>
                  <a:pt x="73732" y="241052"/>
                  <a:pt x="74762" y="242094"/>
                  <a:pt x="76200" y="243632"/>
                </a:cubicBezTo>
                <a:lnTo>
                  <a:pt x="78359" y="245939"/>
                </a:lnTo>
                <a:cubicBezTo>
                  <a:pt x="79202" y="246782"/>
                  <a:pt x="79810" y="247439"/>
                  <a:pt x="80182" y="247911"/>
                </a:cubicBezTo>
                <a:cubicBezTo>
                  <a:pt x="80554" y="248382"/>
                  <a:pt x="80715" y="248791"/>
                  <a:pt x="80665" y="249138"/>
                </a:cubicBezTo>
                <a:cubicBezTo>
                  <a:pt x="80616" y="249535"/>
                  <a:pt x="79971" y="250155"/>
                  <a:pt x="78731" y="250999"/>
                </a:cubicBezTo>
                <a:cubicBezTo>
                  <a:pt x="76399" y="252636"/>
                  <a:pt x="74663" y="254372"/>
                  <a:pt x="73522" y="256208"/>
                </a:cubicBezTo>
                <a:cubicBezTo>
                  <a:pt x="72480" y="257944"/>
                  <a:pt x="71636" y="259420"/>
                  <a:pt x="70991" y="260635"/>
                </a:cubicBezTo>
                <a:cubicBezTo>
                  <a:pt x="70347" y="261851"/>
                  <a:pt x="69615" y="263637"/>
                  <a:pt x="68796" y="265993"/>
                </a:cubicBezTo>
                <a:cubicBezTo>
                  <a:pt x="67978" y="268350"/>
                  <a:pt x="67072" y="271438"/>
                  <a:pt x="66080" y="275258"/>
                </a:cubicBezTo>
                <a:cubicBezTo>
                  <a:pt x="69404" y="277242"/>
                  <a:pt x="73125" y="279152"/>
                  <a:pt x="77242" y="280988"/>
                </a:cubicBezTo>
                <a:lnTo>
                  <a:pt x="75308" y="283518"/>
                </a:lnTo>
                <a:cubicBezTo>
                  <a:pt x="75010" y="283468"/>
                  <a:pt x="74266" y="283394"/>
                  <a:pt x="73075" y="283294"/>
                </a:cubicBezTo>
                <a:cubicBezTo>
                  <a:pt x="71884" y="283195"/>
                  <a:pt x="70471" y="283146"/>
                  <a:pt x="68833" y="283146"/>
                </a:cubicBezTo>
                <a:cubicBezTo>
                  <a:pt x="66799" y="283146"/>
                  <a:pt x="64815" y="283245"/>
                  <a:pt x="62880" y="283443"/>
                </a:cubicBezTo>
                <a:cubicBezTo>
                  <a:pt x="59656" y="283741"/>
                  <a:pt x="52413" y="284634"/>
                  <a:pt x="41151" y="286122"/>
                </a:cubicBezTo>
                <a:lnTo>
                  <a:pt x="41375" y="288280"/>
                </a:lnTo>
                <a:cubicBezTo>
                  <a:pt x="41424" y="289669"/>
                  <a:pt x="41263" y="291641"/>
                  <a:pt x="40891" y="294196"/>
                </a:cubicBezTo>
                <a:cubicBezTo>
                  <a:pt x="40519" y="296751"/>
                  <a:pt x="39986" y="299021"/>
                  <a:pt x="39291" y="301005"/>
                </a:cubicBezTo>
                <a:cubicBezTo>
                  <a:pt x="38597" y="302989"/>
                  <a:pt x="37803" y="303982"/>
                  <a:pt x="36910" y="303982"/>
                </a:cubicBezTo>
                <a:cubicBezTo>
                  <a:pt x="36215" y="303982"/>
                  <a:pt x="35273" y="303225"/>
                  <a:pt x="34082" y="301712"/>
                </a:cubicBezTo>
                <a:cubicBezTo>
                  <a:pt x="32892" y="300199"/>
                  <a:pt x="31825" y="298487"/>
                  <a:pt x="30882" y="296577"/>
                </a:cubicBezTo>
                <a:cubicBezTo>
                  <a:pt x="29940" y="294667"/>
                  <a:pt x="29468" y="293241"/>
                  <a:pt x="29468" y="292299"/>
                </a:cubicBezTo>
                <a:cubicBezTo>
                  <a:pt x="29468" y="292001"/>
                  <a:pt x="29692" y="291306"/>
                  <a:pt x="30138" y="290215"/>
                </a:cubicBezTo>
                <a:cubicBezTo>
                  <a:pt x="31180" y="287933"/>
                  <a:pt x="31775" y="285576"/>
                  <a:pt x="31924" y="283146"/>
                </a:cubicBezTo>
                <a:cubicBezTo>
                  <a:pt x="32073" y="280665"/>
                  <a:pt x="32147" y="277565"/>
                  <a:pt x="32147" y="273844"/>
                </a:cubicBezTo>
                <a:cubicBezTo>
                  <a:pt x="32147" y="270421"/>
                  <a:pt x="32073" y="267147"/>
                  <a:pt x="31924" y="264021"/>
                </a:cubicBezTo>
                <a:cubicBezTo>
                  <a:pt x="31775" y="260896"/>
                  <a:pt x="31552" y="258589"/>
                  <a:pt x="31254" y="257101"/>
                </a:cubicBezTo>
                <a:cubicBezTo>
                  <a:pt x="30758" y="254620"/>
                  <a:pt x="30089" y="252239"/>
                  <a:pt x="29245" y="249957"/>
                </a:cubicBezTo>
                <a:cubicBezTo>
                  <a:pt x="28402" y="247675"/>
                  <a:pt x="27633" y="245815"/>
                  <a:pt x="26938" y="244376"/>
                </a:cubicBezTo>
                <a:cubicBezTo>
                  <a:pt x="26244" y="242937"/>
                  <a:pt x="25797" y="242019"/>
                  <a:pt x="25599" y="241623"/>
                </a:cubicBezTo>
                <a:lnTo>
                  <a:pt x="27906" y="240655"/>
                </a:lnTo>
                <a:cubicBezTo>
                  <a:pt x="31527" y="244723"/>
                  <a:pt x="35124" y="248469"/>
                  <a:pt x="38696" y="251892"/>
                </a:cubicBezTo>
                <a:cubicBezTo>
                  <a:pt x="45542" y="250850"/>
                  <a:pt x="51148" y="249610"/>
                  <a:pt x="55513" y="248171"/>
                </a:cubicBezTo>
                <a:cubicBezTo>
                  <a:pt x="59879" y="246732"/>
                  <a:pt x="63042" y="245418"/>
                  <a:pt x="65001" y="244227"/>
                </a:cubicBezTo>
                <a:cubicBezTo>
                  <a:pt x="66961" y="243036"/>
                  <a:pt x="68660" y="241821"/>
                  <a:pt x="70099" y="240581"/>
                </a:cubicBezTo>
                <a:cubicBezTo>
                  <a:pt x="70198" y="240531"/>
                  <a:pt x="70396" y="240370"/>
                  <a:pt x="70694" y="240097"/>
                </a:cubicBezTo>
                <a:cubicBezTo>
                  <a:pt x="70991" y="239824"/>
                  <a:pt x="71215" y="239688"/>
                  <a:pt x="71364" y="239688"/>
                </a:cubicBezTo>
                <a:close/>
                <a:moveTo>
                  <a:pt x="1503016" y="238497"/>
                </a:moveTo>
                <a:cubicBezTo>
                  <a:pt x="1502371" y="238497"/>
                  <a:pt x="1501527" y="238572"/>
                  <a:pt x="1500485" y="238720"/>
                </a:cubicBezTo>
                <a:lnTo>
                  <a:pt x="1481808" y="241325"/>
                </a:lnTo>
                <a:cubicBezTo>
                  <a:pt x="1481808" y="244153"/>
                  <a:pt x="1481857" y="249386"/>
                  <a:pt x="1481956" y="257026"/>
                </a:cubicBezTo>
                <a:lnTo>
                  <a:pt x="1486719" y="256133"/>
                </a:lnTo>
                <a:cubicBezTo>
                  <a:pt x="1488951" y="255687"/>
                  <a:pt x="1490824" y="255228"/>
                  <a:pt x="1492337" y="254757"/>
                </a:cubicBezTo>
                <a:cubicBezTo>
                  <a:pt x="1493850" y="254285"/>
                  <a:pt x="1494942" y="253876"/>
                  <a:pt x="1495611" y="253529"/>
                </a:cubicBezTo>
                <a:cubicBezTo>
                  <a:pt x="1496281" y="253182"/>
                  <a:pt x="1496690" y="252958"/>
                  <a:pt x="1496839" y="252859"/>
                </a:cubicBezTo>
                <a:lnTo>
                  <a:pt x="1503685" y="257994"/>
                </a:lnTo>
                <a:cubicBezTo>
                  <a:pt x="1504132" y="253330"/>
                  <a:pt x="1504578" y="247849"/>
                  <a:pt x="1505025" y="241548"/>
                </a:cubicBezTo>
                <a:cubicBezTo>
                  <a:pt x="1505074" y="240358"/>
                  <a:pt x="1504963" y="239551"/>
                  <a:pt x="1504690" y="239130"/>
                </a:cubicBezTo>
                <a:cubicBezTo>
                  <a:pt x="1504417" y="238708"/>
                  <a:pt x="1503859" y="238497"/>
                  <a:pt x="1503016" y="238497"/>
                </a:cubicBezTo>
                <a:close/>
                <a:moveTo>
                  <a:pt x="1626320" y="230833"/>
                </a:moveTo>
                <a:cubicBezTo>
                  <a:pt x="1626915" y="231081"/>
                  <a:pt x="1628242" y="231639"/>
                  <a:pt x="1630301" y="232507"/>
                </a:cubicBezTo>
                <a:cubicBezTo>
                  <a:pt x="1632360" y="233375"/>
                  <a:pt x="1634443" y="234380"/>
                  <a:pt x="1636552" y="235521"/>
                </a:cubicBezTo>
                <a:cubicBezTo>
                  <a:pt x="1638660" y="236662"/>
                  <a:pt x="1639987" y="237654"/>
                  <a:pt x="1640533" y="238497"/>
                </a:cubicBezTo>
                <a:cubicBezTo>
                  <a:pt x="1640930" y="239142"/>
                  <a:pt x="1641128" y="240382"/>
                  <a:pt x="1641128" y="242218"/>
                </a:cubicBezTo>
                <a:cubicBezTo>
                  <a:pt x="1641128" y="244450"/>
                  <a:pt x="1640880" y="246646"/>
                  <a:pt x="1640384" y="248804"/>
                </a:cubicBezTo>
                <a:cubicBezTo>
                  <a:pt x="1639888" y="250962"/>
                  <a:pt x="1639292" y="252041"/>
                  <a:pt x="1638598" y="252041"/>
                </a:cubicBezTo>
                <a:cubicBezTo>
                  <a:pt x="1638151" y="252041"/>
                  <a:pt x="1637692" y="251668"/>
                  <a:pt x="1637221" y="250924"/>
                </a:cubicBezTo>
                <a:cubicBezTo>
                  <a:pt x="1636750" y="250180"/>
                  <a:pt x="1635993" y="248791"/>
                  <a:pt x="1634952" y="246757"/>
                </a:cubicBezTo>
                <a:cubicBezTo>
                  <a:pt x="1634158" y="245120"/>
                  <a:pt x="1633364" y="243557"/>
                  <a:pt x="1632570" y="242069"/>
                </a:cubicBezTo>
                <a:cubicBezTo>
                  <a:pt x="1631777" y="240680"/>
                  <a:pt x="1630822" y="239254"/>
                  <a:pt x="1629705" y="237790"/>
                </a:cubicBezTo>
                <a:cubicBezTo>
                  <a:pt x="1628589" y="236327"/>
                  <a:pt x="1627585" y="235087"/>
                  <a:pt x="1626692" y="234070"/>
                </a:cubicBezTo>
                <a:cubicBezTo>
                  <a:pt x="1625799" y="233053"/>
                  <a:pt x="1625228" y="232420"/>
                  <a:pt x="1624980" y="232172"/>
                </a:cubicBezTo>
                <a:close/>
                <a:moveTo>
                  <a:pt x="691158" y="227409"/>
                </a:moveTo>
                <a:cubicBezTo>
                  <a:pt x="691456" y="227409"/>
                  <a:pt x="693490" y="228972"/>
                  <a:pt x="697260" y="232098"/>
                </a:cubicBezTo>
                <a:cubicBezTo>
                  <a:pt x="701030" y="235223"/>
                  <a:pt x="703585" y="237381"/>
                  <a:pt x="704925" y="238572"/>
                </a:cubicBezTo>
                <a:lnTo>
                  <a:pt x="702915" y="241325"/>
                </a:lnTo>
                <a:cubicBezTo>
                  <a:pt x="702667" y="241275"/>
                  <a:pt x="702047" y="241151"/>
                  <a:pt x="701055" y="240953"/>
                </a:cubicBezTo>
                <a:cubicBezTo>
                  <a:pt x="700063" y="240754"/>
                  <a:pt x="698587" y="240568"/>
                  <a:pt x="696627" y="240395"/>
                </a:cubicBezTo>
                <a:cubicBezTo>
                  <a:pt x="694668" y="240221"/>
                  <a:pt x="692398" y="240134"/>
                  <a:pt x="689819" y="240134"/>
                </a:cubicBezTo>
                <a:cubicBezTo>
                  <a:pt x="687884" y="240134"/>
                  <a:pt x="686371" y="240159"/>
                  <a:pt x="685279" y="240209"/>
                </a:cubicBezTo>
                <a:cubicBezTo>
                  <a:pt x="669702" y="240804"/>
                  <a:pt x="656779" y="242218"/>
                  <a:pt x="646510" y="244450"/>
                </a:cubicBezTo>
                <a:cubicBezTo>
                  <a:pt x="643235" y="245145"/>
                  <a:pt x="639490" y="246137"/>
                  <a:pt x="635273" y="247427"/>
                </a:cubicBezTo>
                <a:cubicBezTo>
                  <a:pt x="633636" y="247923"/>
                  <a:pt x="632693" y="248171"/>
                  <a:pt x="632445" y="248171"/>
                </a:cubicBezTo>
                <a:cubicBezTo>
                  <a:pt x="632048" y="248221"/>
                  <a:pt x="630213" y="246732"/>
                  <a:pt x="626939" y="243706"/>
                </a:cubicBezTo>
                <a:cubicBezTo>
                  <a:pt x="623664" y="240680"/>
                  <a:pt x="621432" y="238596"/>
                  <a:pt x="620242" y="237455"/>
                </a:cubicBezTo>
                <a:lnTo>
                  <a:pt x="621878" y="235521"/>
                </a:lnTo>
                <a:cubicBezTo>
                  <a:pt x="622127" y="235570"/>
                  <a:pt x="622697" y="235694"/>
                  <a:pt x="623590" y="235893"/>
                </a:cubicBezTo>
                <a:cubicBezTo>
                  <a:pt x="624483" y="236091"/>
                  <a:pt x="625661" y="236277"/>
                  <a:pt x="627125" y="236451"/>
                </a:cubicBezTo>
                <a:cubicBezTo>
                  <a:pt x="628588" y="236624"/>
                  <a:pt x="630163" y="236711"/>
                  <a:pt x="631850" y="236711"/>
                </a:cubicBezTo>
                <a:cubicBezTo>
                  <a:pt x="639391" y="236711"/>
                  <a:pt x="646708" y="236265"/>
                  <a:pt x="653802" y="235372"/>
                </a:cubicBezTo>
                <a:cubicBezTo>
                  <a:pt x="660896" y="234479"/>
                  <a:pt x="668288" y="233412"/>
                  <a:pt x="675978" y="232172"/>
                </a:cubicBezTo>
                <a:cubicBezTo>
                  <a:pt x="679599" y="231577"/>
                  <a:pt x="682452" y="230919"/>
                  <a:pt x="684535" y="230200"/>
                </a:cubicBezTo>
                <a:cubicBezTo>
                  <a:pt x="686619" y="229481"/>
                  <a:pt x="688206" y="228836"/>
                  <a:pt x="689298" y="228265"/>
                </a:cubicBezTo>
                <a:cubicBezTo>
                  <a:pt x="690389" y="227695"/>
                  <a:pt x="691009" y="227409"/>
                  <a:pt x="691158" y="227409"/>
                </a:cubicBezTo>
                <a:close/>
                <a:moveTo>
                  <a:pt x="1656457" y="226219"/>
                </a:moveTo>
                <a:cubicBezTo>
                  <a:pt x="1658243" y="227310"/>
                  <a:pt x="1659967" y="228488"/>
                  <a:pt x="1661629" y="229754"/>
                </a:cubicBezTo>
                <a:cubicBezTo>
                  <a:pt x="1663291" y="231019"/>
                  <a:pt x="1664643" y="232110"/>
                  <a:pt x="1665685" y="233028"/>
                </a:cubicBezTo>
                <a:cubicBezTo>
                  <a:pt x="1666726" y="233946"/>
                  <a:pt x="1667396" y="234528"/>
                  <a:pt x="1667694" y="234776"/>
                </a:cubicBezTo>
                <a:lnTo>
                  <a:pt x="1666429" y="237158"/>
                </a:lnTo>
                <a:cubicBezTo>
                  <a:pt x="1664544" y="237654"/>
                  <a:pt x="1662224" y="239415"/>
                  <a:pt x="1659471" y="242441"/>
                </a:cubicBezTo>
                <a:cubicBezTo>
                  <a:pt x="1656718" y="245467"/>
                  <a:pt x="1654150" y="248617"/>
                  <a:pt x="1651769" y="251892"/>
                </a:cubicBezTo>
                <a:lnTo>
                  <a:pt x="1654969" y="251222"/>
                </a:lnTo>
                <a:cubicBezTo>
                  <a:pt x="1657896" y="250577"/>
                  <a:pt x="1660798" y="249213"/>
                  <a:pt x="1663675" y="247129"/>
                </a:cubicBezTo>
                <a:cubicBezTo>
                  <a:pt x="1664568" y="246584"/>
                  <a:pt x="1665064" y="246311"/>
                  <a:pt x="1665164" y="246311"/>
                </a:cubicBezTo>
                <a:cubicBezTo>
                  <a:pt x="1665759" y="246311"/>
                  <a:pt x="1666937" y="246980"/>
                  <a:pt x="1668698" y="248320"/>
                </a:cubicBezTo>
                <a:cubicBezTo>
                  <a:pt x="1670460" y="249659"/>
                  <a:pt x="1672121" y="251073"/>
                  <a:pt x="1673684" y="252561"/>
                </a:cubicBezTo>
                <a:cubicBezTo>
                  <a:pt x="1675247" y="254050"/>
                  <a:pt x="1676028" y="255042"/>
                  <a:pt x="1676028" y="255538"/>
                </a:cubicBezTo>
                <a:cubicBezTo>
                  <a:pt x="1676078" y="255786"/>
                  <a:pt x="1675979" y="256046"/>
                  <a:pt x="1675730" y="256319"/>
                </a:cubicBezTo>
                <a:cubicBezTo>
                  <a:pt x="1675482" y="256592"/>
                  <a:pt x="1675061" y="257001"/>
                  <a:pt x="1674466" y="257547"/>
                </a:cubicBezTo>
                <a:cubicBezTo>
                  <a:pt x="1673027" y="258738"/>
                  <a:pt x="1671663" y="260090"/>
                  <a:pt x="1670373" y="261603"/>
                </a:cubicBezTo>
                <a:cubicBezTo>
                  <a:pt x="1669083" y="263116"/>
                  <a:pt x="1667743" y="265237"/>
                  <a:pt x="1666354" y="267965"/>
                </a:cubicBezTo>
                <a:lnTo>
                  <a:pt x="1674093" y="273249"/>
                </a:lnTo>
                <a:lnTo>
                  <a:pt x="1672754" y="275555"/>
                </a:lnTo>
                <a:cubicBezTo>
                  <a:pt x="1672506" y="275506"/>
                  <a:pt x="1671886" y="275382"/>
                  <a:pt x="1670894" y="275183"/>
                </a:cubicBezTo>
                <a:cubicBezTo>
                  <a:pt x="1669901" y="274985"/>
                  <a:pt x="1668525" y="274786"/>
                  <a:pt x="1666764" y="274588"/>
                </a:cubicBezTo>
                <a:cubicBezTo>
                  <a:pt x="1665002" y="274390"/>
                  <a:pt x="1663055" y="274290"/>
                  <a:pt x="1660922" y="274290"/>
                </a:cubicBezTo>
                <a:cubicBezTo>
                  <a:pt x="1659632" y="274290"/>
                  <a:pt x="1657350" y="274390"/>
                  <a:pt x="1654076" y="274588"/>
                </a:cubicBezTo>
                <a:cubicBezTo>
                  <a:pt x="1657648" y="276523"/>
                  <a:pt x="1659434" y="277837"/>
                  <a:pt x="1659434" y="278532"/>
                </a:cubicBezTo>
                <a:cubicBezTo>
                  <a:pt x="1659434" y="279078"/>
                  <a:pt x="1659235" y="279599"/>
                  <a:pt x="1658838" y="280095"/>
                </a:cubicBezTo>
                <a:cubicBezTo>
                  <a:pt x="1658045" y="281236"/>
                  <a:pt x="1657450" y="282699"/>
                  <a:pt x="1657052" y="284485"/>
                </a:cubicBezTo>
                <a:cubicBezTo>
                  <a:pt x="1656804" y="285775"/>
                  <a:pt x="1656532" y="287672"/>
                  <a:pt x="1656234" y="290178"/>
                </a:cubicBezTo>
                <a:cubicBezTo>
                  <a:pt x="1655936" y="292683"/>
                  <a:pt x="1655788" y="294928"/>
                  <a:pt x="1655788" y="296912"/>
                </a:cubicBezTo>
                <a:cubicBezTo>
                  <a:pt x="1655788" y="298301"/>
                  <a:pt x="1655837" y="299269"/>
                  <a:pt x="1655936" y="299814"/>
                </a:cubicBezTo>
                <a:cubicBezTo>
                  <a:pt x="1656184" y="301451"/>
                  <a:pt x="1656929" y="302592"/>
                  <a:pt x="1658169" y="303237"/>
                </a:cubicBezTo>
                <a:cubicBezTo>
                  <a:pt x="1659409" y="303882"/>
                  <a:pt x="1661195" y="304205"/>
                  <a:pt x="1663527" y="304205"/>
                </a:cubicBezTo>
                <a:cubicBezTo>
                  <a:pt x="1664519" y="304205"/>
                  <a:pt x="1666404" y="304106"/>
                  <a:pt x="1669182" y="303907"/>
                </a:cubicBezTo>
                <a:lnTo>
                  <a:pt x="1671489" y="303684"/>
                </a:lnTo>
                <a:cubicBezTo>
                  <a:pt x="1673076" y="303585"/>
                  <a:pt x="1674254" y="302382"/>
                  <a:pt x="1675024" y="300075"/>
                </a:cubicBezTo>
                <a:cubicBezTo>
                  <a:pt x="1675792" y="297768"/>
                  <a:pt x="1676177" y="294258"/>
                  <a:pt x="1676177" y="289545"/>
                </a:cubicBezTo>
                <a:cubicBezTo>
                  <a:pt x="1676177" y="287462"/>
                  <a:pt x="1676102" y="285130"/>
                  <a:pt x="1675954" y="282550"/>
                </a:cubicBezTo>
                <a:lnTo>
                  <a:pt x="1678112" y="282476"/>
                </a:lnTo>
                <a:cubicBezTo>
                  <a:pt x="1678161" y="283170"/>
                  <a:pt x="1678323" y="284683"/>
                  <a:pt x="1678595" y="287015"/>
                </a:cubicBezTo>
                <a:cubicBezTo>
                  <a:pt x="1678868" y="289347"/>
                  <a:pt x="1679216" y="291728"/>
                  <a:pt x="1679637" y="294159"/>
                </a:cubicBezTo>
                <a:cubicBezTo>
                  <a:pt x="1680059" y="296590"/>
                  <a:pt x="1680493" y="298202"/>
                  <a:pt x="1680940" y="298996"/>
                </a:cubicBezTo>
                <a:cubicBezTo>
                  <a:pt x="1681237" y="299442"/>
                  <a:pt x="1681733" y="299938"/>
                  <a:pt x="1682428" y="300484"/>
                </a:cubicBezTo>
                <a:cubicBezTo>
                  <a:pt x="1683370" y="301278"/>
                  <a:pt x="1684114" y="302022"/>
                  <a:pt x="1684660" y="302717"/>
                </a:cubicBezTo>
                <a:cubicBezTo>
                  <a:pt x="1685206" y="303411"/>
                  <a:pt x="1685479" y="304230"/>
                  <a:pt x="1685479" y="305172"/>
                </a:cubicBezTo>
                <a:cubicBezTo>
                  <a:pt x="1685479" y="306462"/>
                  <a:pt x="1684983" y="307677"/>
                  <a:pt x="1683990" y="308818"/>
                </a:cubicBezTo>
                <a:cubicBezTo>
                  <a:pt x="1682998" y="309959"/>
                  <a:pt x="1681634" y="310778"/>
                  <a:pt x="1679898" y="311274"/>
                </a:cubicBezTo>
                <a:cubicBezTo>
                  <a:pt x="1678806" y="311572"/>
                  <a:pt x="1675904" y="311721"/>
                  <a:pt x="1671191" y="311721"/>
                </a:cubicBezTo>
                <a:cubicBezTo>
                  <a:pt x="1667123" y="311721"/>
                  <a:pt x="1663254" y="311646"/>
                  <a:pt x="1659583" y="311497"/>
                </a:cubicBezTo>
                <a:cubicBezTo>
                  <a:pt x="1656160" y="311398"/>
                  <a:pt x="1653444" y="310406"/>
                  <a:pt x="1651434" y="308521"/>
                </a:cubicBezTo>
                <a:cubicBezTo>
                  <a:pt x="1649425" y="306636"/>
                  <a:pt x="1648420" y="303659"/>
                  <a:pt x="1648420" y="299591"/>
                </a:cubicBezTo>
                <a:cubicBezTo>
                  <a:pt x="1648420" y="298351"/>
                  <a:pt x="1648470" y="297384"/>
                  <a:pt x="1648569" y="296689"/>
                </a:cubicBezTo>
                <a:cubicBezTo>
                  <a:pt x="1648669" y="295994"/>
                  <a:pt x="1648718" y="295474"/>
                  <a:pt x="1648718" y="295126"/>
                </a:cubicBezTo>
                <a:cubicBezTo>
                  <a:pt x="1649016" y="292398"/>
                  <a:pt x="1649289" y="289694"/>
                  <a:pt x="1649537" y="287015"/>
                </a:cubicBezTo>
                <a:cubicBezTo>
                  <a:pt x="1649785" y="284336"/>
                  <a:pt x="1649909" y="282129"/>
                  <a:pt x="1649909" y="280392"/>
                </a:cubicBezTo>
                <a:cubicBezTo>
                  <a:pt x="1649909" y="278011"/>
                  <a:pt x="1649710" y="276200"/>
                  <a:pt x="1649314" y="274960"/>
                </a:cubicBezTo>
                <a:cubicBezTo>
                  <a:pt x="1644948" y="275357"/>
                  <a:pt x="1641773" y="275679"/>
                  <a:pt x="1639788" y="275927"/>
                </a:cubicBezTo>
                <a:cubicBezTo>
                  <a:pt x="1641475" y="277416"/>
                  <a:pt x="1642716" y="278631"/>
                  <a:pt x="1643509" y="279574"/>
                </a:cubicBezTo>
                <a:cubicBezTo>
                  <a:pt x="1644303" y="280516"/>
                  <a:pt x="1644700" y="281335"/>
                  <a:pt x="1644700" y="282029"/>
                </a:cubicBezTo>
                <a:cubicBezTo>
                  <a:pt x="1644700" y="282525"/>
                  <a:pt x="1644600" y="282997"/>
                  <a:pt x="1644402" y="283443"/>
                </a:cubicBezTo>
                <a:cubicBezTo>
                  <a:pt x="1644204" y="283890"/>
                  <a:pt x="1643856" y="284510"/>
                  <a:pt x="1643360" y="285304"/>
                </a:cubicBezTo>
                <a:cubicBezTo>
                  <a:pt x="1642815" y="286048"/>
                  <a:pt x="1642269" y="286990"/>
                  <a:pt x="1641723" y="288131"/>
                </a:cubicBezTo>
                <a:cubicBezTo>
                  <a:pt x="1639788" y="292001"/>
                  <a:pt x="1637506" y="295647"/>
                  <a:pt x="1634877" y="299070"/>
                </a:cubicBezTo>
                <a:cubicBezTo>
                  <a:pt x="1633389" y="301104"/>
                  <a:pt x="1631727" y="302890"/>
                  <a:pt x="1629891" y="304428"/>
                </a:cubicBezTo>
                <a:cubicBezTo>
                  <a:pt x="1628056" y="305966"/>
                  <a:pt x="1625513" y="307578"/>
                  <a:pt x="1622264" y="309265"/>
                </a:cubicBezTo>
                <a:cubicBezTo>
                  <a:pt x="1619015" y="310952"/>
                  <a:pt x="1614537" y="312961"/>
                  <a:pt x="1608832" y="315292"/>
                </a:cubicBezTo>
                <a:lnTo>
                  <a:pt x="1607493" y="313134"/>
                </a:lnTo>
                <a:cubicBezTo>
                  <a:pt x="1613744" y="309811"/>
                  <a:pt x="1618432" y="306710"/>
                  <a:pt x="1621557" y="303833"/>
                </a:cubicBezTo>
                <a:cubicBezTo>
                  <a:pt x="1624682" y="300955"/>
                  <a:pt x="1627287" y="298028"/>
                  <a:pt x="1629370" y="295052"/>
                </a:cubicBezTo>
                <a:cubicBezTo>
                  <a:pt x="1630462" y="293514"/>
                  <a:pt x="1631454" y="291691"/>
                  <a:pt x="1632347" y="289582"/>
                </a:cubicBezTo>
                <a:cubicBezTo>
                  <a:pt x="1633240" y="287474"/>
                  <a:pt x="1633935" y="285328"/>
                  <a:pt x="1634431" y="283146"/>
                </a:cubicBezTo>
                <a:cubicBezTo>
                  <a:pt x="1634629" y="282203"/>
                  <a:pt x="1634728" y="281211"/>
                  <a:pt x="1634728" y="280169"/>
                </a:cubicBezTo>
                <a:cubicBezTo>
                  <a:pt x="1634728" y="278730"/>
                  <a:pt x="1634580" y="277540"/>
                  <a:pt x="1634282" y="276597"/>
                </a:cubicBezTo>
                <a:lnTo>
                  <a:pt x="1631082" y="276969"/>
                </a:lnTo>
                <a:lnTo>
                  <a:pt x="1631082" y="277118"/>
                </a:lnTo>
                <a:cubicBezTo>
                  <a:pt x="1631032" y="277515"/>
                  <a:pt x="1630698" y="278284"/>
                  <a:pt x="1630078" y="279425"/>
                </a:cubicBezTo>
                <a:cubicBezTo>
                  <a:pt x="1629457" y="280566"/>
                  <a:pt x="1628763" y="281583"/>
                  <a:pt x="1627994" y="282476"/>
                </a:cubicBezTo>
                <a:cubicBezTo>
                  <a:pt x="1627225" y="283369"/>
                  <a:pt x="1626642" y="283791"/>
                  <a:pt x="1626245" y="283741"/>
                </a:cubicBezTo>
                <a:cubicBezTo>
                  <a:pt x="1625848" y="283691"/>
                  <a:pt x="1625303" y="283282"/>
                  <a:pt x="1624608" y="282513"/>
                </a:cubicBezTo>
                <a:cubicBezTo>
                  <a:pt x="1623914" y="281744"/>
                  <a:pt x="1623293" y="280926"/>
                  <a:pt x="1622748" y="280057"/>
                </a:cubicBezTo>
                <a:cubicBezTo>
                  <a:pt x="1622202" y="279189"/>
                  <a:pt x="1621929" y="278631"/>
                  <a:pt x="1621929" y="278383"/>
                </a:cubicBezTo>
                <a:cubicBezTo>
                  <a:pt x="1621929" y="278135"/>
                  <a:pt x="1621954" y="277837"/>
                  <a:pt x="1622004" y="277490"/>
                </a:cubicBezTo>
                <a:cubicBezTo>
                  <a:pt x="1622053" y="277143"/>
                  <a:pt x="1622103" y="276771"/>
                  <a:pt x="1622152" y="276374"/>
                </a:cubicBezTo>
                <a:cubicBezTo>
                  <a:pt x="1622748" y="272455"/>
                  <a:pt x="1623045" y="268511"/>
                  <a:pt x="1623045" y="264542"/>
                </a:cubicBezTo>
                <a:cubicBezTo>
                  <a:pt x="1623045" y="261417"/>
                  <a:pt x="1622810" y="258738"/>
                  <a:pt x="1622338" y="256505"/>
                </a:cubicBezTo>
                <a:cubicBezTo>
                  <a:pt x="1621867" y="254273"/>
                  <a:pt x="1621346" y="252487"/>
                  <a:pt x="1620776" y="251148"/>
                </a:cubicBezTo>
                <a:cubicBezTo>
                  <a:pt x="1620205" y="249808"/>
                  <a:pt x="1619920" y="249238"/>
                  <a:pt x="1619920" y="249436"/>
                </a:cubicBezTo>
                <a:lnTo>
                  <a:pt x="1621632" y="248320"/>
                </a:lnTo>
                <a:cubicBezTo>
                  <a:pt x="1622227" y="248866"/>
                  <a:pt x="1623269" y="249858"/>
                  <a:pt x="1624757" y="251296"/>
                </a:cubicBezTo>
                <a:cubicBezTo>
                  <a:pt x="1626245" y="252735"/>
                  <a:pt x="1627634" y="254099"/>
                  <a:pt x="1628924" y="255389"/>
                </a:cubicBezTo>
                <a:lnTo>
                  <a:pt x="1631156" y="255092"/>
                </a:lnTo>
                <a:cubicBezTo>
                  <a:pt x="1639640" y="253851"/>
                  <a:pt x="1644948" y="253058"/>
                  <a:pt x="1647081" y="252710"/>
                </a:cubicBezTo>
                <a:cubicBezTo>
                  <a:pt x="1649016" y="249436"/>
                  <a:pt x="1650913" y="245777"/>
                  <a:pt x="1652774" y="241734"/>
                </a:cubicBezTo>
                <a:cubicBezTo>
                  <a:pt x="1654634" y="237691"/>
                  <a:pt x="1655564" y="234181"/>
                  <a:pt x="1655564" y="231205"/>
                </a:cubicBezTo>
                <a:cubicBezTo>
                  <a:pt x="1655564" y="229716"/>
                  <a:pt x="1655292" y="228575"/>
                  <a:pt x="1654746" y="227782"/>
                </a:cubicBezTo>
                <a:close/>
                <a:moveTo>
                  <a:pt x="1596480" y="223242"/>
                </a:moveTo>
                <a:cubicBezTo>
                  <a:pt x="1597075" y="223738"/>
                  <a:pt x="1598290" y="224867"/>
                  <a:pt x="1600126" y="226628"/>
                </a:cubicBezTo>
                <a:cubicBezTo>
                  <a:pt x="1601961" y="228389"/>
                  <a:pt x="1603722" y="230163"/>
                  <a:pt x="1605409" y="231949"/>
                </a:cubicBezTo>
                <a:cubicBezTo>
                  <a:pt x="1607096" y="233735"/>
                  <a:pt x="1607939" y="234876"/>
                  <a:pt x="1607939" y="235372"/>
                </a:cubicBezTo>
                <a:cubicBezTo>
                  <a:pt x="1607890" y="235620"/>
                  <a:pt x="1607716" y="236438"/>
                  <a:pt x="1607418" y="237827"/>
                </a:cubicBezTo>
                <a:cubicBezTo>
                  <a:pt x="1606873" y="239564"/>
                  <a:pt x="1606476" y="241449"/>
                  <a:pt x="1606228" y="243483"/>
                </a:cubicBezTo>
                <a:cubicBezTo>
                  <a:pt x="1605583" y="248940"/>
                  <a:pt x="1605174" y="257175"/>
                  <a:pt x="1605000" y="268188"/>
                </a:cubicBezTo>
                <a:cubicBezTo>
                  <a:pt x="1604826" y="279202"/>
                  <a:pt x="1604715" y="295424"/>
                  <a:pt x="1604665" y="316855"/>
                </a:cubicBezTo>
                <a:cubicBezTo>
                  <a:pt x="1604665" y="317897"/>
                  <a:pt x="1604318" y="319398"/>
                  <a:pt x="1603623" y="321357"/>
                </a:cubicBezTo>
                <a:cubicBezTo>
                  <a:pt x="1602929" y="323317"/>
                  <a:pt x="1602123" y="325053"/>
                  <a:pt x="1601205" y="326566"/>
                </a:cubicBezTo>
                <a:cubicBezTo>
                  <a:pt x="1600287" y="328079"/>
                  <a:pt x="1599555" y="328811"/>
                  <a:pt x="1599010" y="328761"/>
                </a:cubicBezTo>
                <a:cubicBezTo>
                  <a:pt x="1598365" y="328761"/>
                  <a:pt x="1597521" y="327707"/>
                  <a:pt x="1596480" y="325599"/>
                </a:cubicBezTo>
                <a:cubicBezTo>
                  <a:pt x="1595438" y="323490"/>
                  <a:pt x="1594508" y="321159"/>
                  <a:pt x="1593689" y="318604"/>
                </a:cubicBezTo>
                <a:cubicBezTo>
                  <a:pt x="1592870" y="316049"/>
                  <a:pt x="1592461" y="314375"/>
                  <a:pt x="1592461" y="313581"/>
                </a:cubicBezTo>
                <a:cubicBezTo>
                  <a:pt x="1592461" y="313085"/>
                  <a:pt x="1592709" y="311969"/>
                  <a:pt x="1593205" y="310232"/>
                </a:cubicBezTo>
                <a:cubicBezTo>
                  <a:pt x="1593850" y="307950"/>
                  <a:pt x="1594371" y="305904"/>
                  <a:pt x="1594768" y="304093"/>
                </a:cubicBezTo>
                <a:cubicBezTo>
                  <a:pt x="1595165" y="302282"/>
                  <a:pt x="1595487" y="300162"/>
                  <a:pt x="1595735" y="297731"/>
                </a:cubicBezTo>
                <a:cubicBezTo>
                  <a:pt x="1596777" y="289694"/>
                  <a:pt x="1597484" y="281360"/>
                  <a:pt x="1597856" y="272728"/>
                </a:cubicBezTo>
                <a:cubicBezTo>
                  <a:pt x="1598228" y="264096"/>
                  <a:pt x="1598414" y="254794"/>
                  <a:pt x="1598414" y="244822"/>
                </a:cubicBezTo>
                <a:cubicBezTo>
                  <a:pt x="1598414" y="241002"/>
                  <a:pt x="1598142" y="237604"/>
                  <a:pt x="1597596" y="234628"/>
                </a:cubicBezTo>
                <a:cubicBezTo>
                  <a:pt x="1597050" y="231651"/>
                  <a:pt x="1596430" y="229183"/>
                  <a:pt x="1595735" y="227223"/>
                </a:cubicBezTo>
                <a:cubicBezTo>
                  <a:pt x="1595041" y="225264"/>
                  <a:pt x="1594694" y="224408"/>
                  <a:pt x="1594694" y="224656"/>
                </a:cubicBezTo>
                <a:close/>
                <a:moveTo>
                  <a:pt x="1039416" y="222573"/>
                </a:moveTo>
                <a:cubicBezTo>
                  <a:pt x="1041847" y="224160"/>
                  <a:pt x="1044228" y="225872"/>
                  <a:pt x="1046560" y="227707"/>
                </a:cubicBezTo>
                <a:cubicBezTo>
                  <a:pt x="1048891" y="229543"/>
                  <a:pt x="1050057" y="230485"/>
                  <a:pt x="1050057" y="230535"/>
                </a:cubicBezTo>
                <a:lnTo>
                  <a:pt x="1048792" y="232618"/>
                </a:lnTo>
                <a:cubicBezTo>
                  <a:pt x="1048643" y="232618"/>
                  <a:pt x="1048296" y="232594"/>
                  <a:pt x="1047750" y="232544"/>
                </a:cubicBezTo>
                <a:cubicBezTo>
                  <a:pt x="1047204" y="232494"/>
                  <a:pt x="1046460" y="232470"/>
                  <a:pt x="1045518" y="232470"/>
                </a:cubicBezTo>
                <a:cubicBezTo>
                  <a:pt x="1042045" y="232470"/>
                  <a:pt x="1038548" y="232817"/>
                  <a:pt x="1035025" y="233511"/>
                </a:cubicBezTo>
                <a:cubicBezTo>
                  <a:pt x="1033388" y="233809"/>
                  <a:pt x="1031032" y="234305"/>
                  <a:pt x="1027956" y="235000"/>
                </a:cubicBezTo>
                <a:cubicBezTo>
                  <a:pt x="1030436" y="236389"/>
                  <a:pt x="1032743" y="237530"/>
                  <a:pt x="1034877" y="238423"/>
                </a:cubicBezTo>
                <a:lnTo>
                  <a:pt x="1034058" y="241102"/>
                </a:lnTo>
                <a:cubicBezTo>
                  <a:pt x="1034008" y="241102"/>
                  <a:pt x="1033934" y="241089"/>
                  <a:pt x="1033835" y="241064"/>
                </a:cubicBezTo>
                <a:cubicBezTo>
                  <a:pt x="1033736" y="241040"/>
                  <a:pt x="1033587" y="241027"/>
                  <a:pt x="1033388" y="241027"/>
                </a:cubicBezTo>
                <a:cubicBezTo>
                  <a:pt x="1032843" y="241027"/>
                  <a:pt x="1032148" y="241126"/>
                  <a:pt x="1031305" y="241325"/>
                </a:cubicBezTo>
                <a:cubicBezTo>
                  <a:pt x="1029866" y="244649"/>
                  <a:pt x="1027758" y="248667"/>
                  <a:pt x="1024980" y="253380"/>
                </a:cubicBezTo>
                <a:cubicBezTo>
                  <a:pt x="1022201" y="258093"/>
                  <a:pt x="1018902" y="263004"/>
                  <a:pt x="1015082" y="268114"/>
                </a:cubicBezTo>
                <a:lnTo>
                  <a:pt x="1016050" y="269156"/>
                </a:lnTo>
                <a:cubicBezTo>
                  <a:pt x="1021556" y="267965"/>
                  <a:pt x="1025587" y="266564"/>
                  <a:pt x="1028142" y="264951"/>
                </a:cubicBezTo>
                <a:cubicBezTo>
                  <a:pt x="1030697" y="263339"/>
                  <a:pt x="1032694" y="261640"/>
                  <a:pt x="1034132" y="259854"/>
                </a:cubicBezTo>
                <a:cubicBezTo>
                  <a:pt x="1034430" y="259457"/>
                  <a:pt x="1034728" y="259135"/>
                  <a:pt x="1035025" y="258887"/>
                </a:cubicBezTo>
                <a:cubicBezTo>
                  <a:pt x="1035323" y="258639"/>
                  <a:pt x="1035596" y="258515"/>
                  <a:pt x="1035844" y="258515"/>
                </a:cubicBezTo>
                <a:cubicBezTo>
                  <a:pt x="1036340" y="258515"/>
                  <a:pt x="1037419" y="259135"/>
                  <a:pt x="1039081" y="260375"/>
                </a:cubicBezTo>
                <a:cubicBezTo>
                  <a:pt x="1040743" y="261615"/>
                  <a:pt x="1042318" y="262942"/>
                  <a:pt x="1043806" y="264356"/>
                </a:cubicBezTo>
                <a:cubicBezTo>
                  <a:pt x="1045294" y="265770"/>
                  <a:pt x="1046039" y="266651"/>
                  <a:pt x="1046039" y="266998"/>
                </a:cubicBezTo>
                <a:cubicBezTo>
                  <a:pt x="1046039" y="267395"/>
                  <a:pt x="1045952" y="267742"/>
                  <a:pt x="1045778" y="268040"/>
                </a:cubicBezTo>
                <a:cubicBezTo>
                  <a:pt x="1045605" y="268337"/>
                  <a:pt x="1045294" y="268784"/>
                  <a:pt x="1044848" y="269379"/>
                </a:cubicBezTo>
                <a:cubicBezTo>
                  <a:pt x="1043360" y="271165"/>
                  <a:pt x="1041834" y="273658"/>
                  <a:pt x="1040272" y="276858"/>
                </a:cubicBezTo>
                <a:cubicBezTo>
                  <a:pt x="1038709" y="280057"/>
                  <a:pt x="1037059" y="285056"/>
                  <a:pt x="1035323" y="291852"/>
                </a:cubicBezTo>
                <a:cubicBezTo>
                  <a:pt x="1037605" y="293787"/>
                  <a:pt x="1039565" y="295300"/>
                  <a:pt x="1041202" y="296391"/>
                </a:cubicBezTo>
                <a:lnTo>
                  <a:pt x="1040309" y="298177"/>
                </a:lnTo>
                <a:cubicBezTo>
                  <a:pt x="1040309" y="298128"/>
                  <a:pt x="1039726" y="297979"/>
                  <a:pt x="1038560" y="297731"/>
                </a:cubicBezTo>
                <a:cubicBezTo>
                  <a:pt x="1037394" y="297483"/>
                  <a:pt x="1035968" y="297359"/>
                  <a:pt x="1034281" y="297359"/>
                </a:cubicBezTo>
                <a:cubicBezTo>
                  <a:pt x="1033785" y="297359"/>
                  <a:pt x="1032793" y="297408"/>
                  <a:pt x="1031305" y="297508"/>
                </a:cubicBezTo>
                <a:cubicBezTo>
                  <a:pt x="1028328" y="297855"/>
                  <a:pt x="1023987" y="298822"/>
                  <a:pt x="1018282" y="300410"/>
                </a:cubicBezTo>
                <a:lnTo>
                  <a:pt x="1018431" y="311349"/>
                </a:lnTo>
                <a:cubicBezTo>
                  <a:pt x="1018431" y="312490"/>
                  <a:pt x="1018208" y="313854"/>
                  <a:pt x="1017761" y="315441"/>
                </a:cubicBezTo>
                <a:cubicBezTo>
                  <a:pt x="1017315" y="317029"/>
                  <a:pt x="1016782" y="318418"/>
                  <a:pt x="1016161" y="319608"/>
                </a:cubicBezTo>
                <a:cubicBezTo>
                  <a:pt x="1015541" y="320799"/>
                  <a:pt x="1014983" y="321394"/>
                  <a:pt x="1014487" y="321394"/>
                </a:cubicBezTo>
                <a:cubicBezTo>
                  <a:pt x="1013991" y="321394"/>
                  <a:pt x="1013197" y="320551"/>
                  <a:pt x="1012106" y="318864"/>
                </a:cubicBezTo>
                <a:cubicBezTo>
                  <a:pt x="1011014" y="317178"/>
                  <a:pt x="1009985" y="315355"/>
                  <a:pt x="1009018" y="313395"/>
                </a:cubicBezTo>
                <a:cubicBezTo>
                  <a:pt x="1008050" y="311435"/>
                  <a:pt x="1007567" y="310158"/>
                  <a:pt x="1007567" y="309563"/>
                </a:cubicBezTo>
                <a:cubicBezTo>
                  <a:pt x="1007567" y="309364"/>
                  <a:pt x="1007740" y="308843"/>
                  <a:pt x="1008088" y="308000"/>
                </a:cubicBezTo>
                <a:cubicBezTo>
                  <a:pt x="1009278" y="305073"/>
                  <a:pt x="1010047" y="302220"/>
                  <a:pt x="1010394" y="299442"/>
                </a:cubicBezTo>
                <a:cubicBezTo>
                  <a:pt x="1010841" y="296019"/>
                  <a:pt x="1011064" y="291430"/>
                  <a:pt x="1011064" y="285676"/>
                </a:cubicBezTo>
                <a:cubicBezTo>
                  <a:pt x="1011064" y="282005"/>
                  <a:pt x="1010965" y="278755"/>
                  <a:pt x="1010766" y="275927"/>
                </a:cubicBezTo>
                <a:lnTo>
                  <a:pt x="1010543" y="273993"/>
                </a:lnTo>
                <a:cubicBezTo>
                  <a:pt x="1003300" y="282972"/>
                  <a:pt x="995933" y="290711"/>
                  <a:pt x="988442" y="297210"/>
                </a:cubicBezTo>
                <a:lnTo>
                  <a:pt x="986507" y="295350"/>
                </a:lnTo>
                <a:cubicBezTo>
                  <a:pt x="994643" y="287313"/>
                  <a:pt x="1001936" y="277986"/>
                  <a:pt x="1008385" y="267370"/>
                </a:cubicBezTo>
                <a:cubicBezTo>
                  <a:pt x="1007641" y="265832"/>
                  <a:pt x="1006847" y="264406"/>
                  <a:pt x="1006004" y="263091"/>
                </a:cubicBezTo>
                <a:cubicBezTo>
                  <a:pt x="1005161" y="261776"/>
                  <a:pt x="1004429" y="260710"/>
                  <a:pt x="1003809" y="259891"/>
                </a:cubicBezTo>
                <a:cubicBezTo>
                  <a:pt x="1003189" y="259073"/>
                  <a:pt x="1002779" y="258564"/>
                  <a:pt x="1002581" y="258366"/>
                </a:cubicBezTo>
                <a:lnTo>
                  <a:pt x="1004367" y="256877"/>
                </a:lnTo>
                <a:lnTo>
                  <a:pt x="1010692" y="263426"/>
                </a:lnTo>
                <a:cubicBezTo>
                  <a:pt x="1013718" y="258118"/>
                  <a:pt x="1016149" y="253082"/>
                  <a:pt x="1017985" y="248320"/>
                </a:cubicBezTo>
                <a:cubicBezTo>
                  <a:pt x="1019820" y="243557"/>
                  <a:pt x="1020887" y="239638"/>
                  <a:pt x="1021184" y="236562"/>
                </a:cubicBezTo>
                <a:cubicBezTo>
                  <a:pt x="1018109" y="237356"/>
                  <a:pt x="1014810" y="238249"/>
                  <a:pt x="1011287" y="239241"/>
                </a:cubicBezTo>
                <a:cubicBezTo>
                  <a:pt x="1009452" y="239787"/>
                  <a:pt x="1007703" y="240395"/>
                  <a:pt x="1006041" y="241064"/>
                </a:cubicBezTo>
                <a:cubicBezTo>
                  <a:pt x="1004379" y="241734"/>
                  <a:pt x="1003325" y="242193"/>
                  <a:pt x="1002878" y="242441"/>
                </a:cubicBezTo>
                <a:lnTo>
                  <a:pt x="992833" y="236190"/>
                </a:lnTo>
                <a:lnTo>
                  <a:pt x="993577" y="233735"/>
                </a:lnTo>
                <a:cubicBezTo>
                  <a:pt x="993775" y="233784"/>
                  <a:pt x="994308" y="233846"/>
                  <a:pt x="995177" y="233921"/>
                </a:cubicBezTo>
                <a:cubicBezTo>
                  <a:pt x="996045" y="233995"/>
                  <a:pt x="997173" y="234032"/>
                  <a:pt x="998562" y="234032"/>
                </a:cubicBezTo>
                <a:cubicBezTo>
                  <a:pt x="1000547" y="234032"/>
                  <a:pt x="1002705" y="233933"/>
                  <a:pt x="1005037" y="233735"/>
                </a:cubicBezTo>
                <a:cubicBezTo>
                  <a:pt x="1008460" y="233437"/>
                  <a:pt x="1012565" y="232693"/>
                  <a:pt x="1017352" y="231502"/>
                </a:cubicBezTo>
                <a:cubicBezTo>
                  <a:pt x="1022139" y="230312"/>
                  <a:pt x="1026071" y="229171"/>
                  <a:pt x="1029147" y="228079"/>
                </a:cubicBezTo>
                <a:cubicBezTo>
                  <a:pt x="1031330" y="227285"/>
                  <a:pt x="1033178" y="226492"/>
                  <a:pt x="1034691" y="225698"/>
                </a:cubicBezTo>
                <a:cubicBezTo>
                  <a:pt x="1036204" y="224904"/>
                  <a:pt x="1037332" y="224222"/>
                  <a:pt x="1038076" y="223652"/>
                </a:cubicBezTo>
                <a:cubicBezTo>
                  <a:pt x="1038820" y="223081"/>
                  <a:pt x="1039267" y="222721"/>
                  <a:pt x="1039416" y="222573"/>
                </a:cubicBezTo>
                <a:close/>
                <a:moveTo>
                  <a:pt x="314474" y="222200"/>
                </a:moveTo>
                <a:cubicBezTo>
                  <a:pt x="315367" y="222200"/>
                  <a:pt x="316632" y="222945"/>
                  <a:pt x="318269" y="224433"/>
                </a:cubicBezTo>
                <a:cubicBezTo>
                  <a:pt x="319906" y="225921"/>
                  <a:pt x="321432" y="227558"/>
                  <a:pt x="322846" y="229344"/>
                </a:cubicBezTo>
                <a:cubicBezTo>
                  <a:pt x="324260" y="231130"/>
                  <a:pt x="324991" y="232246"/>
                  <a:pt x="325041" y="232693"/>
                </a:cubicBezTo>
                <a:cubicBezTo>
                  <a:pt x="325041" y="232991"/>
                  <a:pt x="324694" y="233536"/>
                  <a:pt x="323999" y="234330"/>
                </a:cubicBezTo>
                <a:cubicBezTo>
                  <a:pt x="323156" y="235273"/>
                  <a:pt x="322461" y="236203"/>
                  <a:pt x="321915" y="237121"/>
                </a:cubicBezTo>
                <a:cubicBezTo>
                  <a:pt x="321370" y="238038"/>
                  <a:pt x="321022" y="239192"/>
                  <a:pt x="320874" y="240581"/>
                </a:cubicBezTo>
                <a:cubicBezTo>
                  <a:pt x="318939" y="256307"/>
                  <a:pt x="317351" y="276126"/>
                  <a:pt x="316111" y="300038"/>
                </a:cubicBezTo>
                <a:lnTo>
                  <a:pt x="328538" y="309786"/>
                </a:lnTo>
                <a:lnTo>
                  <a:pt x="326901" y="312242"/>
                </a:lnTo>
                <a:cubicBezTo>
                  <a:pt x="326504" y="312142"/>
                  <a:pt x="325587" y="311919"/>
                  <a:pt x="324148" y="311572"/>
                </a:cubicBezTo>
                <a:cubicBezTo>
                  <a:pt x="322709" y="311225"/>
                  <a:pt x="320861" y="310914"/>
                  <a:pt x="318604" y="310642"/>
                </a:cubicBezTo>
                <a:cubicBezTo>
                  <a:pt x="316347" y="310369"/>
                  <a:pt x="314003" y="310257"/>
                  <a:pt x="311572" y="310307"/>
                </a:cubicBezTo>
                <a:cubicBezTo>
                  <a:pt x="302444" y="310555"/>
                  <a:pt x="291951" y="311721"/>
                  <a:pt x="280095" y="313804"/>
                </a:cubicBezTo>
                <a:cubicBezTo>
                  <a:pt x="276126" y="314499"/>
                  <a:pt x="273261" y="315280"/>
                  <a:pt x="271500" y="316148"/>
                </a:cubicBezTo>
                <a:cubicBezTo>
                  <a:pt x="269739" y="317016"/>
                  <a:pt x="268784" y="317450"/>
                  <a:pt x="268635" y="317450"/>
                </a:cubicBezTo>
                <a:cubicBezTo>
                  <a:pt x="268337" y="317450"/>
                  <a:pt x="266167" y="316024"/>
                  <a:pt x="262124" y="313172"/>
                </a:cubicBezTo>
                <a:cubicBezTo>
                  <a:pt x="258081" y="310319"/>
                  <a:pt x="255340" y="308347"/>
                  <a:pt x="253901" y="307256"/>
                </a:cubicBezTo>
                <a:lnTo>
                  <a:pt x="255092" y="305321"/>
                </a:lnTo>
                <a:cubicBezTo>
                  <a:pt x="255092" y="305371"/>
                  <a:pt x="256716" y="305544"/>
                  <a:pt x="259966" y="305842"/>
                </a:cubicBezTo>
                <a:cubicBezTo>
                  <a:pt x="263215" y="306140"/>
                  <a:pt x="266353" y="306288"/>
                  <a:pt x="269379" y="306288"/>
                </a:cubicBezTo>
                <a:cubicBezTo>
                  <a:pt x="275382" y="306288"/>
                  <a:pt x="281261" y="306003"/>
                  <a:pt x="287015" y="305433"/>
                </a:cubicBezTo>
                <a:cubicBezTo>
                  <a:pt x="292770" y="304862"/>
                  <a:pt x="297979" y="304130"/>
                  <a:pt x="302642" y="303237"/>
                </a:cubicBezTo>
                <a:lnTo>
                  <a:pt x="305544" y="302568"/>
                </a:lnTo>
                <a:cubicBezTo>
                  <a:pt x="306685" y="292199"/>
                  <a:pt x="307727" y="282054"/>
                  <a:pt x="308670" y="272132"/>
                </a:cubicBezTo>
                <a:cubicBezTo>
                  <a:pt x="301278" y="272926"/>
                  <a:pt x="294655" y="273943"/>
                  <a:pt x="288801" y="275183"/>
                </a:cubicBezTo>
                <a:cubicBezTo>
                  <a:pt x="286618" y="275679"/>
                  <a:pt x="284560" y="276287"/>
                  <a:pt x="282625" y="277006"/>
                </a:cubicBezTo>
                <a:cubicBezTo>
                  <a:pt x="280690" y="277726"/>
                  <a:pt x="279549" y="278135"/>
                  <a:pt x="279202" y="278234"/>
                </a:cubicBezTo>
                <a:cubicBezTo>
                  <a:pt x="277763" y="278830"/>
                  <a:pt x="276920" y="279127"/>
                  <a:pt x="276672" y="279127"/>
                </a:cubicBezTo>
                <a:cubicBezTo>
                  <a:pt x="276275" y="279127"/>
                  <a:pt x="275121" y="278520"/>
                  <a:pt x="273211" y="277304"/>
                </a:cubicBezTo>
                <a:cubicBezTo>
                  <a:pt x="271302" y="276089"/>
                  <a:pt x="269379" y="274811"/>
                  <a:pt x="267444" y="273472"/>
                </a:cubicBezTo>
                <a:cubicBezTo>
                  <a:pt x="265510" y="272132"/>
                  <a:pt x="264245" y="271264"/>
                  <a:pt x="263649" y="270867"/>
                </a:cubicBezTo>
                <a:lnTo>
                  <a:pt x="264691" y="268412"/>
                </a:lnTo>
                <a:cubicBezTo>
                  <a:pt x="264989" y="268461"/>
                  <a:pt x="265696" y="268536"/>
                  <a:pt x="266812" y="268635"/>
                </a:cubicBezTo>
                <a:cubicBezTo>
                  <a:pt x="267928" y="268734"/>
                  <a:pt x="269354" y="268784"/>
                  <a:pt x="271091" y="268784"/>
                </a:cubicBezTo>
                <a:cubicBezTo>
                  <a:pt x="274464" y="268784"/>
                  <a:pt x="277962" y="268560"/>
                  <a:pt x="281583" y="268114"/>
                </a:cubicBezTo>
                <a:cubicBezTo>
                  <a:pt x="292348" y="266874"/>
                  <a:pt x="301625" y="265559"/>
                  <a:pt x="309414" y="264170"/>
                </a:cubicBezTo>
                <a:cubicBezTo>
                  <a:pt x="310108" y="255736"/>
                  <a:pt x="310605" y="247749"/>
                  <a:pt x="310902" y="240209"/>
                </a:cubicBezTo>
                <a:cubicBezTo>
                  <a:pt x="311001" y="238472"/>
                  <a:pt x="310840" y="237257"/>
                  <a:pt x="310418" y="236562"/>
                </a:cubicBezTo>
                <a:cubicBezTo>
                  <a:pt x="309997" y="235868"/>
                  <a:pt x="309166" y="235570"/>
                  <a:pt x="307926" y="235669"/>
                </a:cubicBezTo>
                <a:cubicBezTo>
                  <a:pt x="304106" y="236066"/>
                  <a:pt x="300509" y="236587"/>
                  <a:pt x="297136" y="237232"/>
                </a:cubicBezTo>
                <a:cubicBezTo>
                  <a:pt x="293762" y="237877"/>
                  <a:pt x="289248" y="238820"/>
                  <a:pt x="283592" y="240060"/>
                </a:cubicBezTo>
                <a:cubicBezTo>
                  <a:pt x="282154" y="240358"/>
                  <a:pt x="280603" y="240730"/>
                  <a:pt x="278941" y="241176"/>
                </a:cubicBezTo>
                <a:cubicBezTo>
                  <a:pt x="277279" y="241623"/>
                  <a:pt x="276151" y="241920"/>
                  <a:pt x="275556" y="242069"/>
                </a:cubicBezTo>
                <a:cubicBezTo>
                  <a:pt x="272728" y="242912"/>
                  <a:pt x="271041" y="243309"/>
                  <a:pt x="270495" y="243260"/>
                </a:cubicBezTo>
                <a:cubicBezTo>
                  <a:pt x="269999" y="243210"/>
                  <a:pt x="268201" y="242069"/>
                  <a:pt x="265100" y="239837"/>
                </a:cubicBezTo>
                <a:cubicBezTo>
                  <a:pt x="262000" y="237604"/>
                  <a:pt x="259904" y="236066"/>
                  <a:pt x="258812" y="235223"/>
                </a:cubicBezTo>
                <a:lnTo>
                  <a:pt x="259854" y="232916"/>
                </a:lnTo>
                <a:cubicBezTo>
                  <a:pt x="261541" y="233363"/>
                  <a:pt x="264170" y="233586"/>
                  <a:pt x="267742" y="233586"/>
                </a:cubicBezTo>
                <a:cubicBezTo>
                  <a:pt x="271016" y="233586"/>
                  <a:pt x="274340" y="233363"/>
                  <a:pt x="277714" y="232916"/>
                </a:cubicBezTo>
                <a:cubicBezTo>
                  <a:pt x="284708" y="232023"/>
                  <a:pt x="293539" y="230361"/>
                  <a:pt x="304205" y="227930"/>
                </a:cubicBezTo>
                <a:cubicBezTo>
                  <a:pt x="306636" y="227385"/>
                  <a:pt x="308521" y="226678"/>
                  <a:pt x="309860" y="225810"/>
                </a:cubicBezTo>
                <a:cubicBezTo>
                  <a:pt x="311200" y="224941"/>
                  <a:pt x="312266" y="224123"/>
                  <a:pt x="313060" y="223354"/>
                </a:cubicBezTo>
                <a:cubicBezTo>
                  <a:pt x="313854" y="222585"/>
                  <a:pt x="314325" y="222200"/>
                  <a:pt x="314474" y="222200"/>
                </a:cubicBezTo>
                <a:close/>
                <a:moveTo>
                  <a:pt x="118021" y="214759"/>
                </a:moveTo>
                <a:cubicBezTo>
                  <a:pt x="120006" y="216495"/>
                  <a:pt x="121891" y="218430"/>
                  <a:pt x="123677" y="220563"/>
                </a:cubicBezTo>
                <a:cubicBezTo>
                  <a:pt x="125463" y="222697"/>
                  <a:pt x="126901" y="224557"/>
                  <a:pt x="127992" y="226144"/>
                </a:cubicBezTo>
                <a:cubicBezTo>
                  <a:pt x="129084" y="227732"/>
                  <a:pt x="129778" y="228749"/>
                  <a:pt x="130076" y="229195"/>
                </a:cubicBezTo>
                <a:lnTo>
                  <a:pt x="127844" y="232098"/>
                </a:lnTo>
                <a:cubicBezTo>
                  <a:pt x="127844" y="231949"/>
                  <a:pt x="126938" y="231515"/>
                  <a:pt x="125128" y="230795"/>
                </a:cubicBezTo>
                <a:cubicBezTo>
                  <a:pt x="123317" y="230076"/>
                  <a:pt x="120514" y="229394"/>
                  <a:pt x="116719" y="228749"/>
                </a:cubicBezTo>
                <a:cubicBezTo>
                  <a:pt x="112924" y="228104"/>
                  <a:pt x="108050" y="227782"/>
                  <a:pt x="102097" y="227782"/>
                </a:cubicBezTo>
                <a:cubicBezTo>
                  <a:pt x="100211" y="227782"/>
                  <a:pt x="98773" y="227806"/>
                  <a:pt x="97781" y="227856"/>
                </a:cubicBezTo>
                <a:cubicBezTo>
                  <a:pt x="97136" y="227856"/>
                  <a:pt x="96640" y="227881"/>
                  <a:pt x="96292" y="227930"/>
                </a:cubicBezTo>
                <a:cubicBezTo>
                  <a:pt x="101104" y="230907"/>
                  <a:pt x="103709" y="232792"/>
                  <a:pt x="104106" y="233586"/>
                </a:cubicBezTo>
                <a:cubicBezTo>
                  <a:pt x="104205" y="233834"/>
                  <a:pt x="104131" y="234132"/>
                  <a:pt x="103883" y="234479"/>
                </a:cubicBezTo>
                <a:cubicBezTo>
                  <a:pt x="103634" y="234826"/>
                  <a:pt x="103238" y="235273"/>
                  <a:pt x="102692" y="235818"/>
                </a:cubicBezTo>
                <a:cubicBezTo>
                  <a:pt x="101799" y="236662"/>
                  <a:pt x="101055" y="237505"/>
                  <a:pt x="100459" y="238348"/>
                </a:cubicBezTo>
                <a:cubicBezTo>
                  <a:pt x="99864" y="239192"/>
                  <a:pt x="99542" y="240085"/>
                  <a:pt x="99492" y="241027"/>
                </a:cubicBezTo>
                <a:cubicBezTo>
                  <a:pt x="98798" y="249362"/>
                  <a:pt x="98450" y="257299"/>
                  <a:pt x="98450" y="264840"/>
                </a:cubicBezTo>
                <a:cubicBezTo>
                  <a:pt x="98450" y="270545"/>
                  <a:pt x="98636" y="277006"/>
                  <a:pt x="99008" y="284225"/>
                </a:cubicBezTo>
                <a:cubicBezTo>
                  <a:pt x="99380" y="291443"/>
                  <a:pt x="100013" y="301923"/>
                  <a:pt x="100906" y="315665"/>
                </a:cubicBezTo>
                <a:cubicBezTo>
                  <a:pt x="100956" y="316806"/>
                  <a:pt x="100397" y="318542"/>
                  <a:pt x="99232" y="320874"/>
                </a:cubicBezTo>
                <a:cubicBezTo>
                  <a:pt x="98066" y="323205"/>
                  <a:pt x="96739" y="325314"/>
                  <a:pt x="95251" y="327199"/>
                </a:cubicBezTo>
                <a:cubicBezTo>
                  <a:pt x="93762" y="329084"/>
                  <a:pt x="92646" y="330026"/>
                  <a:pt x="91902" y="330026"/>
                </a:cubicBezTo>
                <a:cubicBezTo>
                  <a:pt x="91207" y="330026"/>
                  <a:pt x="90538" y="329654"/>
                  <a:pt x="89893" y="328910"/>
                </a:cubicBezTo>
                <a:cubicBezTo>
                  <a:pt x="89248" y="328166"/>
                  <a:pt x="88305" y="326851"/>
                  <a:pt x="87065" y="324966"/>
                </a:cubicBezTo>
                <a:cubicBezTo>
                  <a:pt x="84287" y="320650"/>
                  <a:pt x="81099" y="316421"/>
                  <a:pt x="77503" y="312279"/>
                </a:cubicBezTo>
                <a:cubicBezTo>
                  <a:pt x="73906" y="308136"/>
                  <a:pt x="68833" y="303733"/>
                  <a:pt x="62285" y="299070"/>
                </a:cubicBezTo>
                <a:lnTo>
                  <a:pt x="64071" y="296466"/>
                </a:lnTo>
                <a:cubicBezTo>
                  <a:pt x="65162" y="297160"/>
                  <a:pt x="67519" y="298599"/>
                  <a:pt x="71140" y="300782"/>
                </a:cubicBezTo>
                <a:cubicBezTo>
                  <a:pt x="74762" y="302965"/>
                  <a:pt x="78321" y="305048"/>
                  <a:pt x="81819" y="307033"/>
                </a:cubicBezTo>
                <a:cubicBezTo>
                  <a:pt x="85316" y="309017"/>
                  <a:pt x="87263" y="309935"/>
                  <a:pt x="87660" y="309786"/>
                </a:cubicBezTo>
                <a:cubicBezTo>
                  <a:pt x="88553" y="309488"/>
                  <a:pt x="89248" y="305854"/>
                  <a:pt x="89744" y="298884"/>
                </a:cubicBezTo>
                <a:cubicBezTo>
                  <a:pt x="90240" y="291914"/>
                  <a:pt x="90488" y="283443"/>
                  <a:pt x="90488" y="273472"/>
                </a:cubicBezTo>
                <a:cubicBezTo>
                  <a:pt x="90488" y="260226"/>
                  <a:pt x="90116" y="249064"/>
                  <a:pt x="89372" y="239985"/>
                </a:cubicBezTo>
                <a:cubicBezTo>
                  <a:pt x="89025" y="235372"/>
                  <a:pt x="88355" y="231477"/>
                  <a:pt x="87363" y="228302"/>
                </a:cubicBezTo>
                <a:cubicBezTo>
                  <a:pt x="75605" y="228898"/>
                  <a:pt x="64282" y="229778"/>
                  <a:pt x="53393" y="230944"/>
                </a:cubicBezTo>
                <a:cubicBezTo>
                  <a:pt x="42503" y="232110"/>
                  <a:pt x="33685" y="233437"/>
                  <a:pt x="26938" y="234925"/>
                </a:cubicBezTo>
                <a:cubicBezTo>
                  <a:pt x="24756" y="235421"/>
                  <a:pt x="22734" y="236029"/>
                  <a:pt x="20874" y="236748"/>
                </a:cubicBezTo>
                <a:cubicBezTo>
                  <a:pt x="19013" y="237468"/>
                  <a:pt x="17550" y="238100"/>
                  <a:pt x="16483" y="238646"/>
                </a:cubicBezTo>
                <a:cubicBezTo>
                  <a:pt x="15417" y="239192"/>
                  <a:pt x="14759" y="239539"/>
                  <a:pt x="14511" y="239688"/>
                </a:cubicBezTo>
                <a:lnTo>
                  <a:pt x="0" y="225996"/>
                </a:lnTo>
                <a:lnTo>
                  <a:pt x="1340" y="223838"/>
                </a:lnTo>
                <a:cubicBezTo>
                  <a:pt x="1588" y="223937"/>
                  <a:pt x="2221" y="224110"/>
                  <a:pt x="3238" y="224358"/>
                </a:cubicBezTo>
                <a:cubicBezTo>
                  <a:pt x="4254" y="224607"/>
                  <a:pt x="5879" y="224867"/>
                  <a:pt x="8112" y="225140"/>
                </a:cubicBezTo>
                <a:cubicBezTo>
                  <a:pt x="10344" y="225413"/>
                  <a:pt x="13097" y="225624"/>
                  <a:pt x="16372" y="225772"/>
                </a:cubicBezTo>
                <a:lnTo>
                  <a:pt x="18976" y="225847"/>
                </a:lnTo>
                <a:cubicBezTo>
                  <a:pt x="23193" y="225847"/>
                  <a:pt x="28997" y="225586"/>
                  <a:pt x="36389" y="225065"/>
                </a:cubicBezTo>
                <a:cubicBezTo>
                  <a:pt x="43781" y="224545"/>
                  <a:pt x="53157" y="223788"/>
                  <a:pt x="64517" y="222796"/>
                </a:cubicBezTo>
                <a:cubicBezTo>
                  <a:pt x="73199" y="222052"/>
                  <a:pt x="82178" y="221332"/>
                  <a:pt x="91455" y="220638"/>
                </a:cubicBezTo>
                <a:cubicBezTo>
                  <a:pt x="97458" y="220241"/>
                  <a:pt x="102431" y="219596"/>
                  <a:pt x="106375" y="218703"/>
                </a:cubicBezTo>
                <a:cubicBezTo>
                  <a:pt x="110319" y="217810"/>
                  <a:pt x="113246" y="216967"/>
                  <a:pt x="115156" y="216173"/>
                </a:cubicBezTo>
                <a:cubicBezTo>
                  <a:pt x="117066" y="215379"/>
                  <a:pt x="118021" y="214908"/>
                  <a:pt x="118021" y="214759"/>
                </a:cubicBezTo>
                <a:close/>
                <a:moveTo>
                  <a:pt x="1799556" y="211931"/>
                </a:moveTo>
                <a:cubicBezTo>
                  <a:pt x="1800349" y="212527"/>
                  <a:pt x="1802073" y="213891"/>
                  <a:pt x="1804727" y="216024"/>
                </a:cubicBezTo>
                <a:cubicBezTo>
                  <a:pt x="1807381" y="218157"/>
                  <a:pt x="1810023" y="220439"/>
                  <a:pt x="1812652" y="222870"/>
                </a:cubicBezTo>
                <a:cubicBezTo>
                  <a:pt x="1815282" y="225301"/>
                  <a:pt x="1816820" y="227112"/>
                  <a:pt x="1817266" y="228302"/>
                </a:cubicBezTo>
                <a:cubicBezTo>
                  <a:pt x="1817365" y="228699"/>
                  <a:pt x="1817415" y="229071"/>
                  <a:pt x="1817415" y="229419"/>
                </a:cubicBezTo>
                <a:cubicBezTo>
                  <a:pt x="1817415" y="231056"/>
                  <a:pt x="1816931" y="232966"/>
                  <a:pt x="1815964" y="235149"/>
                </a:cubicBezTo>
                <a:cubicBezTo>
                  <a:pt x="1814996" y="237331"/>
                  <a:pt x="1813818" y="238745"/>
                  <a:pt x="1812429" y="239390"/>
                </a:cubicBezTo>
                <a:cubicBezTo>
                  <a:pt x="1811685" y="239737"/>
                  <a:pt x="1810891" y="239911"/>
                  <a:pt x="1810048" y="239911"/>
                </a:cubicBezTo>
                <a:cubicBezTo>
                  <a:pt x="1809254" y="239911"/>
                  <a:pt x="1808473" y="239762"/>
                  <a:pt x="1807704" y="239465"/>
                </a:cubicBezTo>
                <a:cubicBezTo>
                  <a:pt x="1806935" y="239167"/>
                  <a:pt x="1806550" y="238993"/>
                  <a:pt x="1806550" y="238944"/>
                </a:cubicBezTo>
                <a:cubicBezTo>
                  <a:pt x="1806501" y="236066"/>
                  <a:pt x="1806315" y="233623"/>
                  <a:pt x="1805992" y="231614"/>
                </a:cubicBezTo>
                <a:cubicBezTo>
                  <a:pt x="1805670" y="229605"/>
                  <a:pt x="1804851" y="227112"/>
                  <a:pt x="1803537" y="224135"/>
                </a:cubicBezTo>
                <a:cubicBezTo>
                  <a:pt x="1802222" y="221159"/>
                  <a:pt x="1800151" y="217537"/>
                  <a:pt x="1797323" y="213271"/>
                </a:cubicBezTo>
                <a:close/>
                <a:moveTo>
                  <a:pt x="458912" y="209922"/>
                </a:moveTo>
                <a:cubicBezTo>
                  <a:pt x="459656" y="210319"/>
                  <a:pt x="461256" y="211224"/>
                  <a:pt x="463711" y="212638"/>
                </a:cubicBezTo>
                <a:cubicBezTo>
                  <a:pt x="466167" y="214052"/>
                  <a:pt x="468524" y="215516"/>
                  <a:pt x="470781" y="217029"/>
                </a:cubicBezTo>
                <a:cubicBezTo>
                  <a:pt x="473038" y="218542"/>
                  <a:pt x="474167" y="219571"/>
                  <a:pt x="474167" y="220117"/>
                </a:cubicBezTo>
                <a:cubicBezTo>
                  <a:pt x="474167" y="220315"/>
                  <a:pt x="473981" y="220911"/>
                  <a:pt x="473609" y="221903"/>
                </a:cubicBezTo>
                <a:cubicBezTo>
                  <a:pt x="473236" y="222895"/>
                  <a:pt x="472914" y="224172"/>
                  <a:pt x="472641" y="225735"/>
                </a:cubicBezTo>
                <a:cubicBezTo>
                  <a:pt x="472368" y="227298"/>
                  <a:pt x="472257" y="229220"/>
                  <a:pt x="472306" y="231502"/>
                </a:cubicBezTo>
                <a:lnTo>
                  <a:pt x="472530" y="241697"/>
                </a:lnTo>
                <a:cubicBezTo>
                  <a:pt x="476052" y="241250"/>
                  <a:pt x="479214" y="240816"/>
                  <a:pt x="482017" y="240395"/>
                </a:cubicBezTo>
                <a:cubicBezTo>
                  <a:pt x="484820" y="239973"/>
                  <a:pt x="486594" y="239713"/>
                  <a:pt x="487338" y="239613"/>
                </a:cubicBezTo>
                <a:lnTo>
                  <a:pt x="487487" y="242664"/>
                </a:lnTo>
                <a:cubicBezTo>
                  <a:pt x="486743" y="242813"/>
                  <a:pt x="484982" y="243210"/>
                  <a:pt x="482203" y="243855"/>
                </a:cubicBezTo>
                <a:cubicBezTo>
                  <a:pt x="479425" y="244500"/>
                  <a:pt x="476300" y="245343"/>
                  <a:pt x="472827" y="246385"/>
                </a:cubicBezTo>
                <a:cubicBezTo>
                  <a:pt x="473125" y="251644"/>
                  <a:pt x="473571" y="255563"/>
                  <a:pt x="474167" y="258142"/>
                </a:cubicBezTo>
                <a:cubicBezTo>
                  <a:pt x="474216" y="258242"/>
                  <a:pt x="474241" y="258440"/>
                  <a:pt x="474241" y="258738"/>
                </a:cubicBezTo>
                <a:cubicBezTo>
                  <a:pt x="474241" y="259879"/>
                  <a:pt x="473869" y="261330"/>
                  <a:pt x="473125" y="263091"/>
                </a:cubicBezTo>
                <a:cubicBezTo>
                  <a:pt x="472381" y="264852"/>
                  <a:pt x="471761" y="265782"/>
                  <a:pt x="471264" y="265882"/>
                </a:cubicBezTo>
                <a:cubicBezTo>
                  <a:pt x="470818" y="265931"/>
                  <a:pt x="469999" y="265423"/>
                  <a:pt x="468809" y="264356"/>
                </a:cubicBezTo>
                <a:cubicBezTo>
                  <a:pt x="467618" y="263289"/>
                  <a:pt x="466539" y="262111"/>
                  <a:pt x="465572" y="260821"/>
                </a:cubicBezTo>
                <a:cubicBezTo>
                  <a:pt x="464604" y="259532"/>
                  <a:pt x="464146" y="258589"/>
                  <a:pt x="464195" y="257994"/>
                </a:cubicBezTo>
                <a:cubicBezTo>
                  <a:pt x="464344" y="256357"/>
                  <a:pt x="464418" y="253430"/>
                  <a:pt x="464418" y="249213"/>
                </a:cubicBezTo>
                <a:lnTo>
                  <a:pt x="463377" y="249585"/>
                </a:lnTo>
                <a:cubicBezTo>
                  <a:pt x="461591" y="250230"/>
                  <a:pt x="459333" y="251272"/>
                  <a:pt x="456605" y="252710"/>
                </a:cubicBezTo>
                <a:cubicBezTo>
                  <a:pt x="455017" y="253554"/>
                  <a:pt x="454025" y="253975"/>
                  <a:pt x="453628" y="253975"/>
                </a:cubicBezTo>
                <a:cubicBezTo>
                  <a:pt x="453430" y="253975"/>
                  <a:pt x="452016" y="252661"/>
                  <a:pt x="449387" y="250031"/>
                </a:cubicBezTo>
                <a:cubicBezTo>
                  <a:pt x="446757" y="247402"/>
                  <a:pt x="444972" y="245591"/>
                  <a:pt x="444029" y="244599"/>
                </a:cubicBezTo>
                <a:lnTo>
                  <a:pt x="445071" y="242739"/>
                </a:lnTo>
                <a:cubicBezTo>
                  <a:pt x="447055" y="243235"/>
                  <a:pt x="449560" y="243483"/>
                  <a:pt x="452587" y="243483"/>
                </a:cubicBezTo>
                <a:cubicBezTo>
                  <a:pt x="453777" y="243483"/>
                  <a:pt x="454695" y="243458"/>
                  <a:pt x="455340" y="243408"/>
                </a:cubicBezTo>
                <a:cubicBezTo>
                  <a:pt x="459507" y="243111"/>
                  <a:pt x="462508" y="242863"/>
                  <a:pt x="464344" y="242664"/>
                </a:cubicBezTo>
                <a:cubicBezTo>
                  <a:pt x="464245" y="237951"/>
                  <a:pt x="464096" y="233784"/>
                  <a:pt x="463898" y="230163"/>
                </a:cubicBezTo>
                <a:cubicBezTo>
                  <a:pt x="463699" y="227087"/>
                  <a:pt x="463116" y="224234"/>
                  <a:pt x="462149" y="221605"/>
                </a:cubicBezTo>
                <a:cubicBezTo>
                  <a:pt x="461181" y="218976"/>
                  <a:pt x="460152" y="216731"/>
                  <a:pt x="459061" y="214871"/>
                </a:cubicBezTo>
                <a:cubicBezTo>
                  <a:pt x="457969" y="213010"/>
                  <a:pt x="457424" y="212155"/>
                  <a:pt x="457424" y="212303"/>
                </a:cubicBezTo>
                <a:close/>
                <a:moveTo>
                  <a:pt x="1299121" y="209178"/>
                </a:moveTo>
                <a:cubicBezTo>
                  <a:pt x="1299518" y="209178"/>
                  <a:pt x="1300560" y="209947"/>
                  <a:pt x="1302246" y="211485"/>
                </a:cubicBezTo>
                <a:cubicBezTo>
                  <a:pt x="1303933" y="213023"/>
                  <a:pt x="1305607" y="214610"/>
                  <a:pt x="1307269" y="216247"/>
                </a:cubicBezTo>
                <a:cubicBezTo>
                  <a:pt x="1308931" y="217884"/>
                  <a:pt x="1310010" y="218951"/>
                  <a:pt x="1310506" y="219447"/>
                </a:cubicBezTo>
                <a:lnTo>
                  <a:pt x="1309167" y="221456"/>
                </a:lnTo>
                <a:cubicBezTo>
                  <a:pt x="1308076" y="221159"/>
                  <a:pt x="1306934" y="221010"/>
                  <a:pt x="1305744" y="221010"/>
                </a:cubicBezTo>
                <a:cubicBezTo>
                  <a:pt x="1303511" y="221010"/>
                  <a:pt x="1300907" y="221605"/>
                  <a:pt x="1297930" y="222796"/>
                </a:cubicBezTo>
                <a:cubicBezTo>
                  <a:pt x="1293862" y="224383"/>
                  <a:pt x="1288058" y="226120"/>
                  <a:pt x="1280517" y="228005"/>
                </a:cubicBezTo>
                <a:cubicBezTo>
                  <a:pt x="1284982" y="230039"/>
                  <a:pt x="1287240" y="231304"/>
                  <a:pt x="1287289" y="231800"/>
                </a:cubicBezTo>
                <a:cubicBezTo>
                  <a:pt x="1287339" y="232098"/>
                  <a:pt x="1287140" y="232693"/>
                  <a:pt x="1286694" y="233586"/>
                </a:cubicBezTo>
                <a:cubicBezTo>
                  <a:pt x="1286198" y="234677"/>
                  <a:pt x="1285788" y="235744"/>
                  <a:pt x="1285466" y="236786"/>
                </a:cubicBezTo>
                <a:cubicBezTo>
                  <a:pt x="1285143" y="237827"/>
                  <a:pt x="1284957" y="239068"/>
                  <a:pt x="1284908" y="240506"/>
                </a:cubicBezTo>
                <a:lnTo>
                  <a:pt x="1284461" y="253306"/>
                </a:lnTo>
                <a:lnTo>
                  <a:pt x="1287661" y="252859"/>
                </a:lnTo>
                <a:cubicBezTo>
                  <a:pt x="1291332" y="252264"/>
                  <a:pt x="1294123" y="251606"/>
                  <a:pt x="1296033" y="250887"/>
                </a:cubicBezTo>
                <a:cubicBezTo>
                  <a:pt x="1297943" y="250168"/>
                  <a:pt x="1299344" y="249523"/>
                  <a:pt x="1300237" y="248952"/>
                </a:cubicBezTo>
                <a:cubicBezTo>
                  <a:pt x="1301130" y="248382"/>
                  <a:pt x="1301651" y="248097"/>
                  <a:pt x="1301800" y="248097"/>
                </a:cubicBezTo>
                <a:cubicBezTo>
                  <a:pt x="1302197" y="248097"/>
                  <a:pt x="1303102" y="248791"/>
                  <a:pt x="1304516" y="250180"/>
                </a:cubicBezTo>
                <a:cubicBezTo>
                  <a:pt x="1305930" y="251569"/>
                  <a:pt x="1307331" y="253020"/>
                  <a:pt x="1308720" y="254533"/>
                </a:cubicBezTo>
                <a:cubicBezTo>
                  <a:pt x="1310109" y="256046"/>
                  <a:pt x="1311002" y="257051"/>
                  <a:pt x="1311399" y="257547"/>
                </a:cubicBezTo>
                <a:lnTo>
                  <a:pt x="1309911" y="259705"/>
                </a:lnTo>
                <a:cubicBezTo>
                  <a:pt x="1309663" y="259656"/>
                  <a:pt x="1309043" y="259544"/>
                  <a:pt x="1308051" y="259370"/>
                </a:cubicBezTo>
                <a:cubicBezTo>
                  <a:pt x="1307058" y="259197"/>
                  <a:pt x="1305657" y="259023"/>
                  <a:pt x="1303846" y="258849"/>
                </a:cubicBezTo>
                <a:cubicBezTo>
                  <a:pt x="1302035" y="258676"/>
                  <a:pt x="1299964" y="258589"/>
                  <a:pt x="1297633" y="258589"/>
                </a:cubicBezTo>
                <a:cubicBezTo>
                  <a:pt x="1295599" y="258589"/>
                  <a:pt x="1292969" y="258713"/>
                  <a:pt x="1289745" y="258961"/>
                </a:cubicBezTo>
                <a:cubicBezTo>
                  <a:pt x="1288455" y="259060"/>
                  <a:pt x="1286669" y="259259"/>
                  <a:pt x="1284387" y="259556"/>
                </a:cubicBezTo>
                <a:cubicBezTo>
                  <a:pt x="1284337" y="261541"/>
                  <a:pt x="1284312" y="264517"/>
                  <a:pt x="1284312" y="268486"/>
                </a:cubicBezTo>
                <a:cubicBezTo>
                  <a:pt x="1284312" y="275630"/>
                  <a:pt x="1284461" y="282029"/>
                  <a:pt x="1284759" y="287685"/>
                </a:cubicBezTo>
                <a:lnTo>
                  <a:pt x="1294433" y="286494"/>
                </a:lnTo>
                <a:cubicBezTo>
                  <a:pt x="1296814" y="286197"/>
                  <a:pt x="1298712" y="285775"/>
                  <a:pt x="1300126" y="285229"/>
                </a:cubicBezTo>
                <a:cubicBezTo>
                  <a:pt x="1301539" y="284683"/>
                  <a:pt x="1302668" y="284150"/>
                  <a:pt x="1303511" y="283629"/>
                </a:cubicBezTo>
                <a:cubicBezTo>
                  <a:pt x="1304355" y="283108"/>
                  <a:pt x="1304876" y="282848"/>
                  <a:pt x="1305074" y="282848"/>
                </a:cubicBezTo>
                <a:cubicBezTo>
                  <a:pt x="1305570" y="282848"/>
                  <a:pt x="1306550" y="283642"/>
                  <a:pt x="1308013" y="285229"/>
                </a:cubicBezTo>
                <a:cubicBezTo>
                  <a:pt x="1309477" y="286817"/>
                  <a:pt x="1310891" y="288466"/>
                  <a:pt x="1312255" y="290178"/>
                </a:cubicBezTo>
                <a:cubicBezTo>
                  <a:pt x="1313619" y="291889"/>
                  <a:pt x="1314500" y="293018"/>
                  <a:pt x="1314897" y="293564"/>
                </a:cubicBezTo>
                <a:lnTo>
                  <a:pt x="1313557" y="295573"/>
                </a:lnTo>
                <a:cubicBezTo>
                  <a:pt x="1313557" y="295523"/>
                  <a:pt x="1312801" y="295250"/>
                  <a:pt x="1311288" y="294754"/>
                </a:cubicBezTo>
                <a:cubicBezTo>
                  <a:pt x="1309774" y="294258"/>
                  <a:pt x="1307865" y="293824"/>
                  <a:pt x="1305558" y="293452"/>
                </a:cubicBezTo>
                <a:cubicBezTo>
                  <a:pt x="1303251" y="293080"/>
                  <a:pt x="1300708" y="292943"/>
                  <a:pt x="1297930" y="293043"/>
                </a:cubicBezTo>
                <a:cubicBezTo>
                  <a:pt x="1290638" y="293440"/>
                  <a:pt x="1284722" y="293836"/>
                  <a:pt x="1280182" y="294233"/>
                </a:cubicBezTo>
                <a:cubicBezTo>
                  <a:pt x="1275643" y="294630"/>
                  <a:pt x="1270472" y="295300"/>
                  <a:pt x="1264667" y="296242"/>
                </a:cubicBezTo>
                <a:cubicBezTo>
                  <a:pt x="1262534" y="296590"/>
                  <a:pt x="1260574" y="296974"/>
                  <a:pt x="1258788" y="297396"/>
                </a:cubicBezTo>
                <a:cubicBezTo>
                  <a:pt x="1257002" y="297818"/>
                  <a:pt x="1255576" y="298177"/>
                  <a:pt x="1254510" y="298475"/>
                </a:cubicBezTo>
                <a:lnTo>
                  <a:pt x="1252560" y="299063"/>
                </a:lnTo>
                <a:lnTo>
                  <a:pt x="1271290" y="308484"/>
                </a:lnTo>
                <a:cubicBezTo>
                  <a:pt x="1282650" y="313668"/>
                  <a:pt x="1291407" y="316483"/>
                  <a:pt x="1297558" y="316930"/>
                </a:cubicBezTo>
                <a:cubicBezTo>
                  <a:pt x="1302569" y="317277"/>
                  <a:pt x="1307381" y="317450"/>
                  <a:pt x="1311994" y="317450"/>
                </a:cubicBezTo>
                <a:cubicBezTo>
                  <a:pt x="1314227" y="317450"/>
                  <a:pt x="1316162" y="317426"/>
                  <a:pt x="1317799" y="317376"/>
                </a:cubicBezTo>
                <a:cubicBezTo>
                  <a:pt x="1319436" y="317326"/>
                  <a:pt x="1320478" y="317277"/>
                  <a:pt x="1320924" y="317227"/>
                </a:cubicBezTo>
                <a:lnTo>
                  <a:pt x="1321371" y="321097"/>
                </a:lnTo>
                <a:cubicBezTo>
                  <a:pt x="1316906" y="321543"/>
                  <a:pt x="1312925" y="322325"/>
                  <a:pt x="1309427" y="323441"/>
                </a:cubicBezTo>
                <a:cubicBezTo>
                  <a:pt x="1305930" y="324557"/>
                  <a:pt x="1302172" y="325983"/>
                  <a:pt x="1298154" y="327720"/>
                </a:cubicBezTo>
                <a:cubicBezTo>
                  <a:pt x="1295673" y="328761"/>
                  <a:pt x="1293776" y="329506"/>
                  <a:pt x="1292461" y="329952"/>
                </a:cubicBezTo>
                <a:cubicBezTo>
                  <a:pt x="1291146" y="330399"/>
                  <a:pt x="1289993" y="330547"/>
                  <a:pt x="1289001" y="330399"/>
                </a:cubicBezTo>
                <a:cubicBezTo>
                  <a:pt x="1287810" y="330250"/>
                  <a:pt x="1285392" y="329059"/>
                  <a:pt x="1281745" y="326827"/>
                </a:cubicBezTo>
                <a:cubicBezTo>
                  <a:pt x="1278099" y="324594"/>
                  <a:pt x="1272183" y="320849"/>
                  <a:pt x="1263998" y="315590"/>
                </a:cubicBezTo>
                <a:cubicBezTo>
                  <a:pt x="1255911" y="310381"/>
                  <a:pt x="1249412" y="306239"/>
                  <a:pt x="1244501" y="303163"/>
                </a:cubicBezTo>
                <a:cubicBezTo>
                  <a:pt x="1239590" y="300087"/>
                  <a:pt x="1234902" y="297334"/>
                  <a:pt x="1230437" y="294903"/>
                </a:cubicBezTo>
                <a:cubicBezTo>
                  <a:pt x="1227113" y="299963"/>
                  <a:pt x="1222784" y="304688"/>
                  <a:pt x="1217452" y="309079"/>
                </a:cubicBezTo>
                <a:cubicBezTo>
                  <a:pt x="1212118" y="313469"/>
                  <a:pt x="1204913" y="318368"/>
                  <a:pt x="1195834" y="323776"/>
                </a:cubicBezTo>
                <a:lnTo>
                  <a:pt x="1194272" y="321841"/>
                </a:lnTo>
                <a:cubicBezTo>
                  <a:pt x="1201465" y="316830"/>
                  <a:pt x="1207443" y="311832"/>
                  <a:pt x="1212205" y="306846"/>
                </a:cubicBezTo>
                <a:cubicBezTo>
                  <a:pt x="1216968" y="301861"/>
                  <a:pt x="1220862" y="296739"/>
                  <a:pt x="1223888" y="291480"/>
                </a:cubicBezTo>
                <a:cubicBezTo>
                  <a:pt x="1219969" y="289595"/>
                  <a:pt x="1216918" y="288479"/>
                  <a:pt x="1214735" y="288131"/>
                </a:cubicBezTo>
                <a:cubicBezTo>
                  <a:pt x="1213842" y="287983"/>
                  <a:pt x="1212813" y="288206"/>
                  <a:pt x="1211647" y="288801"/>
                </a:cubicBezTo>
                <a:cubicBezTo>
                  <a:pt x="1210481" y="289396"/>
                  <a:pt x="1209105" y="290240"/>
                  <a:pt x="1207517" y="291331"/>
                </a:cubicBezTo>
                <a:cubicBezTo>
                  <a:pt x="1207368" y="291430"/>
                  <a:pt x="1206959" y="291691"/>
                  <a:pt x="1206289" y="292113"/>
                </a:cubicBezTo>
                <a:cubicBezTo>
                  <a:pt x="1205620" y="292534"/>
                  <a:pt x="1205074" y="292844"/>
                  <a:pt x="1204652" y="293043"/>
                </a:cubicBezTo>
                <a:cubicBezTo>
                  <a:pt x="1204230" y="293241"/>
                  <a:pt x="1203896" y="293340"/>
                  <a:pt x="1203648" y="293340"/>
                </a:cubicBezTo>
                <a:cubicBezTo>
                  <a:pt x="1203102" y="293340"/>
                  <a:pt x="1202494" y="293142"/>
                  <a:pt x="1201824" y="292745"/>
                </a:cubicBezTo>
                <a:cubicBezTo>
                  <a:pt x="1201155" y="292348"/>
                  <a:pt x="1200225" y="291728"/>
                  <a:pt x="1199034" y="290885"/>
                </a:cubicBezTo>
                <a:cubicBezTo>
                  <a:pt x="1197397" y="289644"/>
                  <a:pt x="1195983" y="288677"/>
                  <a:pt x="1194792" y="287983"/>
                </a:cubicBezTo>
                <a:lnTo>
                  <a:pt x="1195164" y="285229"/>
                </a:lnTo>
                <a:cubicBezTo>
                  <a:pt x="1197744" y="285279"/>
                  <a:pt x="1200262" y="284932"/>
                  <a:pt x="1202718" y="284187"/>
                </a:cubicBezTo>
                <a:cubicBezTo>
                  <a:pt x="1205173" y="283443"/>
                  <a:pt x="1207939" y="282426"/>
                  <a:pt x="1211015" y="281136"/>
                </a:cubicBezTo>
                <a:cubicBezTo>
                  <a:pt x="1213346" y="280144"/>
                  <a:pt x="1214735" y="279673"/>
                  <a:pt x="1215182" y="279723"/>
                </a:cubicBezTo>
                <a:cubicBezTo>
                  <a:pt x="1215529" y="279723"/>
                  <a:pt x="1219399" y="281757"/>
                  <a:pt x="1226790" y="285825"/>
                </a:cubicBezTo>
                <a:cubicBezTo>
                  <a:pt x="1228378" y="282302"/>
                  <a:pt x="1229705" y="278644"/>
                  <a:pt x="1230772" y="274848"/>
                </a:cubicBezTo>
                <a:cubicBezTo>
                  <a:pt x="1231838" y="271053"/>
                  <a:pt x="1232768" y="266923"/>
                  <a:pt x="1233562" y="262458"/>
                </a:cubicBezTo>
                <a:cubicBezTo>
                  <a:pt x="1233711" y="261714"/>
                  <a:pt x="1233785" y="261144"/>
                  <a:pt x="1233785" y="260747"/>
                </a:cubicBezTo>
                <a:cubicBezTo>
                  <a:pt x="1233785" y="259854"/>
                  <a:pt x="1233488" y="259408"/>
                  <a:pt x="1232892" y="259408"/>
                </a:cubicBezTo>
                <a:cubicBezTo>
                  <a:pt x="1232744" y="259408"/>
                  <a:pt x="1232471" y="259457"/>
                  <a:pt x="1232074" y="259556"/>
                </a:cubicBezTo>
                <a:cubicBezTo>
                  <a:pt x="1230040" y="260152"/>
                  <a:pt x="1227361" y="261218"/>
                  <a:pt x="1224037" y="262756"/>
                </a:cubicBezTo>
                <a:cubicBezTo>
                  <a:pt x="1220713" y="264294"/>
                  <a:pt x="1217389" y="266055"/>
                  <a:pt x="1214066" y="268040"/>
                </a:cubicBezTo>
                <a:cubicBezTo>
                  <a:pt x="1213619" y="268337"/>
                  <a:pt x="1213148" y="268486"/>
                  <a:pt x="1212652" y="268486"/>
                </a:cubicBezTo>
                <a:cubicBezTo>
                  <a:pt x="1212205" y="268486"/>
                  <a:pt x="1211784" y="268337"/>
                  <a:pt x="1211387" y="268040"/>
                </a:cubicBezTo>
                <a:cubicBezTo>
                  <a:pt x="1209948" y="266899"/>
                  <a:pt x="1208336" y="265820"/>
                  <a:pt x="1206550" y="264803"/>
                </a:cubicBezTo>
                <a:cubicBezTo>
                  <a:pt x="1204764" y="263786"/>
                  <a:pt x="1203598" y="263128"/>
                  <a:pt x="1203052" y="262831"/>
                </a:cubicBezTo>
                <a:lnTo>
                  <a:pt x="1204020" y="259928"/>
                </a:lnTo>
                <a:cubicBezTo>
                  <a:pt x="1204913" y="260028"/>
                  <a:pt x="1205607" y="260077"/>
                  <a:pt x="1206103" y="260077"/>
                </a:cubicBezTo>
                <a:cubicBezTo>
                  <a:pt x="1208931" y="260077"/>
                  <a:pt x="1212428" y="259507"/>
                  <a:pt x="1216596" y="258366"/>
                </a:cubicBezTo>
                <a:lnTo>
                  <a:pt x="1218010" y="255836"/>
                </a:lnTo>
                <a:cubicBezTo>
                  <a:pt x="1221333" y="250131"/>
                  <a:pt x="1223764" y="245777"/>
                  <a:pt x="1225302" y="242776"/>
                </a:cubicBezTo>
                <a:cubicBezTo>
                  <a:pt x="1226840" y="239775"/>
                  <a:pt x="1228651" y="235843"/>
                  <a:pt x="1230734" y="230981"/>
                </a:cubicBezTo>
                <a:cubicBezTo>
                  <a:pt x="1230784" y="230932"/>
                  <a:pt x="1230809" y="230833"/>
                  <a:pt x="1230809" y="230684"/>
                </a:cubicBezTo>
                <a:cubicBezTo>
                  <a:pt x="1230809" y="230436"/>
                  <a:pt x="1230685" y="230225"/>
                  <a:pt x="1230437" y="230051"/>
                </a:cubicBezTo>
                <a:cubicBezTo>
                  <a:pt x="1230189" y="229878"/>
                  <a:pt x="1229941" y="229816"/>
                  <a:pt x="1229693" y="229865"/>
                </a:cubicBezTo>
                <a:cubicBezTo>
                  <a:pt x="1223541" y="231105"/>
                  <a:pt x="1218654" y="232222"/>
                  <a:pt x="1215033" y="233214"/>
                </a:cubicBezTo>
                <a:cubicBezTo>
                  <a:pt x="1211412" y="234206"/>
                  <a:pt x="1208534" y="235322"/>
                  <a:pt x="1206401" y="236562"/>
                </a:cubicBezTo>
                <a:lnTo>
                  <a:pt x="1197843" y="229791"/>
                </a:lnTo>
                <a:lnTo>
                  <a:pt x="1198662" y="227261"/>
                </a:lnTo>
                <a:cubicBezTo>
                  <a:pt x="1199158" y="227360"/>
                  <a:pt x="1200212" y="227496"/>
                  <a:pt x="1201824" y="227670"/>
                </a:cubicBezTo>
                <a:cubicBezTo>
                  <a:pt x="1203437" y="227844"/>
                  <a:pt x="1204814" y="227881"/>
                  <a:pt x="1205954" y="227782"/>
                </a:cubicBezTo>
                <a:cubicBezTo>
                  <a:pt x="1215281" y="227087"/>
                  <a:pt x="1224682" y="225028"/>
                  <a:pt x="1234158" y="221605"/>
                </a:cubicBezTo>
                <a:cubicBezTo>
                  <a:pt x="1234802" y="221357"/>
                  <a:pt x="1235360" y="221022"/>
                  <a:pt x="1235832" y="220601"/>
                </a:cubicBezTo>
                <a:cubicBezTo>
                  <a:pt x="1236303" y="220179"/>
                  <a:pt x="1236812" y="219646"/>
                  <a:pt x="1237357" y="219001"/>
                </a:cubicBezTo>
                <a:cubicBezTo>
                  <a:pt x="1237853" y="218455"/>
                  <a:pt x="1238213" y="218095"/>
                  <a:pt x="1238436" y="217922"/>
                </a:cubicBezTo>
                <a:cubicBezTo>
                  <a:pt x="1238660" y="217748"/>
                  <a:pt x="1238895" y="217736"/>
                  <a:pt x="1239143" y="217884"/>
                </a:cubicBezTo>
                <a:cubicBezTo>
                  <a:pt x="1239887" y="218381"/>
                  <a:pt x="1241264" y="219522"/>
                  <a:pt x="1243273" y="221308"/>
                </a:cubicBezTo>
                <a:cubicBezTo>
                  <a:pt x="1245282" y="223093"/>
                  <a:pt x="1246386" y="224160"/>
                  <a:pt x="1246585" y="224507"/>
                </a:cubicBezTo>
                <a:cubicBezTo>
                  <a:pt x="1246783" y="224954"/>
                  <a:pt x="1246758" y="225326"/>
                  <a:pt x="1246510" y="225624"/>
                </a:cubicBezTo>
                <a:cubicBezTo>
                  <a:pt x="1246262" y="225921"/>
                  <a:pt x="1245667" y="226368"/>
                  <a:pt x="1244724" y="226963"/>
                </a:cubicBezTo>
                <a:lnTo>
                  <a:pt x="1243236" y="228005"/>
                </a:lnTo>
                <a:cubicBezTo>
                  <a:pt x="1239664" y="231775"/>
                  <a:pt x="1236849" y="235297"/>
                  <a:pt x="1234790" y="238572"/>
                </a:cubicBezTo>
                <a:cubicBezTo>
                  <a:pt x="1232731" y="241846"/>
                  <a:pt x="1230214" y="246385"/>
                  <a:pt x="1227237" y="252189"/>
                </a:cubicBezTo>
                <a:lnTo>
                  <a:pt x="1225451" y="255612"/>
                </a:lnTo>
                <a:cubicBezTo>
                  <a:pt x="1228229" y="254670"/>
                  <a:pt x="1230759" y="253727"/>
                  <a:pt x="1233041" y="252785"/>
                </a:cubicBezTo>
                <a:cubicBezTo>
                  <a:pt x="1235323" y="251842"/>
                  <a:pt x="1236762" y="251222"/>
                  <a:pt x="1237357" y="250924"/>
                </a:cubicBezTo>
                <a:cubicBezTo>
                  <a:pt x="1239490" y="250031"/>
                  <a:pt x="1240954" y="249188"/>
                  <a:pt x="1241748" y="248394"/>
                </a:cubicBezTo>
                <a:cubicBezTo>
                  <a:pt x="1241946" y="248196"/>
                  <a:pt x="1242194" y="248097"/>
                  <a:pt x="1242492" y="248097"/>
                </a:cubicBezTo>
                <a:cubicBezTo>
                  <a:pt x="1242938" y="248097"/>
                  <a:pt x="1243286" y="248295"/>
                  <a:pt x="1243534" y="248692"/>
                </a:cubicBezTo>
                <a:lnTo>
                  <a:pt x="1248073" y="254199"/>
                </a:lnTo>
                <a:cubicBezTo>
                  <a:pt x="1248222" y="254447"/>
                  <a:pt x="1248184" y="254695"/>
                  <a:pt x="1247961" y="254943"/>
                </a:cubicBezTo>
                <a:cubicBezTo>
                  <a:pt x="1247738" y="255191"/>
                  <a:pt x="1247304" y="255563"/>
                  <a:pt x="1246659" y="256059"/>
                </a:cubicBezTo>
                <a:cubicBezTo>
                  <a:pt x="1245865" y="256654"/>
                  <a:pt x="1245220" y="257212"/>
                  <a:pt x="1244724" y="257733"/>
                </a:cubicBezTo>
                <a:cubicBezTo>
                  <a:pt x="1244228" y="258254"/>
                  <a:pt x="1243881" y="258887"/>
                  <a:pt x="1243682" y="259631"/>
                </a:cubicBezTo>
                <a:cubicBezTo>
                  <a:pt x="1241996" y="266477"/>
                  <a:pt x="1240383" y="272244"/>
                  <a:pt x="1238846" y="276932"/>
                </a:cubicBezTo>
                <a:cubicBezTo>
                  <a:pt x="1237308" y="281620"/>
                  <a:pt x="1235571" y="285825"/>
                  <a:pt x="1233636" y="289545"/>
                </a:cubicBezTo>
                <a:lnTo>
                  <a:pt x="1252508" y="299037"/>
                </a:lnTo>
                <a:lnTo>
                  <a:pt x="1248780" y="294866"/>
                </a:lnTo>
                <a:cubicBezTo>
                  <a:pt x="1247515" y="293601"/>
                  <a:pt x="1246473" y="292609"/>
                  <a:pt x="1245654" y="291889"/>
                </a:cubicBezTo>
                <a:cubicBezTo>
                  <a:pt x="1244836" y="291170"/>
                  <a:pt x="1244303" y="290711"/>
                  <a:pt x="1244054" y="290513"/>
                </a:cubicBezTo>
                <a:lnTo>
                  <a:pt x="1245022" y="288355"/>
                </a:lnTo>
                <a:cubicBezTo>
                  <a:pt x="1245270" y="288454"/>
                  <a:pt x="1245865" y="288615"/>
                  <a:pt x="1246808" y="288838"/>
                </a:cubicBezTo>
                <a:cubicBezTo>
                  <a:pt x="1247750" y="289062"/>
                  <a:pt x="1248966" y="289272"/>
                  <a:pt x="1250454" y="289471"/>
                </a:cubicBezTo>
                <a:cubicBezTo>
                  <a:pt x="1251942" y="289669"/>
                  <a:pt x="1253480" y="289744"/>
                  <a:pt x="1255068" y="289694"/>
                </a:cubicBezTo>
                <a:cubicBezTo>
                  <a:pt x="1255713" y="289694"/>
                  <a:pt x="1256184" y="289669"/>
                  <a:pt x="1256482" y="289620"/>
                </a:cubicBezTo>
                <a:lnTo>
                  <a:pt x="1256630" y="285452"/>
                </a:lnTo>
                <a:cubicBezTo>
                  <a:pt x="1257176" y="270967"/>
                  <a:pt x="1257449" y="260896"/>
                  <a:pt x="1257449" y="255240"/>
                </a:cubicBezTo>
                <a:cubicBezTo>
                  <a:pt x="1257449" y="252512"/>
                  <a:pt x="1257077" y="250205"/>
                  <a:pt x="1256333" y="248320"/>
                </a:cubicBezTo>
                <a:cubicBezTo>
                  <a:pt x="1255589" y="246435"/>
                  <a:pt x="1254745" y="244946"/>
                  <a:pt x="1253803" y="243855"/>
                </a:cubicBezTo>
                <a:cubicBezTo>
                  <a:pt x="1252860" y="242764"/>
                  <a:pt x="1252389" y="242292"/>
                  <a:pt x="1252389" y="242441"/>
                </a:cubicBezTo>
                <a:lnTo>
                  <a:pt x="1254547" y="240953"/>
                </a:lnTo>
                <a:cubicBezTo>
                  <a:pt x="1255192" y="241300"/>
                  <a:pt x="1256556" y="242044"/>
                  <a:pt x="1258640" y="243185"/>
                </a:cubicBezTo>
                <a:cubicBezTo>
                  <a:pt x="1260723" y="244326"/>
                  <a:pt x="1262720" y="245492"/>
                  <a:pt x="1264630" y="246683"/>
                </a:cubicBezTo>
                <a:cubicBezTo>
                  <a:pt x="1266540" y="247873"/>
                  <a:pt x="1267495" y="248667"/>
                  <a:pt x="1267495" y="249064"/>
                </a:cubicBezTo>
                <a:cubicBezTo>
                  <a:pt x="1267495" y="249213"/>
                  <a:pt x="1267197" y="249759"/>
                  <a:pt x="1266602" y="250701"/>
                </a:cubicBezTo>
                <a:cubicBezTo>
                  <a:pt x="1266007" y="251644"/>
                  <a:pt x="1265585" y="253752"/>
                  <a:pt x="1265337" y="257026"/>
                </a:cubicBezTo>
                <a:cubicBezTo>
                  <a:pt x="1265287" y="258018"/>
                  <a:pt x="1265213" y="261838"/>
                  <a:pt x="1265114" y="268486"/>
                </a:cubicBezTo>
                <a:lnTo>
                  <a:pt x="1264667" y="289396"/>
                </a:lnTo>
                <a:cubicBezTo>
                  <a:pt x="1267991" y="289248"/>
                  <a:pt x="1271439" y="289024"/>
                  <a:pt x="1275011" y="288727"/>
                </a:cubicBezTo>
                <a:cubicBezTo>
                  <a:pt x="1275259" y="278755"/>
                  <a:pt x="1275383" y="269974"/>
                  <a:pt x="1275383" y="262384"/>
                </a:cubicBezTo>
                <a:cubicBezTo>
                  <a:pt x="1275383" y="256183"/>
                  <a:pt x="1275184" y="248667"/>
                  <a:pt x="1274788" y="239837"/>
                </a:cubicBezTo>
                <a:cubicBezTo>
                  <a:pt x="1274589" y="235025"/>
                  <a:pt x="1273795" y="231701"/>
                  <a:pt x="1272406" y="229865"/>
                </a:cubicBezTo>
                <a:cubicBezTo>
                  <a:pt x="1264171" y="231701"/>
                  <a:pt x="1256159" y="233065"/>
                  <a:pt x="1248370" y="233958"/>
                </a:cubicBezTo>
                <a:lnTo>
                  <a:pt x="1247701" y="231651"/>
                </a:lnTo>
                <a:cubicBezTo>
                  <a:pt x="1256779" y="229617"/>
                  <a:pt x="1265101" y="227112"/>
                  <a:pt x="1272667" y="224135"/>
                </a:cubicBezTo>
                <a:cubicBezTo>
                  <a:pt x="1280232" y="221159"/>
                  <a:pt x="1286470" y="218232"/>
                  <a:pt x="1291382" y="215354"/>
                </a:cubicBezTo>
                <a:cubicBezTo>
                  <a:pt x="1293763" y="213965"/>
                  <a:pt x="1295747" y="212353"/>
                  <a:pt x="1297335" y="210517"/>
                </a:cubicBezTo>
                <a:cubicBezTo>
                  <a:pt x="1297682" y="210121"/>
                  <a:pt x="1298005" y="209798"/>
                  <a:pt x="1298302" y="209550"/>
                </a:cubicBezTo>
                <a:cubicBezTo>
                  <a:pt x="1298600" y="209302"/>
                  <a:pt x="1298873" y="209178"/>
                  <a:pt x="1299121" y="209178"/>
                </a:cubicBezTo>
                <a:close/>
                <a:moveTo>
                  <a:pt x="1096566" y="206499"/>
                </a:moveTo>
                <a:cubicBezTo>
                  <a:pt x="1097062" y="206499"/>
                  <a:pt x="1098228" y="207231"/>
                  <a:pt x="1100063" y="208694"/>
                </a:cubicBezTo>
                <a:cubicBezTo>
                  <a:pt x="1101899" y="210158"/>
                  <a:pt x="1103648" y="211721"/>
                  <a:pt x="1105310" y="213382"/>
                </a:cubicBezTo>
                <a:cubicBezTo>
                  <a:pt x="1106971" y="215044"/>
                  <a:pt x="1107827" y="216148"/>
                  <a:pt x="1107877" y="216694"/>
                </a:cubicBezTo>
                <a:cubicBezTo>
                  <a:pt x="1107877" y="216843"/>
                  <a:pt x="1107381" y="217376"/>
                  <a:pt x="1106388" y="218294"/>
                </a:cubicBezTo>
                <a:cubicBezTo>
                  <a:pt x="1105396" y="219212"/>
                  <a:pt x="1104292" y="220663"/>
                  <a:pt x="1103077" y="222647"/>
                </a:cubicBezTo>
                <a:cubicBezTo>
                  <a:pt x="1101862" y="224631"/>
                  <a:pt x="1100808" y="227285"/>
                  <a:pt x="1099914" y="230609"/>
                </a:cubicBezTo>
                <a:cubicBezTo>
                  <a:pt x="1099170" y="233189"/>
                  <a:pt x="1098265" y="237356"/>
                  <a:pt x="1097198" y="243111"/>
                </a:cubicBezTo>
                <a:cubicBezTo>
                  <a:pt x="1096132" y="248866"/>
                  <a:pt x="1095152" y="254918"/>
                  <a:pt x="1094259" y="261268"/>
                </a:cubicBezTo>
                <a:cubicBezTo>
                  <a:pt x="1096740" y="260821"/>
                  <a:pt x="1098674" y="260425"/>
                  <a:pt x="1100063" y="260077"/>
                </a:cubicBezTo>
                <a:cubicBezTo>
                  <a:pt x="1101353" y="259780"/>
                  <a:pt x="1102407" y="259395"/>
                  <a:pt x="1103226" y="258924"/>
                </a:cubicBezTo>
                <a:cubicBezTo>
                  <a:pt x="1104044" y="258453"/>
                  <a:pt x="1104950" y="257845"/>
                  <a:pt x="1105942" y="257101"/>
                </a:cubicBezTo>
                <a:cubicBezTo>
                  <a:pt x="1106587" y="256605"/>
                  <a:pt x="1107083" y="256257"/>
                  <a:pt x="1107430" y="256059"/>
                </a:cubicBezTo>
                <a:cubicBezTo>
                  <a:pt x="1107778" y="255860"/>
                  <a:pt x="1108150" y="255761"/>
                  <a:pt x="1108546" y="255761"/>
                </a:cubicBezTo>
                <a:cubicBezTo>
                  <a:pt x="1109142" y="255761"/>
                  <a:pt x="1110655" y="256803"/>
                  <a:pt x="1113086" y="258887"/>
                </a:cubicBezTo>
                <a:cubicBezTo>
                  <a:pt x="1115517" y="260970"/>
                  <a:pt x="1117377" y="262855"/>
                  <a:pt x="1118667" y="264542"/>
                </a:cubicBezTo>
                <a:cubicBezTo>
                  <a:pt x="1118865" y="264741"/>
                  <a:pt x="1118964" y="265113"/>
                  <a:pt x="1118964" y="265658"/>
                </a:cubicBezTo>
                <a:cubicBezTo>
                  <a:pt x="1118964" y="266154"/>
                  <a:pt x="1118865" y="266663"/>
                  <a:pt x="1118667" y="267184"/>
                </a:cubicBezTo>
                <a:cubicBezTo>
                  <a:pt x="1118468" y="267705"/>
                  <a:pt x="1118220" y="268015"/>
                  <a:pt x="1117923" y="268114"/>
                </a:cubicBezTo>
                <a:cubicBezTo>
                  <a:pt x="1117178" y="268362"/>
                  <a:pt x="1116472" y="268883"/>
                  <a:pt x="1115802" y="269677"/>
                </a:cubicBezTo>
                <a:cubicBezTo>
                  <a:pt x="1115132" y="270470"/>
                  <a:pt x="1114648" y="271487"/>
                  <a:pt x="1114351" y="272728"/>
                </a:cubicBezTo>
                <a:cubicBezTo>
                  <a:pt x="1114103" y="273521"/>
                  <a:pt x="1113445" y="276275"/>
                  <a:pt x="1112379" y="280988"/>
                </a:cubicBezTo>
                <a:cubicBezTo>
                  <a:pt x="1111312" y="285701"/>
                  <a:pt x="1110283" y="290141"/>
                  <a:pt x="1109291" y="294308"/>
                </a:cubicBezTo>
                <a:cubicBezTo>
                  <a:pt x="1106562" y="306412"/>
                  <a:pt x="1104776" y="314102"/>
                  <a:pt x="1103933" y="317376"/>
                </a:cubicBezTo>
                <a:cubicBezTo>
                  <a:pt x="1103536" y="318964"/>
                  <a:pt x="1102593" y="320700"/>
                  <a:pt x="1101105" y="322585"/>
                </a:cubicBezTo>
                <a:cubicBezTo>
                  <a:pt x="1099617" y="324470"/>
                  <a:pt x="1098029" y="326083"/>
                  <a:pt x="1096343" y="327422"/>
                </a:cubicBezTo>
                <a:cubicBezTo>
                  <a:pt x="1094656" y="328761"/>
                  <a:pt x="1093391" y="329431"/>
                  <a:pt x="1092548" y="329431"/>
                </a:cubicBezTo>
                <a:cubicBezTo>
                  <a:pt x="1091853" y="329431"/>
                  <a:pt x="1091320" y="329183"/>
                  <a:pt x="1090948" y="328687"/>
                </a:cubicBezTo>
                <a:cubicBezTo>
                  <a:pt x="1090576" y="328191"/>
                  <a:pt x="1090067" y="327248"/>
                  <a:pt x="1089422" y="325859"/>
                </a:cubicBezTo>
                <a:cubicBezTo>
                  <a:pt x="1088182" y="322883"/>
                  <a:pt x="1086446" y="319931"/>
                  <a:pt x="1084213" y="317004"/>
                </a:cubicBezTo>
                <a:cubicBezTo>
                  <a:pt x="1081981" y="314077"/>
                  <a:pt x="1078359" y="310902"/>
                  <a:pt x="1073349" y="307479"/>
                </a:cubicBezTo>
                <a:lnTo>
                  <a:pt x="1074762" y="305321"/>
                </a:lnTo>
                <a:cubicBezTo>
                  <a:pt x="1075556" y="305718"/>
                  <a:pt x="1077280" y="306536"/>
                  <a:pt x="1079934" y="307777"/>
                </a:cubicBezTo>
                <a:cubicBezTo>
                  <a:pt x="1082588" y="309017"/>
                  <a:pt x="1085242" y="310208"/>
                  <a:pt x="1087897" y="311349"/>
                </a:cubicBezTo>
                <a:cubicBezTo>
                  <a:pt x="1090551" y="312490"/>
                  <a:pt x="1092101" y="313035"/>
                  <a:pt x="1092548" y="312986"/>
                </a:cubicBezTo>
                <a:cubicBezTo>
                  <a:pt x="1093688" y="312886"/>
                  <a:pt x="1095140" y="310121"/>
                  <a:pt x="1096901" y="304688"/>
                </a:cubicBezTo>
                <a:cubicBezTo>
                  <a:pt x="1098662" y="299256"/>
                  <a:pt x="1100311" y="293129"/>
                  <a:pt x="1101849" y="286308"/>
                </a:cubicBezTo>
                <a:cubicBezTo>
                  <a:pt x="1103387" y="279487"/>
                  <a:pt x="1104280" y="274588"/>
                  <a:pt x="1104528" y="271611"/>
                </a:cubicBezTo>
                <a:lnTo>
                  <a:pt x="1104602" y="270718"/>
                </a:lnTo>
                <a:cubicBezTo>
                  <a:pt x="1104602" y="269677"/>
                  <a:pt x="1104379" y="268957"/>
                  <a:pt x="1103933" y="268560"/>
                </a:cubicBezTo>
                <a:cubicBezTo>
                  <a:pt x="1103486" y="268164"/>
                  <a:pt x="1102817" y="267965"/>
                  <a:pt x="1101924" y="267965"/>
                </a:cubicBezTo>
                <a:cubicBezTo>
                  <a:pt x="1101428" y="267965"/>
                  <a:pt x="1101031" y="267990"/>
                  <a:pt x="1100733" y="268040"/>
                </a:cubicBezTo>
                <a:cubicBezTo>
                  <a:pt x="1100038" y="268089"/>
                  <a:pt x="1099146" y="268176"/>
                  <a:pt x="1098054" y="268300"/>
                </a:cubicBezTo>
                <a:cubicBezTo>
                  <a:pt x="1096963" y="268424"/>
                  <a:pt x="1095648" y="268560"/>
                  <a:pt x="1094110" y="268709"/>
                </a:cubicBezTo>
                <a:cubicBezTo>
                  <a:pt x="1081112" y="269999"/>
                  <a:pt x="1072828" y="271016"/>
                  <a:pt x="1069256" y="271760"/>
                </a:cubicBezTo>
                <a:cubicBezTo>
                  <a:pt x="1067321" y="272207"/>
                  <a:pt x="1065250" y="272852"/>
                  <a:pt x="1063042" y="273695"/>
                </a:cubicBezTo>
                <a:cubicBezTo>
                  <a:pt x="1060835" y="274538"/>
                  <a:pt x="1059334" y="275183"/>
                  <a:pt x="1058540" y="275630"/>
                </a:cubicBezTo>
                <a:cubicBezTo>
                  <a:pt x="1058441" y="275679"/>
                  <a:pt x="1057697" y="275059"/>
                  <a:pt x="1056308" y="273769"/>
                </a:cubicBezTo>
                <a:cubicBezTo>
                  <a:pt x="1054919" y="272480"/>
                  <a:pt x="1053703" y="271215"/>
                  <a:pt x="1052662" y="269974"/>
                </a:cubicBezTo>
                <a:cubicBezTo>
                  <a:pt x="1051620" y="268734"/>
                  <a:pt x="1051297" y="267916"/>
                  <a:pt x="1051694" y="267519"/>
                </a:cubicBezTo>
                <a:cubicBezTo>
                  <a:pt x="1053083" y="266080"/>
                  <a:pt x="1054100" y="264865"/>
                  <a:pt x="1054745" y="263872"/>
                </a:cubicBezTo>
                <a:cubicBezTo>
                  <a:pt x="1055390" y="262880"/>
                  <a:pt x="1055936" y="261541"/>
                  <a:pt x="1056382" y="259854"/>
                </a:cubicBezTo>
                <a:cubicBezTo>
                  <a:pt x="1058912" y="251272"/>
                  <a:pt x="1060177" y="244897"/>
                  <a:pt x="1060177" y="240730"/>
                </a:cubicBezTo>
                <a:cubicBezTo>
                  <a:pt x="1060177" y="239043"/>
                  <a:pt x="1059942" y="237505"/>
                  <a:pt x="1059470" y="236116"/>
                </a:cubicBezTo>
                <a:cubicBezTo>
                  <a:pt x="1058999" y="234727"/>
                  <a:pt x="1058466" y="233561"/>
                  <a:pt x="1057870" y="232618"/>
                </a:cubicBezTo>
                <a:cubicBezTo>
                  <a:pt x="1057275" y="231676"/>
                  <a:pt x="1056978" y="231254"/>
                  <a:pt x="1056978" y="231353"/>
                </a:cubicBezTo>
                <a:lnTo>
                  <a:pt x="1058094" y="229865"/>
                </a:lnTo>
                <a:cubicBezTo>
                  <a:pt x="1058689" y="230163"/>
                  <a:pt x="1059942" y="230783"/>
                  <a:pt x="1061852" y="231725"/>
                </a:cubicBezTo>
                <a:cubicBezTo>
                  <a:pt x="1063762" y="232668"/>
                  <a:pt x="1065622" y="233660"/>
                  <a:pt x="1067433" y="234702"/>
                </a:cubicBezTo>
                <a:cubicBezTo>
                  <a:pt x="1069244" y="235744"/>
                  <a:pt x="1070174" y="236463"/>
                  <a:pt x="1070223" y="236860"/>
                </a:cubicBezTo>
                <a:cubicBezTo>
                  <a:pt x="1070273" y="237059"/>
                  <a:pt x="1070074" y="237654"/>
                  <a:pt x="1069628" y="238646"/>
                </a:cubicBezTo>
                <a:cubicBezTo>
                  <a:pt x="1068884" y="240333"/>
                  <a:pt x="1068412" y="241623"/>
                  <a:pt x="1068214" y="242516"/>
                </a:cubicBezTo>
                <a:cubicBezTo>
                  <a:pt x="1067123" y="247576"/>
                  <a:pt x="1066627" y="249932"/>
                  <a:pt x="1066726" y="249585"/>
                </a:cubicBezTo>
                <a:cubicBezTo>
                  <a:pt x="1065138" y="257076"/>
                  <a:pt x="1064121" y="262161"/>
                  <a:pt x="1063675" y="264840"/>
                </a:cubicBezTo>
                <a:cubicBezTo>
                  <a:pt x="1072704" y="264294"/>
                  <a:pt x="1081336" y="263376"/>
                  <a:pt x="1089571" y="262086"/>
                </a:cubicBezTo>
                <a:lnTo>
                  <a:pt x="1079748" y="255240"/>
                </a:lnTo>
                <a:lnTo>
                  <a:pt x="1080641" y="253306"/>
                </a:lnTo>
                <a:lnTo>
                  <a:pt x="1085850" y="255166"/>
                </a:lnTo>
                <a:lnTo>
                  <a:pt x="1092027" y="225475"/>
                </a:lnTo>
                <a:cubicBezTo>
                  <a:pt x="1092175" y="224780"/>
                  <a:pt x="1092250" y="224185"/>
                  <a:pt x="1092250" y="223689"/>
                </a:cubicBezTo>
                <a:cubicBezTo>
                  <a:pt x="1092250" y="222796"/>
                  <a:pt x="1092002" y="222163"/>
                  <a:pt x="1091506" y="221791"/>
                </a:cubicBezTo>
                <a:cubicBezTo>
                  <a:pt x="1091010" y="221419"/>
                  <a:pt x="1090241" y="221233"/>
                  <a:pt x="1089199" y="221233"/>
                </a:cubicBezTo>
                <a:cubicBezTo>
                  <a:pt x="1088207" y="221233"/>
                  <a:pt x="1087413" y="221283"/>
                  <a:pt x="1086818" y="221382"/>
                </a:cubicBezTo>
                <a:lnTo>
                  <a:pt x="1085329" y="221531"/>
                </a:lnTo>
                <a:cubicBezTo>
                  <a:pt x="1081410" y="221828"/>
                  <a:pt x="1077156" y="222424"/>
                  <a:pt x="1072567" y="223317"/>
                </a:cubicBezTo>
                <a:cubicBezTo>
                  <a:pt x="1067978" y="224210"/>
                  <a:pt x="1062708" y="225772"/>
                  <a:pt x="1056754" y="228005"/>
                </a:cubicBezTo>
                <a:lnTo>
                  <a:pt x="1044922" y="219447"/>
                </a:lnTo>
                <a:lnTo>
                  <a:pt x="1046262" y="217289"/>
                </a:lnTo>
                <a:cubicBezTo>
                  <a:pt x="1046609" y="217388"/>
                  <a:pt x="1047415" y="217550"/>
                  <a:pt x="1048680" y="217773"/>
                </a:cubicBezTo>
                <a:cubicBezTo>
                  <a:pt x="1049945" y="217996"/>
                  <a:pt x="1051421" y="218195"/>
                  <a:pt x="1053108" y="218368"/>
                </a:cubicBezTo>
                <a:cubicBezTo>
                  <a:pt x="1054795" y="218542"/>
                  <a:pt x="1056308" y="218604"/>
                  <a:pt x="1057647" y="218554"/>
                </a:cubicBezTo>
                <a:cubicBezTo>
                  <a:pt x="1061864" y="218257"/>
                  <a:pt x="1066875" y="217624"/>
                  <a:pt x="1072679" y="216657"/>
                </a:cubicBezTo>
                <a:cubicBezTo>
                  <a:pt x="1078483" y="215689"/>
                  <a:pt x="1082898" y="214759"/>
                  <a:pt x="1085925" y="213866"/>
                </a:cubicBezTo>
                <a:cubicBezTo>
                  <a:pt x="1088405" y="213122"/>
                  <a:pt x="1090340" y="212217"/>
                  <a:pt x="1091729" y="211150"/>
                </a:cubicBezTo>
                <a:cubicBezTo>
                  <a:pt x="1093118" y="210083"/>
                  <a:pt x="1094333" y="208905"/>
                  <a:pt x="1095375" y="207615"/>
                </a:cubicBezTo>
                <a:cubicBezTo>
                  <a:pt x="1095970" y="206871"/>
                  <a:pt x="1096367" y="206499"/>
                  <a:pt x="1096566" y="206499"/>
                </a:cubicBezTo>
                <a:close/>
                <a:moveTo>
                  <a:pt x="863203" y="206127"/>
                </a:moveTo>
                <a:cubicBezTo>
                  <a:pt x="863898" y="206623"/>
                  <a:pt x="865361" y="207739"/>
                  <a:pt x="867594" y="209476"/>
                </a:cubicBezTo>
                <a:cubicBezTo>
                  <a:pt x="869826" y="211212"/>
                  <a:pt x="871984" y="213010"/>
                  <a:pt x="874068" y="214871"/>
                </a:cubicBezTo>
                <a:cubicBezTo>
                  <a:pt x="876151" y="216731"/>
                  <a:pt x="877243" y="217984"/>
                  <a:pt x="877342" y="218629"/>
                </a:cubicBezTo>
                <a:cubicBezTo>
                  <a:pt x="877392" y="219125"/>
                  <a:pt x="877305" y="219546"/>
                  <a:pt x="877082" y="219894"/>
                </a:cubicBezTo>
                <a:cubicBezTo>
                  <a:pt x="876858" y="220241"/>
                  <a:pt x="876474" y="220663"/>
                  <a:pt x="875928" y="221159"/>
                </a:cubicBezTo>
                <a:cubicBezTo>
                  <a:pt x="874787" y="222200"/>
                  <a:pt x="873969" y="223193"/>
                  <a:pt x="873472" y="224135"/>
                </a:cubicBezTo>
                <a:lnTo>
                  <a:pt x="872356" y="226293"/>
                </a:lnTo>
                <a:cubicBezTo>
                  <a:pt x="869975" y="231304"/>
                  <a:pt x="867569" y="235917"/>
                  <a:pt x="865138" y="240134"/>
                </a:cubicBezTo>
                <a:cubicBezTo>
                  <a:pt x="867321" y="241424"/>
                  <a:pt x="868412" y="242292"/>
                  <a:pt x="868412" y="242739"/>
                </a:cubicBezTo>
                <a:lnTo>
                  <a:pt x="868412" y="242888"/>
                </a:lnTo>
                <a:cubicBezTo>
                  <a:pt x="868412" y="243086"/>
                  <a:pt x="868313" y="243384"/>
                  <a:pt x="868115" y="243781"/>
                </a:cubicBezTo>
                <a:cubicBezTo>
                  <a:pt x="867916" y="244177"/>
                  <a:pt x="867743" y="244550"/>
                  <a:pt x="867594" y="244897"/>
                </a:cubicBezTo>
                <a:cubicBezTo>
                  <a:pt x="869677" y="245244"/>
                  <a:pt x="872282" y="245418"/>
                  <a:pt x="875407" y="245418"/>
                </a:cubicBezTo>
                <a:cubicBezTo>
                  <a:pt x="876796" y="245418"/>
                  <a:pt x="877888" y="245393"/>
                  <a:pt x="878682" y="245343"/>
                </a:cubicBezTo>
                <a:cubicBezTo>
                  <a:pt x="880715" y="245194"/>
                  <a:pt x="883890" y="244872"/>
                  <a:pt x="888206" y="244376"/>
                </a:cubicBezTo>
                <a:cubicBezTo>
                  <a:pt x="890786" y="234652"/>
                  <a:pt x="892225" y="228104"/>
                  <a:pt x="892522" y="224731"/>
                </a:cubicBezTo>
                <a:cubicBezTo>
                  <a:pt x="892572" y="224383"/>
                  <a:pt x="892597" y="223887"/>
                  <a:pt x="892597" y="223242"/>
                </a:cubicBezTo>
                <a:cubicBezTo>
                  <a:pt x="892597" y="218976"/>
                  <a:pt x="891865" y="215776"/>
                  <a:pt x="890402" y="213643"/>
                </a:cubicBezTo>
                <a:cubicBezTo>
                  <a:pt x="888938" y="211510"/>
                  <a:pt x="888182" y="210418"/>
                  <a:pt x="888132" y="210369"/>
                </a:cubicBezTo>
                <a:lnTo>
                  <a:pt x="890513" y="208211"/>
                </a:lnTo>
                <a:cubicBezTo>
                  <a:pt x="892051" y="209451"/>
                  <a:pt x="894755" y="211534"/>
                  <a:pt x="898624" y="214461"/>
                </a:cubicBezTo>
                <a:cubicBezTo>
                  <a:pt x="901799" y="216843"/>
                  <a:pt x="904131" y="218641"/>
                  <a:pt x="905619" y="219856"/>
                </a:cubicBezTo>
                <a:cubicBezTo>
                  <a:pt x="907108" y="221072"/>
                  <a:pt x="907827" y="221928"/>
                  <a:pt x="907777" y="222424"/>
                </a:cubicBezTo>
                <a:cubicBezTo>
                  <a:pt x="907728" y="222821"/>
                  <a:pt x="907542" y="223205"/>
                  <a:pt x="907219" y="223577"/>
                </a:cubicBezTo>
                <a:cubicBezTo>
                  <a:pt x="906897" y="223949"/>
                  <a:pt x="906388" y="224408"/>
                  <a:pt x="905694" y="224954"/>
                </a:cubicBezTo>
                <a:cubicBezTo>
                  <a:pt x="905545" y="225103"/>
                  <a:pt x="905098" y="225512"/>
                  <a:pt x="904354" y="226182"/>
                </a:cubicBezTo>
                <a:cubicBezTo>
                  <a:pt x="903610" y="226851"/>
                  <a:pt x="902990" y="227633"/>
                  <a:pt x="902494" y="228526"/>
                </a:cubicBezTo>
                <a:cubicBezTo>
                  <a:pt x="900857" y="231353"/>
                  <a:pt x="898376" y="236290"/>
                  <a:pt x="895053" y="243334"/>
                </a:cubicBezTo>
                <a:cubicBezTo>
                  <a:pt x="900311" y="242540"/>
                  <a:pt x="904255" y="241771"/>
                  <a:pt x="906884" y="241027"/>
                </a:cubicBezTo>
                <a:cubicBezTo>
                  <a:pt x="910357" y="240085"/>
                  <a:pt x="912825" y="239154"/>
                  <a:pt x="914289" y="238237"/>
                </a:cubicBezTo>
                <a:cubicBezTo>
                  <a:pt x="915752" y="237319"/>
                  <a:pt x="916533" y="236860"/>
                  <a:pt x="916633" y="236860"/>
                </a:cubicBezTo>
                <a:cubicBezTo>
                  <a:pt x="917079" y="236860"/>
                  <a:pt x="918853" y="238187"/>
                  <a:pt x="921953" y="240841"/>
                </a:cubicBezTo>
                <a:cubicBezTo>
                  <a:pt x="925054" y="243495"/>
                  <a:pt x="926877" y="245095"/>
                  <a:pt x="927423" y="245641"/>
                </a:cubicBezTo>
                <a:lnTo>
                  <a:pt x="925637" y="248171"/>
                </a:lnTo>
                <a:cubicBezTo>
                  <a:pt x="925438" y="248121"/>
                  <a:pt x="924905" y="248022"/>
                  <a:pt x="924037" y="247873"/>
                </a:cubicBezTo>
                <a:cubicBezTo>
                  <a:pt x="923169" y="247725"/>
                  <a:pt x="921966" y="247576"/>
                  <a:pt x="920428" y="247427"/>
                </a:cubicBezTo>
                <a:cubicBezTo>
                  <a:pt x="918890" y="247278"/>
                  <a:pt x="917154" y="247204"/>
                  <a:pt x="915219" y="247204"/>
                </a:cubicBezTo>
                <a:cubicBezTo>
                  <a:pt x="912788" y="247204"/>
                  <a:pt x="909588" y="247377"/>
                  <a:pt x="905619" y="247725"/>
                </a:cubicBezTo>
                <a:cubicBezTo>
                  <a:pt x="901651" y="248072"/>
                  <a:pt x="897707" y="248518"/>
                  <a:pt x="893788" y="249064"/>
                </a:cubicBezTo>
                <a:cubicBezTo>
                  <a:pt x="894879" y="249808"/>
                  <a:pt x="895784" y="250490"/>
                  <a:pt x="896504" y="251110"/>
                </a:cubicBezTo>
                <a:cubicBezTo>
                  <a:pt x="897223" y="251730"/>
                  <a:pt x="897583" y="252140"/>
                  <a:pt x="897583" y="252338"/>
                </a:cubicBezTo>
                <a:cubicBezTo>
                  <a:pt x="897583" y="252537"/>
                  <a:pt x="897397" y="253082"/>
                  <a:pt x="897024" y="253975"/>
                </a:cubicBezTo>
                <a:cubicBezTo>
                  <a:pt x="896652" y="254868"/>
                  <a:pt x="896330" y="255885"/>
                  <a:pt x="896057" y="257026"/>
                </a:cubicBezTo>
                <a:cubicBezTo>
                  <a:pt x="895784" y="258167"/>
                  <a:pt x="895623" y="259556"/>
                  <a:pt x="895574" y="261193"/>
                </a:cubicBezTo>
                <a:lnTo>
                  <a:pt x="895499" y="263203"/>
                </a:lnTo>
                <a:cubicBezTo>
                  <a:pt x="897980" y="262707"/>
                  <a:pt x="899790" y="262260"/>
                  <a:pt x="900931" y="261863"/>
                </a:cubicBezTo>
                <a:cubicBezTo>
                  <a:pt x="903561" y="261069"/>
                  <a:pt x="905532" y="260338"/>
                  <a:pt x="906847" y="259668"/>
                </a:cubicBezTo>
                <a:cubicBezTo>
                  <a:pt x="908162" y="258998"/>
                  <a:pt x="908869" y="258663"/>
                  <a:pt x="908968" y="258663"/>
                </a:cubicBezTo>
                <a:cubicBezTo>
                  <a:pt x="909315" y="258713"/>
                  <a:pt x="910754" y="259767"/>
                  <a:pt x="913284" y="261826"/>
                </a:cubicBezTo>
                <a:cubicBezTo>
                  <a:pt x="915814" y="263885"/>
                  <a:pt x="917550" y="265311"/>
                  <a:pt x="918493" y="266105"/>
                </a:cubicBezTo>
                <a:lnTo>
                  <a:pt x="917302" y="268337"/>
                </a:lnTo>
                <a:cubicBezTo>
                  <a:pt x="917302" y="268288"/>
                  <a:pt x="916546" y="268188"/>
                  <a:pt x="915033" y="268040"/>
                </a:cubicBezTo>
                <a:cubicBezTo>
                  <a:pt x="913520" y="267891"/>
                  <a:pt x="911176" y="267816"/>
                  <a:pt x="908001" y="267816"/>
                </a:cubicBezTo>
                <a:cubicBezTo>
                  <a:pt x="904776" y="267816"/>
                  <a:pt x="900584" y="268139"/>
                  <a:pt x="895425" y="268784"/>
                </a:cubicBezTo>
                <a:cubicBezTo>
                  <a:pt x="895325" y="274935"/>
                  <a:pt x="895276" y="280020"/>
                  <a:pt x="895276" y="284039"/>
                </a:cubicBezTo>
                <a:cubicBezTo>
                  <a:pt x="897756" y="283642"/>
                  <a:pt x="899964" y="283170"/>
                  <a:pt x="901899" y="282625"/>
                </a:cubicBezTo>
                <a:cubicBezTo>
                  <a:pt x="904478" y="281831"/>
                  <a:pt x="906475" y="281099"/>
                  <a:pt x="907889" y="280429"/>
                </a:cubicBezTo>
                <a:cubicBezTo>
                  <a:pt x="909303" y="279760"/>
                  <a:pt x="910060" y="279425"/>
                  <a:pt x="910159" y="279425"/>
                </a:cubicBezTo>
                <a:cubicBezTo>
                  <a:pt x="910555" y="279425"/>
                  <a:pt x="912056" y="280442"/>
                  <a:pt x="914661" y="282476"/>
                </a:cubicBezTo>
                <a:cubicBezTo>
                  <a:pt x="917265" y="284510"/>
                  <a:pt x="919039" y="285924"/>
                  <a:pt x="919981" y="286717"/>
                </a:cubicBezTo>
                <a:lnTo>
                  <a:pt x="918791" y="289024"/>
                </a:lnTo>
                <a:cubicBezTo>
                  <a:pt x="918791" y="288975"/>
                  <a:pt x="918009" y="288888"/>
                  <a:pt x="916447" y="288764"/>
                </a:cubicBezTo>
                <a:cubicBezTo>
                  <a:pt x="914884" y="288640"/>
                  <a:pt x="912465" y="288553"/>
                  <a:pt x="909191" y="288503"/>
                </a:cubicBezTo>
                <a:cubicBezTo>
                  <a:pt x="905768" y="288503"/>
                  <a:pt x="901130" y="288875"/>
                  <a:pt x="895276" y="289620"/>
                </a:cubicBezTo>
                <a:cubicBezTo>
                  <a:pt x="895276" y="297508"/>
                  <a:pt x="895325" y="304031"/>
                  <a:pt x="895425" y="309191"/>
                </a:cubicBezTo>
                <a:cubicBezTo>
                  <a:pt x="900634" y="308645"/>
                  <a:pt x="904875" y="308050"/>
                  <a:pt x="908149" y="307405"/>
                </a:cubicBezTo>
                <a:cubicBezTo>
                  <a:pt x="911721" y="306660"/>
                  <a:pt x="914276" y="305891"/>
                  <a:pt x="915814" y="305098"/>
                </a:cubicBezTo>
                <a:cubicBezTo>
                  <a:pt x="917352" y="304304"/>
                  <a:pt x="918171" y="303907"/>
                  <a:pt x="918270" y="303907"/>
                </a:cubicBezTo>
                <a:cubicBezTo>
                  <a:pt x="918419" y="303907"/>
                  <a:pt x="920217" y="305321"/>
                  <a:pt x="923665" y="308149"/>
                </a:cubicBezTo>
                <a:cubicBezTo>
                  <a:pt x="927113" y="310976"/>
                  <a:pt x="929457" y="312936"/>
                  <a:pt x="930697" y="314027"/>
                </a:cubicBezTo>
                <a:lnTo>
                  <a:pt x="928837" y="316334"/>
                </a:lnTo>
                <a:cubicBezTo>
                  <a:pt x="928837" y="316285"/>
                  <a:pt x="928179" y="316099"/>
                  <a:pt x="926865" y="315776"/>
                </a:cubicBezTo>
                <a:cubicBezTo>
                  <a:pt x="925550" y="315454"/>
                  <a:pt x="923727" y="315144"/>
                  <a:pt x="921395" y="314846"/>
                </a:cubicBezTo>
                <a:cubicBezTo>
                  <a:pt x="919064" y="314548"/>
                  <a:pt x="916310" y="314400"/>
                  <a:pt x="913135" y="314400"/>
                </a:cubicBezTo>
                <a:cubicBezTo>
                  <a:pt x="907678" y="314400"/>
                  <a:pt x="901378" y="314672"/>
                  <a:pt x="894234" y="315218"/>
                </a:cubicBezTo>
                <a:cubicBezTo>
                  <a:pt x="887090" y="315764"/>
                  <a:pt x="882005" y="316309"/>
                  <a:pt x="878979" y="316855"/>
                </a:cubicBezTo>
                <a:cubicBezTo>
                  <a:pt x="876796" y="317252"/>
                  <a:pt x="875147" y="317649"/>
                  <a:pt x="874031" y="318046"/>
                </a:cubicBezTo>
                <a:cubicBezTo>
                  <a:pt x="872914" y="318443"/>
                  <a:pt x="872257" y="318666"/>
                  <a:pt x="872059" y="318716"/>
                </a:cubicBezTo>
                <a:cubicBezTo>
                  <a:pt x="871711" y="318716"/>
                  <a:pt x="870074" y="317252"/>
                  <a:pt x="867147" y="314325"/>
                </a:cubicBezTo>
                <a:cubicBezTo>
                  <a:pt x="867147" y="317153"/>
                  <a:pt x="867197" y="319658"/>
                  <a:pt x="867296" y="321841"/>
                </a:cubicBezTo>
                <a:lnTo>
                  <a:pt x="867296" y="323627"/>
                </a:lnTo>
                <a:cubicBezTo>
                  <a:pt x="867296" y="324817"/>
                  <a:pt x="866912" y="326430"/>
                  <a:pt x="866143" y="328464"/>
                </a:cubicBezTo>
                <a:cubicBezTo>
                  <a:pt x="865374" y="330498"/>
                  <a:pt x="864716" y="331515"/>
                  <a:pt x="864171" y="331515"/>
                </a:cubicBezTo>
                <a:cubicBezTo>
                  <a:pt x="863675" y="331515"/>
                  <a:pt x="862744" y="330423"/>
                  <a:pt x="861380" y="328241"/>
                </a:cubicBezTo>
                <a:cubicBezTo>
                  <a:pt x="860016" y="326058"/>
                  <a:pt x="858701" y="323689"/>
                  <a:pt x="857436" y="321134"/>
                </a:cubicBezTo>
                <a:cubicBezTo>
                  <a:pt x="856171" y="318579"/>
                  <a:pt x="855514" y="317004"/>
                  <a:pt x="855464" y="316409"/>
                </a:cubicBezTo>
                <a:cubicBezTo>
                  <a:pt x="855464" y="316111"/>
                  <a:pt x="855712" y="315590"/>
                  <a:pt x="856208" y="314846"/>
                </a:cubicBezTo>
                <a:cubicBezTo>
                  <a:pt x="857002" y="313507"/>
                  <a:pt x="857672" y="312142"/>
                  <a:pt x="858218" y="310753"/>
                </a:cubicBezTo>
                <a:cubicBezTo>
                  <a:pt x="858763" y="309364"/>
                  <a:pt x="859111" y="307578"/>
                  <a:pt x="859259" y="305395"/>
                </a:cubicBezTo>
                <a:cubicBezTo>
                  <a:pt x="859508" y="301476"/>
                  <a:pt x="859631" y="293787"/>
                  <a:pt x="859631" y="282327"/>
                </a:cubicBezTo>
                <a:cubicBezTo>
                  <a:pt x="859631" y="273447"/>
                  <a:pt x="859557" y="263128"/>
                  <a:pt x="859408" y="251371"/>
                </a:cubicBezTo>
                <a:cubicBezTo>
                  <a:pt x="859408" y="250527"/>
                  <a:pt x="859383" y="249907"/>
                  <a:pt x="859334" y="249510"/>
                </a:cubicBezTo>
                <a:cubicBezTo>
                  <a:pt x="854224" y="257299"/>
                  <a:pt x="848519" y="264641"/>
                  <a:pt x="842219" y="271537"/>
                </a:cubicBezTo>
                <a:lnTo>
                  <a:pt x="839837" y="269602"/>
                </a:lnTo>
                <a:cubicBezTo>
                  <a:pt x="845394" y="262310"/>
                  <a:pt x="849846" y="255290"/>
                  <a:pt x="853195" y="248543"/>
                </a:cubicBezTo>
                <a:cubicBezTo>
                  <a:pt x="856543" y="241796"/>
                  <a:pt x="858924" y="235967"/>
                  <a:pt x="860338" y="231056"/>
                </a:cubicBezTo>
                <a:cubicBezTo>
                  <a:pt x="861752" y="226144"/>
                  <a:pt x="862633" y="222101"/>
                  <a:pt x="862980" y="218926"/>
                </a:cubicBezTo>
                <a:cubicBezTo>
                  <a:pt x="863030" y="218678"/>
                  <a:pt x="863054" y="218257"/>
                  <a:pt x="863054" y="217661"/>
                </a:cubicBezTo>
                <a:cubicBezTo>
                  <a:pt x="863054" y="216173"/>
                  <a:pt x="862831" y="214548"/>
                  <a:pt x="862385" y="212787"/>
                </a:cubicBezTo>
                <a:cubicBezTo>
                  <a:pt x="861938" y="211026"/>
                  <a:pt x="861393" y="209476"/>
                  <a:pt x="860748" y="208136"/>
                </a:cubicBezTo>
                <a:close/>
                <a:moveTo>
                  <a:pt x="1432769" y="205904"/>
                </a:moveTo>
                <a:cubicBezTo>
                  <a:pt x="1433116" y="206301"/>
                  <a:pt x="1433996" y="207156"/>
                  <a:pt x="1435410" y="208471"/>
                </a:cubicBezTo>
                <a:cubicBezTo>
                  <a:pt x="1436824" y="209786"/>
                  <a:pt x="1438585" y="211286"/>
                  <a:pt x="1440694" y="212973"/>
                </a:cubicBezTo>
                <a:cubicBezTo>
                  <a:pt x="1442802" y="214660"/>
                  <a:pt x="1444898" y="216123"/>
                  <a:pt x="1446982" y="217364"/>
                </a:cubicBezTo>
                <a:lnTo>
                  <a:pt x="1446014" y="219745"/>
                </a:lnTo>
                <a:cubicBezTo>
                  <a:pt x="1445866" y="219745"/>
                  <a:pt x="1445568" y="219819"/>
                  <a:pt x="1445121" y="219968"/>
                </a:cubicBezTo>
                <a:cubicBezTo>
                  <a:pt x="1444675" y="220117"/>
                  <a:pt x="1444166" y="220377"/>
                  <a:pt x="1443596" y="220749"/>
                </a:cubicBezTo>
                <a:cubicBezTo>
                  <a:pt x="1443025" y="221121"/>
                  <a:pt x="1442542" y="221605"/>
                  <a:pt x="1442145" y="222200"/>
                </a:cubicBezTo>
                <a:cubicBezTo>
                  <a:pt x="1437134" y="229791"/>
                  <a:pt x="1431082" y="237257"/>
                  <a:pt x="1423988" y="244599"/>
                </a:cubicBezTo>
                <a:cubicBezTo>
                  <a:pt x="1427956" y="246782"/>
                  <a:pt x="1429941" y="248245"/>
                  <a:pt x="1429941" y="248990"/>
                </a:cubicBezTo>
                <a:cubicBezTo>
                  <a:pt x="1429941" y="249486"/>
                  <a:pt x="1429817" y="250056"/>
                  <a:pt x="1429569" y="250701"/>
                </a:cubicBezTo>
                <a:cubicBezTo>
                  <a:pt x="1429023" y="251991"/>
                  <a:pt x="1428576" y="253876"/>
                  <a:pt x="1428229" y="256357"/>
                </a:cubicBezTo>
                <a:cubicBezTo>
                  <a:pt x="1427882" y="258837"/>
                  <a:pt x="1427708" y="263054"/>
                  <a:pt x="1427708" y="269007"/>
                </a:cubicBezTo>
                <a:cubicBezTo>
                  <a:pt x="1427708" y="276101"/>
                  <a:pt x="1427845" y="284175"/>
                  <a:pt x="1428118" y="293229"/>
                </a:cubicBezTo>
                <a:cubicBezTo>
                  <a:pt x="1428390" y="302282"/>
                  <a:pt x="1428552" y="307702"/>
                  <a:pt x="1428601" y="309488"/>
                </a:cubicBezTo>
                <a:cubicBezTo>
                  <a:pt x="1428800" y="313507"/>
                  <a:pt x="1428899" y="316458"/>
                  <a:pt x="1428899" y="318343"/>
                </a:cubicBezTo>
                <a:cubicBezTo>
                  <a:pt x="1428899" y="319534"/>
                  <a:pt x="1428688" y="321097"/>
                  <a:pt x="1428266" y="323032"/>
                </a:cubicBezTo>
                <a:cubicBezTo>
                  <a:pt x="1427845" y="324966"/>
                  <a:pt x="1427324" y="326665"/>
                  <a:pt x="1426704" y="328129"/>
                </a:cubicBezTo>
                <a:cubicBezTo>
                  <a:pt x="1426084" y="329592"/>
                  <a:pt x="1425476" y="330324"/>
                  <a:pt x="1424881" y="330324"/>
                </a:cubicBezTo>
                <a:cubicBezTo>
                  <a:pt x="1424285" y="330324"/>
                  <a:pt x="1423293" y="329394"/>
                  <a:pt x="1421904" y="327534"/>
                </a:cubicBezTo>
                <a:cubicBezTo>
                  <a:pt x="1420515" y="325673"/>
                  <a:pt x="1419200" y="323652"/>
                  <a:pt x="1417960" y="321469"/>
                </a:cubicBezTo>
                <a:cubicBezTo>
                  <a:pt x="1416720" y="319286"/>
                  <a:pt x="1416100" y="317872"/>
                  <a:pt x="1416100" y="317227"/>
                </a:cubicBezTo>
                <a:cubicBezTo>
                  <a:pt x="1416100" y="316830"/>
                  <a:pt x="1416274" y="315987"/>
                  <a:pt x="1416621" y="314697"/>
                </a:cubicBezTo>
                <a:cubicBezTo>
                  <a:pt x="1417365" y="312266"/>
                  <a:pt x="1418035" y="309203"/>
                  <a:pt x="1418630" y="305507"/>
                </a:cubicBezTo>
                <a:cubicBezTo>
                  <a:pt x="1419225" y="301811"/>
                  <a:pt x="1419622" y="296391"/>
                  <a:pt x="1419820" y="289248"/>
                </a:cubicBezTo>
                <a:cubicBezTo>
                  <a:pt x="1419920" y="284584"/>
                  <a:pt x="1419969" y="280467"/>
                  <a:pt x="1419969" y="276895"/>
                </a:cubicBezTo>
                <a:cubicBezTo>
                  <a:pt x="1419969" y="266973"/>
                  <a:pt x="1419746" y="260152"/>
                  <a:pt x="1419300" y="256431"/>
                </a:cubicBezTo>
                <a:cubicBezTo>
                  <a:pt x="1419052" y="254546"/>
                  <a:pt x="1418531" y="252661"/>
                  <a:pt x="1417737" y="250775"/>
                </a:cubicBezTo>
                <a:cubicBezTo>
                  <a:pt x="1413768" y="254546"/>
                  <a:pt x="1409948" y="257870"/>
                  <a:pt x="1406277" y="260747"/>
                </a:cubicBezTo>
                <a:cubicBezTo>
                  <a:pt x="1402606" y="263624"/>
                  <a:pt x="1399481" y="265931"/>
                  <a:pt x="1396901" y="267667"/>
                </a:cubicBezTo>
                <a:cubicBezTo>
                  <a:pt x="1394321" y="269404"/>
                  <a:pt x="1393032" y="270247"/>
                  <a:pt x="1393032" y="270198"/>
                </a:cubicBezTo>
                <a:lnTo>
                  <a:pt x="1390799" y="268858"/>
                </a:lnTo>
                <a:cubicBezTo>
                  <a:pt x="1397645" y="262955"/>
                  <a:pt x="1404070" y="256220"/>
                  <a:pt x="1410072" y="248655"/>
                </a:cubicBezTo>
                <a:cubicBezTo>
                  <a:pt x="1416075" y="241089"/>
                  <a:pt x="1420862" y="233883"/>
                  <a:pt x="1424434" y="227037"/>
                </a:cubicBezTo>
                <a:cubicBezTo>
                  <a:pt x="1428006" y="220191"/>
                  <a:pt x="1429792" y="214908"/>
                  <a:pt x="1429792" y="211187"/>
                </a:cubicBezTo>
                <a:cubicBezTo>
                  <a:pt x="1429792" y="209997"/>
                  <a:pt x="1429544" y="208955"/>
                  <a:pt x="1429048" y="208062"/>
                </a:cubicBezTo>
                <a:close/>
                <a:moveTo>
                  <a:pt x="1599456" y="205755"/>
                </a:moveTo>
                <a:cubicBezTo>
                  <a:pt x="1602879" y="206896"/>
                  <a:pt x="1607071" y="208719"/>
                  <a:pt x="1612032" y="211224"/>
                </a:cubicBezTo>
                <a:cubicBezTo>
                  <a:pt x="1616993" y="213730"/>
                  <a:pt x="1620118" y="215726"/>
                  <a:pt x="1621408" y="217215"/>
                </a:cubicBezTo>
                <a:cubicBezTo>
                  <a:pt x="1621755" y="217562"/>
                  <a:pt x="1621929" y="218182"/>
                  <a:pt x="1621929" y="219075"/>
                </a:cubicBezTo>
                <a:cubicBezTo>
                  <a:pt x="1621929" y="220464"/>
                  <a:pt x="1621569" y="222089"/>
                  <a:pt x="1620850" y="223949"/>
                </a:cubicBezTo>
                <a:cubicBezTo>
                  <a:pt x="1620131" y="225810"/>
                  <a:pt x="1619275" y="227236"/>
                  <a:pt x="1618283" y="228228"/>
                </a:cubicBezTo>
                <a:cubicBezTo>
                  <a:pt x="1617390" y="229121"/>
                  <a:pt x="1616348" y="229567"/>
                  <a:pt x="1615158" y="229567"/>
                </a:cubicBezTo>
                <a:cubicBezTo>
                  <a:pt x="1614711" y="229567"/>
                  <a:pt x="1614302" y="229505"/>
                  <a:pt x="1613930" y="229381"/>
                </a:cubicBezTo>
                <a:cubicBezTo>
                  <a:pt x="1613558" y="229257"/>
                  <a:pt x="1613322" y="229171"/>
                  <a:pt x="1613223" y="229121"/>
                </a:cubicBezTo>
                <a:cubicBezTo>
                  <a:pt x="1612230" y="226442"/>
                  <a:pt x="1611226" y="224024"/>
                  <a:pt x="1610209" y="221866"/>
                </a:cubicBezTo>
                <a:cubicBezTo>
                  <a:pt x="1609192" y="219708"/>
                  <a:pt x="1607679" y="217326"/>
                  <a:pt x="1605670" y="214722"/>
                </a:cubicBezTo>
                <a:cubicBezTo>
                  <a:pt x="1603660" y="212117"/>
                  <a:pt x="1601143" y="209674"/>
                  <a:pt x="1598117" y="207392"/>
                </a:cubicBezTo>
                <a:close/>
                <a:moveTo>
                  <a:pt x="831577" y="205532"/>
                </a:moveTo>
                <a:cubicBezTo>
                  <a:pt x="834752" y="209649"/>
                  <a:pt x="838002" y="213122"/>
                  <a:pt x="841326" y="215950"/>
                </a:cubicBezTo>
                <a:cubicBezTo>
                  <a:pt x="842169" y="216694"/>
                  <a:pt x="842752" y="217240"/>
                  <a:pt x="843074" y="217587"/>
                </a:cubicBezTo>
                <a:cubicBezTo>
                  <a:pt x="843397" y="217934"/>
                  <a:pt x="843558" y="218306"/>
                  <a:pt x="843558" y="218703"/>
                </a:cubicBezTo>
                <a:cubicBezTo>
                  <a:pt x="843558" y="219398"/>
                  <a:pt x="843310" y="220055"/>
                  <a:pt x="842814" y="220675"/>
                </a:cubicBezTo>
                <a:cubicBezTo>
                  <a:pt x="842318" y="221295"/>
                  <a:pt x="841574" y="222027"/>
                  <a:pt x="840582" y="222870"/>
                </a:cubicBezTo>
                <a:cubicBezTo>
                  <a:pt x="839391" y="223862"/>
                  <a:pt x="838572" y="224656"/>
                  <a:pt x="838126" y="225251"/>
                </a:cubicBezTo>
                <a:cubicBezTo>
                  <a:pt x="837034" y="226492"/>
                  <a:pt x="832346" y="233635"/>
                  <a:pt x="824062" y="246683"/>
                </a:cubicBezTo>
                <a:lnTo>
                  <a:pt x="821978" y="249957"/>
                </a:lnTo>
                <a:cubicBezTo>
                  <a:pt x="827137" y="254075"/>
                  <a:pt x="830039" y="257175"/>
                  <a:pt x="830684" y="259259"/>
                </a:cubicBezTo>
                <a:cubicBezTo>
                  <a:pt x="830883" y="259904"/>
                  <a:pt x="830982" y="260821"/>
                  <a:pt x="830982" y="262012"/>
                </a:cubicBezTo>
                <a:cubicBezTo>
                  <a:pt x="833115" y="258539"/>
                  <a:pt x="834926" y="255116"/>
                  <a:pt x="836414" y="251743"/>
                </a:cubicBezTo>
                <a:cubicBezTo>
                  <a:pt x="837158" y="250056"/>
                  <a:pt x="837704" y="248617"/>
                  <a:pt x="838051" y="247427"/>
                </a:cubicBezTo>
                <a:cubicBezTo>
                  <a:pt x="838399" y="246236"/>
                  <a:pt x="838572" y="245070"/>
                  <a:pt x="838572" y="243929"/>
                </a:cubicBezTo>
                <a:cubicBezTo>
                  <a:pt x="838572" y="242540"/>
                  <a:pt x="838275" y="241102"/>
                  <a:pt x="837679" y="239613"/>
                </a:cubicBezTo>
                <a:lnTo>
                  <a:pt x="839540" y="238051"/>
                </a:lnTo>
                <a:cubicBezTo>
                  <a:pt x="840036" y="238448"/>
                  <a:pt x="841078" y="239378"/>
                  <a:pt x="842665" y="240841"/>
                </a:cubicBezTo>
                <a:cubicBezTo>
                  <a:pt x="844252" y="242305"/>
                  <a:pt x="845790" y="243880"/>
                  <a:pt x="847279" y="245567"/>
                </a:cubicBezTo>
                <a:cubicBezTo>
                  <a:pt x="848767" y="247253"/>
                  <a:pt x="849511" y="248543"/>
                  <a:pt x="849511" y="249436"/>
                </a:cubicBezTo>
                <a:cubicBezTo>
                  <a:pt x="849511" y="249932"/>
                  <a:pt x="849412" y="250317"/>
                  <a:pt x="849214" y="250589"/>
                </a:cubicBezTo>
                <a:cubicBezTo>
                  <a:pt x="849015" y="250862"/>
                  <a:pt x="848569" y="251222"/>
                  <a:pt x="847874" y="251668"/>
                </a:cubicBezTo>
                <a:cubicBezTo>
                  <a:pt x="845493" y="253355"/>
                  <a:pt x="842628" y="256096"/>
                  <a:pt x="839279" y="259891"/>
                </a:cubicBezTo>
                <a:cubicBezTo>
                  <a:pt x="835931" y="263686"/>
                  <a:pt x="831354" y="270272"/>
                  <a:pt x="825550" y="279648"/>
                </a:cubicBezTo>
                <a:cubicBezTo>
                  <a:pt x="829519" y="278954"/>
                  <a:pt x="833376" y="278123"/>
                  <a:pt x="837121" y="277155"/>
                </a:cubicBezTo>
                <a:cubicBezTo>
                  <a:pt x="840867" y="276188"/>
                  <a:pt x="843918" y="275332"/>
                  <a:pt x="846274" y="274588"/>
                </a:cubicBezTo>
                <a:cubicBezTo>
                  <a:pt x="848631" y="273844"/>
                  <a:pt x="850131" y="273373"/>
                  <a:pt x="850776" y="273174"/>
                </a:cubicBezTo>
                <a:lnTo>
                  <a:pt x="851967" y="275555"/>
                </a:lnTo>
                <a:cubicBezTo>
                  <a:pt x="845022" y="277986"/>
                  <a:pt x="839031" y="280640"/>
                  <a:pt x="833996" y="283518"/>
                </a:cubicBezTo>
                <a:cubicBezTo>
                  <a:pt x="828960" y="286395"/>
                  <a:pt x="824409" y="289471"/>
                  <a:pt x="820341" y="292745"/>
                </a:cubicBezTo>
                <a:cubicBezTo>
                  <a:pt x="818952" y="291505"/>
                  <a:pt x="817315" y="290190"/>
                  <a:pt x="815430" y="288801"/>
                </a:cubicBezTo>
                <a:cubicBezTo>
                  <a:pt x="813544" y="287412"/>
                  <a:pt x="811858" y="286209"/>
                  <a:pt x="810369" y="285192"/>
                </a:cubicBezTo>
                <a:cubicBezTo>
                  <a:pt x="808881" y="284175"/>
                  <a:pt x="807938" y="283542"/>
                  <a:pt x="807542" y="283294"/>
                </a:cubicBezTo>
                <a:lnTo>
                  <a:pt x="809030" y="280839"/>
                </a:lnTo>
                <a:cubicBezTo>
                  <a:pt x="809278" y="280888"/>
                  <a:pt x="809836" y="280950"/>
                  <a:pt x="810704" y="281025"/>
                </a:cubicBezTo>
                <a:cubicBezTo>
                  <a:pt x="811572" y="281099"/>
                  <a:pt x="812478" y="281136"/>
                  <a:pt x="813420" y="281136"/>
                </a:cubicBezTo>
                <a:cubicBezTo>
                  <a:pt x="814264" y="281136"/>
                  <a:pt x="814909" y="281112"/>
                  <a:pt x="815355" y="281062"/>
                </a:cubicBezTo>
                <a:lnTo>
                  <a:pt x="817885" y="280839"/>
                </a:lnTo>
                <a:cubicBezTo>
                  <a:pt x="819622" y="278358"/>
                  <a:pt x="821085" y="276324"/>
                  <a:pt x="822276" y="274737"/>
                </a:cubicBezTo>
                <a:lnTo>
                  <a:pt x="825476" y="270198"/>
                </a:lnTo>
                <a:cubicBezTo>
                  <a:pt x="825079" y="269900"/>
                  <a:pt x="824694" y="269416"/>
                  <a:pt x="824322" y="268746"/>
                </a:cubicBezTo>
                <a:cubicBezTo>
                  <a:pt x="823950" y="268077"/>
                  <a:pt x="823491" y="267097"/>
                  <a:pt x="822945" y="265807"/>
                </a:cubicBezTo>
                <a:cubicBezTo>
                  <a:pt x="821705" y="263079"/>
                  <a:pt x="820378" y="260487"/>
                  <a:pt x="818964" y="258031"/>
                </a:cubicBezTo>
                <a:cubicBezTo>
                  <a:pt x="817550" y="255575"/>
                  <a:pt x="815492" y="252785"/>
                  <a:pt x="812788" y="249659"/>
                </a:cubicBezTo>
                <a:cubicBezTo>
                  <a:pt x="810084" y="246534"/>
                  <a:pt x="806673" y="243384"/>
                  <a:pt x="802556" y="240209"/>
                </a:cubicBezTo>
                <a:lnTo>
                  <a:pt x="804193" y="238051"/>
                </a:lnTo>
                <a:cubicBezTo>
                  <a:pt x="805235" y="238646"/>
                  <a:pt x="807157" y="239837"/>
                  <a:pt x="809960" y="241623"/>
                </a:cubicBezTo>
                <a:cubicBezTo>
                  <a:pt x="812763" y="243408"/>
                  <a:pt x="815529" y="245294"/>
                  <a:pt x="818257" y="247278"/>
                </a:cubicBezTo>
                <a:cubicBezTo>
                  <a:pt x="822573" y="238993"/>
                  <a:pt x="825513" y="231763"/>
                  <a:pt x="827075" y="225586"/>
                </a:cubicBezTo>
                <a:cubicBezTo>
                  <a:pt x="828638" y="219410"/>
                  <a:pt x="829419" y="214362"/>
                  <a:pt x="829419" y="210443"/>
                </a:cubicBezTo>
                <a:cubicBezTo>
                  <a:pt x="829419" y="209550"/>
                  <a:pt x="829395" y="208831"/>
                  <a:pt x="829345" y="208285"/>
                </a:cubicBezTo>
                <a:cubicBezTo>
                  <a:pt x="829295" y="207739"/>
                  <a:pt x="829246" y="207392"/>
                  <a:pt x="829196" y="207243"/>
                </a:cubicBezTo>
                <a:close/>
                <a:moveTo>
                  <a:pt x="1691878" y="205457"/>
                </a:moveTo>
                <a:cubicBezTo>
                  <a:pt x="1692226" y="205457"/>
                  <a:pt x="1692796" y="205867"/>
                  <a:pt x="1693590" y="206685"/>
                </a:cubicBezTo>
                <a:cubicBezTo>
                  <a:pt x="1694384" y="207504"/>
                  <a:pt x="1695525" y="208781"/>
                  <a:pt x="1697013" y="210517"/>
                </a:cubicBezTo>
                <a:cubicBezTo>
                  <a:pt x="1699196" y="213048"/>
                  <a:pt x="1700684" y="214709"/>
                  <a:pt x="1701478" y="215503"/>
                </a:cubicBezTo>
                <a:cubicBezTo>
                  <a:pt x="1701676" y="215702"/>
                  <a:pt x="1701775" y="216123"/>
                  <a:pt x="1701775" y="216768"/>
                </a:cubicBezTo>
                <a:cubicBezTo>
                  <a:pt x="1701775" y="217364"/>
                  <a:pt x="1701689" y="217971"/>
                  <a:pt x="1701515" y="218591"/>
                </a:cubicBezTo>
                <a:cubicBezTo>
                  <a:pt x="1701341" y="219212"/>
                  <a:pt x="1701130" y="219621"/>
                  <a:pt x="1700882" y="219819"/>
                </a:cubicBezTo>
                <a:cubicBezTo>
                  <a:pt x="1699493" y="221208"/>
                  <a:pt x="1698576" y="224036"/>
                  <a:pt x="1698129" y="228302"/>
                </a:cubicBezTo>
                <a:cubicBezTo>
                  <a:pt x="1697881" y="230336"/>
                  <a:pt x="1697757" y="233834"/>
                  <a:pt x="1697757" y="238795"/>
                </a:cubicBezTo>
                <a:cubicBezTo>
                  <a:pt x="1697757" y="243160"/>
                  <a:pt x="1697881" y="249386"/>
                  <a:pt x="1698129" y="257473"/>
                </a:cubicBezTo>
                <a:cubicBezTo>
                  <a:pt x="1698377" y="265559"/>
                  <a:pt x="1698675" y="274439"/>
                  <a:pt x="1699022" y="284113"/>
                </a:cubicBezTo>
                <a:lnTo>
                  <a:pt x="1699469" y="297954"/>
                </a:lnTo>
                <a:cubicBezTo>
                  <a:pt x="1699717" y="304999"/>
                  <a:pt x="1700287" y="311473"/>
                  <a:pt x="1701180" y="317376"/>
                </a:cubicBezTo>
                <a:cubicBezTo>
                  <a:pt x="1701428" y="319261"/>
                  <a:pt x="1701552" y="320452"/>
                  <a:pt x="1701552" y="320948"/>
                </a:cubicBezTo>
                <a:cubicBezTo>
                  <a:pt x="1701552" y="321444"/>
                  <a:pt x="1701168" y="322424"/>
                  <a:pt x="1700399" y="323887"/>
                </a:cubicBezTo>
                <a:cubicBezTo>
                  <a:pt x="1699630" y="325351"/>
                  <a:pt x="1698662" y="326889"/>
                  <a:pt x="1697497" y="328501"/>
                </a:cubicBezTo>
                <a:cubicBezTo>
                  <a:pt x="1696331" y="330113"/>
                  <a:pt x="1695152" y="331391"/>
                  <a:pt x="1693962" y="332333"/>
                </a:cubicBezTo>
                <a:cubicBezTo>
                  <a:pt x="1692821" y="333326"/>
                  <a:pt x="1691878" y="333822"/>
                  <a:pt x="1691134" y="333822"/>
                </a:cubicBezTo>
                <a:cubicBezTo>
                  <a:pt x="1690638" y="333822"/>
                  <a:pt x="1690241" y="333673"/>
                  <a:pt x="1689944" y="333375"/>
                </a:cubicBezTo>
                <a:cubicBezTo>
                  <a:pt x="1689646" y="333077"/>
                  <a:pt x="1689323" y="332606"/>
                  <a:pt x="1688976" y="331961"/>
                </a:cubicBezTo>
                <a:cubicBezTo>
                  <a:pt x="1686942" y="328389"/>
                  <a:pt x="1684747" y="325276"/>
                  <a:pt x="1682390" y="322622"/>
                </a:cubicBezTo>
                <a:cubicBezTo>
                  <a:pt x="1680034" y="319968"/>
                  <a:pt x="1677244" y="317326"/>
                  <a:pt x="1674019" y="314697"/>
                </a:cubicBezTo>
                <a:lnTo>
                  <a:pt x="1675135" y="312688"/>
                </a:lnTo>
                <a:cubicBezTo>
                  <a:pt x="1675929" y="312986"/>
                  <a:pt x="1677591" y="313581"/>
                  <a:pt x="1680121" y="314474"/>
                </a:cubicBezTo>
                <a:cubicBezTo>
                  <a:pt x="1682651" y="315367"/>
                  <a:pt x="1684858" y="316012"/>
                  <a:pt x="1686744" y="316409"/>
                </a:cubicBezTo>
                <a:cubicBezTo>
                  <a:pt x="1687339" y="316508"/>
                  <a:pt x="1687736" y="316558"/>
                  <a:pt x="1687934" y="316558"/>
                </a:cubicBezTo>
                <a:cubicBezTo>
                  <a:pt x="1688629" y="316558"/>
                  <a:pt x="1689113" y="316334"/>
                  <a:pt x="1689386" y="315888"/>
                </a:cubicBezTo>
                <a:cubicBezTo>
                  <a:pt x="1689658" y="315441"/>
                  <a:pt x="1689820" y="314747"/>
                  <a:pt x="1689869" y="313804"/>
                </a:cubicBezTo>
                <a:cubicBezTo>
                  <a:pt x="1690018" y="305023"/>
                  <a:pt x="1690092" y="297160"/>
                  <a:pt x="1690092" y="290215"/>
                </a:cubicBezTo>
                <a:cubicBezTo>
                  <a:pt x="1690092" y="281633"/>
                  <a:pt x="1689894" y="268312"/>
                  <a:pt x="1689497" y="250255"/>
                </a:cubicBezTo>
                <a:cubicBezTo>
                  <a:pt x="1689199" y="239638"/>
                  <a:pt x="1689001" y="230535"/>
                  <a:pt x="1688902" y="222945"/>
                </a:cubicBezTo>
                <a:cubicBezTo>
                  <a:pt x="1688852" y="221853"/>
                  <a:pt x="1688765" y="221047"/>
                  <a:pt x="1688641" y="220526"/>
                </a:cubicBezTo>
                <a:cubicBezTo>
                  <a:pt x="1688517" y="220005"/>
                  <a:pt x="1688195" y="219621"/>
                  <a:pt x="1687674" y="219373"/>
                </a:cubicBezTo>
                <a:cubicBezTo>
                  <a:pt x="1687153" y="219125"/>
                  <a:pt x="1686347" y="219026"/>
                  <a:pt x="1685256" y="219075"/>
                </a:cubicBezTo>
                <a:cubicBezTo>
                  <a:pt x="1683817" y="219125"/>
                  <a:pt x="1679811" y="219571"/>
                  <a:pt x="1673238" y="220415"/>
                </a:cubicBezTo>
                <a:cubicBezTo>
                  <a:pt x="1666664" y="221258"/>
                  <a:pt x="1659843" y="222238"/>
                  <a:pt x="1652774" y="223354"/>
                </a:cubicBezTo>
                <a:cubicBezTo>
                  <a:pt x="1645704" y="224470"/>
                  <a:pt x="1640309" y="225500"/>
                  <a:pt x="1636589" y="226442"/>
                </a:cubicBezTo>
                <a:lnTo>
                  <a:pt x="1628329" y="218182"/>
                </a:lnTo>
                <a:lnTo>
                  <a:pt x="1629743" y="216619"/>
                </a:lnTo>
                <a:cubicBezTo>
                  <a:pt x="1629941" y="216669"/>
                  <a:pt x="1630375" y="216768"/>
                  <a:pt x="1631045" y="216917"/>
                </a:cubicBezTo>
                <a:cubicBezTo>
                  <a:pt x="1631715" y="217066"/>
                  <a:pt x="1632620" y="217202"/>
                  <a:pt x="1633761" y="217326"/>
                </a:cubicBezTo>
                <a:cubicBezTo>
                  <a:pt x="1634902" y="217450"/>
                  <a:pt x="1636142" y="217488"/>
                  <a:pt x="1637482" y="217438"/>
                </a:cubicBezTo>
                <a:cubicBezTo>
                  <a:pt x="1644824" y="217041"/>
                  <a:pt x="1653456" y="216136"/>
                  <a:pt x="1663378" y="214722"/>
                </a:cubicBezTo>
                <a:cubicBezTo>
                  <a:pt x="1673300" y="213308"/>
                  <a:pt x="1679650" y="212130"/>
                  <a:pt x="1682428" y="211187"/>
                </a:cubicBezTo>
                <a:cubicBezTo>
                  <a:pt x="1684760" y="210443"/>
                  <a:pt x="1686520" y="209662"/>
                  <a:pt x="1687711" y="208843"/>
                </a:cubicBezTo>
                <a:cubicBezTo>
                  <a:pt x="1688902" y="208025"/>
                  <a:pt x="1689832" y="207256"/>
                  <a:pt x="1690502" y="206536"/>
                </a:cubicBezTo>
                <a:cubicBezTo>
                  <a:pt x="1691171" y="205817"/>
                  <a:pt x="1691630" y="205457"/>
                  <a:pt x="1691878" y="205457"/>
                </a:cubicBezTo>
                <a:close/>
                <a:moveTo>
                  <a:pt x="231354" y="205309"/>
                </a:moveTo>
                <a:cubicBezTo>
                  <a:pt x="232098" y="205854"/>
                  <a:pt x="233673" y="207032"/>
                  <a:pt x="236079" y="208843"/>
                </a:cubicBezTo>
                <a:cubicBezTo>
                  <a:pt x="238485" y="210654"/>
                  <a:pt x="240804" y="212527"/>
                  <a:pt x="243037" y="214461"/>
                </a:cubicBezTo>
                <a:cubicBezTo>
                  <a:pt x="245269" y="216396"/>
                  <a:pt x="246385" y="217686"/>
                  <a:pt x="246385" y="218331"/>
                </a:cubicBezTo>
                <a:cubicBezTo>
                  <a:pt x="246385" y="218777"/>
                  <a:pt x="246137" y="219249"/>
                  <a:pt x="245641" y="219745"/>
                </a:cubicBezTo>
                <a:cubicBezTo>
                  <a:pt x="245145" y="220241"/>
                  <a:pt x="244711" y="221196"/>
                  <a:pt x="244339" y="222610"/>
                </a:cubicBezTo>
                <a:cubicBezTo>
                  <a:pt x="243967" y="224024"/>
                  <a:pt x="243706" y="226492"/>
                  <a:pt x="243557" y="230014"/>
                </a:cubicBezTo>
                <a:cubicBezTo>
                  <a:pt x="243359" y="235173"/>
                  <a:pt x="243235" y="238696"/>
                  <a:pt x="243185" y="240581"/>
                </a:cubicBezTo>
                <a:cubicBezTo>
                  <a:pt x="245319" y="239985"/>
                  <a:pt x="247117" y="239427"/>
                  <a:pt x="248580" y="238906"/>
                </a:cubicBezTo>
                <a:cubicBezTo>
                  <a:pt x="250044" y="238386"/>
                  <a:pt x="251110" y="237964"/>
                  <a:pt x="251780" y="237641"/>
                </a:cubicBezTo>
                <a:cubicBezTo>
                  <a:pt x="252450" y="237319"/>
                  <a:pt x="252859" y="237108"/>
                  <a:pt x="253008" y="237009"/>
                </a:cubicBezTo>
                <a:cubicBezTo>
                  <a:pt x="255290" y="239092"/>
                  <a:pt x="257064" y="240668"/>
                  <a:pt x="258329" y="241734"/>
                </a:cubicBezTo>
                <a:cubicBezTo>
                  <a:pt x="259594" y="242801"/>
                  <a:pt x="260375" y="243433"/>
                  <a:pt x="260673" y="243632"/>
                </a:cubicBezTo>
                <a:lnTo>
                  <a:pt x="259333" y="245418"/>
                </a:lnTo>
                <a:cubicBezTo>
                  <a:pt x="259234" y="245368"/>
                  <a:pt x="258924" y="245318"/>
                  <a:pt x="258403" y="245269"/>
                </a:cubicBezTo>
                <a:cubicBezTo>
                  <a:pt x="257882" y="245219"/>
                  <a:pt x="257175" y="245194"/>
                  <a:pt x="256282" y="245194"/>
                </a:cubicBezTo>
                <a:cubicBezTo>
                  <a:pt x="252859" y="245194"/>
                  <a:pt x="248419" y="245691"/>
                  <a:pt x="242962" y="246683"/>
                </a:cubicBezTo>
                <a:cubicBezTo>
                  <a:pt x="242764" y="254273"/>
                  <a:pt x="242664" y="262062"/>
                  <a:pt x="242664" y="270049"/>
                </a:cubicBezTo>
                <a:cubicBezTo>
                  <a:pt x="246683" y="267866"/>
                  <a:pt x="250205" y="265820"/>
                  <a:pt x="253231" y="263910"/>
                </a:cubicBezTo>
                <a:cubicBezTo>
                  <a:pt x="256257" y="262000"/>
                  <a:pt x="257771" y="261020"/>
                  <a:pt x="257771" y="260970"/>
                </a:cubicBezTo>
                <a:lnTo>
                  <a:pt x="259408" y="262979"/>
                </a:lnTo>
                <a:lnTo>
                  <a:pt x="242739" y="274886"/>
                </a:lnTo>
                <a:cubicBezTo>
                  <a:pt x="242739" y="281583"/>
                  <a:pt x="242863" y="289570"/>
                  <a:pt x="243111" y="298847"/>
                </a:cubicBezTo>
                <a:lnTo>
                  <a:pt x="243334" y="310158"/>
                </a:lnTo>
                <a:cubicBezTo>
                  <a:pt x="243483" y="315218"/>
                  <a:pt x="243533" y="318294"/>
                  <a:pt x="243483" y="319385"/>
                </a:cubicBezTo>
                <a:cubicBezTo>
                  <a:pt x="243483" y="320874"/>
                  <a:pt x="242900" y="322610"/>
                  <a:pt x="241734" y="324594"/>
                </a:cubicBezTo>
                <a:cubicBezTo>
                  <a:pt x="240568" y="326579"/>
                  <a:pt x="239217" y="328290"/>
                  <a:pt x="237679" y="329729"/>
                </a:cubicBezTo>
                <a:cubicBezTo>
                  <a:pt x="236141" y="331167"/>
                  <a:pt x="234851" y="331887"/>
                  <a:pt x="233809" y="331887"/>
                </a:cubicBezTo>
                <a:cubicBezTo>
                  <a:pt x="233264" y="331887"/>
                  <a:pt x="232767" y="331515"/>
                  <a:pt x="232321" y="330771"/>
                </a:cubicBezTo>
                <a:cubicBezTo>
                  <a:pt x="231874" y="330026"/>
                  <a:pt x="231304" y="328786"/>
                  <a:pt x="230609" y="327050"/>
                </a:cubicBezTo>
                <a:cubicBezTo>
                  <a:pt x="228923" y="323180"/>
                  <a:pt x="227062" y="319584"/>
                  <a:pt x="225028" y="316260"/>
                </a:cubicBezTo>
                <a:cubicBezTo>
                  <a:pt x="222994" y="312936"/>
                  <a:pt x="220043" y="309563"/>
                  <a:pt x="216173" y="306140"/>
                </a:cubicBezTo>
                <a:lnTo>
                  <a:pt x="217736" y="304502"/>
                </a:lnTo>
                <a:cubicBezTo>
                  <a:pt x="221208" y="306536"/>
                  <a:pt x="223887" y="308149"/>
                  <a:pt x="225772" y="309339"/>
                </a:cubicBezTo>
                <a:cubicBezTo>
                  <a:pt x="228253" y="310877"/>
                  <a:pt x="229964" y="311845"/>
                  <a:pt x="230907" y="312242"/>
                </a:cubicBezTo>
                <a:cubicBezTo>
                  <a:pt x="231403" y="312440"/>
                  <a:pt x="231750" y="312539"/>
                  <a:pt x="231949" y="312539"/>
                </a:cubicBezTo>
                <a:cubicBezTo>
                  <a:pt x="232445" y="312539"/>
                  <a:pt x="232829" y="312117"/>
                  <a:pt x="233102" y="311274"/>
                </a:cubicBezTo>
                <a:cubicBezTo>
                  <a:pt x="233375" y="310431"/>
                  <a:pt x="233586" y="308893"/>
                  <a:pt x="233735" y="306660"/>
                </a:cubicBezTo>
                <a:cubicBezTo>
                  <a:pt x="234181" y="298376"/>
                  <a:pt x="234578" y="289669"/>
                  <a:pt x="234925" y="280541"/>
                </a:cubicBezTo>
                <a:cubicBezTo>
                  <a:pt x="230957" y="283319"/>
                  <a:pt x="227558" y="285775"/>
                  <a:pt x="224731" y="287908"/>
                </a:cubicBezTo>
                <a:cubicBezTo>
                  <a:pt x="222945" y="289297"/>
                  <a:pt x="220973" y="290934"/>
                  <a:pt x="218815" y="292819"/>
                </a:cubicBezTo>
                <a:cubicBezTo>
                  <a:pt x="216657" y="294705"/>
                  <a:pt x="215255" y="295945"/>
                  <a:pt x="214610" y="296540"/>
                </a:cubicBezTo>
                <a:lnTo>
                  <a:pt x="202109" y="287238"/>
                </a:lnTo>
                <a:lnTo>
                  <a:pt x="203225" y="285601"/>
                </a:lnTo>
                <a:cubicBezTo>
                  <a:pt x="203225" y="285651"/>
                  <a:pt x="204118" y="285564"/>
                  <a:pt x="205904" y="285341"/>
                </a:cubicBezTo>
                <a:cubicBezTo>
                  <a:pt x="207690" y="285118"/>
                  <a:pt x="209960" y="284634"/>
                  <a:pt x="212713" y="283890"/>
                </a:cubicBezTo>
                <a:cubicBezTo>
                  <a:pt x="215466" y="283146"/>
                  <a:pt x="218455" y="282029"/>
                  <a:pt x="221680" y="280541"/>
                </a:cubicBezTo>
                <a:cubicBezTo>
                  <a:pt x="227186" y="278011"/>
                  <a:pt x="231651" y="275853"/>
                  <a:pt x="235074" y="274067"/>
                </a:cubicBezTo>
                <a:cubicBezTo>
                  <a:pt x="235223" y="265633"/>
                  <a:pt x="235298" y="257051"/>
                  <a:pt x="235298" y="248320"/>
                </a:cubicBezTo>
                <a:cubicBezTo>
                  <a:pt x="232073" y="249114"/>
                  <a:pt x="229865" y="249684"/>
                  <a:pt x="228675" y="250031"/>
                </a:cubicBezTo>
                <a:cubicBezTo>
                  <a:pt x="225897" y="250726"/>
                  <a:pt x="223503" y="251619"/>
                  <a:pt x="221494" y="252710"/>
                </a:cubicBezTo>
                <a:cubicBezTo>
                  <a:pt x="219484" y="253802"/>
                  <a:pt x="218430" y="254347"/>
                  <a:pt x="218331" y="254347"/>
                </a:cubicBezTo>
                <a:cubicBezTo>
                  <a:pt x="217984" y="254347"/>
                  <a:pt x="216061" y="253244"/>
                  <a:pt x="212564" y="251036"/>
                </a:cubicBezTo>
                <a:cubicBezTo>
                  <a:pt x="209067" y="248828"/>
                  <a:pt x="206698" y="247303"/>
                  <a:pt x="205457" y="246459"/>
                </a:cubicBezTo>
                <a:lnTo>
                  <a:pt x="206350" y="244376"/>
                </a:lnTo>
                <a:cubicBezTo>
                  <a:pt x="207789" y="244723"/>
                  <a:pt x="209873" y="244897"/>
                  <a:pt x="212601" y="244897"/>
                </a:cubicBezTo>
                <a:cubicBezTo>
                  <a:pt x="215925" y="244897"/>
                  <a:pt x="219745" y="244661"/>
                  <a:pt x="224061" y="244190"/>
                </a:cubicBezTo>
                <a:cubicBezTo>
                  <a:pt x="228377" y="243719"/>
                  <a:pt x="232098" y="243160"/>
                  <a:pt x="235223" y="242516"/>
                </a:cubicBezTo>
                <a:cubicBezTo>
                  <a:pt x="235223" y="236910"/>
                  <a:pt x="235149" y="230981"/>
                  <a:pt x="235000" y="224731"/>
                </a:cubicBezTo>
                <a:cubicBezTo>
                  <a:pt x="234950" y="221357"/>
                  <a:pt x="234504" y="218343"/>
                  <a:pt x="233660" y="215689"/>
                </a:cubicBezTo>
                <a:cubicBezTo>
                  <a:pt x="232817" y="213035"/>
                  <a:pt x="231899" y="210852"/>
                  <a:pt x="230907" y="209141"/>
                </a:cubicBezTo>
                <a:cubicBezTo>
                  <a:pt x="229915" y="207429"/>
                  <a:pt x="229419" y="206673"/>
                  <a:pt x="229419" y="206871"/>
                </a:cubicBezTo>
                <a:close/>
                <a:moveTo>
                  <a:pt x="423565" y="204639"/>
                </a:moveTo>
                <a:cubicBezTo>
                  <a:pt x="424309" y="205036"/>
                  <a:pt x="425897" y="205966"/>
                  <a:pt x="428328" y="207429"/>
                </a:cubicBezTo>
                <a:cubicBezTo>
                  <a:pt x="430758" y="208893"/>
                  <a:pt x="433090" y="210406"/>
                  <a:pt x="435322" y="211969"/>
                </a:cubicBezTo>
                <a:cubicBezTo>
                  <a:pt x="437555" y="213531"/>
                  <a:pt x="438671" y="214635"/>
                  <a:pt x="438671" y="215280"/>
                </a:cubicBezTo>
                <a:cubicBezTo>
                  <a:pt x="438671" y="215677"/>
                  <a:pt x="438448" y="216148"/>
                  <a:pt x="438001" y="216694"/>
                </a:cubicBezTo>
                <a:cubicBezTo>
                  <a:pt x="437208" y="217785"/>
                  <a:pt x="436538" y="219311"/>
                  <a:pt x="435992" y="221270"/>
                </a:cubicBezTo>
                <a:cubicBezTo>
                  <a:pt x="435447" y="223230"/>
                  <a:pt x="435124" y="226541"/>
                  <a:pt x="435025" y="231205"/>
                </a:cubicBezTo>
                <a:lnTo>
                  <a:pt x="435025" y="234330"/>
                </a:lnTo>
                <a:cubicBezTo>
                  <a:pt x="436910" y="233536"/>
                  <a:pt x="438448" y="232792"/>
                  <a:pt x="439639" y="232098"/>
                </a:cubicBezTo>
                <a:cubicBezTo>
                  <a:pt x="440829" y="231403"/>
                  <a:pt x="441424" y="231031"/>
                  <a:pt x="441424" y="230981"/>
                </a:cubicBezTo>
                <a:cubicBezTo>
                  <a:pt x="443706" y="233214"/>
                  <a:pt x="445567" y="235025"/>
                  <a:pt x="447006" y="236414"/>
                </a:cubicBezTo>
                <a:cubicBezTo>
                  <a:pt x="448444" y="237803"/>
                  <a:pt x="449362" y="238671"/>
                  <a:pt x="449759" y="239018"/>
                </a:cubicBezTo>
                <a:lnTo>
                  <a:pt x="448643" y="240953"/>
                </a:lnTo>
                <a:cubicBezTo>
                  <a:pt x="448543" y="240953"/>
                  <a:pt x="448283" y="240916"/>
                  <a:pt x="447861" y="240841"/>
                </a:cubicBezTo>
                <a:cubicBezTo>
                  <a:pt x="447440" y="240767"/>
                  <a:pt x="446782" y="240730"/>
                  <a:pt x="445889" y="240730"/>
                </a:cubicBezTo>
                <a:cubicBezTo>
                  <a:pt x="443161" y="240730"/>
                  <a:pt x="439490" y="241250"/>
                  <a:pt x="434876" y="242292"/>
                </a:cubicBezTo>
                <a:lnTo>
                  <a:pt x="434653" y="263575"/>
                </a:lnTo>
                <a:cubicBezTo>
                  <a:pt x="438076" y="261491"/>
                  <a:pt x="440891" y="259755"/>
                  <a:pt x="443099" y="258366"/>
                </a:cubicBezTo>
                <a:cubicBezTo>
                  <a:pt x="445306" y="256977"/>
                  <a:pt x="446708" y="256084"/>
                  <a:pt x="447303" y="255687"/>
                </a:cubicBezTo>
                <a:lnTo>
                  <a:pt x="449089" y="257994"/>
                </a:lnTo>
                <a:lnTo>
                  <a:pt x="434578" y="269677"/>
                </a:lnTo>
                <a:cubicBezTo>
                  <a:pt x="434380" y="290215"/>
                  <a:pt x="434256" y="301476"/>
                  <a:pt x="434206" y="303461"/>
                </a:cubicBezTo>
                <a:lnTo>
                  <a:pt x="434206" y="307181"/>
                </a:lnTo>
                <a:cubicBezTo>
                  <a:pt x="434206" y="311299"/>
                  <a:pt x="434306" y="314648"/>
                  <a:pt x="434504" y="317227"/>
                </a:cubicBezTo>
                <a:lnTo>
                  <a:pt x="434578" y="319683"/>
                </a:lnTo>
                <a:cubicBezTo>
                  <a:pt x="434529" y="321171"/>
                  <a:pt x="433921" y="322672"/>
                  <a:pt x="432755" y="324185"/>
                </a:cubicBezTo>
                <a:cubicBezTo>
                  <a:pt x="431589" y="325698"/>
                  <a:pt x="430225" y="326938"/>
                  <a:pt x="428662" y="327906"/>
                </a:cubicBezTo>
                <a:cubicBezTo>
                  <a:pt x="427100" y="328873"/>
                  <a:pt x="425822" y="329357"/>
                  <a:pt x="424830" y="329357"/>
                </a:cubicBezTo>
                <a:cubicBezTo>
                  <a:pt x="424384" y="329357"/>
                  <a:pt x="424024" y="329096"/>
                  <a:pt x="423751" y="328575"/>
                </a:cubicBezTo>
                <a:cubicBezTo>
                  <a:pt x="423478" y="328054"/>
                  <a:pt x="423143" y="327149"/>
                  <a:pt x="422747" y="325859"/>
                </a:cubicBezTo>
                <a:cubicBezTo>
                  <a:pt x="421754" y="322486"/>
                  <a:pt x="420316" y="319038"/>
                  <a:pt x="418431" y="315516"/>
                </a:cubicBezTo>
                <a:cubicBezTo>
                  <a:pt x="416545" y="311993"/>
                  <a:pt x="413445" y="308050"/>
                  <a:pt x="409129" y="303684"/>
                </a:cubicBezTo>
                <a:lnTo>
                  <a:pt x="410915" y="301600"/>
                </a:lnTo>
                <a:cubicBezTo>
                  <a:pt x="413544" y="303982"/>
                  <a:pt x="416086" y="305842"/>
                  <a:pt x="418542" y="307181"/>
                </a:cubicBezTo>
                <a:cubicBezTo>
                  <a:pt x="420998" y="308521"/>
                  <a:pt x="422771" y="309215"/>
                  <a:pt x="423863" y="309265"/>
                </a:cubicBezTo>
                <a:cubicBezTo>
                  <a:pt x="424656" y="309265"/>
                  <a:pt x="425301" y="308248"/>
                  <a:pt x="425798" y="306214"/>
                </a:cubicBezTo>
                <a:cubicBezTo>
                  <a:pt x="426294" y="304180"/>
                  <a:pt x="426591" y="300583"/>
                  <a:pt x="426690" y="295424"/>
                </a:cubicBezTo>
                <a:lnTo>
                  <a:pt x="427063" y="275779"/>
                </a:lnTo>
                <a:lnTo>
                  <a:pt x="415454" y="285304"/>
                </a:lnTo>
                <a:cubicBezTo>
                  <a:pt x="414363" y="286246"/>
                  <a:pt x="413308" y="287276"/>
                  <a:pt x="412291" y="288392"/>
                </a:cubicBezTo>
                <a:cubicBezTo>
                  <a:pt x="411274" y="289508"/>
                  <a:pt x="410456" y="290488"/>
                  <a:pt x="409836" y="291331"/>
                </a:cubicBezTo>
                <a:cubicBezTo>
                  <a:pt x="409216" y="292175"/>
                  <a:pt x="408831" y="292720"/>
                  <a:pt x="408682" y="292968"/>
                </a:cubicBezTo>
                <a:lnTo>
                  <a:pt x="395288" y="284559"/>
                </a:lnTo>
                <a:lnTo>
                  <a:pt x="396776" y="281508"/>
                </a:lnTo>
                <a:cubicBezTo>
                  <a:pt x="396776" y="281558"/>
                  <a:pt x="397433" y="281521"/>
                  <a:pt x="398748" y="281397"/>
                </a:cubicBezTo>
                <a:cubicBezTo>
                  <a:pt x="400063" y="281273"/>
                  <a:pt x="401700" y="280926"/>
                  <a:pt x="403659" y="280355"/>
                </a:cubicBezTo>
                <a:cubicBezTo>
                  <a:pt x="405619" y="279785"/>
                  <a:pt x="407715" y="278904"/>
                  <a:pt x="409947" y="277713"/>
                </a:cubicBezTo>
                <a:cubicBezTo>
                  <a:pt x="415950" y="274489"/>
                  <a:pt x="421680" y="271264"/>
                  <a:pt x="427137" y="268040"/>
                </a:cubicBezTo>
                <a:cubicBezTo>
                  <a:pt x="427236" y="257622"/>
                  <a:pt x="427286" y="249709"/>
                  <a:pt x="427286" y="244301"/>
                </a:cubicBezTo>
                <a:cubicBezTo>
                  <a:pt x="425103" y="244897"/>
                  <a:pt x="423069" y="245517"/>
                  <a:pt x="421184" y="246162"/>
                </a:cubicBezTo>
                <a:cubicBezTo>
                  <a:pt x="418703" y="246956"/>
                  <a:pt x="416632" y="247935"/>
                  <a:pt x="414970" y="249101"/>
                </a:cubicBezTo>
                <a:cubicBezTo>
                  <a:pt x="413308" y="250267"/>
                  <a:pt x="412453" y="250850"/>
                  <a:pt x="412403" y="250850"/>
                </a:cubicBezTo>
                <a:cubicBezTo>
                  <a:pt x="412056" y="250850"/>
                  <a:pt x="410332" y="249759"/>
                  <a:pt x="407231" y="247576"/>
                </a:cubicBezTo>
                <a:cubicBezTo>
                  <a:pt x="404131" y="245393"/>
                  <a:pt x="402010" y="243905"/>
                  <a:pt x="400869" y="243111"/>
                </a:cubicBezTo>
                <a:lnTo>
                  <a:pt x="401613" y="240953"/>
                </a:lnTo>
                <a:cubicBezTo>
                  <a:pt x="402605" y="241201"/>
                  <a:pt x="403721" y="241325"/>
                  <a:pt x="404962" y="241325"/>
                </a:cubicBezTo>
                <a:cubicBezTo>
                  <a:pt x="409674" y="241325"/>
                  <a:pt x="417017" y="239911"/>
                  <a:pt x="426988" y="237083"/>
                </a:cubicBezTo>
                <a:lnTo>
                  <a:pt x="427360" y="237009"/>
                </a:lnTo>
                <a:cubicBezTo>
                  <a:pt x="427360" y="234876"/>
                  <a:pt x="427335" y="233313"/>
                  <a:pt x="427286" y="232321"/>
                </a:cubicBezTo>
                <a:cubicBezTo>
                  <a:pt x="427286" y="229195"/>
                  <a:pt x="427236" y="226194"/>
                  <a:pt x="427137" y="223317"/>
                </a:cubicBezTo>
                <a:cubicBezTo>
                  <a:pt x="426988" y="219894"/>
                  <a:pt x="426504" y="216967"/>
                  <a:pt x="425686" y="214536"/>
                </a:cubicBezTo>
                <a:cubicBezTo>
                  <a:pt x="424867" y="212105"/>
                  <a:pt x="423962" y="210170"/>
                  <a:pt x="422970" y="208732"/>
                </a:cubicBezTo>
                <a:cubicBezTo>
                  <a:pt x="421978" y="207293"/>
                  <a:pt x="421482" y="206673"/>
                  <a:pt x="421482" y="206871"/>
                </a:cubicBezTo>
                <a:close/>
                <a:moveTo>
                  <a:pt x="495077" y="203746"/>
                </a:moveTo>
                <a:cubicBezTo>
                  <a:pt x="498649" y="206722"/>
                  <a:pt x="502221" y="209600"/>
                  <a:pt x="505793" y="212378"/>
                </a:cubicBezTo>
                <a:cubicBezTo>
                  <a:pt x="508273" y="214313"/>
                  <a:pt x="509960" y="215677"/>
                  <a:pt x="510853" y="216471"/>
                </a:cubicBezTo>
                <a:cubicBezTo>
                  <a:pt x="511746" y="217264"/>
                  <a:pt x="512192" y="217909"/>
                  <a:pt x="512192" y="218405"/>
                </a:cubicBezTo>
                <a:cubicBezTo>
                  <a:pt x="512192" y="218653"/>
                  <a:pt x="512006" y="218963"/>
                  <a:pt x="511634" y="219336"/>
                </a:cubicBezTo>
                <a:cubicBezTo>
                  <a:pt x="511262" y="219708"/>
                  <a:pt x="510828" y="220092"/>
                  <a:pt x="510332" y="220489"/>
                </a:cubicBezTo>
                <a:cubicBezTo>
                  <a:pt x="509191" y="221432"/>
                  <a:pt x="508236" y="222325"/>
                  <a:pt x="507467" y="223168"/>
                </a:cubicBezTo>
                <a:cubicBezTo>
                  <a:pt x="506698" y="224011"/>
                  <a:pt x="506090" y="225028"/>
                  <a:pt x="505644" y="226219"/>
                </a:cubicBezTo>
                <a:cubicBezTo>
                  <a:pt x="505743" y="225971"/>
                  <a:pt x="504974" y="228005"/>
                  <a:pt x="503337" y="232321"/>
                </a:cubicBezTo>
                <a:cubicBezTo>
                  <a:pt x="502841" y="233809"/>
                  <a:pt x="502444" y="234925"/>
                  <a:pt x="502146" y="235669"/>
                </a:cubicBezTo>
                <a:cubicBezTo>
                  <a:pt x="507107" y="235025"/>
                  <a:pt x="511101" y="234231"/>
                  <a:pt x="514127" y="233288"/>
                </a:cubicBezTo>
                <a:cubicBezTo>
                  <a:pt x="516508" y="232494"/>
                  <a:pt x="518381" y="231688"/>
                  <a:pt x="519745" y="230870"/>
                </a:cubicBezTo>
                <a:cubicBezTo>
                  <a:pt x="521110" y="230051"/>
                  <a:pt x="521866" y="229642"/>
                  <a:pt x="522015" y="229642"/>
                </a:cubicBezTo>
                <a:cubicBezTo>
                  <a:pt x="522412" y="229642"/>
                  <a:pt x="524074" y="231056"/>
                  <a:pt x="527001" y="233883"/>
                </a:cubicBezTo>
                <a:cubicBezTo>
                  <a:pt x="529928" y="236711"/>
                  <a:pt x="531912" y="238646"/>
                  <a:pt x="532954" y="239688"/>
                </a:cubicBezTo>
                <a:lnTo>
                  <a:pt x="531317" y="242069"/>
                </a:lnTo>
                <a:cubicBezTo>
                  <a:pt x="531069" y="241970"/>
                  <a:pt x="530461" y="241796"/>
                  <a:pt x="529494" y="241548"/>
                </a:cubicBezTo>
                <a:cubicBezTo>
                  <a:pt x="528526" y="241300"/>
                  <a:pt x="527149" y="241064"/>
                  <a:pt x="525364" y="240841"/>
                </a:cubicBezTo>
                <a:cubicBezTo>
                  <a:pt x="523578" y="240618"/>
                  <a:pt x="521593" y="240506"/>
                  <a:pt x="519410" y="240506"/>
                </a:cubicBezTo>
                <a:lnTo>
                  <a:pt x="517104" y="240581"/>
                </a:lnTo>
                <a:cubicBezTo>
                  <a:pt x="515466" y="240630"/>
                  <a:pt x="513569" y="240891"/>
                  <a:pt x="511411" y="241362"/>
                </a:cubicBezTo>
                <a:cubicBezTo>
                  <a:pt x="509253" y="241833"/>
                  <a:pt x="507368" y="242305"/>
                  <a:pt x="505755" y="242776"/>
                </a:cubicBezTo>
                <a:cubicBezTo>
                  <a:pt x="504143" y="243247"/>
                  <a:pt x="503114" y="243557"/>
                  <a:pt x="502667" y="243706"/>
                </a:cubicBezTo>
                <a:lnTo>
                  <a:pt x="500137" y="240953"/>
                </a:lnTo>
                <a:cubicBezTo>
                  <a:pt x="498500" y="245120"/>
                  <a:pt x="496751" y="249052"/>
                  <a:pt x="494891" y="252747"/>
                </a:cubicBezTo>
                <a:cubicBezTo>
                  <a:pt x="493031" y="256443"/>
                  <a:pt x="490835" y="260077"/>
                  <a:pt x="488305" y="263649"/>
                </a:cubicBezTo>
                <a:lnTo>
                  <a:pt x="485478" y="262384"/>
                </a:lnTo>
                <a:cubicBezTo>
                  <a:pt x="488603" y="255191"/>
                  <a:pt x="490848" y="248779"/>
                  <a:pt x="492212" y="243148"/>
                </a:cubicBezTo>
                <a:cubicBezTo>
                  <a:pt x="493576" y="237517"/>
                  <a:pt x="494482" y="231552"/>
                  <a:pt x="494928" y="225251"/>
                </a:cubicBezTo>
                <a:cubicBezTo>
                  <a:pt x="495027" y="223763"/>
                  <a:pt x="495077" y="222449"/>
                  <a:pt x="495077" y="221308"/>
                </a:cubicBezTo>
                <a:cubicBezTo>
                  <a:pt x="495077" y="218033"/>
                  <a:pt x="494879" y="214933"/>
                  <a:pt x="494482" y="212006"/>
                </a:cubicBezTo>
                <a:cubicBezTo>
                  <a:pt x="494085" y="209079"/>
                  <a:pt x="493465" y="207194"/>
                  <a:pt x="492621" y="206350"/>
                </a:cubicBezTo>
                <a:close/>
                <a:moveTo>
                  <a:pt x="1470794" y="203523"/>
                </a:moveTo>
                <a:cubicBezTo>
                  <a:pt x="1471538" y="204019"/>
                  <a:pt x="1473089" y="205135"/>
                  <a:pt x="1475445" y="206871"/>
                </a:cubicBezTo>
                <a:cubicBezTo>
                  <a:pt x="1477801" y="208608"/>
                  <a:pt x="1480071" y="210356"/>
                  <a:pt x="1482254" y="212117"/>
                </a:cubicBezTo>
                <a:cubicBezTo>
                  <a:pt x="1484437" y="213879"/>
                  <a:pt x="1485528" y="214982"/>
                  <a:pt x="1485528" y="215429"/>
                </a:cubicBezTo>
                <a:cubicBezTo>
                  <a:pt x="1485528" y="215578"/>
                  <a:pt x="1485181" y="216309"/>
                  <a:pt x="1484486" y="217624"/>
                </a:cubicBezTo>
                <a:cubicBezTo>
                  <a:pt x="1483792" y="218939"/>
                  <a:pt x="1483159" y="220898"/>
                  <a:pt x="1482589" y="223503"/>
                </a:cubicBezTo>
                <a:cubicBezTo>
                  <a:pt x="1482018" y="226107"/>
                  <a:pt x="1481733" y="229394"/>
                  <a:pt x="1481733" y="233363"/>
                </a:cubicBezTo>
                <a:lnTo>
                  <a:pt x="1481733" y="235446"/>
                </a:lnTo>
                <a:lnTo>
                  <a:pt x="1492449" y="233660"/>
                </a:lnTo>
                <a:cubicBezTo>
                  <a:pt x="1497459" y="232767"/>
                  <a:pt x="1501068" y="231825"/>
                  <a:pt x="1503276" y="230833"/>
                </a:cubicBezTo>
                <a:cubicBezTo>
                  <a:pt x="1505484" y="229840"/>
                  <a:pt x="1506984" y="228997"/>
                  <a:pt x="1507778" y="228302"/>
                </a:cubicBezTo>
                <a:cubicBezTo>
                  <a:pt x="1508572" y="227608"/>
                  <a:pt x="1509043" y="227261"/>
                  <a:pt x="1509192" y="227261"/>
                </a:cubicBezTo>
                <a:cubicBezTo>
                  <a:pt x="1509638" y="227261"/>
                  <a:pt x="1510494" y="227806"/>
                  <a:pt x="1511759" y="228898"/>
                </a:cubicBezTo>
                <a:cubicBezTo>
                  <a:pt x="1513024" y="229989"/>
                  <a:pt x="1514215" y="231167"/>
                  <a:pt x="1515331" y="232432"/>
                </a:cubicBezTo>
                <a:cubicBezTo>
                  <a:pt x="1516447" y="233697"/>
                  <a:pt x="1517005" y="234553"/>
                  <a:pt x="1517005" y="235000"/>
                </a:cubicBezTo>
                <a:cubicBezTo>
                  <a:pt x="1517005" y="235198"/>
                  <a:pt x="1516732" y="235669"/>
                  <a:pt x="1516187" y="236414"/>
                </a:cubicBezTo>
                <a:cubicBezTo>
                  <a:pt x="1515443" y="237406"/>
                  <a:pt x="1514835" y="238373"/>
                  <a:pt x="1514364" y="239316"/>
                </a:cubicBezTo>
                <a:cubicBezTo>
                  <a:pt x="1513892" y="240258"/>
                  <a:pt x="1513533" y="241375"/>
                  <a:pt x="1513285" y="242664"/>
                </a:cubicBezTo>
                <a:cubicBezTo>
                  <a:pt x="1511548" y="252239"/>
                  <a:pt x="1510680" y="261119"/>
                  <a:pt x="1510680" y="269305"/>
                </a:cubicBezTo>
                <a:cubicBezTo>
                  <a:pt x="1510680" y="273273"/>
                  <a:pt x="1510953" y="277713"/>
                  <a:pt x="1511499" y="282625"/>
                </a:cubicBezTo>
                <a:cubicBezTo>
                  <a:pt x="1511548" y="282972"/>
                  <a:pt x="1511610" y="283505"/>
                  <a:pt x="1511685" y="284225"/>
                </a:cubicBezTo>
                <a:cubicBezTo>
                  <a:pt x="1511759" y="284944"/>
                  <a:pt x="1511747" y="285403"/>
                  <a:pt x="1511648" y="285601"/>
                </a:cubicBezTo>
                <a:cubicBezTo>
                  <a:pt x="1511449" y="286147"/>
                  <a:pt x="1510779" y="287090"/>
                  <a:pt x="1509638" y="288429"/>
                </a:cubicBezTo>
                <a:cubicBezTo>
                  <a:pt x="1508497" y="289768"/>
                  <a:pt x="1507319" y="290996"/>
                  <a:pt x="1506104" y="292113"/>
                </a:cubicBezTo>
                <a:cubicBezTo>
                  <a:pt x="1504888" y="293229"/>
                  <a:pt x="1504057" y="293787"/>
                  <a:pt x="1503611" y="293787"/>
                </a:cubicBezTo>
                <a:cubicBezTo>
                  <a:pt x="1503264" y="293787"/>
                  <a:pt x="1502631" y="292609"/>
                  <a:pt x="1501713" y="290252"/>
                </a:cubicBezTo>
                <a:cubicBezTo>
                  <a:pt x="1500795" y="287896"/>
                  <a:pt x="1500213" y="285924"/>
                  <a:pt x="1499964" y="284336"/>
                </a:cubicBezTo>
                <a:cubicBezTo>
                  <a:pt x="1498476" y="284237"/>
                  <a:pt x="1497261" y="284187"/>
                  <a:pt x="1496318" y="284187"/>
                </a:cubicBezTo>
                <a:lnTo>
                  <a:pt x="1493416" y="284262"/>
                </a:lnTo>
                <a:cubicBezTo>
                  <a:pt x="1491630" y="284311"/>
                  <a:pt x="1488058" y="284683"/>
                  <a:pt x="1482700" y="285378"/>
                </a:cubicBezTo>
                <a:cubicBezTo>
                  <a:pt x="1483246" y="304626"/>
                  <a:pt x="1483891" y="316037"/>
                  <a:pt x="1484635" y="319608"/>
                </a:cubicBezTo>
                <a:cubicBezTo>
                  <a:pt x="1484685" y="319757"/>
                  <a:pt x="1484710" y="319956"/>
                  <a:pt x="1484710" y="320204"/>
                </a:cubicBezTo>
                <a:cubicBezTo>
                  <a:pt x="1484710" y="321394"/>
                  <a:pt x="1484288" y="322945"/>
                  <a:pt x="1483444" y="324855"/>
                </a:cubicBezTo>
                <a:cubicBezTo>
                  <a:pt x="1482601" y="326765"/>
                  <a:pt x="1481659" y="328464"/>
                  <a:pt x="1480617" y="329952"/>
                </a:cubicBezTo>
                <a:cubicBezTo>
                  <a:pt x="1479575" y="331440"/>
                  <a:pt x="1478806" y="332184"/>
                  <a:pt x="1478310" y="332184"/>
                </a:cubicBezTo>
                <a:cubicBezTo>
                  <a:pt x="1477814" y="332184"/>
                  <a:pt x="1476995" y="331378"/>
                  <a:pt x="1475854" y="329766"/>
                </a:cubicBezTo>
                <a:cubicBezTo>
                  <a:pt x="1474713" y="328154"/>
                  <a:pt x="1473659" y="326368"/>
                  <a:pt x="1472692" y="324408"/>
                </a:cubicBezTo>
                <a:cubicBezTo>
                  <a:pt x="1471724" y="322449"/>
                  <a:pt x="1471216" y="321047"/>
                  <a:pt x="1471166" y="320204"/>
                </a:cubicBezTo>
                <a:cubicBezTo>
                  <a:pt x="1471117" y="319559"/>
                  <a:pt x="1471340" y="317773"/>
                  <a:pt x="1471836" y="314846"/>
                </a:cubicBezTo>
                <a:cubicBezTo>
                  <a:pt x="1472382" y="311473"/>
                  <a:pt x="1472828" y="308322"/>
                  <a:pt x="1473175" y="305395"/>
                </a:cubicBezTo>
                <a:cubicBezTo>
                  <a:pt x="1473523" y="302468"/>
                  <a:pt x="1473771" y="299145"/>
                  <a:pt x="1473920" y="295424"/>
                </a:cubicBezTo>
                <a:lnTo>
                  <a:pt x="1474143" y="286569"/>
                </a:lnTo>
                <a:cubicBezTo>
                  <a:pt x="1466354" y="287660"/>
                  <a:pt x="1460351" y="288578"/>
                  <a:pt x="1456135" y="289322"/>
                </a:cubicBezTo>
                <a:cubicBezTo>
                  <a:pt x="1455738" y="291009"/>
                  <a:pt x="1455118" y="292757"/>
                  <a:pt x="1454274" y="294568"/>
                </a:cubicBezTo>
                <a:cubicBezTo>
                  <a:pt x="1453431" y="296379"/>
                  <a:pt x="1452786" y="297309"/>
                  <a:pt x="1452340" y="297359"/>
                </a:cubicBezTo>
                <a:cubicBezTo>
                  <a:pt x="1451744" y="297359"/>
                  <a:pt x="1450963" y="296664"/>
                  <a:pt x="1449995" y="295275"/>
                </a:cubicBezTo>
                <a:cubicBezTo>
                  <a:pt x="1449028" y="293886"/>
                  <a:pt x="1448147" y="292435"/>
                  <a:pt x="1447354" y="290922"/>
                </a:cubicBezTo>
                <a:cubicBezTo>
                  <a:pt x="1446560" y="289409"/>
                  <a:pt x="1446039" y="288429"/>
                  <a:pt x="1445791" y="287983"/>
                </a:cubicBezTo>
                <a:cubicBezTo>
                  <a:pt x="1445841" y="287288"/>
                  <a:pt x="1445977" y="285651"/>
                  <a:pt x="1446200" y="283071"/>
                </a:cubicBezTo>
                <a:cubicBezTo>
                  <a:pt x="1446424" y="280492"/>
                  <a:pt x="1446634" y="277192"/>
                  <a:pt x="1446833" y="273174"/>
                </a:cubicBezTo>
                <a:cubicBezTo>
                  <a:pt x="1447031" y="269156"/>
                  <a:pt x="1447130" y="265013"/>
                  <a:pt x="1447130" y="260747"/>
                </a:cubicBezTo>
                <a:cubicBezTo>
                  <a:pt x="1447130" y="255290"/>
                  <a:pt x="1446907" y="250031"/>
                  <a:pt x="1446461" y="244971"/>
                </a:cubicBezTo>
                <a:cubicBezTo>
                  <a:pt x="1446262" y="242937"/>
                  <a:pt x="1445766" y="240469"/>
                  <a:pt x="1444972" y="237567"/>
                </a:cubicBezTo>
                <a:cubicBezTo>
                  <a:pt x="1444179" y="234665"/>
                  <a:pt x="1443360" y="232544"/>
                  <a:pt x="1442517" y="231205"/>
                </a:cubicBezTo>
                <a:lnTo>
                  <a:pt x="1444228" y="230088"/>
                </a:lnTo>
                <a:cubicBezTo>
                  <a:pt x="1444972" y="230833"/>
                  <a:pt x="1446473" y="232296"/>
                  <a:pt x="1448730" y="234479"/>
                </a:cubicBezTo>
                <a:cubicBezTo>
                  <a:pt x="1450988" y="236662"/>
                  <a:pt x="1452612" y="238200"/>
                  <a:pt x="1453604" y="239092"/>
                </a:cubicBezTo>
                <a:cubicBezTo>
                  <a:pt x="1461145" y="238249"/>
                  <a:pt x="1467991" y="237381"/>
                  <a:pt x="1474143" y="236488"/>
                </a:cubicBezTo>
                <a:cubicBezTo>
                  <a:pt x="1474093" y="235793"/>
                  <a:pt x="1474068" y="234801"/>
                  <a:pt x="1474068" y="233511"/>
                </a:cubicBezTo>
                <a:cubicBezTo>
                  <a:pt x="1474019" y="232420"/>
                  <a:pt x="1473969" y="231279"/>
                  <a:pt x="1473920" y="230088"/>
                </a:cubicBezTo>
                <a:cubicBezTo>
                  <a:pt x="1473870" y="228898"/>
                  <a:pt x="1473796" y="227682"/>
                  <a:pt x="1473696" y="226442"/>
                </a:cubicBezTo>
                <a:cubicBezTo>
                  <a:pt x="1473448" y="222374"/>
                  <a:pt x="1472927" y="218802"/>
                  <a:pt x="1472134" y="215726"/>
                </a:cubicBezTo>
                <a:cubicBezTo>
                  <a:pt x="1471340" y="212651"/>
                  <a:pt x="1470521" y="210145"/>
                  <a:pt x="1469678" y="208211"/>
                </a:cubicBezTo>
                <a:cubicBezTo>
                  <a:pt x="1468834" y="206276"/>
                  <a:pt x="1468413" y="205408"/>
                  <a:pt x="1468413" y="205606"/>
                </a:cubicBezTo>
                <a:close/>
                <a:moveTo>
                  <a:pt x="1854920" y="201067"/>
                </a:moveTo>
                <a:cubicBezTo>
                  <a:pt x="1855763" y="201513"/>
                  <a:pt x="1857549" y="202456"/>
                  <a:pt x="1860277" y="203895"/>
                </a:cubicBezTo>
                <a:cubicBezTo>
                  <a:pt x="1863006" y="205333"/>
                  <a:pt x="1865623" y="206871"/>
                  <a:pt x="1868128" y="208508"/>
                </a:cubicBezTo>
                <a:cubicBezTo>
                  <a:pt x="1870633" y="210145"/>
                  <a:pt x="1871861" y="211311"/>
                  <a:pt x="1871812" y="212006"/>
                </a:cubicBezTo>
                <a:cubicBezTo>
                  <a:pt x="1871812" y="212353"/>
                  <a:pt x="1871712" y="212663"/>
                  <a:pt x="1871514" y="212936"/>
                </a:cubicBezTo>
                <a:cubicBezTo>
                  <a:pt x="1871316" y="213209"/>
                  <a:pt x="1870993" y="213568"/>
                  <a:pt x="1870546" y="214015"/>
                </a:cubicBezTo>
                <a:cubicBezTo>
                  <a:pt x="1869951" y="214561"/>
                  <a:pt x="1869443" y="215131"/>
                  <a:pt x="1869021" y="215726"/>
                </a:cubicBezTo>
                <a:cubicBezTo>
                  <a:pt x="1868599" y="216322"/>
                  <a:pt x="1868240" y="217091"/>
                  <a:pt x="1867942" y="218033"/>
                </a:cubicBezTo>
                <a:cubicBezTo>
                  <a:pt x="1867644" y="219224"/>
                  <a:pt x="1867372" y="220911"/>
                  <a:pt x="1867124" y="223093"/>
                </a:cubicBezTo>
                <a:lnTo>
                  <a:pt x="1871812" y="221977"/>
                </a:lnTo>
                <a:cubicBezTo>
                  <a:pt x="1876028" y="220935"/>
                  <a:pt x="1879067" y="219869"/>
                  <a:pt x="1880927" y="218777"/>
                </a:cubicBezTo>
                <a:cubicBezTo>
                  <a:pt x="1882788" y="217686"/>
                  <a:pt x="1883767" y="217140"/>
                  <a:pt x="1883867" y="217140"/>
                </a:cubicBezTo>
                <a:cubicBezTo>
                  <a:pt x="1884115" y="217140"/>
                  <a:pt x="1885888" y="218232"/>
                  <a:pt x="1889187" y="220415"/>
                </a:cubicBezTo>
                <a:cubicBezTo>
                  <a:pt x="1892486" y="222597"/>
                  <a:pt x="1894731" y="224086"/>
                  <a:pt x="1895922" y="224879"/>
                </a:cubicBezTo>
                <a:lnTo>
                  <a:pt x="1894285" y="227484"/>
                </a:lnTo>
                <a:cubicBezTo>
                  <a:pt x="1893987" y="227434"/>
                  <a:pt x="1893206" y="227360"/>
                  <a:pt x="1891940" y="227261"/>
                </a:cubicBezTo>
                <a:cubicBezTo>
                  <a:pt x="1890676" y="227161"/>
                  <a:pt x="1889175" y="227112"/>
                  <a:pt x="1887438" y="227112"/>
                </a:cubicBezTo>
                <a:cubicBezTo>
                  <a:pt x="1884363" y="227112"/>
                  <a:pt x="1881237" y="227310"/>
                  <a:pt x="1878062" y="227707"/>
                </a:cubicBezTo>
                <a:cubicBezTo>
                  <a:pt x="1875036" y="228104"/>
                  <a:pt x="1871216" y="228724"/>
                  <a:pt x="1866602" y="229567"/>
                </a:cubicBezTo>
                <a:cubicBezTo>
                  <a:pt x="1866305" y="234380"/>
                  <a:pt x="1866082" y="239266"/>
                  <a:pt x="1865933" y="244227"/>
                </a:cubicBezTo>
                <a:lnTo>
                  <a:pt x="1883792" y="241623"/>
                </a:lnTo>
                <a:cubicBezTo>
                  <a:pt x="1886273" y="241275"/>
                  <a:pt x="1888518" y="240692"/>
                  <a:pt x="1890527" y="239874"/>
                </a:cubicBezTo>
                <a:cubicBezTo>
                  <a:pt x="1892536" y="239055"/>
                  <a:pt x="1894557" y="238100"/>
                  <a:pt x="1896591" y="237009"/>
                </a:cubicBezTo>
                <a:cubicBezTo>
                  <a:pt x="1897782" y="236364"/>
                  <a:pt x="1898526" y="236042"/>
                  <a:pt x="1898824" y="236042"/>
                </a:cubicBezTo>
                <a:cubicBezTo>
                  <a:pt x="1899270" y="236042"/>
                  <a:pt x="1900300" y="236761"/>
                  <a:pt x="1901912" y="238200"/>
                </a:cubicBezTo>
                <a:cubicBezTo>
                  <a:pt x="1903524" y="239638"/>
                  <a:pt x="1905062" y="241151"/>
                  <a:pt x="1906526" y="242739"/>
                </a:cubicBezTo>
                <a:cubicBezTo>
                  <a:pt x="1907989" y="244326"/>
                  <a:pt x="1908721" y="245343"/>
                  <a:pt x="1908721" y="245790"/>
                </a:cubicBezTo>
                <a:cubicBezTo>
                  <a:pt x="1908721" y="246385"/>
                  <a:pt x="1908535" y="246832"/>
                  <a:pt x="1908163" y="247129"/>
                </a:cubicBezTo>
                <a:cubicBezTo>
                  <a:pt x="1907791" y="247427"/>
                  <a:pt x="1907059" y="247799"/>
                  <a:pt x="1905968" y="248245"/>
                </a:cubicBezTo>
                <a:cubicBezTo>
                  <a:pt x="1903636" y="249188"/>
                  <a:pt x="1901180" y="250478"/>
                  <a:pt x="1898601" y="252115"/>
                </a:cubicBezTo>
                <a:cubicBezTo>
                  <a:pt x="1896021" y="253752"/>
                  <a:pt x="1892896" y="256431"/>
                  <a:pt x="1889224" y="260152"/>
                </a:cubicBezTo>
                <a:lnTo>
                  <a:pt x="1886099" y="258663"/>
                </a:lnTo>
                <a:cubicBezTo>
                  <a:pt x="1886347" y="258316"/>
                  <a:pt x="1886893" y="257560"/>
                  <a:pt x="1887736" y="256394"/>
                </a:cubicBezTo>
                <a:cubicBezTo>
                  <a:pt x="1888580" y="255228"/>
                  <a:pt x="1889386" y="253913"/>
                  <a:pt x="1890155" y="252450"/>
                </a:cubicBezTo>
                <a:cubicBezTo>
                  <a:pt x="1890924" y="250986"/>
                  <a:pt x="1891308" y="249759"/>
                  <a:pt x="1891308" y="248766"/>
                </a:cubicBezTo>
                <a:cubicBezTo>
                  <a:pt x="1891308" y="248221"/>
                  <a:pt x="1891072" y="247836"/>
                  <a:pt x="1890601" y="247613"/>
                </a:cubicBezTo>
                <a:cubicBezTo>
                  <a:pt x="1890130" y="247390"/>
                  <a:pt x="1889348" y="247278"/>
                  <a:pt x="1888257" y="247278"/>
                </a:cubicBezTo>
                <a:cubicBezTo>
                  <a:pt x="1886769" y="247278"/>
                  <a:pt x="1882750" y="247700"/>
                  <a:pt x="1876202" y="248543"/>
                </a:cubicBezTo>
                <a:cubicBezTo>
                  <a:pt x="1869654" y="249386"/>
                  <a:pt x="1862423" y="250441"/>
                  <a:pt x="1854510" y="251706"/>
                </a:cubicBezTo>
                <a:cubicBezTo>
                  <a:pt x="1846598" y="252971"/>
                  <a:pt x="1839739" y="254199"/>
                  <a:pt x="1833935" y="255389"/>
                </a:cubicBezTo>
                <a:lnTo>
                  <a:pt x="1824856" y="248915"/>
                </a:lnTo>
                <a:lnTo>
                  <a:pt x="1825972" y="247055"/>
                </a:lnTo>
                <a:cubicBezTo>
                  <a:pt x="1825972" y="247104"/>
                  <a:pt x="1826853" y="247241"/>
                  <a:pt x="1828614" y="247464"/>
                </a:cubicBezTo>
                <a:cubicBezTo>
                  <a:pt x="1830375" y="247687"/>
                  <a:pt x="1832322" y="247799"/>
                  <a:pt x="1834456" y="247799"/>
                </a:cubicBezTo>
                <a:cubicBezTo>
                  <a:pt x="1836341" y="247799"/>
                  <a:pt x="1838176" y="247700"/>
                  <a:pt x="1839962" y="247501"/>
                </a:cubicBezTo>
                <a:cubicBezTo>
                  <a:pt x="1845866" y="246906"/>
                  <a:pt x="1851745" y="246187"/>
                  <a:pt x="1857598" y="245343"/>
                </a:cubicBezTo>
                <a:cubicBezTo>
                  <a:pt x="1857598" y="244698"/>
                  <a:pt x="1857673" y="243632"/>
                  <a:pt x="1857822" y="242143"/>
                </a:cubicBezTo>
                <a:lnTo>
                  <a:pt x="1858417" y="231279"/>
                </a:lnTo>
                <a:cubicBezTo>
                  <a:pt x="1853605" y="232321"/>
                  <a:pt x="1849983" y="233164"/>
                  <a:pt x="1847552" y="233809"/>
                </a:cubicBezTo>
                <a:cubicBezTo>
                  <a:pt x="1845370" y="234355"/>
                  <a:pt x="1843460" y="234925"/>
                  <a:pt x="1841823" y="235521"/>
                </a:cubicBezTo>
                <a:cubicBezTo>
                  <a:pt x="1840186" y="236116"/>
                  <a:pt x="1839367" y="236438"/>
                  <a:pt x="1839367" y="236488"/>
                </a:cubicBezTo>
                <a:cubicBezTo>
                  <a:pt x="1837035" y="235446"/>
                  <a:pt x="1834952" y="234392"/>
                  <a:pt x="1833116" y="233325"/>
                </a:cubicBezTo>
                <a:cubicBezTo>
                  <a:pt x="1831281" y="232259"/>
                  <a:pt x="1829842" y="231391"/>
                  <a:pt x="1828800" y="230721"/>
                </a:cubicBezTo>
                <a:cubicBezTo>
                  <a:pt x="1827758" y="230051"/>
                  <a:pt x="1827114" y="229617"/>
                  <a:pt x="1826866" y="229419"/>
                </a:cubicBezTo>
                <a:lnTo>
                  <a:pt x="1827982" y="226889"/>
                </a:lnTo>
                <a:cubicBezTo>
                  <a:pt x="1828279" y="226938"/>
                  <a:pt x="1829024" y="227025"/>
                  <a:pt x="1830214" y="227149"/>
                </a:cubicBezTo>
                <a:cubicBezTo>
                  <a:pt x="1831405" y="227273"/>
                  <a:pt x="1832918" y="227335"/>
                  <a:pt x="1834753" y="227335"/>
                </a:cubicBezTo>
                <a:cubicBezTo>
                  <a:pt x="1835448" y="227335"/>
                  <a:pt x="1836787" y="227285"/>
                  <a:pt x="1838772" y="227186"/>
                </a:cubicBezTo>
                <a:cubicBezTo>
                  <a:pt x="1844278" y="226938"/>
                  <a:pt x="1850901" y="226144"/>
                  <a:pt x="1858640" y="224805"/>
                </a:cubicBezTo>
                <a:lnTo>
                  <a:pt x="1858640" y="221754"/>
                </a:lnTo>
                <a:cubicBezTo>
                  <a:pt x="1858640" y="217289"/>
                  <a:pt x="1858442" y="214164"/>
                  <a:pt x="1858045" y="212378"/>
                </a:cubicBezTo>
                <a:cubicBezTo>
                  <a:pt x="1857747" y="210989"/>
                  <a:pt x="1857202" y="209612"/>
                  <a:pt x="1856408" y="208248"/>
                </a:cubicBezTo>
                <a:cubicBezTo>
                  <a:pt x="1855614" y="206884"/>
                  <a:pt x="1854858" y="205767"/>
                  <a:pt x="1854138" y="204899"/>
                </a:cubicBezTo>
                <a:cubicBezTo>
                  <a:pt x="1853419" y="204031"/>
                  <a:pt x="1852935" y="203473"/>
                  <a:pt x="1852687" y="203225"/>
                </a:cubicBezTo>
                <a:close/>
                <a:moveTo>
                  <a:pt x="715491" y="100608"/>
                </a:moveTo>
                <a:lnTo>
                  <a:pt x="718170" y="101054"/>
                </a:lnTo>
                <a:cubicBezTo>
                  <a:pt x="718071" y="101699"/>
                  <a:pt x="717823" y="103163"/>
                  <a:pt x="717426" y="105445"/>
                </a:cubicBezTo>
                <a:cubicBezTo>
                  <a:pt x="717029" y="107727"/>
                  <a:pt x="716533" y="110158"/>
                  <a:pt x="715938" y="112737"/>
                </a:cubicBezTo>
                <a:cubicBezTo>
                  <a:pt x="715343" y="115317"/>
                  <a:pt x="714772" y="117227"/>
                  <a:pt x="714226" y="118467"/>
                </a:cubicBezTo>
                <a:cubicBezTo>
                  <a:pt x="713631" y="119807"/>
                  <a:pt x="712044" y="121531"/>
                  <a:pt x="709464" y="123639"/>
                </a:cubicBezTo>
                <a:cubicBezTo>
                  <a:pt x="706884" y="125747"/>
                  <a:pt x="704267" y="127558"/>
                  <a:pt x="701613" y="129071"/>
                </a:cubicBezTo>
                <a:cubicBezTo>
                  <a:pt x="698959" y="130584"/>
                  <a:pt x="697310" y="131192"/>
                  <a:pt x="696665" y="130894"/>
                </a:cubicBezTo>
                <a:cubicBezTo>
                  <a:pt x="696169" y="130597"/>
                  <a:pt x="695747" y="129716"/>
                  <a:pt x="695400" y="128253"/>
                </a:cubicBezTo>
                <a:cubicBezTo>
                  <a:pt x="695052" y="126789"/>
                  <a:pt x="694879" y="125189"/>
                  <a:pt x="694879" y="123453"/>
                </a:cubicBezTo>
                <a:cubicBezTo>
                  <a:pt x="694879" y="121121"/>
                  <a:pt x="695152" y="119385"/>
                  <a:pt x="695697" y="118244"/>
                </a:cubicBezTo>
                <a:cubicBezTo>
                  <a:pt x="695797" y="117996"/>
                  <a:pt x="696045" y="117798"/>
                  <a:pt x="696441" y="117649"/>
                </a:cubicBezTo>
                <a:cubicBezTo>
                  <a:pt x="696838" y="117500"/>
                  <a:pt x="697310" y="117376"/>
                  <a:pt x="697855" y="117277"/>
                </a:cubicBezTo>
                <a:cubicBezTo>
                  <a:pt x="699691" y="116830"/>
                  <a:pt x="701464" y="116198"/>
                  <a:pt x="703176" y="115379"/>
                </a:cubicBezTo>
                <a:cubicBezTo>
                  <a:pt x="704887" y="114561"/>
                  <a:pt x="706847" y="112973"/>
                  <a:pt x="709055" y="110617"/>
                </a:cubicBezTo>
                <a:cubicBezTo>
                  <a:pt x="711262" y="108260"/>
                  <a:pt x="713408" y="104924"/>
                  <a:pt x="715491" y="100608"/>
                </a:cubicBezTo>
                <a:close/>
                <a:moveTo>
                  <a:pt x="739230" y="99492"/>
                </a:moveTo>
                <a:cubicBezTo>
                  <a:pt x="740321" y="102518"/>
                  <a:pt x="741239" y="105494"/>
                  <a:pt x="741983" y="108421"/>
                </a:cubicBezTo>
                <a:cubicBezTo>
                  <a:pt x="742727" y="111348"/>
                  <a:pt x="743099" y="113556"/>
                  <a:pt x="743099" y="115044"/>
                </a:cubicBezTo>
                <a:cubicBezTo>
                  <a:pt x="743099" y="115441"/>
                  <a:pt x="743074" y="115714"/>
                  <a:pt x="743025" y="115863"/>
                </a:cubicBezTo>
                <a:cubicBezTo>
                  <a:pt x="742727" y="117202"/>
                  <a:pt x="742169" y="118889"/>
                  <a:pt x="741350" y="120923"/>
                </a:cubicBezTo>
                <a:cubicBezTo>
                  <a:pt x="740532" y="122957"/>
                  <a:pt x="739639" y="124730"/>
                  <a:pt x="738671" y="126244"/>
                </a:cubicBezTo>
                <a:cubicBezTo>
                  <a:pt x="737704" y="127757"/>
                  <a:pt x="736824" y="128513"/>
                  <a:pt x="736030" y="128513"/>
                </a:cubicBezTo>
                <a:cubicBezTo>
                  <a:pt x="735434" y="128513"/>
                  <a:pt x="734604" y="128054"/>
                  <a:pt x="733537" y="127137"/>
                </a:cubicBezTo>
                <a:cubicBezTo>
                  <a:pt x="732470" y="126219"/>
                  <a:pt x="731540" y="125078"/>
                  <a:pt x="730746" y="123713"/>
                </a:cubicBezTo>
                <a:cubicBezTo>
                  <a:pt x="729952" y="122349"/>
                  <a:pt x="729556" y="121022"/>
                  <a:pt x="729556" y="119732"/>
                </a:cubicBezTo>
                <a:cubicBezTo>
                  <a:pt x="729556" y="119087"/>
                  <a:pt x="729704" y="118418"/>
                  <a:pt x="730002" y="117723"/>
                </a:cubicBezTo>
                <a:cubicBezTo>
                  <a:pt x="730151" y="117525"/>
                  <a:pt x="730920" y="116805"/>
                  <a:pt x="732309" y="115565"/>
                </a:cubicBezTo>
                <a:cubicBezTo>
                  <a:pt x="733698" y="114325"/>
                  <a:pt x="734839" y="112663"/>
                  <a:pt x="735732" y="110579"/>
                </a:cubicBezTo>
                <a:cubicBezTo>
                  <a:pt x="736575" y="108645"/>
                  <a:pt x="736997" y="106412"/>
                  <a:pt x="736997" y="103882"/>
                </a:cubicBezTo>
                <a:cubicBezTo>
                  <a:pt x="736997" y="102940"/>
                  <a:pt x="736948" y="102096"/>
                  <a:pt x="736848" y="101352"/>
                </a:cubicBezTo>
                <a:cubicBezTo>
                  <a:pt x="736749" y="100608"/>
                  <a:pt x="736675" y="100137"/>
                  <a:pt x="736625" y="99938"/>
                </a:cubicBezTo>
                <a:close/>
                <a:moveTo>
                  <a:pt x="754336" y="97185"/>
                </a:moveTo>
                <a:lnTo>
                  <a:pt x="755973" y="98301"/>
                </a:lnTo>
                <a:cubicBezTo>
                  <a:pt x="760686" y="101625"/>
                  <a:pt x="764419" y="104366"/>
                  <a:pt x="767172" y="106524"/>
                </a:cubicBezTo>
                <a:cubicBezTo>
                  <a:pt x="769925" y="108682"/>
                  <a:pt x="771525" y="110356"/>
                  <a:pt x="771972" y="111547"/>
                </a:cubicBezTo>
                <a:cubicBezTo>
                  <a:pt x="772071" y="111745"/>
                  <a:pt x="772120" y="112167"/>
                  <a:pt x="772120" y="112812"/>
                </a:cubicBezTo>
                <a:cubicBezTo>
                  <a:pt x="772120" y="114250"/>
                  <a:pt x="771761" y="116123"/>
                  <a:pt x="771042" y="118430"/>
                </a:cubicBezTo>
                <a:cubicBezTo>
                  <a:pt x="770322" y="120737"/>
                  <a:pt x="769442" y="122759"/>
                  <a:pt x="768400" y="124495"/>
                </a:cubicBezTo>
                <a:cubicBezTo>
                  <a:pt x="767358" y="126231"/>
                  <a:pt x="766366" y="127099"/>
                  <a:pt x="765423" y="127099"/>
                </a:cubicBezTo>
                <a:cubicBezTo>
                  <a:pt x="765076" y="127099"/>
                  <a:pt x="764716" y="126653"/>
                  <a:pt x="764344" y="125760"/>
                </a:cubicBezTo>
                <a:cubicBezTo>
                  <a:pt x="763972" y="124867"/>
                  <a:pt x="763439" y="123329"/>
                  <a:pt x="762744" y="121146"/>
                </a:cubicBezTo>
                <a:cubicBezTo>
                  <a:pt x="761405" y="116731"/>
                  <a:pt x="759966" y="112688"/>
                  <a:pt x="758428" y="109017"/>
                </a:cubicBezTo>
                <a:cubicBezTo>
                  <a:pt x="756890" y="105346"/>
                  <a:pt x="754832" y="101873"/>
                  <a:pt x="752252" y="98599"/>
                </a:cubicBezTo>
                <a:close/>
                <a:moveTo>
                  <a:pt x="777330" y="97036"/>
                </a:moveTo>
                <a:cubicBezTo>
                  <a:pt x="785168" y="99765"/>
                  <a:pt x="791716" y="102344"/>
                  <a:pt x="796975" y="104775"/>
                </a:cubicBezTo>
                <a:cubicBezTo>
                  <a:pt x="802233" y="107206"/>
                  <a:pt x="805458" y="109215"/>
                  <a:pt x="806649" y="110803"/>
                </a:cubicBezTo>
                <a:cubicBezTo>
                  <a:pt x="807194" y="111547"/>
                  <a:pt x="807604" y="112799"/>
                  <a:pt x="807876" y="114561"/>
                </a:cubicBezTo>
                <a:cubicBezTo>
                  <a:pt x="808149" y="116322"/>
                  <a:pt x="808286" y="118244"/>
                  <a:pt x="808286" y="120328"/>
                </a:cubicBezTo>
                <a:cubicBezTo>
                  <a:pt x="808286" y="122808"/>
                  <a:pt x="808112" y="125041"/>
                  <a:pt x="807765" y="127025"/>
                </a:cubicBezTo>
                <a:cubicBezTo>
                  <a:pt x="807418" y="129009"/>
                  <a:pt x="806996" y="130026"/>
                  <a:pt x="806500" y="130076"/>
                </a:cubicBezTo>
                <a:cubicBezTo>
                  <a:pt x="806301" y="130126"/>
                  <a:pt x="805768" y="129642"/>
                  <a:pt x="804900" y="128625"/>
                </a:cubicBezTo>
                <a:cubicBezTo>
                  <a:pt x="804032" y="127608"/>
                  <a:pt x="803027" y="126380"/>
                  <a:pt x="801886" y="124941"/>
                </a:cubicBezTo>
                <a:cubicBezTo>
                  <a:pt x="797322" y="119286"/>
                  <a:pt x="792956" y="114263"/>
                  <a:pt x="788789" y="109872"/>
                </a:cubicBezTo>
                <a:cubicBezTo>
                  <a:pt x="784622" y="105482"/>
                  <a:pt x="780232" y="101972"/>
                  <a:pt x="775618" y="99343"/>
                </a:cubicBezTo>
                <a:close/>
                <a:moveTo>
                  <a:pt x="1438350" y="94357"/>
                </a:moveTo>
                <a:lnTo>
                  <a:pt x="1439689" y="96664"/>
                </a:lnTo>
                <a:cubicBezTo>
                  <a:pt x="1432645" y="101327"/>
                  <a:pt x="1426518" y="105656"/>
                  <a:pt x="1421309" y="109649"/>
                </a:cubicBezTo>
                <a:cubicBezTo>
                  <a:pt x="1416100" y="113643"/>
                  <a:pt x="1412379" y="116706"/>
                  <a:pt x="1410147" y="118839"/>
                </a:cubicBezTo>
                <a:cubicBezTo>
                  <a:pt x="1408609" y="120278"/>
                  <a:pt x="1406984" y="122027"/>
                  <a:pt x="1405273" y="124086"/>
                </a:cubicBezTo>
                <a:cubicBezTo>
                  <a:pt x="1403561" y="126144"/>
                  <a:pt x="1402457" y="127496"/>
                  <a:pt x="1401961" y="128141"/>
                </a:cubicBezTo>
                <a:lnTo>
                  <a:pt x="1384176" y="116086"/>
                </a:lnTo>
                <a:lnTo>
                  <a:pt x="1385888" y="113333"/>
                </a:lnTo>
                <a:cubicBezTo>
                  <a:pt x="1386086" y="113382"/>
                  <a:pt x="1386545" y="113469"/>
                  <a:pt x="1387264" y="113593"/>
                </a:cubicBezTo>
                <a:cubicBezTo>
                  <a:pt x="1387984" y="113717"/>
                  <a:pt x="1388889" y="113779"/>
                  <a:pt x="1389980" y="113779"/>
                </a:cubicBezTo>
                <a:cubicBezTo>
                  <a:pt x="1392114" y="113779"/>
                  <a:pt x="1394396" y="113482"/>
                  <a:pt x="1396827" y="112886"/>
                </a:cubicBezTo>
                <a:cubicBezTo>
                  <a:pt x="1400795" y="111894"/>
                  <a:pt x="1405856" y="110021"/>
                  <a:pt x="1412007" y="107268"/>
                </a:cubicBezTo>
                <a:cubicBezTo>
                  <a:pt x="1418159" y="104515"/>
                  <a:pt x="1424087" y="101687"/>
                  <a:pt x="1429792" y="98785"/>
                </a:cubicBezTo>
                <a:cubicBezTo>
                  <a:pt x="1435497" y="95883"/>
                  <a:pt x="1438350" y="94407"/>
                  <a:pt x="1438350" y="94357"/>
                </a:cubicBezTo>
                <a:close/>
                <a:moveTo>
                  <a:pt x="1824931" y="88404"/>
                </a:moveTo>
                <a:lnTo>
                  <a:pt x="1826493" y="90041"/>
                </a:lnTo>
                <a:cubicBezTo>
                  <a:pt x="1820292" y="93911"/>
                  <a:pt x="1814922" y="97619"/>
                  <a:pt x="1810383" y="101166"/>
                </a:cubicBezTo>
                <a:cubicBezTo>
                  <a:pt x="1805844" y="104713"/>
                  <a:pt x="1801490" y="108322"/>
                  <a:pt x="1797323" y="111993"/>
                </a:cubicBezTo>
                <a:lnTo>
                  <a:pt x="1794421" y="114449"/>
                </a:lnTo>
                <a:cubicBezTo>
                  <a:pt x="1792635" y="115888"/>
                  <a:pt x="1790713" y="117649"/>
                  <a:pt x="1788654" y="119732"/>
                </a:cubicBezTo>
                <a:cubicBezTo>
                  <a:pt x="1786595" y="121816"/>
                  <a:pt x="1785268" y="123180"/>
                  <a:pt x="1784673" y="123825"/>
                </a:cubicBezTo>
                <a:lnTo>
                  <a:pt x="1764506" y="111472"/>
                </a:lnTo>
                <a:lnTo>
                  <a:pt x="1766367" y="108570"/>
                </a:lnTo>
                <a:cubicBezTo>
                  <a:pt x="1766367" y="108620"/>
                  <a:pt x="1766875" y="108756"/>
                  <a:pt x="1767892" y="108980"/>
                </a:cubicBezTo>
                <a:cubicBezTo>
                  <a:pt x="1768909" y="109203"/>
                  <a:pt x="1770137" y="109314"/>
                  <a:pt x="1771576" y="109314"/>
                </a:cubicBezTo>
                <a:cubicBezTo>
                  <a:pt x="1773560" y="109314"/>
                  <a:pt x="1775743" y="109042"/>
                  <a:pt x="1778124" y="108496"/>
                </a:cubicBezTo>
                <a:cubicBezTo>
                  <a:pt x="1782589" y="107404"/>
                  <a:pt x="1788294" y="105370"/>
                  <a:pt x="1795240" y="102394"/>
                </a:cubicBezTo>
                <a:cubicBezTo>
                  <a:pt x="1802185" y="99417"/>
                  <a:pt x="1808870" y="96354"/>
                  <a:pt x="1815294" y="93204"/>
                </a:cubicBezTo>
                <a:cubicBezTo>
                  <a:pt x="1821718" y="90054"/>
                  <a:pt x="1824931" y="88454"/>
                  <a:pt x="1824931" y="88404"/>
                </a:cubicBezTo>
                <a:close/>
                <a:moveTo>
                  <a:pt x="1868016" y="87958"/>
                </a:moveTo>
                <a:cubicBezTo>
                  <a:pt x="1866181" y="87958"/>
                  <a:pt x="1862560" y="88330"/>
                  <a:pt x="1857152" y="89074"/>
                </a:cubicBezTo>
                <a:cubicBezTo>
                  <a:pt x="1851744" y="89818"/>
                  <a:pt x="1845791" y="90884"/>
                  <a:pt x="1839293" y="92274"/>
                </a:cubicBezTo>
                <a:cubicBezTo>
                  <a:pt x="1839590" y="101600"/>
                  <a:pt x="1840037" y="108421"/>
                  <a:pt x="1840632" y="112737"/>
                </a:cubicBezTo>
                <a:cubicBezTo>
                  <a:pt x="1848669" y="112489"/>
                  <a:pt x="1856185" y="111894"/>
                  <a:pt x="1863180" y="110951"/>
                </a:cubicBezTo>
                <a:lnTo>
                  <a:pt x="1865189" y="110654"/>
                </a:lnTo>
                <a:cubicBezTo>
                  <a:pt x="1867223" y="102766"/>
                  <a:pt x="1868711" y="96366"/>
                  <a:pt x="1869654" y="91455"/>
                </a:cubicBezTo>
                <a:cubicBezTo>
                  <a:pt x="1869802" y="90760"/>
                  <a:pt x="1869877" y="90190"/>
                  <a:pt x="1869877" y="89743"/>
                </a:cubicBezTo>
                <a:cubicBezTo>
                  <a:pt x="1869877" y="89099"/>
                  <a:pt x="1869728" y="88640"/>
                  <a:pt x="1869430" y="88367"/>
                </a:cubicBezTo>
                <a:cubicBezTo>
                  <a:pt x="1869133" y="88094"/>
                  <a:pt x="1868662" y="87958"/>
                  <a:pt x="1868016" y="87958"/>
                </a:cubicBezTo>
                <a:close/>
                <a:moveTo>
                  <a:pt x="1450182" y="74935"/>
                </a:moveTo>
                <a:cubicBezTo>
                  <a:pt x="1450578" y="88280"/>
                  <a:pt x="1451050" y="97954"/>
                  <a:pt x="1451595" y="103957"/>
                </a:cubicBezTo>
                <a:lnTo>
                  <a:pt x="1466552" y="101724"/>
                </a:lnTo>
                <a:cubicBezTo>
                  <a:pt x="1467148" y="92050"/>
                  <a:pt x="1467446" y="83269"/>
                  <a:pt x="1467446" y="75382"/>
                </a:cubicBezTo>
                <a:lnTo>
                  <a:pt x="1463427" y="76498"/>
                </a:lnTo>
                <a:cubicBezTo>
                  <a:pt x="1461145" y="77143"/>
                  <a:pt x="1459421" y="77763"/>
                  <a:pt x="1458255" y="78358"/>
                </a:cubicBezTo>
                <a:cubicBezTo>
                  <a:pt x="1457090" y="78953"/>
                  <a:pt x="1456383" y="79276"/>
                  <a:pt x="1456135" y="79326"/>
                </a:cubicBezTo>
                <a:cubicBezTo>
                  <a:pt x="1455936" y="79326"/>
                  <a:pt x="1455192" y="78854"/>
                  <a:pt x="1453902" y="77912"/>
                </a:cubicBezTo>
                <a:cubicBezTo>
                  <a:pt x="1452612" y="76969"/>
                  <a:pt x="1451372" y="75977"/>
                  <a:pt x="1450182" y="74935"/>
                </a:cubicBezTo>
                <a:close/>
                <a:moveTo>
                  <a:pt x="1876053" y="73372"/>
                </a:moveTo>
                <a:cubicBezTo>
                  <a:pt x="1876896" y="73472"/>
                  <a:pt x="1878199" y="74191"/>
                  <a:pt x="1879960" y="75530"/>
                </a:cubicBezTo>
                <a:cubicBezTo>
                  <a:pt x="1881721" y="76870"/>
                  <a:pt x="1883321" y="78333"/>
                  <a:pt x="1884760" y="79921"/>
                </a:cubicBezTo>
                <a:cubicBezTo>
                  <a:pt x="1886198" y="81508"/>
                  <a:pt x="1886918" y="82699"/>
                  <a:pt x="1886918" y="83493"/>
                </a:cubicBezTo>
                <a:cubicBezTo>
                  <a:pt x="1886918" y="83691"/>
                  <a:pt x="1886732" y="84001"/>
                  <a:pt x="1886360" y="84423"/>
                </a:cubicBezTo>
                <a:cubicBezTo>
                  <a:pt x="1885987" y="84845"/>
                  <a:pt x="1885640" y="85192"/>
                  <a:pt x="1885318" y="85465"/>
                </a:cubicBezTo>
                <a:cubicBezTo>
                  <a:pt x="1884995" y="85738"/>
                  <a:pt x="1884760" y="85948"/>
                  <a:pt x="1884611" y="86097"/>
                </a:cubicBezTo>
                <a:cubicBezTo>
                  <a:pt x="1883867" y="86742"/>
                  <a:pt x="1883135" y="87424"/>
                  <a:pt x="1882416" y="88144"/>
                </a:cubicBezTo>
                <a:cubicBezTo>
                  <a:pt x="1881696" y="88863"/>
                  <a:pt x="1881212" y="89495"/>
                  <a:pt x="1880964" y="90041"/>
                </a:cubicBezTo>
                <a:cubicBezTo>
                  <a:pt x="1880419" y="91331"/>
                  <a:pt x="1879501" y="93997"/>
                  <a:pt x="1878211" y="98041"/>
                </a:cubicBezTo>
                <a:cubicBezTo>
                  <a:pt x="1876921" y="102084"/>
                  <a:pt x="1875731" y="105991"/>
                  <a:pt x="1874639" y="109761"/>
                </a:cubicBezTo>
                <a:lnTo>
                  <a:pt x="1876276" y="111100"/>
                </a:lnTo>
                <a:cubicBezTo>
                  <a:pt x="1879798" y="114077"/>
                  <a:pt x="1882279" y="116185"/>
                  <a:pt x="1883718" y="117425"/>
                </a:cubicBezTo>
                <a:lnTo>
                  <a:pt x="1882155" y="120253"/>
                </a:lnTo>
                <a:cubicBezTo>
                  <a:pt x="1882155" y="120204"/>
                  <a:pt x="1881547" y="120018"/>
                  <a:pt x="1880332" y="119695"/>
                </a:cubicBezTo>
                <a:cubicBezTo>
                  <a:pt x="1879117" y="119373"/>
                  <a:pt x="1877467" y="119063"/>
                  <a:pt x="1875383" y="118765"/>
                </a:cubicBezTo>
                <a:cubicBezTo>
                  <a:pt x="1873300" y="118467"/>
                  <a:pt x="1870869" y="118318"/>
                  <a:pt x="1868091" y="118318"/>
                </a:cubicBezTo>
                <a:cubicBezTo>
                  <a:pt x="1865313" y="118318"/>
                  <a:pt x="1861232" y="118505"/>
                  <a:pt x="1855850" y="118877"/>
                </a:cubicBezTo>
                <a:cubicBezTo>
                  <a:pt x="1850467" y="119249"/>
                  <a:pt x="1845618" y="119633"/>
                  <a:pt x="1841302" y="120030"/>
                </a:cubicBezTo>
                <a:cubicBezTo>
                  <a:pt x="1841004" y="122114"/>
                  <a:pt x="1840446" y="124396"/>
                  <a:pt x="1839628" y="126876"/>
                </a:cubicBezTo>
                <a:cubicBezTo>
                  <a:pt x="1838809" y="129357"/>
                  <a:pt x="1838201" y="130572"/>
                  <a:pt x="1837804" y="130522"/>
                </a:cubicBezTo>
                <a:cubicBezTo>
                  <a:pt x="1837408" y="130473"/>
                  <a:pt x="1836539" y="129505"/>
                  <a:pt x="1835200" y="127620"/>
                </a:cubicBezTo>
                <a:cubicBezTo>
                  <a:pt x="1833860" y="125735"/>
                  <a:pt x="1832608" y="123713"/>
                  <a:pt x="1831442" y="121555"/>
                </a:cubicBezTo>
                <a:cubicBezTo>
                  <a:pt x="1830276" y="119397"/>
                  <a:pt x="1829693" y="117822"/>
                  <a:pt x="1829693" y="116830"/>
                </a:cubicBezTo>
                <a:cubicBezTo>
                  <a:pt x="1829693" y="116681"/>
                  <a:pt x="1829904" y="115863"/>
                  <a:pt x="1830326" y="114375"/>
                </a:cubicBezTo>
                <a:cubicBezTo>
                  <a:pt x="1830748" y="112886"/>
                  <a:pt x="1831120" y="110976"/>
                  <a:pt x="1831442" y="108645"/>
                </a:cubicBezTo>
                <a:cubicBezTo>
                  <a:pt x="1831764" y="106313"/>
                  <a:pt x="1831926" y="103560"/>
                  <a:pt x="1831926" y="100385"/>
                </a:cubicBezTo>
                <a:cubicBezTo>
                  <a:pt x="1831926" y="98103"/>
                  <a:pt x="1831876" y="96342"/>
                  <a:pt x="1831777" y="95101"/>
                </a:cubicBezTo>
                <a:cubicBezTo>
                  <a:pt x="1831578" y="91926"/>
                  <a:pt x="1831144" y="89074"/>
                  <a:pt x="1830474" y="86544"/>
                </a:cubicBezTo>
                <a:cubicBezTo>
                  <a:pt x="1829805" y="84014"/>
                  <a:pt x="1829110" y="81942"/>
                  <a:pt x="1828391" y="80330"/>
                </a:cubicBezTo>
                <a:cubicBezTo>
                  <a:pt x="1827672" y="78718"/>
                  <a:pt x="1827312" y="77986"/>
                  <a:pt x="1827312" y="78135"/>
                </a:cubicBezTo>
                <a:lnTo>
                  <a:pt x="1829916" y="76200"/>
                </a:lnTo>
                <a:lnTo>
                  <a:pt x="1837879" y="84683"/>
                </a:lnTo>
                <a:cubicBezTo>
                  <a:pt x="1849388" y="83145"/>
                  <a:pt x="1859037" y="81434"/>
                  <a:pt x="1866826" y="79549"/>
                </a:cubicBezTo>
                <a:cubicBezTo>
                  <a:pt x="1868165" y="79201"/>
                  <a:pt x="1869381" y="78643"/>
                  <a:pt x="1870472" y="77874"/>
                </a:cubicBezTo>
                <a:cubicBezTo>
                  <a:pt x="1871564" y="77105"/>
                  <a:pt x="1872779" y="76101"/>
                  <a:pt x="1874118" y="74861"/>
                </a:cubicBezTo>
                <a:cubicBezTo>
                  <a:pt x="1875110" y="73868"/>
                  <a:pt x="1875756" y="73372"/>
                  <a:pt x="1876053" y="73372"/>
                </a:cubicBezTo>
                <a:close/>
                <a:moveTo>
                  <a:pt x="1489174" y="71512"/>
                </a:moveTo>
                <a:cubicBezTo>
                  <a:pt x="1487736" y="71512"/>
                  <a:pt x="1486644" y="71562"/>
                  <a:pt x="1485900" y="71661"/>
                </a:cubicBezTo>
                <a:cubicBezTo>
                  <a:pt x="1483122" y="71909"/>
                  <a:pt x="1479426" y="72554"/>
                  <a:pt x="1474812" y="73596"/>
                </a:cubicBezTo>
                <a:cubicBezTo>
                  <a:pt x="1475011" y="80839"/>
                  <a:pt x="1475358" y="89644"/>
                  <a:pt x="1475854" y="100013"/>
                </a:cubicBezTo>
                <a:lnTo>
                  <a:pt x="1478161" y="99492"/>
                </a:lnTo>
                <a:cubicBezTo>
                  <a:pt x="1481435" y="98648"/>
                  <a:pt x="1483568" y="97780"/>
                  <a:pt x="1484561" y="96887"/>
                </a:cubicBezTo>
                <a:cubicBezTo>
                  <a:pt x="1485553" y="95994"/>
                  <a:pt x="1486074" y="95548"/>
                  <a:pt x="1486124" y="95548"/>
                </a:cubicBezTo>
                <a:cubicBezTo>
                  <a:pt x="1486272" y="95548"/>
                  <a:pt x="1486855" y="95945"/>
                  <a:pt x="1487872" y="96738"/>
                </a:cubicBezTo>
                <a:cubicBezTo>
                  <a:pt x="1488889" y="97532"/>
                  <a:pt x="1490142" y="98549"/>
                  <a:pt x="1491630" y="99789"/>
                </a:cubicBezTo>
                <a:lnTo>
                  <a:pt x="1492077" y="97408"/>
                </a:lnTo>
                <a:cubicBezTo>
                  <a:pt x="1493218" y="91009"/>
                  <a:pt x="1494036" y="82501"/>
                  <a:pt x="1494532" y="71884"/>
                </a:cubicBezTo>
                <a:cubicBezTo>
                  <a:pt x="1492796" y="71636"/>
                  <a:pt x="1491010" y="71512"/>
                  <a:pt x="1489174" y="71512"/>
                </a:cubicBezTo>
                <a:close/>
                <a:moveTo>
                  <a:pt x="1097533" y="56852"/>
                </a:moveTo>
                <a:lnTo>
                  <a:pt x="1092027" y="81260"/>
                </a:lnTo>
                <a:lnTo>
                  <a:pt x="1108323" y="81260"/>
                </a:lnTo>
                <a:lnTo>
                  <a:pt x="1113756" y="56852"/>
                </a:lnTo>
                <a:close/>
                <a:moveTo>
                  <a:pt x="402208" y="56852"/>
                </a:moveTo>
                <a:lnTo>
                  <a:pt x="396702" y="81260"/>
                </a:lnTo>
                <a:lnTo>
                  <a:pt x="412998" y="81260"/>
                </a:lnTo>
                <a:lnTo>
                  <a:pt x="418430" y="56852"/>
                </a:lnTo>
                <a:close/>
                <a:moveTo>
                  <a:pt x="1466552" y="45765"/>
                </a:moveTo>
                <a:lnTo>
                  <a:pt x="1449735" y="48890"/>
                </a:lnTo>
                <a:cubicBezTo>
                  <a:pt x="1449685" y="49585"/>
                  <a:pt x="1449660" y="50999"/>
                  <a:pt x="1449660" y="53132"/>
                </a:cubicBezTo>
                <a:lnTo>
                  <a:pt x="1449735" y="57522"/>
                </a:lnTo>
                <a:lnTo>
                  <a:pt x="1450033" y="71214"/>
                </a:lnTo>
                <a:cubicBezTo>
                  <a:pt x="1453803" y="71264"/>
                  <a:pt x="1457623" y="70966"/>
                  <a:pt x="1461492" y="70321"/>
                </a:cubicBezTo>
                <a:cubicBezTo>
                  <a:pt x="1463526" y="70024"/>
                  <a:pt x="1465511" y="69652"/>
                  <a:pt x="1467446" y="69205"/>
                </a:cubicBezTo>
                <a:cubicBezTo>
                  <a:pt x="1467396" y="64443"/>
                  <a:pt x="1467197" y="57795"/>
                  <a:pt x="1466850" y="49262"/>
                </a:cubicBezTo>
                <a:cubicBezTo>
                  <a:pt x="1466751" y="47675"/>
                  <a:pt x="1466652" y="46509"/>
                  <a:pt x="1466552" y="45765"/>
                </a:cubicBezTo>
                <a:close/>
                <a:moveTo>
                  <a:pt x="1649686" y="43607"/>
                </a:moveTo>
                <a:cubicBezTo>
                  <a:pt x="1651868" y="45492"/>
                  <a:pt x="1654696" y="47625"/>
                  <a:pt x="1658169" y="50006"/>
                </a:cubicBezTo>
                <a:cubicBezTo>
                  <a:pt x="1659855" y="51098"/>
                  <a:pt x="1661108" y="51978"/>
                  <a:pt x="1661927" y="52648"/>
                </a:cubicBezTo>
                <a:cubicBezTo>
                  <a:pt x="1662745" y="53318"/>
                  <a:pt x="1663179" y="53826"/>
                  <a:pt x="1663229" y="54174"/>
                </a:cubicBezTo>
                <a:cubicBezTo>
                  <a:pt x="1663229" y="54818"/>
                  <a:pt x="1663080" y="55587"/>
                  <a:pt x="1662782" y="56480"/>
                </a:cubicBezTo>
                <a:cubicBezTo>
                  <a:pt x="1662435" y="57572"/>
                  <a:pt x="1662162" y="58713"/>
                  <a:pt x="1661964" y="59903"/>
                </a:cubicBezTo>
                <a:cubicBezTo>
                  <a:pt x="1661766" y="61094"/>
                  <a:pt x="1661666" y="62657"/>
                  <a:pt x="1661666" y="64592"/>
                </a:cubicBezTo>
                <a:lnTo>
                  <a:pt x="1661666" y="73447"/>
                </a:lnTo>
                <a:cubicBezTo>
                  <a:pt x="1661666" y="82476"/>
                  <a:pt x="1661716" y="89347"/>
                  <a:pt x="1661815" y="94059"/>
                </a:cubicBezTo>
                <a:cubicBezTo>
                  <a:pt x="1661914" y="98772"/>
                  <a:pt x="1662088" y="103014"/>
                  <a:pt x="1662336" y="106784"/>
                </a:cubicBezTo>
                <a:cubicBezTo>
                  <a:pt x="1662584" y="110753"/>
                  <a:pt x="1663006" y="114474"/>
                  <a:pt x="1663601" y="117946"/>
                </a:cubicBezTo>
                <a:cubicBezTo>
                  <a:pt x="1663750" y="118691"/>
                  <a:pt x="1663824" y="119211"/>
                  <a:pt x="1663824" y="119509"/>
                </a:cubicBezTo>
                <a:cubicBezTo>
                  <a:pt x="1663874" y="120055"/>
                  <a:pt x="1663489" y="121270"/>
                  <a:pt x="1662671" y="123155"/>
                </a:cubicBezTo>
                <a:cubicBezTo>
                  <a:pt x="1661852" y="125041"/>
                  <a:pt x="1660947" y="126752"/>
                  <a:pt x="1659955" y="128290"/>
                </a:cubicBezTo>
                <a:cubicBezTo>
                  <a:pt x="1658962" y="129828"/>
                  <a:pt x="1658144" y="130597"/>
                  <a:pt x="1657499" y="130597"/>
                </a:cubicBezTo>
                <a:cubicBezTo>
                  <a:pt x="1656953" y="130597"/>
                  <a:pt x="1656085" y="129704"/>
                  <a:pt x="1654894" y="127918"/>
                </a:cubicBezTo>
                <a:cubicBezTo>
                  <a:pt x="1653704" y="126132"/>
                  <a:pt x="1652588" y="124185"/>
                  <a:pt x="1651546" y="122076"/>
                </a:cubicBezTo>
                <a:cubicBezTo>
                  <a:pt x="1650504" y="119968"/>
                  <a:pt x="1649983" y="118542"/>
                  <a:pt x="1649983" y="117798"/>
                </a:cubicBezTo>
                <a:cubicBezTo>
                  <a:pt x="1649934" y="117202"/>
                  <a:pt x="1650107" y="116260"/>
                  <a:pt x="1650504" y="114970"/>
                </a:cubicBezTo>
                <a:cubicBezTo>
                  <a:pt x="1651050" y="112936"/>
                  <a:pt x="1651521" y="110765"/>
                  <a:pt x="1651918" y="108459"/>
                </a:cubicBezTo>
                <a:cubicBezTo>
                  <a:pt x="1652315" y="106152"/>
                  <a:pt x="1652613" y="102890"/>
                  <a:pt x="1652811" y="98673"/>
                </a:cubicBezTo>
                <a:cubicBezTo>
                  <a:pt x="1652960" y="94655"/>
                  <a:pt x="1653034" y="90264"/>
                  <a:pt x="1653034" y="85502"/>
                </a:cubicBezTo>
                <a:cubicBezTo>
                  <a:pt x="1653034" y="77763"/>
                  <a:pt x="1652836" y="68858"/>
                  <a:pt x="1652439" y="58787"/>
                </a:cubicBezTo>
                <a:cubicBezTo>
                  <a:pt x="1652340" y="56108"/>
                  <a:pt x="1651930" y="53777"/>
                  <a:pt x="1651211" y="51792"/>
                </a:cubicBezTo>
                <a:cubicBezTo>
                  <a:pt x="1650492" y="49808"/>
                  <a:pt x="1649710" y="48208"/>
                  <a:pt x="1648867" y="46993"/>
                </a:cubicBezTo>
                <a:cubicBezTo>
                  <a:pt x="1648024" y="45777"/>
                  <a:pt x="1647602" y="45244"/>
                  <a:pt x="1647602" y="45393"/>
                </a:cubicBezTo>
                <a:close/>
                <a:moveTo>
                  <a:pt x="1227386" y="42044"/>
                </a:moveTo>
                <a:cubicBezTo>
                  <a:pt x="1227733" y="42044"/>
                  <a:pt x="1228378" y="42491"/>
                  <a:pt x="1229320" y="43384"/>
                </a:cubicBezTo>
                <a:cubicBezTo>
                  <a:pt x="1230263" y="44276"/>
                  <a:pt x="1231181" y="45219"/>
                  <a:pt x="1232074" y="46211"/>
                </a:cubicBezTo>
                <a:cubicBezTo>
                  <a:pt x="1232967" y="47203"/>
                  <a:pt x="1233537" y="47848"/>
                  <a:pt x="1233785" y="48146"/>
                </a:cubicBezTo>
                <a:lnTo>
                  <a:pt x="1229916" y="51941"/>
                </a:lnTo>
                <a:cubicBezTo>
                  <a:pt x="1229817" y="52040"/>
                  <a:pt x="1229556" y="52313"/>
                  <a:pt x="1229134" y="52760"/>
                </a:cubicBezTo>
                <a:cubicBezTo>
                  <a:pt x="1228713" y="53206"/>
                  <a:pt x="1228328" y="53739"/>
                  <a:pt x="1227981" y="54360"/>
                </a:cubicBezTo>
                <a:cubicBezTo>
                  <a:pt x="1227634" y="54980"/>
                  <a:pt x="1227435" y="55637"/>
                  <a:pt x="1227386" y="56332"/>
                </a:cubicBezTo>
                <a:cubicBezTo>
                  <a:pt x="1227237" y="57869"/>
                  <a:pt x="1226964" y="62917"/>
                  <a:pt x="1226567" y="71475"/>
                </a:cubicBezTo>
                <a:cubicBezTo>
                  <a:pt x="1226170" y="80032"/>
                  <a:pt x="1225848" y="86990"/>
                  <a:pt x="1225600" y="92348"/>
                </a:cubicBezTo>
                <a:cubicBezTo>
                  <a:pt x="1227981" y="89570"/>
                  <a:pt x="1230238" y="86767"/>
                  <a:pt x="1232372" y="83939"/>
                </a:cubicBezTo>
                <a:cubicBezTo>
                  <a:pt x="1234505" y="81111"/>
                  <a:pt x="1236229" y="78743"/>
                  <a:pt x="1237543" y="76833"/>
                </a:cubicBezTo>
                <a:cubicBezTo>
                  <a:pt x="1238858" y="74923"/>
                  <a:pt x="1239689" y="73720"/>
                  <a:pt x="1240036" y="73224"/>
                </a:cubicBezTo>
                <a:lnTo>
                  <a:pt x="1241896" y="74340"/>
                </a:lnTo>
                <a:cubicBezTo>
                  <a:pt x="1238027" y="81136"/>
                  <a:pt x="1234567" y="88020"/>
                  <a:pt x="1231516" y="94990"/>
                </a:cubicBezTo>
                <a:cubicBezTo>
                  <a:pt x="1228465" y="101960"/>
                  <a:pt x="1225984" y="108037"/>
                  <a:pt x="1224074" y="113221"/>
                </a:cubicBezTo>
                <a:cubicBezTo>
                  <a:pt x="1222164" y="118405"/>
                  <a:pt x="1221209" y="121121"/>
                  <a:pt x="1221209" y="121369"/>
                </a:cubicBezTo>
                <a:lnTo>
                  <a:pt x="1218977" y="122560"/>
                </a:lnTo>
                <a:cubicBezTo>
                  <a:pt x="1218679" y="122163"/>
                  <a:pt x="1217960" y="121295"/>
                  <a:pt x="1216819" y="119956"/>
                </a:cubicBezTo>
                <a:cubicBezTo>
                  <a:pt x="1215678" y="118616"/>
                  <a:pt x="1214165" y="117029"/>
                  <a:pt x="1212280" y="115193"/>
                </a:cubicBezTo>
                <a:cubicBezTo>
                  <a:pt x="1210394" y="113358"/>
                  <a:pt x="1208385" y="111671"/>
                  <a:pt x="1206252" y="110133"/>
                </a:cubicBezTo>
                <a:lnTo>
                  <a:pt x="1207368" y="108124"/>
                </a:lnTo>
                <a:cubicBezTo>
                  <a:pt x="1209998" y="107032"/>
                  <a:pt x="1213024" y="104974"/>
                  <a:pt x="1216447" y="101947"/>
                </a:cubicBezTo>
                <a:lnTo>
                  <a:pt x="1219944" y="52536"/>
                </a:lnTo>
                <a:cubicBezTo>
                  <a:pt x="1216372" y="53132"/>
                  <a:pt x="1213136" y="54000"/>
                  <a:pt x="1210233" y="55141"/>
                </a:cubicBezTo>
                <a:cubicBezTo>
                  <a:pt x="1207331" y="56282"/>
                  <a:pt x="1204950" y="57386"/>
                  <a:pt x="1203090" y="58452"/>
                </a:cubicBezTo>
                <a:cubicBezTo>
                  <a:pt x="1201229" y="59519"/>
                  <a:pt x="1200299" y="60102"/>
                  <a:pt x="1200299" y="60201"/>
                </a:cubicBezTo>
                <a:lnTo>
                  <a:pt x="1190104" y="51346"/>
                </a:lnTo>
                <a:lnTo>
                  <a:pt x="1191667" y="49411"/>
                </a:lnTo>
                <a:cubicBezTo>
                  <a:pt x="1192014" y="49461"/>
                  <a:pt x="1192820" y="49523"/>
                  <a:pt x="1194086" y="49597"/>
                </a:cubicBezTo>
                <a:cubicBezTo>
                  <a:pt x="1195350" y="49671"/>
                  <a:pt x="1196802" y="49709"/>
                  <a:pt x="1198439" y="49709"/>
                </a:cubicBezTo>
                <a:cubicBezTo>
                  <a:pt x="1200324" y="49709"/>
                  <a:pt x="1203920" y="49089"/>
                  <a:pt x="1209229" y="47848"/>
                </a:cubicBezTo>
                <a:cubicBezTo>
                  <a:pt x="1214537" y="46608"/>
                  <a:pt x="1218357" y="45641"/>
                  <a:pt x="1220688" y="44946"/>
                </a:cubicBezTo>
                <a:cubicBezTo>
                  <a:pt x="1221482" y="44698"/>
                  <a:pt x="1222822" y="44103"/>
                  <a:pt x="1224707" y="43160"/>
                </a:cubicBezTo>
                <a:cubicBezTo>
                  <a:pt x="1226096" y="42416"/>
                  <a:pt x="1226989" y="42044"/>
                  <a:pt x="1227386" y="42044"/>
                </a:cubicBezTo>
                <a:close/>
                <a:moveTo>
                  <a:pt x="1492374" y="41374"/>
                </a:moveTo>
                <a:cubicBezTo>
                  <a:pt x="1492126" y="41374"/>
                  <a:pt x="1491655" y="41424"/>
                  <a:pt x="1490960" y="41523"/>
                </a:cubicBezTo>
                <a:lnTo>
                  <a:pt x="1474961" y="44276"/>
                </a:lnTo>
                <a:cubicBezTo>
                  <a:pt x="1474664" y="47303"/>
                  <a:pt x="1474515" y="51668"/>
                  <a:pt x="1474515" y="57373"/>
                </a:cubicBezTo>
                <a:cubicBezTo>
                  <a:pt x="1474515" y="59259"/>
                  <a:pt x="1474564" y="62682"/>
                  <a:pt x="1474664" y="67642"/>
                </a:cubicBezTo>
                <a:cubicBezTo>
                  <a:pt x="1476995" y="67097"/>
                  <a:pt x="1478608" y="66675"/>
                  <a:pt x="1479501" y="66377"/>
                </a:cubicBezTo>
                <a:cubicBezTo>
                  <a:pt x="1483370" y="65137"/>
                  <a:pt x="1485764" y="64219"/>
                  <a:pt x="1486682" y="63624"/>
                </a:cubicBezTo>
                <a:cubicBezTo>
                  <a:pt x="1487599" y="63029"/>
                  <a:pt x="1488083" y="62731"/>
                  <a:pt x="1488133" y="62731"/>
                </a:cubicBezTo>
                <a:cubicBezTo>
                  <a:pt x="1488282" y="62731"/>
                  <a:pt x="1489100" y="63388"/>
                  <a:pt x="1490588" y="64703"/>
                </a:cubicBezTo>
                <a:cubicBezTo>
                  <a:pt x="1492077" y="66018"/>
                  <a:pt x="1493441" y="67270"/>
                  <a:pt x="1494681" y="68461"/>
                </a:cubicBezTo>
                <a:cubicBezTo>
                  <a:pt x="1495028" y="59531"/>
                  <a:pt x="1495202" y="51842"/>
                  <a:pt x="1495202" y="45393"/>
                </a:cubicBezTo>
                <a:cubicBezTo>
                  <a:pt x="1495202" y="43855"/>
                  <a:pt x="1494966" y="42801"/>
                  <a:pt x="1494495" y="42230"/>
                </a:cubicBezTo>
                <a:cubicBezTo>
                  <a:pt x="1494024" y="41660"/>
                  <a:pt x="1493317" y="41374"/>
                  <a:pt x="1492374" y="41374"/>
                </a:cubicBezTo>
                <a:close/>
                <a:moveTo>
                  <a:pt x="582141" y="40779"/>
                </a:moveTo>
                <a:cubicBezTo>
                  <a:pt x="588491" y="43805"/>
                  <a:pt x="594606" y="46931"/>
                  <a:pt x="600484" y="50155"/>
                </a:cubicBezTo>
                <a:cubicBezTo>
                  <a:pt x="606363" y="53380"/>
                  <a:pt x="611175" y="56220"/>
                  <a:pt x="614921" y="58676"/>
                </a:cubicBezTo>
                <a:cubicBezTo>
                  <a:pt x="618666" y="61131"/>
                  <a:pt x="620688" y="62781"/>
                  <a:pt x="620986" y="63624"/>
                </a:cubicBezTo>
                <a:cubicBezTo>
                  <a:pt x="621283" y="64368"/>
                  <a:pt x="621593" y="66253"/>
                  <a:pt x="621916" y="69280"/>
                </a:cubicBezTo>
                <a:cubicBezTo>
                  <a:pt x="622238" y="72306"/>
                  <a:pt x="622399" y="75282"/>
                  <a:pt x="622399" y="78209"/>
                </a:cubicBezTo>
                <a:cubicBezTo>
                  <a:pt x="622399" y="84907"/>
                  <a:pt x="621556" y="88255"/>
                  <a:pt x="619869" y="88255"/>
                </a:cubicBezTo>
                <a:cubicBezTo>
                  <a:pt x="619423" y="88255"/>
                  <a:pt x="618964" y="87920"/>
                  <a:pt x="618493" y="87251"/>
                </a:cubicBezTo>
                <a:cubicBezTo>
                  <a:pt x="618021" y="86581"/>
                  <a:pt x="617166" y="85229"/>
                  <a:pt x="615925" y="83195"/>
                </a:cubicBezTo>
                <a:cubicBezTo>
                  <a:pt x="613594" y="79226"/>
                  <a:pt x="611150" y="75419"/>
                  <a:pt x="608596" y="71772"/>
                </a:cubicBezTo>
                <a:cubicBezTo>
                  <a:pt x="606041" y="68126"/>
                  <a:pt x="602419" y="63773"/>
                  <a:pt x="597731" y="58713"/>
                </a:cubicBezTo>
                <a:cubicBezTo>
                  <a:pt x="593043" y="53653"/>
                  <a:pt x="587375" y="48444"/>
                  <a:pt x="580728" y="43086"/>
                </a:cubicBezTo>
                <a:close/>
                <a:moveTo>
                  <a:pt x="534591" y="31477"/>
                </a:moveTo>
                <a:cubicBezTo>
                  <a:pt x="534988" y="32073"/>
                  <a:pt x="535794" y="33375"/>
                  <a:pt x="537009" y="35384"/>
                </a:cubicBezTo>
                <a:cubicBezTo>
                  <a:pt x="538225" y="37393"/>
                  <a:pt x="539391" y="39613"/>
                  <a:pt x="540507" y="42044"/>
                </a:cubicBezTo>
                <a:cubicBezTo>
                  <a:pt x="541623" y="44475"/>
                  <a:pt x="542181" y="46459"/>
                  <a:pt x="542181" y="47997"/>
                </a:cubicBezTo>
                <a:cubicBezTo>
                  <a:pt x="542181" y="50130"/>
                  <a:pt x="539837" y="55327"/>
                  <a:pt x="535149" y="63587"/>
                </a:cubicBezTo>
                <a:cubicBezTo>
                  <a:pt x="530461" y="71847"/>
                  <a:pt x="525475" y="79536"/>
                  <a:pt x="520192" y="86655"/>
                </a:cubicBezTo>
                <a:cubicBezTo>
                  <a:pt x="514908" y="93774"/>
                  <a:pt x="511274" y="97334"/>
                  <a:pt x="509290" y="97334"/>
                </a:cubicBezTo>
                <a:cubicBezTo>
                  <a:pt x="508397" y="97334"/>
                  <a:pt x="507715" y="96106"/>
                  <a:pt x="507244" y="93650"/>
                </a:cubicBezTo>
                <a:cubicBezTo>
                  <a:pt x="506772" y="91195"/>
                  <a:pt x="506537" y="88454"/>
                  <a:pt x="506537" y="85427"/>
                </a:cubicBezTo>
                <a:cubicBezTo>
                  <a:pt x="506537" y="83195"/>
                  <a:pt x="506636" y="81682"/>
                  <a:pt x="506834" y="80888"/>
                </a:cubicBezTo>
                <a:cubicBezTo>
                  <a:pt x="506983" y="80194"/>
                  <a:pt x="507343" y="79561"/>
                  <a:pt x="507913" y="78991"/>
                </a:cubicBezTo>
                <a:cubicBezTo>
                  <a:pt x="508484" y="78420"/>
                  <a:pt x="509563" y="77465"/>
                  <a:pt x="511150" y="76126"/>
                </a:cubicBezTo>
                <a:cubicBezTo>
                  <a:pt x="514673" y="73248"/>
                  <a:pt x="518096" y="69949"/>
                  <a:pt x="521420" y="66229"/>
                </a:cubicBezTo>
                <a:cubicBezTo>
                  <a:pt x="524743" y="62508"/>
                  <a:pt x="528315" y="57225"/>
                  <a:pt x="532135" y="50378"/>
                </a:cubicBezTo>
                <a:cubicBezTo>
                  <a:pt x="533574" y="47799"/>
                  <a:pt x="534293" y="45070"/>
                  <a:pt x="534293" y="42193"/>
                </a:cubicBezTo>
                <a:cubicBezTo>
                  <a:pt x="534293" y="39564"/>
                  <a:pt x="533623" y="36364"/>
                  <a:pt x="532284" y="32593"/>
                </a:cubicBezTo>
                <a:close/>
                <a:moveTo>
                  <a:pt x="729779" y="30212"/>
                </a:moveTo>
                <a:cubicBezTo>
                  <a:pt x="731912" y="31601"/>
                  <a:pt x="734306" y="33462"/>
                  <a:pt x="736960" y="35793"/>
                </a:cubicBezTo>
                <a:cubicBezTo>
                  <a:pt x="739614" y="38125"/>
                  <a:pt x="741214" y="39787"/>
                  <a:pt x="741760" y="40779"/>
                </a:cubicBezTo>
                <a:cubicBezTo>
                  <a:pt x="741908" y="41077"/>
                  <a:pt x="741983" y="41548"/>
                  <a:pt x="741983" y="42193"/>
                </a:cubicBezTo>
                <a:cubicBezTo>
                  <a:pt x="741983" y="43979"/>
                  <a:pt x="741586" y="46087"/>
                  <a:pt x="740792" y="48518"/>
                </a:cubicBezTo>
                <a:cubicBezTo>
                  <a:pt x="739998" y="50949"/>
                  <a:pt x="739180" y="52189"/>
                  <a:pt x="738337" y="52239"/>
                </a:cubicBezTo>
                <a:cubicBezTo>
                  <a:pt x="737741" y="52288"/>
                  <a:pt x="737245" y="51892"/>
                  <a:pt x="736848" y="51048"/>
                </a:cubicBezTo>
                <a:cubicBezTo>
                  <a:pt x="736451" y="50205"/>
                  <a:pt x="736005" y="48841"/>
                  <a:pt x="735509" y="46955"/>
                </a:cubicBezTo>
                <a:cubicBezTo>
                  <a:pt x="734616" y="43731"/>
                  <a:pt x="733822" y="41350"/>
                  <a:pt x="733128" y="39812"/>
                </a:cubicBezTo>
                <a:cubicBezTo>
                  <a:pt x="732383" y="38224"/>
                  <a:pt x="731652" y="36785"/>
                  <a:pt x="730932" y="35496"/>
                </a:cubicBezTo>
                <a:cubicBezTo>
                  <a:pt x="730213" y="34206"/>
                  <a:pt x="729618" y="33214"/>
                  <a:pt x="729146" y="32519"/>
                </a:cubicBezTo>
                <a:cubicBezTo>
                  <a:pt x="728675" y="31825"/>
                  <a:pt x="728365" y="31403"/>
                  <a:pt x="728216" y="31254"/>
                </a:cubicBezTo>
                <a:close/>
                <a:moveTo>
                  <a:pt x="1498178" y="28798"/>
                </a:moveTo>
                <a:cubicBezTo>
                  <a:pt x="1498675" y="28798"/>
                  <a:pt x="1500026" y="29704"/>
                  <a:pt x="1502234" y="31514"/>
                </a:cubicBezTo>
                <a:cubicBezTo>
                  <a:pt x="1504442" y="33325"/>
                  <a:pt x="1506240" y="34950"/>
                  <a:pt x="1507629" y="36389"/>
                </a:cubicBezTo>
                <a:cubicBezTo>
                  <a:pt x="1507828" y="36587"/>
                  <a:pt x="1507927" y="37257"/>
                  <a:pt x="1507927" y="38398"/>
                </a:cubicBezTo>
                <a:cubicBezTo>
                  <a:pt x="1507927" y="39588"/>
                  <a:pt x="1507778" y="40283"/>
                  <a:pt x="1507480" y="40481"/>
                </a:cubicBezTo>
                <a:cubicBezTo>
                  <a:pt x="1506687" y="40977"/>
                  <a:pt x="1505967" y="41846"/>
                  <a:pt x="1505322" y="43086"/>
                </a:cubicBezTo>
                <a:cubicBezTo>
                  <a:pt x="1504677" y="44326"/>
                  <a:pt x="1504280" y="45914"/>
                  <a:pt x="1504132" y="47848"/>
                </a:cubicBezTo>
                <a:cubicBezTo>
                  <a:pt x="1503884" y="50378"/>
                  <a:pt x="1503450" y="58552"/>
                  <a:pt x="1502829" y="72368"/>
                </a:cubicBezTo>
                <a:cubicBezTo>
                  <a:pt x="1502209" y="86184"/>
                  <a:pt x="1501899" y="96887"/>
                  <a:pt x="1501899" y="104477"/>
                </a:cubicBezTo>
                <a:cubicBezTo>
                  <a:pt x="1501899" y="106611"/>
                  <a:pt x="1501924" y="108099"/>
                  <a:pt x="1501974" y="108942"/>
                </a:cubicBezTo>
                <a:cubicBezTo>
                  <a:pt x="1501974" y="109438"/>
                  <a:pt x="1501502" y="110604"/>
                  <a:pt x="1500560" y="112440"/>
                </a:cubicBezTo>
                <a:cubicBezTo>
                  <a:pt x="1499617" y="114275"/>
                  <a:pt x="1498588" y="115987"/>
                  <a:pt x="1497472" y="117574"/>
                </a:cubicBezTo>
                <a:cubicBezTo>
                  <a:pt x="1496355" y="119162"/>
                  <a:pt x="1495574" y="119956"/>
                  <a:pt x="1495128" y="119956"/>
                </a:cubicBezTo>
                <a:cubicBezTo>
                  <a:pt x="1494681" y="119956"/>
                  <a:pt x="1493949" y="119112"/>
                  <a:pt x="1492932" y="117425"/>
                </a:cubicBezTo>
                <a:cubicBezTo>
                  <a:pt x="1491915" y="115739"/>
                  <a:pt x="1491022" y="113940"/>
                  <a:pt x="1490253" y="112030"/>
                </a:cubicBezTo>
                <a:cubicBezTo>
                  <a:pt x="1489484" y="110121"/>
                  <a:pt x="1489174" y="108893"/>
                  <a:pt x="1489323" y="108347"/>
                </a:cubicBezTo>
                <a:lnTo>
                  <a:pt x="1489993" y="106412"/>
                </a:lnTo>
                <a:cubicBezTo>
                  <a:pt x="1487711" y="106214"/>
                  <a:pt x="1485801" y="106115"/>
                  <a:pt x="1484263" y="106115"/>
                </a:cubicBezTo>
                <a:cubicBezTo>
                  <a:pt x="1483172" y="106115"/>
                  <a:pt x="1482353" y="106139"/>
                  <a:pt x="1481808" y="106189"/>
                </a:cubicBezTo>
                <a:cubicBezTo>
                  <a:pt x="1477789" y="106437"/>
                  <a:pt x="1473002" y="106970"/>
                  <a:pt x="1467446" y="107789"/>
                </a:cubicBezTo>
                <a:cubicBezTo>
                  <a:pt x="1461889" y="108607"/>
                  <a:pt x="1456482" y="109513"/>
                  <a:pt x="1451223" y="110505"/>
                </a:cubicBezTo>
                <a:cubicBezTo>
                  <a:pt x="1450628" y="112886"/>
                  <a:pt x="1449983" y="115057"/>
                  <a:pt x="1449288" y="117016"/>
                </a:cubicBezTo>
                <a:cubicBezTo>
                  <a:pt x="1448594" y="118976"/>
                  <a:pt x="1447999" y="119931"/>
                  <a:pt x="1447502" y="119881"/>
                </a:cubicBezTo>
                <a:cubicBezTo>
                  <a:pt x="1446858" y="119832"/>
                  <a:pt x="1445878" y="119025"/>
                  <a:pt x="1444563" y="117463"/>
                </a:cubicBezTo>
                <a:cubicBezTo>
                  <a:pt x="1443249" y="115900"/>
                  <a:pt x="1442095" y="114226"/>
                  <a:pt x="1441103" y="112440"/>
                </a:cubicBezTo>
                <a:cubicBezTo>
                  <a:pt x="1440111" y="110654"/>
                  <a:pt x="1439714" y="109488"/>
                  <a:pt x="1439912" y="108942"/>
                </a:cubicBezTo>
                <a:cubicBezTo>
                  <a:pt x="1440508" y="107256"/>
                  <a:pt x="1441078" y="102344"/>
                  <a:pt x="1441624" y="94208"/>
                </a:cubicBezTo>
                <a:cubicBezTo>
                  <a:pt x="1442170" y="86072"/>
                  <a:pt x="1442442" y="77961"/>
                  <a:pt x="1442442" y="69875"/>
                </a:cubicBezTo>
                <a:cubicBezTo>
                  <a:pt x="1442442" y="62781"/>
                  <a:pt x="1442194" y="56976"/>
                  <a:pt x="1441698" y="52462"/>
                </a:cubicBezTo>
                <a:cubicBezTo>
                  <a:pt x="1441302" y="48989"/>
                  <a:pt x="1440619" y="45777"/>
                  <a:pt x="1439652" y="42825"/>
                </a:cubicBezTo>
                <a:cubicBezTo>
                  <a:pt x="1438684" y="39874"/>
                  <a:pt x="1437692" y="37393"/>
                  <a:pt x="1436675" y="35384"/>
                </a:cubicBezTo>
                <a:cubicBezTo>
                  <a:pt x="1435658" y="33375"/>
                  <a:pt x="1435150" y="32445"/>
                  <a:pt x="1435150" y="32593"/>
                </a:cubicBezTo>
                <a:lnTo>
                  <a:pt x="1437531" y="30659"/>
                </a:lnTo>
                <a:lnTo>
                  <a:pt x="1448024" y="42491"/>
                </a:lnTo>
                <a:cubicBezTo>
                  <a:pt x="1454919" y="41548"/>
                  <a:pt x="1462236" y="40382"/>
                  <a:pt x="1469976" y="38993"/>
                </a:cubicBezTo>
                <a:cubicBezTo>
                  <a:pt x="1477715" y="37604"/>
                  <a:pt x="1483990" y="36141"/>
                  <a:pt x="1488802" y="34603"/>
                </a:cubicBezTo>
                <a:cubicBezTo>
                  <a:pt x="1490191" y="34156"/>
                  <a:pt x="1491456" y="33561"/>
                  <a:pt x="1492598" y="32817"/>
                </a:cubicBezTo>
                <a:cubicBezTo>
                  <a:pt x="1493738" y="32073"/>
                  <a:pt x="1494929" y="31180"/>
                  <a:pt x="1496169" y="30138"/>
                </a:cubicBezTo>
                <a:cubicBezTo>
                  <a:pt x="1496368" y="29989"/>
                  <a:pt x="1496703" y="29729"/>
                  <a:pt x="1497174" y="29356"/>
                </a:cubicBezTo>
                <a:cubicBezTo>
                  <a:pt x="1497645" y="28984"/>
                  <a:pt x="1497980" y="28798"/>
                  <a:pt x="1498178" y="28798"/>
                </a:cubicBezTo>
                <a:close/>
                <a:moveTo>
                  <a:pt x="768921" y="25822"/>
                </a:moveTo>
                <a:cubicBezTo>
                  <a:pt x="771203" y="27558"/>
                  <a:pt x="773857" y="29766"/>
                  <a:pt x="776883" y="32445"/>
                </a:cubicBezTo>
                <a:cubicBezTo>
                  <a:pt x="777131" y="32693"/>
                  <a:pt x="777255" y="32941"/>
                  <a:pt x="777255" y="33189"/>
                </a:cubicBezTo>
                <a:cubicBezTo>
                  <a:pt x="777255" y="33586"/>
                  <a:pt x="776933" y="33983"/>
                  <a:pt x="776288" y="34379"/>
                </a:cubicBezTo>
                <a:cubicBezTo>
                  <a:pt x="774105" y="35719"/>
                  <a:pt x="771724" y="37530"/>
                  <a:pt x="769144" y="39812"/>
                </a:cubicBezTo>
                <a:cubicBezTo>
                  <a:pt x="766564" y="42094"/>
                  <a:pt x="764344" y="44202"/>
                  <a:pt x="762484" y="46137"/>
                </a:cubicBezTo>
                <a:cubicBezTo>
                  <a:pt x="760624" y="48072"/>
                  <a:pt x="759445" y="49312"/>
                  <a:pt x="758949" y="49858"/>
                </a:cubicBezTo>
                <a:lnTo>
                  <a:pt x="756940" y="48592"/>
                </a:lnTo>
                <a:cubicBezTo>
                  <a:pt x="756940" y="48692"/>
                  <a:pt x="757883" y="47265"/>
                  <a:pt x="759768" y="44314"/>
                </a:cubicBezTo>
                <a:cubicBezTo>
                  <a:pt x="761653" y="41362"/>
                  <a:pt x="763340" y="38361"/>
                  <a:pt x="764828" y="35310"/>
                </a:cubicBezTo>
                <a:cubicBezTo>
                  <a:pt x="766316" y="32259"/>
                  <a:pt x="767060" y="29815"/>
                  <a:pt x="767060" y="27980"/>
                </a:cubicBezTo>
                <a:cubicBezTo>
                  <a:pt x="767060" y="27434"/>
                  <a:pt x="767011" y="27037"/>
                  <a:pt x="766912" y="26789"/>
                </a:cubicBezTo>
                <a:close/>
                <a:moveTo>
                  <a:pt x="746596" y="24185"/>
                </a:moveTo>
                <a:cubicBezTo>
                  <a:pt x="738758" y="25375"/>
                  <a:pt x="731391" y="26665"/>
                  <a:pt x="724496" y="28054"/>
                </a:cubicBezTo>
                <a:cubicBezTo>
                  <a:pt x="724496" y="29394"/>
                  <a:pt x="724520" y="30460"/>
                  <a:pt x="724570" y="31254"/>
                </a:cubicBezTo>
                <a:cubicBezTo>
                  <a:pt x="724669" y="37207"/>
                  <a:pt x="724719" y="42168"/>
                  <a:pt x="724719" y="46137"/>
                </a:cubicBezTo>
                <a:cubicBezTo>
                  <a:pt x="724719" y="50701"/>
                  <a:pt x="724644" y="54174"/>
                  <a:pt x="724496" y="56555"/>
                </a:cubicBezTo>
                <a:cubicBezTo>
                  <a:pt x="731887" y="55811"/>
                  <a:pt x="739577" y="54843"/>
                  <a:pt x="747564" y="53653"/>
                </a:cubicBezTo>
                <a:lnTo>
                  <a:pt x="747564" y="36835"/>
                </a:lnTo>
                <a:cubicBezTo>
                  <a:pt x="747564" y="32023"/>
                  <a:pt x="747241" y="27806"/>
                  <a:pt x="746596" y="24185"/>
                </a:cubicBezTo>
                <a:close/>
                <a:moveTo>
                  <a:pt x="963662" y="23217"/>
                </a:moveTo>
                <a:cubicBezTo>
                  <a:pt x="962224" y="23267"/>
                  <a:pt x="958205" y="23639"/>
                  <a:pt x="951607" y="24334"/>
                </a:cubicBezTo>
                <a:cubicBezTo>
                  <a:pt x="945009" y="25028"/>
                  <a:pt x="938424" y="25834"/>
                  <a:pt x="931850" y="26752"/>
                </a:cubicBezTo>
                <a:cubicBezTo>
                  <a:pt x="925277" y="27670"/>
                  <a:pt x="920527" y="28526"/>
                  <a:pt x="917600" y="29319"/>
                </a:cubicBezTo>
                <a:cubicBezTo>
                  <a:pt x="917501" y="31552"/>
                  <a:pt x="917253" y="35173"/>
                  <a:pt x="916856" y="40184"/>
                </a:cubicBezTo>
                <a:lnTo>
                  <a:pt x="922214" y="39663"/>
                </a:lnTo>
                <a:cubicBezTo>
                  <a:pt x="929407" y="39018"/>
                  <a:pt x="936848" y="38323"/>
                  <a:pt x="944538" y="37579"/>
                </a:cubicBezTo>
                <a:cubicBezTo>
                  <a:pt x="952227" y="36835"/>
                  <a:pt x="957362" y="36240"/>
                  <a:pt x="959942" y="35793"/>
                </a:cubicBezTo>
                <a:cubicBezTo>
                  <a:pt x="960239" y="35744"/>
                  <a:pt x="960549" y="35694"/>
                  <a:pt x="960872" y="35644"/>
                </a:cubicBezTo>
                <a:cubicBezTo>
                  <a:pt x="961194" y="35595"/>
                  <a:pt x="961504" y="35520"/>
                  <a:pt x="961802" y="35421"/>
                </a:cubicBezTo>
                <a:cubicBezTo>
                  <a:pt x="963985" y="32296"/>
                  <a:pt x="965548" y="29344"/>
                  <a:pt x="966490" y="26566"/>
                </a:cubicBezTo>
                <a:cubicBezTo>
                  <a:pt x="966688" y="26119"/>
                  <a:pt x="966788" y="25623"/>
                  <a:pt x="966788" y="25078"/>
                </a:cubicBezTo>
                <a:cubicBezTo>
                  <a:pt x="966788" y="23788"/>
                  <a:pt x="965746" y="23168"/>
                  <a:pt x="963662" y="23217"/>
                </a:cubicBezTo>
                <a:close/>
                <a:moveTo>
                  <a:pt x="1098873" y="22324"/>
                </a:moveTo>
                <a:lnTo>
                  <a:pt x="1105198" y="22324"/>
                </a:lnTo>
                <a:lnTo>
                  <a:pt x="1099766" y="46807"/>
                </a:lnTo>
                <a:lnTo>
                  <a:pt x="1115988" y="46807"/>
                </a:lnTo>
                <a:lnTo>
                  <a:pt x="1121494" y="22324"/>
                </a:lnTo>
                <a:lnTo>
                  <a:pt x="1128043" y="22324"/>
                </a:lnTo>
                <a:lnTo>
                  <a:pt x="1122611" y="46807"/>
                </a:lnTo>
                <a:lnTo>
                  <a:pt x="1135336" y="46807"/>
                </a:lnTo>
                <a:lnTo>
                  <a:pt x="1133103" y="56852"/>
                </a:lnTo>
                <a:lnTo>
                  <a:pt x="1120304" y="56852"/>
                </a:lnTo>
                <a:lnTo>
                  <a:pt x="1114872" y="81260"/>
                </a:lnTo>
                <a:lnTo>
                  <a:pt x="1127448" y="81260"/>
                </a:lnTo>
                <a:lnTo>
                  <a:pt x="1125215" y="91306"/>
                </a:lnTo>
                <a:lnTo>
                  <a:pt x="1112639" y="91306"/>
                </a:lnTo>
                <a:lnTo>
                  <a:pt x="1106388" y="119137"/>
                </a:lnTo>
                <a:lnTo>
                  <a:pt x="1099914" y="119137"/>
                </a:lnTo>
                <a:lnTo>
                  <a:pt x="1106091" y="91306"/>
                </a:lnTo>
                <a:lnTo>
                  <a:pt x="1089794" y="91306"/>
                </a:lnTo>
                <a:lnTo>
                  <a:pt x="1083543" y="119137"/>
                </a:lnTo>
                <a:lnTo>
                  <a:pt x="1077069" y="119137"/>
                </a:lnTo>
                <a:lnTo>
                  <a:pt x="1083320" y="91306"/>
                </a:lnTo>
                <a:lnTo>
                  <a:pt x="1070595" y="91306"/>
                </a:lnTo>
                <a:lnTo>
                  <a:pt x="1072753" y="81260"/>
                </a:lnTo>
                <a:lnTo>
                  <a:pt x="1085627" y="81260"/>
                </a:lnTo>
                <a:lnTo>
                  <a:pt x="1091059" y="56852"/>
                </a:lnTo>
                <a:lnTo>
                  <a:pt x="1078483" y="56852"/>
                </a:lnTo>
                <a:lnTo>
                  <a:pt x="1080567" y="46807"/>
                </a:lnTo>
                <a:lnTo>
                  <a:pt x="1093366" y="46807"/>
                </a:lnTo>
                <a:close/>
                <a:moveTo>
                  <a:pt x="403548" y="22324"/>
                </a:moveTo>
                <a:lnTo>
                  <a:pt x="409873" y="22324"/>
                </a:lnTo>
                <a:lnTo>
                  <a:pt x="404441" y="46807"/>
                </a:lnTo>
                <a:lnTo>
                  <a:pt x="420663" y="46807"/>
                </a:lnTo>
                <a:lnTo>
                  <a:pt x="426170" y="22324"/>
                </a:lnTo>
                <a:lnTo>
                  <a:pt x="432718" y="22324"/>
                </a:lnTo>
                <a:lnTo>
                  <a:pt x="427286" y="46807"/>
                </a:lnTo>
                <a:lnTo>
                  <a:pt x="440011" y="46807"/>
                </a:lnTo>
                <a:lnTo>
                  <a:pt x="437778" y="56852"/>
                </a:lnTo>
                <a:lnTo>
                  <a:pt x="424979" y="56852"/>
                </a:lnTo>
                <a:lnTo>
                  <a:pt x="419547" y="81260"/>
                </a:lnTo>
                <a:lnTo>
                  <a:pt x="432123" y="81260"/>
                </a:lnTo>
                <a:lnTo>
                  <a:pt x="429890" y="91306"/>
                </a:lnTo>
                <a:lnTo>
                  <a:pt x="417314" y="91306"/>
                </a:lnTo>
                <a:lnTo>
                  <a:pt x="411064" y="119137"/>
                </a:lnTo>
                <a:lnTo>
                  <a:pt x="404589" y="119137"/>
                </a:lnTo>
                <a:lnTo>
                  <a:pt x="410766" y="91306"/>
                </a:lnTo>
                <a:lnTo>
                  <a:pt x="394469" y="91306"/>
                </a:lnTo>
                <a:lnTo>
                  <a:pt x="388218" y="119137"/>
                </a:lnTo>
                <a:lnTo>
                  <a:pt x="381744" y="119137"/>
                </a:lnTo>
                <a:lnTo>
                  <a:pt x="387995" y="91306"/>
                </a:lnTo>
                <a:lnTo>
                  <a:pt x="375270" y="91306"/>
                </a:lnTo>
                <a:lnTo>
                  <a:pt x="377428" y="81260"/>
                </a:lnTo>
                <a:lnTo>
                  <a:pt x="390302" y="81260"/>
                </a:lnTo>
                <a:lnTo>
                  <a:pt x="395734" y="56852"/>
                </a:lnTo>
                <a:lnTo>
                  <a:pt x="383158" y="56852"/>
                </a:lnTo>
                <a:lnTo>
                  <a:pt x="385242" y="46807"/>
                </a:lnTo>
                <a:lnTo>
                  <a:pt x="398041" y="46807"/>
                </a:lnTo>
                <a:close/>
                <a:moveTo>
                  <a:pt x="779711" y="19794"/>
                </a:moveTo>
                <a:cubicBezTo>
                  <a:pt x="778818" y="19794"/>
                  <a:pt x="777578" y="19869"/>
                  <a:pt x="775990" y="20017"/>
                </a:cubicBezTo>
                <a:cubicBezTo>
                  <a:pt x="774254" y="20216"/>
                  <a:pt x="771203" y="20600"/>
                  <a:pt x="766837" y="21171"/>
                </a:cubicBezTo>
                <a:cubicBezTo>
                  <a:pt x="762472" y="21741"/>
                  <a:pt x="757759" y="22424"/>
                  <a:pt x="752698" y="23217"/>
                </a:cubicBezTo>
                <a:cubicBezTo>
                  <a:pt x="754038" y="23961"/>
                  <a:pt x="755166" y="24668"/>
                  <a:pt x="756084" y="25338"/>
                </a:cubicBezTo>
                <a:cubicBezTo>
                  <a:pt x="757002" y="26008"/>
                  <a:pt x="757387" y="26541"/>
                  <a:pt x="757238" y="26938"/>
                </a:cubicBezTo>
                <a:cubicBezTo>
                  <a:pt x="757138" y="27335"/>
                  <a:pt x="756890" y="27967"/>
                  <a:pt x="756494" y="28836"/>
                </a:cubicBezTo>
                <a:cubicBezTo>
                  <a:pt x="756097" y="29704"/>
                  <a:pt x="755762" y="31266"/>
                  <a:pt x="755489" y="33524"/>
                </a:cubicBezTo>
                <a:cubicBezTo>
                  <a:pt x="755216" y="35781"/>
                  <a:pt x="755055" y="38968"/>
                  <a:pt x="755005" y="43086"/>
                </a:cubicBezTo>
                <a:lnTo>
                  <a:pt x="754931" y="52462"/>
                </a:lnTo>
                <a:cubicBezTo>
                  <a:pt x="759396" y="51718"/>
                  <a:pt x="762695" y="51098"/>
                  <a:pt x="764828" y="50602"/>
                </a:cubicBezTo>
                <a:cubicBezTo>
                  <a:pt x="766416" y="50254"/>
                  <a:pt x="767891" y="49820"/>
                  <a:pt x="769256" y="49299"/>
                </a:cubicBezTo>
                <a:cubicBezTo>
                  <a:pt x="770620" y="48779"/>
                  <a:pt x="771500" y="48419"/>
                  <a:pt x="771897" y="48220"/>
                </a:cubicBezTo>
                <a:cubicBezTo>
                  <a:pt x="772145" y="48369"/>
                  <a:pt x="772765" y="48704"/>
                  <a:pt x="773758" y="49225"/>
                </a:cubicBezTo>
                <a:cubicBezTo>
                  <a:pt x="774750" y="49746"/>
                  <a:pt x="775891" y="50428"/>
                  <a:pt x="777181" y="51271"/>
                </a:cubicBezTo>
                <a:cubicBezTo>
                  <a:pt x="777330" y="50726"/>
                  <a:pt x="777528" y="50106"/>
                  <a:pt x="777776" y="49411"/>
                </a:cubicBezTo>
                <a:lnTo>
                  <a:pt x="778967" y="45169"/>
                </a:lnTo>
                <a:cubicBezTo>
                  <a:pt x="779909" y="41449"/>
                  <a:pt x="780765" y="37430"/>
                  <a:pt x="781534" y="33114"/>
                </a:cubicBezTo>
                <a:cubicBezTo>
                  <a:pt x="782303" y="28798"/>
                  <a:pt x="782687" y="25326"/>
                  <a:pt x="782687" y="22696"/>
                </a:cubicBezTo>
                <a:cubicBezTo>
                  <a:pt x="782687" y="21555"/>
                  <a:pt x="782476" y="20786"/>
                  <a:pt x="782055" y="20390"/>
                </a:cubicBezTo>
                <a:cubicBezTo>
                  <a:pt x="781633" y="19993"/>
                  <a:pt x="780852" y="19794"/>
                  <a:pt x="779711" y="19794"/>
                </a:cubicBezTo>
                <a:close/>
                <a:moveTo>
                  <a:pt x="1877318" y="12353"/>
                </a:moveTo>
                <a:cubicBezTo>
                  <a:pt x="1877864" y="12353"/>
                  <a:pt x="1879079" y="13134"/>
                  <a:pt x="1880964" y="14697"/>
                </a:cubicBezTo>
                <a:cubicBezTo>
                  <a:pt x="1882850" y="16260"/>
                  <a:pt x="1884598" y="17909"/>
                  <a:pt x="1886211" y="19645"/>
                </a:cubicBezTo>
                <a:cubicBezTo>
                  <a:pt x="1887823" y="21382"/>
                  <a:pt x="1888629" y="22572"/>
                  <a:pt x="1888629" y="23217"/>
                </a:cubicBezTo>
                <a:cubicBezTo>
                  <a:pt x="1888629" y="23416"/>
                  <a:pt x="1888369" y="23800"/>
                  <a:pt x="1887848" y="24371"/>
                </a:cubicBezTo>
                <a:cubicBezTo>
                  <a:pt x="1887327" y="24941"/>
                  <a:pt x="1886992" y="25301"/>
                  <a:pt x="1886843" y="25450"/>
                </a:cubicBezTo>
                <a:cubicBezTo>
                  <a:pt x="1885702" y="26640"/>
                  <a:pt x="1884834" y="27595"/>
                  <a:pt x="1884239" y="28315"/>
                </a:cubicBezTo>
                <a:cubicBezTo>
                  <a:pt x="1883643" y="29034"/>
                  <a:pt x="1883222" y="29766"/>
                  <a:pt x="1882974" y="30510"/>
                </a:cubicBezTo>
                <a:cubicBezTo>
                  <a:pt x="1882527" y="31651"/>
                  <a:pt x="1881436" y="36885"/>
                  <a:pt x="1879699" y="46211"/>
                </a:cubicBezTo>
                <a:cubicBezTo>
                  <a:pt x="1877864" y="56183"/>
                  <a:pt x="1876648" y="61987"/>
                  <a:pt x="1876053" y="63624"/>
                </a:cubicBezTo>
                <a:cubicBezTo>
                  <a:pt x="1875706" y="64666"/>
                  <a:pt x="1874838" y="66105"/>
                  <a:pt x="1873449" y="67940"/>
                </a:cubicBezTo>
                <a:cubicBezTo>
                  <a:pt x="1872060" y="69776"/>
                  <a:pt x="1870633" y="71400"/>
                  <a:pt x="1869170" y="72814"/>
                </a:cubicBezTo>
                <a:cubicBezTo>
                  <a:pt x="1867706" y="74228"/>
                  <a:pt x="1866677" y="74910"/>
                  <a:pt x="1866082" y="74861"/>
                </a:cubicBezTo>
                <a:cubicBezTo>
                  <a:pt x="1865685" y="74811"/>
                  <a:pt x="1865276" y="74501"/>
                  <a:pt x="1864854" y="73930"/>
                </a:cubicBezTo>
                <a:cubicBezTo>
                  <a:pt x="1864432" y="73360"/>
                  <a:pt x="1863750" y="72306"/>
                  <a:pt x="1862808" y="70768"/>
                </a:cubicBezTo>
                <a:cubicBezTo>
                  <a:pt x="1860972" y="67742"/>
                  <a:pt x="1859124" y="65100"/>
                  <a:pt x="1857264" y="62843"/>
                </a:cubicBezTo>
                <a:cubicBezTo>
                  <a:pt x="1855403" y="60586"/>
                  <a:pt x="1853084" y="58688"/>
                  <a:pt x="1850306" y="57150"/>
                </a:cubicBezTo>
                <a:lnTo>
                  <a:pt x="1851496" y="54992"/>
                </a:lnTo>
                <a:cubicBezTo>
                  <a:pt x="1852042" y="55290"/>
                  <a:pt x="1853282" y="55922"/>
                  <a:pt x="1855217" y="56890"/>
                </a:cubicBezTo>
                <a:cubicBezTo>
                  <a:pt x="1857152" y="57857"/>
                  <a:pt x="1859112" y="58787"/>
                  <a:pt x="1861096" y="59680"/>
                </a:cubicBezTo>
                <a:cubicBezTo>
                  <a:pt x="1863080" y="60573"/>
                  <a:pt x="1864370" y="61020"/>
                  <a:pt x="1864966" y="61020"/>
                </a:cubicBezTo>
                <a:cubicBezTo>
                  <a:pt x="1866007" y="61020"/>
                  <a:pt x="1867062" y="59209"/>
                  <a:pt x="1868128" y="55587"/>
                </a:cubicBezTo>
                <a:cubicBezTo>
                  <a:pt x="1869194" y="51966"/>
                  <a:pt x="1870137" y="47650"/>
                  <a:pt x="1870956" y="42639"/>
                </a:cubicBezTo>
                <a:cubicBezTo>
                  <a:pt x="1871774" y="37629"/>
                  <a:pt x="1872332" y="33214"/>
                  <a:pt x="1872630" y="29394"/>
                </a:cubicBezTo>
                <a:cubicBezTo>
                  <a:pt x="1872680" y="28501"/>
                  <a:pt x="1872655" y="27843"/>
                  <a:pt x="1872556" y="27422"/>
                </a:cubicBezTo>
                <a:cubicBezTo>
                  <a:pt x="1872456" y="27000"/>
                  <a:pt x="1872184" y="26690"/>
                  <a:pt x="1871737" y="26492"/>
                </a:cubicBezTo>
                <a:cubicBezTo>
                  <a:pt x="1871291" y="26293"/>
                  <a:pt x="1870571" y="26194"/>
                  <a:pt x="1869579" y="26194"/>
                </a:cubicBezTo>
                <a:cubicBezTo>
                  <a:pt x="1868289" y="26194"/>
                  <a:pt x="1865065" y="26702"/>
                  <a:pt x="1859905" y="27719"/>
                </a:cubicBezTo>
                <a:cubicBezTo>
                  <a:pt x="1854746" y="28736"/>
                  <a:pt x="1850008" y="29815"/>
                  <a:pt x="1845692" y="30956"/>
                </a:cubicBezTo>
                <a:cubicBezTo>
                  <a:pt x="1847875" y="32345"/>
                  <a:pt x="1849772" y="33648"/>
                  <a:pt x="1851385" y="34863"/>
                </a:cubicBezTo>
                <a:cubicBezTo>
                  <a:pt x="1852997" y="36079"/>
                  <a:pt x="1853828" y="36934"/>
                  <a:pt x="1853878" y="37430"/>
                </a:cubicBezTo>
                <a:cubicBezTo>
                  <a:pt x="1853878" y="37728"/>
                  <a:pt x="1853779" y="38038"/>
                  <a:pt x="1853580" y="38361"/>
                </a:cubicBezTo>
                <a:cubicBezTo>
                  <a:pt x="1853382" y="38683"/>
                  <a:pt x="1853109" y="39018"/>
                  <a:pt x="1852762" y="39365"/>
                </a:cubicBezTo>
                <a:cubicBezTo>
                  <a:pt x="1851323" y="40953"/>
                  <a:pt x="1850058" y="42739"/>
                  <a:pt x="1848966" y="44723"/>
                </a:cubicBezTo>
                <a:lnTo>
                  <a:pt x="1848074" y="46434"/>
                </a:lnTo>
                <a:cubicBezTo>
                  <a:pt x="1846337" y="49858"/>
                  <a:pt x="1844415" y="53268"/>
                  <a:pt x="1842306" y="56666"/>
                </a:cubicBezTo>
                <a:cubicBezTo>
                  <a:pt x="1840198" y="60065"/>
                  <a:pt x="1837097" y="64145"/>
                  <a:pt x="1833005" y="68908"/>
                </a:cubicBezTo>
                <a:cubicBezTo>
                  <a:pt x="1828912" y="73670"/>
                  <a:pt x="1823814" y="78581"/>
                  <a:pt x="1817712" y="83642"/>
                </a:cubicBezTo>
                <a:lnTo>
                  <a:pt x="1815406" y="81632"/>
                </a:lnTo>
                <a:cubicBezTo>
                  <a:pt x="1820466" y="76374"/>
                  <a:pt x="1824769" y="71004"/>
                  <a:pt x="1828316" y="65522"/>
                </a:cubicBezTo>
                <a:cubicBezTo>
                  <a:pt x="1831864" y="60040"/>
                  <a:pt x="1834592" y="54918"/>
                  <a:pt x="1836502" y="50155"/>
                </a:cubicBezTo>
                <a:cubicBezTo>
                  <a:pt x="1838412" y="45393"/>
                  <a:pt x="1839590" y="41300"/>
                  <a:pt x="1840037" y="37877"/>
                </a:cubicBezTo>
                <a:cubicBezTo>
                  <a:pt x="1840136" y="37331"/>
                  <a:pt x="1840186" y="36562"/>
                  <a:pt x="1840186" y="35570"/>
                </a:cubicBezTo>
                <a:cubicBezTo>
                  <a:pt x="1840186" y="34727"/>
                  <a:pt x="1840086" y="33809"/>
                  <a:pt x="1839888" y="32817"/>
                </a:cubicBezTo>
                <a:cubicBezTo>
                  <a:pt x="1838548" y="33313"/>
                  <a:pt x="1837036" y="33983"/>
                  <a:pt x="1835349" y="34826"/>
                </a:cubicBezTo>
                <a:cubicBezTo>
                  <a:pt x="1834257" y="35372"/>
                  <a:pt x="1833563" y="35644"/>
                  <a:pt x="1833265" y="35644"/>
                </a:cubicBezTo>
                <a:cubicBezTo>
                  <a:pt x="1832967" y="35644"/>
                  <a:pt x="1831231" y="34479"/>
                  <a:pt x="1828056" y="32147"/>
                </a:cubicBezTo>
                <a:cubicBezTo>
                  <a:pt x="1824881" y="29815"/>
                  <a:pt x="1822723" y="28228"/>
                  <a:pt x="1821582" y="27384"/>
                </a:cubicBezTo>
                <a:lnTo>
                  <a:pt x="1822698" y="25003"/>
                </a:lnTo>
                <a:cubicBezTo>
                  <a:pt x="1823194" y="25102"/>
                  <a:pt x="1824323" y="25239"/>
                  <a:pt x="1826084" y="25413"/>
                </a:cubicBezTo>
                <a:cubicBezTo>
                  <a:pt x="1827845" y="25586"/>
                  <a:pt x="1829743" y="25673"/>
                  <a:pt x="1831777" y="25673"/>
                </a:cubicBezTo>
                <a:cubicBezTo>
                  <a:pt x="1833215" y="25673"/>
                  <a:pt x="1834282" y="25648"/>
                  <a:pt x="1834977" y="25599"/>
                </a:cubicBezTo>
                <a:cubicBezTo>
                  <a:pt x="1838400" y="25351"/>
                  <a:pt x="1844055" y="24358"/>
                  <a:pt x="1851943" y="22622"/>
                </a:cubicBezTo>
                <a:cubicBezTo>
                  <a:pt x="1859831" y="20886"/>
                  <a:pt x="1865362" y="19521"/>
                  <a:pt x="1868537" y="18529"/>
                </a:cubicBezTo>
                <a:cubicBezTo>
                  <a:pt x="1870323" y="17934"/>
                  <a:pt x="1872432" y="16470"/>
                  <a:pt x="1874862" y="14139"/>
                </a:cubicBezTo>
                <a:cubicBezTo>
                  <a:pt x="1876152" y="12948"/>
                  <a:pt x="1876971" y="12353"/>
                  <a:pt x="1877318" y="12353"/>
                </a:cubicBezTo>
                <a:close/>
                <a:moveTo>
                  <a:pt x="1212205" y="10790"/>
                </a:moveTo>
                <a:cubicBezTo>
                  <a:pt x="1212999" y="11385"/>
                  <a:pt x="1214673" y="12713"/>
                  <a:pt x="1217228" y="14771"/>
                </a:cubicBezTo>
                <a:cubicBezTo>
                  <a:pt x="1219783" y="16830"/>
                  <a:pt x="1222326" y="19025"/>
                  <a:pt x="1224856" y="21357"/>
                </a:cubicBezTo>
                <a:cubicBezTo>
                  <a:pt x="1227386" y="23689"/>
                  <a:pt x="1228849" y="25450"/>
                  <a:pt x="1229246" y="26640"/>
                </a:cubicBezTo>
                <a:cubicBezTo>
                  <a:pt x="1229345" y="27037"/>
                  <a:pt x="1229395" y="27409"/>
                  <a:pt x="1229395" y="27757"/>
                </a:cubicBezTo>
                <a:cubicBezTo>
                  <a:pt x="1229395" y="29344"/>
                  <a:pt x="1228924" y="31180"/>
                  <a:pt x="1227981" y="33263"/>
                </a:cubicBezTo>
                <a:cubicBezTo>
                  <a:pt x="1227038" y="35347"/>
                  <a:pt x="1225898" y="36711"/>
                  <a:pt x="1224558" y="37356"/>
                </a:cubicBezTo>
                <a:cubicBezTo>
                  <a:pt x="1223864" y="37703"/>
                  <a:pt x="1223119" y="37877"/>
                  <a:pt x="1222326" y="37877"/>
                </a:cubicBezTo>
                <a:cubicBezTo>
                  <a:pt x="1221532" y="37877"/>
                  <a:pt x="1220763" y="37728"/>
                  <a:pt x="1220019" y="37430"/>
                </a:cubicBezTo>
                <a:cubicBezTo>
                  <a:pt x="1219275" y="37133"/>
                  <a:pt x="1218902" y="36959"/>
                  <a:pt x="1218902" y="36909"/>
                </a:cubicBezTo>
                <a:cubicBezTo>
                  <a:pt x="1218853" y="34131"/>
                  <a:pt x="1218667" y="31775"/>
                  <a:pt x="1218344" y="29840"/>
                </a:cubicBezTo>
                <a:cubicBezTo>
                  <a:pt x="1218022" y="27905"/>
                  <a:pt x="1217228" y="25499"/>
                  <a:pt x="1215963" y="22622"/>
                </a:cubicBezTo>
                <a:cubicBezTo>
                  <a:pt x="1214698" y="19745"/>
                  <a:pt x="1212701" y="16247"/>
                  <a:pt x="1209973" y="12130"/>
                </a:cubicBezTo>
                <a:close/>
                <a:moveTo>
                  <a:pt x="285378" y="10492"/>
                </a:moveTo>
                <a:cubicBezTo>
                  <a:pt x="285725" y="10492"/>
                  <a:pt x="286842" y="11274"/>
                  <a:pt x="288727" y="12837"/>
                </a:cubicBezTo>
                <a:cubicBezTo>
                  <a:pt x="290612" y="14399"/>
                  <a:pt x="292472" y="15999"/>
                  <a:pt x="294308" y="17636"/>
                </a:cubicBezTo>
                <a:cubicBezTo>
                  <a:pt x="296143" y="19273"/>
                  <a:pt x="297334" y="20340"/>
                  <a:pt x="297880" y="20836"/>
                </a:cubicBezTo>
                <a:lnTo>
                  <a:pt x="296317" y="23441"/>
                </a:lnTo>
                <a:cubicBezTo>
                  <a:pt x="296069" y="23391"/>
                  <a:pt x="295461" y="23279"/>
                  <a:pt x="294494" y="23106"/>
                </a:cubicBezTo>
                <a:cubicBezTo>
                  <a:pt x="293526" y="22932"/>
                  <a:pt x="292051" y="22758"/>
                  <a:pt x="290066" y="22585"/>
                </a:cubicBezTo>
                <a:cubicBezTo>
                  <a:pt x="288082" y="22411"/>
                  <a:pt x="285701" y="22324"/>
                  <a:pt x="282922" y="22324"/>
                </a:cubicBezTo>
                <a:lnTo>
                  <a:pt x="280467" y="22324"/>
                </a:lnTo>
                <a:cubicBezTo>
                  <a:pt x="274712" y="22473"/>
                  <a:pt x="266948" y="23416"/>
                  <a:pt x="257175" y="25152"/>
                </a:cubicBezTo>
                <a:cubicBezTo>
                  <a:pt x="261541" y="27682"/>
                  <a:pt x="263724" y="29121"/>
                  <a:pt x="263724" y="29468"/>
                </a:cubicBezTo>
                <a:cubicBezTo>
                  <a:pt x="263724" y="29815"/>
                  <a:pt x="263500" y="30708"/>
                  <a:pt x="263054" y="32147"/>
                </a:cubicBezTo>
                <a:cubicBezTo>
                  <a:pt x="262558" y="33486"/>
                  <a:pt x="262173" y="34764"/>
                  <a:pt x="261900" y="35979"/>
                </a:cubicBezTo>
                <a:cubicBezTo>
                  <a:pt x="261628" y="37195"/>
                  <a:pt x="261516" y="38447"/>
                  <a:pt x="261566" y="39737"/>
                </a:cubicBezTo>
                <a:cubicBezTo>
                  <a:pt x="261566" y="42664"/>
                  <a:pt x="261714" y="49113"/>
                  <a:pt x="262012" y="59085"/>
                </a:cubicBezTo>
                <a:cubicBezTo>
                  <a:pt x="269354" y="58192"/>
                  <a:pt x="276821" y="57125"/>
                  <a:pt x="284411" y="55885"/>
                </a:cubicBezTo>
                <a:cubicBezTo>
                  <a:pt x="290463" y="54893"/>
                  <a:pt x="294978" y="53963"/>
                  <a:pt x="297954" y="53095"/>
                </a:cubicBezTo>
                <a:cubicBezTo>
                  <a:pt x="300931" y="52226"/>
                  <a:pt x="303510" y="51321"/>
                  <a:pt x="305693" y="50378"/>
                </a:cubicBezTo>
                <a:cubicBezTo>
                  <a:pt x="306586" y="49982"/>
                  <a:pt x="307157" y="49783"/>
                  <a:pt x="307405" y="49783"/>
                </a:cubicBezTo>
                <a:cubicBezTo>
                  <a:pt x="307802" y="49783"/>
                  <a:pt x="308992" y="50726"/>
                  <a:pt x="310977" y="52611"/>
                </a:cubicBezTo>
                <a:cubicBezTo>
                  <a:pt x="312961" y="54496"/>
                  <a:pt x="314921" y="56468"/>
                  <a:pt x="316855" y="58527"/>
                </a:cubicBezTo>
                <a:cubicBezTo>
                  <a:pt x="318790" y="60586"/>
                  <a:pt x="320055" y="61937"/>
                  <a:pt x="320650" y="62582"/>
                </a:cubicBezTo>
                <a:lnTo>
                  <a:pt x="319162" y="64889"/>
                </a:lnTo>
                <a:cubicBezTo>
                  <a:pt x="319162" y="64840"/>
                  <a:pt x="318257" y="64604"/>
                  <a:pt x="316446" y="64182"/>
                </a:cubicBezTo>
                <a:cubicBezTo>
                  <a:pt x="314635" y="63761"/>
                  <a:pt x="312068" y="63364"/>
                  <a:pt x="308744" y="62992"/>
                </a:cubicBezTo>
                <a:cubicBezTo>
                  <a:pt x="305420" y="62620"/>
                  <a:pt x="301402" y="62434"/>
                  <a:pt x="296689" y="62434"/>
                </a:cubicBezTo>
                <a:cubicBezTo>
                  <a:pt x="293068" y="62434"/>
                  <a:pt x="288950" y="62582"/>
                  <a:pt x="284336" y="62880"/>
                </a:cubicBezTo>
                <a:cubicBezTo>
                  <a:pt x="278036" y="63277"/>
                  <a:pt x="270644" y="63971"/>
                  <a:pt x="262161" y="64964"/>
                </a:cubicBezTo>
                <a:cubicBezTo>
                  <a:pt x="263004" y="89471"/>
                  <a:pt x="263848" y="105842"/>
                  <a:pt x="264691" y="114077"/>
                </a:cubicBezTo>
                <a:cubicBezTo>
                  <a:pt x="264840" y="115516"/>
                  <a:pt x="264257" y="117339"/>
                  <a:pt x="262942" y="119546"/>
                </a:cubicBezTo>
                <a:cubicBezTo>
                  <a:pt x="261628" y="121754"/>
                  <a:pt x="260077" y="123726"/>
                  <a:pt x="258291" y="125462"/>
                </a:cubicBezTo>
                <a:cubicBezTo>
                  <a:pt x="256506" y="127199"/>
                  <a:pt x="255116" y="128067"/>
                  <a:pt x="254124" y="128067"/>
                </a:cubicBezTo>
                <a:cubicBezTo>
                  <a:pt x="253529" y="128067"/>
                  <a:pt x="253020" y="127806"/>
                  <a:pt x="252599" y="127285"/>
                </a:cubicBezTo>
                <a:cubicBezTo>
                  <a:pt x="252177" y="126764"/>
                  <a:pt x="251569" y="125809"/>
                  <a:pt x="250776" y="124420"/>
                </a:cubicBezTo>
                <a:cubicBezTo>
                  <a:pt x="248742" y="120948"/>
                  <a:pt x="246274" y="117512"/>
                  <a:pt x="243371" y="114114"/>
                </a:cubicBezTo>
                <a:cubicBezTo>
                  <a:pt x="240469" y="110716"/>
                  <a:pt x="236116" y="106958"/>
                  <a:pt x="230312" y="102840"/>
                </a:cubicBezTo>
                <a:lnTo>
                  <a:pt x="232023" y="100459"/>
                </a:lnTo>
                <a:cubicBezTo>
                  <a:pt x="232767" y="100906"/>
                  <a:pt x="234392" y="101848"/>
                  <a:pt x="236897" y="103287"/>
                </a:cubicBezTo>
                <a:cubicBezTo>
                  <a:pt x="239403" y="104726"/>
                  <a:pt x="242020" y="106115"/>
                  <a:pt x="244748" y="107454"/>
                </a:cubicBezTo>
                <a:cubicBezTo>
                  <a:pt x="247477" y="108793"/>
                  <a:pt x="249362" y="109463"/>
                  <a:pt x="250404" y="109463"/>
                </a:cubicBezTo>
                <a:cubicBezTo>
                  <a:pt x="250701" y="109463"/>
                  <a:pt x="250924" y="109389"/>
                  <a:pt x="251073" y="109240"/>
                </a:cubicBezTo>
                <a:cubicBezTo>
                  <a:pt x="251817" y="108496"/>
                  <a:pt x="252400" y="103919"/>
                  <a:pt x="252822" y="95511"/>
                </a:cubicBezTo>
                <a:cubicBezTo>
                  <a:pt x="253244" y="87102"/>
                  <a:pt x="253454" y="77292"/>
                  <a:pt x="253454" y="66080"/>
                </a:cubicBezTo>
                <a:cubicBezTo>
                  <a:pt x="239117" y="67965"/>
                  <a:pt x="227930" y="69949"/>
                  <a:pt x="219894" y="72033"/>
                </a:cubicBezTo>
                <a:cubicBezTo>
                  <a:pt x="216868" y="72827"/>
                  <a:pt x="213928" y="73732"/>
                  <a:pt x="211076" y="74749"/>
                </a:cubicBezTo>
                <a:cubicBezTo>
                  <a:pt x="208223" y="75766"/>
                  <a:pt x="206400" y="76448"/>
                  <a:pt x="205606" y="76795"/>
                </a:cubicBezTo>
                <a:lnTo>
                  <a:pt x="192063" y="66005"/>
                </a:lnTo>
                <a:lnTo>
                  <a:pt x="193402" y="63475"/>
                </a:lnTo>
                <a:cubicBezTo>
                  <a:pt x="193402" y="63525"/>
                  <a:pt x="194457" y="63649"/>
                  <a:pt x="196565" y="63847"/>
                </a:cubicBezTo>
                <a:cubicBezTo>
                  <a:pt x="198673" y="64046"/>
                  <a:pt x="201365" y="64145"/>
                  <a:pt x="204639" y="64145"/>
                </a:cubicBezTo>
                <a:cubicBezTo>
                  <a:pt x="206772" y="64145"/>
                  <a:pt x="208459" y="64120"/>
                  <a:pt x="209699" y="64071"/>
                </a:cubicBezTo>
                <a:cubicBezTo>
                  <a:pt x="220564" y="63674"/>
                  <a:pt x="235124" y="62384"/>
                  <a:pt x="253380" y="60201"/>
                </a:cubicBezTo>
                <a:cubicBezTo>
                  <a:pt x="253281" y="51867"/>
                  <a:pt x="253107" y="45021"/>
                  <a:pt x="252859" y="39663"/>
                </a:cubicBezTo>
                <a:cubicBezTo>
                  <a:pt x="252611" y="32767"/>
                  <a:pt x="251817" y="28327"/>
                  <a:pt x="250478" y="26343"/>
                </a:cubicBezTo>
                <a:cubicBezTo>
                  <a:pt x="243533" y="27633"/>
                  <a:pt x="238472" y="28674"/>
                  <a:pt x="235297" y="29468"/>
                </a:cubicBezTo>
                <a:cubicBezTo>
                  <a:pt x="232519" y="30113"/>
                  <a:pt x="229344" y="31328"/>
                  <a:pt x="225772" y="33114"/>
                </a:cubicBezTo>
                <a:cubicBezTo>
                  <a:pt x="224880" y="33561"/>
                  <a:pt x="224383" y="33784"/>
                  <a:pt x="224284" y="33784"/>
                </a:cubicBezTo>
                <a:cubicBezTo>
                  <a:pt x="223887" y="33784"/>
                  <a:pt x="222771" y="33077"/>
                  <a:pt x="220936" y="31663"/>
                </a:cubicBezTo>
                <a:cubicBezTo>
                  <a:pt x="219100" y="30249"/>
                  <a:pt x="217264" y="28774"/>
                  <a:pt x="215429" y="27236"/>
                </a:cubicBezTo>
                <a:cubicBezTo>
                  <a:pt x="213593" y="25698"/>
                  <a:pt x="212378" y="24681"/>
                  <a:pt x="211783" y="24185"/>
                </a:cubicBezTo>
                <a:lnTo>
                  <a:pt x="212824" y="21952"/>
                </a:lnTo>
                <a:cubicBezTo>
                  <a:pt x="212824" y="22002"/>
                  <a:pt x="213953" y="22163"/>
                  <a:pt x="216210" y="22436"/>
                </a:cubicBezTo>
                <a:cubicBezTo>
                  <a:pt x="218467" y="22709"/>
                  <a:pt x="220861" y="22845"/>
                  <a:pt x="223391" y="22845"/>
                </a:cubicBezTo>
                <a:cubicBezTo>
                  <a:pt x="231577" y="22845"/>
                  <a:pt x="240072" y="22113"/>
                  <a:pt x="248878" y="20650"/>
                </a:cubicBezTo>
                <a:cubicBezTo>
                  <a:pt x="257684" y="19187"/>
                  <a:pt x="265386" y="17587"/>
                  <a:pt x="271984" y="15850"/>
                </a:cubicBezTo>
                <a:cubicBezTo>
                  <a:pt x="277292" y="14461"/>
                  <a:pt x="280814" y="13221"/>
                  <a:pt x="282550" y="12130"/>
                </a:cubicBezTo>
                <a:cubicBezTo>
                  <a:pt x="284287" y="11038"/>
                  <a:pt x="285229" y="10492"/>
                  <a:pt x="285378" y="10492"/>
                </a:cubicBezTo>
                <a:close/>
                <a:moveTo>
                  <a:pt x="904875" y="9004"/>
                </a:moveTo>
                <a:cubicBezTo>
                  <a:pt x="905867" y="9996"/>
                  <a:pt x="907678" y="11832"/>
                  <a:pt x="910307" y="14511"/>
                </a:cubicBezTo>
                <a:cubicBezTo>
                  <a:pt x="912937" y="17190"/>
                  <a:pt x="915566" y="19844"/>
                  <a:pt x="918195" y="22473"/>
                </a:cubicBezTo>
                <a:cubicBezTo>
                  <a:pt x="942554" y="19893"/>
                  <a:pt x="957114" y="18033"/>
                  <a:pt x="961876" y="16892"/>
                </a:cubicBezTo>
                <a:cubicBezTo>
                  <a:pt x="963216" y="16545"/>
                  <a:pt x="964506" y="16049"/>
                  <a:pt x="965746" y="15404"/>
                </a:cubicBezTo>
                <a:cubicBezTo>
                  <a:pt x="966986" y="14759"/>
                  <a:pt x="968350" y="13965"/>
                  <a:pt x="969839" y="13023"/>
                </a:cubicBezTo>
                <a:cubicBezTo>
                  <a:pt x="970087" y="12874"/>
                  <a:pt x="970546" y="12588"/>
                  <a:pt x="971215" y="12167"/>
                </a:cubicBezTo>
                <a:cubicBezTo>
                  <a:pt x="971885" y="11745"/>
                  <a:pt x="972369" y="11534"/>
                  <a:pt x="972666" y="11534"/>
                </a:cubicBezTo>
                <a:cubicBezTo>
                  <a:pt x="973311" y="11534"/>
                  <a:pt x="974440" y="12204"/>
                  <a:pt x="976052" y="13543"/>
                </a:cubicBezTo>
                <a:cubicBezTo>
                  <a:pt x="977664" y="14883"/>
                  <a:pt x="979165" y="16346"/>
                  <a:pt x="980554" y="17934"/>
                </a:cubicBezTo>
                <a:cubicBezTo>
                  <a:pt x="981943" y="19521"/>
                  <a:pt x="982638" y="20588"/>
                  <a:pt x="982638" y="21134"/>
                </a:cubicBezTo>
                <a:cubicBezTo>
                  <a:pt x="982638" y="21531"/>
                  <a:pt x="982489" y="21878"/>
                  <a:pt x="982191" y="22176"/>
                </a:cubicBezTo>
                <a:cubicBezTo>
                  <a:pt x="981894" y="22473"/>
                  <a:pt x="981398" y="22820"/>
                  <a:pt x="980703" y="23217"/>
                </a:cubicBezTo>
                <a:cubicBezTo>
                  <a:pt x="979314" y="24110"/>
                  <a:pt x="978272" y="24929"/>
                  <a:pt x="977578" y="25673"/>
                </a:cubicBezTo>
                <a:cubicBezTo>
                  <a:pt x="975792" y="27806"/>
                  <a:pt x="973733" y="30857"/>
                  <a:pt x="971401" y="34826"/>
                </a:cubicBezTo>
                <a:cubicBezTo>
                  <a:pt x="973187" y="36017"/>
                  <a:pt x="974886" y="37170"/>
                  <a:pt x="976499" y="38286"/>
                </a:cubicBezTo>
                <a:cubicBezTo>
                  <a:pt x="978111" y="39402"/>
                  <a:pt x="979190" y="40159"/>
                  <a:pt x="979736" y="40556"/>
                </a:cubicBezTo>
                <a:lnTo>
                  <a:pt x="978248" y="42714"/>
                </a:lnTo>
                <a:cubicBezTo>
                  <a:pt x="978049" y="42664"/>
                  <a:pt x="977516" y="42565"/>
                  <a:pt x="976648" y="42416"/>
                </a:cubicBezTo>
                <a:cubicBezTo>
                  <a:pt x="975779" y="42267"/>
                  <a:pt x="974576" y="42118"/>
                  <a:pt x="973038" y="41970"/>
                </a:cubicBezTo>
                <a:cubicBezTo>
                  <a:pt x="971501" y="41821"/>
                  <a:pt x="969739" y="41746"/>
                  <a:pt x="967755" y="41746"/>
                </a:cubicBezTo>
                <a:cubicBezTo>
                  <a:pt x="966118" y="41746"/>
                  <a:pt x="964282" y="41821"/>
                  <a:pt x="962248" y="41970"/>
                </a:cubicBezTo>
                <a:cubicBezTo>
                  <a:pt x="953517" y="42664"/>
                  <a:pt x="945195" y="43396"/>
                  <a:pt x="937283" y="44165"/>
                </a:cubicBezTo>
                <a:cubicBezTo>
                  <a:pt x="929370" y="44934"/>
                  <a:pt x="922313" y="45938"/>
                  <a:pt x="916112" y="47179"/>
                </a:cubicBezTo>
                <a:cubicBezTo>
                  <a:pt x="915616" y="51395"/>
                  <a:pt x="915194" y="54620"/>
                  <a:pt x="914847" y="56852"/>
                </a:cubicBezTo>
                <a:cubicBezTo>
                  <a:pt x="917873" y="57497"/>
                  <a:pt x="920750" y="57820"/>
                  <a:pt x="923479" y="57820"/>
                </a:cubicBezTo>
                <a:cubicBezTo>
                  <a:pt x="924124" y="57820"/>
                  <a:pt x="925091" y="57770"/>
                  <a:pt x="926381" y="57671"/>
                </a:cubicBezTo>
                <a:cubicBezTo>
                  <a:pt x="941809" y="56580"/>
                  <a:pt x="957784" y="54372"/>
                  <a:pt x="974304" y="51048"/>
                </a:cubicBezTo>
                <a:cubicBezTo>
                  <a:pt x="977280" y="50453"/>
                  <a:pt x="979885" y="49361"/>
                  <a:pt x="982117" y="47774"/>
                </a:cubicBezTo>
                <a:cubicBezTo>
                  <a:pt x="982911" y="47228"/>
                  <a:pt x="983456" y="46955"/>
                  <a:pt x="983754" y="46955"/>
                </a:cubicBezTo>
                <a:cubicBezTo>
                  <a:pt x="984101" y="46955"/>
                  <a:pt x="985081" y="47638"/>
                  <a:pt x="986694" y="49002"/>
                </a:cubicBezTo>
                <a:cubicBezTo>
                  <a:pt x="988306" y="50366"/>
                  <a:pt x="989906" y="51792"/>
                  <a:pt x="991493" y="53281"/>
                </a:cubicBezTo>
                <a:cubicBezTo>
                  <a:pt x="993081" y="54769"/>
                  <a:pt x="994122" y="55736"/>
                  <a:pt x="994619" y="56183"/>
                </a:cubicBezTo>
                <a:lnTo>
                  <a:pt x="993205" y="57969"/>
                </a:lnTo>
                <a:cubicBezTo>
                  <a:pt x="992957" y="57919"/>
                  <a:pt x="992299" y="57820"/>
                  <a:pt x="991233" y="57671"/>
                </a:cubicBezTo>
                <a:cubicBezTo>
                  <a:pt x="990166" y="57522"/>
                  <a:pt x="988728" y="57373"/>
                  <a:pt x="986917" y="57225"/>
                </a:cubicBezTo>
                <a:cubicBezTo>
                  <a:pt x="985106" y="57076"/>
                  <a:pt x="983134" y="57001"/>
                  <a:pt x="981001" y="57001"/>
                </a:cubicBezTo>
                <a:lnTo>
                  <a:pt x="978173" y="57076"/>
                </a:lnTo>
                <a:cubicBezTo>
                  <a:pt x="970781" y="57423"/>
                  <a:pt x="960090" y="58738"/>
                  <a:pt x="946101" y="61020"/>
                </a:cubicBezTo>
                <a:cubicBezTo>
                  <a:pt x="949077" y="63302"/>
                  <a:pt x="950565" y="64641"/>
                  <a:pt x="950565" y="65038"/>
                </a:cubicBezTo>
                <a:cubicBezTo>
                  <a:pt x="950615" y="65286"/>
                  <a:pt x="950565" y="65497"/>
                  <a:pt x="950417" y="65671"/>
                </a:cubicBezTo>
                <a:cubicBezTo>
                  <a:pt x="950268" y="65844"/>
                  <a:pt x="949970" y="66080"/>
                  <a:pt x="949524" y="66377"/>
                </a:cubicBezTo>
                <a:cubicBezTo>
                  <a:pt x="948631" y="66923"/>
                  <a:pt x="947763" y="67593"/>
                  <a:pt x="946919" y="68387"/>
                </a:cubicBezTo>
                <a:cubicBezTo>
                  <a:pt x="946225" y="69032"/>
                  <a:pt x="944612" y="71066"/>
                  <a:pt x="942082" y="74489"/>
                </a:cubicBezTo>
                <a:cubicBezTo>
                  <a:pt x="939602" y="77812"/>
                  <a:pt x="937890" y="80070"/>
                  <a:pt x="936948" y="81260"/>
                </a:cubicBezTo>
                <a:cubicBezTo>
                  <a:pt x="948308" y="79474"/>
                  <a:pt x="958503" y="77713"/>
                  <a:pt x="967532" y="75977"/>
                </a:cubicBezTo>
                <a:cubicBezTo>
                  <a:pt x="964655" y="72157"/>
                  <a:pt x="961256" y="68089"/>
                  <a:pt x="957337" y="63773"/>
                </a:cubicBezTo>
                <a:lnTo>
                  <a:pt x="959198" y="62285"/>
                </a:lnTo>
                <a:cubicBezTo>
                  <a:pt x="961926" y="64170"/>
                  <a:pt x="966192" y="66973"/>
                  <a:pt x="971997" y="70693"/>
                </a:cubicBezTo>
                <a:cubicBezTo>
                  <a:pt x="975023" y="72579"/>
                  <a:pt x="977243" y="74017"/>
                  <a:pt x="978657" y="75009"/>
                </a:cubicBezTo>
                <a:cubicBezTo>
                  <a:pt x="980071" y="76002"/>
                  <a:pt x="980852" y="76721"/>
                  <a:pt x="981001" y="77167"/>
                </a:cubicBezTo>
                <a:cubicBezTo>
                  <a:pt x="981100" y="77664"/>
                  <a:pt x="981150" y="78259"/>
                  <a:pt x="981150" y="78953"/>
                </a:cubicBezTo>
                <a:cubicBezTo>
                  <a:pt x="981150" y="81384"/>
                  <a:pt x="980840" y="84187"/>
                  <a:pt x="980219" y="87362"/>
                </a:cubicBezTo>
                <a:cubicBezTo>
                  <a:pt x="979599" y="90537"/>
                  <a:pt x="978917" y="92075"/>
                  <a:pt x="978173" y="91976"/>
                </a:cubicBezTo>
                <a:cubicBezTo>
                  <a:pt x="977776" y="91926"/>
                  <a:pt x="977417" y="91691"/>
                  <a:pt x="977094" y="91269"/>
                </a:cubicBezTo>
                <a:cubicBezTo>
                  <a:pt x="976772" y="90847"/>
                  <a:pt x="976313" y="90066"/>
                  <a:pt x="975717" y="88925"/>
                </a:cubicBezTo>
                <a:cubicBezTo>
                  <a:pt x="974080" y="85750"/>
                  <a:pt x="972146" y="82550"/>
                  <a:pt x="969913" y="79326"/>
                </a:cubicBezTo>
                <a:lnTo>
                  <a:pt x="963514" y="80814"/>
                </a:lnTo>
                <a:cubicBezTo>
                  <a:pt x="962025" y="81161"/>
                  <a:pt x="959421" y="81794"/>
                  <a:pt x="955700" y="82711"/>
                </a:cubicBezTo>
                <a:cubicBezTo>
                  <a:pt x="951979" y="83629"/>
                  <a:pt x="948631" y="84485"/>
                  <a:pt x="945654" y="85279"/>
                </a:cubicBezTo>
                <a:cubicBezTo>
                  <a:pt x="951161" y="87610"/>
                  <a:pt x="953939" y="89123"/>
                  <a:pt x="953988" y="89818"/>
                </a:cubicBezTo>
                <a:cubicBezTo>
                  <a:pt x="953988" y="90016"/>
                  <a:pt x="953815" y="90512"/>
                  <a:pt x="953468" y="91306"/>
                </a:cubicBezTo>
                <a:cubicBezTo>
                  <a:pt x="952972" y="92348"/>
                  <a:pt x="952575" y="93340"/>
                  <a:pt x="952277" y="94283"/>
                </a:cubicBezTo>
                <a:cubicBezTo>
                  <a:pt x="951979" y="95225"/>
                  <a:pt x="951806" y="96292"/>
                  <a:pt x="951756" y="97483"/>
                </a:cubicBezTo>
                <a:lnTo>
                  <a:pt x="951756" y="98673"/>
                </a:lnTo>
                <a:lnTo>
                  <a:pt x="954956" y="98152"/>
                </a:lnTo>
                <a:cubicBezTo>
                  <a:pt x="957585" y="97755"/>
                  <a:pt x="959768" y="97383"/>
                  <a:pt x="961504" y="97036"/>
                </a:cubicBezTo>
                <a:cubicBezTo>
                  <a:pt x="965275" y="96441"/>
                  <a:pt x="968028" y="95684"/>
                  <a:pt x="969764" y="94766"/>
                </a:cubicBezTo>
                <a:cubicBezTo>
                  <a:pt x="971501" y="93849"/>
                  <a:pt x="972418" y="93390"/>
                  <a:pt x="972518" y="93390"/>
                </a:cubicBezTo>
                <a:cubicBezTo>
                  <a:pt x="972815" y="93390"/>
                  <a:pt x="974539" y="94432"/>
                  <a:pt x="977689" y="96515"/>
                </a:cubicBezTo>
                <a:cubicBezTo>
                  <a:pt x="980840" y="98599"/>
                  <a:pt x="982985" y="100037"/>
                  <a:pt x="984126" y="100831"/>
                </a:cubicBezTo>
                <a:lnTo>
                  <a:pt x="982787" y="103212"/>
                </a:lnTo>
                <a:cubicBezTo>
                  <a:pt x="982787" y="103163"/>
                  <a:pt x="981857" y="103026"/>
                  <a:pt x="979996" y="102803"/>
                </a:cubicBezTo>
                <a:cubicBezTo>
                  <a:pt x="978136" y="102580"/>
                  <a:pt x="975717" y="102468"/>
                  <a:pt x="972741" y="102468"/>
                </a:cubicBezTo>
                <a:cubicBezTo>
                  <a:pt x="971203" y="102468"/>
                  <a:pt x="970012" y="102493"/>
                  <a:pt x="969169" y="102543"/>
                </a:cubicBezTo>
                <a:cubicBezTo>
                  <a:pt x="965498" y="102692"/>
                  <a:pt x="959644" y="103262"/>
                  <a:pt x="951607" y="104254"/>
                </a:cubicBezTo>
                <a:cubicBezTo>
                  <a:pt x="951607" y="108322"/>
                  <a:pt x="951657" y="112489"/>
                  <a:pt x="951756" y="116756"/>
                </a:cubicBezTo>
                <a:cubicBezTo>
                  <a:pt x="963117" y="115764"/>
                  <a:pt x="971897" y="114846"/>
                  <a:pt x="978099" y="114002"/>
                </a:cubicBezTo>
                <a:cubicBezTo>
                  <a:pt x="980232" y="113754"/>
                  <a:pt x="982030" y="113358"/>
                  <a:pt x="983494" y="112812"/>
                </a:cubicBezTo>
                <a:cubicBezTo>
                  <a:pt x="984957" y="112266"/>
                  <a:pt x="986383" y="111646"/>
                  <a:pt x="987772" y="110951"/>
                </a:cubicBezTo>
                <a:cubicBezTo>
                  <a:pt x="988268" y="110703"/>
                  <a:pt x="988703" y="110493"/>
                  <a:pt x="989075" y="110319"/>
                </a:cubicBezTo>
                <a:cubicBezTo>
                  <a:pt x="989447" y="110145"/>
                  <a:pt x="989757" y="110083"/>
                  <a:pt x="990005" y="110133"/>
                </a:cubicBezTo>
                <a:cubicBezTo>
                  <a:pt x="990402" y="110133"/>
                  <a:pt x="991543" y="111013"/>
                  <a:pt x="993428" y="112775"/>
                </a:cubicBezTo>
                <a:cubicBezTo>
                  <a:pt x="995313" y="114536"/>
                  <a:pt x="997198" y="116346"/>
                  <a:pt x="999083" y="118207"/>
                </a:cubicBezTo>
                <a:cubicBezTo>
                  <a:pt x="1000969" y="120067"/>
                  <a:pt x="1002184" y="121295"/>
                  <a:pt x="1002730" y="121890"/>
                </a:cubicBezTo>
                <a:lnTo>
                  <a:pt x="1001093" y="124048"/>
                </a:lnTo>
                <a:cubicBezTo>
                  <a:pt x="1000696" y="123949"/>
                  <a:pt x="999741" y="123713"/>
                  <a:pt x="998228" y="123341"/>
                </a:cubicBezTo>
                <a:cubicBezTo>
                  <a:pt x="996714" y="122969"/>
                  <a:pt x="994681" y="122610"/>
                  <a:pt x="992126" y="122262"/>
                </a:cubicBezTo>
                <a:cubicBezTo>
                  <a:pt x="989571" y="121915"/>
                  <a:pt x="986805" y="121692"/>
                  <a:pt x="983828" y="121593"/>
                </a:cubicBezTo>
                <a:lnTo>
                  <a:pt x="981373" y="121593"/>
                </a:lnTo>
                <a:cubicBezTo>
                  <a:pt x="973882" y="121593"/>
                  <a:pt x="962509" y="122126"/>
                  <a:pt x="947254" y="123193"/>
                </a:cubicBezTo>
                <a:cubicBezTo>
                  <a:pt x="931999" y="124259"/>
                  <a:pt x="922313" y="125115"/>
                  <a:pt x="918195" y="125760"/>
                </a:cubicBezTo>
                <a:cubicBezTo>
                  <a:pt x="916459" y="126008"/>
                  <a:pt x="913681" y="126578"/>
                  <a:pt x="909861" y="127471"/>
                </a:cubicBezTo>
                <a:cubicBezTo>
                  <a:pt x="909414" y="127571"/>
                  <a:pt x="908484" y="127781"/>
                  <a:pt x="907070" y="128104"/>
                </a:cubicBezTo>
                <a:cubicBezTo>
                  <a:pt x="905657" y="128426"/>
                  <a:pt x="904726" y="128563"/>
                  <a:pt x="904280" y="128513"/>
                </a:cubicBezTo>
                <a:cubicBezTo>
                  <a:pt x="903883" y="128513"/>
                  <a:pt x="902816" y="127769"/>
                  <a:pt x="901080" y="126281"/>
                </a:cubicBezTo>
                <a:cubicBezTo>
                  <a:pt x="899344" y="124792"/>
                  <a:pt x="897608" y="123242"/>
                  <a:pt x="895871" y="121630"/>
                </a:cubicBezTo>
                <a:cubicBezTo>
                  <a:pt x="894135" y="120018"/>
                  <a:pt x="893018" y="118963"/>
                  <a:pt x="892522" y="118467"/>
                </a:cubicBezTo>
                <a:lnTo>
                  <a:pt x="894085" y="116458"/>
                </a:lnTo>
                <a:cubicBezTo>
                  <a:pt x="894482" y="116607"/>
                  <a:pt x="895412" y="116880"/>
                  <a:pt x="896876" y="117277"/>
                </a:cubicBezTo>
                <a:cubicBezTo>
                  <a:pt x="898339" y="117674"/>
                  <a:pt x="900150" y="118058"/>
                  <a:pt x="902308" y="118430"/>
                </a:cubicBezTo>
                <a:cubicBezTo>
                  <a:pt x="904466" y="118802"/>
                  <a:pt x="906587" y="118988"/>
                  <a:pt x="908670" y="118988"/>
                </a:cubicBezTo>
                <a:cubicBezTo>
                  <a:pt x="915864" y="118988"/>
                  <a:pt x="927051" y="118467"/>
                  <a:pt x="942231" y="117425"/>
                </a:cubicBezTo>
                <a:cubicBezTo>
                  <a:pt x="942578" y="113953"/>
                  <a:pt x="942727" y="109934"/>
                  <a:pt x="942678" y="105370"/>
                </a:cubicBezTo>
                <a:cubicBezTo>
                  <a:pt x="935683" y="106263"/>
                  <a:pt x="929357" y="107132"/>
                  <a:pt x="923702" y="107975"/>
                </a:cubicBezTo>
                <a:cubicBezTo>
                  <a:pt x="921569" y="108322"/>
                  <a:pt x="919684" y="108694"/>
                  <a:pt x="918046" y="109091"/>
                </a:cubicBezTo>
                <a:cubicBezTo>
                  <a:pt x="916409" y="109488"/>
                  <a:pt x="915368" y="109761"/>
                  <a:pt x="914921" y="109910"/>
                </a:cubicBezTo>
                <a:cubicBezTo>
                  <a:pt x="912887" y="108719"/>
                  <a:pt x="910977" y="107516"/>
                  <a:pt x="909191" y="106301"/>
                </a:cubicBezTo>
                <a:cubicBezTo>
                  <a:pt x="907405" y="105085"/>
                  <a:pt x="906264" y="104304"/>
                  <a:pt x="905768" y="103957"/>
                </a:cubicBezTo>
                <a:lnTo>
                  <a:pt x="906661" y="101947"/>
                </a:lnTo>
                <a:cubicBezTo>
                  <a:pt x="907108" y="101997"/>
                  <a:pt x="908187" y="102084"/>
                  <a:pt x="909898" y="102208"/>
                </a:cubicBezTo>
                <a:cubicBezTo>
                  <a:pt x="911610" y="102332"/>
                  <a:pt x="913706" y="102394"/>
                  <a:pt x="916186" y="102394"/>
                </a:cubicBezTo>
                <a:lnTo>
                  <a:pt x="919758" y="102319"/>
                </a:lnTo>
                <a:cubicBezTo>
                  <a:pt x="925066" y="102171"/>
                  <a:pt x="932632" y="101402"/>
                  <a:pt x="942454" y="100013"/>
                </a:cubicBezTo>
                <a:lnTo>
                  <a:pt x="942454" y="99492"/>
                </a:lnTo>
                <a:lnTo>
                  <a:pt x="942306" y="97259"/>
                </a:lnTo>
                <a:cubicBezTo>
                  <a:pt x="942157" y="94531"/>
                  <a:pt x="941946" y="92447"/>
                  <a:pt x="941673" y="91009"/>
                </a:cubicBezTo>
                <a:cubicBezTo>
                  <a:pt x="941400" y="89570"/>
                  <a:pt x="940792" y="88206"/>
                  <a:pt x="939850" y="86916"/>
                </a:cubicBezTo>
                <a:cubicBezTo>
                  <a:pt x="933500" y="88801"/>
                  <a:pt x="928960" y="90587"/>
                  <a:pt x="926232" y="92274"/>
                </a:cubicBezTo>
                <a:cubicBezTo>
                  <a:pt x="923801" y="90736"/>
                  <a:pt x="920849" y="89099"/>
                  <a:pt x="917377" y="87362"/>
                </a:cubicBezTo>
                <a:cubicBezTo>
                  <a:pt x="913904" y="85626"/>
                  <a:pt x="912168" y="84783"/>
                  <a:pt x="912168" y="84832"/>
                </a:cubicBezTo>
                <a:lnTo>
                  <a:pt x="912912" y="82451"/>
                </a:lnTo>
                <a:cubicBezTo>
                  <a:pt x="913507" y="82550"/>
                  <a:pt x="914822" y="82699"/>
                  <a:pt x="916856" y="82897"/>
                </a:cubicBezTo>
                <a:cubicBezTo>
                  <a:pt x="918890" y="83096"/>
                  <a:pt x="920676" y="83195"/>
                  <a:pt x="922214" y="83195"/>
                </a:cubicBezTo>
                <a:cubicBezTo>
                  <a:pt x="923206" y="83195"/>
                  <a:pt x="923876" y="83170"/>
                  <a:pt x="924223" y="83121"/>
                </a:cubicBezTo>
                <a:lnTo>
                  <a:pt x="930102" y="82302"/>
                </a:lnTo>
                <a:cubicBezTo>
                  <a:pt x="931590" y="79524"/>
                  <a:pt x="933103" y="76671"/>
                  <a:pt x="934641" y="73744"/>
                </a:cubicBezTo>
                <a:cubicBezTo>
                  <a:pt x="936179" y="70818"/>
                  <a:pt x="937419" y="68263"/>
                  <a:pt x="938362" y="66080"/>
                </a:cubicBezTo>
                <a:cubicBezTo>
                  <a:pt x="938957" y="64740"/>
                  <a:pt x="939329" y="63451"/>
                  <a:pt x="939478" y="62210"/>
                </a:cubicBezTo>
                <a:lnTo>
                  <a:pt x="933599" y="63326"/>
                </a:lnTo>
                <a:cubicBezTo>
                  <a:pt x="930672" y="63922"/>
                  <a:pt x="927770" y="64716"/>
                  <a:pt x="924893" y="65708"/>
                </a:cubicBezTo>
                <a:cubicBezTo>
                  <a:pt x="923702" y="66105"/>
                  <a:pt x="922933" y="66303"/>
                  <a:pt x="922586" y="66303"/>
                </a:cubicBezTo>
                <a:cubicBezTo>
                  <a:pt x="921990" y="66303"/>
                  <a:pt x="919262" y="64120"/>
                  <a:pt x="914400" y="59755"/>
                </a:cubicBezTo>
                <a:cubicBezTo>
                  <a:pt x="913259" y="66898"/>
                  <a:pt x="911982" y="73372"/>
                  <a:pt x="910568" y="79177"/>
                </a:cubicBezTo>
                <a:cubicBezTo>
                  <a:pt x="909154" y="84981"/>
                  <a:pt x="907752" y="89297"/>
                  <a:pt x="906364" y="92125"/>
                </a:cubicBezTo>
                <a:cubicBezTo>
                  <a:pt x="904082" y="96838"/>
                  <a:pt x="900683" y="102009"/>
                  <a:pt x="896169" y="107640"/>
                </a:cubicBezTo>
                <a:cubicBezTo>
                  <a:pt x="891654" y="113271"/>
                  <a:pt x="884659" y="120452"/>
                  <a:pt x="875184" y="129183"/>
                </a:cubicBezTo>
                <a:lnTo>
                  <a:pt x="872803" y="127248"/>
                </a:lnTo>
                <a:cubicBezTo>
                  <a:pt x="878210" y="121791"/>
                  <a:pt x="882625" y="116731"/>
                  <a:pt x="886048" y="112068"/>
                </a:cubicBezTo>
                <a:cubicBezTo>
                  <a:pt x="889472" y="107404"/>
                  <a:pt x="892014" y="103473"/>
                  <a:pt x="893676" y="100273"/>
                </a:cubicBezTo>
                <a:cubicBezTo>
                  <a:pt x="895338" y="97073"/>
                  <a:pt x="896987" y="93539"/>
                  <a:pt x="898624" y="89669"/>
                </a:cubicBezTo>
                <a:cubicBezTo>
                  <a:pt x="903933" y="77068"/>
                  <a:pt x="906835" y="59705"/>
                  <a:pt x="907331" y="37579"/>
                </a:cubicBezTo>
                <a:cubicBezTo>
                  <a:pt x="907480" y="32122"/>
                  <a:pt x="907182" y="27384"/>
                  <a:pt x="906438" y="23366"/>
                </a:cubicBezTo>
                <a:cubicBezTo>
                  <a:pt x="905694" y="19348"/>
                  <a:pt x="904838" y="16111"/>
                  <a:pt x="903871" y="13655"/>
                </a:cubicBezTo>
                <a:cubicBezTo>
                  <a:pt x="902903" y="11199"/>
                  <a:pt x="902420" y="10145"/>
                  <a:pt x="902420" y="10492"/>
                </a:cubicBezTo>
                <a:close/>
                <a:moveTo>
                  <a:pt x="784101" y="7516"/>
                </a:moveTo>
                <a:cubicBezTo>
                  <a:pt x="784994" y="7466"/>
                  <a:pt x="786532" y="8272"/>
                  <a:pt x="788715" y="9934"/>
                </a:cubicBezTo>
                <a:cubicBezTo>
                  <a:pt x="790898" y="11596"/>
                  <a:pt x="792944" y="13444"/>
                  <a:pt x="794854" y="15478"/>
                </a:cubicBezTo>
                <a:cubicBezTo>
                  <a:pt x="796764" y="17512"/>
                  <a:pt x="797793" y="18976"/>
                  <a:pt x="797942" y="19869"/>
                </a:cubicBezTo>
                <a:cubicBezTo>
                  <a:pt x="797992" y="20067"/>
                  <a:pt x="797620" y="20439"/>
                  <a:pt x="796826" y="20985"/>
                </a:cubicBezTo>
                <a:cubicBezTo>
                  <a:pt x="795983" y="21580"/>
                  <a:pt x="795338" y="22064"/>
                  <a:pt x="794891" y="22436"/>
                </a:cubicBezTo>
                <a:cubicBezTo>
                  <a:pt x="794445" y="22808"/>
                  <a:pt x="794048" y="23292"/>
                  <a:pt x="793701" y="23887"/>
                </a:cubicBezTo>
                <a:cubicBezTo>
                  <a:pt x="792659" y="25673"/>
                  <a:pt x="791754" y="28302"/>
                  <a:pt x="790984" y="31775"/>
                </a:cubicBezTo>
                <a:cubicBezTo>
                  <a:pt x="790216" y="35248"/>
                  <a:pt x="789310" y="40581"/>
                  <a:pt x="788268" y="47774"/>
                </a:cubicBezTo>
                <a:lnTo>
                  <a:pt x="787971" y="50230"/>
                </a:lnTo>
                <a:cubicBezTo>
                  <a:pt x="787772" y="53107"/>
                  <a:pt x="787549" y="54868"/>
                  <a:pt x="787301" y="55513"/>
                </a:cubicBezTo>
                <a:cubicBezTo>
                  <a:pt x="787003" y="56406"/>
                  <a:pt x="786334" y="57423"/>
                  <a:pt x="785292" y="58564"/>
                </a:cubicBezTo>
                <a:cubicBezTo>
                  <a:pt x="784250" y="59705"/>
                  <a:pt x="783121" y="60672"/>
                  <a:pt x="781906" y="61466"/>
                </a:cubicBezTo>
                <a:cubicBezTo>
                  <a:pt x="780690" y="62260"/>
                  <a:pt x="779785" y="62657"/>
                  <a:pt x="779190" y="62657"/>
                </a:cubicBezTo>
                <a:cubicBezTo>
                  <a:pt x="778843" y="62657"/>
                  <a:pt x="778408" y="62049"/>
                  <a:pt x="777888" y="60834"/>
                </a:cubicBezTo>
                <a:cubicBezTo>
                  <a:pt x="777367" y="59618"/>
                  <a:pt x="776908" y="58242"/>
                  <a:pt x="776511" y="56704"/>
                </a:cubicBezTo>
                <a:cubicBezTo>
                  <a:pt x="774130" y="56406"/>
                  <a:pt x="771773" y="56257"/>
                  <a:pt x="769442" y="56257"/>
                </a:cubicBezTo>
                <a:cubicBezTo>
                  <a:pt x="768152" y="56257"/>
                  <a:pt x="767160" y="56282"/>
                  <a:pt x="766465" y="56332"/>
                </a:cubicBezTo>
                <a:cubicBezTo>
                  <a:pt x="764282" y="56431"/>
                  <a:pt x="760438" y="56778"/>
                  <a:pt x="754931" y="57373"/>
                </a:cubicBezTo>
                <a:lnTo>
                  <a:pt x="755005" y="70842"/>
                </a:lnTo>
                <a:cubicBezTo>
                  <a:pt x="757535" y="70445"/>
                  <a:pt x="760487" y="69925"/>
                  <a:pt x="763861" y="69280"/>
                </a:cubicBezTo>
                <a:cubicBezTo>
                  <a:pt x="768425" y="68387"/>
                  <a:pt x="772021" y="67580"/>
                  <a:pt x="774651" y="66861"/>
                </a:cubicBezTo>
                <a:cubicBezTo>
                  <a:pt x="777280" y="66142"/>
                  <a:pt x="779091" y="65571"/>
                  <a:pt x="780083" y="65150"/>
                </a:cubicBezTo>
                <a:cubicBezTo>
                  <a:pt x="781075" y="64728"/>
                  <a:pt x="781571" y="64492"/>
                  <a:pt x="781571" y="64443"/>
                </a:cubicBezTo>
                <a:cubicBezTo>
                  <a:pt x="785242" y="66874"/>
                  <a:pt x="787983" y="68771"/>
                  <a:pt x="789794" y="70135"/>
                </a:cubicBezTo>
                <a:cubicBezTo>
                  <a:pt x="791605" y="71500"/>
                  <a:pt x="792708" y="72331"/>
                  <a:pt x="793105" y="72628"/>
                </a:cubicBezTo>
                <a:lnTo>
                  <a:pt x="791691" y="74637"/>
                </a:lnTo>
                <a:cubicBezTo>
                  <a:pt x="791493" y="74588"/>
                  <a:pt x="790935" y="74476"/>
                  <a:pt x="790017" y="74303"/>
                </a:cubicBezTo>
                <a:cubicBezTo>
                  <a:pt x="789099" y="74129"/>
                  <a:pt x="787735" y="73968"/>
                  <a:pt x="785924" y="73819"/>
                </a:cubicBezTo>
                <a:cubicBezTo>
                  <a:pt x="784114" y="73670"/>
                  <a:pt x="781943" y="73596"/>
                  <a:pt x="779413" y="73596"/>
                </a:cubicBezTo>
                <a:cubicBezTo>
                  <a:pt x="777330" y="73596"/>
                  <a:pt x="774899" y="73670"/>
                  <a:pt x="772120" y="73819"/>
                </a:cubicBezTo>
                <a:cubicBezTo>
                  <a:pt x="767110" y="74117"/>
                  <a:pt x="761430" y="74712"/>
                  <a:pt x="755080" y="75605"/>
                </a:cubicBezTo>
                <a:lnTo>
                  <a:pt x="755228" y="86692"/>
                </a:lnTo>
                <a:cubicBezTo>
                  <a:pt x="757808" y="86444"/>
                  <a:pt x="763216" y="85824"/>
                  <a:pt x="771451" y="84832"/>
                </a:cubicBezTo>
                <a:lnTo>
                  <a:pt x="776585" y="84237"/>
                </a:lnTo>
                <a:cubicBezTo>
                  <a:pt x="782241" y="83592"/>
                  <a:pt x="786954" y="82823"/>
                  <a:pt x="790724" y="81930"/>
                </a:cubicBezTo>
                <a:cubicBezTo>
                  <a:pt x="794494" y="81037"/>
                  <a:pt x="797310" y="80231"/>
                  <a:pt x="799170" y="79512"/>
                </a:cubicBezTo>
                <a:cubicBezTo>
                  <a:pt x="801030" y="78792"/>
                  <a:pt x="801961" y="78383"/>
                  <a:pt x="801961" y="78284"/>
                </a:cubicBezTo>
                <a:cubicBezTo>
                  <a:pt x="805681" y="81459"/>
                  <a:pt x="808621" y="84051"/>
                  <a:pt x="810779" y="86060"/>
                </a:cubicBezTo>
                <a:cubicBezTo>
                  <a:pt x="812937" y="88069"/>
                  <a:pt x="814016" y="89099"/>
                  <a:pt x="814016" y="89148"/>
                </a:cubicBezTo>
                <a:lnTo>
                  <a:pt x="812676" y="91381"/>
                </a:lnTo>
                <a:cubicBezTo>
                  <a:pt x="812676" y="91331"/>
                  <a:pt x="811870" y="91145"/>
                  <a:pt x="810258" y="90822"/>
                </a:cubicBezTo>
                <a:cubicBezTo>
                  <a:pt x="808646" y="90500"/>
                  <a:pt x="806363" y="90202"/>
                  <a:pt x="803412" y="89930"/>
                </a:cubicBezTo>
                <a:cubicBezTo>
                  <a:pt x="800460" y="89657"/>
                  <a:pt x="796900" y="89520"/>
                  <a:pt x="792733" y="89520"/>
                </a:cubicBezTo>
                <a:cubicBezTo>
                  <a:pt x="788566" y="89520"/>
                  <a:pt x="784622" y="89644"/>
                  <a:pt x="780901" y="89892"/>
                </a:cubicBezTo>
                <a:cubicBezTo>
                  <a:pt x="768499" y="90636"/>
                  <a:pt x="755613" y="91790"/>
                  <a:pt x="742243" y="93353"/>
                </a:cubicBezTo>
                <a:cubicBezTo>
                  <a:pt x="728874" y="94915"/>
                  <a:pt x="718741" y="96515"/>
                  <a:pt x="711845" y="98152"/>
                </a:cubicBezTo>
                <a:cubicBezTo>
                  <a:pt x="708968" y="98847"/>
                  <a:pt x="706078" y="99641"/>
                  <a:pt x="703176" y="100534"/>
                </a:cubicBezTo>
                <a:cubicBezTo>
                  <a:pt x="700274" y="101426"/>
                  <a:pt x="698401" y="102022"/>
                  <a:pt x="697558" y="102319"/>
                </a:cubicBezTo>
                <a:lnTo>
                  <a:pt x="686396" y="92571"/>
                </a:lnTo>
                <a:lnTo>
                  <a:pt x="687735" y="90636"/>
                </a:lnTo>
                <a:cubicBezTo>
                  <a:pt x="687933" y="90686"/>
                  <a:pt x="688467" y="90798"/>
                  <a:pt x="689335" y="90971"/>
                </a:cubicBezTo>
                <a:cubicBezTo>
                  <a:pt x="690203" y="91145"/>
                  <a:pt x="691518" y="91306"/>
                  <a:pt x="693279" y="91455"/>
                </a:cubicBezTo>
                <a:cubicBezTo>
                  <a:pt x="695040" y="91604"/>
                  <a:pt x="697111" y="91678"/>
                  <a:pt x="699492" y="91678"/>
                </a:cubicBezTo>
                <a:cubicBezTo>
                  <a:pt x="701030" y="91678"/>
                  <a:pt x="702221" y="91653"/>
                  <a:pt x="703064" y="91604"/>
                </a:cubicBezTo>
                <a:cubicBezTo>
                  <a:pt x="710357" y="91306"/>
                  <a:pt x="724967" y="89967"/>
                  <a:pt x="746894" y="87585"/>
                </a:cubicBezTo>
                <a:cubicBezTo>
                  <a:pt x="746894" y="86841"/>
                  <a:pt x="746919" y="86246"/>
                  <a:pt x="746969" y="85800"/>
                </a:cubicBezTo>
                <a:lnTo>
                  <a:pt x="747192" y="76795"/>
                </a:lnTo>
                <a:cubicBezTo>
                  <a:pt x="740891" y="77788"/>
                  <a:pt x="735881" y="78730"/>
                  <a:pt x="732160" y="79623"/>
                </a:cubicBezTo>
                <a:cubicBezTo>
                  <a:pt x="729531" y="80268"/>
                  <a:pt x="727125" y="80863"/>
                  <a:pt x="724942" y="81409"/>
                </a:cubicBezTo>
                <a:cubicBezTo>
                  <a:pt x="722759" y="81955"/>
                  <a:pt x="721296" y="82327"/>
                  <a:pt x="720552" y="82525"/>
                </a:cubicBezTo>
                <a:lnTo>
                  <a:pt x="711324" y="76126"/>
                </a:lnTo>
                <a:lnTo>
                  <a:pt x="712366" y="74265"/>
                </a:lnTo>
                <a:cubicBezTo>
                  <a:pt x="712515" y="74315"/>
                  <a:pt x="712912" y="74365"/>
                  <a:pt x="713557" y="74414"/>
                </a:cubicBezTo>
                <a:cubicBezTo>
                  <a:pt x="714202" y="74464"/>
                  <a:pt x="715169" y="74489"/>
                  <a:pt x="716459" y="74489"/>
                </a:cubicBezTo>
                <a:cubicBezTo>
                  <a:pt x="719237" y="74489"/>
                  <a:pt x="722933" y="74290"/>
                  <a:pt x="727546" y="73893"/>
                </a:cubicBezTo>
                <a:cubicBezTo>
                  <a:pt x="736526" y="73100"/>
                  <a:pt x="743124" y="72455"/>
                  <a:pt x="747341" y="71959"/>
                </a:cubicBezTo>
                <a:cubicBezTo>
                  <a:pt x="747341" y="70073"/>
                  <a:pt x="747390" y="66253"/>
                  <a:pt x="747490" y="60499"/>
                </a:cubicBezTo>
                <a:lnTo>
                  <a:pt x="747490" y="58341"/>
                </a:lnTo>
                <a:cubicBezTo>
                  <a:pt x="739998" y="59482"/>
                  <a:pt x="731763" y="60920"/>
                  <a:pt x="722784" y="62657"/>
                </a:cubicBezTo>
                <a:cubicBezTo>
                  <a:pt x="722338" y="63550"/>
                  <a:pt x="721841" y="64306"/>
                  <a:pt x="721296" y="64926"/>
                </a:cubicBezTo>
                <a:cubicBezTo>
                  <a:pt x="720750" y="65546"/>
                  <a:pt x="720353" y="65857"/>
                  <a:pt x="720105" y="65857"/>
                </a:cubicBezTo>
                <a:cubicBezTo>
                  <a:pt x="719659" y="65857"/>
                  <a:pt x="718939" y="65212"/>
                  <a:pt x="717947" y="63922"/>
                </a:cubicBezTo>
                <a:cubicBezTo>
                  <a:pt x="716955" y="62632"/>
                  <a:pt x="716037" y="61206"/>
                  <a:pt x="715194" y="59643"/>
                </a:cubicBezTo>
                <a:cubicBezTo>
                  <a:pt x="714350" y="58080"/>
                  <a:pt x="713904" y="56952"/>
                  <a:pt x="713854" y="56257"/>
                </a:cubicBezTo>
                <a:cubicBezTo>
                  <a:pt x="713854" y="55811"/>
                  <a:pt x="714003" y="55141"/>
                  <a:pt x="714301" y="54248"/>
                </a:cubicBezTo>
                <a:cubicBezTo>
                  <a:pt x="714847" y="52164"/>
                  <a:pt x="715293" y="49982"/>
                  <a:pt x="715640" y="47700"/>
                </a:cubicBezTo>
                <a:cubicBezTo>
                  <a:pt x="715988" y="45417"/>
                  <a:pt x="716161" y="42267"/>
                  <a:pt x="716161" y="38249"/>
                </a:cubicBezTo>
                <a:cubicBezTo>
                  <a:pt x="716161" y="35272"/>
                  <a:pt x="716012" y="31750"/>
                  <a:pt x="715715" y="27682"/>
                </a:cubicBezTo>
                <a:cubicBezTo>
                  <a:pt x="715566" y="25648"/>
                  <a:pt x="715132" y="23503"/>
                  <a:pt x="714412" y="21245"/>
                </a:cubicBezTo>
                <a:cubicBezTo>
                  <a:pt x="713693" y="18988"/>
                  <a:pt x="712986" y="17078"/>
                  <a:pt x="712292" y="15515"/>
                </a:cubicBezTo>
                <a:cubicBezTo>
                  <a:pt x="711597" y="13953"/>
                  <a:pt x="711151" y="12948"/>
                  <a:pt x="710952" y="12502"/>
                </a:cubicBezTo>
                <a:lnTo>
                  <a:pt x="712887" y="11385"/>
                </a:lnTo>
                <a:cubicBezTo>
                  <a:pt x="716756" y="15007"/>
                  <a:pt x="720180" y="18380"/>
                  <a:pt x="723156" y="21506"/>
                </a:cubicBezTo>
                <a:cubicBezTo>
                  <a:pt x="730647" y="20910"/>
                  <a:pt x="740036" y="19819"/>
                  <a:pt x="751322" y="18232"/>
                </a:cubicBezTo>
                <a:cubicBezTo>
                  <a:pt x="762608" y="16644"/>
                  <a:pt x="769516" y="15429"/>
                  <a:pt x="772046" y="14585"/>
                </a:cubicBezTo>
                <a:cubicBezTo>
                  <a:pt x="774378" y="13792"/>
                  <a:pt x="776300" y="12923"/>
                  <a:pt x="777813" y="11981"/>
                </a:cubicBezTo>
                <a:cubicBezTo>
                  <a:pt x="779326" y="11038"/>
                  <a:pt x="780876" y="9922"/>
                  <a:pt x="782464" y="8632"/>
                </a:cubicBezTo>
                <a:cubicBezTo>
                  <a:pt x="783357" y="7888"/>
                  <a:pt x="783903" y="7516"/>
                  <a:pt x="784101" y="7516"/>
                </a:cubicBezTo>
                <a:close/>
                <a:moveTo>
                  <a:pt x="1247924" y="7293"/>
                </a:moveTo>
                <a:cubicBezTo>
                  <a:pt x="1248817" y="7938"/>
                  <a:pt x="1250752" y="9351"/>
                  <a:pt x="1253728" y="11534"/>
                </a:cubicBezTo>
                <a:cubicBezTo>
                  <a:pt x="1256705" y="13717"/>
                  <a:pt x="1259644" y="16012"/>
                  <a:pt x="1262546" y="18418"/>
                </a:cubicBezTo>
                <a:cubicBezTo>
                  <a:pt x="1265448" y="20824"/>
                  <a:pt x="1267098" y="22523"/>
                  <a:pt x="1267495" y="23515"/>
                </a:cubicBezTo>
                <a:cubicBezTo>
                  <a:pt x="1267594" y="23813"/>
                  <a:pt x="1267644" y="24135"/>
                  <a:pt x="1267644" y="24482"/>
                </a:cubicBezTo>
                <a:cubicBezTo>
                  <a:pt x="1267644" y="25673"/>
                  <a:pt x="1267259" y="27322"/>
                  <a:pt x="1266490" y="29431"/>
                </a:cubicBezTo>
                <a:cubicBezTo>
                  <a:pt x="1265721" y="31539"/>
                  <a:pt x="1264841" y="33412"/>
                  <a:pt x="1263849" y="35049"/>
                </a:cubicBezTo>
                <a:cubicBezTo>
                  <a:pt x="1262856" y="36686"/>
                  <a:pt x="1262088" y="37505"/>
                  <a:pt x="1261542" y="37505"/>
                </a:cubicBezTo>
                <a:cubicBezTo>
                  <a:pt x="1261145" y="37505"/>
                  <a:pt x="1260773" y="37133"/>
                  <a:pt x="1260426" y="36389"/>
                </a:cubicBezTo>
                <a:cubicBezTo>
                  <a:pt x="1260078" y="35644"/>
                  <a:pt x="1259558" y="34305"/>
                  <a:pt x="1258863" y="32370"/>
                </a:cubicBezTo>
                <a:cubicBezTo>
                  <a:pt x="1257275" y="27955"/>
                  <a:pt x="1255601" y="23937"/>
                  <a:pt x="1253840" y="20315"/>
                </a:cubicBezTo>
                <a:cubicBezTo>
                  <a:pt x="1252079" y="16694"/>
                  <a:pt x="1249561" y="12775"/>
                  <a:pt x="1246287" y="8558"/>
                </a:cubicBezTo>
                <a:close/>
                <a:moveTo>
                  <a:pt x="35422" y="7069"/>
                </a:moveTo>
                <a:cubicBezTo>
                  <a:pt x="35967" y="7714"/>
                  <a:pt x="37394" y="9314"/>
                  <a:pt x="39700" y="11869"/>
                </a:cubicBezTo>
                <a:cubicBezTo>
                  <a:pt x="42007" y="14424"/>
                  <a:pt x="44922" y="17512"/>
                  <a:pt x="48444" y="21134"/>
                </a:cubicBezTo>
                <a:cubicBezTo>
                  <a:pt x="50131" y="19893"/>
                  <a:pt x="51793" y="18628"/>
                  <a:pt x="53430" y="17339"/>
                </a:cubicBezTo>
                <a:cubicBezTo>
                  <a:pt x="55067" y="16049"/>
                  <a:pt x="56109" y="15205"/>
                  <a:pt x="56555" y="14809"/>
                </a:cubicBezTo>
                <a:lnTo>
                  <a:pt x="58118" y="16148"/>
                </a:lnTo>
                <a:cubicBezTo>
                  <a:pt x="56580" y="18281"/>
                  <a:pt x="55365" y="20464"/>
                  <a:pt x="54472" y="22696"/>
                </a:cubicBezTo>
                <a:cubicBezTo>
                  <a:pt x="53579" y="24929"/>
                  <a:pt x="52710" y="27484"/>
                  <a:pt x="51867" y="30361"/>
                </a:cubicBezTo>
                <a:cubicBezTo>
                  <a:pt x="51073" y="32941"/>
                  <a:pt x="50416" y="34727"/>
                  <a:pt x="49895" y="35719"/>
                </a:cubicBezTo>
                <a:cubicBezTo>
                  <a:pt x="49374" y="36711"/>
                  <a:pt x="48642" y="37133"/>
                  <a:pt x="47700" y="36984"/>
                </a:cubicBezTo>
                <a:cubicBezTo>
                  <a:pt x="45864" y="36736"/>
                  <a:pt x="44488" y="36240"/>
                  <a:pt x="43570" y="35496"/>
                </a:cubicBezTo>
                <a:cubicBezTo>
                  <a:pt x="42652" y="34751"/>
                  <a:pt x="42057" y="33859"/>
                  <a:pt x="41784" y="32817"/>
                </a:cubicBezTo>
                <a:cubicBezTo>
                  <a:pt x="41511" y="31775"/>
                  <a:pt x="41300" y="30311"/>
                  <a:pt x="41151" y="28426"/>
                </a:cubicBezTo>
                <a:cubicBezTo>
                  <a:pt x="40953" y="25698"/>
                  <a:pt x="40581" y="23416"/>
                  <a:pt x="40035" y="21580"/>
                </a:cubicBezTo>
                <a:cubicBezTo>
                  <a:pt x="39490" y="19745"/>
                  <a:pt x="38758" y="17847"/>
                  <a:pt x="37840" y="15888"/>
                </a:cubicBezTo>
                <a:cubicBezTo>
                  <a:pt x="36922" y="13928"/>
                  <a:pt x="36066" y="12266"/>
                  <a:pt x="35273" y="10902"/>
                </a:cubicBezTo>
                <a:cubicBezTo>
                  <a:pt x="34479" y="9538"/>
                  <a:pt x="33958" y="8682"/>
                  <a:pt x="33710" y="8334"/>
                </a:cubicBezTo>
                <a:close/>
                <a:moveTo>
                  <a:pt x="1796132" y="6921"/>
                </a:moveTo>
                <a:cubicBezTo>
                  <a:pt x="1798216" y="9451"/>
                  <a:pt x="1800027" y="11447"/>
                  <a:pt x="1801565" y="12911"/>
                </a:cubicBezTo>
                <a:cubicBezTo>
                  <a:pt x="1803103" y="14374"/>
                  <a:pt x="1804715" y="15801"/>
                  <a:pt x="1806402" y="17190"/>
                </a:cubicBezTo>
                <a:cubicBezTo>
                  <a:pt x="1807344" y="17984"/>
                  <a:pt x="1807977" y="18542"/>
                  <a:pt x="1808299" y="18864"/>
                </a:cubicBezTo>
                <a:cubicBezTo>
                  <a:pt x="1808622" y="19187"/>
                  <a:pt x="1808783" y="19546"/>
                  <a:pt x="1808783" y="19943"/>
                </a:cubicBezTo>
                <a:cubicBezTo>
                  <a:pt x="1808783" y="20588"/>
                  <a:pt x="1808535" y="21196"/>
                  <a:pt x="1808039" y="21766"/>
                </a:cubicBezTo>
                <a:cubicBezTo>
                  <a:pt x="1807542" y="22337"/>
                  <a:pt x="1806749" y="23068"/>
                  <a:pt x="1805658" y="23961"/>
                </a:cubicBezTo>
                <a:cubicBezTo>
                  <a:pt x="1804368" y="24954"/>
                  <a:pt x="1803475" y="25747"/>
                  <a:pt x="1802978" y="26343"/>
                </a:cubicBezTo>
                <a:cubicBezTo>
                  <a:pt x="1801986" y="27434"/>
                  <a:pt x="1799258" y="31204"/>
                  <a:pt x="1794793" y="37654"/>
                </a:cubicBezTo>
                <a:cubicBezTo>
                  <a:pt x="1790328" y="44103"/>
                  <a:pt x="1787649" y="47972"/>
                  <a:pt x="1786756" y="49262"/>
                </a:cubicBezTo>
                <a:cubicBezTo>
                  <a:pt x="1786657" y="49411"/>
                  <a:pt x="1786545" y="49597"/>
                  <a:pt x="1786421" y="49820"/>
                </a:cubicBezTo>
                <a:cubicBezTo>
                  <a:pt x="1786297" y="50044"/>
                  <a:pt x="1786136" y="50279"/>
                  <a:pt x="1785938" y="50527"/>
                </a:cubicBezTo>
                <a:cubicBezTo>
                  <a:pt x="1792387" y="55091"/>
                  <a:pt x="1796008" y="58539"/>
                  <a:pt x="1796802" y="60871"/>
                </a:cubicBezTo>
                <a:cubicBezTo>
                  <a:pt x="1797001" y="61417"/>
                  <a:pt x="1797100" y="62111"/>
                  <a:pt x="1797100" y="62954"/>
                </a:cubicBezTo>
                <a:cubicBezTo>
                  <a:pt x="1797100" y="63798"/>
                  <a:pt x="1796976" y="64790"/>
                  <a:pt x="1796728" y="65931"/>
                </a:cubicBezTo>
                <a:cubicBezTo>
                  <a:pt x="1800448" y="61069"/>
                  <a:pt x="1803549" y="56381"/>
                  <a:pt x="1806030" y="51867"/>
                </a:cubicBezTo>
                <a:cubicBezTo>
                  <a:pt x="1806972" y="50081"/>
                  <a:pt x="1807667" y="48580"/>
                  <a:pt x="1808113" y="47365"/>
                </a:cubicBezTo>
                <a:cubicBezTo>
                  <a:pt x="1808560" y="46149"/>
                  <a:pt x="1808783" y="44946"/>
                  <a:pt x="1808783" y="43756"/>
                </a:cubicBezTo>
                <a:cubicBezTo>
                  <a:pt x="1808783" y="42615"/>
                  <a:pt x="1808560" y="41374"/>
                  <a:pt x="1808113" y="40035"/>
                </a:cubicBezTo>
                <a:lnTo>
                  <a:pt x="1810420" y="38398"/>
                </a:lnTo>
                <a:cubicBezTo>
                  <a:pt x="1810916" y="38844"/>
                  <a:pt x="1811945" y="39849"/>
                  <a:pt x="1813508" y="41412"/>
                </a:cubicBezTo>
                <a:cubicBezTo>
                  <a:pt x="1815071" y="42974"/>
                  <a:pt x="1816559" y="44636"/>
                  <a:pt x="1817973" y="46397"/>
                </a:cubicBezTo>
                <a:cubicBezTo>
                  <a:pt x="1819387" y="48158"/>
                  <a:pt x="1820069" y="49485"/>
                  <a:pt x="1820019" y="50378"/>
                </a:cubicBezTo>
                <a:cubicBezTo>
                  <a:pt x="1819970" y="50875"/>
                  <a:pt x="1819809" y="51284"/>
                  <a:pt x="1819536" y="51606"/>
                </a:cubicBezTo>
                <a:cubicBezTo>
                  <a:pt x="1819263" y="51929"/>
                  <a:pt x="1818680" y="52412"/>
                  <a:pt x="1817787" y="53057"/>
                </a:cubicBezTo>
                <a:cubicBezTo>
                  <a:pt x="1815009" y="54992"/>
                  <a:pt x="1811722" y="57832"/>
                  <a:pt x="1807927" y="61578"/>
                </a:cubicBezTo>
                <a:cubicBezTo>
                  <a:pt x="1804132" y="65323"/>
                  <a:pt x="1799059" y="71413"/>
                  <a:pt x="1792709" y="79846"/>
                </a:cubicBezTo>
                <a:cubicBezTo>
                  <a:pt x="1797373" y="78755"/>
                  <a:pt x="1802024" y="77589"/>
                  <a:pt x="1806662" y="76349"/>
                </a:cubicBezTo>
                <a:cubicBezTo>
                  <a:pt x="1811300" y="75109"/>
                  <a:pt x="1814290" y="74290"/>
                  <a:pt x="1815629" y="73893"/>
                </a:cubicBezTo>
                <a:lnTo>
                  <a:pt x="1816894" y="76200"/>
                </a:lnTo>
                <a:cubicBezTo>
                  <a:pt x="1809452" y="78631"/>
                  <a:pt x="1802681" y="81459"/>
                  <a:pt x="1796579" y="84683"/>
                </a:cubicBezTo>
                <a:cubicBezTo>
                  <a:pt x="1790477" y="87908"/>
                  <a:pt x="1785342" y="91108"/>
                  <a:pt x="1781175" y="94283"/>
                </a:cubicBezTo>
                <a:cubicBezTo>
                  <a:pt x="1779092" y="92596"/>
                  <a:pt x="1776549" y="90773"/>
                  <a:pt x="1773548" y="88813"/>
                </a:cubicBezTo>
                <a:cubicBezTo>
                  <a:pt x="1770546" y="86854"/>
                  <a:pt x="1768574" y="85576"/>
                  <a:pt x="1767632" y="84981"/>
                </a:cubicBezTo>
                <a:lnTo>
                  <a:pt x="1769194" y="82600"/>
                </a:lnTo>
                <a:cubicBezTo>
                  <a:pt x="1769443" y="82649"/>
                  <a:pt x="1770050" y="82711"/>
                  <a:pt x="1771018" y="82786"/>
                </a:cubicBezTo>
                <a:cubicBezTo>
                  <a:pt x="1771985" y="82860"/>
                  <a:pt x="1772990" y="82897"/>
                  <a:pt x="1774032" y="82897"/>
                </a:cubicBezTo>
                <a:cubicBezTo>
                  <a:pt x="1774875" y="82897"/>
                  <a:pt x="1775495" y="82873"/>
                  <a:pt x="1775892" y="82823"/>
                </a:cubicBezTo>
                <a:cubicBezTo>
                  <a:pt x="1777231" y="82773"/>
                  <a:pt x="1779786" y="82426"/>
                  <a:pt x="1783556" y="81781"/>
                </a:cubicBezTo>
                <a:lnTo>
                  <a:pt x="1791965" y="71959"/>
                </a:lnTo>
                <a:cubicBezTo>
                  <a:pt x="1791420" y="71810"/>
                  <a:pt x="1790924" y="71413"/>
                  <a:pt x="1790477" y="70768"/>
                </a:cubicBezTo>
                <a:cubicBezTo>
                  <a:pt x="1790030" y="70123"/>
                  <a:pt x="1789386" y="68957"/>
                  <a:pt x="1788542" y="67270"/>
                </a:cubicBezTo>
                <a:cubicBezTo>
                  <a:pt x="1787203" y="64542"/>
                  <a:pt x="1785789" y="61987"/>
                  <a:pt x="1784301" y="59606"/>
                </a:cubicBezTo>
                <a:cubicBezTo>
                  <a:pt x="1782812" y="57225"/>
                  <a:pt x="1780642" y="54484"/>
                  <a:pt x="1777789" y="51383"/>
                </a:cubicBezTo>
                <a:cubicBezTo>
                  <a:pt x="1774937" y="48282"/>
                  <a:pt x="1771328" y="45194"/>
                  <a:pt x="1766962" y="42118"/>
                </a:cubicBezTo>
                <a:lnTo>
                  <a:pt x="1768674" y="39960"/>
                </a:lnTo>
                <a:cubicBezTo>
                  <a:pt x="1769666" y="40457"/>
                  <a:pt x="1771464" y="41474"/>
                  <a:pt x="1774069" y="43011"/>
                </a:cubicBezTo>
                <a:cubicBezTo>
                  <a:pt x="1776673" y="44549"/>
                  <a:pt x="1779315" y="46186"/>
                  <a:pt x="1781994" y="47923"/>
                </a:cubicBezTo>
                <a:cubicBezTo>
                  <a:pt x="1786558" y="39787"/>
                  <a:pt x="1789671" y="32705"/>
                  <a:pt x="1791333" y="26678"/>
                </a:cubicBezTo>
                <a:cubicBezTo>
                  <a:pt x="1792994" y="20650"/>
                  <a:pt x="1793826" y="15677"/>
                  <a:pt x="1793826" y="11758"/>
                </a:cubicBezTo>
                <a:cubicBezTo>
                  <a:pt x="1793826" y="10865"/>
                  <a:pt x="1793801" y="10158"/>
                  <a:pt x="1793751" y="9637"/>
                </a:cubicBezTo>
                <a:cubicBezTo>
                  <a:pt x="1793702" y="9116"/>
                  <a:pt x="1793652" y="8781"/>
                  <a:pt x="1793602" y="8632"/>
                </a:cubicBezTo>
                <a:close/>
                <a:moveTo>
                  <a:pt x="78805" y="3646"/>
                </a:moveTo>
                <a:cubicBezTo>
                  <a:pt x="79202" y="3944"/>
                  <a:pt x="81013" y="5159"/>
                  <a:pt x="84237" y="7293"/>
                </a:cubicBezTo>
                <a:cubicBezTo>
                  <a:pt x="87263" y="9227"/>
                  <a:pt x="89570" y="10803"/>
                  <a:pt x="91158" y="12018"/>
                </a:cubicBezTo>
                <a:cubicBezTo>
                  <a:pt x="92745" y="13233"/>
                  <a:pt x="93737" y="14362"/>
                  <a:pt x="94134" y="15404"/>
                </a:cubicBezTo>
                <a:cubicBezTo>
                  <a:pt x="94233" y="15652"/>
                  <a:pt x="94283" y="16024"/>
                  <a:pt x="94283" y="16520"/>
                </a:cubicBezTo>
                <a:cubicBezTo>
                  <a:pt x="94283" y="17016"/>
                  <a:pt x="94159" y="17500"/>
                  <a:pt x="93911" y="17971"/>
                </a:cubicBezTo>
                <a:cubicBezTo>
                  <a:pt x="93663" y="18442"/>
                  <a:pt x="93316" y="18827"/>
                  <a:pt x="92869" y="19125"/>
                </a:cubicBezTo>
                <a:cubicBezTo>
                  <a:pt x="88057" y="22101"/>
                  <a:pt x="81161" y="28724"/>
                  <a:pt x="72182" y="38993"/>
                </a:cubicBezTo>
                <a:cubicBezTo>
                  <a:pt x="74464" y="38695"/>
                  <a:pt x="78458" y="38125"/>
                  <a:pt x="84163" y="37282"/>
                </a:cubicBezTo>
                <a:cubicBezTo>
                  <a:pt x="87139" y="36835"/>
                  <a:pt x="89545" y="36240"/>
                  <a:pt x="91381" y="35496"/>
                </a:cubicBezTo>
                <a:cubicBezTo>
                  <a:pt x="93216" y="34751"/>
                  <a:pt x="94903" y="33908"/>
                  <a:pt x="96441" y="32966"/>
                </a:cubicBezTo>
                <a:cubicBezTo>
                  <a:pt x="97235" y="32519"/>
                  <a:pt x="97706" y="32296"/>
                  <a:pt x="97855" y="32296"/>
                </a:cubicBezTo>
                <a:cubicBezTo>
                  <a:pt x="98202" y="32296"/>
                  <a:pt x="99281" y="33090"/>
                  <a:pt x="101092" y="34677"/>
                </a:cubicBezTo>
                <a:cubicBezTo>
                  <a:pt x="102903" y="36265"/>
                  <a:pt x="104738" y="37902"/>
                  <a:pt x="106599" y="39588"/>
                </a:cubicBezTo>
                <a:cubicBezTo>
                  <a:pt x="108459" y="41275"/>
                  <a:pt x="109662" y="42391"/>
                  <a:pt x="110208" y="42937"/>
                </a:cubicBezTo>
                <a:lnTo>
                  <a:pt x="108199" y="45765"/>
                </a:lnTo>
                <a:cubicBezTo>
                  <a:pt x="107901" y="45666"/>
                  <a:pt x="107107" y="45492"/>
                  <a:pt x="105817" y="45244"/>
                </a:cubicBezTo>
                <a:cubicBezTo>
                  <a:pt x="104527" y="44996"/>
                  <a:pt x="102692" y="44748"/>
                  <a:pt x="100311" y="44500"/>
                </a:cubicBezTo>
                <a:cubicBezTo>
                  <a:pt x="97929" y="44252"/>
                  <a:pt x="95201" y="44128"/>
                  <a:pt x="92125" y="44128"/>
                </a:cubicBezTo>
                <a:cubicBezTo>
                  <a:pt x="91034" y="44128"/>
                  <a:pt x="89198" y="44177"/>
                  <a:pt x="86618" y="44276"/>
                </a:cubicBezTo>
                <a:cubicBezTo>
                  <a:pt x="79971" y="44673"/>
                  <a:pt x="72901" y="45293"/>
                  <a:pt x="65410" y="46137"/>
                </a:cubicBezTo>
                <a:cubicBezTo>
                  <a:pt x="67593" y="46980"/>
                  <a:pt x="69156" y="47625"/>
                  <a:pt x="70099" y="48072"/>
                </a:cubicBezTo>
                <a:cubicBezTo>
                  <a:pt x="71041" y="48518"/>
                  <a:pt x="71512" y="48965"/>
                  <a:pt x="71512" y="49411"/>
                </a:cubicBezTo>
                <a:cubicBezTo>
                  <a:pt x="71512" y="50155"/>
                  <a:pt x="71041" y="51470"/>
                  <a:pt x="70099" y="53355"/>
                </a:cubicBezTo>
                <a:cubicBezTo>
                  <a:pt x="68858" y="55885"/>
                  <a:pt x="67990" y="58043"/>
                  <a:pt x="67494" y="59829"/>
                </a:cubicBezTo>
                <a:lnTo>
                  <a:pt x="67122" y="62061"/>
                </a:lnTo>
                <a:cubicBezTo>
                  <a:pt x="66527" y="65484"/>
                  <a:pt x="66105" y="67692"/>
                  <a:pt x="65857" y="68684"/>
                </a:cubicBezTo>
                <a:cubicBezTo>
                  <a:pt x="72058" y="68089"/>
                  <a:pt x="78135" y="67419"/>
                  <a:pt x="84088" y="66675"/>
                </a:cubicBezTo>
                <a:cubicBezTo>
                  <a:pt x="89545" y="65981"/>
                  <a:pt x="94109" y="65199"/>
                  <a:pt x="97781" y="64331"/>
                </a:cubicBezTo>
                <a:cubicBezTo>
                  <a:pt x="101452" y="63463"/>
                  <a:pt x="104230" y="62694"/>
                  <a:pt x="106115" y="62024"/>
                </a:cubicBezTo>
                <a:cubicBezTo>
                  <a:pt x="108000" y="61355"/>
                  <a:pt x="108943" y="60970"/>
                  <a:pt x="108943" y="60871"/>
                </a:cubicBezTo>
                <a:cubicBezTo>
                  <a:pt x="113259" y="64641"/>
                  <a:pt x="117376" y="68610"/>
                  <a:pt x="121295" y="72777"/>
                </a:cubicBezTo>
                <a:lnTo>
                  <a:pt x="119286" y="75009"/>
                </a:lnTo>
                <a:cubicBezTo>
                  <a:pt x="119286" y="74960"/>
                  <a:pt x="118306" y="74724"/>
                  <a:pt x="116347" y="74303"/>
                </a:cubicBezTo>
                <a:cubicBezTo>
                  <a:pt x="114387" y="73881"/>
                  <a:pt x="111684" y="73496"/>
                  <a:pt x="108236" y="73149"/>
                </a:cubicBezTo>
                <a:cubicBezTo>
                  <a:pt x="104788" y="72802"/>
                  <a:pt x="100707" y="72628"/>
                  <a:pt x="95995" y="72628"/>
                </a:cubicBezTo>
                <a:cubicBezTo>
                  <a:pt x="94705" y="72628"/>
                  <a:pt x="92423" y="72678"/>
                  <a:pt x="89149" y="72777"/>
                </a:cubicBezTo>
                <a:cubicBezTo>
                  <a:pt x="82501" y="73075"/>
                  <a:pt x="75357" y="73496"/>
                  <a:pt x="67717" y="74042"/>
                </a:cubicBezTo>
                <a:cubicBezTo>
                  <a:pt x="75804" y="83418"/>
                  <a:pt x="82811" y="90860"/>
                  <a:pt x="88739" y="96366"/>
                </a:cubicBezTo>
                <a:cubicBezTo>
                  <a:pt x="94668" y="101873"/>
                  <a:pt x="100894" y="106288"/>
                  <a:pt x="107417" y="109612"/>
                </a:cubicBezTo>
                <a:cubicBezTo>
                  <a:pt x="113941" y="112936"/>
                  <a:pt x="121246" y="115019"/>
                  <a:pt x="129332" y="115863"/>
                </a:cubicBezTo>
                <a:lnTo>
                  <a:pt x="129183" y="119584"/>
                </a:lnTo>
                <a:cubicBezTo>
                  <a:pt x="125562" y="119633"/>
                  <a:pt x="122139" y="120018"/>
                  <a:pt x="118914" y="120737"/>
                </a:cubicBezTo>
                <a:cubicBezTo>
                  <a:pt x="115690" y="121456"/>
                  <a:pt x="112217" y="122411"/>
                  <a:pt x="108496" y="123602"/>
                </a:cubicBezTo>
                <a:cubicBezTo>
                  <a:pt x="107157" y="124048"/>
                  <a:pt x="105904" y="124433"/>
                  <a:pt x="104738" y="124755"/>
                </a:cubicBezTo>
                <a:cubicBezTo>
                  <a:pt x="103572" y="125078"/>
                  <a:pt x="102667" y="125239"/>
                  <a:pt x="102022" y="125239"/>
                </a:cubicBezTo>
                <a:cubicBezTo>
                  <a:pt x="100931" y="125239"/>
                  <a:pt x="99666" y="124445"/>
                  <a:pt x="98227" y="122858"/>
                </a:cubicBezTo>
                <a:cubicBezTo>
                  <a:pt x="96788" y="121270"/>
                  <a:pt x="94382" y="118244"/>
                  <a:pt x="91009" y="113779"/>
                </a:cubicBezTo>
                <a:cubicBezTo>
                  <a:pt x="86346" y="107677"/>
                  <a:pt x="82017" y="102109"/>
                  <a:pt x="78024" y="97073"/>
                </a:cubicBezTo>
                <a:cubicBezTo>
                  <a:pt x="74030" y="92038"/>
                  <a:pt x="69032" y="86122"/>
                  <a:pt x="63029" y="79326"/>
                </a:cubicBezTo>
                <a:cubicBezTo>
                  <a:pt x="59953" y="88602"/>
                  <a:pt x="55563" y="96317"/>
                  <a:pt x="49858" y="102468"/>
                </a:cubicBezTo>
                <a:cubicBezTo>
                  <a:pt x="46038" y="106635"/>
                  <a:pt x="40779" y="110468"/>
                  <a:pt x="34082" y="113965"/>
                </a:cubicBezTo>
                <a:cubicBezTo>
                  <a:pt x="27385" y="117463"/>
                  <a:pt x="20799" y="120402"/>
                  <a:pt x="14325" y="122783"/>
                </a:cubicBezTo>
                <a:cubicBezTo>
                  <a:pt x="7851" y="125165"/>
                  <a:pt x="4614" y="126281"/>
                  <a:pt x="4614" y="126132"/>
                </a:cubicBezTo>
                <a:lnTo>
                  <a:pt x="2903" y="123304"/>
                </a:lnTo>
                <a:cubicBezTo>
                  <a:pt x="9699" y="120625"/>
                  <a:pt x="16806" y="116979"/>
                  <a:pt x="24222" y="112365"/>
                </a:cubicBezTo>
                <a:cubicBezTo>
                  <a:pt x="31639" y="107752"/>
                  <a:pt x="37431" y="103237"/>
                  <a:pt x="41598" y="98822"/>
                </a:cubicBezTo>
                <a:cubicBezTo>
                  <a:pt x="47303" y="92770"/>
                  <a:pt x="51619" y="84907"/>
                  <a:pt x="54546" y="75233"/>
                </a:cubicBezTo>
                <a:cubicBezTo>
                  <a:pt x="45170" y="76225"/>
                  <a:pt x="37332" y="77391"/>
                  <a:pt x="31031" y="78730"/>
                </a:cubicBezTo>
                <a:cubicBezTo>
                  <a:pt x="28997" y="79127"/>
                  <a:pt x="27162" y="79574"/>
                  <a:pt x="25524" y="80070"/>
                </a:cubicBezTo>
                <a:cubicBezTo>
                  <a:pt x="23887" y="80566"/>
                  <a:pt x="22622" y="81000"/>
                  <a:pt x="21729" y="81372"/>
                </a:cubicBezTo>
                <a:cubicBezTo>
                  <a:pt x="20836" y="81744"/>
                  <a:pt x="20266" y="81980"/>
                  <a:pt x="20018" y="82079"/>
                </a:cubicBezTo>
                <a:lnTo>
                  <a:pt x="6102" y="71884"/>
                </a:lnTo>
                <a:lnTo>
                  <a:pt x="7740" y="69875"/>
                </a:lnTo>
                <a:cubicBezTo>
                  <a:pt x="8037" y="69974"/>
                  <a:pt x="8757" y="70148"/>
                  <a:pt x="9898" y="70396"/>
                </a:cubicBezTo>
                <a:cubicBezTo>
                  <a:pt x="11039" y="70644"/>
                  <a:pt x="12638" y="70880"/>
                  <a:pt x="14697" y="71103"/>
                </a:cubicBezTo>
                <a:cubicBezTo>
                  <a:pt x="16756" y="71326"/>
                  <a:pt x="19100" y="71438"/>
                  <a:pt x="21729" y="71438"/>
                </a:cubicBezTo>
                <a:cubicBezTo>
                  <a:pt x="24607" y="71438"/>
                  <a:pt x="29233" y="71276"/>
                  <a:pt x="35608" y="70954"/>
                </a:cubicBezTo>
                <a:cubicBezTo>
                  <a:pt x="41982" y="70631"/>
                  <a:pt x="48791" y="70173"/>
                  <a:pt x="56034" y="69577"/>
                </a:cubicBezTo>
                <a:cubicBezTo>
                  <a:pt x="57274" y="64170"/>
                  <a:pt x="57994" y="58614"/>
                  <a:pt x="58192" y="52909"/>
                </a:cubicBezTo>
                <a:cubicBezTo>
                  <a:pt x="58242" y="51023"/>
                  <a:pt x="58019" y="49089"/>
                  <a:pt x="57523" y="47104"/>
                </a:cubicBezTo>
                <a:cubicBezTo>
                  <a:pt x="50032" y="48047"/>
                  <a:pt x="44525" y="48915"/>
                  <a:pt x="41003" y="49709"/>
                </a:cubicBezTo>
                <a:cubicBezTo>
                  <a:pt x="38721" y="50155"/>
                  <a:pt x="35744" y="50974"/>
                  <a:pt x="32073" y="52164"/>
                </a:cubicBezTo>
                <a:cubicBezTo>
                  <a:pt x="30733" y="52611"/>
                  <a:pt x="29965" y="52834"/>
                  <a:pt x="29766" y="52834"/>
                </a:cubicBezTo>
                <a:cubicBezTo>
                  <a:pt x="29419" y="52834"/>
                  <a:pt x="28365" y="52152"/>
                  <a:pt x="26603" y="50788"/>
                </a:cubicBezTo>
                <a:cubicBezTo>
                  <a:pt x="24842" y="49423"/>
                  <a:pt x="23081" y="47997"/>
                  <a:pt x="21320" y="46509"/>
                </a:cubicBezTo>
                <a:cubicBezTo>
                  <a:pt x="19559" y="45021"/>
                  <a:pt x="18406" y="44053"/>
                  <a:pt x="17860" y="43607"/>
                </a:cubicBezTo>
                <a:lnTo>
                  <a:pt x="19050" y="41300"/>
                </a:lnTo>
                <a:cubicBezTo>
                  <a:pt x="19249" y="41399"/>
                  <a:pt x="19770" y="41548"/>
                  <a:pt x="20613" y="41746"/>
                </a:cubicBezTo>
                <a:cubicBezTo>
                  <a:pt x="21457" y="41945"/>
                  <a:pt x="22771" y="42143"/>
                  <a:pt x="24557" y="42342"/>
                </a:cubicBezTo>
                <a:cubicBezTo>
                  <a:pt x="26343" y="42540"/>
                  <a:pt x="28526" y="42639"/>
                  <a:pt x="31106" y="42639"/>
                </a:cubicBezTo>
                <a:cubicBezTo>
                  <a:pt x="31949" y="42639"/>
                  <a:pt x="33561" y="42590"/>
                  <a:pt x="35942" y="42491"/>
                </a:cubicBezTo>
                <a:cubicBezTo>
                  <a:pt x="44823" y="41994"/>
                  <a:pt x="54868" y="41077"/>
                  <a:pt x="66080" y="39737"/>
                </a:cubicBezTo>
                <a:cubicBezTo>
                  <a:pt x="68709" y="35868"/>
                  <a:pt x="71252" y="31713"/>
                  <a:pt x="73708" y="27273"/>
                </a:cubicBezTo>
                <a:cubicBezTo>
                  <a:pt x="76163" y="22833"/>
                  <a:pt x="77862" y="18752"/>
                  <a:pt x="78805" y="15032"/>
                </a:cubicBezTo>
                <a:cubicBezTo>
                  <a:pt x="78954" y="14486"/>
                  <a:pt x="79028" y="13940"/>
                  <a:pt x="79028" y="13395"/>
                </a:cubicBezTo>
                <a:cubicBezTo>
                  <a:pt x="79028" y="11212"/>
                  <a:pt x="78185" y="8310"/>
                  <a:pt x="76498" y="4688"/>
                </a:cubicBezTo>
                <a:close/>
                <a:moveTo>
                  <a:pt x="1412454" y="3572"/>
                </a:moveTo>
                <a:cubicBezTo>
                  <a:pt x="1414289" y="6003"/>
                  <a:pt x="1415939" y="7987"/>
                  <a:pt x="1417402" y="9525"/>
                </a:cubicBezTo>
                <a:cubicBezTo>
                  <a:pt x="1418866" y="11063"/>
                  <a:pt x="1420056" y="12241"/>
                  <a:pt x="1420974" y="13060"/>
                </a:cubicBezTo>
                <a:cubicBezTo>
                  <a:pt x="1421892" y="13878"/>
                  <a:pt x="1422450" y="14387"/>
                  <a:pt x="1422648" y="14585"/>
                </a:cubicBezTo>
                <a:cubicBezTo>
                  <a:pt x="1423591" y="15379"/>
                  <a:pt x="1424224" y="15962"/>
                  <a:pt x="1424546" y="16334"/>
                </a:cubicBezTo>
                <a:cubicBezTo>
                  <a:pt x="1424868" y="16706"/>
                  <a:pt x="1425030" y="17091"/>
                  <a:pt x="1425030" y="17487"/>
                </a:cubicBezTo>
                <a:cubicBezTo>
                  <a:pt x="1425030" y="18182"/>
                  <a:pt x="1424769" y="18852"/>
                  <a:pt x="1424248" y="19497"/>
                </a:cubicBezTo>
                <a:cubicBezTo>
                  <a:pt x="1423727" y="20142"/>
                  <a:pt x="1422946" y="20910"/>
                  <a:pt x="1421904" y="21803"/>
                </a:cubicBezTo>
                <a:cubicBezTo>
                  <a:pt x="1420515" y="23093"/>
                  <a:pt x="1419647" y="23937"/>
                  <a:pt x="1419300" y="24334"/>
                </a:cubicBezTo>
                <a:cubicBezTo>
                  <a:pt x="1418456" y="25375"/>
                  <a:pt x="1416150" y="28798"/>
                  <a:pt x="1412379" y="34603"/>
                </a:cubicBezTo>
                <a:cubicBezTo>
                  <a:pt x="1408609" y="40407"/>
                  <a:pt x="1405285" y="45591"/>
                  <a:pt x="1402408" y="50155"/>
                </a:cubicBezTo>
                <a:cubicBezTo>
                  <a:pt x="1408758" y="54967"/>
                  <a:pt x="1412330" y="58614"/>
                  <a:pt x="1413123" y="61094"/>
                </a:cubicBezTo>
                <a:cubicBezTo>
                  <a:pt x="1413322" y="61689"/>
                  <a:pt x="1413421" y="62483"/>
                  <a:pt x="1413421" y="63475"/>
                </a:cubicBezTo>
                <a:cubicBezTo>
                  <a:pt x="1413421" y="64517"/>
                  <a:pt x="1413322" y="65460"/>
                  <a:pt x="1413123" y="66303"/>
                </a:cubicBezTo>
                <a:cubicBezTo>
                  <a:pt x="1416000" y="62334"/>
                  <a:pt x="1418531" y="58192"/>
                  <a:pt x="1420714" y="53876"/>
                </a:cubicBezTo>
                <a:cubicBezTo>
                  <a:pt x="1421656" y="52040"/>
                  <a:pt x="1422351" y="50465"/>
                  <a:pt x="1422797" y="49151"/>
                </a:cubicBezTo>
                <a:cubicBezTo>
                  <a:pt x="1423244" y="47836"/>
                  <a:pt x="1423467" y="46559"/>
                  <a:pt x="1423467" y="45318"/>
                </a:cubicBezTo>
                <a:cubicBezTo>
                  <a:pt x="1423467" y="43979"/>
                  <a:pt x="1423219" y="42639"/>
                  <a:pt x="1422723" y="41300"/>
                </a:cubicBezTo>
                <a:lnTo>
                  <a:pt x="1424806" y="39737"/>
                </a:lnTo>
                <a:cubicBezTo>
                  <a:pt x="1425302" y="40184"/>
                  <a:pt x="1426344" y="41226"/>
                  <a:pt x="1427932" y="42863"/>
                </a:cubicBezTo>
                <a:cubicBezTo>
                  <a:pt x="1429519" y="44500"/>
                  <a:pt x="1431032" y="46236"/>
                  <a:pt x="1432471" y="48072"/>
                </a:cubicBezTo>
                <a:cubicBezTo>
                  <a:pt x="1433910" y="49907"/>
                  <a:pt x="1434604" y="51296"/>
                  <a:pt x="1434554" y="52239"/>
                </a:cubicBezTo>
                <a:cubicBezTo>
                  <a:pt x="1434505" y="52784"/>
                  <a:pt x="1434368" y="53194"/>
                  <a:pt x="1434145" y="53467"/>
                </a:cubicBezTo>
                <a:cubicBezTo>
                  <a:pt x="1433922" y="53739"/>
                  <a:pt x="1433463" y="54074"/>
                  <a:pt x="1432769" y="54471"/>
                </a:cubicBezTo>
                <a:cubicBezTo>
                  <a:pt x="1430189" y="56108"/>
                  <a:pt x="1426989" y="58874"/>
                  <a:pt x="1423169" y="62768"/>
                </a:cubicBezTo>
                <a:cubicBezTo>
                  <a:pt x="1419349" y="66663"/>
                  <a:pt x="1414066" y="73472"/>
                  <a:pt x="1407319" y="83195"/>
                </a:cubicBezTo>
                <a:cubicBezTo>
                  <a:pt x="1411536" y="82451"/>
                  <a:pt x="1415641" y="81570"/>
                  <a:pt x="1419634" y="80553"/>
                </a:cubicBezTo>
                <a:cubicBezTo>
                  <a:pt x="1423628" y="79536"/>
                  <a:pt x="1426902" y="78631"/>
                  <a:pt x="1429457" y="77837"/>
                </a:cubicBezTo>
                <a:cubicBezTo>
                  <a:pt x="1432012" y="77043"/>
                  <a:pt x="1433637" y="76523"/>
                  <a:pt x="1434331" y="76275"/>
                </a:cubicBezTo>
                <a:lnTo>
                  <a:pt x="1435522" y="78730"/>
                </a:lnTo>
                <a:cubicBezTo>
                  <a:pt x="1428180" y="81310"/>
                  <a:pt x="1421892" y="84113"/>
                  <a:pt x="1416658" y="87139"/>
                </a:cubicBezTo>
                <a:cubicBezTo>
                  <a:pt x="1411424" y="90165"/>
                  <a:pt x="1406674" y="93390"/>
                  <a:pt x="1402408" y="96813"/>
                </a:cubicBezTo>
                <a:cubicBezTo>
                  <a:pt x="1400919" y="95523"/>
                  <a:pt x="1399183" y="94146"/>
                  <a:pt x="1397199" y="92683"/>
                </a:cubicBezTo>
                <a:cubicBezTo>
                  <a:pt x="1395214" y="91219"/>
                  <a:pt x="1393466" y="89967"/>
                  <a:pt x="1391952" y="88925"/>
                </a:cubicBezTo>
                <a:cubicBezTo>
                  <a:pt x="1390440" y="87883"/>
                  <a:pt x="1389460" y="87213"/>
                  <a:pt x="1389013" y="86916"/>
                </a:cubicBezTo>
                <a:lnTo>
                  <a:pt x="1390576" y="84311"/>
                </a:lnTo>
                <a:cubicBezTo>
                  <a:pt x="1390874" y="84361"/>
                  <a:pt x="1391506" y="84435"/>
                  <a:pt x="1392473" y="84534"/>
                </a:cubicBezTo>
                <a:cubicBezTo>
                  <a:pt x="1393441" y="84634"/>
                  <a:pt x="1394445" y="84683"/>
                  <a:pt x="1395487" y="84683"/>
                </a:cubicBezTo>
                <a:cubicBezTo>
                  <a:pt x="1396231" y="84683"/>
                  <a:pt x="1396777" y="84659"/>
                  <a:pt x="1397124" y="84609"/>
                </a:cubicBezTo>
                <a:lnTo>
                  <a:pt x="1398761" y="84460"/>
                </a:lnTo>
                <a:lnTo>
                  <a:pt x="1408138" y="72851"/>
                </a:lnTo>
                <a:cubicBezTo>
                  <a:pt x="1407642" y="72653"/>
                  <a:pt x="1407170" y="72194"/>
                  <a:pt x="1406724" y="71475"/>
                </a:cubicBezTo>
                <a:cubicBezTo>
                  <a:pt x="1406277" y="70755"/>
                  <a:pt x="1405707" y="69602"/>
                  <a:pt x="1405012" y="68015"/>
                </a:cubicBezTo>
                <a:cubicBezTo>
                  <a:pt x="1403623" y="65038"/>
                  <a:pt x="1402209" y="62297"/>
                  <a:pt x="1400770" y="59792"/>
                </a:cubicBezTo>
                <a:cubicBezTo>
                  <a:pt x="1399332" y="57287"/>
                  <a:pt x="1397186" y="54384"/>
                  <a:pt x="1394334" y="51085"/>
                </a:cubicBezTo>
                <a:cubicBezTo>
                  <a:pt x="1391481" y="47786"/>
                  <a:pt x="1387897" y="44475"/>
                  <a:pt x="1383581" y="41151"/>
                </a:cubicBezTo>
                <a:lnTo>
                  <a:pt x="1385292" y="38844"/>
                </a:lnTo>
                <a:cubicBezTo>
                  <a:pt x="1386185" y="39291"/>
                  <a:pt x="1387934" y="40345"/>
                  <a:pt x="1390539" y="42007"/>
                </a:cubicBezTo>
                <a:cubicBezTo>
                  <a:pt x="1393143" y="43669"/>
                  <a:pt x="1395810" y="45442"/>
                  <a:pt x="1398538" y="47327"/>
                </a:cubicBezTo>
                <a:cubicBezTo>
                  <a:pt x="1403003" y="38695"/>
                  <a:pt x="1406054" y="31167"/>
                  <a:pt x="1407691" y="24743"/>
                </a:cubicBezTo>
                <a:cubicBezTo>
                  <a:pt x="1409328" y="18318"/>
                  <a:pt x="1410147" y="13023"/>
                  <a:pt x="1410147" y="8855"/>
                </a:cubicBezTo>
                <a:cubicBezTo>
                  <a:pt x="1410147" y="7913"/>
                  <a:pt x="1410122" y="7144"/>
                  <a:pt x="1410072" y="6549"/>
                </a:cubicBezTo>
                <a:cubicBezTo>
                  <a:pt x="1410023" y="5953"/>
                  <a:pt x="1409973" y="5581"/>
                  <a:pt x="1409924" y="5432"/>
                </a:cubicBezTo>
                <a:close/>
                <a:moveTo>
                  <a:pt x="556692" y="3051"/>
                </a:moveTo>
                <a:cubicBezTo>
                  <a:pt x="557585" y="3547"/>
                  <a:pt x="559520" y="4651"/>
                  <a:pt x="562496" y="6363"/>
                </a:cubicBezTo>
                <a:cubicBezTo>
                  <a:pt x="565473" y="8074"/>
                  <a:pt x="568338" y="9810"/>
                  <a:pt x="571091" y="11572"/>
                </a:cubicBezTo>
                <a:cubicBezTo>
                  <a:pt x="573844" y="13333"/>
                  <a:pt x="575221" y="14436"/>
                  <a:pt x="575221" y="14883"/>
                </a:cubicBezTo>
                <a:cubicBezTo>
                  <a:pt x="575221" y="15280"/>
                  <a:pt x="574874" y="15875"/>
                  <a:pt x="574179" y="16669"/>
                </a:cubicBezTo>
                <a:cubicBezTo>
                  <a:pt x="573485" y="17463"/>
                  <a:pt x="572840" y="18988"/>
                  <a:pt x="572244" y="21245"/>
                </a:cubicBezTo>
                <a:cubicBezTo>
                  <a:pt x="571649" y="23503"/>
                  <a:pt x="571277" y="27112"/>
                  <a:pt x="571128" y="32073"/>
                </a:cubicBezTo>
                <a:cubicBezTo>
                  <a:pt x="570930" y="37877"/>
                  <a:pt x="570830" y="44326"/>
                  <a:pt x="570830" y="51420"/>
                </a:cubicBezTo>
                <a:cubicBezTo>
                  <a:pt x="570830" y="67295"/>
                  <a:pt x="571500" y="85800"/>
                  <a:pt x="572840" y="106933"/>
                </a:cubicBezTo>
                <a:cubicBezTo>
                  <a:pt x="573088" y="110654"/>
                  <a:pt x="573212" y="112886"/>
                  <a:pt x="573212" y="113630"/>
                </a:cubicBezTo>
                <a:cubicBezTo>
                  <a:pt x="573212" y="115218"/>
                  <a:pt x="572381" y="117215"/>
                  <a:pt x="570719" y="119621"/>
                </a:cubicBezTo>
                <a:cubicBezTo>
                  <a:pt x="569057" y="122027"/>
                  <a:pt x="567184" y="124172"/>
                  <a:pt x="565101" y="126058"/>
                </a:cubicBezTo>
                <a:cubicBezTo>
                  <a:pt x="563017" y="127943"/>
                  <a:pt x="561504" y="128885"/>
                  <a:pt x="560561" y="128885"/>
                </a:cubicBezTo>
                <a:cubicBezTo>
                  <a:pt x="559470" y="128885"/>
                  <a:pt x="558676" y="128439"/>
                  <a:pt x="558180" y="127546"/>
                </a:cubicBezTo>
                <a:cubicBezTo>
                  <a:pt x="557684" y="126653"/>
                  <a:pt x="557114" y="125065"/>
                  <a:pt x="556469" y="122783"/>
                </a:cubicBezTo>
                <a:cubicBezTo>
                  <a:pt x="555675" y="119708"/>
                  <a:pt x="554757" y="116855"/>
                  <a:pt x="553715" y="114226"/>
                </a:cubicBezTo>
                <a:cubicBezTo>
                  <a:pt x="552673" y="111596"/>
                  <a:pt x="550937" y="108595"/>
                  <a:pt x="548506" y="105222"/>
                </a:cubicBezTo>
                <a:cubicBezTo>
                  <a:pt x="546075" y="101848"/>
                  <a:pt x="542826" y="98450"/>
                  <a:pt x="538758" y="95027"/>
                </a:cubicBezTo>
                <a:lnTo>
                  <a:pt x="540321" y="92869"/>
                </a:lnTo>
                <a:cubicBezTo>
                  <a:pt x="541114" y="93415"/>
                  <a:pt x="542876" y="94531"/>
                  <a:pt x="545604" y="96217"/>
                </a:cubicBezTo>
                <a:cubicBezTo>
                  <a:pt x="548333" y="97904"/>
                  <a:pt x="551123" y="99529"/>
                  <a:pt x="553976" y="101092"/>
                </a:cubicBezTo>
                <a:cubicBezTo>
                  <a:pt x="556828" y="102654"/>
                  <a:pt x="558651" y="103436"/>
                  <a:pt x="559445" y="103436"/>
                </a:cubicBezTo>
                <a:cubicBezTo>
                  <a:pt x="560388" y="103436"/>
                  <a:pt x="561107" y="97805"/>
                  <a:pt x="561603" y="86544"/>
                </a:cubicBezTo>
                <a:cubicBezTo>
                  <a:pt x="562099" y="75282"/>
                  <a:pt x="562347" y="62508"/>
                  <a:pt x="562347" y="48220"/>
                </a:cubicBezTo>
                <a:cubicBezTo>
                  <a:pt x="562347" y="35917"/>
                  <a:pt x="562198" y="27087"/>
                  <a:pt x="561901" y="21729"/>
                </a:cubicBezTo>
                <a:cubicBezTo>
                  <a:pt x="561702" y="18455"/>
                  <a:pt x="561119" y="15565"/>
                  <a:pt x="560152" y="13060"/>
                </a:cubicBezTo>
                <a:cubicBezTo>
                  <a:pt x="559185" y="10555"/>
                  <a:pt x="558143" y="8508"/>
                  <a:pt x="557027" y="6921"/>
                </a:cubicBezTo>
                <a:cubicBezTo>
                  <a:pt x="555910" y="5333"/>
                  <a:pt x="555352" y="4639"/>
                  <a:pt x="555352" y="4837"/>
                </a:cubicBezTo>
                <a:close/>
                <a:moveTo>
                  <a:pt x="1289522" y="372"/>
                </a:moveTo>
                <a:cubicBezTo>
                  <a:pt x="1289819" y="719"/>
                  <a:pt x="1290563" y="1488"/>
                  <a:pt x="1291754" y="2679"/>
                </a:cubicBezTo>
                <a:cubicBezTo>
                  <a:pt x="1292944" y="3870"/>
                  <a:pt x="1294458" y="5321"/>
                  <a:pt x="1296293" y="7032"/>
                </a:cubicBezTo>
                <a:cubicBezTo>
                  <a:pt x="1298129" y="8744"/>
                  <a:pt x="1300014" y="10344"/>
                  <a:pt x="1301949" y="11832"/>
                </a:cubicBezTo>
                <a:cubicBezTo>
                  <a:pt x="1302594" y="12378"/>
                  <a:pt x="1302916" y="12923"/>
                  <a:pt x="1302916" y="13469"/>
                </a:cubicBezTo>
                <a:cubicBezTo>
                  <a:pt x="1302916" y="13965"/>
                  <a:pt x="1302618" y="14486"/>
                  <a:pt x="1302023" y="15032"/>
                </a:cubicBezTo>
                <a:cubicBezTo>
                  <a:pt x="1301527" y="15429"/>
                  <a:pt x="1300882" y="15776"/>
                  <a:pt x="1300088" y="16074"/>
                </a:cubicBezTo>
                <a:cubicBezTo>
                  <a:pt x="1299146" y="16520"/>
                  <a:pt x="1298340" y="16942"/>
                  <a:pt x="1297670" y="17339"/>
                </a:cubicBezTo>
                <a:cubicBezTo>
                  <a:pt x="1297000" y="17735"/>
                  <a:pt x="1296368" y="18232"/>
                  <a:pt x="1295772" y="18827"/>
                </a:cubicBezTo>
                <a:cubicBezTo>
                  <a:pt x="1293986" y="20613"/>
                  <a:pt x="1291977" y="23143"/>
                  <a:pt x="1289745" y="26417"/>
                </a:cubicBezTo>
                <a:cubicBezTo>
                  <a:pt x="1287512" y="29691"/>
                  <a:pt x="1284759" y="34107"/>
                  <a:pt x="1281485" y="39663"/>
                </a:cubicBezTo>
                <a:cubicBezTo>
                  <a:pt x="1283618" y="39266"/>
                  <a:pt x="1286297" y="38695"/>
                  <a:pt x="1289522" y="37951"/>
                </a:cubicBezTo>
                <a:cubicBezTo>
                  <a:pt x="1292250" y="37306"/>
                  <a:pt x="1294470" y="36599"/>
                  <a:pt x="1296182" y="35830"/>
                </a:cubicBezTo>
                <a:cubicBezTo>
                  <a:pt x="1297893" y="35062"/>
                  <a:pt x="1299133" y="34392"/>
                  <a:pt x="1299902" y="33821"/>
                </a:cubicBezTo>
                <a:cubicBezTo>
                  <a:pt x="1300671" y="33251"/>
                  <a:pt x="1301056" y="32916"/>
                  <a:pt x="1301056" y="32817"/>
                </a:cubicBezTo>
                <a:cubicBezTo>
                  <a:pt x="1303586" y="35099"/>
                  <a:pt x="1305744" y="37182"/>
                  <a:pt x="1307530" y="39067"/>
                </a:cubicBezTo>
                <a:cubicBezTo>
                  <a:pt x="1309316" y="40953"/>
                  <a:pt x="1310432" y="42143"/>
                  <a:pt x="1310878" y="42639"/>
                </a:cubicBezTo>
                <a:lnTo>
                  <a:pt x="1309688" y="44946"/>
                </a:lnTo>
                <a:cubicBezTo>
                  <a:pt x="1309539" y="44897"/>
                  <a:pt x="1309105" y="44773"/>
                  <a:pt x="1308386" y="44574"/>
                </a:cubicBezTo>
                <a:cubicBezTo>
                  <a:pt x="1307666" y="44376"/>
                  <a:pt x="1306587" y="44177"/>
                  <a:pt x="1305148" y="43979"/>
                </a:cubicBezTo>
                <a:cubicBezTo>
                  <a:pt x="1303710" y="43780"/>
                  <a:pt x="1301949" y="43681"/>
                  <a:pt x="1299865" y="43681"/>
                </a:cubicBezTo>
                <a:cubicBezTo>
                  <a:pt x="1298575" y="43681"/>
                  <a:pt x="1297558" y="43706"/>
                  <a:pt x="1296814" y="43756"/>
                </a:cubicBezTo>
                <a:cubicBezTo>
                  <a:pt x="1292200" y="43954"/>
                  <a:pt x="1285801" y="44574"/>
                  <a:pt x="1277615" y="45616"/>
                </a:cubicBezTo>
                <a:cubicBezTo>
                  <a:pt x="1280294" y="47203"/>
                  <a:pt x="1281634" y="48171"/>
                  <a:pt x="1281634" y="48518"/>
                </a:cubicBezTo>
                <a:cubicBezTo>
                  <a:pt x="1281634" y="48667"/>
                  <a:pt x="1281460" y="49138"/>
                  <a:pt x="1281113" y="49932"/>
                </a:cubicBezTo>
                <a:cubicBezTo>
                  <a:pt x="1280766" y="50726"/>
                  <a:pt x="1280443" y="51954"/>
                  <a:pt x="1280145" y="53615"/>
                </a:cubicBezTo>
                <a:cubicBezTo>
                  <a:pt x="1279848" y="55277"/>
                  <a:pt x="1279699" y="57522"/>
                  <a:pt x="1279699" y="60350"/>
                </a:cubicBezTo>
                <a:lnTo>
                  <a:pt x="1279773" y="62954"/>
                </a:lnTo>
                <a:cubicBezTo>
                  <a:pt x="1279773" y="63748"/>
                  <a:pt x="1279798" y="64368"/>
                  <a:pt x="1279848" y="64815"/>
                </a:cubicBezTo>
                <a:cubicBezTo>
                  <a:pt x="1282030" y="64467"/>
                  <a:pt x="1284114" y="64021"/>
                  <a:pt x="1286098" y="63475"/>
                </a:cubicBezTo>
                <a:cubicBezTo>
                  <a:pt x="1288777" y="62830"/>
                  <a:pt x="1290886" y="62198"/>
                  <a:pt x="1292424" y="61578"/>
                </a:cubicBezTo>
                <a:cubicBezTo>
                  <a:pt x="1293962" y="60958"/>
                  <a:pt x="1295016" y="60449"/>
                  <a:pt x="1295586" y="60052"/>
                </a:cubicBezTo>
                <a:cubicBezTo>
                  <a:pt x="1296157" y="59655"/>
                  <a:pt x="1296442" y="59407"/>
                  <a:pt x="1296442" y="59308"/>
                </a:cubicBezTo>
                <a:cubicBezTo>
                  <a:pt x="1299022" y="61640"/>
                  <a:pt x="1301192" y="63761"/>
                  <a:pt x="1302953" y="65671"/>
                </a:cubicBezTo>
                <a:cubicBezTo>
                  <a:pt x="1304714" y="67580"/>
                  <a:pt x="1305595" y="68585"/>
                  <a:pt x="1305595" y="68684"/>
                </a:cubicBezTo>
                <a:lnTo>
                  <a:pt x="1304628" y="70545"/>
                </a:lnTo>
                <a:cubicBezTo>
                  <a:pt x="1304479" y="70495"/>
                  <a:pt x="1304057" y="70383"/>
                  <a:pt x="1303362" y="70210"/>
                </a:cubicBezTo>
                <a:cubicBezTo>
                  <a:pt x="1302668" y="70036"/>
                  <a:pt x="1301589" y="69875"/>
                  <a:pt x="1300126" y="69726"/>
                </a:cubicBezTo>
                <a:cubicBezTo>
                  <a:pt x="1298662" y="69577"/>
                  <a:pt x="1296913" y="69503"/>
                  <a:pt x="1294879" y="69503"/>
                </a:cubicBezTo>
                <a:cubicBezTo>
                  <a:pt x="1293342" y="69503"/>
                  <a:pt x="1292151" y="69528"/>
                  <a:pt x="1291308" y="69577"/>
                </a:cubicBezTo>
                <a:cubicBezTo>
                  <a:pt x="1288132" y="69726"/>
                  <a:pt x="1284362" y="70049"/>
                  <a:pt x="1279996" y="70545"/>
                </a:cubicBezTo>
                <a:lnTo>
                  <a:pt x="1280592" y="88702"/>
                </a:lnTo>
                <a:cubicBezTo>
                  <a:pt x="1289670" y="87610"/>
                  <a:pt x="1296020" y="86593"/>
                  <a:pt x="1299642" y="85651"/>
                </a:cubicBezTo>
                <a:cubicBezTo>
                  <a:pt x="1302271" y="84956"/>
                  <a:pt x="1304429" y="84200"/>
                  <a:pt x="1306116" y="83381"/>
                </a:cubicBezTo>
                <a:cubicBezTo>
                  <a:pt x="1307802" y="82563"/>
                  <a:pt x="1309055" y="81843"/>
                  <a:pt x="1309874" y="81223"/>
                </a:cubicBezTo>
                <a:cubicBezTo>
                  <a:pt x="1310692" y="80603"/>
                  <a:pt x="1311102" y="80243"/>
                  <a:pt x="1311102" y="80144"/>
                </a:cubicBezTo>
                <a:cubicBezTo>
                  <a:pt x="1312987" y="81583"/>
                  <a:pt x="1314797" y="83083"/>
                  <a:pt x="1316534" y="84646"/>
                </a:cubicBezTo>
                <a:cubicBezTo>
                  <a:pt x="1318270" y="86209"/>
                  <a:pt x="1319696" y="87536"/>
                  <a:pt x="1320813" y="88627"/>
                </a:cubicBezTo>
                <a:cubicBezTo>
                  <a:pt x="1321929" y="89719"/>
                  <a:pt x="1322636" y="90413"/>
                  <a:pt x="1322933" y="90711"/>
                </a:cubicBezTo>
                <a:lnTo>
                  <a:pt x="1321594" y="93167"/>
                </a:lnTo>
                <a:cubicBezTo>
                  <a:pt x="1321594" y="93117"/>
                  <a:pt x="1321123" y="92980"/>
                  <a:pt x="1320180" y="92757"/>
                </a:cubicBezTo>
                <a:cubicBezTo>
                  <a:pt x="1319238" y="92534"/>
                  <a:pt x="1317762" y="92323"/>
                  <a:pt x="1315752" y="92125"/>
                </a:cubicBezTo>
                <a:cubicBezTo>
                  <a:pt x="1313743" y="91926"/>
                  <a:pt x="1311151" y="91827"/>
                  <a:pt x="1307976" y="91827"/>
                </a:cubicBezTo>
                <a:cubicBezTo>
                  <a:pt x="1301527" y="91827"/>
                  <a:pt x="1292473" y="92621"/>
                  <a:pt x="1280815" y="94208"/>
                </a:cubicBezTo>
                <a:lnTo>
                  <a:pt x="1282006" y="126950"/>
                </a:lnTo>
                <a:cubicBezTo>
                  <a:pt x="1282006" y="127645"/>
                  <a:pt x="1281609" y="128674"/>
                  <a:pt x="1280815" y="130039"/>
                </a:cubicBezTo>
                <a:cubicBezTo>
                  <a:pt x="1280021" y="131403"/>
                  <a:pt x="1279128" y="132656"/>
                  <a:pt x="1278136" y="133797"/>
                </a:cubicBezTo>
                <a:cubicBezTo>
                  <a:pt x="1277144" y="134938"/>
                  <a:pt x="1276425" y="135508"/>
                  <a:pt x="1275978" y="135508"/>
                </a:cubicBezTo>
                <a:cubicBezTo>
                  <a:pt x="1275532" y="135508"/>
                  <a:pt x="1274726" y="134888"/>
                  <a:pt x="1273560" y="133648"/>
                </a:cubicBezTo>
                <a:cubicBezTo>
                  <a:pt x="1272394" y="132408"/>
                  <a:pt x="1271315" y="131043"/>
                  <a:pt x="1270323" y="129555"/>
                </a:cubicBezTo>
                <a:cubicBezTo>
                  <a:pt x="1269330" y="128067"/>
                  <a:pt x="1268834" y="126975"/>
                  <a:pt x="1268834" y="126281"/>
                </a:cubicBezTo>
                <a:cubicBezTo>
                  <a:pt x="1268834" y="125983"/>
                  <a:pt x="1268958" y="125338"/>
                  <a:pt x="1269206" y="124346"/>
                </a:cubicBezTo>
                <a:cubicBezTo>
                  <a:pt x="1269851" y="121667"/>
                  <a:pt x="1270434" y="118306"/>
                  <a:pt x="1270955" y="114263"/>
                </a:cubicBezTo>
                <a:cubicBezTo>
                  <a:pt x="1271476" y="110220"/>
                  <a:pt x="1271860" y="103957"/>
                  <a:pt x="1272109" y="95473"/>
                </a:cubicBezTo>
                <a:cubicBezTo>
                  <a:pt x="1263427" y="96813"/>
                  <a:pt x="1257226" y="98028"/>
                  <a:pt x="1253505" y="99120"/>
                </a:cubicBezTo>
                <a:cubicBezTo>
                  <a:pt x="1251918" y="99566"/>
                  <a:pt x="1250454" y="100087"/>
                  <a:pt x="1249115" y="100682"/>
                </a:cubicBezTo>
                <a:cubicBezTo>
                  <a:pt x="1247775" y="101278"/>
                  <a:pt x="1246932" y="101675"/>
                  <a:pt x="1246585" y="101873"/>
                </a:cubicBezTo>
                <a:lnTo>
                  <a:pt x="1236241" y="92794"/>
                </a:lnTo>
                <a:lnTo>
                  <a:pt x="1237134" y="90488"/>
                </a:lnTo>
                <a:cubicBezTo>
                  <a:pt x="1237382" y="90537"/>
                  <a:pt x="1237990" y="90649"/>
                  <a:pt x="1238957" y="90822"/>
                </a:cubicBezTo>
                <a:cubicBezTo>
                  <a:pt x="1239924" y="90996"/>
                  <a:pt x="1241239" y="91157"/>
                  <a:pt x="1242901" y="91306"/>
                </a:cubicBezTo>
                <a:cubicBezTo>
                  <a:pt x="1244563" y="91455"/>
                  <a:pt x="1246411" y="91529"/>
                  <a:pt x="1248445" y="91529"/>
                </a:cubicBezTo>
                <a:cubicBezTo>
                  <a:pt x="1252364" y="91529"/>
                  <a:pt x="1260302" y="90909"/>
                  <a:pt x="1272258" y="89669"/>
                </a:cubicBezTo>
                <a:lnTo>
                  <a:pt x="1272332" y="86097"/>
                </a:lnTo>
                <a:cubicBezTo>
                  <a:pt x="1272431" y="80541"/>
                  <a:pt x="1272481" y="75679"/>
                  <a:pt x="1272481" y="71512"/>
                </a:cubicBezTo>
                <a:cubicBezTo>
                  <a:pt x="1269157" y="71959"/>
                  <a:pt x="1265362" y="72628"/>
                  <a:pt x="1261095" y="73521"/>
                </a:cubicBezTo>
                <a:cubicBezTo>
                  <a:pt x="1259508" y="73868"/>
                  <a:pt x="1257821" y="74389"/>
                  <a:pt x="1256035" y="75084"/>
                </a:cubicBezTo>
                <a:cubicBezTo>
                  <a:pt x="1254249" y="75778"/>
                  <a:pt x="1253356" y="76151"/>
                  <a:pt x="1253356" y="76200"/>
                </a:cubicBezTo>
                <a:lnTo>
                  <a:pt x="1246138" y="69205"/>
                </a:lnTo>
                <a:lnTo>
                  <a:pt x="1247701" y="66973"/>
                </a:lnTo>
                <a:cubicBezTo>
                  <a:pt x="1247701" y="67022"/>
                  <a:pt x="1248346" y="67134"/>
                  <a:pt x="1249636" y="67308"/>
                </a:cubicBezTo>
                <a:cubicBezTo>
                  <a:pt x="1250926" y="67481"/>
                  <a:pt x="1252463" y="67568"/>
                  <a:pt x="1254249" y="67568"/>
                </a:cubicBezTo>
                <a:cubicBezTo>
                  <a:pt x="1255986" y="67568"/>
                  <a:pt x="1257350" y="67518"/>
                  <a:pt x="1258342" y="67419"/>
                </a:cubicBezTo>
                <a:cubicBezTo>
                  <a:pt x="1263600" y="67022"/>
                  <a:pt x="1268314" y="66526"/>
                  <a:pt x="1272481" y="65931"/>
                </a:cubicBezTo>
                <a:cubicBezTo>
                  <a:pt x="1272381" y="60722"/>
                  <a:pt x="1272258" y="56803"/>
                  <a:pt x="1272109" y="54174"/>
                </a:cubicBezTo>
                <a:cubicBezTo>
                  <a:pt x="1271960" y="51247"/>
                  <a:pt x="1271588" y="48692"/>
                  <a:pt x="1270992" y="46509"/>
                </a:cubicBezTo>
                <a:cubicBezTo>
                  <a:pt x="1265089" y="47303"/>
                  <a:pt x="1260674" y="48121"/>
                  <a:pt x="1257747" y="48965"/>
                </a:cubicBezTo>
                <a:cubicBezTo>
                  <a:pt x="1256258" y="49411"/>
                  <a:pt x="1254758" y="49932"/>
                  <a:pt x="1253245" y="50527"/>
                </a:cubicBezTo>
                <a:cubicBezTo>
                  <a:pt x="1251732" y="51123"/>
                  <a:pt x="1250752" y="51519"/>
                  <a:pt x="1250305" y="51718"/>
                </a:cubicBezTo>
                <a:lnTo>
                  <a:pt x="1242864" y="44202"/>
                </a:lnTo>
                <a:lnTo>
                  <a:pt x="1243757" y="41970"/>
                </a:lnTo>
                <a:cubicBezTo>
                  <a:pt x="1244104" y="42019"/>
                  <a:pt x="1244997" y="42131"/>
                  <a:pt x="1246436" y="42305"/>
                </a:cubicBezTo>
                <a:cubicBezTo>
                  <a:pt x="1247874" y="42478"/>
                  <a:pt x="1249611" y="42565"/>
                  <a:pt x="1251645" y="42565"/>
                </a:cubicBezTo>
                <a:cubicBezTo>
                  <a:pt x="1252885" y="42565"/>
                  <a:pt x="1253852" y="42540"/>
                  <a:pt x="1254547" y="42491"/>
                </a:cubicBezTo>
                <a:cubicBezTo>
                  <a:pt x="1263328" y="42044"/>
                  <a:pt x="1270992" y="41325"/>
                  <a:pt x="1277541" y="40333"/>
                </a:cubicBezTo>
                <a:cubicBezTo>
                  <a:pt x="1280914" y="31552"/>
                  <a:pt x="1283395" y="24507"/>
                  <a:pt x="1284982" y="19199"/>
                </a:cubicBezTo>
                <a:cubicBezTo>
                  <a:pt x="1286570" y="13891"/>
                  <a:pt x="1287364" y="8979"/>
                  <a:pt x="1287364" y="4465"/>
                </a:cubicBezTo>
                <a:cubicBezTo>
                  <a:pt x="1287364" y="3870"/>
                  <a:pt x="1287314" y="2927"/>
                  <a:pt x="1287215" y="1637"/>
                </a:cubicBezTo>
                <a:close/>
                <a:moveTo>
                  <a:pt x="1637184" y="0"/>
                </a:moveTo>
                <a:cubicBezTo>
                  <a:pt x="1646560" y="7888"/>
                  <a:pt x="1651273" y="12526"/>
                  <a:pt x="1651323" y="13916"/>
                </a:cubicBezTo>
                <a:cubicBezTo>
                  <a:pt x="1651323" y="14362"/>
                  <a:pt x="1651124" y="14771"/>
                  <a:pt x="1650727" y="15143"/>
                </a:cubicBezTo>
                <a:cubicBezTo>
                  <a:pt x="1650330" y="15515"/>
                  <a:pt x="1649785" y="15925"/>
                  <a:pt x="1649090" y="16371"/>
                </a:cubicBezTo>
                <a:cubicBezTo>
                  <a:pt x="1648148" y="16917"/>
                  <a:pt x="1647503" y="17438"/>
                  <a:pt x="1647156" y="17934"/>
                </a:cubicBezTo>
                <a:lnTo>
                  <a:pt x="1644700" y="21283"/>
                </a:lnTo>
                <a:cubicBezTo>
                  <a:pt x="1656060" y="32147"/>
                  <a:pt x="1665424" y="40382"/>
                  <a:pt x="1672791" y="45988"/>
                </a:cubicBezTo>
                <a:cubicBezTo>
                  <a:pt x="1680158" y="51594"/>
                  <a:pt x="1686421" y="55463"/>
                  <a:pt x="1691581" y="57597"/>
                </a:cubicBezTo>
                <a:cubicBezTo>
                  <a:pt x="1696740" y="59730"/>
                  <a:pt x="1702396" y="61193"/>
                  <a:pt x="1708547" y="61987"/>
                </a:cubicBezTo>
                <a:lnTo>
                  <a:pt x="1708175" y="65336"/>
                </a:lnTo>
                <a:cubicBezTo>
                  <a:pt x="1704306" y="65236"/>
                  <a:pt x="1700858" y="65522"/>
                  <a:pt x="1697832" y="66191"/>
                </a:cubicBezTo>
                <a:cubicBezTo>
                  <a:pt x="1694805" y="66861"/>
                  <a:pt x="1691730" y="67767"/>
                  <a:pt x="1688604" y="68908"/>
                </a:cubicBezTo>
                <a:cubicBezTo>
                  <a:pt x="1687463" y="69304"/>
                  <a:pt x="1686372" y="69652"/>
                  <a:pt x="1685330" y="69949"/>
                </a:cubicBezTo>
                <a:cubicBezTo>
                  <a:pt x="1684288" y="70247"/>
                  <a:pt x="1683445" y="70396"/>
                  <a:pt x="1682800" y="70396"/>
                </a:cubicBezTo>
                <a:cubicBezTo>
                  <a:pt x="1681907" y="70396"/>
                  <a:pt x="1681088" y="70049"/>
                  <a:pt x="1680344" y="69354"/>
                </a:cubicBezTo>
                <a:cubicBezTo>
                  <a:pt x="1679600" y="68659"/>
                  <a:pt x="1678236" y="67072"/>
                  <a:pt x="1676251" y="64592"/>
                </a:cubicBezTo>
                <a:cubicBezTo>
                  <a:pt x="1672431" y="59879"/>
                  <a:pt x="1667917" y="54608"/>
                  <a:pt x="1662708" y="48779"/>
                </a:cubicBezTo>
                <a:cubicBezTo>
                  <a:pt x="1657499" y="42949"/>
                  <a:pt x="1650256" y="35421"/>
                  <a:pt x="1640979" y="26194"/>
                </a:cubicBezTo>
                <a:cubicBezTo>
                  <a:pt x="1635026" y="33933"/>
                  <a:pt x="1629222" y="40481"/>
                  <a:pt x="1623566" y="45839"/>
                </a:cubicBezTo>
                <a:cubicBezTo>
                  <a:pt x="1624757" y="47079"/>
                  <a:pt x="1626010" y="48134"/>
                  <a:pt x="1627324" y="49002"/>
                </a:cubicBezTo>
                <a:cubicBezTo>
                  <a:pt x="1628639" y="49870"/>
                  <a:pt x="1630115" y="50751"/>
                  <a:pt x="1631752" y="51643"/>
                </a:cubicBezTo>
                <a:cubicBezTo>
                  <a:pt x="1632992" y="52288"/>
                  <a:pt x="1633885" y="52822"/>
                  <a:pt x="1634431" y="53243"/>
                </a:cubicBezTo>
                <a:cubicBezTo>
                  <a:pt x="1634976" y="53665"/>
                  <a:pt x="1635249" y="54074"/>
                  <a:pt x="1635249" y="54471"/>
                </a:cubicBezTo>
                <a:cubicBezTo>
                  <a:pt x="1635249" y="54818"/>
                  <a:pt x="1635150" y="55178"/>
                  <a:pt x="1634952" y="55550"/>
                </a:cubicBezTo>
                <a:cubicBezTo>
                  <a:pt x="1634753" y="55922"/>
                  <a:pt x="1634505" y="56307"/>
                  <a:pt x="1634208" y="56704"/>
                </a:cubicBezTo>
                <a:cubicBezTo>
                  <a:pt x="1633612" y="57547"/>
                  <a:pt x="1633116" y="58378"/>
                  <a:pt x="1632719" y="59196"/>
                </a:cubicBezTo>
                <a:cubicBezTo>
                  <a:pt x="1632322" y="60015"/>
                  <a:pt x="1632000" y="61119"/>
                  <a:pt x="1631752" y="62508"/>
                </a:cubicBezTo>
                <a:cubicBezTo>
                  <a:pt x="1631206" y="65782"/>
                  <a:pt x="1630288" y="69863"/>
                  <a:pt x="1628998" y="74749"/>
                </a:cubicBezTo>
                <a:cubicBezTo>
                  <a:pt x="1627708" y="79636"/>
                  <a:pt x="1626158" y="84423"/>
                  <a:pt x="1624348" y="89111"/>
                </a:cubicBezTo>
                <a:cubicBezTo>
                  <a:pt x="1622537" y="93799"/>
                  <a:pt x="1620664" y="97532"/>
                  <a:pt x="1618729" y="100310"/>
                </a:cubicBezTo>
                <a:cubicBezTo>
                  <a:pt x="1615554" y="104825"/>
                  <a:pt x="1610792" y="109029"/>
                  <a:pt x="1604442" y="112923"/>
                </a:cubicBezTo>
                <a:cubicBezTo>
                  <a:pt x="1598092" y="116818"/>
                  <a:pt x="1589857" y="120799"/>
                  <a:pt x="1579736" y="124867"/>
                </a:cubicBezTo>
                <a:lnTo>
                  <a:pt x="1578025" y="122337"/>
                </a:lnTo>
                <a:cubicBezTo>
                  <a:pt x="1586359" y="118219"/>
                  <a:pt x="1593627" y="113878"/>
                  <a:pt x="1599828" y="109314"/>
                </a:cubicBezTo>
                <a:cubicBezTo>
                  <a:pt x="1606029" y="104750"/>
                  <a:pt x="1610345" y="100087"/>
                  <a:pt x="1612776" y="95325"/>
                </a:cubicBezTo>
                <a:cubicBezTo>
                  <a:pt x="1615406" y="90215"/>
                  <a:pt x="1617613" y="84113"/>
                  <a:pt x="1619399" y="77019"/>
                </a:cubicBezTo>
                <a:cubicBezTo>
                  <a:pt x="1621185" y="69925"/>
                  <a:pt x="1622078" y="63426"/>
                  <a:pt x="1622078" y="57522"/>
                </a:cubicBezTo>
                <a:cubicBezTo>
                  <a:pt x="1622078" y="53752"/>
                  <a:pt x="1621706" y="50651"/>
                  <a:pt x="1620962" y="48220"/>
                </a:cubicBezTo>
                <a:cubicBezTo>
                  <a:pt x="1615554" y="53181"/>
                  <a:pt x="1609390" y="58043"/>
                  <a:pt x="1602470" y="62806"/>
                </a:cubicBezTo>
                <a:cubicBezTo>
                  <a:pt x="1595549" y="67568"/>
                  <a:pt x="1587252" y="72628"/>
                  <a:pt x="1577578" y="77986"/>
                </a:cubicBezTo>
                <a:lnTo>
                  <a:pt x="1575792" y="75828"/>
                </a:lnTo>
                <a:cubicBezTo>
                  <a:pt x="1585962" y="68932"/>
                  <a:pt x="1594570" y="62533"/>
                  <a:pt x="1601614" y="56629"/>
                </a:cubicBezTo>
                <a:cubicBezTo>
                  <a:pt x="1608658" y="50726"/>
                  <a:pt x="1614798" y="44574"/>
                  <a:pt x="1620032" y="38175"/>
                </a:cubicBezTo>
                <a:cubicBezTo>
                  <a:pt x="1625265" y="31775"/>
                  <a:pt x="1629891" y="24681"/>
                  <a:pt x="1633910" y="16892"/>
                </a:cubicBezTo>
                <a:cubicBezTo>
                  <a:pt x="1635497" y="13717"/>
                  <a:pt x="1636291" y="10716"/>
                  <a:pt x="1636291" y="7888"/>
                </a:cubicBezTo>
                <a:cubicBezTo>
                  <a:pt x="1636291" y="6697"/>
                  <a:pt x="1636179" y="5643"/>
                  <a:pt x="1635956" y="4725"/>
                </a:cubicBezTo>
                <a:cubicBezTo>
                  <a:pt x="1635733" y="3808"/>
                  <a:pt x="1635510" y="3088"/>
                  <a:pt x="1635286" y="2567"/>
                </a:cubicBezTo>
                <a:cubicBezTo>
                  <a:pt x="1635063" y="2047"/>
                  <a:pt x="1634902" y="1736"/>
                  <a:pt x="1634803" y="1637"/>
                </a:cubicBezTo>
                <a:close/>
              </a:path>
            </a:pathLst>
          </a:custGeom>
          <a:solidFill>
            <a:schemeClr val="bg1"/>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lnSpc>
                <a:spcPct val="110000"/>
              </a:lnSpc>
            </a:pPr>
            <a:endParaRPr lang="zh-CN" altLang="en-US" sz="1200" spc="300" dirty="0">
              <a:solidFill>
                <a:schemeClr val="bg1"/>
              </a:solidFill>
              <a:effectLst>
                <a:outerShdw blurRad="114300" dist="63500" dir="5400000" algn="t" rotWithShape="0">
                  <a:prstClr val="black">
                    <a:alpha val="68000"/>
                  </a:prstClr>
                </a:outerShdw>
              </a:effectLst>
              <a:latin typeface="喜鹊聚珍体 regular" panose="00000500000000000000" pitchFamily="2" charset="-122"/>
              <a:ea typeface="喜鹊聚珍体 regular" panose="00000500000000000000" pitchFamily="2" charset="-122"/>
            </a:endParaRPr>
          </a:p>
        </p:txBody>
      </p:sp>
      <p:sp>
        <p:nvSpPr>
          <p:cNvPr id="27" name="等腰三角形 26">
            <a:extLst>
              <a:ext uri="{FF2B5EF4-FFF2-40B4-BE49-F238E27FC236}">
                <a16:creationId xmlns:a16="http://schemas.microsoft.com/office/drawing/2014/main" xmlns="" id="{607D0280-F0F3-483F-A6E1-D236A57C2EAF}"/>
              </a:ext>
            </a:extLst>
          </p:cNvPr>
          <p:cNvSpPr/>
          <p:nvPr/>
        </p:nvSpPr>
        <p:spPr>
          <a:xfrm rot="16200000">
            <a:off x="7920180" y="5359948"/>
            <a:ext cx="196883" cy="169727"/>
          </a:xfrm>
          <a:prstGeom prst="triangle">
            <a:avLst/>
          </a:prstGeom>
          <a:gradFill>
            <a:gsLst>
              <a:gs pos="50000">
                <a:srgbClr val="F6EFE2"/>
              </a:gs>
              <a:gs pos="0">
                <a:srgbClr val="D0B27E"/>
              </a:gs>
              <a:gs pos="100000">
                <a:srgbClr val="D0B27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50000">
                    <a:srgbClr val="F6EFE2"/>
                  </a:gs>
                  <a:gs pos="0">
                    <a:srgbClr val="D0B27E"/>
                  </a:gs>
                  <a:gs pos="100000">
                    <a:srgbClr val="D0B27E"/>
                  </a:gs>
                </a:gsLst>
                <a:lin ang="2700000" scaled="0"/>
              </a:gradFill>
            </a:endParaRPr>
          </a:p>
        </p:txBody>
      </p:sp>
      <p:grpSp>
        <p:nvGrpSpPr>
          <p:cNvPr id="8" name="组合 7">
            <a:extLst>
              <a:ext uri="{FF2B5EF4-FFF2-40B4-BE49-F238E27FC236}">
                <a16:creationId xmlns:a16="http://schemas.microsoft.com/office/drawing/2014/main" xmlns="" id="{0E78314B-2479-4BE4-AA8A-34CCAECAB713}"/>
              </a:ext>
            </a:extLst>
          </p:cNvPr>
          <p:cNvGrpSpPr/>
          <p:nvPr/>
        </p:nvGrpSpPr>
        <p:grpSpPr>
          <a:xfrm>
            <a:off x="6733199" y="4587240"/>
            <a:ext cx="1127506" cy="1084878"/>
            <a:chOff x="6178024" y="4452248"/>
            <a:chExt cx="1267802" cy="1219870"/>
          </a:xfrm>
        </p:grpSpPr>
        <p:grpSp>
          <p:nvGrpSpPr>
            <p:cNvPr id="51" name="组合 50">
              <a:extLst>
                <a:ext uri="{FF2B5EF4-FFF2-40B4-BE49-F238E27FC236}">
                  <a16:creationId xmlns:a16="http://schemas.microsoft.com/office/drawing/2014/main" xmlns="" id="{DBF2DBF5-20FB-479F-A77C-02B868CE3032}"/>
                </a:ext>
              </a:extLst>
            </p:cNvPr>
            <p:cNvGrpSpPr/>
            <p:nvPr/>
          </p:nvGrpSpPr>
          <p:grpSpPr>
            <a:xfrm>
              <a:off x="6260166" y="4509151"/>
              <a:ext cx="1103518" cy="1103518"/>
              <a:chOff x="4018144" y="5325860"/>
              <a:chExt cx="1104900" cy="1104900"/>
            </a:xfrm>
          </p:grpSpPr>
          <p:sp>
            <p:nvSpPr>
              <p:cNvPr id="52" name="矩形 51">
                <a:extLst>
                  <a:ext uri="{FF2B5EF4-FFF2-40B4-BE49-F238E27FC236}">
                    <a16:creationId xmlns:a16="http://schemas.microsoft.com/office/drawing/2014/main" xmlns="" id="{1EBB0E36-B1EA-45D5-B1FF-BC797C678C7B}"/>
                  </a:ext>
                </a:extLst>
              </p:cNvPr>
              <p:cNvSpPr/>
              <p:nvPr/>
            </p:nvSpPr>
            <p:spPr>
              <a:xfrm>
                <a:off x="4018144" y="5325860"/>
                <a:ext cx="1104900" cy="1104900"/>
              </a:xfrm>
              <a:prstGeom prst="rect">
                <a:avLst/>
              </a:prstGeom>
              <a:gradFill flip="none" rotWithShape="1">
                <a:gsLst>
                  <a:gs pos="100000">
                    <a:srgbClr val="D6BB8C"/>
                  </a:gs>
                  <a:gs pos="45000">
                    <a:srgbClr val="CBC4B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图片 52">
                <a:extLst>
                  <a:ext uri="{FF2B5EF4-FFF2-40B4-BE49-F238E27FC236}">
                    <a16:creationId xmlns:a16="http://schemas.microsoft.com/office/drawing/2014/main" xmlns="" id="{22D85D79-4665-432E-B881-C7F5318791F6}"/>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049218" y="5355650"/>
                <a:ext cx="1042754" cy="1045323"/>
              </a:xfrm>
              <a:prstGeom prst="rect">
                <a:avLst/>
              </a:prstGeom>
            </p:spPr>
          </p:pic>
        </p:grpSp>
        <p:grpSp>
          <p:nvGrpSpPr>
            <p:cNvPr id="4" name="组合 3">
              <a:extLst>
                <a:ext uri="{FF2B5EF4-FFF2-40B4-BE49-F238E27FC236}">
                  <a16:creationId xmlns:a16="http://schemas.microsoft.com/office/drawing/2014/main" xmlns="" id="{C29F2FC1-9C23-4C15-8535-BAF5EA0CFCBF}"/>
                </a:ext>
              </a:extLst>
            </p:cNvPr>
            <p:cNvGrpSpPr/>
            <p:nvPr/>
          </p:nvGrpSpPr>
          <p:grpSpPr>
            <a:xfrm>
              <a:off x="6178024" y="4452248"/>
              <a:ext cx="1267802" cy="1219870"/>
              <a:chOff x="6178024" y="4452248"/>
              <a:chExt cx="1267802" cy="1219870"/>
            </a:xfrm>
          </p:grpSpPr>
          <p:sp>
            <p:nvSpPr>
              <p:cNvPr id="34" name="矩形 33">
                <a:extLst>
                  <a:ext uri="{FF2B5EF4-FFF2-40B4-BE49-F238E27FC236}">
                    <a16:creationId xmlns:a16="http://schemas.microsoft.com/office/drawing/2014/main" xmlns="" id="{B1D29015-7E6D-4F46-BBDF-7A66B0D66991}"/>
                  </a:ext>
                </a:extLst>
              </p:cNvPr>
              <p:cNvSpPr/>
              <p:nvPr/>
            </p:nvSpPr>
            <p:spPr>
              <a:xfrm>
                <a:off x="6188858" y="4725613"/>
                <a:ext cx="1241296" cy="520113"/>
              </a:xfrm>
              <a:prstGeom prst="rect">
                <a:avLst/>
              </a:prstGeom>
              <a:gradFill flip="none" rotWithShape="1">
                <a:gsLst>
                  <a:gs pos="25000">
                    <a:schemeClr val="bg1">
                      <a:alpha val="38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9361EA8D-8C66-48AE-820B-13C806704A23}"/>
                  </a:ext>
                </a:extLst>
              </p:cNvPr>
              <p:cNvGrpSpPr/>
              <p:nvPr/>
            </p:nvGrpSpPr>
            <p:grpSpPr>
              <a:xfrm>
                <a:off x="6178024" y="4452248"/>
                <a:ext cx="1267802" cy="149230"/>
                <a:chOff x="2443758" y="9321800"/>
                <a:chExt cx="1970485" cy="231942"/>
              </a:xfrm>
            </p:grpSpPr>
            <p:grpSp>
              <p:nvGrpSpPr>
                <p:cNvPr id="36" name="组合 35">
                  <a:extLst>
                    <a:ext uri="{FF2B5EF4-FFF2-40B4-BE49-F238E27FC236}">
                      <a16:creationId xmlns:a16="http://schemas.microsoft.com/office/drawing/2014/main" xmlns="" id="{B0F34A43-B588-4D79-BD87-BD096C8817A2}"/>
                    </a:ext>
                  </a:extLst>
                </p:cNvPr>
                <p:cNvGrpSpPr/>
                <p:nvPr/>
              </p:nvGrpSpPr>
              <p:grpSpPr>
                <a:xfrm>
                  <a:off x="2443758" y="9321800"/>
                  <a:ext cx="231804" cy="231942"/>
                  <a:chOff x="2460596" y="9321800"/>
                  <a:chExt cx="231804" cy="231942"/>
                </a:xfrm>
              </p:grpSpPr>
              <p:cxnSp>
                <p:nvCxnSpPr>
                  <p:cNvPr id="40" name="直接连接符 39">
                    <a:extLst>
                      <a:ext uri="{FF2B5EF4-FFF2-40B4-BE49-F238E27FC236}">
                        <a16:creationId xmlns:a16="http://schemas.microsoft.com/office/drawing/2014/main" xmlns="" id="{542A56AA-1A37-4286-A1A1-8317DCB8C1FD}"/>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C53A021C-012A-4266-BB93-56592CF6A52B}"/>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xmlns="" id="{D40EC68B-B3BF-4F36-800D-55E8CB2835CB}"/>
                    </a:ext>
                  </a:extLst>
                </p:cNvPr>
                <p:cNvGrpSpPr/>
                <p:nvPr/>
              </p:nvGrpSpPr>
              <p:grpSpPr>
                <a:xfrm flipH="1">
                  <a:off x="4182439" y="9321800"/>
                  <a:ext cx="231804" cy="231942"/>
                  <a:chOff x="2460596" y="9321800"/>
                  <a:chExt cx="231804" cy="231942"/>
                </a:xfrm>
              </p:grpSpPr>
              <p:cxnSp>
                <p:nvCxnSpPr>
                  <p:cNvPr id="38" name="直接连接符 37">
                    <a:extLst>
                      <a:ext uri="{FF2B5EF4-FFF2-40B4-BE49-F238E27FC236}">
                        <a16:creationId xmlns:a16="http://schemas.microsoft.com/office/drawing/2014/main" xmlns="" id="{70516A02-DBF6-44C7-A293-781DE4A9D9C3}"/>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4B4FF22B-405E-476A-B682-0776A43E668C}"/>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grpSp>
            <p:nvGrpSpPr>
              <p:cNvPr id="42" name="组合 41">
                <a:extLst>
                  <a:ext uri="{FF2B5EF4-FFF2-40B4-BE49-F238E27FC236}">
                    <a16:creationId xmlns:a16="http://schemas.microsoft.com/office/drawing/2014/main" xmlns="" id="{7D687E19-8284-478C-BC87-E1532A9FF729}"/>
                  </a:ext>
                </a:extLst>
              </p:cNvPr>
              <p:cNvGrpSpPr/>
              <p:nvPr/>
            </p:nvGrpSpPr>
            <p:grpSpPr>
              <a:xfrm flipV="1">
                <a:off x="6178024" y="5522888"/>
                <a:ext cx="1267802" cy="149230"/>
                <a:chOff x="2443758" y="9317852"/>
                <a:chExt cx="1970485" cy="231942"/>
              </a:xfrm>
            </p:grpSpPr>
            <p:grpSp>
              <p:nvGrpSpPr>
                <p:cNvPr id="43" name="组合 42">
                  <a:extLst>
                    <a:ext uri="{FF2B5EF4-FFF2-40B4-BE49-F238E27FC236}">
                      <a16:creationId xmlns:a16="http://schemas.microsoft.com/office/drawing/2014/main" xmlns="" id="{1FFB7D69-E849-4BDA-8F1B-1B559E91DB5F}"/>
                    </a:ext>
                  </a:extLst>
                </p:cNvPr>
                <p:cNvGrpSpPr/>
                <p:nvPr/>
              </p:nvGrpSpPr>
              <p:grpSpPr>
                <a:xfrm>
                  <a:off x="2443758" y="9317852"/>
                  <a:ext cx="231804" cy="231942"/>
                  <a:chOff x="2460596" y="9317852"/>
                  <a:chExt cx="231804" cy="231942"/>
                </a:xfrm>
              </p:grpSpPr>
              <p:cxnSp>
                <p:nvCxnSpPr>
                  <p:cNvPr id="48" name="直接连接符 47">
                    <a:extLst>
                      <a:ext uri="{FF2B5EF4-FFF2-40B4-BE49-F238E27FC236}">
                        <a16:creationId xmlns:a16="http://schemas.microsoft.com/office/drawing/2014/main" xmlns="" id="{38BB2C30-8EE3-4EC2-8517-A5ADAA36E418}"/>
                      </a:ext>
                    </a:extLst>
                  </p:cNvPr>
                  <p:cNvCxnSpPr>
                    <a:cxnSpLocks/>
                  </p:cNvCxnSpPr>
                  <p:nvPr/>
                </p:nvCxnSpPr>
                <p:spPr>
                  <a:xfrm>
                    <a:off x="2460596" y="9317852"/>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2A012A9-2149-44C0-A9F5-3E8C2F50FA98}"/>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xmlns="" id="{D7228E37-2D73-4298-8256-4CBD8F171DC3}"/>
                    </a:ext>
                  </a:extLst>
                </p:cNvPr>
                <p:cNvGrpSpPr/>
                <p:nvPr/>
              </p:nvGrpSpPr>
              <p:grpSpPr>
                <a:xfrm flipH="1">
                  <a:off x="4178491" y="9317990"/>
                  <a:ext cx="235752" cy="231804"/>
                  <a:chOff x="2460596" y="9317990"/>
                  <a:chExt cx="235752" cy="231804"/>
                </a:xfrm>
              </p:grpSpPr>
              <p:cxnSp>
                <p:nvCxnSpPr>
                  <p:cNvPr id="45" name="直接连接符 44">
                    <a:extLst>
                      <a:ext uri="{FF2B5EF4-FFF2-40B4-BE49-F238E27FC236}">
                        <a16:creationId xmlns:a16="http://schemas.microsoft.com/office/drawing/2014/main" xmlns="" id="{8E637A44-3B7B-4A73-9749-CBCC953362E8}"/>
                      </a:ext>
                    </a:extLst>
                  </p:cNvPr>
                  <p:cNvCxnSpPr>
                    <a:cxnSpLocks/>
                  </p:cNvCxnSpPr>
                  <p:nvPr/>
                </p:nvCxnSpPr>
                <p:spPr>
                  <a:xfrm>
                    <a:off x="2464544" y="9321799"/>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FC0C3C97-F321-4434-8C49-3BE7FE96F624}"/>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58" name="矩形 57">
                <a:extLst>
                  <a:ext uri="{FF2B5EF4-FFF2-40B4-BE49-F238E27FC236}">
                    <a16:creationId xmlns:a16="http://schemas.microsoft.com/office/drawing/2014/main" xmlns="" id="{BF4A3691-612B-4006-AB05-9C47DAA5821F}"/>
                  </a:ext>
                </a:extLst>
              </p:cNvPr>
              <p:cNvSpPr/>
              <p:nvPr/>
            </p:nvSpPr>
            <p:spPr>
              <a:xfrm>
                <a:off x="6188858" y="4828354"/>
                <a:ext cx="1241296" cy="74623"/>
              </a:xfrm>
              <a:prstGeom prst="rect">
                <a:avLst/>
              </a:prstGeom>
              <a:gradFill flip="none" rotWithShape="1">
                <a:gsLst>
                  <a:gs pos="25000">
                    <a:schemeClr val="bg1">
                      <a:alpha val="62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3" name="任意多边形: 形状 62">
            <a:extLst>
              <a:ext uri="{FF2B5EF4-FFF2-40B4-BE49-F238E27FC236}">
                <a16:creationId xmlns:a16="http://schemas.microsoft.com/office/drawing/2014/main" xmlns="" id="{8E3A1617-FF15-4486-ABA3-09E754EE211F}"/>
              </a:ext>
            </a:extLst>
          </p:cNvPr>
          <p:cNvSpPr/>
          <p:nvPr/>
        </p:nvSpPr>
        <p:spPr>
          <a:xfrm>
            <a:off x="6750433" y="3012710"/>
            <a:ext cx="3832279" cy="444712"/>
          </a:xfrm>
          <a:custGeom>
            <a:avLst/>
            <a:gdLst/>
            <a:ahLst/>
            <a:cxnLst/>
            <a:rect l="l" t="t" r="r" b="b"/>
            <a:pathLst>
              <a:path w="3832279" h="444712">
                <a:moveTo>
                  <a:pt x="642461" y="411051"/>
                </a:moveTo>
                <a:cubicBezTo>
                  <a:pt x="646443" y="412137"/>
                  <a:pt x="651058" y="413554"/>
                  <a:pt x="656306" y="415304"/>
                </a:cubicBezTo>
                <a:cubicBezTo>
                  <a:pt x="661554" y="417053"/>
                  <a:pt x="666833" y="418863"/>
                  <a:pt x="672141" y="420733"/>
                </a:cubicBezTo>
                <a:cubicBezTo>
                  <a:pt x="677450" y="422603"/>
                  <a:pt x="682517" y="424443"/>
                  <a:pt x="687343" y="426253"/>
                </a:cubicBezTo>
                <a:cubicBezTo>
                  <a:pt x="692169" y="428063"/>
                  <a:pt x="696151" y="429631"/>
                  <a:pt x="699288" y="430958"/>
                </a:cubicBezTo>
                <a:lnTo>
                  <a:pt x="695306" y="443265"/>
                </a:lnTo>
                <a:cubicBezTo>
                  <a:pt x="691687" y="441575"/>
                  <a:pt x="687464" y="439766"/>
                  <a:pt x="682638" y="437835"/>
                </a:cubicBezTo>
                <a:cubicBezTo>
                  <a:pt x="677812" y="435905"/>
                  <a:pt x="672805" y="433974"/>
                  <a:pt x="667617" y="432044"/>
                </a:cubicBezTo>
                <a:cubicBezTo>
                  <a:pt x="662429" y="430114"/>
                  <a:pt x="657271" y="428304"/>
                  <a:pt x="652144" y="426615"/>
                </a:cubicBezTo>
                <a:cubicBezTo>
                  <a:pt x="647016" y="424926"/>
                  <a:pt x="642341" y="423418"/>
                  <a:pt x="638118" y="422090"/>
                </a:cubicBezTo>
                <a:close/>
                <a:moveTo>
                  <a:pt x="604095" y="409603"/>
                </a:moveTo>
                <a:lnTo>
                  <a:pt x="609705" y="420824"/>
                </a:lnTo>
                <a:cubicBezTo>
                  <a:pt x="605965" y="422754"/>
                  <a:pt x="601833" y="424745"/>
                  <a:pt x="597308" y="426796"/>
                </a:cubicBezTo>
                <a:cubicBezTo>
                  <a:pt x="592784" y="428847"/>
                  <a:pt x="588048" y="430898"/>
                  <a:pt x="583102" y="432949"/>
                </a:cubicBezTo>
                <a:cubicBezTo>
                  <a:pt x="578155" y="435000"/>
                  <a:pt x="573088" y="437021"/>
                  <a:pt x="567900" y="439012"/>
                </a:cubicBezTo>
                <a:cubicBezTo>
                  <a:pt x="562712" y="441002"/>
                  <a:pt x="557584" y="442782"/>
                  <a:pt x="552517" y="444350"/>
                </a:cubicBezTo>
                <a:lnTo>
                  <a:pt x="547812" y="432044"/>
                </a:lnTo>
                <a:cubicBezTo>
                  <a:pt x="552999" y="430596"/>
                  <a:pt x="558187" y="428998"/>
                  <a:pt x="563375" y="427248"/>
                </a:cubicBezTo>
                <a:cubicBezTo>
                  <a:pt x="568563" y="425499"/>
                  <a:pt x="573570" y="423629"/>
                  <a:pt x="578396" y="421638"/>
                </a:cubicBezTo>
                <a:cubicBezTo>
                  <a:pt x="583222" y="419647"/>
                  <a:pt x="587837" y="417626"/>
                  <a:pt x="592241" y="415575"/>
                </a:cubicBezTo>
                <a:cubicBezTo>
                  <a:pt x="596645" y="413524"/>
                  <a:pt x="600596" y="411534"/>
                  <a:pt x="604095" y="409603"/>
                </a:cubicBezTo>
                <a:close/>
                <a:moveTo>
                  <a:pt x="2687041" y="402545"/>
                </a:moveTo>
                <a:cubicBezTo>
                  <a:pt x="2691143" y="402545"/>
                  <a:pt x="2694099" y="403239"/>
                  <a:pt x="2695909" y="404626"/>
                </a:cubicBezTo>
                <a:cubicBezTo>
                  <a:pt x="2697718" y="406014"/>
                  <a:pt x="2698623" y="409121"/>
                  <a:pt x="2698623" y="413947"/>
                </a:cubicBezTo>
                <a:cubicBezTo>
                  <a:pt x="2698623" y="418893"/>
                  <a:pt x="2697718" y="422030"/>
                  <a:pt x="2695909" y="423357"/>
                </a:cubicBezTo>
                <a:cubicBezTo>
                  <a:pt x="2694099" y="424684"/>
                  <a:pt x="2691143" y="425348"/>
                  <a:pt x="2687041" y="425348"/>
                </a:cubicBezTo>
                <a:cubicBezTo>
                  <a:pt x="2684989" y="425348"/>
                  <a:pt x="2683240" y="425227"/>
                  <a:pt x="2681793" y="424986"/>
                </a:cubicBezTo>
                <a:cubicBezTo>
                  <a:pt x="2680345" y="424745"/>
                  <a:pt x="2679168" y="424202"/>
                  <a:pt x="2678263" y="423357"/>
                </a:cubicBezTo>
                <a:cubicBezTo>
                  <a:pt x="2677358" y="422513"/>
                  <a:pt x="2676695" y="421367"/>
                  <a:pt x="2676273" y="419919"/>
                </a:cubicBezTo>
                <a:cubicBezTo>
                  <a:pt x="2675850" y="418471"/>
                  <a:pt x="2675639" y="416480"/>
                  <a:pt x="2675639" y="413947"/>
                </a:cubicBezTo>
                <a:cubicBezTo>
                  <a:pt x="2675639" y="411534"/>
                  <a:pt x="2675850" y="409573"/>
                  <a:pt x="2676273" y="408065"/>
                </a:cubicBezTo>
                <a:cubicBezTo>
                  <a:pt x="2676695" y="406557"/>
                  <a:pt x="2677358" y="405411"/>
                  <a:pt x="2678263" y="404626"/>
                </a:cubicBezTo>
                <a:cubicBezTo>
                  <a:pt x="2679168" y="403842"/>
                  <a:pt x="2680345" y="403299"/>
                  <a:pt x="2681793" y="402998"/>
                </a:cubicBezTo>
                <a:cubicBezTo>
                  <a:pt x="2683240" y="402696"/>
                  <a:pt x="2684989" y="402545"/>
                  <a:pt x="2687041" y="402545"/>
                </a:cubicBezTo>
                <a:close/>
                <a:moveTo>
                  <a:pt x="584007" y="387886"/>
                </a:moveTo>
                <a:lnTo>
                  <a:pt x="584007" y="398383"/>
                </a:lnTo>
                <a:lnTo>
                  <a:pt x="664721" y="398383"/>
                </a:lnTo>
                <a:lnTo>
                  <a:pt x="664721" y="387886"/>
                </a:lnTo>
                <a:close/>
                <a:moveTo>
                  <a:pt x="1807302" y="384086"/>
                </a:moveTo>
                <a:lnTo>
                  <a:pt x="1807302" y="407250"/>
                </a:lnTo>
                <a:lnTo>
                  <a:pt x="1855261" y="407250"/>
                </a:lnTo>
                <a:lnTo>
                  <a:pt x="1855261" y="384086"/>
                </a:lnTo>
                <a:close/>
                <a:moveTo>
                  <a:pt x="2147421" y="376666"/>
                </a:moveTo>
                <a:lnTo>
                  <a:pt x="2147421" y="422271"/>
                </a:lnTo>
                <a:lnTo>
                  <a:pt x="2183797" y="422271"/>
                </a:lnTo>
                <a:lnTo>
                  <a:pt x="2183797" y="376666"/>
                </a:lnTo>
                <a:close/>
                <a:moveTo>
                  <a:pt x="1794091" y="372322"/>
                </a:moveTo>
                <a:lnTo>
                  <a:pt x="1869015" y="372322"/>
                </a:lnTo>
                <a:lnTo>
                  <a:pt x="1869015" y="419195"/>
                </a:lnTo>
                <a:lnTo>
                  <a:pt x="1794091" y="419195"/>
                </a:lnTo>
                <a:close/>
                <a:moveTo>
                  <a:pt x="1255376" y="371236"/>
                </a:moveTo>
                <a:lnTo>
                  <a:pt x="1403233" y="371236"/>
                </a:lnTo>
                <a:lnTo>
                  <a:pt x="1403233" y="383905"/>
                </a:lnTo>
                <a:lnTo>
                  <a:pt x="1325413" y="383905"/>
                </a:lnTo>
                <a:cubicBezTo>
                  <a:pt x="1320467" y="390661"/>
                  <a:pt x="1315158" y="397267"/>
                  <a:pt x="1309488" y="403721"/>
                </a:cubicBezTo>
                <a:cubicBezTo>
                  <a:pt x="1303817" y="410176"/>
                  <a:pt x="1298448" y="415756"/>
                  <a:pt x="1293381" y="420462"/>
                </a:cubicBezTo>
                <a:cubicBezTo>
                  <a:pt x="1296156" y="420462"/>
                  <a:pt x="1300439" y="420371"/>
                  <a:pt x="1306230" y="420190"/>
                </a:cubicBezTo>
                <a:cubicBezTo>
                  <a:pt x="1312021" y="420009"/>
                  <a:pt x="1318355" y="419768"/>
                  <a:pt x="1325232" y="419466"/>
                </a:cubicBezTo>
                <a:cubicBezTo>
                  <a:pt x="1332110" y="419165"/>
                  <a:pt x="1339077" y="418893"/>
                  <a:pt x="1346135" y="418652"/>
                </a:cubicBezTo>
                <a:cubicBezTo>
                  <a:pt x="1353193" y="418411"/>
                  <a:pt x="1359377" y="418169"/>
                  <a:pt x="1364685" y="417928"/>
                </a:cubicBezTo>
                <a:cubicBezTo>
                  <a:pt x="1361307" y="413826"/>
                  <a:pt x="1357989" y="410025"/>
                  <a:pt x="1354731" y="406527"/>
                </a:cubicBezTo>
                <a:cubicBezTo>
                  <a:pt x="1351474" y="403028"/>
                  <a:pt x="1348578" y="400072"/>
                  <a:pt x="1346045" y="397659"/>
                </a:cubicBezTo>
                <a:lnTo>
                  <a:pt x="1355998" y="389696"/>
                </a:lnTo>
                <a:cubicBezTo>
                  <a:pt x="1358532" y="392109"/>
                  <a:pt x="1361548" y="395155"/>
                  <a:pt x="1365047" y="398835"/>
                </a:cubicBezTo>
                <a:cubicBezTo>
                  <a:pt x="1368546" y="402515"/>
                  <a:pt x="1372045" y="406406"/>
                  <a:pt x="1375544" y="410508"/>
                </a:cubicBezTo>
                <a:cubicBezTo>
                  <a:pt x="1379042" y="414610"/>
                  <a:pt x="1382391" y="418682"/>
                  <a:pt x="1385588" y="422724"/>
                </a:cubicBezTo>
                <a:cubicBezTo>
                  <a:pt x="1388785" y="426766"/>
                  <a:pt x="1391409" y="430295"/>
                  <a:pt x="1393460" y="433311"/>
                </a:cubicBezTo>
                <a:lnTo>
                  <a:pt x="1383506" y="443988"/>
                </a:lnTo>
                <a:cubicBezTo>
                  <a:pt x="1382300" y="441937"/>
                  <a:pt x="1380912" y="439736"/>
                  <a:pt x="1379344" y="437383"/>
                </a:cubicBezTo>
                <a:cubicBezTo>
                  <a:pt x="1377776" y="435030"/>
                  <a:pt x="1376026" y="432587"/>
                  <a:pt x="1374096" y="430053"/>
                </a:cubicBezTo>
                <a:cubicBezTo>
                  <a:pt x="1370718" y="430174"/>
                  <a:pt x="1366525" y="430325"/>
                  <a:pt x="1361518" y="430506"/>
                </a:cubicBezTo>
                <a:cubicBezTo>
                  <a:pt x="1356511" y="430687"/>
                  <a:pt x="1351112" y="430868"/>
                  <a:pt x="1345321" y="431049"/>
                </a:cubicBezTo>
                <a:cubicBezTo>
                  <a:pt x="1339529" y="431230"/>
                  <a:pt x="1333618" y="431441"/>
                  <a:pt x="1327585" y="431682"/>
                </a:cubicBezTo>
                <a:cubicBezTo>
                  <a:pt x="1321553" y="431923"/>
                  <a:pt x="1315912" y="432165"/>
                  <a:pt x="1310664" y="432406"/>
                </a:cubicBezTo>
                <a:cubicBezTo>
                  <a:pt x="1305416" y="432647"/>
                  <a:pt x="1300741" y="432889"/>
                  <a:pt x="1296638" y="433130"/>
                </a:cubicBezTo>
                <a:cubicBezTo>
                  <a:pt x="1292536" y="433371"/>
                  <a:pt x="1289520" y="433552"/>
                  <a:pt x="1287590" y="433673"/>
                </a:cubicBezTo>
                <a:cubicBezTo>
                  <a:pt x="1284091" y="433914"/>
                  <a:pt x="1280894" y="434186"/>
                  <a:pt x="1277998" y="434487"/>
                </a:cubicBezTo>
                <a:cubicBezTo>
                  <a:pt x="1275102" y="434789"/>
                  <a:pt x="1272388" y="435181"/>
                  <a:pt x="1269854" y="435664"/>
                </a:cubicBezTo>
                <a:lnTo>
                  <a:pt x="1267140" y="423176"/>
                </a:lnTo>
                <a:cubicBezTo>
                  <a:pt x="1269915" y="422211"/>
                  <a:pt x="1271996" y="421276"/>
                  <a:pt x="1273383" y="420371"/>
                </a:cubicBezTo>
                <a:cubicBezTo>
                  <a:pt x="1274771" y="419466"/>
                  <a:pt x="1276490" y="418290"/>
                  <a:pt x="1278541" y="416842"/>
                </a:cubicBezTo>
                <a:cubicBezTo>
                  <a:pt x="1280833" y="414912"/>
                  <a:pt x="1283276" y="412650"/>
                  <a:pt x="1285870" y="410056"/>
                </a:cubicBezTo>
                <a:cubicBezTo>
                  <a:pt x="1288464" y="407462"/>
                  <a:pt x="1291058" y="404717"/>
                  <a:pt x="1293652" y="401821"/>
                </a:cubicBezTo>
                <a:cubicBezTo>
                  <a:pt x="1296246" y="398926"/>
                  <a:pt x="1298810" y="395940"/>
                  <a:pt x="1301344" y="392863"/>
                </a:cubicBezTo>
                <a:cubicBezTo>
                  <a:pt x="1303877" y="389786"/>
                  <a:pt x="1306230" y="386800"/>
                  <a:pt x="1308402" y="383905"/>
                </a:cubicBezTo>
                <a:lnTo>
                  <a:pt x="1255376" y="383905"/>
                </a:lnTo>
                <a:close/>
                <a:moveTo>
                  <a:pt x="584007" y="367979"/>
                </a:moveTo>
                <a:lnTo>
                  <a:pt x="584007" y="378294"/>
                </a:lnTo>
                <a:lnTo>
                  <a:pt x="664721" y="378294"/>
                </a:lnTo>
                <a:lnTo>
                  <a:pt x="664721" y="367979"/>
                </a:lnTo>
                <a:close/>
                <a:moveTo>
                  <a:pt x="728606" y="362912"/>
                </a:moveTo>
                <a:lnTo>
                  <a:pt x="879901" y="362912"/>
                </a:lnTo>
                <a:lnTo>
                  <a:pt x="879901" y="374313"/>
                </a:lnTo>
                <a:lnTo>
                  <a:pt x="812216" y="374313"/>
                </a:lnTo>
                <a:lnTo>
                  <a:pt x="812216" y="393134"/>
                </a:lnTo>
                <a:lnTo>
                  <a:pt x="867051" y="393134"/>
                </a:lnTo>
                <a:lnTo>
                  <a:pt x="867051" y="404174"/>
                </a:lnTo>
                <a:lnTo>
                  <a:pt x="812216" y="404174"/>
                </a:lnTo>
                <a:lnTo>
                  <a:pt x="812216" y="426072"/>
                </a:lnTo>
                <a:cubicBezTo>
                  <a:pt x="812819" y="426072"/>
                  <a:pt x="813392" y="426102"/>
                  <a:pt x="813935" y="426162"/>
                </a:cubicBezTo>
                <a:cubicBezTo>
                  <a:pt x="814478" y="426223"/>
                  <a:pt x="815051" y="426253"/>
                  <a:pt x="815655" y="426253"/>
                </a:cubicBezTo>
                <a:cubicBezTo>
                  <a:pt x="826996" y="426735"/>
                  <a:pt x="838518" y="426916"/>
                  <a:pt x="850221" y="426796"/>
                </a:cubicBezTo>
                <a:cubicBezTo>
                  <a:pt x="861924" y="426675"/>
                  <a:pt x="873567" y="426313"/>
                  <a:pt x="885149" y="425710"/>
                </a:cubicBezTo>
                <a:lnTo>
                  <a:pt x="881891" y="437835"/>
                </a:lnTo>
                <a:cubicBezTo>
                  <a:pt x="870912" y="438318"/>
                  <a:pt x="859933" y="438589"/>
                  <a:pt x="848954" y="438650"/>
                </a:cubicBezTo>
                <a:cubicBezTo>
                  <a:pt x="837975" y="438710"/>
                  <a:pt x="826996" y="438499"/>
                  <a:pt x="816016" y="438016"/>
                </a:cubicBezTo>
                <a:cubicBezTo>
                  <a:pt x="809260" y="437775"/>
                  <a:pt x="803167" y="437172"/>
                  <a:pt x="797738" y="436207"/>
                </a:cubicBezTo>
                <a:cubicBezTo>
                  <a:pt x="792309" y="435241"/>
                  <a:pt x="787302" y="433824"/>
                  <a:pt x="782717" y="431954"/>
                </a:cubicBezTo>
                <a:cubicBezTo>
                  <a:pt x="778132" y="430084"/>
                  <a:pt x="773970" y="427640"/>
                  <a:pt x="770230" y="424624"/>
                </a:cubicBezTo>
                <a:cubicBezTo>
                  <a:pt x="766490" y="421608"/>
                  <a:pt x="762991" y="417928"/>
                  <a:pt x="759733" y="413585"/>
                </a:cubicBezTo>
                <a:cubicBezTo>
                  <a:pt x="756958" y="419496"/>
                  <a:pt x="753580" y="424956"/>
                  <a:pt x="749599" y="429963"/>
                </a:cubicBezTo>
                <a:cubicBezTo>
                  <a:pt x="745617" y="434970"/>
                  <a:pt x="740791" y="439886"/>
                  <a:pt x="735121" y="444712"/>
                </a:cubicBezTo>
                <a:lnTo>
                  <a:pt x="724081" y="436026"/>
                </a:lnTo>
                <a:cubicBezTo>
                  <a:pt x="728787" y="432044"/>
                  <a:pt x="732919" y="428032"/>
                  <a:pt x="736478" y="423991"/>
                </a:cubicBezTo>
                <a:cubicBezTo>
                  <a:pt x="740037" y="419949"/>
                  <a:pt x="743114" y="415726"/>
                  <a:pt x="745708" y="411322"/>
                </a:cubicBezTo>
                <a:cubicBezTo>
                  <a:pt x="748302" y="406919"/>
                  <a:pt x="750504" y="402213"/>
                  <a:pt x="752313" y="397206"/>
                </a:cubicBezTo>
                <a:cubicBezTo>
                  <a:pt x="754123" y="392199"/>
                  <a:pt x="755631" y="386740"/>
                  <a:pt x="756838" y="380828"/>
                </a:cubicBezTo>
                <a:lnTo>
                  <a:pt x="770230" y="382638"/>
                </a:lnTo>
                <a:cubicBezTo>
                  <a:pt x="769506" y="385895"/>
                  <a:pt x="768722" y="389032"/>
                  <a:pt x="767877" y="392049"/>
                </a:cubicBezTo>
                <a:cubicBezTo>
                  <a:pt x="767033" y="395065"/>
                  <a:pt x="766128" y="397960"/>
                  <a:pt x="765163" y="400735"/>
                </a:cubicBezTo>
                <a:cubicBezTo>
                  <a:pt x="769385" y="407492"/>
                  <a:pt x="774211" y="412710"/>
                  <a:pt x="779641" y="416390"/>
                </a:cubicBezTo>
                <a:cubicBezTo>
                  <a:pt x="785070" y="420070"/>
                  <a:pt x="791464" y="422694"/>
                  <a:pt x="798824" y="424262"/>
                </a:cubicBezTo>
                <a:lnTo>
                  <a:pt x="798824" y="374313"/>
                </a:lnTo>
                <a:lnTo>
                  <a:pt x="728606" y="374313"/>
                </a:lnTo>
                <a:close/>
                <a:moveTo>
                  <a:pt x="1494625" y="362007"/>
                </a:moveTo>
                <a:cubicBezTo>
                  <a:pt x="1498244" y="369004"/>
                  <a:pt x="1502377" y="375429"/>
                  <a:pt x="1507022" y="381281"/>
                </a:cubicBezTo>
                <a:cubicBezTo>
                  <a:pt x="1511667" y="387132"/>
                  <a:pt x="1517006" y="392531"/>
                  <a:pt x="1523038" y="397478"/>
                </a:cubicBezTo>
                <a:cubicBezTo>
                  <a:pt x="1529191" y="392411"/>
                  <a:pt x="1534500" y="387011"/>
                  <a:pt x="1538964" y="381281"/>
                </a:cubicBezTo>
                <a:cubicBezTo>
                  <a:pt x="1543428" y="375550"/>
                  <a:pt x="1547409" y="369125"/>
                  <a:pt x="1550908" y="362007"/>
                </a:cubicBezTo>
                <a:close/>
                <a:moveTo>
                  <a:pt x="2864644" y="350062"/>
                </a:moveTo>
                <a:lnTo>
                  <a:pt x="2880389" y="350062"/>
                </a:lnTo>
                <a:lnTo>
                  <a:pt x="2880389" y="444169"/>
                </a:lnTo>
                <a:lnTo>
                  <a:pt x="2846184" y="444169"/>
                </a:lnTo>
                <a:lnTo>
                  <a:pt x="2846184" y="430777"/>
                </a:lnTo>
                <a:lnTo>
                  <a:pt x="2864644" y="430777"/>
                </a:lnTo>
                <a:close/>
                <a:moveTo>
                  <a:pt x="584007" y="347891"/>
                </a:moveTo>
                <a:lnTo>
                  <a:pt x="584007" y="358206"/>
                </a:lnTo>
                <a:lnTo>
                  <a:pt x="664721" y="358206"/>
                </a:lnTo>
                <a:lnTo>
                  <a:pt x="664721" y="347891"/>
                </a:lnTo>
                <a:close/>
                <a:moveTo>
                  <a:pt x="906323" y="346443"/>
                </a:moveTo>
                <a:lnTo>
                  <a:pt x="1066305" y="346443"/>
                </a:lnTo>
                <a:lnTo>
                  <a:pt x="1066305" y="361826"/>
                </a:lnTo>
                <a:lnTo>
                  <a:pt x="906323" y="361826"/>
                </a:lnTo>
                <a:close/>
                <a:moveTo>
                  <a:pt x="1772736" y="345900"/>
                </a:moveTo>
                <a:lnTo>
                  <a:pt x="1933261" y="345900"/>
                </a:lnTo>
                <a:lnTo>
                  <a:pt x="1933261" y="358387"/>
                </a:lnTo>
                <a:lnTo>
                  <a:pt x="1909553" y="358387"/>
                </a:lnTo>
                <a:lnTo>
                  <a:pt x="1909553" y="417023"/>
                </a:lnTo>
                <a:cubicBezTo>
                  <a:pt x="1909553" y="421608"/>
                  <a:pt x="1909161" y="425348"/>
                  <a:pt x="1908377" y="428244"/>
                </a:cubicBezTo>
                <a:cubicBezTo>
                  <a:pt x="1907592" y="431139"/>
                  <a:pt x="1906175" y="433432"/>
                  <a:pt x="1904124" y="435121"/>
                </a:cubicBezTo>
                <a:cubicBezTo>
                  <a:pt x="1902073" y="436810"/>
                  <a:pt x="1899237" y="438046"/>
                  <a:pt x="1895618" y="438831"/>
                </a:cubicBezTo>
                <a:cubicBezTo>
                  <a:pt x="1891998" y="439615"/>
                  <a:pt x="1887353" y="440128"/>
                  <a:pt x="1881683" y="440369"/>
                </a:cubicBezTo>
                <a:lnTo>
                  <a:pt x="1870462" y="441093"/>
                </a:lnTo>
                <a:lnTo>
                  <a:pt x="1865757" y="428425"/>
                </a:lnTo>
                <a:lnTo>
                  <a:pt x="1879873" y="427701"/>
                </a:lnTo>
                <a:cubicBezTo>
                  <a:pt x="1883492" y="427580"/>
                  <a:pt x="1886328" y="427339"/>
                  <a:pt x="1888379" y="426977"/>
                </a:cubicBezTo>
                <a:cubicBezTo>
                  <a:pt x="1890430" y="426615"/>
                  <a:pt x="1891998" y="425981"/>
                  <a:pt x="1893084" y="425077"/>
                </a:cubicBezTo>
                <a:cubicBezTo>
                  <a:pt x="1894170" y="424172"/>
                  <a:pt x="1894864" y="422905"/>
                  <a:pt x="1895165" y="421276"/>
                </a:cubicBezTo>
                <a:cubicBezTo>
                  <a:pt x="1895467" y="419647"/>
                  <a:pt x="1895618" y="417506"/>
                  <a:pt x="1895618" y="414851"/>
                </a:cubicBezTo>
                <a:lnTo>
                  <a:pt x="1895618" y="358387"/>
                </a:lnTo>
                <a:lnTo>
                  <a:pt x="1772736" y="358387"/>
                </a:lnTo>
                <a:close/>
                <a:moveTo>
                  <a:pt x="2222887" y="341919"/>
                </a:moveTo>
                <a:cubicBezTo>
                  <a:pt x="2226989" y="347348"/>
                  <a:pt x="2231363" y="353772"/>
                  <a:pt x="2236008" y="361192"/>
                </a:cubicBezTo>
                <a:cubicBezTo>
                  <a:pt x="2240653" y="368612"/>
                  <a:pt x="2244966" y="376304"/>
                  <a:pt x="2248947" y="384267"/>
                </a:cubicBezTo>
                <a:lnTo>
                  <a:pt x="2237365" y="392049"/>
                </a:lnTo>
                <a:cubicBezTo>
                  <a:pt x="2233143" y="383362"/>
                  <a:pt x="2228769" y="375308"/>
                  <a:pt x="2224245" y="367888"/>
                </a:cubicBezTo>
                <a:cubicBezTo>
                  <a:pt x="2219720" y="360468"/>
                  <a:pt x="2215709" y="354225"/>
                  <a:pt x="2212210" y="349158"/>
                </a:cubicBezTo>
                <a:close/>
                <a:moveTo>
                  <a:pt x="1955701" y="341557"/>
                </a:moveTo>
                <a:lnTo>
                  <a:pt x="1987915" y="341557"/>
                </a:lnTo>
                <a:lnTo>
                  <a:pt x="1987915" y="405984"/>
                </a:lnTo>
                <a:cubicBezTo>
                  <a:pt x="1992259" y="410206"/>
                  <a:pt x="1996511" y="413585"/>
                  <a:pt x="2000674" y="416118"/>
                </a:cubicBezTo>
                <a:cubicBezTo>
                  <a:pt x="2004836" y="418652"/>
                  <a:pt x="2009300" y="420612"/>
                  <a:pt x="2014066" y="422000"/>
                </a:cubicBezTo>
                <a:cubicBezTo>
                  <a:pt x="2018831" y="423387"/>
                  <a:pt x="2024170" y="424383"/>
                  <a:pt x="2030082" y="424986"/>
                </a:cubicBezTo>
                <a:cubicBezTo>
                  <a:pt x="2035994" y="425589"/>
                  <a:pt x="2042931" y="425951"/>
                  <a:pt x="2050894" y="426072"/>
                </a:cubicBezTo>
                <a:cubicBezTo>
                  <a:pt x="2061632" y="426313"/>
                  <a:pt x="2072823" y="426313"/>
                  <a:pt x="2084465" y="426072"/>
                </a:cubicBezTo>
                <a:cubicBezTo>
                  <a:pt x="2096108" y="425831"/>
                  <a:pt x="2106755" y="425408"/>
                  <a:pt x="2116407" y="424805"/>
                </a:cubicBezTo>
                <a:lnTo>
                  <a:pt x="2113331" y="438378"/>
                </a:lnTo>
                <a:cubicBezTo>
                  <a:pt x="2109470" y="438499"/>
                  <a:pt x="2104915" y="438619"/>
                  <a:pt x="2099667" y="438740"/>
                </a:cubicBezTo>
                <a:cubicBezTo>
                  <a:pt x="2094419" y="438861"/>
                  <a:pt x="2089080" y="438981"/>
                  <a:pt x="2083651" y="439102"/>
                </a:cubicBezTo>
                <a:cubicBezTo>
                  <a:pt x="2078221" y="439223"/>
                  <a:pt x="2072913" y="439283"/>
                  <a:pt x="2067725" y="439283"/>
                </a:cubicBezTo>
                <a:cubicBezTo>
                  <a:pt x="2062537" y="439283"/>
                  <a:pt x="2058073" y="439223"/>
                  <a:pt x="2054333" y="439102"/>
                </a:cubicBezTo>
                <a:cubicBezTo>
                  <a:pt x="2044922" y="438861"/>
                  <a:pt x="2036748" y="438469"/>
                  <a:pt x="2029811" y="437926"/>
                </a:cubicBezTo>
                <a:cubicBezTo>
                  <a:pt x="2022873" y="437383"/>
                  <a:pt x="2016600" y="436327"/>
                  <a:pt x="2010989" y="434759"/>
                </a:cubicBezTo>
                <a:cubicBezTo>
                  <a:pt x="2005379" y="433190"/>
                  <a:pt x="2000191" y="430928"/>
                  <a:pt x="1995426" y="427972"/>
                </a:cubicBezTo>
                <a:cubicBezTo>
                  <a:pt x="1990660" y="425016"/>
                  <a:pt x="1985804" y="421005"/>
                  <a:pt x="1980857" y="415937"/>
                </a:cubicBezTo>
                <a:cubicBezTo>
                  <a:pt x="1979168" y="417868"/>
                  <a:pt x="1977599" y="419677"/>
                  <a:pt x="1976152" y="421367"/>
                </a:cubicBezTo>
                <a:cubicBezTo>
                  <a:pt x="1974704" y="423056"/>
                  <a:pt x="1973226" y="424775"/>
                  <a:pt x="1971718" y="426524"/>
                </a:cubicBezTo>
                <a:cubicBezTo>
                  <a:pt x="1970210" y="428274"/>
                  <a:pt x="1968521" y="430174"/>
                  <a:pt x="1966651" y="432225"/>
                </a:cubicBezTo>
                <a:cubicBezTo>
                  <a:pt x="1964781" y="434276"/>
                  <a:pt x="1962579" y="436568"/>
                  <a:pt x="1960045" y="439102"/>
                </a:cubicBezTo>
                <a:lnTo>
                  <a:pt x="1950453" y="428967"/>
                </a:lnTo>
                <a:cubicBezTo>
                  <a:pt x="1955400" y="424383"/>
                  <a:pt x="1959924" y="420009"/>
                  <a:pt x="1964026" y="415847"/>
                </a:cubicBezTo>
                <a:cubicBezTo>
                  <a:pt x="1968129" y="411684"/>
                  <a:pt x="1971869" y="407492"/>
                  <a:pt x="1975247" y="403269"/>
                </a:cubicBezTo>
                <a:lnTo>
                  <a:pt x="1975247" y="354406"/>
                </a:lnTo>
                <a:lnTo>
                  <a:pt x="1955701" y="354406"/>
                </a:lnTo>
                <a:close/>
                <a:moveTo>
                  <a:pt x="185862" y="339204"/>
                </a:moveTo>
                <a:lnTo>
                  <a:pt x="218437" y="339204"/>
                </a:lnTo>
                <a:lnTo>
                  <a:pt x="218437" y="404536"/>
                </a:lnTo>
                <a:cubicBezTo>
                  <a:pt x="222780" y="408759"/>
                  <a:pt x="227003" y="412107"/>
                  <a:pt x="231105" y="414580"/>
                </a:cubicBezTo>
                <a:cubicBezTo>
                  <a:pt x="235207" y="417053"/>
                  <a:pt x="239641" y="418984"/>
                  <a:pt x="244407" y="420371"/>
                </a:cubicBezTo>
                <a:cubicBezTo>
                  <a:pt x="249173" y="421759"/>
                  <a:pt x="254481" y="422724"/>
                  <a:pt x="260333" y="423267"/>
                </a:cubicBezTo>
                <a:cubicBezTo>
                  <a:pt x="266184" y="423810"/>
                  <a:pt x="273091" y="424142"/>
                  <a:pt x="281054" y="424262"/>
                </a:cubicBezTo>
                <a:cubicBezTo>
                  <a:pt x="291792" y="424503"/>
                  <a:pt x="302470" y="424503"/>
                  <a:pt x="313087" y="424262"/>
                </a:cubicBezTo>
                <a:cubicBezTo>
                  <a:pt x="323704" y="424021"/>
                  <a:pt x="333839" y="423599"/>
                  <a:pt x="343491" y="422995"/>
                </a:cubicBezTo>
                <a:lnTo>
                  <a:pt x="340414" y="436568"/>
                </a:lnTo>
                <a:cubicBezTo>
                  <a:pt x="336553" y="436689"/>
                  <a:pt x="332180" y="436810"/>
                  <a:pt x="327294" y="436930"/>
                </a:cubicBezTo>
                <a:cubicBezTo>
                  <a:pt x="322407" y="437051"/>
                  <a:pt x="317430" y="437142"/>
                  <a:pt x="312363" y="437202"/>
                </a:cubicBezTo>
                <a:cubicBezTo>
                  <a:pt x="307296" y="437262"/>
                  <a:pt x="302319" y="437292"/>
                  <a:pt x="297433" y="437292"/>
                </a:cubicBezTo>
                <a:cubicBezTo>
                  <a:pt x="292546" y="437292"/>
                  <a:pt x="288233" y="437292"/>
                  <a:pt x="284493" y="437292"/>
                </a:cubicBezTo>
                <a:cubicBezTo>
                  <a:pt x="275082" y="437172"/>
                  <a:pt x="266908" y="436840"/>
                  <a:pt x="259971" y="436297"/>
                </a:cubicBezTo>
                <a:cubicBezTo>
                  <a:pt x="253033" y="435754"/>
                  <a:pt x="246760" y="434729"/>
                  <a:pt x="241149" y="433220"/>
                </a:cubicBezTo>
                <a:cubicBezTo>
                  <a:pt x="235539" y="431712"/>
                  <a:pt x="230351" y="429480"/>
                  <a:pt x="225586" y="426524"/>
                </a:cubicBezTo>
                <a:cubicBezTo>
                  <a:pt x="220820" y="423568"/>
                  <a:pt x="215964" y="419557"/>
                  <a:pt x="211017" y="414489"/>
                </a:cubicBezTo>
                <a:cubicBezTo>
                  <a:pt x="209328" y="416420"/>
                  <a:pt x="207729" y="418260"/>
                  <a:pt x="206221" y="420009"/>
                </a:cubicBezTo>
                <a:cubicBezTo>
                  <a:pt x="204713" y="421759"/>
                  <a:pt x="203145" y="423568"/>
                  <a:pt x="201516" y="425438"/>
                </a:cubicBezTo>
                <a:cubicBezTo>
                  <a:pt x="199887" y="427309"/>
                  <a:pt x="198108" y="429299"/>
                  <a:pt x="196177" y="431411"/>
                </a:cubicBezTo>
                <a:cubicBezTo>
                  <a:pt x="194247" y="433522"/>
                  <a:pt x="192015" y="435845"/>
                  <a:pt x="189481" y="438378"/>
                </a:cubicBezTo>
                <a:lnTo>
                  <a:pt x="179889" y="428244"/>
                </a:lnTo>
                <a:cubicBezTo>
                  <a:pt x="184836" y="423659"/>
                  <a:pt x="189481" y="419165"/>
                  <a:pt x="193824" y="414761"/>
                </a:cubicBezTo>
                <a:cubicBezTo>
                  <a:pt x="198168" y="410357"/>
                  <a:pt x="202029" y="406044"/>
                  <a:pt x="205407" y="401821"/>
                </a:cubicBezTo>
                <a:lnTo>
                  <a:pt x="205407" y="352053"/>
                </a:lnTo>
                <a:lnTo>
                  <a:pt x="185862" y="352053"/>
                </a:lnTo>
                <a:close/>
                <a:moveTo>
                  <a:pt x="1150525" y="335765"/>
                </a:moveTo>
                <a:lnTo>
                  <a:pt x="1165184" y="336489"/>
                </a:lnTo>
                <a:lnTo>
                  <a:pt x="1165184" y="442541"/>
                </a:lnTo>
                <a:lnTo>
                  <a:pt x="1150525" y="442541"/>
                </a:lnTo>
                <a:close/>
                <a:moveTo>
                  <a:pt x="1283789" y="335403"/>
                </a:moveTo>
                <a:lnTo>
                  <a:pt x="1375181" y="335403"/>
                </a:lnTo>
                <a:lnTo>
                  <a:pt x="1375181" y="347710"/>
                </a:lnTo>
                <a:lnTo>
                  <a:pt x="1283789" y="347710"/>
                </a:lnTo>
                <a:close/>
                <a:moveTo>
                  <a:pt x="450085" y="333594"/>
                </a:moveTo>
                <a:lnTo>
                  <a:pt x="450085" y="355854"/>
                </a:lnTo>
                <a:lnTo>
                  <a:pt x="490804" y="355854"/>
                </a:lnTo>
                <a:lnTo>
                  <a:pt x="490804" y="333594"/>
                </a:lnTo>
                <a:close/>
                <a:moveTo>
                  <a:pt x="393983" y="333594"/>
                </a:moveTo>
                <a:lnTo>
                  <a:pt x="393983" y="355854"/>
                </a:lnTo>
                <a:lnTo>
                  <a:pt x="436512" y="355854"/>
                </a:lnTo>
                <a:lnTo>
                  <a:pt x="436512" y="333594"/>
                </a:lnTo>
                <a:close/>
                <a:moveTo>
                  <a:pt x="2090528" y="331965"/>
                </a:moveTo>
                <a:cubicBezTo>
                  <a:pt x="2092458" y="335464"/>
                  <a:pt x="2094570" y="339747"/>
                  <a:pt x="2096862" y="344814"/>
                </a:cubicBezTo>
                <a:cubicBezTo>
                  <a:pt x="2099155" y="349881"/>
                  <a:pt x="2101417" y="355160"/>
                  <a:pt x="2103649" y="360649"/>
                </a:cubicBezTo>
                <a:cubicBezTo>
                  <a:pt x="2105881" y="366139"/>
                  <a:pt x="2107901" y="371508"/>
                  <a:pt x="2109711" y="376756"/>
                </a:cubicBezTo>
                <a:cubicBezTo>
                  <a:pt x="2111521" y="382004"/>
                  <a:pt x="2112909" y="386559"/>
                  <a:pt x="2113874" y="390420"/>
                </a:cubicBezTo>
                <a:lnTo>
                  <a:pt x="2102291" y="396573"/>
                </a:lnTo>
                <a:cubicBezTo>
                  <a:pt x="2101326" y="392471"/>
                  <a:pt x="2099969" y="387675"/>
                  <a:pt x="2098219" y="382185"/>
                </a:cubicBezTo>
                <a:cubicBezTo>
                  <a:pt x="2096470" y="376696"/>
                  <a:pt x="2094570" y="371116"/>
                  <a:pt x="2092519" y="365445"/>
                </a:cubicBezTo>
                <a:cubicBezTo>
                  <a:pt x="2090467" y="359775"/>
                  <a:pt x="2088356" y="354345"/>
                  <a:pt x="2086184" y="349158"/>
                </a:cubicBezTo>
                <a:cubicBezTo>
                  <a:pt x="2084013" y="343970"/>
                  <a:pt x="2082022" y="339626"/>
                  <a:pt x="2080212" y="336127"/>
                </a:cubicBezTo>
                <a:close/>
                <a:moveTo>
                  <a:pt x="2014880" y="331784"/>
                </a:moveTo>
                <a:lnTo>
                  <a:pt x="2026825" y="334137"/>
                </a:lnTo>
                <a:cubicBezTo>
                  <a:pt x="2024170" y="343306"/>
                  <a:pt x="2021003" y="352717"/>
                  <a:pt x="2017323" y="362369"/>
                </a:cubicBezTo>
                <a:cubicBezTo>
                  <a:pt x="2013644" y="372021"/>
                  <a:pt x="2009451" y="381190"/>
                  <a:pt x="2004746" y="389877"/>
                </a:cubicBezTo>
                <a:lnTo>
                  <a:pt x="1993344" y="384086"/>
                </a:lnTo>
                <a:cubicBezTo>
                  <a:pt x="1998170" y="375761"/>
                  <a:pt x="2002363" y="367165"/>
                  <a:pt x="2005922" y="358297"/>
                </a:cubicBezTo>
                <a:cubicBezTo>
                  <a:pt x="2009481" y="349429"/>
                  <a:pt x="2012467" y="340591"/>
                  <a:pt x="2014880" y="331784"/>
                </a:cubicBezTo>
                <a:close/>
                <a:moveTo>
                  <a:pt x="584007" y="327621"/>
                </a:moveTo>
                <a:lnTo>
                  <a:pt x="584007" y="338118"/>
                </a:lnTo>
                <a:lnTo>
                  <a:pt x="664721" y="338118"/>
                </a:lnTo>
                <a:lnTo>
                  <a:pt x="664721" y="327621"/>
                </a:lnTo>
                <a:close/>
                <a:moveTo>
                  <a:pt x="762448" y="323640"/>
                </a:moveTo>
                <a:lnTo>
                  <a:pt x="762448" y="338118"/>
                </a:lnTo>
                <a:lnTo>
                  <a:pt x="843887" y="338118"/>
                </a:lnTo>
                <a:lnTo>
                  <a:pt x="843887" y="323640"/>
                </a:lnTo>
                <a:close/>
                <a:moveTo>
                  <a:pt x="2147421" y="320563"/>
                </a:moveTo>
                <a:lnTo>
                  <a:pt x="2147421" y="363455"/>
                </a:lnTo>
                <a:lnTo>
                  <a:pt x="2183797" y="363455"/>
                </a:lnTo>
                <a:lnTo>
                  <a:pt x="2183797" y="320563"/>
                </a:lnTo>
                <a:close/>
                <a:moveTo>
                  <a:pt x="450085" y="299751"/>
                </a:moveTo>
                <a:lnTo>
                  <a:pt x="450085" y="322011"/>
                </a:lnTo>
                <a:lnTo>
                  <a:pt x="490804" y="322011"/>
                </a:lnTo>
                <a:lnTo>
                  <a:pt x="490804" y="299751"/>
                </a:lnTo>
                <a:close/>
                <a:moveTo>
                  <a:pt x="393983" y="299751"/>
                </a:moveTo>
                <a:lnTo>
                  <a:pt x="393983" y="322011"/>
                </a:lnTo>
                <a:lnTo>
                  <a:pt x="436512" y="322011"/>
                </a:lnTo>
                <a:lnTo>
                  <a:pt x="436512" y="299751"/>
                </a:lnTo>
                <a:close/>
                <a:moveTo>
                  <a:pt x="2678354" y="298665"/>
                </a:moveTo>
                <a:lnTo>
                  <a:pt x="2696089" y="298665"/>
                </a:lnTo>
                <a:lnTo>
                  <a:pt x="2693375" y="387705"/>
                </a:lnTo>
                <a:lnTo>
                  <a:pt x="2681068" y="387705"/>
                </a:lnTo>
                <a:close/>
                <a:moveTo>
                  <a:pt x="762448" y="298123"/>
                </a:moveTo>
                <a:lnTo>
                  <a:pt x="762448" y="312420"/>
                </a:lnTo>
                <a:lnTo>
                  <a:pt x="843887" y="312420"/>
                </a:lnTo>
                <a:lnTo>
                  <a:pt x="843887" y="298123"/>
                </a:lnTo>
                <a:close/>
                <a:moveTo>
                  <a:pt x="381134" y="287626"/>
                </a:moveTo>
                <a:lnTo>
                  <a:pt x="504378" y="287626"/>
                </a:lnTo>
                <a:lnTo>
                  <a:pt x="504378" y="367979"/>
                </a:lnTo>
                <a:lnTo>
                  <a:pt x="450085" y="367979"/>
                </a:lnTo>
                <a:lnTo>
                  <a:pt x="450085" y="388067"/>
                </a:lnTo>
                <a:lnTo>
                  <a:pt x="508178" y="388067"/>
                </a:lnTo>
                <a:lnTo>
                  <a:pt x="508178" y="400554"/>
                </a:lnTo>
                <a:lnTo>
                  <a:pt x="450085" y="400554"/>
                </a:lnTo>
                <a:lnTo>
                  <a:pt x="450085" y="423176"/>
                </a:lnTo>
                <a:lnTo>
                  <a:pt x="523923" y="423176"/>
                </a:lnTo>
                <a:lnTo>
                  <a:pt x="523923" y="435483"/>
                </a:lnTo>
                <a:lnTo>
                  <a:pt x="363217" y="435483"/>
                </a:lnTo>
                <a:lnTo>
                  <a:pt x="363217" y="423176"/>
                </a:lnTo>
                <a:lnTo>
                  <a:pt x="436512" y="423176"/>
                </a:lnTo>
                <a:lnTo>
                  <a:pt x="436512" y="400554"/>
                </a:lnTo>
                <a:lnTo>
                  <a:pt x="378781" y="400554"/>
                </a:lnTo>
                <a:lnTo>
                  <a:pt x="378781" y="388067"/>
                </a:lnTo>
                <a:lnTo>
                  <a:pt x="436512" y="388067"/>
                </a:lnTo>
                <a:lnTo>
                  <a:pt x="436512" y="367979"/>
                </a:lnTo>
                <a:lnTo>
                  <a:pt x="381134" y="367979"/>
                </a:lnTo>
                <a:close/>
                <a:moveTo>
                  <a:pt x="748875" y="287083"/>
                </a:moveTo>
                <a:lnTo>
                  <a:pt x="857460" y="287083"/>
                </a:lnTo>
                <a:lnTo>
                  <a:pt x="857460" y="349158"/>
                </a:lnTo>
                <a:lnTo>
                  <a:pt x="748875" y="349158"/>
                </a:lnTo>
                <a:close/>
                <a:moveTo>
                  <a:pt x="1971808" y="285635"/>
                </a:moveTo>
                <a:cubicBezTo>
                  <a:pt x="1973497" y="287566"/>
                  <a:pt x="1975518" y="289949"/>
                  <a:pt x="1977871" y="292784"/>
                </a:cubicBezTo>
                <a:cubicBezTo>
                  <a:pt x="1980224" y="295619"/>
                  <a:pt x="1982576" y="298635"/>
                  <a:pt x="1984929" y="301833"/>
                </a:cubicBezTo>
                <a:cubicBezTo>
                  <a:pt x="1987282" y="305030"/>
                  <a:pt x="1989484" y="308137"/>
                  <a:pt x="1991535" y="311153"/>
                </a:cubicBezTo>
                <a:cubicBezTo>
                  <a:pt x="1993586" y="314169"/>
                  <a:pt x="1995275" y="316823"/>
                  <a:pt x="1996602" y="319116"/>
                </a:cubicBezTo>
                <a:lnTo>
                  <a:pt x="1985562" y="329250"/>
                </a:lnTo>
                <a:cubicBezTo>
                  <a:pt x="1984356" y="326717"/>
                  <a:pt x="1982727" y="323821"/>
                  <a:pt x="1980676" y="320563"/>
                </a:cubicBezTo>
                <a:cubicBezTo>
                  <a:pt x="1978625" y="317306"/>
                  <a:pt x="1976483" y="314048"/>
                  <a:pt x="1974251" y="310791"/>
                </a:cubicBezTo>
                <a:cubicBezTo>
                  <a:pt x="1972019" y="307533"/>
                  <a:pt x="1969757" y="304457"/>
                  <a:pt x="1967465" y="301561"/>
                </a:cubicBezTo>
                <a:cubicBezTo>
                  <a:pt x="1965173" y="298665"/>
                  <a:pt x="1963182" y="296313"/>
                  <a:pt x="1961493" y="294503"/>
                </a:cubicBezTo>
                <a:close/>
                <a:moveTo>
                  <a:pt x="101889" y="284911"/>
                </a:moveTo>
                <a:lnTo>
                  <a:pt x="136093" y="284911"/>
                </a:lnTo>
                <a:lnTo>
                  <a:pt x="136093" y="298304"/>
                </a:lnTo>
                <a:lnTo>
                  <a:pt x="117634" y="298304"/>
                </a:lnTo>
                <a:lnTo>
                  <a:pt x="117634" y="379018"/>
                </a:lnTo>
                <a:lnTo>
                  <a:pt x="101889" y="379018"/>
                </a:lnTo>
                <a:close/>
                <a:moveTo>
                  <a:pt x="199616" y="283645"/>
                </a:moveTo>
                <a:cubicBezTo>
                  <a:pt x="201305" y="285575"/>
                  <a:pt x="203235" y="287958"/>
                  <a:pt x="205407" y="290793"/>
                </a:cubicBezTo>
                <a:cubicBezTo>
                  <a:pt x="207579" y="293628"/>
                  <a:pt x="209780" y="296614"/>
                  <a:pt x="212012" y="299751"/>
                </a:cubicBezTo>
                <a:cubicBezTo>
                  <a:pt x="214244" y="302888"/>
                  <a:pt x="216416" y="305965"/>
                  <a:pt x="218528" y="308981"/>
                </a:cubicBezTo>
                <a:cubicBezTo>
                  <a:pt x="220639" y="311997"/>
                  <a:pt x="222419" y="314652"/>
                  <a:pt x="223866" y="316944"/>
                </a:cubicBezTo>
                <a:lnTo>
                  <a:pt x="213008" y="325993"/>
                </a:lnTo>
                <a:cubicBezTo>
                  <a:pt x="211801" y="323338"/>
                  <a:pt x="210233" y="320413"/>
                  <a:pt x="208302" y="317215"/>
                </a:cubicBezTo>
                <a:cubicBezTo>
                  <a:pt x="206372" y="314018"/>
                  <a:pt x="204291" y="310851"/>
                  <a:pt x="202059" y="307714"/>
                </a:cubicBezTo>
                <a:cubicBezTo>
                  <a:pt x="199827" y="304577"/>
                  <a:pt x="197595" y="301561"/>
                  <a:pt x="195363" y="298665"/>
                </a:cubicBezTo>
                <a:cubicBezTo>
                  <a:pt x="193131" y="295770"/>
                  <a:pt x="191170" y="293357"/>
                  <a:pt x="189481" y="291426"/>
                </a:cubicBezTo>
                <a:close/>
                <a:moveTo>
                  <a:pt x="2319233" y="283102"/>
                </a:moveTo>
                <a:lnTo>
                  <a:pt x="2331720" y="283645"/>
                </a:lnTo>
                <a:lnTo>
                  <a:pt x="2331720" y="328888"/>
                </a:lnTo>
                <a:lnTo>
                  <a:pt x="2350722" y="328888"/>
                </a:lnTo>
                <a:lnTo>
                  <a:pt x="2350722" y="341557"/>
                </a:lnTo>
                <a:lnTo>
                  <a:pt x="2331720" y="341557"/>
                </a:lnTo>
                <a:lnTo>
                  <a:pt x="2331720" y="402545"/>
                </a:lnTo>
                <a:cubicBezTo>
                  <a:pt x="2335943" y="400856"/>
                  <a:pt x="2339864" y="399257"/>
                  <a:pt x="2343483" y="397749"/>
                </a:cubicBezTo>
                <a:cubicBezTo>
                  <a:pt x="2347103" y="396241"/>
                  <a:pt x="2350300" y="394884"/>
                  <a:pt x="2353075" y="393677"/>
                </a:cubicBezTo>
                <a:lnTo>
                  <a:pt x="2354161" y="400735"/>
                </a:lnTo>
                <a:lnTo>
                  <a:pt x="2355066" y="406346"/>
                </a:lnTo>
                <a:cubicBezTo>
                  <a:pt x="2351567" y="407914"/>
                  <a:pt x="2347344" y="409724"/>
                  <a:pt x="2342397" y="411775"/>
                </a:cubicBezTo>
                <a:cubicBezTo>
                  <a:pt x="2337451" y="413826"/>
                  <a:pt x="2332293" y="415907"/>
                  <a:pt x="2326924" y="418019"/>
                </a:cubicBezTo>
                <a:cubicBezTo>
                  <a:pt x="2321555" y="420130"/>
                  <a:pt x="2316367" y="422090"/>
                  <a:pt x="2311360" y="423900"/>
                </a:cubicBezTo>
                <a:cubicBezTo>
                  <a:pt x="2306353" y="425710"/>
                  <a:pt x="2302161" y="427158"/>
                  <a:pt x="2298783" y="428244"/>
                </a:cubicBezTo>
                <a:lnTo>
                  <a:pt x="2293896" y="415756"/>
                </a:lnTo>
                <a:cubicBezTo>
                  <a:pt x="2297274" y="414791"/>
                  <a:pt x="2301165" y="413554"/>
                  <a:pt x="2305569" y="412046"/>
                </a:cubicBezTo>
                <a:cubicBezTo>
                  <a:pt x="2309973" y="410538"/>
                  <a:pt x="2314527" y="408940"/>
                  <a:pt x="2319233" y="407250"/>
                </a:cubicBezTo>
                <a:lnTo>
                  <a:pt x="2319233" y="341557"/>
                </a:lnTo>
                <a:lnTo>
                  <a:pt x="2298963" y="341557"/>
                </a:lnTo>
                <a:lnTo>
                  <a:pt x="2298963" y="328888"/>
                </a:lnTo>
                <a:lnTo>
                  <a:pt x="2319233" y="328888"/>
                </a:lnTo>
                <a:close/>
                <a:moveTo>
                  <a:pt x="1848383" y="280568"/>
                </a:moveTo>
                <a:lnTo>
                  <a:pt x="1861956" y="281292"/>
                </a:lnTo>
                <a:cubicBezTo>
                  <a:pt x="1861715" y="283343"/>
                  <a:pt x="1861504" y="285726"/>
                  <a:pt x="1861323" y="288440"/>
                </a:cubicBezTo>
                <a:cubicBezTo>
                  <a:pt x="1861142" y="291155"/>
                  <a:pt x="1860871" y="294020"/>
                  <a:pt x="1860509" y="297037"/>
                </a:cubicBezTo>
                <a:lnTo>
                  <a:pt x="1923669" y="297037"/>
                </a:lnTo>
                <a:lnTo>
                  <a:pt x="1923669" y="309343"/>
                </a:lnTo>
                <a:lnTo>
                  <a:pt x="1858699" y="309343"/>
                </a:lnTo>
                <a:cubicBezTo>
                  <a:pt x="1858458" y="309946"/>
                  <a:pt x="1858307" y="310489"/>
                  <a:pt x="1858247" y="310972"/>
                </a:cubicBezTo>
                <a:cubicBezTo>
                  <a:pt x="1858186" y="311454"/>
                  <a:pt x="1858035" y="311937"/>
                  <a:pt x="1857794" y="312420"/>
                </a:cubicBezTo>
                <a:cubicBezTo>
                  <a:pt x="1866240" y="314833"/>
                  <a:pt x="1875590" y="317849"/>
                  <a:pt x="1885845" y="321468"/>
                </a:cubicBezTo>
                <a:cubicBezTo>
                  <a:pt x="1896101" y="325088"/>
                  <a:pt x="1906356" y="329130"/>
                  <a:pt x="1916611" y="333594"/>
                </a:cubicBezTo>
                <a:lnTo>
                  <a:pt x="1911905" y="344995"/>
                </a:lnTo>
                <a:cubicBezTo>
                  <a:pt x="1906718" y="342341"/>
                  <a:pt x="1901469" y="339867"/>
                  <a:pt x="1896161" y="337575"/>
                </a:cubicBezTo>
                <a:cubicBezTo>
                  <a:pt x="1890852" y="335283"/>
                  <a:pt x="1885604" y="333171"/>
                  <a:pt x="1880416" y="331241"/>
                </a:cubicBezTo>
                <a:cubicBezTo>
                  <a:pt x="1875228" y="329311"/>
                  <a:pt x="1870221" y="327561"/>
                  <a:pt x="1865395" y="325993"/>
                </a:cubicBezTo>
                <a:cubicBezTo>
                  <a:pt x="1860569" y="324424"/>
                  <a:pt x="1856105" y="322976"/>
                  <a:pt x="1852003" y="321649"/>
                </a:cubicBezTo>
                <a:cubicBezTo>
                  <a:pt x="1850072" y="323700"/>
                  <a:pt x="1847448" y="325812"/>
                  <a:pt x="1844131" y="327983"/>
                </a:cubicBezTo>
                <a:cubicBezTo>
                  <a:pt x="1840813" y="330155"/>
                  <a:pt x="1836680" y="332267"/>
                  <a:pt x="1831734" y="334318"/>
                </a:cubicBezTo>
                <a:cubicBezTo>
                  <a:pt x="1826787" y="336369"/>
                  <a:pt x="1820875" y="338269"/>
                  <a:pt x="1813998" y="340018"/>
                </a:cubicBezTo>
                <a:cubicBezTo>
                  <a:pt x="1807121" y="341768"/>
                  <a:pt x="1799158" y="343246"/>
                  <a:pt x="1790109" y="344452"/>
                </a:cubicBezTo>
                <a:lnTo>
                  <a:pt x="1785947" y="333594"/>
                </a:lnTo>
                <a:cubicBezTo>
                  <a:pt x="1795599" y="332387"/>
                  <a:pt x="1803863" y="330879"/>
                  <a:pt x="1810741" y="329069"/>
                </a:cubicBezTo>
                <a:cubicBezTo>
                  <a:pt x="1817617" y="327260"/>
                  <a:pt x="1823379" y="325299"/>
                  <a:pt x="1828024" y="323188"/>
                </a:cubicBezTo>
                <a:cubicBezTo>
                  <a:pt x="1832669" y="321076"/>
                  <a:pt x="1836288" y="318874"/>
                  <a:pt x="1838882" y="316582"/>
                </a:cubicBezTo>
                <a:cubicBezTo>
                  <a:pt x="1841476" y="314290"/>
                  <a:pt x="1843256" y="311937"/>
                  <a:pt x="1844221" y="309524"/>
                </a:cubicBezTo>
                <a:lnTo>
                  <a:pt x="1844221" y="309343"/>
                </a:lnTo>
                <a:lnTo>
                  <a:pt x="1781965" y="309343"/>
                </a:lnTo>
                <a:lnTo>
                  <a:pt x="1781965" y="297037"/>
                </a:lnTo>
                <a:lnTo>
                  <a:pt x="1846935" y="297037"/>
                </a:lnTo>
                <a:cubicBezTo>
                  <a:pt x="1847418" y="293900"/>
                  <a:pt x="1847750" y="290853"/>
                  <a:pt x="1847931" y="287897"/>
                </a:cubicBezTo>
                <a:cubicBezTo>
                  <a:pt x="1848112" y="284942"/>
                  <a:pt x="1848263" y="282498"/>
                  <a:pt x="1848383" y="280568"/>
                </a:cubicBezTo>
                <a:close/>
                <a:moveTo>
                  <a:pt x="2395061" y="279482"/>
                </a:moveTo>
                <a:lnTo>
                  <a:pt x="2408091" y="280387"/>
                </a:lnTo>
                <a:lnTo>
                  <a:pt x="2408091" y="322554"/>
                </a:lnTo>
                <a:lnTo>
                  <a:pt x="2445734" y="309886"/>
                </a:lnTo>
                <a:lnTo>
                  <a:pt x="2443382" y="373408"/>
                </a:lnTo>
                <a:cubicBezTo>
                  <a:pt x="2443261" y="376786"/>
                  <a:pt x="2442899" y="379591"/>
                  <a:pt x="2442296" y="381823"/>
                </a:cubicBezTo>
                <a:cubicBezTo>
                  <a:pt x="2441693" y="384056"/>
                  <a:pt x="2440697" y="385865"/>
                  <a:pt x="2439309" y="387253"/>
                </a:cubicBezTo>
                <a:cubicBezTo>
                  <a:pt x="2437922" y="388640"/>
                  <a:pt x="2436082" y="389696"/>
                  <a:pt x="2433790" y="390420"/>
                </a:cubicBezTo>
                <a:cubicBezTo>
                  <a:pt x="2431497" y="391144"/>
                  <a:pt x="2428541" y="391687"/>
                  <a:pt x="2424922" y="392049"/>
                </a:cubicBezTo>
                <a:lnTo>
                  <a:pt x="2417683" y="392772"/>
                </a:lnTo>
                <a:lnTo>
                  <a:pt x="2413340" y="379742"/>
                </a:lnTo>
                <a:lnTo>
                  <a:pt x="2420941" y="379018"/>
                </a:lnTo>
                <a:cubicBezTo>
                  <a:pt x="2422871" y="378898"/>
                  <a:pt x="2424439" y="378626"/>
                  <a:pt x="2425646" y="378204"/>
                </a:cubicBezTo>
                <a:cubicBezTo>
                  <a:pt x="2426853" y="377782"/>
                  <a:pt x="2427787" y="377148"/>
                  <a:pt x="2428451" y="376304"/>
                </a:cubicBezTo>
                <a:cubicBezTo>
                  <a:pt x="2429115" y="375459"/>
                  <a:pt x="2429597" y="374313"/>
                  <a:pt x="2429899" y="372865"/>
                </a:cubicBezTo>
                <a:cubicBezTo>
                  <a:pt x="2430201" y="371417"/>
                  <a:pt x="2430412" y="369547"/>
                  <a:pt x="2430533" y="367255"/>
                </a:cubicBezTo>
                <a:cubicBezTo>
                  <a:pt x="2430653" y="366169"/>
                  <a:pt x="2430773" y="363696"/>
                  <a:pt x="2430894" y="359835"/>
                </a:cubicBezTo>
                <a:cubicBezTo>
                  <a:pt x="2431015" y="355974"/>
                  <a:pt x="2431166" y="351812"/>
                  <a:pt x="2431347" y="347348"/>
                </a:cubicBezTo>
                <a:cubicBezTo>
                  <a:pt x="2431528" y="342884"/>
                  <a:pt x="2431709" y="338721"/>
                  <a:pt x="2431890" y="334860"/>
                </a:cubicBezTo>
                <a:cubicBezTo>
                  <a:pt x="2432071" y="331000"/>
                  <a:pt x="2432161" y="328526"/>
                  <a:pt x="2432161" y="327441"/>
                </a:cubicBezTo>
                <a:lnTo>
                  <a:pt x="2408091" y="335765"/>
                </a:lnTo>
                <a:lnTo>
                  <a:pt x="2408091" y="407612"/>
                </a:lnTo>
                <a:lnTo>
                  <a:pt x="2395061" y="407612"/>
                </a:lnTo>
                <a:lnTo>
                  <a:pt x="2395061" y="340109"/>
                </a:lnTo>
                <a:lnTo>
                  <a:pt x="2373706" y="347529"/>
                </a:lnTo>
                <a:lnTo>
                  <a:pt x="2373706" y="409241"/>
                </a:lnTo>
                <a:cubicBezTo>
                  <a:pt x="2373706" y="412378"/>
                  <a:pt x="2373827" y="414882"/>
                  <a:pt x="2374068" y="416752"/>
                </a:cubicBezTo>
                <a:cubicBezTo>
                  <a:pt x="2374309" y="418622"/>
                  <a:pt x="2374883" y="420100"/>
                  <a:pt x="2375787" y="421186"/>
                </a:cubicBezTo>
                <a:cubicBezTo>
                  <a:pt x="2376692" y="422271"/>
                  <a:pt x="2377989" y="423056"/>
                  <a:pt x="2379679" y="423538"/>
                </a:cubicBezTo>
                <a:cubicBezTo>
                  <a:pt x="2381367" y="424021"/>
                  <a:pt x="2383599" y="424322"/>
                  <a:pt x="2386375" y="424443"/>
                </a:cubicBezTo>
                <a:cubicBezTo>
                  <a:pt x="2399284" y="425167"/>
                  <a:pt x="2412193" y="425167"/>
                  <a:pt x="2425103" y="424443"/>
                </a:cubicBezTo>
                <a:cubicBezTo>
                  <a:pt x="2431015" y="424081"/>
                  <a:pt x="2435207" y="423448"/>
                  <a:pt x="2437681" y="422543"/>
                </a:cubicBezTo>
                <a:cubicBezTo>
                  <a:pt x="2440154" y="421638"/>
                  <a:pt x="2441753" y="419738"/>
                  <a:pt x="2442477" y="416842"/>
                </a:cubicBezTo>
                <a:cubicBezTo>
                  <a:pt x="2443201" y="413826"/>
                  <a:pt x="2443743" y="410689"/>
                  <a:pt x="2444105" y="407431"/>
                </a:cubicBezTo>
                <a:cubicBezTo>
                  <a:pt x="2444467" y="404174"/>
                  <a:pt x="2444709" y="401097"/>
                  <a:pt x="2444829" y="398202"/>
                </a:cubicBezTo>
                <a:lnTo>
                  <a:pt x="2457498" y="402545"/>
                </a:lnTo>
                <a:cubicBezTo>
                  <a:pt x="2457377" y="406527"/>
                  <a:pt x="2457015" y="410478"/>
                  <a:pt x="2456412" y="414399"/>
                </a:cubicBezTo>
                <a:cubicBezTo>
                  <a:pt x="2455809" y="418320"/>
                  <a:pt x="2455085" y="422151"/>
                  <a:pt x="2454240" y="425891"/>
                </a:cubicBezTo>
                <a:cubicBezTo>
                  <a:pt x="2453878" y="427701"/>
                  <a:pt x="2453215" y="429299"/>
                  <a:pt x="2452249" y="430687"/>
                </a:cubicBezTo>
                <a:cubicBezTo>
                  <a:pt x="2451284" y="432074"/>
                  <a:pt x="2449867" y="433220"/>
                  <a:pt x="2447997" y="434125"/>
                </a:cubicBezTo>
                <a:cubicBezTo>
                  <a:pt x="2446126" y="435030"/>
                  <a:pt x="2443774" y="435784"/>
                  <a:pt x="2440939" y="436387"/>
                </a:cubicBezTo>
                <a:cubicBezTo>
                  <a:pt x="2438103" y="436991"/>
                  <a:pt x="2434574" y="437353"/>
                  <a:pt x="2430351" y="437473"/>
                </a:cubicBezTo>
                <a:cubicBezTo>
                  <a:pt x="2415029" y="438197"/>
                  <a:pt x="2399706" y="438197"/>
                  <a:pt x="2384384" y="437473"/>
                </a:cubicBezTo>
                <a:cubicBezTo>
                  <a:pt x="2380161" y="437353"/>
                  <a:pt x="2376541" y="436930"/>
                  <a:pt x="2373525" y="436207"/>
                </a:cubicBezTo>
                <a:cubicBezTo>
                  <a:pt x="2370509" y="435483"/>
                  <a:pt x="2368066" y="434306"/>
                  <a:pt x="2366196" y="432677"/>
                </a:cubicBezTo>
                <a:cubicBezTo>
                  <a:pt x="2364325" y="431049"/>
                  <a:pt x="2362968" y="428817"/>
                  <a:pt x="2362124" y="425981"/>
                </a:cubicBezTo>
                <a:cubicBezTo>
                  <a:pt x="2361279" y="423146"/>
                  <a:pt x="2360857" y="419436"/>
                  <a:pt x="2360857" y="414851"/>
                </a:cubicBezTo>
                <a:lnTo>
                  <a:pt x="2360857" y="351872"/>
                </a:lnTo>
                <a:lnTo>
                  <a:pt x="2345112" y="357301"/>
                </a:lnTo>
                <a:lnTo>
                  <a:pt x="2342036" y="344633"/>
                </a:lnTo>
                <a:lnTo>
                  <a:pt x="2360857" y="338299"/>
                </a:lnTo>
                <a:lnTo>
                  <a:pt x="2360857" y="295227"/>
                </a:lnTo>
                <a:lnTo>
                  <a:pt x="2373706" y="296132"/>
                </a:lnTo>
                <a:lnTo>
                  <a:pt x="2373706" y="333956"/>
                </a:lnTo>
                <a:lnTo>
                  <a:pt x="2395061" y="326898"/>
                </a:lnTo>
                <a:close/>
                <a:moveTo>
                  <a:pt x="1492091" y="279482"/>
                </a:moveTo>
                <a:lnTo>
                  <a:pt x="1506026" y="280749"/>
                </a:lnTo>
                <a:cubicBezTo>
                  <a:pt x="1505303" y="286902"/>
                  <a:pt x="1504518" y="292754"/>
                  <a:pt x="1503674" y="298304"/>
                </a:cubicBezTo>
                <a:cubicBezTo>
                  <a:pt x="1502829" y="303853"/>
                  <a:pt x="1501924" y="309222"/>
                  <a:pt x="1500959" y="314410"/>
                </a:cubicBezTo>
                <a:lnTo>
                  <a:pt x="1585836" y="314410"/>
                </a:lnTo>
                <a:lnTo>
                  <a:pt x="1585836" y="326898"/>
                </a:lnTo>
                <a:lnTo>
                  <a:pt x="1498244" y="326898"/>
                </a:lnTo>
                <a:cubicBezTo>
                  <a:pt x="1497279" y="330758"/>
                  <a:pt x="1496284" y="334559"/>
                  <a:pt x="1495258" y="338299"/>
                </a:cubicBezTo>
                <a:cubicBezTo>
                  <a:pt x="1494233" y="342039"/>
                  <a:pt x="1493117" y="345659"/>
                  <a:pt x="1491910" y="349158"/>
                </a:cubicBezTo>
                <a:lnTo>
                  <a:pt x="1566110" y="349158"/>
                </a:lnTo>
                <a:lnTo>
                  <a:pt x="1566110" y="361826"/>
                </a:lnTo>
                <a:cubicBezTo>
                  <a:pt x="1561525" y="371236"/>
                  <a:pt x="1556639" y="379441"/>
                  <a:pt x="1551451" y="386438"/>
                </a:cubicBezTo>
                <a:cubicBezTo>
                  <a:pt x="1546263" y="393436"/>
                  <a:pt x="1540351" y="399831"/>
                  <a:pt x="1533716" y="405622"/>
                </a:cubicBezTo>
                <a:cubicBezTo>
                  <a:pt x="1541317" y="410689"/>
                  <a:pt x="1549762" y="415244"/>
                  <a:pt x="1559052" y="419285"/>
                </a:cubicBezTo>
                <a:cubicBezTo>
                  <a:pt x="1568342" y="423327"/>
                  <a:pt x="1578839" y="427097"/>
                  <a:pt x="1590542" y="430596"/>
                </a:cubicBezTo>
                <a:lnTo>
                  <a:pt x="1584208" y="443807"/>
                </a:lnTo>
                <a:cubicBezTo>
                  <a:pt x="1571781" y="439947"/>
                  <a:pt x="1560349" y="435664"/>
                  <a:pt x="1549913" y="430958"/>
                </a:cubicBezTo>
                <a:cubicBezTo>
                  <a:pt x="1539477" y="426253"/>
                  <a:pt x="1529976" y="420824"/>
                  <a:pt x="1521409" y="414670"/>
                </a:cubicBezTo>
                <a:cubicBezTo>
                  <a:pt x="1513446" y="419979"/>
                  <a:pt x="1504398" y="424835"/>
                  <a:pt x="1494263" y="429239"/>
                </a:cubicBezTo>
                <a:cubicBezTo>
                  <a:pt x="1484128" y="433643"/>
                  <a:pt x="1472305" y="438197"/>
                  <a:pt x="1458792" y="442903"/>
                </a:cubicBezTo>
                <a:lnTo>
                  <a:pt x="1452639" y="430234"/>
                </a:lnTo>
                <a:cubicBezTo>
                  <a:pt x="1465066" y="426374"/>
                  <a:pt x="1476015" y="422513"/>
                  <a:pt x="1485486" y="418652"/>
                </a:cubicBezTo>
                <a:cubicBezTo>
                  <a:pt x="1494957" y="414791"/>
                  <a:pt x="1503312" y="410629"/>
                  <a:pt x="1510551" y="406165"/>
                </a:cubicBezTo>
                <a:cubicBezTo>
                  <a:pt x="1504880" y="401097"/>
                  <a:pt x="1499813" y="395608"/>
                  <a:pt x="1495349" y="389696"/>
                </a:cubicBezTo>
                <a:cubicBezTo>
                  <a:pt x="1490885" y="383784"/>
                  <a:pt x="1486903" y="377269"/>
                  <a:pt x="1483405" y="370151"/>
                </a:cubicBezTo>
                <a:cubicBezTo>
                  <a:pt x="1477975" y="381733"/>
                  <a:pt x="1471370" y="392772"/>
                  <a:pt x="1463588" y="403269"/>
                </a:cubicBezTo>
                <a:cubicBezTo>
                  <a:pt x="1455806" y="413766"/>
                  <a:pt x="1446546" y="424443"/>
                  <a:pt x="1435808" y="435302"/>
                </a:cubicBezTo>
                <a:lnTo>
                  <a:pt x="1425131" y="425891"/>
                </a:lnTo>
                <a:cubicBezTo>
                  <a:pt x="1432490" y="418531"/>
                  <a:pt x="1439217" y="411081"/>
                  <a:pt x="1445309" y="403541"/>
                </a:cubicBezTo>
                <a:cubicBezTo>
                  <a:pt x="1451402" y="396000"/>
                  <a:pt x="1456831" y="388188"/>
                  <a:pt x="1461597" y="380104"/>
                </a:cubicBezTo>
                <a:cubicBezTo>
                  <a:pt x="1466363" y="372021"/>
                  <a:pt x="1470586" y="363575"/>
                  <a:pt x="1474265" y="354768"/>
                </a:cubicBezTo>
                <a:cubicBezTo>
                  <a:pt x="1477945" y="345960"/>
                  <a:pt x="1481052" y="336670"/>
                  <a:pt x="1483585" y="326898"/>
                </a:cubicBezTo>
                <a:lnTo>
                  <a:pt x="1443228" y="326898"/>
                </a:lnTo>
                <a:lnTo>
                  <a:pt x="1443228" y="315496"/>
                </a:lnTo>
                <a:cubicBezTo>
                  <a:pt x="1443831" y="313324"/>
                  <a:pt x="1444525" y="310761"/>
                  <a:pt x="1445309" y="307805"/>
                </a:cubicBezTo>
                <a:cubicBezTo>
                  <a:pt x="1446094" y="304849"/>
                  <a:pt x="1446878" y="301802"/>
                  <a:pt x="1447662" y="298665"/>
                </a:cubicBezTo>
                <a:cubicBezTo>
                  <a:pt x="1448446" y="295529"/>
                  <a:pt x="1449200" y="292512"/>
                  <a:pt x="1449924" y="289617"/>
                </a:cubicBezTo>
                <a:cubicBezTo>
                  <a:pt x="1450648" y="286721"/>
                  <a:pt x="1451191" y="284248"/>
                  <a:pt x="1451553" y="282197"/>
                </a:cubicBezTo>
                <a:lnTo>
                  <a:pt x="1465126" y="285092"/>
                </a:lnTo>
                <a:cubicBezTo>
                  <a:pt x="1464764" y="286902"/>
                  <a:pt x="1464251" y="289104"/>
                  <a:pt x="1463588" y="291698"/>
                </a:cubicBezTo>
                <a:cubicBezTo>
                  <a:pt x="1462924" y="294292"/>
                  <a:pt x="1462261" y="296976"/>
                  <a:pt x="1461597" y="299751"/>
                </a:cubicBezTo>
                <a:cubicBezTo>
                  <a:pt x="1460934" y="302526"/>
                  <a:pt x="1460300" y="305211"/>
                  <a:pt x="1459697" y="307805"/>
                </a:cubicBezTo>
                <a:cubicBezTo>
                  <a:pt x="1459094" y="310399"/>
                  <a:pt x="1458551" y="312601"/>
                  <a:pt x="1458068" y="314410"/>
                </a:cubicBezTo>
                <a:lnTo>
                  <a:pt x="1486662" y="314410"/>
                </a:lnTo>
                <a:cubicBezTo>
                  <a:pt x="1489075" y="303552"/>
                  <a:pt x="1490885" y="291909"/>
                  <a:pt x="1492091" y="279482"/>
                </a:cubicBezTo>
                <a:close/>
                <a:moveTo>
                  <a:pt x="1151611" y="279482"/>
                </a:moveTo>
                <a:lnTo>
                  <a:pt x="1164098" y="279482"/>
                </a:lnTo>
                <a:cubicBezTo>
                  <a:pt x="1173268" y="293236"/>
                  <a:pt x="1184247" y="306055"/>
                  <a:pt x="1197035" y="317939"/>
                </a:cubicBezTo>
                <a:cubicBezTo>
                  <a:pt x="1209824" y="329823"/>
                  <a:pt x="1224544" y="340833"/>
                  <a:pt x="1241193" y="350967"/>
                </a:cubicBezTo>
                <a:lnTo>
                  <a:pt x="1231059" y="363636"/>
                </a:lnTo>
                <a:cubicBezTo>
                  <a:pt x="1224785" y="359171"/>
                  <a:pt x="1218270" y="354225"/>
                  <a:pt x="1211514" y="348796"/>
                </a:cubicBezTo>
                <a:cubicBezTo>
                  <a:pt x="1204757" y="343366"/>
                  <a:pt x="1198121" y="337696"/>
                  <a:pt x="1191606" y="331784"/>
                </a:cubicBezTo>
                <a:cubicBezTo>
                  <a:pt x="1185091" y="325872"/>
                  <a:pt x="1178938" y="319779"/>
                  <a:pt x="1173147" y="313505"/>
                </a:cubicBezTo>
                <a:cubicBezTo>
                  <a:pt x="1167356" y="307232"/>
                  <a:pt x="1162288" y="300898"/>
                  <a:pt x="1157945" y="294503"/>
                </a:cubicBezTo>
                <a:cubicBezTo>
                  <a:pt x="1148896" y="307654"/>
                  <a:pt x="1137947" y="320081"/>
                  <a:pt x="1125098" y="331784"/>
                </a:cubicBezTo>
                <a:cubicBezTo>
                  <a:pt x="1112249" y="343487"/>
                  <a:pt x="1098464" y="354225"/>
                  <a:pt x="1083745" y="363997"/>
                </a:cubicBezTo>
                <a:lnTo>
                  <a:pt x="1073972" y="351872"/>
                </a:lnTo>
                <a:cubicBezTo>
                  <a:pt x="1082297" y="347046"/>
                  <a:pt x="1090260" y="341738"/>
                  <a:pt x="1097861" y="335946"/>
                </a:cubicBezTo>
                <a:cubicBezTo>
                  <a:pt x="1105462" y="330155"/>
                  <a:pt x="1112550" y="324153"/>
                  <a:pt x="1119126" y="317939"/>
                </a:cubicBezTo>
                <a:cubicBezTo>
                  <a:pt x="1125701" y="311726"/>
                  <a:pt x="1131734" y="305362"/>
                  <a:pt x="1137223" y="298846"/>
                </a:cubicBezTo>
                <a:cubicBezTo>
                  <a:pt x="1142713" y="292331"/>
                  <a:pt x="1147509" y="285877"/>
                  <a:pt x="1151611" y="279482"/>
                </a:cubicBezTo>
                <a:close/>
                <a:moveTo>
                  <a:pt x="1323242" y="279120"/>
                </a:moveTo>
                <a:lnTo>
                  <a:pt x="1336091" y="279120"/>
                </a:lnTo>
                <a:cubicBezTo>
                  <a:pt x="1343933" y="290341"/>
                  <a:pt x="1354309" y="300988"/>
                  <a:pt x="1367219" y="311062"/>
                </a:cubicBezTo>
                <a:cubicBezTo>
                  <a:pt x="1380128" y="321137"/>
                  <a:pt x="1395028" y="330215"/>
                  <a:pt x="1411920" y="338299"/>
                </a:cubicBezTo>
                <a:lnTo>
                  <a:pt x="1404861" y="350786"/>
                </a:lnTo>
                <a:cubicBezTo>
                  <a:pt x="1398588" y="347408"/>
                  <a:pt x="1391892" y="343457"/>
                  <a:pt x="1384773" y="338932"/>
                </a:cubicBezTo>
                <a:cubicBezTo>
                  <a:pt x="1377655" y="334408"/>
                  <a:pt x="1370687" y="329582"/>
                  <a:pt x="1363871" y="324454"/>
                </a:cubicBezTo>
                <a:cubicBezTo>
                  <a:pt x="1357054" y="319327"/>
                  <a:pt x="1350629" y="314018"/>
                  <a:pt x="1344597" y="308529"/>
                </a:cubicBezTo>
                <a:cubicBezTo>
                  <a:pt x="1338564" y="303039"/>
                  <a:pt x="1333557" y="297580"/>
                  <a:pt x="1329576" y="292150"/>
                </a:cubicBezTo>
                <a:cubicBezTo>
                  <a:pt x="1321613" y="303009"/>
                  <a:pt x="1311056" y="313536"/>
                  <a:pt x="1297905" y="323731"/>
                </a:cubicBezTo>
                <a:cubicBezTo>
                  <a:pt x="1284754" y="333925"/>
                  <a:pt x="1270156" y="343185"/>
                  <a:pt x="1254109" y="351510"/>
                </a:cubicBezTo>
                <a:lnTo>
                  <a:pt x="1246689" y="339747"/>
                </a:lnTo>
                <a:cubicBezTo>
                  <a:pt x="1263942" y="331543"/>
                  <a:pt x="1279024" y="322222"/>
                  <a:pt x="1291933" y="311786"/>
                </a:cubicBezTo>
                <a:cubicBezTo>
                  <a:pt x="1304843" y="301350"/>
                  <a:pt x="1315279" y="290461"/>
                  <a:pt x="1323242" y="279120"/>
                </a:cubicBezTo>
                <a:close/>
                <a:moveTo>
                  <a:pt x="1678200" y="278939"/>
                </a:moveTo>
                <a:lnTo>
                  <a:pt x="1692497" y="279482"/>
                </a:lnTo>
                <a:lnTo>
                  <a:pt x="1692497" y="314048"/>
                </a:lnTo>
                <a:lnTo>
                  <a:pt x="1752943" y="314048"/>
                </a:lnTo>
                <a:lnTo>
                  <a:pt x="1752943" y="327621"/>
                </a:lnTo>
                <a:lnTo>
                  <a:pt x="1692497" y="327621"/>
                </a:lnTo>
                <a:lnTo>
                  <a:pt x="1692497" y="364178"/>
                </a:lnTo>
                <a:lnTo>
                  <a:pt x="1746971" y="364178"/>
                </a:lnTo>
                <a:lnTo>
                  <a:pt x="1746971" y="377390"/>
                </a:lnTo>
                <a:lnTo>
                  <a:pt x="1692497" y="377390"/>
                </a:lnTo>
                <a:lnTo>
                  <a:pt x="1692497" y="419919"/>
                </a:lnTo>
                <a:lnTo>
                  <a:pt x="1760725" y="419919"/>
                </a:lnTo>
                <a:lnTo>
                  <a:pt x="1760725" y="433492"/>
                </a:lnTo>
                <a:lnTo>
                  <a:pt x="1607258" y="433492"/>
                </a:lnTo>
                <a:lnTo>
                  <a:pt x="1607258" y="419919"/>
                </a:lnTo>
                <a:lnTo>
                  <a:pt x="1678200" y="419919"/>
                </a:lnTo>
                <a:lnTo>
                  <a:pt x="1678200" y="377390"/>
                </a:lnTo>
                <a:lnTo>
                  <a:pt x="1622641" y="377390"/>
                </a:lnTo>
                <a:lnTo>
                  <a:pt x="1622641" y="364178"/>
                </a:lnTo>
                <a:lnTo>
                  <a:pt x="1678200" y="364178"/>
                </a:lnTo>
                <a:lnTo>
                  <a:pt x="1678200" y="327621"/>
                </a:lnTo>
                <a:lnTo>
                  <a:pt x="1634585" y="327621"/>
                </a:lnTo>
                <a:cubicBezTo>
                  <a:pt x="1631690" y="333775"/>
                  <a:pt x="1628583" y="339656"/>
                  <a:pt x="1625265" y="345267"/>
                </a:cubicBezTo>
                <a:cubicBezTo>
                  <a:pt x="1621947" y="350877"/>
                  <a:pt x="1618358" y="356638"/>
                  <a:pt x="1614497" y="362550"/>
                </a:cubicBezTo>
                <a:lnTo>
                  <a:pt x="1602553" y="353863"/>
                </a:lnTo>
                <a:cubicBezTo>
                  <a:pt x="1610033" y="343246"/>
                  <a:pt x="1616669" y="332538"/>
                  <a:pt x="1622460" y="321740"/>
                </a:cubicBezTo>
                <a:cubicBezTo>
                  <a:pt x="1628251" y="310942"/>
                  <a:pt x="1632836" y="298907"/>
                  <a:pt x="1636214" y="285635"/>
                </a:cubicBezTo>
                <a:lnTo>
                  <a:pt x="1649063" y="289074"/>
                </a:lnTo>
                <a:cubicBezTo>
                  <a:pt x="1647736" y="293659"/>
                  <a:pt x="1646379" y="298002"/>
                  <a:pt x="1644991" y="302104"/>
                </a:cubicBezTo>
                <a:cubicBezTo>
                  <a:pt x="1643604" y="306206"/>
                  <a:pt x="1642126" y="310188"/>
                  <a:pt x="1640557" y="314048"/>
                </a:cubicBezTo>
                <a:lnTo>
                  <a:pt x="1678200" y="314048"/>
                </a:lnTo>
                <a:close/>
                <a:moveTo>
                  <a:pt x="617306" y="278577"/>
                </a:moveTo>
                <a:lnTo>
                  <a:pt x="630879" y="279120"/>
                </a:lnTo>
                <a:lnTo>
                  <a:pt x="630879" y="294322"/>
                </a:lnTo>
                <a:lnTo>
                  <a:pt x="698202" y="294322"/>
                </a:lnTo>
                <a:lnTo>
                  <a:pt x="698202" y="305543"/>
                </a:lnTo>
                <a:lnTo>
                  <a:pt x="630879" y="305543"/>
                </a:lnTo>
                <a:lnTo>
                  <a:pt x="630879" y="317306"/>
                </a:lnTo>
                <a:lnTo>
                  <a:pt x="677933" y="317306"/>
                </a:lnTo>
                <a:lnTo>
                  <a:pt x="677933" y="398383"/>
                </a:lnTo>
                <a:lnTo>
                  <a:pt x="705260" y="398383"/>
                </a:lnTo>
                <a:lnTo>
                  <a:pt x="705260" y="408879"/>
                </a:lnTo>
                <a:lnTo>
                  <a:pt x="543287" y="408879"/>
                </a:lnTo>
                <a:lnTo>
                  <a:pt x="543287" y="398383"/>
                </a:lnTo>
                <a:lnTo>
                  <a:pt x="570795" y="398383"/>
                </a:lnTo>
                <a:lnTo>
                  <a:pt x="570795" y="317306"/>
                </a:lnTo>
                <a:lnTo>
                  <a:pt x="617306" y="317306"/>
                </a:lnTo>
                <a:lnTo>
                  <a:pt x="617306" y="305543"/>
                </a:lnTo>
                <a:lnTo>
                  <a:pt x="550345" y="305543"/>
                </a:lnTo>
                <a:lnTo>
                  <a:pt x="550345" y="294322"/>
                </a:lnTo>
                <a:lnTo>
                  <a:pt x="617306" y="294322"/>
                </a:lnTo>
                <a:close/>
                <a:moveTo>
                  <a:pt x="1535344" y="278396"/>
                </a:moveTo>
                <a:cubicBezTo>
                  <a:pt x="1537275" y="279361"/>
                  <a:pt x="1539627" y="280598"/>
                  <a:pt x="1542402" y="282106"/>
                </a:cubicBezTo>
                <a:cubicBezTo>
                  <a:pt x="1545177" y="283614"/>
                  <a:pt x="1548013" y="285213"/>
                  <a:pt x="1550908" y="286902"/>
                </a:cubicBezTo>
                <a:cubicBezTo>
                  <a:pt x="1553804" y="288591"/>
                  <a:pt x="1556579" y="290280"/>
                  <a:pt x="1559233" y="291969"/>
                </a:cubicBezTo>
                <a:cubicBezTo>
                  <a:pt x="1561887" y="293659"/>
                  <a:pt x="1564119" y="295167"/>
                  <a:pt x="1565929" y="296494"/>
                </a:cubicBezTo>
                <a:lnTo>
                  <a:pt x="1559595" y="309343"/>
                </a:lnTo>
                <a:cubicBezTo>
                  <a:pt x="1557785" y="307654"/>
                  <a:pt x="1555523" y="305844"/>
                  <a:pt x="1552808" y="303914"/>
                </a:cubicBezTo>
                <a:cubicBezTo>
                  <a:pt x="1550094" y="301983"/>
                  <a:pt x="1547289" y="300113"/>
                  <a:pt x="1544393" y="298304"/>
                </a:cubicBezTo>
                <a:cubicBezTo>
                  <a:pt x="1541498" y="296494"/>
                  <a:pt x="1538632" y="294805"/>
                  <a:pt x="1535797" y="293236"/>
                </a:cubicBezTo>
                <a:cubicBezTo>
                  <a:pt x="1532962" y="291668"/>
                  <a:pt x="1530518" y="290401"/>
                  <a:pt x="1528467" y="289436"/>
                </a:cubicBezTo>
                <a:close/>
                <a:moveTo>
                  <a:pt x="2055057" y="277672"/>
                </a:moveTo>
                <a:cubicBezTo>
                  <a:pt x="2055660" y="279241"/>
                  <a:pt x="2056384" y="281141"/>
                  <a:pt x="2057229" y="283373"/>
                </a:cubicBezTo>
                <a:cubicBezTo>
                  <a:pt x="2058073" y="285605"/>
                  <a:pt x="2058917" y="287928"/>
                  <a:pt x="2059762" y="290341"/>
                </a:cubicBezTo>
                <a:cubicBezTo>
                  <a:pt x="2060607" y="292754"/>
                  <a:pt x="2061391" y="295106"/>
                  <a:pt x="2062115" y="297399"/>
                </a:cubicBezTo>
                <a:cubicBezTo>
                  <a:pt x="2062839" y="299691"/>
                  <a:pt x="2063382" y="301682"/>
                  <a:pt x="2063744" y="303371"/>
                </a:cubicBezTo>
                <a:lnTo>
                  <a:pt x="2110797" y="303371"/>
                </a:lnTo>
                <a:lnTo>
                  <a:pt x="2110797" y="315677"/>
                </a:lnTo>
                <a:lnTo>
                  <a:pt x="2076955" y="315677"/>
                </a:lnTo>
                <a:lnTo>
                  <a:pt x="2076955" y="397297"/>
                </a:lnTo>
                <a:cubicBezTo>
                  <a:pt x="2076955" y="400554"/>
                  <a:pt x="2076653" y="403239"/>
                  <a:pt x="2076050" y="405350"/>
                </a:cubicBezTo>
                <a:cubicBezTo>
                  <a:pt x="2075447" y="407462"/>
                  <a:pt x="2074391" y="409181"/>
                  <a:pt x="2072883" y="410508"/>
                </a:cubicBezTo>
                <a:cubicBezTo>
                  <a:pt x="2071375" y="411835"/>
                  <a:pt x="2069354" y="412861"/>
                  <a:pt x="2066820" y="413585"/>
                </a:cubicBezTo>
                <a:cubicBezTo>
                  <a:pt x="2064287" y="414309"/>
                  <a:pt x="2061150" y="414851"/>
                  <a:pt x="2057409" y="415213"/>
                </a:cubicBezTo>
                <a:lnTo>
                  <a:pt x="2049989" y="415937"/>
                </a:lnTo>
                <a:lnTo>
                  <a:pt x="2046008" y="402907"/>
                </a:lnTo>
                <a:lnTo>
                  <a:pt x="2054876" y="402002"/>
                </a:lnTo>
                <a:cubicBezTo>
                  <a:pt x="2056927" y="401761"/>
                  <a:pt x="2058586" y="401459"/>
                  <a:pt x="2059853" y="401097"/>
                </a:cubicBezTo>
                <a:cubicBezTo>
                  <a:pt x="2061119" y="400735"/>
                  <a:pt x="2062085" y="400162"/>
                  <a:pt x="2062748" y="399378"/>
                </a:cubicBezTo>
                <a:cubicBezTo>
                  <a:pt x="2063412" y="398594"/>
                  <a:pt x="2063864" y="397568"/>
                  <a:pt x="2064105" y="396301"/>
                </a:cubicBezTo>
                <a:cubicBezTo>
                  <a:pt x="2064347" y="395035"/>
                  <a:pt x="2064467" y="393376"/>
                  <a:pt x="2064467" y="391325"/>
                </a:cubicBezTo>
                <a:lnTo>
                  <a:pt x="2064467" y="315677"/>
                </a:lnTo>
                <a:lnTo>
                  <a:pt x="2046913" y="315677"/>
                </a:lnTo>
                <a:cubicBezTo>
                  <a:pt x="2046913" y="318693"/>
                  <a:pt x="2046883" y="322192"/>
                  <a:pt x="2046823" y="326174"/>
                </a:cubicBezTo>
                <a:cubicBezTo>
                  <a:pt x="2046762" y="330155"/>
                  <a:pt x="2046672" y="334318"/>
                  <a:pt x="2046551" y="338661"/>
                </a:cubicBezTo>
                <a:cubicBezTo>
                  <a:pt x="2046310" y="349278"/>
                  <a:pt x="2045676" y="358297"/>
                  <a:pt x="2044651" y="365717"/>
                </a:cubicBezTo>
                <a:cubicBezTo>
                  <a:pt x="2043625" y="373137"/>
                  <a:pt x="2041996" y="379772"/>
                  <a:pt x="2039765" y="385624"/>
                </a:cubicBezTo>
                <a:cubicBezTo>
                  <a:pt x="2037533" y="391476"/>
                  <a:pt x="2034576" y="396995"/>
                  <a:pt x="2030897" y="402183"/>
                </a:cubicBezTo>
                <a:cubicBezTo>
                  <a:pt x="2027217" y="407371"/>
                  <a:pt x="2022481" y="413102"/>
                  <a:pt x="2016690" y="419376"/>
                </a:cubicBezTo>
                <a:lnTo>
                  <a:pt x="2006375" y="410870"/>
                </a:lnTo>
                <a:cubicBezTo>
                  <a:pt x="2011804" y="405682"/>
                  <a:pt x="2016268" y="400856"/>
                  <a:pt x="2019767" y="396392"/>
                </a:cubicBezTo>
                <a:cubicBezTo>
                  <a:pt x="2023265" y="391928"/>
                  <a:pt x="2026041" y="387042"/>
                  <a:pt x="2028091" y="381733"/>
                </a:cubicBezTo>
                <a:cubicBezTo>
                  <a:pt x="2030143" y="376424"/>
                  <a:pt x="2031590" y="370332"/>
                  <a:pt x="2032435" y="363455"/>
                </a:cubicBezTo>
                <a:cubicBezTo>
                  <a:pt x="2033279" y="356578"/>
                  <a:pt x="2033823" y="348132"/>
                  <a:pt x="2034064" y="338118"/>
                </a:cubicBezTo>
                <a:lnTo>
                  <a:pt x="2034607" y="315677"/>
                </a:lnTo>
                <a:lnTo>
                  <a:pt x="2001850" y="315677"/>
                </a:lnTo>
                <a:lnTo>
                  <a:pt x="2001850" y="303371"/>
                </a:lnTo>
                <a:lnTo>
                  <a:pt x="2049989" y="303371"/>
                </a:lnTo>
                <a:cubicBezTo>
                  <a:pt x="2049507" y="301440"/>
                  <a:pt x="2048934" y="299359"/>
                  <a:pt x="2048270" y="297127"/>
                </a:cubicBezTo>
                <a:cubicBezTo>
                  <a:pt x="2047607" y="294895"/>
                  <a:pt x="2046913" y="292723"/>
                  <a:pt x="2046189" y="290612"/>
                </a:cubicBezTo>
                <a:cubicBezTo>
                  <a:pt x="2045465" y="288501"/>
                  <a:pt x="2044741" y="286540"/>
                  <a:pt x="2044017" y="284730"/>
                </a:cubicBezTo>
                <a:cubicBezTo>
                  <a:pt x="2043293" y="282921"/>
                  <a:pt x="2042630" y="281352"/>
                  <a:pt x="2042027" y="280025"/>
                </a:cubicBezTo>
                <a:close/>
                <a:moveTo>
                  <a:pt x="282683" y="277672"/>
                </a:moveTo>
                <a:cubicBezTo>
                  <a:pt x="283166" y="278879"/>
                  <a:pt x="283739" y="280508"/>
                  <a:pt x="284402" y="282559"/>
                </a:cubicBezTo>
                <a:cubicBezTo>
                  <a:pt x="285066" y="284610"/>
                  <a:pt x="285760" y="286872"/>
                  <a:pt x="286484" y="289345"/>
                </a:cubicBezTo>
                <a:cubicBezTo>
                  <a:pt x="287208" y="291819"/>
                  <a:pt x="287962" y="294352"/>
                  <a:pt x="288746" y="296946"/>
                </a:cubicBezTo>
                <a:cubicBezTo>
                  <a:pt x="289530" y="299540"/>
                  <a:pt x="290284" y="301983"/>
                  <a:pt x="291008" y="304276"/>
                </a:cubicBezTo>
                <a:lnTo>
                  <a:pt x="338243" y="304276"/>
                </a:lnTo>
                <a:lnTo>
                  <a:pt x="338243" y="316944"/>
                </a:lnTo>
                <a:lnTo>
                  <a:pt x="318516" y="316944"/>
                </a:lnTo>
                <a:cubicBezTo>
                  <a:pt x="315741" y="327079"/>
                  <a:pt x="312454" y="336308"/>
                  <a:pt x="308653" y="344633"/>
                </a:cubicBezTo>
                <a:cubicBezTo>
                  <a:pt x="304853" y="352958"/>
                  <a:pt x="300238" y="360740"/>
                  <a:pt x="294808" y="367979"/>
                </a:cubicBezTo>
                <a:cubicBezTo>
                  <a:pt x="302047" y="374494"/>
                  <a:pt x="308955" y="380828"/>
                  <a:pt x="315530" y="386981"/>
                </a:cubicBezTo>
                <a:cubicBezTo>
                  <a:pt x="322106" y="393134"/>
                  <a:pt x="327505" y="398443"/>
                  <a:pt x="331727" y="402907"/>
                </a:cubicBezTo>
                <a:lnTo>
                  <a:pt x="322860" y="414670"/>
                </a:lnTo>
                <a:cubicBezTo>
                  <a:pt x="318396" y="409844"/>
                  <a:pt x="312936" y="404234"/>
                  <a:pt x="306481" y="397840"/>
                </a:cubicBezTo>
                <a:cubicBezTo>
                  <a:pt x="300027" y="391445"/>
                  <a:pt x="293180" y="384870"/>
                  <a:pt x="285941" y="378114"/>
                </a:cubicBezTo>
                <a:cubicBezTo>
                  <a:pt x="279788" y="384629"/>
                  <a:pt x="272639" y="390782"/>
                  <a:pt x="264495" y="396573"/>
                </a:cubicBezTo>
                <a:cubicBezTo>
                  <a:pt x="256351" y="402364"/>
                  <a:pt x="246971" y="408035"/>
                  <a:pt x="236354" y="413585"/>
                </a:cubicBezTo>
                <a:lnTo>
                  <a:pt x="228753" y="401459"/>
                </a:lnTo>
                <a:cubicBezTo>
                  <a:pt x="248781" y="391445"/>
                  <a:pt x="264586" y="380647"/>
                  <a:pt x="276168" y="369065"/>
                </a:cubicBezTo>
                <a:cubicBezTo>
                  <a:pt x="269170" y="362791"/>
                  <a:pt x="262444" y="356909"/>
                  <a:pt x="255989" y="351420"/>
                </a:cubicBezTo>
                <a:cubicBezTo>
                  <a:pt x="249535" y="345930"/>
                  <a:pt x="243834" y="341436"/>
                  <a:pt x="238887" y="337937"/>
                </a:cubicBezTo>
                <a:lnTo>
                  <a:pt x="247031" y="328164"/>
                </a:lnTo>
                <a:cubicBezTo>
                  <a:pt x="251857" y="331663"/>
                  <a:pt x="257558" y="336157"/>
                  <a:pt x="264133" y="341647"/>
                </a:cubicBezTo>
                <a:cubicBezTo>
                  <a:pt x="270709" y="347137"/>
                  <a:pt x="277616" y="352958"/>
                  <a:pt x="284855" y="359111"/>
                </a:cubicBezTo>
                <a:cubicBezTo>
                  <a:pt x="289681" y="352958"/>
                  <a:pt x="293723" y="346413"/>
                  <a:pt x="296980" y="339475"/>
                </a:cubicBezTo>
                <a:cubicBezTo>
                  <a:pt x="300238" y="332538"/>
                  <a:pt x="302892" y="325028"/>
                  <a:pt x="304943" y="316944"/>
                </a:cubicBezTo>
                <a:lnTo>
                  <a:pt x="232553" y="316944"/>
                </a:lnTo>
                <a:lnTo>
                  <a:pt x="232553" y="304276"/>
                </a:lnTo>
                <a:lnTo>
                  <a:pt x="277073" y="304276"/>
                </a:lnTo>
                <a:cubicBezTo>
                  <a:pt x="275746" y="300053"/>
                  <a:pt x="274419" y="295710"/>
                  <a:pt x="273091" y="291246"/>
                </a:cubicBezTo>
                <a:cubicBezTo>
                  <a:pt x="271764" y="286781"/>
                  <a:pt x="270618" y="283283"/>
                  <a:pt x="269653" y="280749"/>
                </a:cubicBezTo>
                <a:close/>
                <a:moveTo>
                  <a:pt x="2561377" y="277129"/>
                </a:moveTo>
                <a:cubicBezTo>
                  <a:pt x="2561981" y="278819"/>
                  <a:pt x="2562674" y="280779"/>
                  <a:pt x="2563458" y="283011"/>
                </a:cubicBezTo>
                <a:cubicBezTo>
                  <a:pt x="2564243" y="285243"/>
                  <a:pt x="2565027" y="287596"/>
                  <a:pt x="2565811" y="290069"/>
                </a:cubicBezTo>
                <a:cubicBezTo>
                  <a:pt x="2566595" y="292542"/>
                  <a:pt x="2567319" y="295016"/>
                  <a:pt x="2567983" y="297489"/>
                </a:cubicBezTo>
                <a:cubicBezTo>
                  <a:pt x="2568647" y="299962"/>
                  <a:pt x="2569219" y="302164"/>
                  <a:pt x="2569702" y="304095"/>
                </a:cubicBezTo>
                <a:lnTo>
                  <a:pt x="2635396" y="304095"/>
                </a:lnTo>
                <a:lnTo>
                  <a:pt x="2635396" y="317306"/>
                </a:lnTo>
                <a:lnTo>
                  <a:pt x="2539841" y="317306"/>
                </a:lnTo>
                <a:cubicBezTo>
                  <a:pt x="2539600" y="320443"/>
                  <a:pt x="2539389" y="324123"/>
                  <a:pt x="2539208" y="328345"/>
                </a:cubicBezTo>
                <a:cubicBezTo>
                  <a:pt x="2539027" y="332568"/>
                  <a:pt x="2538816" y="336670"/>
                  <a:pt x="2538575" y="340652"/>
                </a:cubicBezTo>
                <a:cubicBezTo>
                  <a:pt x="2538575" y="341376"/>
                  <a:pt x="2538544" y="342130"/>
                  <a:pt x="2538484" y="342914"/>
                </a:cubicBezTo>
                <a:cubicBezTo>
                  <a:pt x="2538423" y="343698"/>
                  <a:pt x="2538393" y="344452"/>
                  <a:pt x="2538393" y="345176"/>
                </a:cubicBezTo>
                <a:lnTo>
                  <a:pt x="2612593" y="345176"/>
                </a:lnTo>
                <a:cubicBezTo>
                  <a:pt x="2612473" y="346141"/>
                  <a:pt x="2612322" y="348253"/>
                  <a:pt x="2612141" y="351510"/>
                </a:cubicBezTo>
                <a:cubicBezTo>
                  <a:pt x="2611960" y="354768"/>
                  <a:pt x="2611749" y="358629"/>
                  <a:pt x="2611507" y="363093"/>
                </a:cubicBezTo>
                <a:cubicBezTo>
                  <a:pt x="2611266" y="367557"/>
                  <a:pt x="2610995" y="372262"/>
                  <a:pt x="2610693" y="377209"/>
                </a:cubicBezTo>
                <a:cubicBezTo>
                  <a:pt x="2610391" y="382155"/>
                  <a:pt x="2610090" y="386861"/>
                  <a:pt x="2609788" y="391325"/>
                </a:cubicBezTo>
                <a:cubicBezTo>
                  <a:pt x="2609486" y="395789"/>
                  <a:pt x="2609245" y="399680"/>
                  <a:pt x="2609064" y="402998"/>
                </a:cubicBezTo>
                <a:cubicBezTo>
                  <a:pt x="2608883" y="406315"/>
                  <a:pt x="2608732" y="408517"/>
                  <a:pt x="2608612" y="409603"/>
                </a:cubicBezTo>
                <a:cubicBezTo>
                  <a:pt x="2608129" y="415032"/>
                  <a:pt x="2607255" y="419496"/>
                  <a:pt x="2605988" y="422995"/>
                </a:cubicBezTo>
                <a:cubicBezTo>
                  <a:pt x="2604721" y="426494"/>
                  <a:pt x="2602760" y="429329"/>
                  <a:pt x="2600106" y="431501"/>
                </a:cubicBezTo>
                <a:cubicBezTo>
                  <a:pt x="2597451" y="433673"/>
                  <a:pt x="2593953" y="435241"/>
                  <a:pt x="2589609" y="436207"/>
                </a:cubicBezTo>
                <a:cubicBezTo>
                  <a:pt x="2585266" y="437172"/>
                  <a:pt x="2579776" y="437775"/>
                  <a:pt x="2573141" y="438016"/>
                </a:cubicBezTo>
                <a:lnTo>
                  <a:pt x="2559567" y="438740"/>
                </a:lnTo>
                <a:lnTo>
                  <a:pt x="2554319" y="424443"/>
                </a:lnTo>
                <a:lnTo>
                  <a:pt x="2572236" y="423719"/>
                </a:lnTo>
                <a:cubicBezTo>
                  <a:pt x="2576700" y="423599"/>
                  <a:pt x="2580380" y="423206"/>
                  <a:pt x="2583275" y="422543"/>
                </a:cubicBezTo>
                <a:cubicBezTo>
                  <a:pt x="2586171" y="421879"/>
                  <a:pt x="2588463" y="420824"/>
                  <a:pt x="2590152" y="419376"/>
                </a:cubicBezTo>
                <a:cubicBezTo>
                  <a:pt x="2591841" y="417928"/>
                  <a:pt x="2593078" y="415998"/>
                  <a:pt x="2593862" y="413585"/>
                </a:cubicBezTo>
                <a:cubicBezTo>
                  <a:pt x="2594647" y="411172"/>
                  <a:pt x="2595159" y="408095"/>
                  <a:pt x="2595401" y="404355"/>
                </a:cubicBezTo>
                <a:cubicBezTo>
                  <a:pt x="2595401" y="403631"/>
                  <a:pt x="2595491" y="402093"/>
                  <a:pt x="2595672" y="399740"/>
                </a:cubicBezTo>
                <a:cubicBezTo>
                  <a:pt x="2595853" y="397387"/>
                  <a:pt x="2596034" y="394643"/>
                  <a:pt x="2596215" y="391506"/>
                </a:cubicBezTo>
                <a:cubicBezTo>
                  <a:pt x="2596396" y="388369"/>
                  <a:pt x="2596607" y="385021"/>
                  <a:pt x="2596849" y="381462"/>
                </a:cubicBezTo>
                <a:cubicBezTo>
                  <a:pt x="2597089" y="377902"/>
                  <a:pt x="2597301" y="374554"/>
                  <a:pt x="2597482" y="371417"/>
                </a:cubicBezTo>
                <a:cubicBezTo>
                  <a:pt x="2597663" y="368281"/>
                  <a:pt x="2597813" y="365536"/>
                  <a:pt x="2597934" y="363183"/>
                </a:cubicBezTo>
                <a:cubicBezTo>
                  <a:pt x="2598055" y="360830"/>
                  <a:pt x="2598175" y="359292"/>
                  <a:pt x="2598296" y="358568"/>
                </a:cubicBezTo>
                <a:lnTo>
                  <a:pt x="2537127" y="358568"/>
                </a:lnTo>
                <a:cubicBezTo>
                  <a:pt x="2536041" y="367376"/>
                  <a:pt x="2534351" y="375459"/>
                  <a:pt x="2532059" y="382819"/>
                </a:cubicBezTo>
                <a:cubicBezTo>
                  <a:pt x="2529767" y="390179"/>
                  <a:pt x="2526690" y="397176"/>
                  <a:pt x="2522829" y="403812"/>
                </a:cubicBezTo>
                <a:cubicBezTo>
                  <a:pt x="2518969" y="410448"/>
                  <a:pt x="2514203" y="416963"/>
                  <a:pt x="2508533" y="423357"/>
                </a:cubicBezTo>
                <a:cubicBezTo>
                  <a:pt x="2502862" y="429752"/>
                  <a:pt x="2496045" y="436387"/>
                  <a:pt x="2488083" y="443265"/>
                </a:cubicBezTo>
                <a:lnTo>
                  <a:pt x="2477586" y="432768"/>
                </a:lnTo>
                <a:cubicBezTo>
                  <a:pt x="2486393" y="425650"/>
                  <a:pt x="2493723" y="418863"/>
                  <a:pt x="2499575" y="412408"/>
                </a:cubicBezTo>
                <a:cubicBezTo>
                  <a:pt x="2505426" y="405954"/>
                  <a:pt x="2510131" y="399137"/>
                  <a:pt x="2513691" y="391958"/>
                </a:cubicBezTo>
                <a:cubicBezTo>
                  <a:pt x="2517249" y="384779"/>
                  <a:pt x="2519904" y="376937"/>
                  <a:pt x="2521653" y="368431"/>
                </a:cubicBezTo>
                <a:cubicBezTo>
                  <a:pt x="2523403" y="359926"/>
                  <a:pt x="2524639" y="350062"/>
                  <a:pt x="2525363" y="338842"/>
                </a:cubicBezTo>
                <a:lnTo>
                  <a:pt x="2526449" y="317306"/>
                </a:lnTo>
                <a:lnTo>
                  <a:pt x="2481929" y="317306"/>
                </a:lnTo>
                <a:lnTo>
                  <a:pt x="2481929" y="304095"/>
                </a:lnTo>
                <a:lnTo>
                  <a:pt x="2555405" y="304095"/>
                </a:lnTo>
                <a:cubicBezTo>
                  <a:pt x="2554440" y="300113"/>
                  <a:pt x="2553294" y="295860"/>
                  <a:pt x="2551967" y="291336"/>
                </a:cubicBezTo>
                <a:cubicBezTo>
                  <a:pt x="2550639" y="286812"/>
                  <a:pt x="2549373" y="283283"/>
                  <a:pt x="2548166" y="280749"/>
                </a:cubicBezTo>
                <a:close/>
                <a:moveTo>
                  <a:pt x="2161899" y="276587"/>
                </a:moveTo>
                <a:lnTo>
                  <a:pt x="2176558" y="279663"/>
                </a:lnTo>
                <a:cubicBezTo>
                  <a:pt x="2175593" y="283645"/>
                  <a:pt x="2174446" y="288018"/>
                  <a:pt x="2173119" y="292784"/>
                </a:cubicBezTo>
                <a:cubicBezTo>
                  <a:pt x="2171792" y="297549"/>
                  <a:pt x="2170223" y="302466"/>
                  <a:pt x="2168414" y="307533"/>
                </a:cubicBezTo>
                <a:lnTo>
                  <a:pt x="2196465" y="307533"/>
                </a:lnTo>
                <a:lnTo>
                  <a:pt x="2196465" y="434940"/>
                </a:lnTo>
                <a:lnTo>
                  <a:pt x="2134753" y="434940"/>
                </a:lnTo>
                <a:lnTo>
                  <a:pt x="2134753" y="307533"/>
                </a:lnTo>
                <a:lnTo>
                  <a:pt x="2153393" y="307533"/>
                </a:lnTo>
                <a:cubicBezTo>
                  <a:pt x="2155203" y="302707"/>
                  <a:pt x="2156771" y="297700"/>
                  <a:pt x="2158098" y="292512"/>
                </a:cubicBezTo>
                <a:cubicBezTo>
                  <a:pt x="2159425" y="287324"/>
                  <a:pt x="2160692" y="282016"/>
                  <a:pt x="2161899" y="276587"/>
                </a:cubicBezTo>
                <a:close/>
                <a:moveTo>
                  <a:pt x="2223611" y="274958"/>
                </a:moveTo>
                <a:lnTo>
                  <a:pt x="2236822" y="277672"/>
                </a:lnTo>
                <a:cubicBezTo>
                  <a:pt x="2235375" y="282740"/>
                  <a:pt x="2233867" y="287717"/>
                  <a:pt x="2232298" y="292603"/>
                </a:cubicBezTo>
                <a:cubicBezTo>
                  <a:pt x="2230730" y="297489"/>
                  <a:pt x="2229041" y="302345"/>
                  <a:pt x="2227231" y="307171"/>
                </a:cubicBezTo>
                <a:lnTo>
                  <a:pt x="2277542" y="307171"/>
                </a:lnTo>
                <a:cubicBezTo>
                  <a:pt x="2277301" y="322011"/>
                  <a:pt x="2276999" y="336308"/>
                  <a:pt x="2276637" y="350062"/>
                </a:cubicBezTo>
                <a:cubicBezTo>
                  <a:pt x="2276516" y="355974"/>
                  <a:pt x="2276365" y="362007"/>
                  <a:pt x="2276184" y="368160"/>
                </a:cubicBezTo>
                <a:cubicBezTo>
                  <a:pt x="2276003" y="374313"/>
                  <a:pt x="2275823" y="380346"/>
                  <a:pt x="2275641" y="386257"/>
                </a:cubicBezTo>
                <a:cubicBezTo>
                  <a:pt x="2275461" y="392169"/>
                  <a:pt x="2275279" y="397719"/>
                  <a:pt x="2275099" y="402907"/>
                </a:cubicBezTo>
                <a:cubicBezTo>
                  <a:pt x="2274917" y="408095"/>
                  <a:pt x="2274707" y="412680"/>
                  <a:pt x="2274465" y="416661"/>
                </a:cubicBezTo>
                <a:cubicBezTo>
                  <a:pt x="2274224" y="420522"/>
                  <a:pt x="2273741" y="423719"/>
                  <a:pt x="2273017" y="426253"/>
                </a:cubicBezTo>
                <a:cubicBezTo>
                  <a:pt x="2272293" y="428787"/>
                  <a:pt x="2271117" y="430868"/>
                  <a:pt x="2269488" y="432497"/>
                </a:cubicBezTo>
                <a:cubicBezTo>
                  <a:pt x="2267859" y="434125"/>
                  <a:pt x="2265748" y="435332"/>
                  <a:pt x="2263154" y="436116"/>
                </a:cubicBezTo>
                <a:cubicBezTo>
                  <a:pt x="2260560" y="436900"/>
                  <a:pt x="2257273" y="437473"/>
                  <a:pt x="2253291" y="437835"/>
                </a:cubicBezTo>
                <a:lnTo>
                  <a:pt x="2237727" y="439102"/>
                </a:lnTo>
                <a:lnTo>
                  <a:pt x="2233384" y="425348"/>
                </a:lnTo>
                <a:lnTo>
                  <a:pt x="2250938" y="424262"/>
                </a:lnTo>
                <a:cubicBezTo>
                  <a:pt x="2253955" y="424021"/>
                  <a:pt x="2256247" y="423176"/>
                  <a:pt x="2257815" y="421729"/>
                </a:cubicBezTo>
                <a:cubicBezTo>
                  <a:pt x="2259384" y="420281"/>
                  <a:pt x="2260349" y="417204"/>
                  <a:pt x="2260711" y="412499"/>
                </a:cubicBezTo>
                <a:cubicBezTo>
                  <a:pt x="2261073" y="406104"/>
                  <a:pt x="2261405" y="398714"/>
                  <a:pt x="2261707" y="390329"/>
                </a:cubicBezTo>
                <a:cubicBezTo>
                  <a:pt x="2262008" y="381944"/>
                  <a:pt x="2262279" y="373438"/>
                  <a:pt x="2262521" y="364812"/>
                </a:cubicBezTo>
                <a:cubicBezTo>
                  <a:pt x="2262762" y="356185"/>
                  <a:pt x="2262943" y="347921"/>
                  <a:pt x="2263064" y="340018"/>
                </a:cubicBezTo>
                <a:cubicBezTo>
                  <a:pt x="2263185" y="332116"/>
                  <a:pt x="2263305" y="325450"/>
                  <a:pt x="2263426" y="320021"/>
                </a:cubicBezTo>
                <a:lnTo>
                  <a:pt x="2222163" y="320202"/>
                </a:lnTo>
                <a:cubicBezTo>
                  <a:pt x="2220474" y="324183"/>
                  <a:pt x="2218725" y="328104"/>
                  <a:pt x="2216915" y="331965"/>
                </a:cubicBezTo>
                <a:cubicBezTo>
                  <a:pt x="2215105" y="335826"/>
                  <a:pt x="2213175" y="339686"/>
                  <a:pt x="2211124" y="343547"/>
                </a:cubicBezTo>
                <a:lnTo>
                  <a:pt x="2198817" y="337032"/>
                </a:lnTo>
                <a:cubicBezTo>
                  <a:pt x="2204126" y="328104"/>
                  <a:pt x="2208922" y="318181"/>
                  <a:pt x="2213205" y="307262"/>
                </a:cubicBezTo>
                <a:cubicBezTo>
                  <a:pt x="2217488" y="296343"/>
                  <a:pt x="2220957" y="285575"/>
                  <a:pt x="2223611" y="274958"/>
                </a:cubicBezTo>
                <a:close/>
                <a:moveTo>
                  <a:pt x="1931870" y="133559"/>
                </a:moveTo>
                <a:cubicBezTo>
                  <a:pt x="1932594" y="135369"/>
                  <a:pt x="1933348" y="137571"/>
                  <a:pt x="1934132" y="140165"/>
                </a:cubicBezTo>
                <a:cubicBezTo>
                  <a:pt x="1934917" y="142759"/>
                  <a:pt x="1935671" y="145413"/>
                  <a:pt x="1936394" y="148128"/>
                </a:cubicBezTo>
                <a:cubicBezTo>
                  <a:pt x="1937118" y="150842"/>
                  <a:pt x="1937782" y="153497"/>
                  <a:pt x="1938385" y="156091"/>
                </a:cubicBezTo>
                <a:cubicBezTo>
                  <a:pt x="1938988" y="158684"/>
                  <a:pt x="1939471" y="161007"/>
                  <a:pt x="1939833" y="163058"/>
                </a:cubicBezTo>
                <a:lnTo>
                  <a:pt x="1926622" y="167040"/>
                </a:lnTo>
                <a:cubicBezTo>
                  <a:pt x="1926260" y="164747"/>
                  <a:pt x="1925807" y="162183"/>
                  <a:pt x="1925265" y="159348"/>
                </a:cubicBezTo>
                <a:cubicBezTo>
                  <a:pt x="1924721" y="156513"/>
                  <a:pt x="1924148" y="153678"/>
                  <a:pt x="1923545" y="150842"/>
                </a:cubicBezTo>
                <a:cubicBezTo>
                  <a:pt x="1922942" y="148007"/>
                  <a:pt x="1922309" y="145323"/>
                  <a:pt x="1921645" y="142789"/>
                </a:cubicBezTo>
                <a:cubicBezTo>
                  <a:pt x="1920981" y="140255"/>
                  <a:pt x="1920348" y="138084"/>
                  <a:pt x="1919745" y="136274"/>
                </a:cubicBezTo>
                <a:close/>
                <a:moveTo>
                  <a:pt x="1968246" y="132654"/>
                </a:moveTo>
                <a:cubicBezTo>
                  <a:pt x="1969211" y="134464"/>
                  <a:pt x="1970297" y="136575"/>
                  <a:pt x="1971503" y="138988"/>
                </a:cubicBezTo>
                <a:cubicBezTo>
                  <a:pt x="1972710" y="141401"/>
                  <a:pt x="1973886" y="143905"/>
                  <a:pt x="1975033" y="146499"/>
                </a:cubicBezTo>
                <a:cubicBezTo>
                  <a:pt x="1976179" y="149093"/>
                  <a:pt x="1977265" y="151687"/>
                  <a:pt x="1978290" y="154281"/>
                </a:cubicBezTo>
                <a:cubicBezTo>
                  <a:pt x="1979316" y="156875"/>
                  <a:pt x="1980130" y="159137"/>
                  <a:pt x="1980733" y="161067"/>
                </a:cubicBezTo>
                <a:lnTo>
                  <a:pt x="1968246" y="166497"/>
                </a:lnTo>
                <a:cubicBezTo>
                  <a:pt x="1967763" y="164204"/>
                  <a:pt x="1967070" y="161701"/>
                  <a:pt x="1966165" y="158986"/>
                </a:cubicBezTo>
                <a:cubicBezTo>
                  <a:pt x="1965260" y="156271"/>
                  <a:pt x="1964265" y="153557"/>
                  <a:pt x="1963179" y="150842"/>
                </a:cubicBezTo>
                <a:cubicBezTo>
                  <a:pt x="1962093" y="148128"/>
                  <a:pt x="1960977" y="145534"/>
                  <a:pt x="1959831" y="143060"/>
                </a:cubicBezTo>
                <a:cubicBezTo>
                  <a:pt x="1958685" y="140587"/>
                  <a:pt x="1957689" y="138506"/>
                  <a:pt x="1956845" y="136817"/>
                </a:cubicBezTo>
                <a:close/>
                <a:moveTo>
                  <a:pt x="2004260" y="131206"/>
                </a:moveTo>
                <a:cubicBezTo>
                  <a:pt x="2005587" y="132896"/>
                  <a:pt x="2007125" y="134977"/>
                  <a:pt x="2008875" y="137450"/>
                </a:cubicBezTo>
                <a:cubicBezTo>
                  <a:pt x="2010624" y="139923"/>
                  <a:pt x="2012404" y="142487"/>
                  <a:pt x="2014214" y="145142"/>
                </a:cubicBezTo>
                <a:cubicBezTo>
                  <a:pt x="2016023" y="147796"/>
                  <a:pt x="2017713" y="150420"/>
                  <a:pt x="2019281" y="153014"/>
                </a:cubicBezTo>
                <a:cubicBezTo>
                  <a:pt x="2020849" y="155608"/>
                  <a:pt x="2022116" y="157991"/>
                  <a:pt x="2023081" y="160162"/>
                </a:cubicBezTo>
                <a:lnTo>
                  <a:pt x="2011680" y="168487"/>
                </a:lnTo>
                <a:cubicBezTo>
                  <a:pt x="2010715" y="166074"/>
                  <a:pt x="2009478" y="163420"/>
                  <a:pt x="2007970" y="160524"/>
                </a:cubicBezTo>
                <a:cubicBezTo>
                  <a:pt x="2006462" y="157629"/>
                  <a:pt x="2004863" y="154763"/>
                  <a:pt x="2003174" y="151928"/>
                </a:cubicBezTo>
                <a:cubicBezTo>
                  <a:pt x="2001485" y="149093"/>
                  <a:pt x="1999796" y="146378"/>
                  <a:pt x="1998107" y="143784"/>
                </a:cubicBezTo>
                <a:cubicBezTo>
                  <a:pt x="1996418" y="141190"/>
                  <a:pt x="1994910" y="138988"/>
                  <a:pt x="1993583" y="137179"/>
                </a:cubicBezTo>
                <a:close/>
                <a:moveTo>
                  <a:pt x="1889522" y="130483"/>
                </a:moveTo>
                <a:lnTo>
                  <a:pt x="1901104" y="134826"/>
                </a:lnTo>
                <a:cubicBezTo>
                  <a:pt x="1900139" y="137239"/>
                  <a:pt x="1898933" y="139984"/>
                  <a:pt x="1897485" y="143060"/>
                </a:cubicBezTo>
                <a:cubicBezTo>
                  <a:pt x="1896037" y="146137"/>
                  <a:pt x="1894469" y="149244"/>
                  <a:pt x="1892779" y="152381"/>
                </a:cubicBezTo>
                <a:cubicBezTo>
                  <a:pt x="1891090" y="155517"/>
                  <a:pt x="1889401" y="158534"/>
                  <a:pt x="1887712" y="161429"/>
                </a:cubicBezTo>
                <a:cubicBezTo>
                  <a:pt x="1886023" y="164325"/>
                  <a:pt x="1884455" y="166798"/>
                  <a:pt x="1883007" y="168849"/>
                </a:cubicBezTo>
                <a:lnTo>
                  <a:pt x="1870881" y="161791"/>
                </a:lnTo>
                <a:cubicBezTo>
                  <a:pt x="1872209" y="160102"/>
                  <a:pt x="1873747" y="157961"/>
                  <a:pt x="1875496" y="155367"/>
                </a:cubicBezTo>
                <a:cubicBezTo>
                  <a:pt x="1877246" y="152773"/>
                  <a:pt x="1878995" y="150028"/>
                  <a:pt x="1880745" y="147132"/>
                </a:cubicBezTo>
                <a:cubicBezTo>
                  <a:pt x="1882494" y="144237"/>
                  <a:pt x="1884153" y="141341"/>
                  <a:pt x="1885721" y="138445"/>
                </a:cubicBezTo>
                <a:cubicBezTo>
                  <a:pt x="1887290" y="135550"/>
                  <a:pt x="1888557" y="132896"/>
                  <a:pt x="1889522" y="130483"/>
                </a:cubicBezTo>
                <a:close/>
                <a:moveTo>
                  <a:pt x="2765527" y="127768"/>
                </a:moveTo>
                <a:lnTo>
                  <a:pt x="2765527" y="146770"/>
                </a:lnTo>
                <a:lnTo>
                  <a:pt x="2803893" y="146770"/>
                </a:lnTo>
                <a:lnTo>
                  <a:pt x="2803893" y="127768"/>
                </a:lnTo>
                <a:close/>
                <a:moveTo>
                  <a:pt x="3820697" y="126320"/>
                </a:moveTo>
                <a:cubicBezTo>
                  <a:pt x="3824799" y="126320"/>
                  <a:pt x="3827755" y="126984"/>
                  <a:pt x="3829564" y="128311"/>
                </a:cubicBezTo>
                <a:cubicBezTo>
                  <a:pt x="3831374" y="129638"/>
                  <a:pt x="3832279" y="132715"/>
                  <a:pt x="3832279" y="137541"/>
                </a:cubicBezTo>
                <a:cubicBezTo>
                  <a:pt x="3832279" y="142608"/>
                  <a:pt x="3831374" y="145805"/>
                  <a:pt x="3829564" y="147132"/>
                </a:cubicBezTo>
                <a:cubicBezTo>
                  <a:pt x="3827755" y="148459"/>
                  <a:pt x="3824799" y="149123"/>
                  <a:pt x="3820697" y="149123"/>
                </a:cubicBezTo>
                <a:cubicBezTo>
                  <a:pt x="3816474" y="149123"/>
                  <a:pt x="3813488" y="148459"/>
                  <a:pt x="3811738" y="147132"/>
                </a:cubicBezTo>
                <a:cubicBezTo>
                  <a:pt x="3809989" y="145805"/>
                  <a:pt x="3809114" y="142608"/>
                  <a:pt x="3809114" y="137541"/>
                </a:cubicBezTo>
                <a:cubicBezTo>
                  <a:pt x="3809114" y="132715"/>
                  <a:pt x="3809989" y="129638"/>
                  <a:pt x="3811738" y="128311"/>
                </a:cubicBezTo>
                <a:cubicBezTo>
                  <a:pt x="3813488" y="126984"/>
                  <a:pt x="3816474" y="126320"/>
                  <a:pt x="3820697" y="126320"/>
                </a:cubicBezTo>
                <a:close/>
                <a:moveTo>
                  <a:pt x="1548498" y="125053"/>
                </a:moveTo>
                <a:lnTo>
                  <a:pt x="1563519" y="125053"/>
                </a:lnTo>
                <a:cubicBezTo>
                  <a:pt x="1563519" y="128914"/>
                  <a:pt x="1562916" y="133046"/>
                  <a:pt x="1561710" y="137450"/>
                </a:cubicBezTo>
                <a:cubicBezTo>
                  <a:pt x="1560503" y="141854"/>
                  <a:pt x="1558995" y="146167"/>
                  <a:pt x="1557185" y="150390"/>
                </a:cubicBezTo>
                <a:cubicBezTo>
                  <a:pt x="1555375" y="154613"/>
                  <a:pt x="1553324" y="158654"/>
                  <a:pt x="1551032" y="162515"/>
                </a:cubicBezTo>
                <a:cubicBezTo>
                  <a:pt x="1548740" y="166376"/>
                  <a:pt x="1546508" y="169754"/>
                  <a:pt x="1544336" y="172650"/>
                </a:cubicBezTo>
                <a:lnTo>
                  <a:pt x="1531487" y="172650"/>
                </a:lnTo>
                <a:cubicBezTo>
                  <a:pt x="1533900" y="168910"/>
                  <a:pt x="1536162" y="164958"/>
                  <a:pt x="1538273" y="160796"/>
                </a:cubicBezTo>
                <a:cubicBezTo>
                  <a:pt x="1540385" y="156633"/>
                  <a:pt x="1542194" y="152471"/>
                  <a:pt x="1543703" y="148309"/>
                </a:cubicBezTo>
                <a:cubicBezTo>
                  <a:pt x="1545211" y="144146"/>
                  <a:pt x="1546387" y="140074"/>
                  <a:pt x="1547232" y="136093"/>
                </a:cubicBezTo>
                <a:cubicBezTo>
                  <a:pt x="1548076" y="132111"/>
                  <a:pt x="1548498" y="128431"/>
                  <a:pt x="1548498" y="125053"/>
                </a:cubicBezTo>
                <a:close/>
                <a:moveTo>
                  <a:pt x="700773" y="125053"/>
                </a:moveTo>
                <a:lnTo>
                  <a:pt x="715794" y="125053"/>
                </a:lnTo>
                <a:cubicBezTo>
                  <a:pt x="715794" y="128914"/>
                  <a:pt x="715191" y="133046"/>
                  <a:pt x="713985" y="137450"/>
                </a:cubicBezTo>
                <a:cubicBezTo>
                  <a:pt x="712778" y="141854"/>
                  <a:pt x="711270" y="146167"/>
                  <a:pt x="709460" y="150390"/>
                </a:cubicBezTo>
                <a:cubicBezTo>
                  <a:pt x="707651" y="154613"/>
                  <a:pt x="705599" y="158654"/>
                  <a:pt x="703307" y="162515"/>
                </a:cubicBezTo>
                <a:cubicBezTo>
                  <a:pt x="701015" y="166376"/>
                  <a:pt x="698783" y="169754"/>
                  <a:pt x="696611" y="172650"/>
                </a:cubicBezTo>
                <a:lnTo>
                  <a:pt x="683762" y="172650"/>
                </a:lnTo>
                <a:cubicBezTo>
                  <a:pt x="686175" y="168910"/>
                  <a:pt x="688437" y="164958"/>
                  <a:pt x="690548" y="160796"/>
                </a:cubicBezTo>
                <a:cubicBezTo>
                  <a:pt x="692660" y="156633"/>
                  <a:pt x="694470" y="152471"/>
                  <a:pt x="695978" y="148309"/>
                </a:cubicBezTo>
                <a:cubicBezTo>
                  <a:pt x="697486" y="144146"/>
                  <a:pt x="698662" y="140074"/>
                  <a:pt x="699507" y="136093"/>
                </a:cubicBezTo>
                <a:cubicBezTo>
                  <a:pt x="700351" y="132111"/>
                  <a:pt x="700773" y="128431"/>
                  <a:pt x="700773" y="125053"/>
                </a:cubicBezTo>
                <a:close/>
                <a:moveTo>
                  <a:pt x="83611" y="117995"/>
                </a:moveTo>
                <a:lnTo>
                  <a:pt x="93021" y="124148"/>
                </a:lnTo>
                <a:cubicBezTo>
                  <a:pt x="91091" y="127165"/>
                  <a:pt x="88980" y="130362"/>
                  <a:pt x="86687" y="133740"/>
                </a:cubicBezTo>
                <a:cubicBezTo>
                  <a:pt x="84395" y="137118"/>
                  <a:pt x="81982" y="140436"/>
                  <a:pt x="79448" y="143694"/>
                </a:cubicBezTo>
                <a:cubicBezTo>
                  <a:pt x="76915" y="146951"/>
                  <a:pt x="74321" y="150088"/>
                  <a:pt x="71666" y="153104"/>
                </a:cubicBezTo>
                <a:cubicBezTo>
                  <a:pt x="69012" y="156121"/>
                  <a:pt x="66418" y="158835"/>
                  <a:pt x="63884" y="161248"/>
                </a:cubicBezTo>
                <a:lnTo>
                  <a:pt x="55198" y="153285"/>
                </a:lnTo>
                <a:cubicBezTo>
                  <a:pt x="60386" y="148580"/>
                  <a:pt x="65453" y="143121"/>
                  <a:pt x="70399" y="136907"/>
                </a:cubicBezTo>
                <a:cubicBezTo>
                  <a:pt x="75346" y="130694"/>
                  <a:pt x="79750" y="124390"/>
                  <a:pt x="83611" y="117995"/>
                </a:cubicBezTo>
                <a:close/>
                <a:moveTo>
                  <a:pt x="138446" y="117633"/>
                </a:moveTo>
                <a:cubicBezTo>
                  <a:pt x="140738" y="119926"/>
                  <a:pt x="143212" y="122550"/>
                  <a:pt x="145866" y="125506"/>
                </a:cubicBezTo>
                <a:cubicBezTo>
                  <a:pt x="148520" y="128462"/>
                  <a:pt x="151114" y="131508"/>
                  <a:pt x="153648" y="134645"/>
                </a:cubicBezTo>
                <a:cubicBezTo>
                  <a:pt x="156182" y="137782"/>
                  <a:pt x="158625" y="140889"/>
                  <a:pt x="160977" y="143965"/>
                </a:cubicBezTo>
                <a:cubicBezTo>
                  <a:pt x="163330" y="147042"/>
                  <a:pt x="165411" y="149847"/>
                  <a:pt x="167221" y="152381"/>
                </a:cubicBezTo>
                <a:lnTo>
                  <a:pt x="157991" y="160705"/>
                </a:lnTo>
                <a:cubicBezTo>
                  <a:pt x="156182" y="157810"/>
                  <a:pt x="154100" y="154673"/>
                  <a:pt x="151748" y="151295"/>
                </a:cubicBezTo>
                <a:cubicBezTo>
                  <a:pt x="149395" y="147916"/>
                  <a:pt x="146982" y="144599"/>
                  <a:pt x="144509" y="141341"/>
                </a:cubicBezTo>
                <a:cubicBezTo>
                  <a:pt x="142035" y="138084"/>
                  <a:pt x="139562" y="134947"/>
                  <a:pt x="137089" y="131930"/>
                </a:cubicBezTo>
                <a:cubicBezTo>
                  <a:pt x="134615" y="128914"/>
                  <a:pt x="132233" y="126260"/>
                  <a:pt x="129940" y="123967"/>
                </a:cubicBezTo>
                <a:close/>
                <a:moveTo>
                  <a:pt x="3511277" y="110394"/>
                </a:moveTo>
                <a:lnTo>
                  <a:pt x="3522135" y="116367"/>
                </a:lnTo>
                <a:cubicBezTo>
                  <a:pt x="3517189" y="125053"/>
                  <a:pt x="3512242" y="133137"/>
                  <a:pt x="3507295" y="140617"/>
                </a:cubicBezTo>
                <a:cubicBezTo>
                  <a:pt x="3502349" y="148097"/>
                  <a:pt x="3497161" y="154854"/>
                  <a:pt x="3491732" y="160886"/>
                </a:cubicBezTo>
                <a:lnTo>
                  <a:pt x="3481416" y="152200"/>
                </a:lnTo>
                <a:cubicBezTo>
                  <a:pt x="3486845" y="146408"/>
                  <a:pt x="3492214" y="139803"/>
                  <a:pt x="3497523" y="132383"/>
                </a:cubicBezTo>
                <a:cubicBezTo>
                  <a:pt x="3502831" y="124963"/>
                  <a:pt x="3507416" y="117633"/>
                  <a:pt x="3511277" y="110394"/>
                </a:cubicBezTo>
                <a:close/>
                <a:moveTo>
                  <a:pt x="3575161" y="110032"/>
                </a:moveTo>
                <a:cubicBezTo>
                  <a:pt x="3577212" y="112325"/>
                  <a:pt x="3579625" y="115281"/>
                  <a:pt x="3582400" y="118900"/>
                </a:cubicBezTo>
                <a:cubicBezTo>
                  <a:pt x="3585175" y="122520"/>
                  <a:pt x="3587950" y="126320"/>
                  <a:pt x="3590725" y="130302"/>
                </a:cubicBezTo>
                <a:cubicBezTo>
                  <a:pt x="3593500" y="134283"/>
                  <a:pt x="3596124" y="138174"/>
                  <a:pt x="3598597" y="141974"/>
                </a:cubicBezTo>
                <a:cubicBezTo>
                  <a:pt x="3601071" y="145775"/>
                  <a:pt x="3603031" y="149002"/>
                  <a:pt x="3604479" y="151657"/>
                </a:cubicBezTo>
                <a:lnTo>
                  <a:pt x="3594526" y="160705"/>
                </a:lnTo>
                <a:cubicBezTo>
                  <a:pt x="3592957" y="157689"/>
                  <a:pt x="3590936" y="154130"/>
                  <a:pt x="3588463" y="150028"/>
                </a:cubicBezTo>
                <a:cubicBezTo>
                  <a:pt x="3585989" y="145926"/>
                  <a:pt x="3583395" y="141824"/>
                  <a:pt x="3580681" y="137722"/>
                </a:cubicBezTo>
                <a:cubicBezTo>
                  <a:pt x="3577966" y="133619"/>
                  <a:pt x="3575281" y="129728"/>
                  <a:pt x="3572627" y="126049"/>
                </a:cubicBezTo>
                <a:cubicBezTo>
                  <a:pt x="3569973" y="122369"/>
                  <a:pt x="3567560" y="119443"/>
                  <a:pt x="3565389" y="117271"/>
                </a:cubicBezTo>
                <a:close/>
                <a:moveTo>
                  <a:pt x="2125399" y="108042"/>
                </a:moveTo>
                <a:lnTo>
                  <a:pt x="2139153" y="108585"/>
                </a:lnTo>
                <a:lnTo>
                  <a:pt x="2139153" y="120529"/>
                </a:lnTo>
                <a:lnTo>
                  <a:pt x="2186387" y="120529"/>
                </a:lnTo>
                <a:lnTo>
                  <a:pt x="2186387" y="131025"/>
                </a:lnTo>
                <a:lnTo>
                  <a:pt x="2139153" y="131025"/>
                </a:lnTo>
                <a:lnTo>
                  <a:pt x="2139153" y="148942"/>
                </a:lnTo>
                <a:lnTo>
                  <a:pt x="2198694" y="148942"/>
                </a:lnTo>
                <a:lnTo>
                  <a:pt x="2198694" y="159801"/>
                </a:lnTo>
                <a:lnTo>
                  <a:pt x="2066039" y="159801"/>
                </a:lnTo>
                <a:lnTo>
                  <a:pt x="2066039" y="148942"/>
                </a:lnTo>
                <a:lnTo>
                  <a:pt x="2125399" y="148942"/>
                </a:lnTo>
                <a:lnTo>
                  <a:pt x="2125399" y="131025"/>
                </a:lnTo>
                <a:lnTo>
                  <a:pt x="2080698" y="131025"/>
                </a:lnTo>
                <a:lnTo>
                  <a:pt x="2080698" y="120529"/>
                </a:lnTo>
                <a:lnTo>
                  <a:pt x="2125399" y="120529"/>
                </a:lnTo>
                <a:close/>
                <a:moveTo>
                  <a:pt x="2455926" y="100260"/>
                </a:moveTo>
                <a:cubicBezTo>
                  <a:pt x="2458459" y="101104"/>
                  <a:pt x="2461385" y="102160"/>
                  <a:pt x="2464703" y="103427"/>
                </a:cubicBezTo>
                <a:cubicBezTo>
                  <a:pt x="2468021" y="104694"/>
                  <a:pt x="2471279" y="105991"/>
                  <a:pt x="2474476" y="107318"/>
                </a:cubicBezTo>
                <a:cubicBezTo>
                  <a:pt x="2477673" y="108645"/>
                  <a:pt x="2480659" y="110002"/>
                  <a:pt x="2483434" y="111390"/>
                </a:cubicBezTo>
                <a:cubicBezTo>
                  <a:pt x="2486209" y="112777"/>
                  <a:pt x="2488381" y="113954"/>
                  <a:pt x="2489949" y="114919"/>
                </a:cubicBezTo>
                <a:lnTo>
                  <a:pt x="2485425" y="126139"/>
                </a:lnTo>
                <a:cubicBezTo>
                  <a:pt x="2483012" y="124812"/>
                  <a:pt x="2480388" y="123394"/>
                  <a:pt x="2477553" y="121886"/>
                </a:cubicBezTo>
                <a:cubicBezTo>
                  <a:pt x="2474717" y="120378"/>
                  <a:pt x="2471761" y="118900"/>
                  <a:pt x="2468685" y="117452"/>
                </a:cubicBezTo>
                <a:cubicBezTo>
                  <a:pt x="2465608" y="116005"/>
                  <a:pt x="2462561" y="114617"/>
                  <a:pt x="2459545" y="113290"/>
                </a:cubicBezTo>
                <a:cubicBezTo>
                  <a:pt x="2456529" y="111963"/>
                  <a:pt x="2453754" y="110817"/>
                  <a:pt x="2451221" y="109851"/>
                </a:cubicBezTo>
                <a:close/>
                <a:moveTo>
                  <a:pt x="2430047" y="98812"/>
                </a:moveTo>
                <a:lnTo>
                  <a:pt x="2426065" y="127949"/>
                </a:lnTo>
                <a:lnTo>
                  <a:pt x="2511304" y="127949"/>
                </a:lnTo>
                <a:cubicBezTo>
                  <a:pt x="2511545" y="124209"/>
                  <a:pt x="2511757" y="119775"/>
                  <a:pt x="2511938" y="114647"/>
                </a:cubicBezTo>
                <a:cubicBezTo>
                  <a:pt x="2512119" y="109520"/>
                  <a:pt x="2512330" y="104241"/>
                  <a:pt x="2512571" y="98812"/>
                </a:cubicBezTo>
                <a:close/>
                <a:moveTo>
                  <a:pt x="3133515" y="98269"/>
                </a:moveTo>
                <a:lnTo>
                  <a:pt x="3133515" y="117995"/>
                </a:lnTo>
                <a:lnTo>
                  <a:pt x="3212240" y="117995"/>
                </a:lnTo>
                <a:lnTo>
                  <a:pt x="3212240" y="98269"/>
                </a:lnTo>
                <a:close/>
                <a:moveTo>
                  <a:pt x="2765527" y="98088"/>
                </a:moveTo>
                <a:lnTo>
                  <a:pt x="2765527" y="116909"/>
                </a:lnTo>
                <a:lnTo>
                  <a:pt x="2803893" y="116909"/>
                </a:lnTo>
                <a:lnTo>
                  <a:pt x="2803893" y="98088"/>
                </a:lnTo>
                <a:close/>
                <a:moveTo>
                  <a:pt x="2922251" y="95011"/>
                </a:moveTo>
                <a:lnTo>
                  <a:pt x="3070108" y="95011"/>
                </a:lnTo>
                <a:lnTo>
                  <a:pt x="3070108" y="107680"/>
                </a:lnTo>
                <a:lnTo>
                  <a:pt x="2992288" y="107680"/>
                </a:lnTo>
                <a:cubicBezTo>
                  <a:pt x="2987341" y="114436"/>
                  <a:pt x="2982033" y="121042"/>
                  <a:pt x="2976362" y="127496"/>
                </a:cubicBezTo>
                <a:cubicBezTo>
                  <a:pt x="2970692" y="133951"/>
                  <a:pt x="2965323" y="139531"/>
                  <a:pt x="2960256" y="144237"/>
                </a:cubicBezTo>
                <a:cubicBezTo>
                  <a:pt x="2963031" y="144237"/>
                  <a:pt x="2967314" y="144146"/>
                  <a:pt x="2973105" y="143965"/>
                </a:cubicBezTo>
                <a:cubicBezTo>
                  <a:pt x="2978896" y="143784"/>
                  <a:pt x="2985230" y="143543"/>
                  <a:pt x="2992107" y="143241"/>
                </a:cubicBezTo>
                <a:cubicBezTo>
                  <a:pt x="2998984" y="142940"/>
                  <a:pt x="3005952" y="142668"/>
                  <a:pt x="3013010" y="142427"/>
                </a:cubicBezTo>
                <a:cubicBezTo>
                  <a:pt x="3020068" y="142186"/>
                  <a:pt x="3026251" y="141944"/>
                  <a:pt x="3031560" y="141703"/>
                </a:cubicBezTo>
                <a:cubicBezTo>
                  <a:pt x="3028182" y="137601"/>
                  <a:pt x="3024864" y="133800"/>
                  <a:pt x="3021606" y="130302"/>
                </a:cubicBezTo>
                <a:cubicBezTo>
                  <a:pt x="3018349" y="126803"/>
                  <a:pt x="3015453" y="123847"/>
                  <a:pt x="3012919" y="121434"/>
                </a:cubicBezTo>
                <a:lnTo>
                  <a:pt x="3022873" y="113471"/>
                </a:lnTo>
                <a:cubicBezTo>
                  <a:pt x="3025407" y="115884"/>
                  <a:pt x="3028423" y="118930"/>
                  <a:pt x="3031921" y="122610"/>
                </a:cubicBezTo>
                <a:cubicBezTo>
                  <a:pt x="3035421" y="126290"/>
                  <a:pt x="3038919" y="130181"/>
                  <a:pt x="3042418" y="134283"/>
                </a:cubicBezTo>
                <a:cubicBezTo>
                  <a:pt x="3045917" y="138385"/>
                  <a:pt x="3049265" y="142457"/>
                  <a:pt x="3052462" y="146499"/>
                </a:cubicBezTo>
                <a:cubicBezTo>
                  <a:pt x="3055660" y="150541"/>
                  <a:pt x="3058284" y="154070"/>
                  <a:pt x="3060335" y="157086"/>
                </a:cubicBezTo>
                <a:lnTo>
                  <a:pt x="3050381" y="167763"/>
                </a:lnTo>
                <a:cubicBezTo>
                  <a:pt x="3049175" y="165712"/>
                  <a:pt x="3047787" y="163510"/>
                  <a:pt x="3046219" y="161158"/>
                </a:cubicBezTo>
                <a:cubicBezTo>
                  <a:pt x="3044651" y="158805"/>
                  <a:pt x="3042901" y="156362"/>
                  <a:pt x="3040971" y="153828"/>
                </a:cubicBezTo>
                <a:cubicBezTo>
                  <a:pt x="3037592" y="153949"/>
                  <a:pt x="3033400" y="154100"/>
                  <a:pt x="3028393" y="154281"/>
                </a:cubicBezTo>
                <a:cubicBezTo>
                  <a:pt x="3023386" y="154462"/>
                  <a:pt x="3017987" y="154643"/>
                  <a:pt x="3012195" y="154824"/>
                </a:cubicBezTo>
                <a:cubicBezTo>
                  <a:pt x="3006404" y="155005"/>
                  <a:pt x="3000493" y="155216"/>
                  <a:pt x="2994460" y="155457"/>
                </a:cubicBezTo>
                <a:cubicBezTo>
                  <a:pt x="2988427" y="155698"/>
                  <a:pt x="2982787" y="155940"/>
                  <a:pt x="2977539" y="156181"/>
                </a:cubicBezTo>
                <a:cubicBezTo>
                  <a:pt x="2972290" y="156422"/>
                  <a:pt x="2967615" y="156664"/>
                  <a:pt x="2963513" y="156905"/>
                </a:cubicBezTo>
                <a:cubicBezTo>
                  <a:pt x="2959411" y="157146"/>
                  <a:pt x="2956395" y="157327"/>
                  <a:pt x="2954465" y="157448"/>
                </a:cubicBezTo>
                <a:cubicBezTo>
                  <a:pt x="2950965" y="157689"/>
                  <a:pt x="2947768" y="157961"/>
                  <a:pt x="2944873" y="158262"/>
                </a:cubicBezTo>
                <a:cubicBezTo>
                  <a:pt x="2941977" y="158564"/>
                  <a:pt x="2939263" y="158956"/>
                  <a:pt x="2936729" y="159439"/>
                </a:cubicBezTo>
                <a:lnTo>
                  <a:pt x="2934014" y="146951"/>
                </a:lnTo>
                <a:cubicBezTo>
                  <a:pt x="2936789" y="145986"/>
                  <a:pt x="2938870" y="145051"/>
                  <a:pt x="2940258" y="144146"/>
                </a:cubicBezTo>
                <a:cubicBezTo>
                  <a:pt x="2941645" y="143241"/>
                  <a:pt x="2943365" y="142065"/>
                  <a:pt x="2945416" y="140617"/>
                </a:cubicBezTo>
                <a:cubicBezTo>
                  <a:pt x="2947708" y="138687"/>
                  <a:pt x="2950151" y="136425"/>
                  <a:pt x="2952745" y="133831"/>
                </a:cubicBezTo>
                <a:cubicBezTo>
                  <a:pt x="2955339" y="131237"/>
                  <a:pt x="2957933" y="128492"/>
                  <a:pt x="2960527" y="125596"/>
                </a:cubicBezTo>
                <a:cubicBezTo>
                  <a:pt x="2963121" y="122701"/>
                  <a:pt x="2965685" y="119715"/>
                  <a:pt x="2968219" y="116638"/>
                </a:cubicBezTo>
                <a:cubicBezTo>
                  <a:pt x="2970752" y="113561"/>
                  <a:pt x="2973105" y="110575"/>
                  <a:pt x="2975277" y="107680"/>
                </a:cubicBezTo>
                <a:lnTo>
                  <a:pt x="2922251" y="107680"/>
                </a:lnTo>
                <a:close/>
                <a:moveTo>
                  <a:pt x="22441" y="95011"/>
                </a:moveTo>
                <a:lnTo>
                  <a:pt x="28594" y="96821"/>
                </a:lnTo>
                <a:lnTo>
                  <a:pt x="34566" y="98450"/>
                </a:lnTo>
                <a:cubicBezTo>
                  <a:pt x="33481" y="102793"/>
                  <a:pt x="32274" y="107650"/>
                  <a:pt x="30947" y="113018"/>
                </a:cubicBezTo>
                <a:cubicBezTo>
                  <a:pt x="29620" y="118387"/>
                  <a:pt x="28202" y="123937"/>
                  <a:pt x="26694" y="129668"/>
                </a:cubicBezTo>
                <a:cubicBezTo>
                  <a:pt x="25186" y="135399"/>
                  <a:pt x="23557" y="141220"/>
                  <a:pt x="21808" y="147132"/>
                </a:cubicBezTo>
                <a:cubicBezTo>
                  <a:pt x="20058" y="153044"/>
                  <a:pt x="18218" y="158715"/>
                  <a:pt x="16288" y="164144"/>
                </a:cubicBezTo>
                <a:lnTo>
                  <a:pt x="3982" y="160343"/>
                </a:lnTo>
                <a:cubicBezTo>
                  <a:pt x="7842" y="149847"/>
                  <a:pt x="11371" y="138777"/>
                  <a:pt x="14569" y="127135"/>
                </a:cubicBezTo>
                <a:cubicBezTo>
                  <a:pt x="17766" y="115492"/>
                  <a:pt x="20390" y="104784"/>
                  <a:pt x="22441" y="95011"/>
                </a:cubicBezTo>
                <a:close/>
                <a:moveTo>
                  <a:pt x="89040" y="82343"/>
                </a:moveTo>
                <a:lnTo>
                  <a:pt x="89040" y="98450"/>
                </a:lnTo>
                <a:lnTo>
                  <a:pt x="137541" y="98450"/>
                </a:lnTo>
                <a:lnTo>
                  <a:pt x="137541" y="82343"/>
                </a:lnTo>
                <a:close/>
                <a:moveTo>
                  <a:pt x="2129019" y="74380"/>
                </a:moveTo>
                <a:cubicBezTo>
                  <a:pt x="2124796" y="78603"/>
                  <a:pt x="2120784" y="82343"/>
                  <a:pt x="2116983" y="85601"/>
                </a:cubicBezTo>
                <a:cubicBezTo>
                  <a:pt x="2113183" y="88858"/>
                  <a:pt x="2109171" y="92056"/>
                  <a:pt x="2104949" y="95192"/>
                </a:cubicBezTo>
                <a:cubicBezTo>
                  <a:pt x="2107483" y="95192"/>
                  <a:pt x="2111132" y="95132"/>
                  <a:pt x="2115898" y="95011"/>
                </a:cubicBezTo>
                <a:cubicBezTo>
                  <a:pt x="2120663" y="94891"/>
                  <a:pt x="2125791" y="94740"/>
                  <a:pt x="2131281" y="94559"/>
                </a:cubicBezTo>
                <a:cubicBezTo>
                  <a:pt x="2136770" y="94378"/>
                  <a:pt x="2142230" y="94197"/>
                  <a:pt x="2147659" y="94016"/>
                </a:cubicBezTo>
                <a:cubicBezTo>
                  <a:pt x="2153088" y="93835"/>
                  <a:pt x="2157733" y="93684"/>
                  <a:pt x="2161594" y="93564"/>
                </a:cubicBezTo>
                <a:cubicBezTo>
                  <a:pt x="2158819" y="91030"/>
                  <a:pt x="2156074" y="88677"/>
                  <a:pt x="2153359" y="86506"/>
                </a:cubicBezTo>
                <a:cubicBezTo>
                  <a:pt x="2150645" y="84334"/>
                  <a:pt x="2148262" y="82524"/>
                  <a:pt x="2146211" y="81076"/>
                </a:cubicBezTo>
                <a:lnTo>
                  <a:pt x="2153088" y="74380"/>
                </a:lnTo>
                <a:close/>
                <a:moveTo>
                  <a:pt x="3133515" y="66417"/>
                </a:moveTo>
                <a:lnTo>
                  <a:pt x="3133515" y="86687"/>
                </a:lnTo>
                <a:lnTo>
                  <a:pt x="3212240" y="86687"/>
                </a:lnTo>
                <a:lnTo>
                  <a:pt x="3212240" y="66417"/>
                </a:lnTo>
                <a:close/>
                <a:moveTo>
                  <a:pt x="952329" y="64246"/>
                </a:moveTo>
                <a:cubicBezTo>
                  <a:pt x="956551" y="67503"/>
                  <a:pt x="961196" y="71274"/>
                  <a:pt x="966264" y="75557"/>
                </a:cubicBezTo>
                <a:cubicBezTo>
                  <a:pt x="971331" y="79840"/>
                  <a:pt x="976429" y="84274"/>
                  <a:pt x="981556" y="88858"/>
                </a:cubicBezTo>
                <a:cubicBezTo>
                  <a:pt x="986684" y="93443"/>
                  <a:pt x="991570" y="97998"/>
                  <a:pt x="996215" y="102522"/>
                </a:cubicBezTo>
                <a:cubicBezTo>
                  <a:pt x="1000860" y="107046"/>
                  <a:pt x="1004872" y="111239"/>
                  <a:pt x="1008250" y="115100"/>
                </a:cubicBezTo>
                <a:lnTo>
                  <a:pt x="998115" y="127406"/>
                </a:lnTo>
                <a:cubicBezTo>
                  <a:pt x="994617" y="123183"/>
                  <a:pt x="990514" y="118629"/>
                  <a:pt x="985809" y="113742"/>
                </a:cubicBezTo>
                <a:cubicBezTo>
                  <a:pt x="981104" y="108856"/>
                  <a:pt x="976278" y="104000"/>
                  <a:pt x="971331" y="99174"/>
                </a:cubicBezTo>
                <a:cubicBezTo>
                  <a:pt x="966384" y="94348"/>
                  <a:pt x="961468" y="89793"/>
                  <a:pt x="956582" y="85510"/>
                </a:cubicBezTo>
                <a:cubicBezTo>
                  <a:pt x="951695" y="81227"/>
                  <a:pt x="947261" y="77517"/>
                  <a:pt x="943280" y="74380"/>
                </a:cubicBezTo>
                <a:close/>
                <a:moveTo>
                  <a:pt x="2075631" y="64065"/>
                </a:moveTo>
                <a:lnTo>
                  <a:pt x="2191274" y="64065"/>
                </a:lnTo>
                <a:lnTo>
                  <a:pt x="2191274" y="74380"/>
                </a:lnTo>
                <a:lnTo>
                  <a:pt x="2156527" y="74380"/>
                </a:lnTo>
                <a:cubicBezTo>
                  <a:pt x="2158940" y="76190"/>
                  <a:pt x="2161685" y="78362"/>
                  <a:pt x="2164761" y="80895"/>
                </a:cubicBezTo>
                <a:cubicBezTo>
                  <a:pt x="2167837" y="83429"/>
                  <a:pt x="2170884" y="86053"/>
                  <a:pt x="2173900" y="88768"/>
                </a:cubicBezTo>
                <a:cubicBezTo>
                  <a:pt x="2176917" y="91482"/>
                  <a:pt x="2179782" y="94167"/>
                  <a:pt x="2182497" y="96821"/>
                </a:cubicBezTo>
                <a:cubicBezTo>
                  <a:pt x="2185211" y="99476"/>
                  <a:pt x="2187473" y="101768"/>
                  <a:pt x="2189283" y="103698"/>
                </a:cubicBezTo>
                <a:lnTo>
                  <a:pt x="2181139" y="113833"/>
                </a:lnTo>
                <a:cubicBezTo>
                  <a:pt x="2179933" y="112264"/>
                  <a:pt x="2178575" y="110636"/>
                  <a:pt x="2177067" y="108947"/>
                </a:cubicBezTo>
                <a:cubicBezTo>
                  <a:pt x="2175559" y="107257"/>
                  <a:pt x="2173900" y="105448"/>
                  <a:pt x="2172091" y="103517"/>
                </a:cubicBezTo>
                <a:cubicBezTo>
                  <a:pt x="2169677" y="103638"/>
                  <a:pt x="2166329" y="103728"/>
                  <a:pt x="2162046" y="103789"/>
                </a:cubicBezTo>
                <a:cubicBezTo>
                  <a:pt x="2157763" y="103849"/>
                  <a:pt x="2153058" y="103940"/>
                  <a:pt x="2147930" y="104060"/>
                </a:cubicBezTo>
                <a:cubicBezTo>
                  <a:pt x="2142803" y="104181"/>
                  <a:pt x="2137494" y="104332"/>
                  <a:pt x="2132005" y="104513"/>
                </a:cubicBezTo>
                <a:cubicBezTo>
                  <a:pt x="2126515" y="104694"/>
                  <a:pt x="2121357" y="104875"/>
                  <a:pt x="2116531" y="105056"/>
                </a:cubicBezTo>
                <a:cubicBezTo>
                  <a:pt x="2111705" y="105237"/>
                  <a:pt x="2107422" y="105387"/>
                  <a:pt x="2103682" y="105508"/>
                </a:cubicBezTo>
                <a:cubicBezTo>
                  <a:pt x="2099942" y="105629"/>
                  <a:pt x="2097287" y="105749"/>
                  <a:pt x="2095719" y="105870"/>
                </a:cubicBezTo>
                <a:cubicBezTo>
                  <a:pt x="2092582" y="105991"/>
                  <a:pt x="2089898" y="106141"/>
                  <a:pt x="2087666" y="106322"/>
                </a:cubicBezTo>
                <a:cubicBezTo>
                  <a:pt x="2085434" y="106503"/>
                  <a:pt x="2083111" y="106715"/>
                  <a:pt x="2080698" y="106956"/>
                </a:cubicBezTo>
                <a:lnTo>
                  <a:pt x="2077983" y="97364"/>
                </a:lnTo>
                <a:cubicBezTo>
                  <a:pt x="2081965" y="96640"/>
                  <a:pt x="2085585" y="95132"/>
                  <a:pt x="2088842" y="92840"/>
                </a:cubicBezTo>
                <a:cubicBezTo>
                  <a:pt x="2092703" y="90185"/>
                  <a:pt x="2096503" y="87320"/>
                  <a:pt x="2100243" y="84243"/>
                </a:cubicBezTo>
                <a:cubicBezTo>
                  <a:pt x="2103984" y="81167"/>
                  <a:pt x="2107724" y="77879"/>
                  <a:pt x="2111464" y="74380"/>
                </a:cubicBezTo>
                <a:lnTo>
                  <a:pt x="2075631" y="74380"/>
                </a:lnTo>
                <a:close/>
                <a:moveTo>
                  <a:pt x="3515621" y="62979"/>
                </a:moveTo>
                <a:lnTo>
                  <a:pt x="3515621" y="89582"/>
                </a:lnTo>
                <a:lnTo>
                  <a:pt x="3573171" y="89582"/>
                </a:lnTo>
                <a:lnTo>
                  <a:pt x="3573171" y="62979"/>
                </a:lnTo>
                <a:close/>
                <a:moveTo>
                  <a:pt x="2458822" y="59359"/>
                </a:moveTo>
                <a:cubicBezTo>
                  <a:pt x="2461597" y="60445"/>
                  <a:pt x="2464643" y="61682"/>
                  <a:pt x="2467961" y="63069"/>
                </a:cubicBezTo>
                <a:cubicBezTo>
                  <a:pt x="2471279" y="64457"/>
                  <a:pt x="2474536" y="65874"/>
                  <a:pt x="2477733" y="67322"/>
                </a:cubicBezTo>
                <a:cubicBezTo>
                  <a:pt x="2480931" y="68770"/>
                  <a:pt x="2483826" y="70158"/>
                  <a:pt x="2486420" y="71485"/>
                </a:cubicBezTo>
                <a:cubicBezTo>
                  <a:pt x="2489014" y="72812"/>
                  <a:pt x="2490975" y="73898"/>
                  <a:pt x="2492302" y="74742"/>
                </a:cubicBezTo>
                <a:lnTo>
                  <a:pt x="2487235" y="85963"/>
                </a:lnTo>
                <a:cubicBezTo>
                  <a:pt x="2485425" y="84877"/>
                  <a:pt x="2483133" y="83610"/>
                  <a:pt x="2480357" y="82162"/>
                </a:cubicBezTo>
                <a:cubicBezTo>
                  <a:pt x="2477583" y="80714"/>
                  <a:pt x="2474627" y="79206"/>
                  <a:pt x="2471490" y="77638"/>
                </a:cubicBezTo>
                <a:cubicBezTo>
                  <a:pt x="2468353" y="76069"/>
                  <a:pt x="2465186" y="74622"/>
                  <a:pt x="2461989" y="73294"/>
                </a:cubicBezTo>
                <a:cubicBezTo>
                  <a:pt x="2458791" y="71967"/>
                  <a:pt x="2455865" y="70821"/>
                  <a:pt x="2453211" y="69856"/>
                </a:cubicBezTo>
                <a:close/>
                <a:moveTo>
                  <a:pt x="2950664" y="59178"/>
                </a:moveTo>
                <a:lnTo>
                  <a:pt x="3042057" y="59178"/>
                </a:lnTo>
                <a:lnTo>
                  <a:pt x="3042057" y="71485"/>
                </a:lnTo>
                <a:lnTo>
                  <a:pt x="2950664" y="71485"/>
                </a:lnTo>
                <a:close/>
                <a:moveTo>
                  <a:pt x="2435476" y="58093"/>
                </a:moveTo>
                <a:lnTo>
                  <a:pt x="2431675" y="86687"/>
                </a:lnTo>
                <a:lnTo>
                  <a:pt x="2513295" y="86687"/>
                </a:lnTo>
                <a:cubicBezTo>
                  <a:pt x="2513537" y="79568"/>
                  <a:pt x="2513778" y="73355"/>
                  <a:pt x="2514019" y="68046"/>
                </a:cubicBezTo>
                <a:cubicBezTo>
                  <a:pt x="2514260" y="62738"/>
                  <a:pt x="2514381" y="59420"/>
                  <a:pt x="2514381" y="58093"/>
                </a:cubicBezTo>
                <a:close/>
                <a:moveTo>
                  <a:pt x="89040" y="56283"/>
                </a:moveTo>
                <a:lnTo>
                  <a:pt x="89040" y="71304"/>
                </a:lnTo>
                <a:lnTo>
                  <a:pt x="137541" y="71304"/>
                </a:lnTo>
                <a:lnTo>
                  <a:pt x="137541" y="56283"/>
                </a:lnTo>
                <a:close/>
                <a:moveTo>
                  <a:pt x="3503133" y="51216"/>
                </a:moveTo>
                <a:lnTo>
                  <a:pt x="3585839" y="51216"/>
                </a:lnTo>
                <a:lnTo>
                  <a:pt x="3585839" y="101708"/>
                </a:lnTo>
                <a:lnTo>
                  <a:pt x="3552539" y="101708"/>
                </a:lnTo>
                <a:lnTo>
                  <a:pt x="3552539" y="144961"/>
                </a:lnTo>
                <a:cubicBezTo>
                  <a:pt x="3552539" y="148339"/>
                  <a:pt x="3552237" y="151174"/>
                  <a:pt x="3551634" y="153466"/>
                </a:cubicBezTo>
                <a:cubicBezTo>
                  <a:pt x="3551031" y="155759"/>
                  <a:pt x="3549915" y="157629"/>
                  <a:pt x="3548286" y="159077"/>
                </a:cubicBezTo>
                <a:cubicBezTo>
                  <a:pt x="3546658" y="160524"/>
                  <a:pt x="3544486" y="161610"/>
                  <a:pt x="3541771" y="162334"/>
                </a:cubicBezTo>
                <a:cubicBezTo>
                  <a:pt x="3539057" y="163058"/>
                  <a:pt x="3535588" y="163541"/>
                  <a:pt x="3531365" y="163782"/>
                </a:cubicBezTo>
                <a:lnTo>
                  <a:pt x="3523041" y="164506"/>
                </a:lnTo>
                <a:lnTo>
                  <a:pt x="3519059" y="151657"/>
                </a:lnTo>
                <a:lnTo>
                  <a:pt x="3528470" y="150933"/>
                </a:lnTo>
                <a:cubicBezTo>
                  <a:pt x="3533175" y="150571"/>
                  <a:pt x="3536131" y="149636"/>
                  <a:pt x="3537337" y="148128"/>
                </a:cubicBezTo>
                <a:cubicBezTo>
                  <a:pt x="3538543" y="146620"/>
                  <a:pt x="3539147" y="143935"/>
                  <a:pt x="3539147" y="140074"/>
                </a:cubicBezTo>
                <a:lnTo>
                  <a:pt x="3539147" y="101708"/>
                </a:lnTo>
                <a:lnTo>
                  <a:pt x="3503133" y="101708"/>
                </a:lnTo>
                <a:close/>
                <a:moveTo>
                  <a:pt x="2298116" y="49768"/>
                </a:moveTo>
                <a:lnTo>
                  <a:pt x="2298116" y="99536"/>
                </a:lnTo>
                <a:lnTo>
                  <a:pt x="2344988" y="99536"/>
                </a:lnTo>
                <a:lnTo>
                  <a:pt x="2344988" y="49768"/>
                </a:lnTo>
                <a:close/>
                <a:moveTo>
                  <a:pt x="2237489" y="49768"/>
                </a:moveTo>
                <a:lnTo>
                  <a:pt x="2237489" y="99536"/>
                </a:lnTo>
                <a:lnTo>
                  <a:pt x="2283638" y="99536"/>
                </a:lnTo>
                <a:lnTo>
                  <a:pt x="2283638" y="49768"/>
                </a:lnTo>
                <a:close/>
                <a:moveTo>
                  <a:pt x="3820697" y="49225"/>
                </a:moveTo>
                <a:cubicBezTo>
                  <a:pt x="3824799" y="49225"/>
                  <a:pt x="3827755" y="49888"/>
                  <a:pt x="3829564" y="51216"/>
                </a:cubicBezTo>
                <a:cubicBezTo>
                  <a:pt x="3831374" y="52543"/>
                  <a:pt x="3832279" y="55680"/>
                  <a:pt x="3832279" y="60626"/>
                </a:cubicBezTo>
                <a:cubicBezTo>
                  <a:pt x="3832279" y="65573"/>
                  <a:pt x="3831374" y="68710"/>
                  <a:pt x="3829564" y="70037"/>
                </a:cubicBezTo>
                <a:cubicBezTo>
                  <a:pt x="3827755" y="71364"/>
                  <a:pt x="3824799" y="72028"/>
                  <a:pt x="3820697" y="72028"/>
                </a:cubicBezTo>
                <a:cubicBezTo>
                  <a:pt x="3816474" y="72028"/>
                  <a:pt x="3813488" y="71364"/>
                  <a:pt x="3811738" y="70037"/>
                </a:cubicBezTo>
                <a:cubicBezTo>
                  <a:pt x="3809989" y="68710"/>
                  <a:pt x="3809114" y="65573"/>
                  <a:pt x="3809114" y="60626"/>
                </a:cubicBezTo>
                <a:cubicBezTo>
                  <a:pt x="3809114" y="55680"/>
                  <a:pt x="3809989" y="52543"/>
                  <a:pt x="3811738" y="51216"/>
                </a:cubicBezTo>
                <a:cubicBezTo>
                  <a:pt x="3813488" y="49888"/>
                  <a:pt x="3816474" y="49225"/>
                  <a:pt x="3820697" y="49225"/>
                </a:cubicBezTo>
                <a:close/>
                <a:moveTo>
                  <a:pt x="7239" y="47234"/>
                </a:moveTo>
                <a:cubicBezTo>
                  <a:pt x="9532" y="48682"/>
                  <a:pt x="12095" y="50401"/>
                  <a:pt x="14931" y="52392"/>
                </a:cubicBezTo>
                <a:cubicBezTo>
                  <a:pt x="17766" y="54383"/>
                  <a:pt x="20631" y="56524"/>
                  <a:pt x="23527" y="58816"/>
                </a:cubicBezTo>
                <a:cubicBezTo>
                  <a:pt x="26423" y="61109"/>
                  <a:pt x="29228" y="63371"/>
                  <a:pt x="31942" y="65603"/>
                </a:cubicBezTo>
                <a:cubicBezTo>
                  <a:pt x="34657" y="67835"/>
                  <a:pt x="37040" y="69916"/>
                  <a:pt x="39091" y="71847"/>
                </a:cubicBezTo>
                <a:lnTo>
                  <a:pt x="31671" y="83248"/>
                </a:lnTo>
                <a:cubicBezTo>
                  <a:pt x="29620" y="81076"/>
                  <a:pt x="27207" y="78754"/>
                  <a:pt x="24432" y="76281"/>
                </a:cubicBezTo>
                <a:cubicBezTo>
                  <a:pt x="21657" y="73807"/>
                  <a:pt x="18822" y="71364"/>
                  <a:pt x="15926" y="68951"/>
                </a:cubicBezTo>
                <a:cubicBezTo>
                  <a:pt x="13030" y="66538"/>
                  <a:pt x="10195" y="64276"/>
                  <a:pt x="7420" y="62164"/>
                </a:cubicBezTo>
                <a:cubicBezTo>
                  <a:pt x="4645" y="60053"/>
                  <a:pt x="2172" y="58334"/>
                  <a:pt x="0" y="57007"/>
                </a:cubicBezTo>
                <a:close/>
                <a:moveTo>
                  <a:pt x="2423351" y="45786"/>
                </a:moveTo>
                <a:lnTo>
                  <a:pt x="2528135" y="45786"/>
                </a:lnTo>
                <a:cubicBezTo>
                  <a:pt x="2528135" y="46389"/>
                  <a:pt x="2528105" y="47928"/>
                  <a:pt x="2528045" y="50401"/>
                </a:cubicBezTo>
                <a:cubicBezTo>
                  <a:pt x="2527984" y="52874"/>
                  <a:pt x="2527863" y="55951"/>
                  <a:pt x="2527683" y="59631"/>
                </a:cubicBezTo>
                <a:cubicBezTo>
                  <a:pt x="2527501" y="63311"/>
                  <a:pt x="2527321" y="67473"/>
                  <a:pt x="2527140" y="72118"/>
                </a:cubicBezTo>
                <a:cubicBezTo>
                  <a:pt x="2526959" y="76763"/>
                  <a:pt x="2526747" y="81619"/>
                  <a:pt x="2526506" y="86687"/>
                </a:cubicBezTo>
                <a:lnTo>
                  <a:pt x="2553471" y="86687"/>
                </a:lnTo>
                <a:lnTo>
                  <a:pt x="2553471" y="98812"/>
                </a:lnTo>
                <a:lnTo>
                  <a:pt x="2526144" y="98812"/>
                </a:lnTo>
                <a:cubicBezTo>
                  <a:pt x="2525903" y="104241"/>
                  <a:pt x="2525692" y="109489"/>
                  <a:pt x="2525511" y="114557"/>
                </a:cubicBezTo>
                <a:cubicBezTo>
                  <a:pt x="2525330" y="119624"/>
                  <a:pt x="2525119" y="124088"/>
                  <a:pt x="2524877" y="127949"/>
                </a:cubicBezTo>
                <a:lnTo>
                  <a:pt x="2545327" y="127949"/>
                </a:lnTo>
                <a:lnTo>
                  <a:pt x="2545327" y="140255"/>
                </a:lnTo>
                <a:lnTo>
                  <a:pt x="2524335" y="140255"/>
                </a:lnTo>
                <a:lnTo>
                  <a:pt x="2524335" y="141160"/>
                </a:lnTo>
                <a:cubicBezTo>
                  <a:pt x="2524093" y="145383"/>
                  <a:pt x="2523611" y="148882"/>
                  <a:pt x="2522887" y="151657"/>
                </a:cubicBezTo>
                <a:cubicBezTo>
                  <a:pt x="2522163" y="154432"/>
                  <a:pt x="2521077" y="156724"/>
                  <a:pt x="2519629" y="158534"/>
                </a:cubicBezTo>
                <a:cubicBezTo>
                  <a:pt x="2518181" y="160343"/>
                  <a:pt x="2516311" y="161701"/>
                  <a:pt x="2514019" y="162606"/>
                </a:cubicBezTo>
                <a:cubicBezTo>
                  <a:pt x="2511727" y="163510"/>
                  <a:pt x="2508891" y="164084"/>
                  <a:pt x="2505513" y="164325"/>
                </a:cubicBezTo>
                <a:lnTo>
                  <a:pt x="2485787" y="165954"/>
                </a:lnTo>
                <a:lnTo>
                  <a:pt x="2481263" y="153104"/>
                </a:lnTo>
                <a:lnTo>
                  <a:pt x="2501893" y="151657"/>
                </a:lnTo>
                <a:cubicBezTo>
                  <a:pt x="2505031" y="151415"/>
                  <a:pt x="2507172" y="150571"/>
                  <a:pt x="2508318" y="149123"/>
                </a:cubicBezTo>
                <a:cubicBezTo>
                  <a:pt x="2509465" y="147675"/>
                  <a:pt x="2510219" y="144719"/>
                  <a:pt x="2510581" y="140255"/>
                </a:cubicBezTo>
                <a:lnTo>
                  <a:pt x="2411768" y="140255"/>
                </a:lnTo>
                <a:lnTo>
                  <a:pt x="2416835" y="98812"/>
                </a:lnTo>
                <a:lnTo>
                  <a:pt x="2391137" y="98812"/>
                </a:lnTo>
                <a:lnTo>
                  <a:pt x="2391137" y="86687"/>
                </a:lnTo>
                <a:lnTo>
                  <a:pt x="2418283" y="86687"/>
                </a:lnTo>
                <a:close/>
                <a:moveTo>
                  <a:pt x="1722120" y="40719"/>
                </a:moveTo>
                <a:lnTo>
                  <a:pt x="1736055" y="44881"/>
                </a:lnTo>
                <a:cubicBezTo>
                  <a:pt x="1734487" y="50914"/>
                  <a:pt x="1732315" y="57972"/>
                  <a:pt x="1729540" y="66055"/>
                </a:cubicBezTo>
                <a:cubicBezTo>
                  <a:pt x="1726765" y="74139"/>
                  <a:pt x="1723598" y="82373"/>
                  <a:pt x="1720039" y="90759"/>
                </a:cubicBezTo>
                <a:cubicBezTo>
                  <a:pt x="1716480" y="99144"/>
                  <a:pt x="1712709" y="107348"/>
                  <a:pt x="1708728" y="115371"/>
                </a:cubicBezTo>
                <a:cubicBezTo>
                  <a:pt x="1704746" y="123394"/>
                  <a:pt x="1700765" y="130422"/>
                  <a:pt x="1696783" y="136455"/>
                </a:cubicBezTo>
                <a:lnTo>
                  <a:pt x="1683029" y="130121"/>
                </a:lnTo>
                <a:cubicBezTo>
                  <a:pt x="1686649" y="124933"/>
                  <a:pt x="1690389" y="118599"/>
                  <a:pt x="1694250" y="111118"/>
                </a:cubicBezTo>
                <a:cubicBezTo>
                  <a:pt x="1698111" y="103638"/>
                  <a:pt x="1701821" y="95796"/>
                  <a:pt x="1705380" y="87591"/>
                </a:cubicBezTo>
                <a:cubicBezTo>
                  <a:pt x="1708939" y="79387"/>
                  <a:pt x="1712166" y="71213"/>
                  <a:pt x="1715062" y="63069"/>
                </a:cubicBezTo>
                <a:cubicBezTo>
                  <a:pt x="1717958" y="54925"/>
                  <a:pt x="1720310" y="47475"/>
                  <a:pt x="1722120" y="40719"/>
                </a:cubicBezTo>
                <a:close/>
                <a:moveTo>
                  <a:pt x="1805731" y="38909"/>
                </a:moveTo>
                <a:cubicBezTo>
                  <a:pt x="1808626" y="44218"/>
                  <a:pt x="1811884" y="50250"/>
                  <a:pt x="1815503" y="57007"/>
                </a:cubicBezTo>
                <a:cubicBezTo>
                  <a:pt x="1819123" y="63763"/>
                  <a:pt x="1822863" y="71032"/>
                  <a:pt x="1826723" y="78814"/>
                </a:cubicBezTo>
                <a:cubicBezTo>
                  <a:pt x="1830584" y="86596"/>
                  <a:pt x="1834536" y="94770"/>
                  <a:pt x="1838577" y="103336"/>
                </a:cubicBezTo>
                <a:cubicBezTo>
                  <a:pt x="1842619" y="111902"/>
                  <a:pt x="1846450" y="120650"/>
                  <a:pt x="1850069" y="129578"/>
                </a:cubicBezTo>
                <a:lnTo>
                  <a:pt x="1837401" y="136998"/>
                </a:lnTo>
                <a:cubicBezTo>
                  <a:pt x="1829559" y="118056"/>
                  <a:pt x="1821837" y="100833"/>
                  <a:pt x="1814236" y="85329"/>
                </a:cubicBezTo>
                <a:cubicBezTo>
                  <a:pt x="1806635" y="69826"/>
                  <a:pt x="1799698" y="56343"/>
                  <a:pt x="1793424" y="44881"/>
                </a:cubicBezTo>
                <a:close/>
                <a:moveTo>
                  <a:pt x="3686347" y="37461"/>
                </a:moveTo>
                <a:cubicBezTo>
                  <a:pt x="3687794" y="39633"/>
                  <a:pt x="3689393" y="42408"/>
                  <a:pt x="3691143" y="45786"/>
                </a:cubicBezTo>
                <a:cubicBezTo>
                  <a:pt x="3692892" y="49164"/>
                  <a:pt x="3694641" y="52693"/>
                  <a:pt x="3696390" y="56373"/>
                </a:cubicBezTo>
                <a:cubicBezTo>
                  <a:pt x="3698140" y="60053"/>
                  <a:pt x="3699769" y="63642"/>
                  <a:pt x="3701277" y="67141"/>
                </a:cubicBezTo>
                <a:cubicBezTo>
                  <a:pt x="3702785" y="70640"/>
                  <a:pt x="3703961" y="73656"/>
                  <a:pt x="3704806" y="76190"/>
                </a:cubicBezTo>
                <a:lnTo>
                  <a:pt x="3693947" y="82886"/>
                </a:lnTo>
                <a:cubicBezTo>
                  <a:pt x="3693224" y="80111"/>
                  <a:pt x="3692107" y="76884"/>
                  <a:pt x="3690599" y="73204"/>
                </a:cubicBezTo>
                <a:cubicBezTo>
                  <a:pt x="3689091" y="69524"/>
                  <a:pt x="3687493" y="65814"/>
                  <a:pt x="3685803" y="62074"/>
                </a:cubicBezTo>
                <a:cubicBezTo>
                  <a:pt x="3684114" y="58334"/>
                  <a:pt x="3682395" y="54775"/>
                  <a:pt x="3680646" y="51396"/>
                </a:cubicBezTo>
                <a:cubicBezTo>
                  <a:pt x="3678896" y="48018"/>
                  <a:pt x="3677297" y="45183"/>
                  <a:pt x="3675850" y="42891"/>
                </a:cubicBezTo>
                <a:close/>
                <a:moveTo>
                  <a:pt x="3752583" y="37280"/>
                </a:moveTo>
                <a:lnTo>
                  <a:pt x="3763804" y="40900"/>
                </a:lnTo>
                <a:cubicBezTo>
                  <a:pt x="3762718" y="44037"/>
                  <a:pt x="3761421" y="47385"/>
                  <a:pt x="3759913" y="50944"/>
                </a:cubicBezTo>
                <a:cubicBezTo>
                  <a:pt x="3758405" y="54503"/>
                  <a:pt x="3756806" y="58093"/>
                  <a:pt x="3755117" y="61712"/>
                </a:cubicBezTo>
                <a:cubicBezTo>
                  <a:pt x="3753428" y="65332"/>
                  <a:pt x="3751678" y="68800"/>
                  <a:pt x="3749869" y="72118"/>
                </a:cubicBezTo>
                <a:cubicBezTo>
                  <a:pt x="3748059" y="75436"/>
                  <a:pt x="3746370" y="78422"/>
                  <a:pt x="3744801" y="81076"/>
                </a:cubicBezTo>
                <a:lnTo>
                  <a:pt x="3733762" y="76190"/>
                </a:lnTo>
                <a:cubicBezTo>
                  <a:pt x="3735331" y="73777"/>
                  <a:pt x="3737019" y="70972"/>
                  <a:pt x="3738829" y="67775"/>
                </a:cubicBezTo>
                <a:cubicBezTo>
                  <a:pt x="3740639" y="64577"/>
                  <a:pt x="3742389" y="61199"/>
                  <a:pt x="3744077" y="57640"/>
                </a:cubicBezTo>
                <a:cubicBezTo>
                  <a:pt x="3745767" y="54081"/>
                  <a:pt x="3747365" y="50552"/>
                  <a:pt x="3748873" y="47053"/>
                </a:cubicBezTo>
                <a:cubicBezTo>
                  <a:pt x="3750381" y="43554"/>
                  <a:pt x="3751618" y="40297"/>
                  <a:pt x="3752583" y="37280"/>
                </a:cubicBezTo>
                <a:close/>
                <a:moveTo>
                  <a:pt x="1339787" y="36557"/>
                </a:moveTo>
                <a:lnTo>
                  <a:pt x="1339787" y="89944"/>
                </a:lnTo>
                <a:lnTo>
                  <a:pt x="1356979" y="89944"/>
                </a:lnTo>
                <a:cubicBezTo>
                  <a:pt x="1362770" y="89944"/>
                  <a:pt x="1367657" y="89522"/>
                  <a:pt x="1371638" y="88677"/>
                </a:cubicBezTo>
                <a:cubicBezTo>
                  <a:pt x="1375620" y="87833"/>
                  <a:pt x="1378787" y="86355"/>
                  <a:pt x="1381139" y="84243"/>
                </a:cubicBezTo>
                <a:cubicBezTo>
                  <a:pt x="1383492" y="82132"/>
                  <a:pt x="1385181" y="79327"/>
                  <a:pt x="1386207" y="75828"/>
                </a:cubicBezTo>
                <a:cubicBezTo>
                  <a:pt x="1387232" y="72329"/>
                  <a:pt x="1387745" y="67926"/>
                  <a:pt x="1387745" y="62617"/>
                </a:cubicBezTo>
                <a:cubicBezTo>
                  <a:pt x="1387745" y="57791"/>
                  <a:pt x="1387232" y="53719"/>
                  <a:pt x="1386207" y="50401"/>
                </a:cubicBezTo>
                <a:cubicBezTo>
                  <a:pt x="1385181" y="47083"/>
                  <a:pt x="1383492" y="44399"/>
                  <a:pt x="1381139" y="42348"/>
                </a:cubicBezTo>
                <a:cubicBezTo>
                  <a:pt x="1378787" y="40297"/>
                  <a:pt x="1375620" y="38819"/>
                  <a:pt x="1371638" y="37914"/>
                </a:cubicBezTo>
                <a:cubicBezTo>
                  <a:pt x="1367657" y="37009"/>
                  <a:pt x="1362770" y="36557"/>
                  <a:pt x="1356979" y="36557"/>
                </a:cubicBezTo>
                <a:close/>
                <a:moveTo>
                  <a:pt x="1235012" y="36557"/>
                </a:moveTo>
                <a:lnTo>
                  <a:pt x="1235012" y="89944"/>
                </a:lnTo>
                <a:lnTo>
                  <a:pt x="1252204" y="89944"/>
                </a:lnTo>
                <a:cubicBezTo>
                  <a:pt x="1257995" y="89944"/>
                  <a:pt x="1262882" y="89522"/>
                  <a:pt x="1266863" y="88677"/>
                </a:cubicBezTo>
                <a:cubicBezTo>
                  <a:pt x="1270845" y="87833"/>
                  <a:pt x="1274012" y="86355"/>
                  <a:pt x="1276364" y="84243"/>
                </a:cubicBezTo>
                <a:cubicBezTo>
                  <a:pt x="1278717" y="82132"/>
                  <a:pt x="1280406" y="79327"/>
                  <a:pt x="1281432" y="75828"/>
                </a:cubicBezTo>
                <a:cubicBezTo>
                  <a:pt x="1282457" y="72329"/>
                  <a:pt x="1282970" y="67926"/>
                  <a:pt x="1282970" y="62617"/>
                </a:cubicBezTo>
                <a:cubicBezTo>
                  <a:pt x="1282970" y="57791"/>
                  <a:pt x="1282457" y="53719"/>
                  <a:pt x="1281432" y="50401"/>
                </a:cubicBezTo>
                <a:cubicBezTo>
                  <a:pt x="1280406" y="47083"/>
                  <a:pt x="1278717" y="44399"/>
                  <a:pt x="1276364" y="42348"/>
                </a:cubicBezTo>
                <a:cubicBezTo>
                  <a:pt x="1274012" y="40297"/>
                  <a:pt x="1270845" y="38819"/>
                  <a:pt x="1266863" y="37914"/>
                </a:cubicBezTo>
                <a:cubicBezTo>
                  <a:pt x="1262882" y="37009"/>
                  <a:pt x="1257995" y="36557"/>
                  <a:pt x="1252204" y="36557"/>
                </a:cubicBezTo>
                <a:close/>
                <a:moveTo>
                  <a:pt x="492062" y="36557"/>
                </a:moveTo>
                <a:lnTo>
                  <a:pt x="492062" y="89944"/>
                </a:lnTo>
                <a:lnTo>
                  <a:pt x="509254" y="89944"/>
                </a:lnTo>
                <a:cubicBezTo>
                  <a:pt x="515046" y="89944"/>
                  <a:pt x="519932" y="89522"/>
                  <a:pt x="523913" y="88677"/>
                </a:cubicBezTo>
                <a:cubicBezTo>
                  <a:pt x="527895" y="87833"/>
                  <a:pt x="531062" y="86355"/>
                  <a:pt x="533414" y="84243"/>
                </a:cubicBezTo>
                <a:cubicBezTo>
                  <a:pt x="535767" y="82132"/>
                  <a:pt x="537456" y="79327"/>
                  <a:pt x="538482" y="75828"/>
                </a:cubicBezTo>
                <a:cubicBezTo>
                  <a:pt x="539507" y="72329"/>
                  <a:pt x="540020" y="67926"/>
                  <a:pt x="540020" y="62617"/>
                </a:cubicBezTo>
                <a:cubicBezTo>
                  <a:pt x="540020" y="57791"/>
                  <a:pt x="539507" y="53719"/>
                  <a:pt x="538482" y="50401"/>
                </a:cubicBezTo>
                <a:cubicBezTo>
                  <a:pt x="537456" y="47083"/>
                  <a:pt x="535767" y="44399"/>
                  <a:pt x="533414" y="42348"/>
                </a:cubicBezTo>
                <a:cubicBezTo>
                  <a:pt x="531062" y="40297"/>
                  <a:pt x="527895" y="38819"/>
                  <a:pt x="523913" y="37914"/>
                </a:cubicBezTo>
                <a:cubicBezTo>
                  <a:pt x="519932" y="37009"/>
                  <a:pt x="515046" y="36557"/>
                  <a:pt x="509254" y="36557"/>
                </a:cubicBezTo>
                <a:close/>
                <a:moveTo>
                  <a:pt x="387287" y="36557"/>
                </a:moveTo>
                <a:lnTo>
                  <a:pt x="387287" y="89944"/>
                </a:lnTo>
                <a:lnTo>
                  <a:pt x="404479" y="89944"/>
                </a:lnTo>
                <a:cubicBezTo>
                  <a:pt x="410271" y="89944"/>
                  <a:pt x="415157" y="89522"/>
                  <a:pt x="419138" y="88677"/>
                </a:cubicBezTo>
                <a:cubicBezTo>
                  <a:pt x="423120" y="87833"/>
                  <a:pt x="426287" y="86355"/>
                  <a:pt x="428639" y="84243"/>
                </a:cubicBezTo>
                <a:cubicBezTo>
                  <a:pt x="430992" y="82132"/>
                  <a:pt x="432681" y="79327"/>
                  <a:pt x="433707" y="75828"/>
                </a:cubicBezTo>
                <a:cubicBezTo>
                  <a:pt x="434732" y="72329"/>
                  <a:pt x="435245" y="67926"/>
                  <a:pt x="435245" y="62617"/>
                </a:cubicBezTo>
                <a:cubicBezTo>
                  <a:pt x="435245" y="57791"/>
                  <a:pt x="434732" y="53719"/>
                  <a:pt x="433707" y="50401"/>
                </a:cubicBezTo>
                <a:cubicBezTo>
                  <a:pt x="432681" y="47083"/>
                  <a:pt x="430992" y="44399"/>
                  <a:pt x="428639" y="42348"/>
                </a:cubicBezTo>
                <a:cubicBezTo>
                  <a:pt x="426287" y="40297"/>
                  <a:pt x="423120" y="38819"/>
                  <a:pt x="419138" y="37914"/>
                </a:cubicBezTo>
                <a:cubicBezTo>
                  <a:pt x="415157" y="37009"/>
                  <a:pt x="410271" y="36557"/>
                  <a:pt x="404479" y="36557"/>
                </a:cubicBezTo>
                <a:close/>
                <a:moveTo>
                  <a:pt x="3447031" y="32213"/>
                </a:moveTo>
                <a:lnTo>
                  <a:pt x="3458251" y="33842"/>
                </a:lnTo>
                <a:cubicBezTo>
                  <a:pt x="3457527" y="38909"/>
                  <a:pt x="3456743" y="44399"/>
                  <a:pt x="3455899" y="50311"/>
                </a:cubicBezTo>
                <a:cubicBezTo>
                  <a:pt x="3455054" y="56222"/>
                  <a:pt x="3454179" y="62104"/>
                  <a:pt x="3453275" y="67956"/>
                </a:cubicBezTo>
                <a:cubicBezTo>
                  <a:pt x="3452370" y="73807"/>
                  <a:pt x="3451435" y="79448"/>
                  <a:pt x="3450469" y="84877"/>
                </a:cubicBezTo>
                <a:cubicBezTo>
                  <a:pt x="3449504" y="90306"/>
                  <a:pt x="3448539" y="95132"/>
                  <a:pt x="3447573" y="99355"/>
                </a:cubicBezTo>
                <a:lnTo>
                  <a:pt x="3435991" y="97002"/>
                </a:lnTo>
                <a:cubicBezTo>
                  <a:pt x="3437077" y="93141"/>
                  <a:pt x="3438163" y="88496"/>
                  <a:pt x="3439249" y="83067"/>
                </a:cubicBezTo>
                <a:cubicBezTo>
                  <a:pt x="3440335" y="77638"/>
                  <a:pt x="3441360" y="71967"/>
                  <a:pt x="3442326" y="66055"/>
                </a:cubicBezTo>
                <a:cubicBezTo>
                  <a:pt x="3443291" y="60144"/>
                  <a:pt x="3444165" y="54262"/>
                  <a:pt x="3444949" y="48410"/>
                </a:cubicBezTo>
                <a:cubicBezTo>
                  <a:pt x="3445734" y="42559"/>
                  <a:pt x="3446427" y="37160"/>
                  <a:pt x="3447031" y="32213"/>
                </a:cubicBezTo>
                <a:close/>
                <a:moveTo>
                  <a:pt x="3631149" y="31489"/>
                </a:moveTo>
                <a:lnTo>
                  <a:pt x="3631149" y="126682"/>
                </a:lnTo>
                <a:lnTo>
                  <a:pt x="3651237" y="126682"/>
                </a:lnTo>
                <a:lnTo>
                  <a:pt x="3651237" y="31489"/>
                </a:lnTo>
                <a:close/>
                <a:moveTo>
                  <a:pt x="106594" y="27146"/>
                </a:moveTo>
                <a:lnTo>
                  <a:pt x="119263" y="29318"/>
                </a:lnTo>
                <a:cubicBezTo>
                  <a:pt x="118659" y="31731"/>
                  <a:pt x="117966" y="34325"/>
                  <a:pt x="117182" y="37099"/>
                </a:cubicBezTo>
                <a:cubicBezTo>
                  <a:pt x="116397" y="39874"/>
                  <a:pt x="115583" y="42589"/>
                  <a:pt x="114738" y="45243"/>
                </a:cubicBezTo>
                <a:lnTo>
                  <a:pt x="149667" y="45243"/>
                </a:lnTo>
                <a:lnTo>
                  <a:pt x="149667" y="109489"/>
                </a:lnTo>
                <a:lnTo>
                  <a:pt x="119625" y="109489"/>
                </a:lnTo>
                <a:lnTo>
                  <a:pt x="119625" y="143875"/>
                </a:lnTo>
                <a:cubicBezTo>
                  <a:pt x="119625" y="147494"/>
                  <a:pt x="119353" y="150450"/>
                  <a:pt x="118810" y="152742"/>
                </a:cubicBezTo>
                <a:cubicBezTo>
                  <a:pt x="118267" y="155035"/>
                  <a:pt x="117272" y="156875"/>
                  <a:pt x="115824" y="158262"/>
                </a:cubicBezTo>
                <a:cubicBezTo>
                  <a:pt x="114376" y="159650"/>
                  <a:pt x="112446" y="160675"/>
                  <a:pt x="110033" y="161339"/>
                </a:cubicBezTo>
                <a:cubicBezTo>
                  <a:pt x="107620" y="162002"/>
                  <a:pt x="104604" y="162575"/>
                  <a:pt x="100984" y="163058"/>
                </a:cubicBezTo>
                <a:lnTo>
                  <a:pt x="89945" y="164506"/>
                </a:lnTo>
                <a:lnTo>
                  <a:pt x="85601" y="151838"/>
                </a:lnTo>
                <a:lnTo>
                  <a:pt x="96460" y="150933"/>
                </a:lnTo>
                <a:cubicBezTo>
                  <a:pt x="98752" y="150812"/>
                  <a:pt x="100592" y="150541"/>
                  <a:pt x="101980" y="150118"/>
                </a:cubicBezTo>
                <a:cubicBezTo>
                  <a:pt x="103367" y="149696"/>
                  <a:pt x="104423" y="149063"/>
                  <a:pt x="105147" y="148218"/>
                </a:cubicBezTo>
                <a:cubicBezTo>
                  <a:pt x="105871" y="147374"/>
                  <a:pt x="106353" y="146197"/>
                  <a:pt x="106594" y="144689"/>
                </a:cubicBezTo>
                <a:cubicBezTo>
                  <a:pt x="106836" y="143181"/>
                  <a:pt x="106956" y="141220"/>
                  <a:pt x="106956" y="138807"/>
                </a:cubicBezTo>
                <a:lnTo>
                  <a:pt x="106956" y="109489"/>
                </a:lnTo>
                <a:lnTo>
                  <a:pt x="76734" y="109489"/>
                </a:lnTo>
                <a:lnTo>
                  <a:pt x="76734" y="45243"/>
                </a:lnTo>
                <a:lnTo>
                  <a:pt x="101527" y="45243"/>
                </a:lnTo>
                <a:cubicBezTo>
                  <a:pt x="102492" y="42227"/>
                  <a:pt x="103427" y="39241"/>
                  <a:pt x="104332" y="36285"/>
                </a:cubicBezTo>
                <a:cubicBezTo>
                  <a:pt x="105237" y="33329"/>
                  <a:pt x="105991" y="30283"/>
                  <a:pt x="106594" y="27146"/>
                </a:cubicBezTo>
                <a:close/>
                <a:moveTo>
                  <a:pt x="1914677" y="24431"/>
                </a:moveTo>
                <a:cubicBezTo>
                  <a:pt x="1915884" y="25879"/>
                  <a:pt x="1917332" y="27749"/>
                  <a:pt x="1919021" y="30041"/>
                </a:cubicBezTo>
                <a:cubicBezTo>
                  <a:pt x="1920710" y="32334"/>
                  <a:pt x="1922399" y="34686"/>
                  <a:pt x="1924088" y="37099"/>
                </a:cubicBezTo>
                <a:cubicBezTo>
                  <a:pt x="1925777" y="39512"/>
                  <a:pt x="1927346" y="41895"/>
                  <a:pt x="1928793" y="44248"/>
                </a:cubicBezTo>
                <a:cubicBezTo>
                  <a:pt x="1930241" y="46601"/>
                  <a:pt x="1931448" y="48682"/>
                  <a:pt x="1932413" y="50492"/>
                </a:cubicBezTo>
                <a:lnTo>
                  <a:pt x="1922821" y="58635"/>
                </a:lnTo>
                <a:cubicBezTo>
                  <a:pt x="1921856" y="56584"/>
                  <a:pt x="1920650" y="54262"/>
                  <a:pt x="1919202" y="51668"/>
                </a:cubicBezTo>
                <a:cubicBezTo>
                  <a:pt x="1917754" y="49074"/>
                  <a:pt x="1916185" y="46480"/>
                  <a:pt x="1914496" y="43886"/>
                </a:cubicBezTo>
                <a:cubicBezTo>
                  <a:pt x="1912807" y="41292"/>
                  <a:pt x="1911149" y="38849"/>
                  <a:pt x="1909520" y="36557"/>
                </a:cubicBezTo>
                <a:cubicBezTo>
                  <a:pt x="1907891" y="34264"/>
                  <a:pt x="1906473" y="32394"/>
                  <a:pt x="1905267" y="30946"/>
                </a:cubicBezTo>
                <a:close/>
                <a:moveTo>
                  <a:pt x="1981095" y="24069"/>
                </a:moveTo>
                <a:lnTo>
                  <a:pt x="1990506" y="30946"/>
                </a:lnTo>
                <a:cubicBezTo>
                  <a:pt x="1989541" y="32756"/>
                  <a:pt x="1988274" y="34928"/>
                  <a:pt x="1986705" y="37461"/>
                </a:cubicBezTo>
                <a:cubicBezTo>
                  <a:pt x="1985137" y="39995"/>
                  <a:pt x="1983508" y="42529"/>
                  <a:pt x="1981819" y="45062"/>
                </a:cubicBezTo>
                <a:cubicBezTo>
                  <a:pt x="1980130" y="47596"/>
                  <a:pt x="1978411" y="50009"/>
                  <a:pt x="1976661" y="52301"/>
                </a:cubicBezTo>
                <a:cubicBezTo>
                  <a:pt x="1974912" y="54594"/>
                  <a:pt x="1973374" y="56464"/>
                  <a:pt x="1972047" y="57912"/>
                </a:cubicBezTo>
                <a:lnTo>
                  <a:pt x="1962455" y="50311"/>
                </a:lnTo>
                <a:cubicBezTo>
                  <a:pt x="1963782" y="48863"/>
                  <a:pt x="1965320" y="47053"/>
                  <a:pt x="1967070" y="44881"/>
                </a:cubicBezTo>
                <a:cubicBezTo>
                  <a:pt x="1968819" y="42710"/>
                  <a:pt x="1970569" y="40387"/>
                  <a:pt x="1972318" y="37914"/>
                </a:cubicBezTo>
                <a:cubicBezTo>
                  <a:pt x="1974067" y="35441"/>
                  <a:pt x="1975726" y="32967"/>
                  <a:pt x="1977295" y="30494"/>
                </a:cubicBezTo>
                <a:cubicBezTo>
                  <a:pt x="1978863" y="28021"/>
                  <a:pt x="1980130" y="25879"/>
                  <a:pt x="1981095" y="24069"/>
                </a:cubicBezTo>
                <a:close/>
                <a:moveTo>
                  <a:pt x="2069659" y="23164"/>
                </a:moveTo>
                <a:lnTo>
                  <a:pt x="2069659" y="39814"/>
                </a:lnTo>
                <a:lnTo>
                  <a:pt x="2173538" y="39814"/>
                </a:lnTo>
                <a:lnTo>
                  <a:pt x="2173538" y="23164"/>
                </a:lnTo>
                <a:close/>
                <a:moveTo>
                  <a:pt x="1414520" y="22440"/>
                </a:moveTo>
                <a:lnTo>
                  <a:pt x="1504102" y="22440"/>
                </a:lnTo>
                <a:lnTo>
                  <a:pt x="1504102" y="36918"/>
                </a:lnTo>
                <a:lnTo>
                  <a:pt x="1467545" y="36918"/>
                </a:lnTo>
                <a:lnTo>
                  <a:pt x="1467545" y="148037"/>
                </a:lnTo>
                <a:lnTo>
                  <a:pt x="1451258" y="148037"/>
                </a:lnTo>
                <a:lnTo>
                  <a:pt x="1451258" y="36918"/>
                </a:lnTo>
                <a:lnTo>
                  <a:pt x="1414520" y="36918"/>
                </a:lnTo>
                <a:close/>
                <a:moveTo>
                  <a:pt x="1323499" y="22440"/>
                </a:moveTo>
                <a:lnTo>
                  <a:pt x="1358427" y="22440"/>
                </a:lnTo>
                <a:cubicBezTo>
                  <a:pt x="1367234" y="22440"/>
                  <a:pt x="1374594" y="23225"/>
                  <a:pt x="1380506" y="24793"/>
                </a:cubicBezTo>
                <a:cubicBezTo>
                  <a:pt x="1386418" y="26362"/>
                  <a:pt x="1391153" y="28775"/>
                  <a:pt x="1394713" y="32032"/>
                </a:cubicBezTo>
                <a:cubicBezTo>
                  <a:pt x="1398272" y="35290"/>
                  <a:pt x="1400775" y="39452"/>
                  <a:pt x="1402223" y="44519"/>
                </a:cubicBezTo>
                <a:cubicBezTo>
                  <a:pt x="1403671" y="49587"/>
                  <a:pt x="1404395" y="55619"/>
                  <a:pt x="1404395" y="62617"/>
                </a:cubicBezTo>
                <a:cubicBezTo>
                  <a:pt x="1404395" y="69977"/>
                  <a:pt x="1403520" y="76250"/>
                  <a:pt x="1401771" y="81438"/>
                </a:cubicBezTo>
                <a:cubicBezTo>
                  <a:pt x="1400021" y="86626"/>
                  <a:pt x="1397306" y="90849"/>
                  <a:pt x="1393627" y="94107"/>
                </a:cubicBezTo>
                <a:cubicBezTo>
                  <a:pt x="1389947" y="97364"/>
                  <a:pt x="1385181" y="99747"/>
                  <a:pt x="1379330" y="101255"/>
                </a:cubicBezTo>
                <a:cubicBezTo>
                  <a:pt x="1373478" y="102763"/>
                  <a:pt x="1366511" y="103517"/>
                  <a:pt x="1358427" y="103517"/>
                </a:cubicBezTo>
                <a:lnTo>
                  <a:pt x="1339787" y="103517"/>
                </a:lnTo>
                <a:lnTo>
                  <a:pt x="1339787" y="148037"/>
                </a:lnTo>
                <a:lnTo>
                  <a:pt x="1323499" y="148037"/>
                </a:lnTo>
                <a:close/>
                <a:moveTo>
                  <a:pt x="1218724" y="22440"/>
                </a:moveTo>
                <a:lnTo>
                  <a:pt x="1253652" y="22440"/>
                </a:lnTo>
                <a:cubicBezTo>
                  <a:pt x="1262459" y="22440"/>
                  <a:pt x="1269819" y="23225"/>
                  <a:pt x="1275731" y="24793"/>
                </a:cubicBezTo>
                <a:cubicBezTo>
                  <a:pt x="1281643" y="26362"/>
                  <a:pt x="1286378" y="28775"/>
                  <a:pt x="1289938" y="32032"/>
                </a:cubicBezTo>
                <a:cubicBezTo>
                  <a:pt x="1293497" y="35290"/>
                  <a:pt x="1296000" y="39452"/>
                  <a:pt x="1297448" y="44519"/>
                </a:cubicBezTo>
                <a:cubicBezTo>
                  <a:pt x="1298896" y="49587"/>
                  <a:pt x="1299620" y="55619"/>
                  <a:pt x="1299620" y="62617"/>
                </a:cubicBezTo>
                <a:cubicBezTo>
                  <a:pt x="1299620" y="69977"/>
                  <a:pt x="1298745" y="76250"/>
                  <a:pt x="1296996" y="81438"/>
                </a:cubicBezTo>
                <a:cubicBezTo>
                  <a:pt x="1295246" y="86626"/>
                  <a:pt x="1292532" y="90849"/>
                  <a:pt x="1288852" y="94107"/>
                </a:cubicBezTo>
                <a:cubicBezTo>
                  <a:pt x="1285172" y="97364"/>
                  <a:pt x="1280406" y="99747"/>
                  <a:pt x="1274555" y="101255"/>
                </a:cubicBezTo>
                <a:cubicBezTo>
                  <a:pt x="1268703" y="102763"/>
                  <a:pt x="1261736" y="103517"/>
                  <a:pt x="1253652" y="103517"/>
                </a:cubicBezTo>
                <a:lnTo>
                  <a:pt x="1235012" y="103517"/>
                </a:lnTo>
                <a:lnTo>
                  <a:pt x="1235012" y="148037"/>
                </a:lnTo>
                <a:lnTo>
                  <a:pt x="1218724" y="148037"/>
                </a:lnTo>
                <a:close/>
                <a:moveTo>
                  <a:pt x="566795" y="22440"/>
                </a:moveTo>
                <a:lnTo>
                  <a:pt x="656377" y="22440"/>
                </a:lnTo>
                <a:lnTo>
                  <a:pt x="656377" y="36918"/>
                </a:lnTo>
                <a:lnTo>
                  <a:pt x="619821" y="36918"/>
                </a:lnTo>
                <a:lnTo>
                  <a:pt x="619821" y="148037"/>
                </a:lnTo>
                <a:lnTo>
                  <a:pt x="603533" y="148037"/>
                </a:lnTo>
                <a:lnTo>
                  <a:pt x="603533" y="36918"/>
                </a:lnTo>
                <a:lnTo>
                  <a:pt x="566795" y="36918"/>
                </a:lnTo>
                <a:close/>
                <a:moveTo>
                  <a:pt x="475774" y="22440"/>
                </a:moveTo>
                <a:lnTo>
                  <a:pt x="510702" y="22440"/>
                </a:lnTo>
                <a:cubicBezTo>
                  <a:pt x="519510" y="22440"/>
                  <a:pt x="526869" y="23225"/>
                  <a:pt x="532781" y="24793"/>
                </a:cubicBezTo>
                <a:cubicBezTo>
                  <a:pt x="538693" y="26362"/>
                  <a:pt x="543428" y="28775"/>
                  <a:pt x="546988" y="32032"/>
                </a:cubicBezTo>
                <a:cubicBezTo>
                  <a:pt x="550547" y="35290"/>
                  <a:pt x="553050" y="39452"/>
                  <a:pt x="554498" y="44519"/>
                </a:cubicBezTo>
                <a:cubicBezTo>
                  <a:pt x="555946" y="49587"/>
                  <a:pt x="556670" y="55619"/>
                  <a:pt x="556670" y="62617"/>
                </a:cubicBezTo>
                <a:cubicBezTo>
                  <a:pt x="556670" y="69977"/>
                  <a:pt x="555795" y="76250"/>
                  <a:pt x="554046" y="81438"/>
                </a:cubicBezTo>
                <a:cubicBezTo>
                  <a:pt x="552296" y="86626"/>
                  <a:pt x="549582" y="90849"/>
                  <a:pt x="545902" y="94107"/>
                </a:cubicBezTo>
                <a:cubicBezTo>
                  <a:pt x="542222" y="97364"/>
                  <a:pt x="537456" y="99747"/>
                  <a:pt x="531605" y="101255"/>
                </a:cubicBezTo>
                <a:cubicBezTo>
                  <a:pt x="525753" y="102763"/>
                  <a:pt x="518786" y="103517"/>
                  <a:pt x="510702" y="103517"/>
                </a:cubicBezTo>
                <a:lnTo>
                  <a:pt x="492062" y="103517"/>
                </a:lnTo>
                <a:lnTo>
                  <a:pt x="492062" y="148037"/>
                </a:lnTo>
                <a:lnTo>
                  <a:pt x="475774" y="148037"/>
                </a:lnTo>
                <a:close/>
                <a:moveTo>
                  <a:pt x="370999" y="22440"/>
                </a:moveTo>
                <a:lnTo>
                  <a:pt x="405927" y="22440"/>
                </a:lnTo>
                <a:cubicBezTo>
                  <a:pt x="414735" y="22440"/>
                  <a:pt x="422094" y="23225"/>
                  <a:pt x="428006" y="24793"/>
                </a:cubicBezTo>
                <a:cubicBezTo>
                  <a:pt x="433918" y="26362"/>
                  <a:pt x="438653" y="28775"/>
                  <a:pt x="442213" y="32032"/>
                </a:cubicBezTo>
                <a:cubicBezTo>
                  <a:pt x="445772" y="35290"/>
                  <a:pt x="448275" y="39452"/>
                  <a:pt x="449723" y="44519"/>
                </a:cubicBezTo>
                <a:cubicBezTo>
                  <a:pt x="451171" y="49587"/>
                  <a:pt x="451895" y="55619"/>
                  <a:pt x="451895" y="62617"/>
                </a:cubicBezTo>
                <a:cubicBezTo>
                  <a:pt x="451895" y="69977"/>
                  <a:pt x="451020" y="76250"/>
                  <a:pt x="449271" y="81438"/>
                </a:cubicBezTo>
                <a:cubicBezTo>
                  <a:pt x="447521" y="86626"/>
                  <a:pt x="444807" y="90849"/>
                  <a:pt x="441127" y="94107"/>
                </a:cubicBezTo>
                <a:cubicBezTo>
                  <a:pt x="437447" y="97364"/>
                  <a:pt x="432681" y="99747"/>
                  <a:pt x="426830" y="101255"/>
                </a:cubicBezTo>
                <a:cubicBezTo>
                  <a:pt x="420978" y="102763"/>
                  <a:pt x="414011" y="103517"/>
                  <a:pt x="405927" y="103517"/>
                </a:cubicBezTo>
                <a:lnTo>
                  <a:pt x="387287" y="103517"/>
                </a:lnTo>
                <a:lnTo>
                  <a:pt x="387287" y="148037"/>
                </a:lnTo>
                <a:lnTo>
                  <a:pt x="370999" y="148037"/>
                </a:lnTo>
                <a:close/>
                <a:moveTo>
                  <a:pt x="1954854" y="21174"/>
                </a:moveTo>
                <a:lnTo>
                  <a:pt x="1954854" y="60988"/>
                </a:lnTo>
                <a:lnTo>
                  <a:pt x="1998469" y="60988"/>
                </a:lnTo>
                <a:lnTo>
                  <a:pt x="1998469" y="21174"/>
                </a:lnTo>
                <a:close/>
                <a:moveTo>
                  <a:pt x="1898028" y="21174"/>
                </a:moveTo>
                <a:lnTo>
                  <a:pt x="1898028" y="60988"/>
                </a:lnTo>
                <a:lnTo>
                  <a:pt x="1942367" y="60988"/>
                </a:lnTo>
                <a:lnTo>
                  <a:pt x="1942367" y="21174"/>
                </a:lnTo>
                <a:close/>
                <a:moveTo>
                  <a:pt x="3619205" y="18459"/>
                </a:moveTo>
                <a:lnTo>
                  <a:pt x="3663182" y="18459"/>
                </a:lnTo>
                <a:lnTo>
                  <a:pt x="3663182" y="139531"/>
                </a:lnTo>
                <a:lnTo>
                  <a:pt x="3619205" y="139531"/>
                </a:lnTo>
                <a:close/>
                <a:moveTo>
                  <a:pt x="2577427" y="15563"/>
                </a:moveTo>
                <a:lnTo>
                  <a:pt x="2708815" y="15563"/>
                </a:lnTo>
                <a:lnTo>
                  <a:pt x="2708815" y="28594"/>
                </a:lnTo>
                <a:lnTo>
                  <a:pt x="2649998" y="28594"/>
                </a:lnTo>
                <a:lnTo>
                  <a:pt x="2649998" y="67322"/>
                </a:lnTo>
                <a:lnTo>
                  <a:pt x="2718407" y="67322"/>
                </a:lnTo>
                <a:lnTo>
                  <a:pt x="2718407" y="80714"/>
                </a:lnTo>
                <a:lnTo>
                  <a:pt x="2651265" y="80714"/>
                </a:lnTo>
                <a:cubicBezTo>
                  <a:pt x="2653799" y="89039"/>
                  <a:pt x="2657146" y="96670"/>
                  <a:pt x="2661309" y="103608"/>
                </a:cubicBezTo>
                <a:cubicBezTo>
                  <a:pt x="2665471" y="110545"/>
                  <a:pt x="2670569" y="116970"/>
                  <a:pt x="2676601" y="122882"/>
                </a:cubicBezTo>
                <a:cubicBezTo>
                  <a:pt x="2682634" y="128793"/>
                  <a:pt x="2689571" y="134283"/>
                  <a:pt x="2697413" y="139350"/>
                </a:cubicBezTo>
                <a:cubicBezTo>
                  <a:pt x="2705255" y="144418"/>
                  <a:pt x="2714123" y="149123"/>
                  <a:pt x="2724017" y="153466"/>
                </a:cubicBezTo>
                <a:lnTo>
                  <a:pt x="2715511" y="167401"/>
                </a:lnTo>
                <a:cubicBezTo>
                  <a:pt x="2705738" y="162334"/>
                  <a:pt x="2697021" y="157237"/>
                  <a:pt x="2689360" y="152109"/>
                </a:cubicBezTo>
                <a:cubicBezTo>
                  <a:pt x="2681699" y="146981"/>
                  <a:pt x="2674973" y="141673"/>
                  <a:pt x="2669181" y="136183"/>
                </a:cubicBezTo>
                <a:cubicBezTo>
                  <a:pt x="2663390" y="130694"/>
                  <a:pt x="2658413" y="124872"/>
                  <a:pt x="2654251" y="118719"/>
                </a:cubicBezTo>
                <a:cubicBezTo>
                  <a:pt x="2650089" y="112566"/>
                  <a:pt x="2646680" y="105870"/>
                  <a:pt x="2644025" y="98631"/>
                </a:cubicBezTo>
                <a:cubicBezTo>
                  <a:pt x="2639200" y="110696"/>
                  <a:pt x="2630995" y="122520"/>
                  <a:pt x="2619413" y="134102"/>
                </a:cubicBezTo>
                <a:cubicBezTo>
                  <a:pt x="2607831" y="145684"/>
                  <a:pt x="2592025" y="156543"/>
                  <a:pt x="2571998" y="166678"/>
                </a:cubicBezTo>
                <a:lnTo>
                  <a:pt x="2562768" y="154009"/>
                </a:lnTo>
                <a:cubicBezTo>
                  <a:pt x="2605599" y="133861"/>
                  <a:pt x="2629547" y="109429"/>
                  <a:pt x="2634615" y="80714"/>
                </a:cubicBezTo>
                <a:lnTo>
                  <a:pt x="2567835" y="80714"/>
                </a:lnTo>
                <a:lnTo>
                  <a:pt x="2567835" y="67322"/>
                </a:lnTo>
                <a:lnTo>
                  <a:pt x="2635701" y="67322"/>
                </a:lnTo>
                <a:lnTo>
                  <a:pt x="2635701" y="28594"/>
                </a:lnTo>
                <a:lnTo>
                  <a:pt x="2577427" y="28594"/>
                </a:lnTo>
                <a:close/>
                <a:moveTo>
                  <a:pt x="858041" y="14659"/>
                </a:moveTo>
                <a:lnTo>
                  <a:pt x="1001011" y="14659"/>
                </a:lnTo>
                <a:lnTo>
                  <a:pt x="1001011" y="28413"/>
                </a:lnTo>
                <a:lnTo>
                  <a:pt x="947623" y="28413"/>
                </a:lnTo>
                <a:cubicBezTo>
                  <a:pt x="941350" y="39995"/>
                  <a:pt x="934473" y="50974"/>
                  <a:pt x="926992" y="61350"/>
                </a:cubicBezTo>
                <a:lnTo>
                  <a:pt x="936222" y="61893"/>
                </a:lnTo>
                <a:lnTo>
                  <a:pt x="936222" y="166135"/>
                </a:lnTo>
                <a:lnTo>
                  <a:pt x="922287" y="166135"/>
                </a:lnTo>
                <a:lnTo>
                  <a:pt x="922287" y="67684"/>
                </a:lnTo>
                <a:cubicBezTo>
                  <a:pt x="913841" y="78663"/>
                  <a:pt x="904401" y="89160"/>
                  <a:pt x="893964" y="99174"/>
                </a:cubicBezTo>
                <a:cubicBezTo>
                  <a:pt x="883528" y="109188"/>
                  <a:pt x="871795" y="118900"/>
                  <a:pt x="858765" y="128311"/>
                </a:cubicBezTo>
                <a:lnTo>
                  <a:pt x="848630" y="116909"/>
                </a:lnTo>
                <a:cubicBezTo>
                  <a:pt x="867813" y="103879"/>
                  <a:pt x="884101" y="90004"/>
                  <a:pt x="897493" y="75285"/>
                </a:cubicBezTo>
                <a:cubicBezTo>
                  <a:pt x="910885" y="60566"/>
                  <a:pt x="922106" y="44942"/>
                  <a:pt x="931155" y="28413"/>
                </a:cubicBezTo>
                <a:lnTo>
                  <a:pt x="858041" y="28413"/>
                </a:lnTo>
                <a:close/>
                <a:moveTo>
                  <a:pt x="199616" y="14478"/>
                </a:moveTo>
                <a:lnTo>
                  <a:pt x="325031" y="14478"/>
                </a:lnTo>
                <a:lnTo>
                  <a:pt x="325031" y="27870"/>
                </a:lnTo>
                <a:lnTo>
                  <a:pt x="271463" y="27870"/>
                </a:lnTo>
                <a:lnTo>
                  <a:pt x="271463" y="71304"/>
                </a:lnTo>
                <a:lnTo>
                  <a:pt x="339509" y="71304"/>
                </a:lnTo>
                <a:lnTo>
                  <a:pt x="339509" y="84515"/>
                </a:lnTo>
                <a:lnTo>
                  <a:pt x="271463" y="84515"/>
                </a:lnTo>
                <a:lnTo>
                  <a:pt x="271463" y="138988"/>
                </a:lnTo>
                <a:cubicBezTo>
                  <a:pt x="271463" y="143211"/>
                  <a:pt x="271131" y="146680"/>
                  <a:pt x="270467" y="149394"/>
                </a:cubicBezTo>
                <a:cubicBezTo>
                  <a:pt x="269804" y="152109"/>
                  <a:pt x="268567" y="154281"/>
                  <a:pt x="266757" y="155910"/>
                </a:cubicBezTo>
                <a:cubicBezTo>
                  <a:pt x="264948" y="157538"/>
                  <a:pt x="262474" y="158775"/>
                  <a:pt x="259337" y="159620"/>
                </a:cubicBezTo>
                <a:cubicBezTo>
                  <a:pt x="256200" y="160464"/>
                  <a:pt x="252159" y="161067"/>
                  <a:pt x="247212" y="161429"/>
                </a:cubicBezTo>
                <a:lnTo>
                  <a:pt x="228934" y="162877"/>
                </a:lnTo>
                <a:lnTo>
                  <a:pt x="224590" y="148942"/>
                </a:lnTo>
                <a:lnTo>
                  <a:pt x="241602" y="147856"/>
                </a:lnTo>
                <a:cubicBezTo>
                  <a:pt x="244739" y="147736"/>
                  <a:pt x="247272" y="147434"/>
                  <a:pt x="249203" y="146951"/>
                </a:cubicBezTo>
                <a:cubicBezTo>
                  <a:pt x="251133" y="146469"/>
                  <a:pt x="252641" y="145745"/>
                  <a:pt x="253727" y="144780"/>
                </a:cubicBezTo>
                <a:cubicBezTo>
                  <a:pt x="254813" y="143814"/>
                  <a:pt x="255537" y="142548"/>
                  <a:pt x="255899" y="140979"/>
                </a:cubicBezTo>
                <a:cubicBezTo>
                  <a:pt x="256261" y="139411"/>
                  <a:pt x="256442" y="137360"/>
                  <a:pt x="256442" y="134826"/>
                </a:cubicBezTo>
                <a:lnTo>
                  <a:pt x="256442" y="84515"/>
                </a:lnTo>
                <a:lnTo>
                  <a:pt x="184957" y="84515"/>
                </a:lnTo>
                <a:lnTo>
                  <a:pt x="184957" y="71304"/>
                </a:lnTo>
                <a:lnTo>
                  <a:pt x="256442" y="71304"/>
                </a:lnTo>
                <a:lnTo>
                  <a:pt x="256442" y="27870"/>
                </a:lnTo>
                <a:lnTo>
                  <a:pt x="199616" y="27870"/>
                </a:lnTo>
                <a:close/>
                <a:moveTo>
                  <a:pt x="49587" y="12849"/>
                </a:moveTo>
                <a:lnTo>
                  <a:pt x="161792" y="12849"/>
                </a:lnTo>
                <a:lnTo>
                  <a:pt x="161792" y="24974"/>
                </a:lnTo>
                <a:lnTo>
                  <a:pt x="62618" y="24974"/>
                </a:lnTo>
                <a:lnTo>
                  <a:pt x="62618" y="71666"/>
                </a:lnTo>
                <a:cubicBezTo>
                  <a:pt x="62618" y="82645"/>
                  <a:pt x="62256" y="92387"/>
                  <a:pt x="61532" y="100893"/>
                </a:cubicBezTo>
                <a:cubicBezTo>
                  <a:pt x="60808" y="109399"/>
                  <a:pt x="59631" y="117302"/>
                  <a:pt x="58003" y="124601"/>
                </a:cubicBezTo>
                <a:cubicBezTo>
                  <a:pt x="56374" y="131900"/>
                  <a:pt x="54202" y="138958"/>
                  <a:pt x="51488" y="145775"/>
                </a:cubicBezTo>
                <a:cubicBezTo>
                  <a:pt x="48773" y="152592"/>
                  <a:pt x="45425" y="159801"/>
                  <a:pt x="41443" y="167401"/>
                </a:cubicBezTo>
                <a:lnTo>
                  <a:pt x="29318" y="161610"/>
                </a:lnTo>
                <a:cubicBezTo>
                  <a:pt x="33300" y="154130"/>
                  <a:pt x="36587" y="147132"/>
                  <a:pt x="39181" y="140617"/>
                </a:cubicBezTo>
                <a:cubicBezTo>
                  <a:pt x="41775" y="134102"/>
                  <a:pt x="43826" y="127436"/>
                  <a:pt x="45334" y="120619"/>
                </a:cubicBezTo>
                <a:cubicBezTo>
                  <a:pt x="46843" y="113803"/>
                  <a:pt x="47928" y="106534"/>
                  <a:pt x="48592" y="98812"/>
                </a:cubicBezTo>
                <a:cubicBezTo>
                  <a:pt x="49256" y="91090"/>
                  <a:pt x="49587" y="82223"/>
                  <a:pt x="49587" y="72209"/>
                </a:cubicBezTo>
                <a:close/>
                <a:moveTo>
                  <a:pt x="2056447" y="12668"/>
                </a:moveTo>
                <a:lnTo>
                  <a:pt x="2187111" y="12668"/>
                </a:lnTo>
                <a:lnTo>
                  <a:pt x="2187111" y="50311"/>
                </a:lnTo>
                <a:lnTo>
                  <a:pt x="2069659" y="50311"/>
                </a:lnTo>
                <a:lnTo>
                  <a:pt x="2069659" y="69856"/>
                </a:lnTo>
                <a:cubicBezTo>
                  <a:pt x="2069659" y="81318"/>
                  <a:pt x="2069267" y="91543"/>
                  <a:pt x="2068482" y="100531"/>
                </a:cubicBezTo>
                <a:cubicBezTo>
                  <a:pt x="2067698" y="109520"/>
                  <a:pt x="2066461" y="117844"/>
                  <a:pt x="2064772" y="125506"/>
                </a:cubicBezTo>
                <a:cubicBezTo>
                  <a:pt x="2063083" y="133167"/>
                  <a:pt x="2060851" y="140376"/>
                  <a:pt x="2058076" y="147132"/>
                </a:cubicBezTo>
                <a:cubicBezTo>
                  <a:pt x="2055301" y="153889"/>
                  <a:pt x="2051863" y="160705"/>
                  <a:pt x="2047761" y="167582"/>
                </a:cubicBezTo>
                <a:lnTo>
                  <a:pt x="2035816" y="159981"/>
                </a:lnTo>
                <a:cubicBezTo>
                  <a:pt x="2039677" y="153708"/>
                  <a:pt x="2042905" y="147615"/>
                  <a:pt x="2045499" y="141703"/>
                </a:cubicBezTo>
                <a:cubicBezTo>
                  <a:pt x="2048092" y="135791"/>
                  <a:pt x="2050204" y="129517"/>
                  <a:pt x="2051833" y="122882"/>
                </a:cubicBezTo>
                <a:cubicBezTo>
                  <a:pt x="2053461" y="116246"/>
                  <a:pt x="2054638" y="108886"/>
                  <a:pt x="2055362" y="100803"/>
                </a:cubicBezTo>
                <a:cubicBezTo>
                  <a:pt x="2056085" y="92719"/>
                  <a:pt x="2056447" y="83369"/>
                  <a:pt x="2056447" y="72752"/>
                </a:cubicBezTo>
                <a:close/>
                <a:moveTo>
                  <a:pt x="2835202" y="12487"/>
                </a:moveTo>
                <a:lnTo>
                  <a:pt x="2888590" y="12487"/>
                </a:lnTo>
                <a:lnTo>
                  <a:pt x="2888590" y="25879"/>
                </a:lnTo>
                <a:cubicBezTo>
                  <a:pt x="2886900" y="33842"/>
                  <a:pt x="2885000" y="41714"/>
                  <a:pt x="2882889" y="49496"/>
                </a:cubicBezTo>
                <a:cubicBezTo>
                  <a:pt x="2880777" y="57278"/>
                  <a:pt x="2878274" y="64970"/>
                  <a:pt x="2875378" y="72571"/>
                </a:cubicBezTo>
                <a:cubicBezTo>
                  <a:pt x="2878757" y="77276"/>
                  <a:pt x="2881531" y="81559"/>
                  <a:pt x="2883703" y="85420"/>
                </a:cubicBezTo>
                <a:cubicBezTo>
                  <a:pt x="2885875" y="89281"/>
                  <a:pt x="2887624" y="92930"/>
                  <a:pt x="2888951" y="96369"/>
                </a:cubicBezTo>
                <a:cubicBezTo>
                  <a:pt x="2890279" y="99807"/>
                  <a:pt x="2891214" y="103185"/>
                  <a:pt x="2891757" y="106503"/>
                </a:cubicBezTo>
                <a:cubicBezTo>
                  <a:pt x="2892299" y="109821"/>
                  <a:pt x="2892571" y="113230"/>
                  <a:pt x="2892571" y="116728"/>
                </a:cubicBezTo>
                <a:cubicBezTo>
                  <a:pt x="2892571" y="121796"/>
                  <a:pt x="2892088" y="125988"/>
                  <a:pt x="2891123" y="129306"/>
                </a:cubicBezTo>
                <a:cubicBezTo>
                  <a:pt x="2890158" y="132624"/>
                  <a:pt x="2888650" y="135309"/>
                  <a:pt x="2886599" y="137360"/>
                </a:cubicBezTo>
                <a:cubicBezTo>
                  <a:pt x="2884548" y="139411"/>
                  <a:pt x="2881954" y="140919"/>
                  <a:pt x="2878817" y="141884"/>
                </a:cubicBezTo>
                <a:cubicBezTo>
                  <a:pt x="2875680" y="142849"/>
                  <a:pt x="2871880" y="143573"/>
                  <a:pt x="2867415" y="144056"/>
                </a:cubicBezTo>
                <a:lnTo>
                  <a:pt x="2858547" y="144961"/>
                </a:lnTo>
                <a:lnTo>
                  <a:pt x="2854928" y="132292"/>
                </a:lnTo>
                <a:lnTo>
                  <a:pt x="2865605" y="131568"/>
                </a:lnTo>
                <a:cubicBezTo>
                  <a:pt x="2870794" y="131086"/>
                  <a:pt x="2874474" y="129728"/>
                  <a:pt x="2876645" y="127496"/>
                </a:cubicBezTo>
                <a:cubicBezTo>
                  <a:pt x="2878817" y="125264"/>
                  <a:pt x="2879903" y="121072"/>
                  <a:pt x="2879903" y="114919"/>
                </a:cubicBezTo>
                <a:cubicBezTo>
                  <a:pt x="2879903" y="109610"/>
                  <a:pt x="2878696" y="103789"/>
                  <a:pt x="2876283" y="97455"/>
                </a:cubicBezTo>
                <a:cubicBezTo>
                  <a:pt x="2873870" y="91120"/>
                  <a:pt x="2869105" y="83610"/>
                  <a:pt x="2861986" y="74923"/>
                </a:cubicBezTo>
                <a:cubicBezTo>
                  <a:pt x="2865123" y="66960"/>
                  <a:pt x="2867868" y="58786"/>
                  <a:pt x="2870221" y="50401"/>
                </a:cubicBezTo>
                <a:cubicBezTo>
                  <a:pt x="2872573" y="42016"/>
                  <a:pt x="2874594" y="33480"/>
                  <a:pt x="2876283" y="24793"/>
                </a:cubicBezTo>
                <a:lnTo>
                  <a:pt x="2847870" y="24793"/>
                </a:lnTo>
                <a:lnTo>
                  <a:pt x="2847870" y="166678"/>
                </a:lnTo>
                <a:lnTo>
                  <a:pt x="2835202" y="166678"/>
                </a:lnTo>
                <a:close/>
                <a:moveTo>
                  <a:pt x="1885178" y="9410"/>
                </a:moveTo>
                <a:lnTo>
                  <a:pt x="2011318" y="9410"/>
                </a:lnTo>
                <a:lnTo>
                  <a:pt x="2011318" y="72752"/>
                </a:lnTo>
                <a:lnTo>
                  <a:pt x="1954854" y="72752"/>
                </a:lnTo>
                <a:lnTo>
                  <a:pt x="1954854" y="87953"/>
                </a:lnTo>
                <a:lnTo>
                  <a:pt x="2015842" y="87953"/>
                </a:lnTo>
                <a:lnTo>
                  <a:pt x="2015842" y="99717"/>
                </a:lnTo>
                <a:lnTo>
                  <a:pt x="1954854" y="99717"/>
                </a:lnTo>
                <a:lnTo>
                  <a:pt x="1954854" y="115281"/>
                </a:lnTo>
                <a:lnTo>
                  <a:pt x="2027606" y="115281"/>
                </a:lnTo>
                <a:lnTo>
                  <a:pt x="2027606" y="127044"/>
                </a:lnTo>
                <a:lnTo>
                  <a:pt x="1870881" y="127044"/>
                </a:lnTo>
                <a:lnTo>
                  <a:pt x="1870881" y="115281"/>
                </a:lnTo>
                <a:lnTo>
                  <a:pt x="1942367" y="115281"/>
                </a:lnTo>
                <a:lnTo>
                  <a:pt x="1942367" y="99717"/>
                </a:lnTo>
                <a:lnTo>
                  <a:pt x="1880654" y="99717"/>
                </a:lnTo>
                <a:lnTo>
                  <a:pt x="1880654" y="87953"/>
                </a:lnTo>
                <a:lnTo>
                  <a:pt x="1942367" y="87953"/>
                </a:lnTo>
                <a:lnTo>
                  <a:pt x="1942367" y="72752"/>
                </a:lnTo>
                <a:lnTo>
                  <a:pt x="1885178" y="72752"/>
                </a:lnTo>
                <a:close/>
                <a:moveTo>
                  <a:pt x="15021" y="8143"/>
                </a:moveTo>
                <a:cubicBezTo>
                  <a:pt x="17072" y="9471"/>
                  <a:pt x="19455" y="11099"/>
                  <a:pt x="22170" y="13030"/>
                </a:cubicBezTo>
                <a:cubicBezTo>
                  <a:pt x="24884" y="14960"/>
                  <a:pt x="27629" y="17041"/>
                  <a:pt x="30404" y="19273"/>
                </a:cubicBezTo>
                <a:cubicBezTo>
                  <a:pt x="33179" y="21505"/>
                  <a:pt x="35863" y="23707"/>
                  <a:pt x="38457" y="25879"/>
                </a:cubicBezTo>
                <a:cubicBezTo>
                  <a:pt x="41051" y="28051"/>
                  <a:pt x="43253" y="30041"/>
                  <a:pt x="45063" y="31851"/>
                </a:cubicBezTo>
                <a:lnTo>
                  <a:pt x="37281" y="42891"/>
                </a:lnTo>
                <a:cubicBezTo>
                  <a:pt x="35471" y="41081"/>
                  <a:pt x="33269" y="38970"/>
                  <a:pt x="30675" y="36557"/>
                </a:cubicBezTo>
                <a:cubicBezTo>
                  <a:pt x="28081" y="34144"/>
                  <a:pt x="25367" y="31761"/>
                  <a:pt x="22532" y="29408"/>
                </a:cubicBezTo>
                <a:cubicBezTo>
                  <a:pt x="19696" y="27055"/>
                  <a:pt x="16952" y="24823"/>
                  <a:pt x="14297" y="22712"/>
                </a:cubicBezTo>
                <a:cubicBezTo>
                  <a:pt x="11643" y="20601"/>
                  <a:pt x="9411" y="18942"/>
                  <a:pt x="7601" y="17735"/>
                </a:cubicBezTo>
                <a:close/>
                <a:moveTo>
                  <a:pt x="3762718" y="7962"/>
                </a:moveTo>
                <a:lnTo>
                  <a:pt x="3764347" y="20450"/>
                </a:lnTo>
                <a:cubicBezTo>
                  <a:pt x="3759279" y="21415"/>
                  <a:pt x="3753549" y="22380"/>
                  <a:pt x="3747154" y="23345"/>
                </a:cubicBezTo>
                <a:cubicBezTo>
                  <a:pt x="3740760" y="24311"/>
                  <a:pt x="3733943" y="25276"/>
                  <a:pt x="3726704" y="26241"/>
                </a:cubicBezTo>
                <a:lnTo>
                  <a:pt x="3726704" y="89763"/>
                </a:lnTo>
                <a:lnTo>
                  <a:pt x="3772671" y="89763"/>
                </a:lnTo>
                <a:lnTo>
                  <a:pt x="3772671" y="102612"/>
                </a:lnTo>
                <a:lnTo>
                  <a:pt x="3726704" y="102612"/>
                </a:lnTo>
                <a:lnTo>
                  <a:pt x="3726704" y="141341"/>
                </a:lnTo>
                <a:cubicBezTo>
                  <a:pt x="3726704" y="145323"/>
                  <a:pt x="3726281" y="148701"/>
                  <a:pt x="3725437" y="151476"/>
                </a:cubicBezTo>
                <a:cubicBezTo>
                  <a:pt x="3724593" y="154251"/>
                  <a:pt x="3723175" y="156483"/>
                  <a:pt x="3721184" y="158172"/>
                </a:cubicBezTo>
                <a:cubicBezTo>
                  <a:pt x="3719193" y="159861"/>
                  <a:pt x="3716509" y="161158"/>
                  <a:pt x="3713131" y="162063"/>
                </a:cubicBezTo>
                <a:cubicBezTo>
                  <a:pt x="3709752" y="162968"/>
                  <a:pt x="3705469" y="163541"/>
                  <a:pt x="3700281" y="163782"/>
                </a:cubicBezTo>
                <a:lnTo>
                  <a:pt x="3690147" y="164506"/>
                </a:lnTo>
                <a:lnTo>
                  <a:pt x="3685985" y="151476"/>
                </a:lnTo>
                <a:lnTo>
                  <a:pt x="3698653" y="150752"/>
                </a:lnTo>
                <a:cubicBezTo>
                  <a:pt x="3701910" y="150631"/>
                  <a:pt x="3704505" y="150329"/>
                  <a:pt x="3706435" y="149847"/>
                </a:cubicBezTo>
                <a:cubicBezTo>
                  <a:pt x="3708365" y="149364"/>
                  <a:pt x="3709873" y="148610"/>
                  <a:pt x="3710959" y="147585"/>
                </a:cubicBezTo>
                <a:cubicBezTo>
                  <a:pt x="3712045" y="146559"/>
                  <a:pt x="3712769" y="145232"/>
                  <a:pt x="3713131" y="143603"/>
                </a:cubicBezTo>
                <a:cubicBezTo>
                  <a:pt x="3713493" y="141974"/>
                  <a:pt x="3713673" y="139954"/>
                  <a:pt x="3713673" y="137541"/>
                </a:cubicBezTo>
                <a:lnTo>
                  <a:pt x="3713673" y="102612"/>
                </a:lnTo>
                <a:lnTo>
                  <a:pt x="3668611" y="102612"/>
                </a:lnTo>
                <a:lnTo>
                  <a:pt x="3668611" y="89763"/>
                </a:lnTo>
                <a:lnTo>
                  <a:pt x="3713673" y="89763"/>
                </a:lnTo>
                <a:lnTo>
                  <a:pt x="3713673" y="27689"/>
                </a:lnTo>
                <a:cubicBezTo>
                  <a:pt x="3706797" y="28413"/>
                  <a:pt x="3700040" y="29016"/>
                  <a:pt x="3693405" y="29499"/>
                </a:cubicBezTo>
                <a:cubicBezTo>
                  <a:pt x="3686769" y="29981"/>
                  <a:pt x="3680555" y="30343"/>
                  <a:pt x="3674764" y="30584"/>
                </a:cubicBezTo>
                <a:lnTo>
                  <a:pt x="3672593" y="18097"/>
                </a:lnTo>
                <a:cubicBezTo>
                  <a:pt x="3679590" y="17856"/>
                  <a:pt x="3687161" y="17373"/>
                  <a:pt x="3695305" y="16649"/>
                </a:cubicBezTo>
                <a:cubicBezTo>
                  <a:pt x="3703449" y="15925"/>
                  <a:pt x="3711592" y="15111"/>
                  <a:pt x="3719736" y="14206"/>
                </a:cubicBezTo>
                <a:cubicBezTo>
                  <a:pt x="3727880" y="13301"/>
                  <a:pt x="3735692" y="12306"/>
                  <a:pt x="3743173" y="11220"/>
                </a:cubicBezTo>
                <a:cubicBezTo>
                  <a:pt x="3750653" y="10134"/>
                  <a:pt x="3757168" y="9048"/>
                  <a:pt x="3762718" y="7962"/>
                </a:cubicBezTo>
                <a:close/>
                <a:moveTo>
                  <a:pt x="1760125" y="5067"/>
                </a:moveTo>
                <a:lnTo>
                  <a:pt x="1774784" y="5610"/>
                </a:lnTo>
                <a:lnTo>
                  <a:pt x="1774784" y="142608"/>
                </a:lnTo>
                <a:cubicBezTo>
                  <a:pt x="1774784" y="146348"/>
                  <a:pt x="1774422" y="149425"/>
                  <a:pt x="1773698" y="151838"/>
                </a:cubicBezTo>
                <a:cubicBezTo>
                  <a:pt x="1772974" y="154251"/>
                  <a:pt x="1771677" y="156241"/>
                  <a:pt x="1769807" y="157810"/>
                </a:cubicBezTo>
                <a:cubicBezTo>
                  <a:pt x="1767937" y="159378"/>
                  <a:pt x="1765463" y="160555"/>
                  <a:pt x="1762387" y="161339"/>
                </a:cubicBezTo>
                <a:cubicBezTo>
                  <a:pt x="1759310" y="162123"/>
                  <a:pt x="1755419" y="162696"/>
                  <a:pt x="1750714" y="163058"/>
                </a:cubicBezTo>
                <a:lnTo>
                  <a:pt x="1737865" y="164144"/>
                </a:lnTo>
                <a:lnTo>
                  <a:pt x="1732435" y="149485"/>
                </a:lnTo>
                <a:cubicBezTo>
                  <a:pt x="1734245" y="149364"/>
                  <a:pt x="1736176" y="149244"/>
                  <a:pt x="1738227" y="149123"/>
                </a:cubicBezTo>
                <a:cubicBezTo>
                  <a:pt x="1739916" y="149002"/>
                  <a:pt x="1741846" y="148882"/>
                  <a:pt x="1744018" y="148761"/>
                </a:cubicBezTo>
                <a:cubicBezTo>
                  <a:pt x="1746190" y="148640"/>
                  <a:pt x="1748361" y="148459"/>
                  <a:pt x="1750533" y="148218"/>
                </a:cubicBezTo>
                <a:cubicBezTo>
                  <a:pt x="1752584" y="148097"/>
                  <a:pt x="1754243" y="147826"/>
                  <a:pt x="1755510" y="147404"/>
                </a:cubicBezTo>
                <a:cubicBezTo>
                  <a:pt x="1756777" y="146981"/>
                  <a:pt x="1757742" y="146378"/>
                  <a:pt x="1758405" y="145594"/>
                </a:cubicBezTo>
                <a:cubicBezTo>
                  <a:pt x="1759069" y="144810"/>
                  <a:pt x="1759521" y="143694"/>
                  <a:pt x="1759763" y="142246"/>
                </a:cubicBezTo>
                <a:cubicBezTo>
                  <a:pt x="1760004" y="140798"/>
                  <a:pt x="1760125" y="138988"/>
                  <a:pt x="1760125" y="136817"/>
                </a:cubicBezTo>
                <a:close/>
                <a:moveTo>
                  <a:pt x="3331388" y="4705"/>
                </a:moveTo>
                <a:lnTo>
                  <a:pt x="3344961" y="5248"/>
                </a:lnTo>
                <a:cubicBezTo>
                  <a:pt x="3344961" y="5730"/>
                  <a:pt x="3344961" y="6937"/>
                  <a:pt x="3344961" y="8867"/>
                </a:cubicBezTo>
                <a:cubicBezTo>
                  <a:pt x="3344961" y="10798"/>
                  <a:pt x="3344931" y="12939"/>
                  <a:pt x="3344871" y="15292"/>
                </a:cubicBezTo>
                <a:cubicBezTo>
                  <a:pt x="3344810" y="17645"/>
                  <a:pt x="3344749" y="19967"/>
                  <a:pt x="3344689" y="22260"/>
                </a:cubicBezTo>
                <a:cubicBezTo>
                  <a:pt x="3344629" y="24552"/>
                  <a:pt x="3344599" y="26241"/>
                  <a:pt x="3344599" y="27327"/>
                </a:cubicBezTo>
                <a:cubicBezTo>
                  <a:pt x="3344599" y="28292"/>
                  <a:pt x="3344599" y="29167"/>
                  <a:pt x="3344599" y="29951"/>
                </a:cubicBezTo>
                <a:cubicBezTo>
                  <a:pt x="3344599" y="30735"/>
                  <a:pt x="3344539" y="31550"/>
                  <a:pt x="3344418" y="32394"/>
                </a:cubicBezTo>
                <a:cubicBezTo>
                  <a:pt x="3345625" y="45424"/>
                  <a:pt x="3348067" y="57550"/>
                  <a:pt x="3351747" y="68770"/>
                </a:cubicBezTo>
                <a:cubicBezTo>
                  <a:pt x="3355427" y="79991"/>
                  <a:pt x="3360344" y="90547"/>
                  <a:pt x="3366497" y="100441"/>
                </a:cubicBezTo>
                <a:cubicBezTo>
                  <a:pt x="3372650" y="110334"/>
                  <a:pt x="3379979" y="119654"/>
                  <a:pt x="3388485" y="128401"/>
                </a:cubicBezTo>
                <a:cubicBezTo>
                  <a:pt x="3396991" y="137148"/>
                  <a:pt x="3406613" y="145503"/>
                  <a:pt x="3417351" y="153466"/>
                </a:cubicBezTo>
                <a:lnTo>
                  <a:pt x="3407216" y="165773"/>
                </a:lnTo>
                <a:cubicBezTo>
                  <a:pt x="3390084" y="151898"/>
                  <a:pt x="3375787" y="137118"/>
                  <a:pt x="3364325" y="121434"/>
                </a:cubicBezTo>
                <a:cubicBezTo>
                  <a:pt x="3352863" y="105749"/>
                  <a:pt x="3344418" y="88677"/>
                  <a:pt x="3338989" y="70218"/>
                </a:cubicBezTo>
                <a:cubicBezTo>
                  <a:pt x="3334283" y="88195"/>
                  <a:pt x="3326321" y="104844"/>
                  <a:pt x="3315100" y="120167"/>
                </a:cubicBezTo>
                <a:cubicBezTo>
                  <a:pt x="3303879" y="135490"/>
                  <a:pt x="3288979" y="150209"/>
                  <a:pt x="3270399" y="164325"/>
                </a:cubicBezTo>
                <a:lnTo>
                  <a:pt x="3260445" y="152562"/>
                </a:lnTo>
                <a:cubicBezTo>
                  <a:pt x="3273114" y="143392"/>
                  <a:pt x="3283882" y="134132"/>
                  <a:pt x="3292750" y="124782"/>
                </a:cubicBezTo>
                <a:cubicBezTo>
                  <a:pt x="3301617" y="115431"/>
                  <a:pt x="3308857" y="105538"/>
                  <a:pt x="3314467" y="95102"/>
                </a:cubicBezTo>
                <a:cubicBezTo>
                  <a:pt x="3320077" y="84666"/>
                  <a:pt x="3324179" y="73475"/>
                  <a:pt x="3326773" y="61531"/>
                </a:cubicBezTo>
                <a:cubicBezTo>
                  <a:pt x="3329367" y="49587"/>
                  <a:pt x="3330785" y="36436"/>
                  <a:pt x="3331026" y="22079"/>
                </a:cubicBezTo>
                <a:cubicBezTo>
                  <a:pt x="3331026" y="21355"/>
                  <a:pt x="3331056" y="20118"/>
                  <a:pt x="3331117" y="18369"/>
                </a:cubicBezTo>
                <a:cubicBezTo>
                  <a:pt x="3331177" y="16619"/>
                  <a:pt x="3331237" y="14809"/>
                  <a:pt x="3331297" y="12939"/>
                </a:cubicBezTo>
                <a:cubicBezTo>
                  <a:pt x="3331357" y="11069"/>
                  <a:pt x="3331388" y="9350"/>
                  <a:pt x="3331388" y="7782"/>
                </a:cubicBezTo>
                <a:cubicBezTo>
                  <a:pt x="3331388" y="6213"/>
                  <a:pt x="3331388" y="5188"/>
                  <a:pt x="3331388" y="4705"/>
                </a:cubicBezTo>
                <a:close/>
                <a:moveTo>
                  <a:pt x="2769870" y="3257"/>
                </a:moveTo>
                <a:lnTo>
                  <a:pt x="2781633" y="3800"/>
                </a:lnTo>
                <a:lnTo>
                  <a:pt x="2781633" y="23888"/>
                </a:lnTo>
                <a:lnTo>
                  <a:pt x="2804074" y="23888"/>
                </a:lnTo>
                <a:lnTo>
                  <a:pt x="2804074" y="35109"/>
                </a:lnTo>
                <a:lnTo>
                  <a:pt x="2781633" y="35109"/>
                </a:lnTo>
                <a:lnTo>
                  <a:pt x="2781633" y="57369"/>
                </a:lnTo>
                <a:lnTo>
                  <a:pt x="2789415" y="57369"/>
                </a:lnTo>
                <a:cubicBezTo>
                  <a:pt x="2794845" y="51095"/>
                  <a:pt x="2799701" y="44429"/>
                  <a:pt x="2803984" y="37371"/>
                </a:cubicBezTo>
                <a:cubicBezTo>
                  <a:pt x="2808267" y="30313"/>
                  <a:pt x="2812158" y="22621"/>
                  <a:pt x="2815657" y="14297"/>
                </a:cubicBezTo>
                <a:lnTo>
                  <a:pt x="2828506" y="17735"/>
                </a:lnTo>
                <a:cubicBezTo>
                  <a:pt x="2824886" y="25457"/>
                  <a:pt x="2821176" y="32545"/>
                  <a:pt x="2817376" y="39000"/>
                </a:cubicBezTo>
                <a:cubicBezTo>
                  <a:pt x="2813575" y="45454"/>
                  <a:pt x="2809564" y="51577"/>
                  <a:pt x="2805341" y="57369"/>
                </a:cubicBezTo>
                <a:lnTo>
                  <a:pt x="2829049" y="57369"/>
                </a:lnTo>
                <a:lnTo>
                  <a:pt x="2829049" y="68951"/>
                </a:lnTo>
                <a:lnTo>
                  <a:pt x="2795749" y="68951"/>
                </a:lnTo>
                <a:cubicBezTo>
                  <a:pt x="2790320" y="74863"/>
                  <a:pt x="2784287" y="80714"/>
                  <a:pt x="2777652" y="86506"/>
                </a:cubicBezTo>
                <a:lnTo>
                  <a:pt x="2815295" y="86506"/>
                </a:lnTo>
                <a:lnTo>
                  <a:pt x="2815295" y="158172"/>
                </a:lnTo>
                <a:lnTo>
                  <a:pt x="2753944" y="158172"/>
                </a:lnTo>
                <a:lnTo>
                  <a:pt x="2753944" y="104603"/>
                </a:lnTo>
                <a:cubicBezTo>
                  <a:pt x="2751531" y="106292"/>
                  <a:pt x="2749088" y="107951"/>
                  <a:pt x="2746615" y="109580"/>
                </a:cubicBezTo>
                <a:cubicBezTo>
                  <a:pt x="2744141" y="111209"/>
                  <a:pt x="2741578" y="112868"/>
                  <a:pt x="2738923" y="114557"/>
                </a:cubicBezTo>
                <a:lnTo>
                  <a:pt x="2730599" y="103698"/>
                </a:lnTo>
                <a:cubicBezTo>
                  <a:pt x="2740371" y="97907"/>
                  <a:pt x="2749179" y="92176"/>
                  <a:pt x="2757021" y="86506"/>
                </a:cubicBezTo>
                <a:cubicBezTo>
                  <a:pt x="2764863" y="80835"/>
                  <a:pt x="2771981" y="74984"/>
                  <a:pt x="2778376" y="68951"/>
                </a:cubicBezTo>
                <a:lnTo>
                  <a:pt x="2737475" y="68951"/>
                </a:lnTo>
                <a:lnTo>
                  <a:pt x="2737475" y="57369"/>
                </a:lnTo>
                <a:lnTo>
                  <a:pt x="2769870" y="57369"/>
                </a:lnTo>
                <a:lnTo>
                  <a:pt x="2769870" y="35109"/>
                </a:lnTo>
                <a:lnTo>
                  <a:pt x="2743086" y="35109"/>
                </a:lnTo>
                <a:lnTo>
                  <a:pt x="2743086" y="23888"/>
                </a:lnTo>
                <a:lnTo>
                  <a:pt x="2769870" y="23888"/>
                </a:lnTo>
                <a:close/>
                <a:moveTo>
                  <a:pt x="3463500" y="2895"/>
                </a:moveTo>
                <a:lnTo>
                  <a:pt x="3476168" y="3257"/>
                </a:lnTo>
                <a:lnTo>
                  <a:pt x="3476168" y="37642"/>
                </a:lnTo>
                <a:lnTo>
                  <a:pt x="3482502" y="33118"/>
                </a:lnTo>
                <a:cubicBezTo>
                  <a:pt x="3483829" y="34686"/>
                  <a:pt x="3485337" y="36557"/>
                  <a:pt x="3487027" y="38728"/>
                </a:cubicBezTo>
                <a:cubicBezTo>
                  <a:pt x="3488715" y="40900"/>
                  <a:pt x="3490375" y="43162"/>
                  <a:pt x="3492003" y="45515"/>
                </a:cubicBezTo>
                <a:cubicBezTo>
                  <a:pt x="3493632" y="47867"/>
                  <a:pt x="3495200" y="50220"/>
                  <a:pt x="3496708" y="52573"/>
                </a:cubicBezTo>
                <a:cubicBezTo>
                  <a:pt x="3498217" y="54925"/>
                  <a:pt x="3499453" y="57007"/>
                  <a:pt x="3500419" y="58816"/>
                </a:cubicBezTo>
                <a:lnTo>
                  <a:pt x="3490646" y="67503"/>
                </a:lnTo>
                <a:cubicBezTo>
                  <a:pt x="3489198" y="63642"/>
                  <a:pt x="3487056" y="59390"/>
                  <a:pt x="3484221" y="54745"/>
                </a:cubicBezTo>
                <a:cubicBezTo>
                  <a:pt x="3481386" y="50099"/>
                  <a:pt x="3478701" y="46088"/>
                  <a:pt x="3476168" y="42710"/>
                </a:cubicBezTo>
                <a:lnTo>
                  <a:pt x="3476168" y="165230"/>
                </a:lnTo>
                <a:lnTo>
                  <a:pt x="3463500" y="165230"/>
                </a:lnTo>
                <a:close/>
                <a:moveTo>
                  <a:pt x="2990117" y="2895"/>
                </a:moveTo>
                <a:lnTo>
                  <a:pt x="3002966" y="2895"/>
                </a:lnTo>
                <a:cubicBezTo>
                  <a:pt x="3010808" y="14116"/>
                  <a:pt x="3021184" y="24763"/>
                  <a:pt x="3034093" y="34837"/>
                </a:cubicBezTo>
                <a:cubicBezTo>
                  <a:pt x="3047003" y="44912"/>
                  <a:pt x="3061903" y="53990"/>
                  <a:pt x="3078794" y="62074"/>
                </a:cubicBezTo>
                <a:lnTo>
                  <a:pt x="3071736" y="74561"/>
                </a:lnTo>
                <a:cubicBezTo>
                  <a:pt x="3065463" y="71183"/>
                  <a:pt x="3058767" y="67232"/>
                  <a:pt x="3051648" y="62707"/>
                </a:cubicBezTo>
                <a:cubicBezTo>
                  <a:pt x="3044529" y="58183"/>
                  <a:pt x="3037562" y="53357"/>
                  <a:pt x="3030745" y="48229"/>
                </a:cubicBezTo>
                <a:cubicBezTo>
                  <a:pt x="3023929" y="43102"/>
                  <a:pt x="3017504" y="37793"/>
                  <a:pt x="3011472" y="32304"/>
                </a:cubicBezTo>
                <a:cubicBezTo>
                  <a:pt x="3005439" y="26814"/>
                  <a:pt x="3000432" y="21355"/>
                  <a:pt x="2996451" y="15925"/>
                </a:cubicBezTo>
                <a:cubicBezTo>
                  <a:pt x="2988488" y="26784"/>
                  <a:pt x="2977931" y="37311"/>
                  <a:pt x="2964780" y="47506"/>
                </a:cubicBezTo>
                <a:cubicBezTo>
                  <a:pt x="2951629" y="57700"/>
                  <a:pt x="2937030" y="66960"/>
                  <a:pt x="2920984" y="75285"/>
                </a:cubicBezTo>
                <a:lnTo>
                  <a:pt x="2913564" y="63522"/>
                </a:lnTo>
                <a:cubicBezTo>
                  <a:pt x="2930817" y="55318"/>
                  <a:pt x="2945898" y="45997"/>
                  <a:pt x="2958808" y="35561"/>
                </a:cubicBezTo>
                <a:cubicBezTo>
                  <a:pt x="2971717" y="25125"/>
                  <a:pt x="2982154" y="14236"/>
                  <a:pt x="2990117" y="2895"/>
                </a:cubicBezTo>
                <a:close/>
                <a:moveTo>
                  <a:pt x="3153965" y="1809"/>
                </a:moveTo>
                <a:lnTo>
                  <a:pt x="3168263" y="4886"/>
                </a:lnTo>
                <a:cubicBezTo>
                  <a:pt x="3167056" y="8023"/>
                  <a:pt x="3165789" y="11099"/>
                  <a:pt x="3164462" y="14116"/>
                </a:cubicBezTo>
                <a:cubicBezTo>
                  <a:pt x="3163135" y="17132"/>
                  <a:pt x="3161808" y="20088"/>
                  <a:pt x="3160481" y="22983"/>
                </a:cubicBezTo>
                <a:lnTo>
                  <a:pt x="3247711" y="22983"/>
                </a:lnTo>
                <a:lnTo>
                  <a:pt x="3247711" y="35652"/>
                </a:lnTo>
                <a:lnTo>
                  <a:pt x="3153785" y="35652"/>
                </a:lnTo>
                <a:cubicBezTo>
                  <a:pt x="3151854" y="38909"/>
                  <a:pt x="3149893" y="42106"/>
                  <a:pt x="3147903" y="45243"/>
                </a:cubicBezTo>
                <a:cubicBezTo>
                  <a:pt x="3145912" y="48380"/>
                  <a:pt x="3143831" y="51457"/>
                  <a:pt x="3141659" y="54473"/>
                </a:cubicBezTo>
                <a:lnTo>
                  <a:pt x="3225813" y="54473"/>
                </a:lnTo>
                <a:lnTo>
                  <a:pt x="3225813" y="143875"/>
                </a:lnTo>
                <a:cubicBezTo>
                  <a:pt x="3225813" y="147494"/>
                  <a:pt x="3225451" y="150450"/>
                  <a:pt x="3224727" y="152742"/>
                </a:cubicBezTo>
                <a:cubicBezTo>
                  <a:pt x="3224003" y="155035"/>
                  <a:pt x="3222797" y="156875"/>
                  <a:pt x="3221107" y="158262"/>
                </a:cubicBezTo>
                <a:cubicBezTo>
                  <a:pt x="3219418" y="159650"/>
                  <a:pt x="3217186" y="160736"/>
                  <a:pt x="3214411" y="161520"/>
                </a:cubicBezTo>
                <a:cubicBezTo>
                  <a:pt x="3211636" y="162304"/>
                  <a:pt x="3208198" y="162937"/>
                  <a:pt x="3204095" y="163420"/>
                </a:cubicBezTo>
                <a:lnTo>
                  <a:pt x="3191970" y="164868"/>
                </a:lnTo>
                <a:lnTo>
                  <a:pt x="3187627" y="151838"/>
                </a:lnTo>
                <a:lnTo>
                  <a:pt x="3199391" y="150933"/>
                </a:lnTo>
                <a:cubicBezTo>
                  <a:pt x="3202165" y="150691"/>
                  <a:pt x="3204397" y="150420"/>
                  <a:pt x="3206086" y="150118"/>
                </a:cubicBezTo>
                <a:cubicBezTo>
                  <a:pt x="3207775" y="149817"/>
                  <a:pt x="3209073" y="149304"/>
                  <a:pt x="3209977" y="148580"/>
                </a:cubicBezTo>
                <a:cubicBezTo>
                  <a:pt x="3210882" y="147856"/>
                  <a:pt x="3211486" y="146831"/>
                  <a:pt x="3211787" y="145503"/>
                </a:cubicBezTo>
                <a:cubicBezTo>
                  <a:pt x="3212089" y="144176"/>
                  <a:pt x="3212240" y="142427"/>
                  <a:pt x="3212240" y="140255"/>
                </a:cubicBezTo>
                <a:lnTo>
                  <a:pt x="3212240" y="129759"/>
                </a:lnTo>
                <a:lnTo>
                  <a:pt x="3133515" y="129759"/>
                </a:lnTo>
                <a:lnTo>
                  <a:pt x="3133515" y="165049"/>
                </a:lnTo>
                <a:lnTo>
                  <a:pt x="3120123" y="165049"/>
                </a:lnTo>
                <a:lnTo>
                  <a:pt x="3120123" y="79629"/>
                </a:lnTo>
                <a:cubicBezTo>
                  <a:pt x="3115901" y="83851"/>
                  <a:pt x="3111497" y="87953"/>
                  <a:pt x="3106912" y="91935"/>
                </a:cubicBezTo>
                <a:cubicBezTo>
                  <a:pt x="3102327" y="95916"/>
                  <a:pt x="3097441" y="99898"/>
                  <a:pt x="3092253" y="103879"/>
                </a:cubicBezTo>
                <a:lnTo>
                  <a:pt x="3083385" y="93202"/>
                </a:lnTo>
                <a:cubicBezTo>
                  <a:pt x="3094727" y="84636"/>
                  <a:pt x="3104891" y="75647"/>
                  <a:pt x="3113880" y="66236"/>
                </a:cubicBezTo>
                <a:cubicBezTo>
                  <a:pt x="3122868" y="56826"/>
                  <a:pt x="3130801" y="46631"/>
                  <a:pt x="3137678" y="35652"/>
                </a:cubicBezTo>
                <a:lnTo>
                  <a:pt x="3091167" y="35652"/>
                </a:lnTo>
                <a:lnTo>
                  <a:pt x="3091167" y="22983"/>
                </a:lnTo>
                <a:lnTo>
                  <a:pt x="3144736" y="22983"/>
                </a:lnTo>
                <a:cubicBezTo>
                  <a:pt x="3148114" y="16348"/>
                  <a:pt x="3151191" y="9290"/>
                  <a:pt x="3153965" y="1809"/>
                </a:cubicBezTo>
                <a:close/>
                <a:moveTo>
                  <a:pt x="1112130" y="1628"/>
                </a:moveTo>
                <a:lnTo>
                  <a:pt x="1126427" y="2171"/>
                </a:lnTo>
                <a:lnTo>
                  <a:pt x="1126427" y="54835"/>
                </a:lnTo>
                <a:lnTo>
                  <a:pt x="1179814" y="54835"/>
                </a:lnTo>
                <a:lnTo>
                  <a:pt x="1179814" y="68227"/>
                </a:lnTo>
                <a:lnTo>
                  <a:pt x="1126427" y="68227"/>
                </a:lnTo>
                <a:lnTo>
                  <a:pt x="1126427" y="143694"/>
                </a:lnTo>
                <a:lnTo>
                  <a:pt x="1190130" y="143694"/>
                </a:lnTo>
                <a:lnTo>
                  <a:pt x="1190130" y="156543"/>
                </a:lnTo>
                <a:lnTo>
                  <a:pt x="1029424" y="156543"/>
                </a:lnTo>
                <a:lnTo>
                  <a:pt x="1029424" y="143694"/>
                </a:lnTo>
                <a:lnTo>
                  <a:pt x="1060371" y="143694"/>
                </a:lnTo>
                <a:lnTo>
                  <a:pt x="1060371" y="32032"/>
                </a:lnTo>
                <a:lnTo>
                  <a:pt x="1074487" y="32575"/>
                </a:lnTo>
                <a:lnTo>
                  <a:pt x="1074487" y="143694"/>
                </a:lnTo>
                <a:lnTo>
                  <a:pt x="1112130" y="143694"/>
                </a:lnTo>
                <a:close/>
                <a:moveTo>
                  <a:pt x="2283638" y="1266"/>
                </a:moveTo>
                <a:lnTo>
                  <a:pt x="2298116" y="1990"/>
                </a:lnTo>
                <a:lnTo>
                  <a:pt x="2298116" y="36376"/>
                </a:lnTo>
                <a:lnTo>
                  <a:pt x="2358923" y="36376"/>
                </a:lnTo>
                <a:lnTo>
                  <a:pt x="2358923" y="112928"/>
                </a:lnTo>
                <a:lnTo>
                  <a:pt x="2298116" y="112928"/>
                </a:lnTo>
                <a:lnTo>
                  <a:pt x="2298116" y="166135"/>
                </a:lnTo>
                <a:lnTo>
                  <a:pt x="2283638" y="166135"/>
                </a:lnTo>
                <a:lnTo>
                  <a:pt x="2283638" y="112928"/>
                </a:lnTo>
                <a:lnTo>
                  <a:pt x="2223373" y="112928"/>
                </a:lnTo>
                <a:lnTo>
                  <a:pt x="2223373" y="36376"/>
                </a:lnTo>
                <a:lnTo>
                  <a:pt x="2283638" y="36376"/>
                </a:lnTo>
                <a:close/>
                <a:moveTo>
                  <a:pt x="3546024" y="543"/>
                </a:moveTo>
                <a:cubicBezTo>
                  <a:pt x="3546507" y="1628"/>
                  <a:pt x="3547080" y="3046"/>
                  <a:pt x="3547743" y="4795"/>
                </a:cubicBezTo>
                <a:cubicBezTo>
                  <a:pt x="3548407" y="6545"/>
                  <a:pt x="3549071" y="8415"/>
                  <a:pt x="3549734" y="10406"/>
                </a:cubicBezTo>
                <a:cubicBezTo>
                  <a:pt x="3550397" y="12396"/>
                  <a:pt x="3551061" y="14387"/>
                  <a:pt x="3551725" y="16378"/>
                </a:cubicBezTo>
                <a:cubicBezTo>
                  <a:pt x="3552389" y="18369"/>
                  <a:pt x="3552961" y="20148"/>
                  <a:pt x="3553444" y="21717"/>
                </a:cubicBezTo>
                <a:lnTo>
                  <a:pt x="3597783" y="21717"/>
                </a:lnTo>
                <a:lnTo>
                  <a:pt x="3597783" y="33842"/>
                </a:lnTo>
                <a:lnTo>
                  <a:pt x="3494808" y="33842"/>
                </a:lnTo>
                <a:lnTo>
                  <a:pt x="3494808" y="21717"/>
                </a:lnTo>
                <a:lnTo>
                  <a:pt x="3539871" y="21717"/>
                </a:lnTo>
                <a:cubicBezTo>
                  <a:pt x="3538906" y="18459"/>
                  <a:pt x="3537850" y="15051"/>
                  <a:pt x="3536704" y="11491"/>
                </a:cubicBezTo>
                <a:cubicBezTo>
                  <a:pt x="3535558" y="7932"/>
                  <a:pt x="3534502" y="5067"/>
                  <a:pt x="3533537" y="2895"/>
                </a:cubicBezTo>
                <a:close/>
                <a:moveTo>
                  <a:pt x="2428780" y="0"/>
                </a:moveTo>
                <a:lnTo>
                  <a:pt x="2441629" y="4162"/>
                </a:lnTo>
                <a:cubicBezTo>
                  <a:pt x="2440664" y="6454"/>
                  <a:pt x="2439638" y="8717"/>
                  <a:pt x="2438553" y="10949"/>
                </a:cubicBezTo>
                <a:cubicBezTo>
                  <a:pt x="2437467" y="13181"/>
                  <a:pt x="2436381" y="15443"/>
                  <a:pt x="2435295" y="17735"/>
                </a:cubicBezTo>
                <a:lnTo>
                  <a:pt x="2543699" y="17735"/>
                </a:lnTo>
                <a:lnTo>
                  <a:pt x="2543699" y="30041"/>
                </a:lnTo>
                <a:lnTo>
                  <a:pt x="2428418" y="30041"/>
                </a:lnTo>
                <a:cubicBezTo>
                  <a:pt x="2421420" y="42227"/>
                  <a:pt x="2413457" y="53327"/>
                  <a:pt x="2404529" y="63341"/>
                </a:cubicBezTo>
                <a:lnTo>
                  <a:pt x="2394033" y="54292"/>
                </a:lnTo>
                <a:cubicBezTo>
                  <a:pt x="2397652" y="50552"/>
                  <a:pt x="2401211" y="46420"/>
                  <a:pt x="2404710" y="41895"/>
                </a:cubicBezTo>
                <a:cubicBezTo>
                  <a:pt x="2408209" y="37371"/>
                  <a:pt x="2411467" y="32726"/>
                  <a:pt x="2414483" y="27960"/>
                </a:cubicBezTo>
                <a:cubicBezTo>
                  <a:pt x="2417499" y="23195"/>
                  <a:pt x="2420213" y="18429"/>
                  <a:pt x="2422627" y="13663"/>
                </a:cubicBezTo>
                <a:cubicBezTo>
                  <a:pt x="2425039" y="8898"/>
                  <a:pt x="2427091" y="4343"/>
                  <a:pt x="2428780"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59" name="图片 58">
            <a:extLst>
              <a:ext uri="{FF2B5EF4-FFF2-40B4-BE49-F238E27FC236}">
                <a16:creationId xmlns:a16="http://schemas.microsoft.com/office/drawing/2014/main" xmlns="" id="{BAB8D03F-9773-499A-AAB1-5E1010C803F8}"/>
              </a:ext>
            </a:extLst>
          </p:cNvPr>
          <p:cNvPicPr>
            <a:picLocks noChangeAspect="1"/>
          </p:cNvPicPr>
          <p:nvPr/>
        </p:nvPicPr>
        <p:blipFill>
          <a:blip r:embed="rId7" cstate="screen">
            <a:biLevel thresh="25000"/>
            <a:extLst>
              <a:ext uri="{28A0092B-C50C-407E-A947-70E740481C1C}">
                <a14:useLocalDpi xmlns:a14="http://schemas.microsoft.com/office/drawing/2010/main" val="0"/>
              </a:ext>
            </a:extLst>
          </a:blip>
          <a:stretch>
            <a:fillRect/>
          </a:stretch>
        </p:blipFill>
        <p:spPr>
          <a:xfrm flipV="1">
            <a:off x="10954502" y="3645169"/>
            <a:ext cx="630438" cy="675690"/>
          </a:xfrm>
          <a:prstGeom prst="rect">
            <a:avLst/>
          </a:prstGeom>
        </p:spPr>
      </p:pic>
    </p:spTree>
    <p:extLst>
      <p:ext uri="{BB962C8B-B14F-4D97-AF65-F5344CB8AC3E}">
        <p14:creationId xmlns:p14="http://schemas.microsoft.com/office/powerpoint/2010/main" val="6660551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917867"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陈小</a:t>
            </a:r>
            <a:r>
              <a:rPr lang="en-US" altLang="zh-CN" sz="1400" b="1" spc="133" dirty="0" smtClean="0">
                <a:solidFill>
                  <a:schemeClr val="accent2"/>
                </a:solidFill>
                <a:latin typeface="微软雅黑" panose="020B0503020204020204" pitchFamily="34" charset="-122"/>
                <a:ea typeface="微软雅黑" panose="020B0503020204020204" pitchFamily="34" charset="-122"/>
              </a:rPr>
              <a:t>C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31780927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a:extLst>
              <a:ext uri="{FF2B5EF4-FFF2-40B4-BE49-F238E27FC236}">
                <a16:creationId xmlns:a16="http://schemas.microsoft.com/office/drawing/2014/main" xmlns="" id="{90B70B60-8E7F-47EF-A4BF-524474E31827}"/>
              </a:ext>
            </a:extLst>
          </p:cNvPr>
          <p:cNvSpPr/>
          <p:nvPr/>
        </p:nvSpPr>
        <p:spPr>
          <a:xfrm>
            <a:off x="5944235" y="2085340"/>
            <a:ext cx="304165" cy="304165"/>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 name="文本框 2">
            <a:extLst>
              <a:ext uri="{FF2B5EF4-FFF2-40B4-BE49-F238E27FC236}">
                <a16:creationId xmlns:a16="http://schemas.microsoft.com/office/drawing/2014/main" xmlns="" id="{097B8731-7CD2-499B-BD14-6143EA2FDBCF}"/>
              </a:ext>
            </a:extLst>
          </p:cNvPr>
          <p:cNvSpPr txBox="1"/>
          <p:nvPr/>
        </p:nvSpPr>
        <p:spPr>
          <a:xfrm>
            <a:off x="3986848" y="2477275"/>
            <a:ext cx="4218305" cy="646331"/>
          </a:xfrm>
          <a:prstGeom prst="rect">
            <a:avLst/>
          </a:prstGeom>
          <a:noFill/>
        </p:spPr>
        <p:txBody>
          <a:bodyPr wrap="square" rtlCol="0">
            <a:spAutoFit/>
          </a:bodyPr>
          <a:lstStyle/>
          <a:p>
            <a:pPr algn="ctr"/>
            <a:r>
              <a:rPr lang="en-US" altLang="zh-CN" sz="3600" dirty="0">
                <a:solidFill>
                  <a:schemeClr val="tx1">
                    <a:lumMod val="75000"/>
                    <a:lumOff val="25000"/>
                  </a:schemeClr>
                </a:solidFill>
                <a:latin typeface="+mn-ea"/>
              </a:rPr>
              <a:t>PART ONE</a:t>
            </a:r>
          </a:p>
        </p:txBody>
      </p:sp>
      <p:sp>
        <p:nvSpPr>
          <p:cNvPr id="4" name="文本框 3">
            <a:extLst>
              <a:ext uri="{FF2B5EF4-FFF2-40B4-BE49-F238E27FC236}">
                <a16:creationId xmlns:a16="http://schemas.microsoft.com/office/drawing/2014/main" xmlns="" id="{8DDCDBB5-BEDB-44B9-B490-B28101FB50EA}"/>
              </a:ext>
            </a:extLst>
          </p:cNvPr>
          <p:cNvSpPr txBox="1"/>
          <p:nvPr/>
        </p:nvSpPr>
        <p:spPr>
          <a:xfrm>
            <a:off x="3362324" y="3429000"/>
            <a:ext cx="5466715" cy="707886"/>
          </a:xfrm>
          <a:prstGeom prst="rect">
            <a:avLst/>
          </a:prstGeom>
          <a:noFill/>
        </p:spPr>
        <p:txBody>
          <a:bodyPr wrap="square" rtlCol="0">
            <a:spAutoFit/>
          </a:bodyPr>
          <a:lstStyle/>
          <a:p>
            <a:pPr algn="ctr"/>
            <a:r>
              <a:rPr lang="zh-CN" altLang="en-US" sz="4000" b="1" dirty="0">
                <a:solidFill>
                  <a:schemeClr val="tx1">
                    <a:lumMod val="75000"/>
                    <a:lumOff val="25000"/>
                  </a:schemeClr>
                </a:solidFill>
                <a:latin typeface="+mj-ea"/>
                <a:ea typeface="+mj-ea"/>
                <a:sym typeface="+mn-ea"/>
              </a:rPr>
              <a:t>添加标题</a:t>
            </a:r>
          </a:p>
        </p:txBody>
      </p:sp>
      <p:sp>
        <p:nvSpPr>
          <p:cNvPr id="5" name="文本框 4">
            <a:extLst>
              <a:ext uri="{FF2B5EF4-FFF2-40B4-BE49-F238E27FC236}">
                <a16:creationId xmlns:a16="http://schemas.microsoft.com/office/drawing/2014/main" xmlns="" id="{55398E07-56F1-4D42-AF8E-1A1FD0E13DFF}"/>
              </a:ext>
            </a:extLst>
          </p:cNvPr>
          <p:cNvSpPr txBox="1"/>
          <p:nvPr/>
        </p:nvSpPr>
        <p:spPr>
          <a:xfrm>
            <a:off x="2239010" y="4032250"/>
            <a:ext cx="7715250" cy="66422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200000"/>
              </a:lnSpc>
            </a:pPr>
            <a:r>
              <a:rPr lang="zh-CN" altLang="en-US" sz="1000" dirty="0">
                <a:solidFill>
                  <a:schemeClr val="tx1">
                    <a:lumMod val="75000"/>
                    <a:lumOff val="25000"/>
                  </a:schemeClr>
                </a:solidFill>
                <a:latin typeface="+mn-ea"/>
                <a:sym typeface="+mn-ea"/>
              </a:rPr>
              <a:t>I love you more than I've ever loved any woman. And I've waited longer for you than I've waited for any woman.I love you more than I've ever loved any woman. And I've waited longer for you than I've waited for any woman.</a:t>
            </a:r>
          </a:p>
        </p:txBody>
      </p:sp>
      <p:cxnSp>
        <p:nvCxnSpPr>
          <p:cNvPr id="6" name="直接连接符 5">
            <a:extLst>
              <a:ext uri="{FF2B5EF4-FFF2-40B4-BE49-F238E27FC236}">
                <a16:creationId xmlns:a16="http://schemas.microsoft.com/office/drawing/2014/main" xmlns="" id="{7E595727-6EF6-4E81-9A35-1199C562931A}"/>
              </a:ext>
            </a:extLst>
          </p:cNvPr>
          <p:cNvCxnSpPr/>
          <p:nvPr/>
        </p:nvCxnSpPr>
        <p:spPr>
          <a:xfrm>
            <a:off x="5738812" y="3211376"/>
            <a:ext cx="714375" cy="0"/>
          </a:xfrm>
          <a:prstGeom prst="line">
            <a:avLst/>
          </a:prstGeom>
          <a:ln w="50800" cmpd="sng">
            <a:solidFill>
              <a:srgbClr val="FFCC0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05624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一分点内容页</a:t>
            </a:r>
          </a:p>
        </p:txBody>
      </p:sp>
      <p:grpSp>
        <p:nvGrpSpPr>
          <p:cNvPr id="84" name="#33191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2F4A32A0-3FC1-4595-8252-58D70E7E64D2}"/>
              </a:ext>
            </a:extLst>
          </p:cNvPr>
          <p:cNvGrpSpPr>
            <a:grpSpLocks noChangeAspect="1"/>
          </p:cNvGrpSpPr>
          <p:nvPr>
            <p:custDataLst>
              <p:tags r:id="rId1"/>
            </p:custDataLst>
          </p:nvPr>
        </p:nvGrpSpPr>
        <p:grpSpPr>
          <a:xfrm>
            <a:off x="1162049" y="0"/>
            <a:ext cx="9558749" cy="6865992"/>
            <a:chOff x="1701800" y="0"/>
            <a:chExt cx="9558749" cy="6865992"/>
          </a:xfrm>
        </p:grpSpPr>
        <p:sp>
          <p:nvSpPr>
            <p:cNvPr id="85" name="íṧlíḑê">
              <a:extLst>
                <a:ext uri="{FF2B5EF4-FFF2-40B4-BE49-F238E27FC236}">
                  <a16:creationId xmlns:a16="http://schemas.microsoft.com/office/drawing/2014/main" xmlns="" id="{08655AE4-2F82-4120-895E-7D25B7E0E924}"/>
                </a:ext>
              </a:extLst>
            </p:cNvPr>
            <p:cNvSpPr/>
            <p:nvPr/>
          </p:nvSpPr>
          <p:spPr bwMode="auto">
            <a:xfrm>
              <a:off x="6155149" y="0"/>
              <a:ext cx="5105400" cy="6865992"/>
            </a:xfrm>
            <a:prstGeom prst="parallelogram">
              <a:avLst/>
            </a:prstGeom>
            <a:blipFill>
              <a:blip r:embed="rId4"/>
              <a:stretch>
                <a:fillRect l="-51267" r="-51013"/>
              </a:stretch>
            </a:blipFill>
            <a:ln w="76200">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Autofit/>
            </a:bodyPr>
            <a:lstStyle/>
            <a:p>
              <a:pPr algn="ctr"/>
              <a:endParaRPr lang="zh-CN" altLang="en-US" dirty="0">
                <a:solidFill>
                  <a:schemeClr val="lt1"/>
                </a:solidFill>
              </a:endParaRPr>
            </a:p>
          </p:txBody>
        </p:sp>
        <p:sp>
          <p:nvSpPr>
            <p:cNvPr id="86" name="iṧļíḑe">
              <a:extLst>
                <a:ext uri="{FF2B5EF4-FFF2-40B4-BE49-F238E27FC236}">
                  <a16:creationId xmlns:a16="http://schemas.microsoft.com/office/drawing/2014/main" xmlns="" id="{A46F0424-5970-4831-A990-6E64DCFE8C5C}"/>
                </a:ext>
              </a:extLst>
            </p:cNvPr>
            <p:cNvSpPr txBox="1"/>
            <p:nvPr/>
          </p:nvSpPr>
          <p:spPr>
            <a:xfrm>
              <a:off x="1859642" y="3685785"/>
              <a:ext cx="4295507" cy="1042172"/>
            </a:xfrm>
            <a:prstGeom prst="rect">
              <a:avLst/>
            </a:prstGeom>
            <a:noFill/>
            <a:ln>
              <a:noFill/>
            </a:ln>
          </p:spPr>
          <p:txBody>
            <a:bodyPr wrap="square" lIns="91440" tIns="45720" rIns="91440" bIns="45720" anchor="ctr" anchorCtr="0">
              <a:normAutofit/>
            </a:bodyPr>
            <a:lstStyle/>
            <a:p>
              <a:pPr>
                <a:lnSpc>
                  <a:spcPct val="150000"/>
                </a:lnSpc>
                <a:buSzPct val="25000"/>
              </a:pPr>
              <a:r>
                <a:rPr lang="en-US" sz="1200" dirty="0"/>
                <a:t>Theme color makes PPT more convenient </a:t>
              </a:r>
              <a:r>
                <a:rPr lang="en-US" sz="1200"/>
                <a:t>to chan</a:t>
              </a:r>
              <a:r>
                <a:rPr lang="en-US" sz="100"/>
                <a:t> </a:t>
              </a:r>
              <a:r>
                <a:rPr lang="en-US" sz="1200"/>
                <a:t>ge</a:t>
              </a:r>
              <a:r>
                <a:rPr lang="en-US" sz="1200" dirty="0"/>
                <a:t>.</a:t>
              </a:r>
            </a:p>
            <a:p>
              <a:pPr>
                <a:lnSpc>
                  <a:spcPct val="150000"/>
                </a:lnSpc>
                <a:buSzPct val="25000"/>
              </a:pPr>
              <a:r>
                <a:rPr lang="en-US" sz="1200" dirty="0"/>
                <a:t>Adjust the spacing to adapt to Chinese typesetting, use the reference line in PPT.</a:t>
              </a:r>
            </a:p>
          </p:txBody>
        </p:sp>
        <p:sp>
          <p:nvSpPr>
            <p:cNvPr id="87" name="îSľiḍé">
              <a:extLst>
                <a:ext uri="{FF2B5EF4-FFF2-40B4-BE49-F238E27FC236}">
                  <a16:creationId xmlns:a16="http://schemas.microsoft.com/office/drawing/2014/main" xmlns="" id="{97D2085C-6F23-4EEE-A58F-C5EEEE573377}"/>
                </a:ext>
              </a:extLst>
            </p:cNvPr>
            <p:cNvSpPr/>
            <p:nvPr/>
          </p:nvSpPr>
          <p:spPr bwMode="auto">
            <a:xfrm flipV="1">
              <a:off x="1701800" y="1955800"/>
              <a:ext cx="6286500" cy="119877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sp>
          <p:nvSpPr>
            <p:cNvPr id="88" name="îśḷiďe">
              <a:extLst>
                <a:ext uri="{FF2B5EF4-FFF2-40B4-BE49-F238E27FC236}">
                  <a16:creationId xmlns:a16="http://schemas.microsoft.com/office/drawing/2014/main" xmlns="" id="{C76065A3-A684-40A8-9C75-A9624B252138}"/>
                </a:ext>
              </a:extLst>
            </p:cNvPr>
            <p:cNvSpPr txBox="1"/>
            <p:nvPr/>
          </p:nvSpPr>
          <p:spPr>
            <a:xfrm>
              <a:off x="1859643" y="2180480"/>
              <a:ext cx="4295506" cy="852162"/>
            </a:xfrm>
            <a:prstGeom prst="rect">
              <a:avLst/>
            </a:prstGeom>
            <a:noFill/>
            <a:ln>
              <a:noFill/>
            </a:ln>
          </p:spPr>
          <p:txBody>
            <a:bodyPr wrap="square" lIns="91440" tIns="45720" rIns="91440" bIns="45720" anchor="b" anchorCtr="0">
              <a:normAutofit/>
            </a:bodyPr>
            <a:lstStyle/>
            <a:p>
              <a:pPr>
                <a:buSzPct val="25000"/>
              </a:pPr>
              <a:r>
                <a:rPr lang="zh-CN" altLang="en-US" sz="2000" b="1" dirty="0">
                  <a:solidFill>
                    <a:schemeClr val="bg1"/>
                  </a:solidFill>
                </a:rPr>
                <a:t>这里用一句话</a:t>
              </a:r>
              <a:endParaRPr lang="en-US" altLang="zh-CN" sz="2000" b="1" dirty="0">
                <a:solidFill>
                  <a:schemeClr val="bg1"/>
                </a:solidFill>
              </a:endParaRPr>
            </a:p>
            <a:p>
              <a:pPr>
                <a:buSzPct val="25000"/>
              </a:pPr>
              <a:r>
                <a:rPr lang="zh-CN" altLang="en-US" sz="2000" b="1" dirty="0">
                  <a:solidFill>
                    <a:schemeClr val="bg1"/>
                  </a:solidFill>
                </a:rPr>
                <a:t>提炼你的重点哦</a:t>
              </a:r>
              <a:endParaRPr lang="en-US" sz="2000" b="1" dirty="0">
                <a:solidFill>
                  <a:schemeClr val="bg1"/>
                </a:solidFill>
              </a:endParaRPr>
            </a:p>
          </p:txBody>
        </p:sp>
        <p:sp>
          <p:nvSpPr>
            <p:cNvPr id="89" name="iŝḷîḋé">
              <a:extLst>
                <a:ext uri="{FF2B5EF4-FFF2-40B4-BE49-F238E27FC236}">
                  <a16:creationId xmlns:a16="http://schemas.microsoft.com/office/drawing/2014/main" xmlns="" id="{22075685-55FA-4F22-AE6C-E9DDDE5BF82F}"/>
                </a:ext>
              </a:extLst>
            </p:cNvPr>
            <p:cNvSpPr/>
            <p:nvPr/>
          </p:nvSpPr>
          <p:spPr bwMode="auto">
            <a:xfrm>
              <a:off x="1952340" y="4736737"/>
              <a:ext cx="404813" cy="571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grpSp>
      <p:sp>
        <p:nvSpPr>
          <p:cNvPr id="10" name="矩形 9">
            <a:extLst>
              <a:ext uri="{FF2B5EF4-FFF2-40B4-BE49-F238E27FC236}">
                <a16:creationId xmlns:a16="http://schemas.microsoft.com/office/drawing/2014/main" xmlns="" id="{0205732B-355E-45FC-88E7-BD54C28C7175}"/>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3" name="文本框 2">
            <a:extLst>
              <a:ext uri="{FF2B5EF4-FFF2-40B4-BE49-F238E27FC236}">
                <a16:creationId xmlns:a16="http://schemas.microsoft.com/office/drawing/2014/main" xmlns="" id="{30EAD30E-38BD-48CB-AD55-02795191F24F}"/>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01—</a:t>
            </a:r>
            <a:endParaRPr lang="zh-CN" altLang="en-US" sz="2000" b="1" dirty="0">
              <a:solidFill>
                <a:schemeClr val="accent3"/>
              </a:solidFill>
            </a:endParaRPr>
          </a:p>
        </p:txBody>
      </p:sp>
    </p:spTree>
    <p:extLst>
      <p:ext uri="{BB962C8B-B14F-4D97-AF65-F5344CB8AC3E}">
        <p14:creationId xmlns:p14="http://schemas.microsoft.com/office/powerpoint/2010/main" val="16932029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一分点内容页</a:t>
            </a:r>
          </a:p>
        </p:txBody>
      </p:sp>
      <p:grpSp>
        <p:nvGrpSpPr>
          <p:cNvPr id="5" name="#33185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95555EF3-B802-4325-8312-CACE174986FB}"/>
              </a:ext>
            </a:extLst>
          </p:cNvPr>
          <p:cNvGrpSpPr>
            <a:grpSpLocks noChangeAspect="1"/>
          </p:cNvGrpSpPr>
          <p:nvPr>
            <p:custDataLst>
              <p:tags r:id="rId1"/>
            </p:custDataLst>
          </p:nvPr>
        </p:nvGrpSpPr>
        <p:grpSpPr>
          <a:xfrm>
            <a:off x="1515096" y="1085850"/>
            <a:ext cx="9566901" cy="4686935"/>
            <a:chOff x="1515096" y="1085850"/>
            <a:chExt cx="9566901" cy="4686935"/>
          </a:xfrm>
        </p:grpSpPr>
        <p:sp>
          <p:nvSpPr>
            <p:cNvPr id="6" name="íṧ1ídè">
              <a:extLst>
                <a:ext uri="{FF2B5EF4-FFF2-40B4-BE49-F238E27FC236}">
                  <a16:creationId xmlns:a16="http://schemas.microsoft.com/office/drawing/2014/main" xmlns="" id="{94EE5A63-3A79-42DC-90D3-2122CD6ACFD9}"/>
                </a:ext>
              </a:extLst>
            </p:cNvPr>
            <p:cNvSpPr/>
            <p:nvPr/>
          </p:nvSpPr>
          <p:spPr>
            <a:xfrm>
              <a:off x="5808980" y="1085850"/>
              <a:ext cx="4686935" cy="4686935"/>
            </a:xfrm>
            <a:prstGeom prst="donut">
              <a:avLst>
                <a:gd name="adj" fmla="val 11888"/>
              </a:avLst>
            </a:prstGeom>
            <a:solidFill>
              <a:schemeClr val="bg2">
                <a:alpha val="55000"/>
              </a:schemeClr>
            </a:solidFill>
            <a:ln w="19050">
              <a:noFill/>
              <a:round/>
            </a:ln>
          </p:spPr>
          <p:txBody>
            <a:bodyPr vert="horz" wrap="none" lIns="91440" tIns="45720" rIns="91440" bIns="45720" numCol="1" rtlCol="0" anchor="ctr" anchorCtr="1" compatLnSpc="1"/>
            <a:lstStyle/>
            <a:p>
              <a:pPr algn="ctr"/>
              <a:endParaRPr lang="zh-CN" altLang="en-US" sz="1200" b="1" dirty="0">
                <a:solidFill>
                  <a:schemeClr val="tx1"/>
                </a:solidFill>
              </a:endParaRPr>
            </a:p>
          </p:txBody>
        </p:sp>
        <p:sp>
          <p:nvSpPr>
            <p:cNvPr id="8" name="işḻiḑè">
              <a:extLst>
                <a:ext uri="{FF2B5EF4-FFF2-40B4-BE49-F238E27FC236}">
                  <a16:creationId xmlns:a16="http://schemas.microsoft.com/office/drawing/2014/main" xmlns="" id="{F237A749-F6C2-4BC9-8000-77B037B199C7}"/>
                </a:ext>
              </a:extLst>
            </p:cNvPr>
            <p:cNvSpPr txBox="1"/>
            <p:nvPr/>
          </p:nvSpPr>
          <p:spPr>
            <a:xfrm>
              <a:off x="1875155" y="1804035"/>
              <a:ext cx="2847975" cy="1899285"/>
            </a:xfrm>
            <a:prstGeom prst="rect">
              <a:avLst/>
            </a:prstGeom>
            <a:noFill/>
            <a:ln>
              <a:noFill/>
            </a:ln>
          </p:spPr>
          <p:txBody>
            <a:bodyPr wrap="square" lIns="91440" tIns="45720" rIns="91440" bIns="45720" anchor="b" anchorCtr="0">
              <a:noAutofit/>
            </a:bodyPr>
            <a:lstStyle/>
            <a:p>
              <a:pPr>
                <a:buSzPct val="25000"/>
              </a:pPr>
              <a:r>
                <a:rPr lang="zh-CN" altLang="en-US" sz="2800" b="1" dirty="0">
                  <a:latin typeface="+mn-ea"/>
                </a:rPr>
                <a:t>这里用较长的一句话</a:t>
              </a:r>
              <a:endParaRPr lang="en-US" altLang="zh-CN" sz="2800" b="1" dirty="0">
                <a:latin typeface="+mn-ea"/>
              </a:endParaRPr>
            </a:p>
            <a:p>
              <a:pPr>
                <a:buSzPct val="25000"/>
              </a:pPr>
              <a:r>
                <a:rPr lang="zh-CN" altLang="en-US" sz="2800" b="1" dirty="0">
                  <a:latin typeface="+mn-ea"/>
                </a:rPr>
                <a:t>概括你的核心内容哦</a:t>
              </a:r>
              <a:endParaRPr lang="en-US" altLang="zh-CN" sz="2800" b="1" dirty="0">
                <a:latin typeface="+mn-ea"/>
              </a:endParaRPr>
            </a:p>
          </p:txBody>
        </p:sp>
        <p:sp>
          <p:nvSpPr>
            <p:cNvPr id="9" name="ïṥľíďê">
              <a:extLst>
                <a:ext uri="{FF2B5EF4-FFF2-40B4-BE49-F238E27FC236}">
                  <a16:creationId xmlns:a16="http://schemas.microsoft.com/office/drawing/2014/main" xmlns="" id="{9A1D8F99-CFD2-4DAC-BD13-50FB534155BB}"/>
                </a:ext>
              </a:extLst>
            </p:cNvPr>
            <p:cNvSpPr txBox="1"/>
            <p:nvPr/>
          </p:nvSpPr>
          <p:spPr>
            <a:xfrm>
              <a:off x="1875155" y="4279900"/>
              <a:ext cx="2464616" cy="1042035"/>
            </a:xfrm>
            <a:prstGeom prst="rect">
              <a:avLst/>
            </a:prstGeom>
            <a:noFill/>
            <a:ln>
              <a:noFill/>
            </a:ln>
          </p:spPr>
          <p:txBody>
            <a:bodyPr wrap="square" lIns="91440" tIns="45720" rIns="91440" bIns="45720" anchor="ctr" anchorCtr="0">
              <a:normAutofit fontScale="85000" lnSpcReduction="10000"/>
            </a:bodyPr>
            <a:lstStyle/>
            <a:p>
              <a:pPr>
                <a:lnSpc>
                  <a:spcPct val="150000"/>
                </a:lnSpc>
                <a:buSzPct val="25000"/>
              </a:pPr>
              <a:r>
                <a:rPr lang="en-US" sz="1100" dirty="0"/>
                <a:t>Theme color makes PPT more convenient to change.</a:t>
              </a:r>
            </a:p>
            <a:p>
              <a:pPr>
                <a:lnSpc>
                  <a:spcPct val="150000"/>
                </a:lnSpc>
                <a:buSzPct val="25000"/>
              </a:pPr>
              <a:r>
                <a:rPr lang="en-US" sz="1100" dirty="0"/>
                <a:t>Adjust the </a:t>
              </a:r>
              <a:r>
                <a:rPr lang="en-US" sz="1100" dirty="0" err="1"/>
                <a:t>spacin</a:t>
              </a:r>
              <a:r>
                <a:rPr lang="en-US" sz="100" dirty="0"/>
                <a:t> </a:t>
              </a:r>
              <a:r>
                <a:rPr lang="en-US" sz="1100" dirty="0"/>
                <a:t>g to adapt to Chinese typesetting, use the reference line in PPT.</a:t>
              </a:r>
            </a:p>
          </p:txBody>
        </p:sp>
        <p:sp>
          <p:nvSpPr>
            <p:cNvPr id="10" name="îṩḷíḋè">
              <a:extLst>
                <a:ext uri="{FF2B5EF4-FFF2-40B4-BE49-F238E27FC236}">
                  <a16:creationId xmlns:a16="http://schemas.microsoft.com/office/drawing/2014/main" xmlns="" id="{0966EA89-64EC-40CC-B634-7157558D728A}"/>
                </a:ext>
              </a:extLst>
            </p:cNvPr>
            <p:cNvSpPr/>
            <p:nvPr/>
          </p:nvSpPr>
          <p:spPr bwMode="auto">
            <a:xfrm>
              <a:off x="1971390" y="3825140"/>
              <a:ext cx="404813" cy="571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grpSp>
          <p:nvGrpSpPr>
            <p:cNvPr id="11" name="ïṩľíḑé">
              <a:extLst>
                <a:ext uri="{FF2B5EF4-FFF2-40B4-BE49-F238E27FC236}">
                  <a16:creationId xmlns:a16="http://schemas.microsoft.com/office/drawing/2014/main" xmlns="" id="{BB67EAFA-DE8D-4443-99EA-3D5CE99B1B85}"/>
                </a:ext>
              </a:extLst>
            </p:cNvPr>
            <p:cNvGrpSpPr/>
            <p:nvPr/>
          </p:nvGrpSpPr>
          <p:grpSpPr>
            <a:xfrm>
              <a:off x="5222899" y="1899176"/>
              <a:ext cx="5859098" cy="3239723"/>
              <a:chOff x="503602" y="2132856"/>
              <a:chExt cx="5859098" cy="3239723"/>
            </a:xfrm>
          </p:grpSpPr>
          <p:grpSp>
            <p:nvGrpSpPr>
              <p:cNvPr id="13" name="îṩḻîḑe">
                <a:extLst>
                  <a:ext uri="{FF2B5EF4-FFF2-40B4-BE49-F238E27FC236}">
                    <a16:creationId xmlns:a16="http://schemas.microsoft.com/office/drawing/2014/main" xmlns="" id="{206D5606-A34F-4A92-8347-F68AEE4E7F48}"/>
                  </a:ext>
                </a:extLst>
              </p:cNvPr>
              <p:cNvGrpSpPr/>
              <p:nvPr/>
            </p:nvGrpSpPr>
            <p:grpSpPr>
              <a:xfrm>
                <a:off x="503602" y="5249660"/>
                <a:ext cx="5859098" cy="122919"/>
                <a:chOff x="-1348120" y="5777968"/>
                <a:chExt cx="9361040" cy="187524"/>
              </a:xfrm>
            </p:grpSpPr>
            <p:sp>
              <p:nvSpPr>
                <p:cNvPr id="21" name="ï$ḻidê">
                  <a:extLst>
                    <a:ext uri="{FF2B5EF4-FFF2-40B4-BE49-F238E27FC236}">
                      <a16:creationId xmlns:a16="http://schemas.microsoft.com/office/drawing/2014/main" xmlns="" id="{5DB1947E-94EE-467D-9956-1DBAF91D78AB}"/>
                    </a:ext>
                  </a:extLst>
                </p:cNvPr>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p>
              </p:txBody>
            </p:sp>
            <p:sp>
              <p:nvSpPr>
                <p:cNvPr id="22" name="iṣļïdê">
                  <a:extLst>
                    <a:ext uri="{FF2B5EF4-FFF2-40B4-BE49-F238E27FC236}">
                      <a16:creationId xmlns:a16="http://schemas.microsoft.com/office/drawing/2014/main" xmlns="" id="{0D063447-A02F-4FBF-994D-4716B50E2329}"/>
                    </a:ext>
                  </a:extLst>
                </p:cNvPr>
                <p:cNvSpPr/>
                <p:nvPr/>
              </p:nvSpPr>
              <p:spPr>
                <a:xfrm>
                  <a:off x="-1348120" y="5777968"/>
                  <a:ext cx="9361040" cy="151090"/>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p>
              </p:txBody>
            </p:sp>
          </p:grpSp>
          <p:grpSp>
            <p:nvGrpSpPr>
              <p:cNvPr id="14" name="ïśľïde">
                <a:extLst>
                  <a:ext uri="{FF2B5EF4-FFF2-40B4-BE49-F238E27FC236}">
                    <a16:creationId xmlns:a16="http://schemas.microsoft.com/office/drawing/2014/main" xmlns="" id="{E1B4D566-3F2B-468A-ADFE-3EF0121EE7CB}"/>
                  </a:ext>
                </a:extLst>
              </p:cNvPr>
              <p:cNvGrpSpPr/>
              <p:nvPr/>
            </p:nvGrpSpPr>
            <p:grpSpPr>
              <a:xfrm>
                <a:off x="1002671" y="2132856"/>
                <a:ext cx="4860960" cy="3080807"/>
                <a:chOff x="-375492" y="1139528"/>
                <a:chExt cx="7415785" cy="4700016"/>
              </a:xfrm>
            </p:grpSpPr>
            <p:grpSp>
              <p:nvGrpSpPr>
                <p:cNvPr id="16" name="iśļíḍê">
                  <a:extLst>
                    <a:ext uri="{FF2B5EF4-FFF2-40B4-BE49-F238E27FC236}">
                      <a16:creationId xmlns:a16="http://schemas.microsoft.com/office/drawing/2014/main" xmlns="" id="{0593793B-6874-4A2B-9DBC-CA9FA4FDE205}"/>
                    </a:ext>
                  </a:extLst>
                </p:cNvPr>
                <p:cNvGrpSpPr/>
                <p:nvPr/>
              </p:nvGrpSpPr>
              <p:grpSpPr>
                <a:xfrm>
                  <a:off x="-375492" y="1139528"/>
                  <a:ext cx="7415785" cy="4700016"/>
                  <a:chOff x="-375492" y="1139528"/>
                  <a:chExt cx="7415785" cy="4700016"/>
                </a:xfrm>
              </p:grpSpPr>
              <p:sp>
                <p:nvSpPr>
                  <p:cNvPr id="18" name="i$1iďè">
                    <a:extLst>
                      <a:ext uri="{FF2B5EF4-FFF2-40B4-BE49-F238E27FC236}">
                        <a16:creationId xmlns:a16="http://schemas.microsoft.com/office/drawing/2014/main" xmlns="" id="{B46F02FE-7114-4103-AEE7-837E9C069906}"/>
                      </a:ext>
                    </a:extLst>
                  </p:cNvPr>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p>
                </p:txBody>
              </p:sp>
              <p:sp>
                <p:nvSpPr>
                  <p:cNvPr id="19" name="ïṣḷíḋè">
                    <a:extLst>
                      <a:ext uri="{FF2B5EF4-FFF2-40B4-BE49-F238E27FC236}">
                        <a16:creationId xmlns:a16="http://schemas.microsoft.com/office/drawing/2014/main" xmlns="" id="{701AA6FF-DA66-4011-ABF9-73FCDFEA7C0B}"/>
                      </a:ext>
                    </a:extLst>
                  </p:cNvPr>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p>
                </p:txBody>
              </p:sp>
              <p:sp>
                <p:nvSpPr>
                  <p:cNvPr id="20" name="îşḷïdê" hidden="1">
                    <a:extLst>
                      <a:ext uri="{FF2B5EF4-FFF2-40B4-BE49-F238E27FC236}">
                        <a16:creationId xmlns:a16="http://schemas.microsoft.com/office/drawing/2014/main" xmlns="" id="{EE6A8A6A-1642-4938-80D4-766E518FD139}"/>
                      </a:ext>
                    </a:extLst>
                  </p:cNvPr>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dirty="0"/>
                  </a:p>
                </p:txBody>
              </p:sp>
            </p:grpSp>
            <p:sp>
              <p:nvSpPr>
                <p:cNvPr id="17" name="ïSļïḑê">
                  <a:extLst>
                    <a:ext uri="{FF2B5EF4-FFF2-40B4-BE49-F238E27FC236}">
                      <a16:creationId xmlns:a16="http://schemas.microsoft.com/office/drawing/2014/main" xmlns="" id="{1925AF93-BC38-4D2F-BC39-330F2EA48697}"/>
                    </a:ext>
                  </a:extLst>
                </p:cNvPr>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0"/>
                </a:p>
              </p:txBody>
            </p:sp>
          </p:grpSp>
          <p:sp>
            <p:nvSpPr>
              <p:cNvPr id="15" name="îSḻiďê">
                <a:extLst>
                  <a:ext uri="{FF2B5EF4-FFF2-40B4-BE49-F238E27FC236}">
                    <a16:creationId xmlns:a16="http://schemas.microsoft.com/office/drawing/2014/main" xmlns="" id="{A045E3DF-6E1E-43FD-8C16-30D26D729137}"/>
                  </a:ext>
                </a:extLst>
              </p:cNvPr>
              <p:cNvSpPr/>
              <p:nvPr/>
            </p:nvSpPr>
            <p:spPr>
              <a:xfrm>
                <a:off x="1166336" y="2313357"/>
                <a:ext cx="4515875" cy="2699819"/>
              </a:xfrm>
              <a:prstGeom prst="rect">
                <a:avLst/>
              </a:prstGeom>
              <a:blipFill>
                <a:blip r:embed="rId4"/>
                <a:stretch>
                  <a:fillRect t="-5870" b="-5816"/>
                </a:stretch>
              </a:blipFill>
              <a:ln w="6350"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2" name="ïşľîdé">
              <a:extLst>
                <a:ext uri="{FF2B5EF4-FFF2-40B4-BE49-F238E27FC236}">
                  <a16:creationId xmlns:a16="http://schemas.microsoft.com/office/drawing/2014/main" xmlns="" id="{79D45316-0A13-40AB-9860-4212C60849FF}"/>
                </a:ext>
              </a:extLst>
            </p:cNvPr>
            <p:cNvSpPr/>
            <p:nvPr/>
          </p:nvSpPr>
          <p:spPr bwMode="auto">
            <a:xfrm>
              <a:off x="1515096" y="2021941"/>
              <a:ext cx="236220" cy="283527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spcCol="0" rtlCol="0" fromWordArt="0" anchor="ctr" anchorCtr="0" forceAA="0" compatLnSpc="1">
              <a:noAutofit/>
            </a:bodyPr>
            <a:lstStyle/>
            <a:p>
              <a:pPr lvl="0" algn="ctr"/>
              <a:endParaRPr lang="zh-CN" altLang="en-US" dirty="0"/>
            </a:p>
          </p:txBody>
        </p:sp>
      </p:grpSp>
      <p:sp>
        <p:nvSpPr>
          <p:cNvPr id="23" name="矩形 22">
            <a:extLst>
              <a:ext uri="{FF2B5EF4-FFF2-40B4-BE49-F238E27FC236}">
                <a16:creationId xmlns:a16="http://schemas.microsoft.com/office/drawing/2014/main" xmlns="" id="{5D6D840A-5AC4-49AF-8CC9-34F00A0DEBCC}"/>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24" name="文本框 23">
            <a:extLst>
              <a:ext uri="{FF2B5EF4-FFF2-40B4-BE49-F238E27FC236}">
                <a16:creationId xmlns:a16="http://schemas.microsoft.com/office/drawing/2014/main" xmlns="" id="{F2FF7890-027C-4C08-9516-85D6B80D07C6}"/>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02—</a:t>
            </a:r>
            <a:endParaRPr lang="zh-CN" altLang="en-US" sz="2000" b="1" dirty="0">
              <a:solidFill>
                <a:schemeClr val="accent3"/>
              </a:solidFill>
            </a:endParaRPr>
          </a:p>
        </p:txBody>
      </p:sp>
    </p:spTree>
    <p:extLst>
      <p:ext uri="{BB962C8B-B14F-4D97-AF65-F5344CB8AC3E}">
        <p14:creationId xmlns:p14="http://schemas.microsoft.com/office/powerpoint/2010/main" val="16099612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二分点内容页</a:t>
            </a:r>
          </a:p>
        </p:txBody>
      </p:sp>
      <p:grpSp>
        <p:nvGrpSpPr>
          <p:cNvPr id="8" name="#378528"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11C025C0-C881-4983-8055-E82A418F8F6B}"/>
              </a:ext>
            </a:extLst>
          </p:cNvPr>
          <p:cNvGrpSpPr>
            <a:grpSpLocks noChangeAspect="1"/>
          </p:cNvGrpSpPr>
          <p:nvPr>
            <p:custDataLst>
              <p:tags r:id="rId1"/>
            </p:custDataLst>
          </p:nvPr>
        </p:nvGrpSpPr>
        <p:grpSpPr>
          <a:xfrm>
            <a:off x="1564402" y="1886857"/>
            <a:ext cx="9063197" cy="3456672"/>
            <a:chOff x="1564402" y="1886858"/>
            <a:chExt cx="9063197" cy="3456672"/>
          </a:xfrm>
        </p:grpSpPr>
        <p:grpSp>
          <p:nvGrpSpPr>
            <p:cNvPr id="9" name="îŝḻîḋé">
              <a:extLst>
                <a:ext uri="{FF2B5EF4-FFF2-40B4-BE49-F238E27FC236}">
                  <a16:creationId xmlns:a16="http://schemas.microsoft.com/office/drawing/2014/main" xmlns="" id="{3B0B2A75-54AD-4E4E-B5E4-5A4CD4663668}"/>
                </a:ext>
              </a:extLst>
            </p:cNvPr>
            <p:cNvGrpSpPr/>
            <p:nvPr/>
          </p:nvGrpSpPr>
          <p:grpSpPr>
            <a:xfrm>
              <a:off x="6435893" y="1886858"/>
              <a:ext cx="4191706" cy="3456672"/>
              <a:chOff x="4523669" y="1886858"/>
              <a:chExt cx="4191706" cy="3456672"/>
            </a:xfrm>
          </p:grpSpPr>
          <p:grpSp>
            <p:nvGrpSpPr>
              <p:cNvPr id="17" name="iSliďe">
                <a:extLst>
                  <a:ext uri="{FF2B5EF4-FFF2-40B4-BE49-F238E27FC236}">
                    <a16:creationId xmlns:a16="http://schemas.microsoft.com/office/drawing/2014/main" xmlns="" id="{26724286-602D-4DF6-89E5-E54A95F80402}"/>
                  </a:ext>
                </a:extLst>
              </p:cNvPr>
              <p:cNvGrpSpPr/>
              <p:nvPr/>
            </p:nvGrpSpPr>
            <p:grpSpPr>
              <a:xfrm>
                <a:off x="5837972" y="1886858"/>
                <a:ext cx="1563100" cy="1563104"/>
                <a:chOff x="3815863" y="2060851"/>
                <a:chExt cx="1165373" cy="1165376"/>
              </a:xfrm>
            </p:grpSpPr>
            <p:sp>
              <p:nvSpPr>
                <p:cNvPr id="21" name="îslíďê">
                  <a:extLst>
                    <a:ext uri="{FF2B5EF4-FFF2-40B4-BE49-F238E27FC236}">
                      <a16:creationId xmlns:a16="http://schemas.microsoft.com/office/drawing/2014/main" xmlns="" id="{3863918F-790B-45AF-A7B4-16B4249FE2E4}"/>
                    </a:ext>
                  </a:extLst>
                </p:cNvPr>
                <p:cNvSpPr/>
                <p:nvPr/>
              </p:nvSpPr>
              <p:spPr bwMode="auto">
                <a:xfrm>
                  <a:off x="3815863" y="2060851"/>
                  <a:ext cx="1165373" cy="1165376"/>
                </a:xfrm>
                <a:prstGeom prst="diamond">
                  <a:avLst/>
                </a:prstGeom>
                <a:solidFill>
                  <a:schemeClr val="bg1">
                    <a:lumMod val="95000"/>
                  </a:schemeClr>
                </a:solidFill>
                <a:ln>
                  <a:noFill/>
                </a:ln>
                <a:effectLst>
                  <a:outerShdw dir="18900000" sy="23000" kx="-1200000" algn="bl" rotWithShape="0">
                    <a:schemeClr val="tx1">
                      <a:alpha val="10000"/>
                    </a:schemeClr>
                  </a:outerShdw>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22" name="ï$ḻiḍé">
                  <a:extLst>
                    <a:ext uri="{FF2B5EF4-FFF2-40B4-BE49-F238E27FC236}">
                      <a16:creationId xmlns:a16="http://schemas.microsoft.com/office/drawing/2014/main" xmlns="" id="{A7973E37-A0C8-466C-943F-43A786E44B6C}"/>
                    </a:ext>
                  </a:extLst>
                </p:cNvPr>
                <p:cNvSpPr/>
                <p:nvPr/>
              </p:nvSpPr>
              <p:spPr bwMode="auto">
                <a:xfrm>
                  <a:off x="4176184" y="2437523"/>
                  <a:ext cx="444729" cy="412031"/>
                </a:xfrm>
                <a:custGeom>
                  <a:avLst/>
                  <a:gdLst>
                    <a:gd name="connsiteX0" fmla="*/ 445285 w 605804"/>
                    <a:gd name="connsiteY0" fmla="*/ 326174 h 561262"/>
                    <a:gd name="connsiteX1" fmla="*/ 441943 w 605804"/>
                    <a:gd name="connsiteY1" fmla="*/ 329512 h 561262"/>
                    <a:gd name="connsiteX2" fmla="*/ 441943 w 605804"/>
                    <a:gd name="connsiteY2" fmla="*/ 343787 h 561262"/>
                    <a:gd name="connsiteX3" fmla="*/ 419754 w 605804"/>
                    <a:gd name="connsiteY3" fmla="*/ 353799 h 561262"/>
                    <a:gd name="connsiteX4" fmla="*/ 410470 w 605804"/>
                    <a:gd name="connsiteY4" fmla="*/ 376603 h 561262"/>
                    <a:gd name="connsiteX5" fmla="*/ 419290 w 605804"/>
                    <a:gd name="connsiteY5" fmla="*/ 399778 h 561262"/>
                    <a:gd name="connsiteX6" fmla="*/ 447420 w 605804"/>
                    <a:gd name="connsiteY6" fmla="*/ 415352 h 561262"/>
                    <a:gd name="connsiteX7" fmla="*/ 458375 w 605804"/>
                    <a:gd name="connsiteY7" fmla="*/ 422397 h 561262"/>
                    <a:gd name="connsiteX8" fmla="*/ 461532 w 605804"/>
                    <a:gd name="connsiteY8" fmla="*/ 432409 h 561262"/>
                    <a:gd name="connsiteX9" fmla="*/ 458561 w 605804"/>
                    <a:gd name="connsiteY9" fmla="*/ 441493 h 561262"/>
                    <a:gd name="connsiteX10" fmla="*/ 449648 w 605804"/>
                    <a:gd name="connsiteY10" fmla="*/ 444923 h 561262"/>
                    <a:gd name="connsiteX11" fmla="*/ 438136 w 605804"/>
                    <a:gd name="connsiteY11" fmla="*/ 440474 h 561262"/>
                    <a:gd name="connsiteX12" fmla="*/ 433773 w 605804"/>
                    <a:gd name="connsiteY12" fmla="*/ 429350 h 561262"/>
                    <a:gd name="connsiteX13" fmla="*/ 429966 w 605804"/>
                    <a:gd name="connsiteY13" fmla="*/ 426012 h 561262"/>
                    <a:gd name="connsiteX14" fmla="*/ 410377 w 605804"/>
                    <a:gd name="connsiteY14" fmla="*/ 426383 h 561262"/>
                    <a:gd name="connsiteX15" fmla="*/ 406571 w 605804"/>
                    <a:gd name="connsiteY15" fmla="*/ 430369 h 561262"/>
                    <a:gd name="connsiteX16" fmla="*/ 416690 w 605804"/>
                    <a:gd name="connsiteY16" fmla="*/ 454471 h 561262"/>
                    <a:gd name="connsiteX17" fmla="*/ 441943 w 605804"/>
                    <a:gd name="connsiteY17" fmla="*/ 465317 h 561262"/>
                    <a:gd name="connsiteX18" fmla="*/ 441943 w 605804"/>
                    <a:gd name="connsiteY18" fmla="*/ 478666 h 561262"/>
                    <a:gd name="connsiteX19" fmla="*/ 445285 w 605804"/>
                    <a:gd name="connsiteY19" fmla="*/ 482003 h 561262"/>
                    <a:gd name="connsiteX20" fmla="*/ 457261 w 605804"/>
                    <a:gd name="connsiteY20" fmla="*/ 482003 h 561262"/>
                    <a:gd name="connsiteX21" fmla="*/ 460603 w 605804"/>
                    <a:gd name="connsiteY21" fmla="*/ 478666 h 561262"/>
                    <a:gd name="connsiteX22" fmla="*/ 460603 w 605804"/>
                    <a:gd name="connsiteY22" fmla="*/ 464854 h 561262"/>
                    <a:gd name="connsiteX23" fmla="*/ 480471 w 605804"/>
                    <a:gd name="connsiteY23" fmla="*/ 455213 h 561262"/>
                    <a:gd name="connsiteX24" fmla="*/ 489477 w 605804"/>
                    <a:gd name="connsiteY24" fmla="*/ 432316 h 561262"/>
                    <a:gd name="connsiteX25" fmla="*/ 480564 w 605804"/>
                    <a:gd name="connsiteY25" fmla="*/ 409326 h 561262"/>
                    <a:gd name="connsiteX26" fmla="*/ 452619 w 605804"/>
                    <a:gd name="connsiteY26" fmla="*/ 393104 h 561262"/>
                    <a:gd name="connsiteX27" fmla="*/ 441479 w 605804"/>
                    <a:gd name="connsiteY27" fmla="*/ 385966 h 561262"/>
                    <a:gd name="connsiteX28" fmla="*/ 438229 w 605804"/>
                    <a:gd name="connsiteY28" fmla="*/ 376789 h 561262"/>
                    <a:gd name="connsiteX29" fmla="*/ 441107 w 605804"/>
                    <a:gd name="connsiteY29" fmla="*/ 367704 h 561262"/>
                    <a:gd name="connsiteX30" fmla="*/ 449741 w 605804"/>
                    <a:gd name="connsiteY30" fmla="*/ 364089 h 561262"/>
                    <a:gd name="connsiteX31" fmla="*/ 458932 w 605804"/>
                    <a:gd name="connsiteY31" fmla="*/ 368446 h 561262"/>
                    <a:gd name="connsiteX32" fmla="*/ 462275 w 605804"/>
                    <a:gd name="connsiteY32" fmla="*/ 378272 h 561262"/>
                    <a:gd name="connsiteX33" fmla="*/ 466081 w 605804"/>
                    <a:gd name="connsiteY33" fmla="*/ 381609 h 561262"/>
                    <a:gd name="connsiteX34" fmla="*/ 485763 w 605804"/>
                    <a:gd name="connsiteY34" fmla="*/ 381424 h 561262"/>
                    <a:gd name="connsiteX35" fmla="*/ 489569 w 605804"/>
                    <a:gd name="connsiteY35" fmla="*/ 377438 h 561262"/>
                    <a:gd name="connsiteX36" fmla="*/ 481307 w 605804"/>
                    <a:gd name="connsiteY36" fmla="*/ 355931 h 561262"/>
                    <a:gd name="connsiteX37" fmla="*/ 460603 w 605804"/>
                    <a:gd name="connsiteY37" fmla="*/ 344344 h 561262"/>
                    <a:gd name="connsiteX38" fmla="*/ 460603 w 605804"/>
                    <a:gd name="connsiteY38" fmla="*/ 329512 h 561262"/>
                    <a:gd name="connsiteX39" fmla="*/ 457261 w 605804"/>
                    <a:gd name="connsiteY39" fmla="*/ 326174 h 561262"/>
                    <a:gd name="connsiteX40" fmla="*/ 434887 w 605804"/>
                    <a:gd name="connsiteY40" fmla="*/ 246823 h 561262"/>
                    <a:gd name="connsiteX41" fmla="*/ 461718 w 605804"/>
                    <a:gd name="connsiteY41" fmla="*/ 246823 h 561262"/>
                    <a:gd name="connsiteX42" fmla="*/ 461718 w 605804"/>
                    <a:gd name="connsiteY42" fmla="*/ 278063 h 561262"/>
                    <a:gd name="connsiteX43" fmla="*/ 574517 w 605804"/>
                    <a:gd name="connsiteY43" fmla="*/ 390694 h 561262"/>
                    <a:gd name="connsiteX44" fmla="*/ 605804 w 605804"/>
                    <a:gd name="connsiteY44" fmla="*/ 390694 h 561262"/>
                    <a:gd name="connsiteX45" fmla="*/ 605804 w 605804"/>
                    <a:gd name="connsiteY45" fmla="*/ 417391 h 561262"/>
                    <a:gd name="connsiteX46" fmla="*/ 574517 w 605804"/>
                    <a:gd name="connsiteY46" fmla="*/ 417391 h 561262"/>
                    <a:gd name="connsiteX47" fmla="*/ 461718 w 605804"/>
                    <a:gd name="connsiteY47" fmla="*/ 529929 h 561262"/>
                    <a:gd name="connsiteX48" fmla="*/ 461718 w 605804"/>
                    <a:gd name="connsiteY48" fmla="*/ 561262 h 561262"/>
                    <a:gd name="connsiteX49" fmla="*/ 434887 w 605804"/>
                    <a:gd name="connsiteY49" fmla="*/ 561262 h 561262"/>
                    <a:gd name="connsiteX50" fmla="*/ 434887 w 605804"/>
                    <a:gd name="connsiteY50" fmla="*/ 530115 h 561262"/>
                    <a:gd name="connsiteX51" fmla="*/ 322087 w 605804"/>
                    <a:gd name="connsiteY51" fmla="*/ 417484 h 561262"/>
                    <a:gd name="connsiteX52" fmla="*/ 290800 w 605804"/>
                    <a:gd name="connsiteY52" fmla="*/ 417484 h 561262"/>
                    <a:gd name="connsiteX53" fmla="*/ 290800 w 605804"/>
                    <a:gd name="connsiteY53" fmla="*/ 390694 h 561262"/>
                    <a:gd name="connsiteX54" fmla="*/ 322087 w 605804"/>
                    <a:gd name="connsiteY54" fmla="*/ 390694 h 561262"/>
                    <a:gd name="connsiteX55" fmla="*/ 434887 w 605804"/>
                    <a:gd name="connsiteY55" fmla="*/ 278063 h 561262"/>
                    <a:gd name="connsiteX56" fmla="*/ 229238 w 605804"/>
                    <a:gd name="connsiteY56" fmla="*/ 401 h 561262"/>
                    <a:gd name="connsiteX57" fmla="*/ 284946 w 605804"/>
                    <a:gd name="connsiteY57" fmla="*/ 12174 h 561262"/>
                    <a:gd name="connsiteX58" fmla="*/ 312057 w 605804"/>
                    <a:gd name="connsiteY58" fmla="*/ 37295 h 561262"/>
                    <a:gd name="connsiteX59" fmla="*/ 341954 w 605804"/>
                    <a:gd name="connsiteY59" fmla="*/ 131662 h 561262"/>
                    <a:gd name="connsiteX60" fmla="*/ 339911 w 605804"/>
                    <a:gd name="connsiteY60" fmla="*/ 140098 h 561262"/>
                    <a:gd name="connsiteX61" fmla="*/ 347896 w 605804"/>
                    <a:gd name="connsiteY61" fmla="*/ 179773 h 561262"/>
                    <a:gd name="connsiteX62" fmla="*/ 328677 w 605804"/>
                    <a:gd name="connsiteY62" fmla="*/ 213144 h 561262"/>
                    <a:gd name="connsiteX63" fmla="*/ 315214 w 605804"/>
                    <a:gd name="connsiteY63" fmla="*/ 249945 h 561262"/>
                    <a:gd name="connsiteX64" fmla="*/ 315214 w 605804"/>
                    <a:gd name="connsiteY64" fmla="*/ 295831 h 561262"/>
                    <a:gd name="connsiteX65" fmla="*/ 317628 w 605804"/>
                    <a:gd name="connsiteY65" fmla="*/ 299632 h 561262"/>
                    <a:gd name="connsiteX66" fmla="*/ 334712 w 605804"/>
                    <a:gd name="connsiteY66" fmla="*/ 308438 h 561262"/>
                    <a:gd name="connsiteX67" fmla="*/ 303794 w 605804"/>
                    <a:gd name="connsiteY67" fmla="*/ 368877 h 561262"/>
                    <a:gd name="connsiteX68" fmla="*/ 290795 w 605804"/>
                    <a:gd name="connsiteY68" fmla="*/ 368877 h 561262"/>
                    <a:gd name="connsiteX69" fmla="*/ 268976 w 605804"/>
                    <a:gd name="connsiteY69" fmla="*/ 390662 h 561262"/>
                    <a:gd name="connsiteX70" fmla="*/ 268976 w 605804"/>
                    <a:gd name="connsiteY70" fmla="*/ 417359 h 561262"/>
                    <a:gd name="connsiteX71" fmla="*/ 290795 w 605804"/>
                    <a:gd name="connsiteY71" fmla="*/ 439050 h 561262"/>
                    <a:gd name="connsiteX72" fmla="*/ 303794 w 605804"/>
                    <a:gd name="connsiteY72" fmla="*/ 439050 h 561262"/>
                    <a:gd name="connsiteX73" fmla="*/ 328398 w 605804"/>
                    <a:gd name="connsiteY73" fmla="*/ 491332 h 561262"/>
                    <a:gd name="connsiteX74" fmla="*/ 267769 w 605804"/>
                    <a:gd name="connsiteY74" fmla="*/ 491332 h 561262"/>
                    <a:gd name="connsiteX75" fmla="*/ 205655 w 605804"/>
                    <a:gd name="connsiteY75" fmla="*/ 491332 h 561262"/>
                    <a:gd name="connsiteX76" fmla="*/ 0 w 605804"/>
                    <a:gd name="connsiteY76" fmla="*/ 491332 h 561262"/>
                    <a:gd name="connsiteX77" fmla="*/ 0 w 605804"/>
                    <a:gd name="connsiteY77" fmla="*/ 424775 h 561262"/>
                    <a:gd name="connsiteX78" fmla="*/ 16991 w 605804"/>
                    <a:gd name="connsiteY78" fmla="*/ 388529 h 561262"/>
                    <a:gd name="connsiteX79" fmla="*/ 155704 w 605804"/>
                    <a:gd name="connsiteY79" fmla="*/ 299632 h 561262"/>
                    <a:gd name="connsiteX80" fmla="*/ 157839 w 605804"/>
                    <a:gd name="connsiteY80" fmla="*/ 295831 h 561262"/>
                    <a:gd name="connsiteX81" fmla="*/ 157839 w 605804"/>
                    <a:gd name="connsiteY81" fmla="*/ 249945 h 561262"/>
                    <a:gd name="connsiteX82" fmla="*/ 144376 w 605804"/>
                    <a:gd name="connsiteY82" fmla="*/ 213144 h 561262"/>
                    <a:gd name="connsiteX83" fmla="*/ 125157 w 605804"/>
                    <a:gd name="connsiteY83" fmla="*/ 179773 h 561262"/>
                    <a:gd name="connsiteX84" fmla="*/ 132678 w 605804"/>
                    <a:gd name="connsiteY84" fmla="*/ 140098 h 561262"/>
                    <a:gd name="connsiteX85" fmla="*/ 130728 w 605804"/>
                    <a:gd name="connsiteY85" fmla="*/ 131662 h 561262"/>
                    <a:gd name="connsiteX86" fmla="*/ 130449 w 605804"/>
                    <a:gd name="connsiteY86" fmla="*/ 85313 h 561262"/>
                    <a:gd name="connsiteX87" fmla="*/ 157561 w 605804"/>
                    <a:gd name="connsiteY87" fmla="*/ 37852 h 561262"/>
                    <a:gd name="connsiteX88" fmla="*/ 182722 w 605804"/>
                    <a:gd name="connsiteY88" fmla="*/ 17087 h 561262"/>
                    <a:gd name="connsiteX89" fmla="*/ 207141 w 605804"/>
                    <a:gd name="connsiteY89" fmla="*/ 4665 h 561262"/>
                    <a:gd name="connsiteX90" fmla="*/ 229238 w 605804"/>
                    <a:gd name="connsiteY90" fmla="*/ 401 h 561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605804" h="561262">
                      <a:moveTo>
                        <a:pt x="445285" y="326174"/>
                      </a:moveTo>
                      <a:cubicBezTo>
                        <a:pt x="443428" y="326174"/>
                        <a:pt x="441943" y="327658"/>
                        <a:pt x="441943" y="329512"/>
                      </a:cubicBezTo>
                      <a:lnTo>
                        <a:pt x="441943" y="343787"/>
                      </a:lnTo>
                      <a:cubicBezTo>
                        <a:pt x="432752" y="345085"/>
                        <a:pt x="425510" y="348422"/>
                        <a:pt x="419754" y="353799"/>
                      </a:cubicBezTo>
                      <a:cubicBezTo>
                        <a:pt x="413627" y="359732"/>
                        <a:pt x="410470" y="367333"/>
                        <a:pt x="410470" y="376603"/>
                      </a:cubicBezTo>
                      <a:cubicBezTo>
                        <a:pt x="410470" y="386800"/>
                        <a:pt x="413441" y="394494"/>
                        <a:pt x="419290" y="399778"/>
                      </a:cubicBezTo>
                      <a:cubicBezTo>
                        <a:pt x="425139" y="405155"/>
                        <a:pt x="434516" y="410346"/>
                        <a:pt x="447420" y="415352"/>
                      </a:cubicBezTo>
                      <a:cubicBezTo>
                        <a:pt x="452619" y="417762"/>
                        <a:pt x="456333" y="420080"/>
                        <a:pt x="458375" y="422397"/>
                      </a:cubicBezTo>
                      <a:cubicBezTo>
                        <a:pt x="460511" y="424807"/>
                        <a:pt x="461532" y="428145"/>
                        <a:pt x="461532" y="432409"/>
                      </a:cubicBezTo>
                      <a:cubicBezTo>
                        <a:pt x="461532" y="436117"/>
                        <a:pt x="460511" y="439083"/>
                        <a:pt x="458561" y="441493"/>
                      </a:cubicBezTo>
                      <a:cubicBezTo>
                        <a:pt x="456519" y="443811"/>
                        <a:pt x="453548" y="444923"/>
                        <a:pt x="449648" y="444923"/>
                      </a:cubicBezTo>
                      <a:cubicBezTo>
                        <a:pt x="444914" y="444923"/>
                        <a:pt x="441107" y="443440"/>
                        <a:pt x="438136" y="440474"/>
                      </a:cubicBezTo>
                      <a:cubicBezTo>
                        <a:pt x="435630" y="438156"/>
                        <a:pt x="434237" y="434263"/>
                        <a:pt x="433773" y="429350"/>
                      </a:cubicBezTo>
                      <a:cubicBezTo>
                        <a:pt x="433680" y="427403"/>
                        <a:pt x="431916" y="426012"/>
                        <a:pt x="429966" y="426012"/>
                      </a:cubicBezTo>
                      <a:lnTo>
                        <a:pt x="410377" y="426383"/>
                      </a:lnTo>
                      <a:cubicBezTo>
                        <a:pt x="408242" y="426383"/>
                        <a:pt x="406385" y="428237"/>
                        <a:pt x="406571" y="430369"/>
                      </a:cubicBezTo>
                      <a:cubicBezTo>
                        <a:pt x="407035" y="440752"/>
                        <a:pt x="410470" y="448724"/>
                        <a:pt x="416690" y="454471"/>
                      </a:cubicBezTo>
                      <a:cubicBezTo>
                        <a:pt x="423375" y="460497"/>
                        <a:pt x="431916" y="464112"/>
                        <a:pt x="441943" y="465317"/>
                      </a:cubicBezTo>
                      <a:lnTo>
                        <a:pt x="441943" y="478666"/>
                      </a:lnTo>
                      <a:cubicBezTo>
                        <a:pt x="441943" y="480520"/>
                        <a:pt x="443428" y="482003"/>
                        <a:pt x="445285" y="482003"/>
                      </a:cubicBezTo>
                      <a:lnTo>
                        <a:pt x="457261" y="482003"/>
                      </a:lnTo>
                      <a:cubicBezTo>
                        <a:pt x="459118" y="482003"/>
                        <a:pt x="460603" y="480520"/>
                        <a:pt x="460603" y="478666"/>
                      </a:cubicBezTo>
                      <a:lnTo>
                        <a:pt x="460603" y="464854"/>
                      </a:lnTo>
                      <a:cubicBezTo>
                        <a:pt x="468773" y="463371"/>
                        <a:pt x="475365" y="460126"/>
                        <a:pt x="480471" y="455213"/>
                      </a:cubicBezTo>
                      <a:cubicBezTo>
                        <a:pt x="486506" y="449466"/>
                        <a:pt x="489477" y="441864"/>
                        <a:pt x="489477" y="432316"/>
                      </a:cubicBezTo>
                      <a:cubicBezTo>
                        <a:pt x="489477" y="422397"/>
                        <a:pt x="486506" y="414610"/>
                        <a:pt x="480564" y="409326"/>
                      </a:cubicBezTo>
                      <a:cubicBezTo>
                        <a:pt x="474622" y="403857"/>
                        <a:pt x="465245" y="398573"/>
                        <a:pt x="452619" y="393104"/>
                      </a:cubicBezTo>
                      <a:cubicBezTo>
                        <a:pt x="447142" y="390694"/>
                        <a:pt x="443428" y="388283"/>
                        <a:pt x="441479" y="385966"/>
                      </a:cubicBezTo>
                      <a:cubicBezTo>
                        <a:pt x="439436" y="383648"/>
                        <a:pt x="438508" y="380682"/>
                        <a:pt x="438229" y="376789"/>
                      </a:cubicBezTo>
                      <a:cubicBezTo>
                        <a:pt x="438229" y="373081"/>
                        <a:pt x="439250" y="370022"/>
                        <a:pt x="441107" y="367704"/>
                      </a:cubicBezTo>
                      <a:cubicBezTo>
                        <a:pt x="442964" y="365294"/>
                        <a:pt x="445935" y="364089"/>
                        <a:pt x="449741" y="364089"/>
                      </a:cubicBezTo>
                      <a:cubicBezTo>
                        <a:pt x="453548" y="364089"/>
                        <a:pt x="456519" y="365479"/>
                        <a:pt x="458932" y="368446"/>
                      </a:cubicBezTo>
                      <a:cubicBezTo>
                        <a:pt x="460789" y="370763"/>
                        <a:pt x="461903" y="374008"/>
                        <a:pt x="462275" y="378272"/>
                      </a:cubicBezTo>
                      <a:cubicBezTo>
                        <a:pt x="462367" y="380311"/>
                        <a:pt x="464131" y="381609"/>
                        <a:pt x="466081" y="381609"/>
                      </a:cubicBezTo>
                      <a:lnTo>
                        <a:pt x="485763" y="381424"/>
                      </a:lnTo>
                      <a:cubicBezTo>
                        <a:pt x="487991" y="381424"/>
                        <a:pt x="489755" y="379570"/>
                        <a:pt x="489569" y="377438"/>
                      </a:cubicBezTo>
                      <a:cubicBezTo>
                        <a:pt x="489105" y="368909"/>
                        <a:pt x="486227" y="361771"/>
                        <a:pt x="481307" y="355931"/>
                      </a:cubicBezTo>
                      <a:cubicBezTo>
                        <a:pt x="476108" y="349906"/>
                        <a:pt x="469145" y="346012"/>
                        <a:pt x="460603" y="344344"/>
                      </a:cubicBezTo>
                      <a:lnTo>
                        <a:pt x="460603" y="329512"/>
                      </a:lnTo>
                      <a:cubicBezTo>
                        <a:pt x="460603" y="327658"/>
                        <a:pt x="459118" y="326174"/>
                        <a:pt x="457261" y="326174"/>
                      </a:cubicBezTo>
                      <a:close/>
                      <a:moveTo>
                        <a:pt x="434887" y="246823"/>
                      </a:moveTo>
                      <a:lnTo>
                        <a:pt x="461718" y="246823"/>
                      </a:lnTo>
                      <a:lnTo>
                        <a:pt x="461718" y="278063"/>
                      </a:lnTo>
                      <a:cubicBezTo>
                        <a:pt x="521042" y="284367"/>
                        <a:pt x="568204" y="331458"/>
                        <a:pt x="574517" y="390694"/>
                      </a:cubicBezTo>
                      <a:lnTo>
                        <a:pt x="605804" y="390694"/>
                      </a:lnTo>
                      <a:lnTo>
                        <a:pt x="605804" y="417391"/>
                      </a:lnTo>
                      <a:lnTo>
                        <a:pt x="574517" y="417391"/>
                      </a:lnTo>
                      <a:cubicBezTo>
                        <a:pt x="568204" y="476534"/>
                        <a:pt x="521042" y="523626"/>
                        <a:pt x="461718" y="529929"/>
                      </a:cubicBezTo>
                      <a:lnTo>
                        <a:pt x="461718" y="561262"/>
                      </a:lnTo>
                      <a:lnTo>
                        <a:pt x="434887" y="561262"/>
                      </a:lnTo>
                      <a:lnTo>
                        <a:pt x="434887" y="530115"/>
                      </a:lnTo>
                      <a:cubicBezTo>
                        <a:pt x="375563" y="523811"/>
                        <a:pt x="328400" y="476719"/>
                        <a:pt x="322087" y="417484"/>
                      </a:cubicBezTo>
                      <a:lnTo>
                        <a:pt x="290800" y="417484"/>
                      </a:lnTo>
                      <a:lnTo>
                        <a:pt x="290800" y="390694"/>
                      </a:lnTo>
                      <a:lnTo>
                        <a:pt x="322087" y="390694"/>
                      </a:lnTo>
                      <a:cubicBezTo>
                        <a:pt x="328400" y="331458"/>
                        <a:pt x="375563" y="284367"/>
                        <a:pt x="434887" y="278063"/>
                      </a:cubicBezTo>
                      <a:close/>
                      <a:moveTo>
                        <a:pt x="229238" y="401"/>
                      </a:moveTo>
                      <a:cubicBezTo>
                        <a:pt x="253564" y="-1638"/>
                        <a:pt x="271855" y="4387"/>
                        <a:pt x="284946" y="12174"/>
                      </a:cubicBezTo>
                      <a:cubicBezTo>
                        <a:pt x="304629" y="22927"/>
                        <a:pt x="312057" y="37295"/>
                        <a:pt x="312057" y="37295"/>
                      </a:cubicBezTo>
                      <a:cubicBezTo>
                        <a:pt x="312057" y="37295"/>
                        <a:pt x="357180" y="40447"/>
                        <a:pt x="341954" y="131662"/>
                      </a:cubicBezTo>
                      <a:cubicBezTo>
                        <a:pt x="341396" y="134443"/>
                        <a:pt x="340654" y="137224"/>
                        <a:pt x="339911" y="140098"/>
                      </a:cubicBezTo>
                      <a:cubicBezTo>
                        <a:pt x="348453" y="140098"/>
                        <a:pt x="357273" y="146772"/>
                        <a:pt x="347896" y="179773"/>
                      </a:cubicBezTo>
                      <a:cubicBezTo>
                        <a:pt x="340561" y="205450"/>
                        <a:pt x="333876" y="212773"/>
                        <a:pt x="328677" y="213144"/>
                      </a:cubicBezTo>
                      <a:cubicBezTo>
                        <a:pt x="326820" y="224917"/>
                        <a:pt x="322270" y="237709"/>
                        <a:pt x="315214" y="249945"/>
                      </a:cubicBezTo>
                      <a:lnTo>
                        <a:pt x="315214" y="295831"/>
                      </a:lnTo>
                      <a:cubicBezTo>
                        <a:pt x="315214" y="297407"/>
                        <a:pt x="316142" y="298890"/>
                        <a:pt x="317628" y="299632"/>
                      </a:cubicBezTo>
                      <a:cubicBezTo>
                        <a:pt x="320785" y="301115"/>
                        <a:pt x="326727" y="304267"/>
                        <a:pt x="334712" y="308438"/>
                      </a:cubicBezTo>
                      <a:cubicBezTo>
                        <a:pt x="320135" y="325773"/>
                        <a:pt x="309364" y="346259"/>
                        <a:pt x="303794" y="368877"/>
                      </a:cubicBezTo>
                      <a:lnTo>
                        <a:pt x="290795" y="368877"/>
                      </a:lnTo>
                      <a:cubicBezTo>
                        <a:pt x="278818" y="368877"/>
                        <a:pt x="268976" y="378611"/>
                        <a:pt x="268976" y="390662"/>
                      </a:cubicBezTo>
                      <a:lnTo>
                        <a:pt x="268976" y="417359"/>
                      </a:lnTo>
                      <a:cubicBezTo>
                        <a:pt x="268976" y="429317"/>
                        <a:pt x="278818" y="439050"/>
                        <a:pt x="290795" y="439050"/>
                      </a:cubicBezTo>
                      <a:lnTo>
                        <a:pt x="303794" y="439050"/>
                      </a:lnTo>
                      <a:cubicBezTo>
                        <a:pt x="308529" y="458239"/>
                        <a:pt x="317071" y="475944"/>
                        <a:pt x="328398" y="491332"/>
                      </a:cubicBezTo>
                      <a:lnTo>
                        <a:pt x="267769" y="491332"/>
                      </a:lnTo>
                      <a:lnTo>
                        <a:pt x="205655" y="491332"/>
                      </a:lnTo>
                      <a:lnTo>
                        <a:pt x="0" y="491332"/>
                      </a:lnTo>
                      <a:lnTo>
                        <a:pt x="0" y="424775"/>
                      </a:lnTo>
                      <a:cubicBezTo>
                        <a:pt x="0" y="410777"/>
                        <a:pt x="6221" y="397429"/>
                        <a:pt x="16991" y="388529"/>
                      </a:cubicBezTo>
                      <a:cubicBezTo>
                        <a:pt x="77341" y="338936"/>
                        <a:pt x="142519" y="306121"/>
                        <a:pt x="155704" y="299632"/>
                      </a:cubicBezTo>
                      <a:cubicBezTo>
                        <a:pt x="157189" y="299076"/>
                        <a:pt x="158211" y="297407"/>
                        <a:pt x="157839" y="295831"/>
                      </a:cubicBezTo>
                      <a:lnTo>
                        <a:pt x="157839" y="249945"/>
                      </a:lnTo>
                      <a:cubicBezTo>
                        <a:pt x="150690" y="237709"/>
                        <a:pt x="146233" y="224731"/>
                        <a:pt x="144376" y="213144"/>
                      </a:cubicBezTo>
                      <a:cubicBezTo>
                        <a:pt x="139270" y="212773"/>
                        <a:pt x="132492" y="205450"/>
                        <a:pt x="125157" y="179773"/>
                      </a:cubicBezTo>
                      <a:cubicBezTo>
                        <a:pt x="115965" y="147236"/>
                        <a:pt x="124322" y="140376"/>
                        <a:pt x="132678" y="140098"/>
                      </a:cubicBezTo>
                      <a:cubicBezTo>
                        <a:pt x="131935" y="137224"/>
                        <a:pt x="131192" y="134536"/>
                        <a:pt x="130728" y="131662"/>
                      </a:cubicBezTo>
                      <a:cubicBezTo>
                        <a:pt x="127478" y="115255"/>
                        <a:pt x="126643" y="100052"/>
                        <a:pt x="130449" y="85313"/>
                      </a:cubicBezTo>
                      <a:cubicBezTo>
                        <a:pt x="135092" y="65661"/>
                        <a:pt x="145676" y="49995"/>
                        <a:pt x="157561" y="37852"/>
                      </a:cubicBezTo>
                      <a:cubicBezTo>
                        <a:pt x="165174" y="29879"/>
                        <a:pt x="173716" y="22834"/>
                        <a:pt x="182722" y="17087"/>
                      </a:cubicBezTo>
                      <a:cubicBezTo>
                        <a:pt x="190150" y="12081"/>
                        <a:pt x="198227" y="7632"/>
                        <a:pt x="207141" y="4665"/>
                      </a:cubicBezTo>
                      <a:cubicBezTo>
                        <a:pt x="214011" y="2255"/>
                        <a:pt x="221439" y="772"/>
                        <a:pt x="229238" y="401"/>
                      </a:cubicBezTo>
                      <a:close/>
                    </a:path>
                  </a:pathLst>
                </a:custGeom>
                <a:solidFill>
                  <a:schemeClr val="accent3"/>
                </a:solidFill>
                <a:ln>
                  <a:noFill/>
                </a:ln>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nvGrpSpPr>
              <p:cNvPr id="18" name="iṥľíḑé">
                <a:extLst>
                  <a:ext uri="{FF2B5EF4-FFF2-40B4-BE49-F238E27FC236}">
                    <a16:creationId xmlns:a16="http://schemas.microsoft.com/office/drawing/2014/main" xmlns="" id="{5B41E15A-CE7B-48FF-A1D2-5E5D344BE1AF}"/>
                  </a:ext>
                </a:extLst>
              </p:cNvPr>
              <p:cNvGrpSpPr/>
              <p:nvPr/>
            </p:nvGrpSpPr>
            <p:grpSpPr>
              <a:xfrm>
                <a:off x="4523669" y="3713058"/>
                <a:ext cx="4191706" cy="1630472"/>
                <a:chOff x="4951212" y="2877289"/>
                <a:chExt cx="2289575" cy="1573588"/>
              </a:xfrm>
            </p:grpSpPr>
            <p:sp>
              <p:nvSpPr>
                <p:cNvPr id="19" name="ïšḷiḋè">
                  <a:extLst>
                    <a:ext uri="{FF2B5EF4-FFF2-40B4-BE49-F238E27FC236}">
                      <a16:creationId xmlns:a16="http://schemas.microsoft.com/office/drawing/2014/main" xmlns="" id="{9C17B4D5-F01D-4EDB-89CA-3BBE30D790D8}"/>
                    </a:ext>
                  </a:extLst>
                </p:cNvPr>
                <p:cNvSpPr txBox="1"/>
                <p:nvPr/>
              </p:nvSpPr>
              <p:spPr>
                <a:xfrm flipH="1">
                  <a:off x="4951212" y="3385120"/>
                  <a:ext cx="2289573" cy="1065757"/>
                </a:xfrm>
                <a:prstGeom prst="rect">
                  <a:avLst/>
                </a:prstGeom>
                <a:no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100" dirty="0"/>
                    <a:t>Copy paste fonts. Choose the only option to retain text......</a:t>
                  </a:r>
                  <a:endParaRPr lang="zh-CN" altLang="en-US" sz="1100" dirty="0"/>
                </a:p>
                <a:p>
                  <a:pPr algn="ctr">
                    <a:lnSpc>
                      <a:spcPct val="120000"/>
                    </a:lnSpc>
                  </a:pPr>
                  <a:r>
                    <a:rPr lang="en-US" altLang="zh-CN" sz="1100" dirty="0"/>
                    <a:t>Copy paste fonts. Choose the only option to retain text......</a:t>
                  </a:r>
                  <a:endParaRPr lang="zh-CN" altLang="en-US" sz="1100" dirty="0"/>
                </a:p>
                <a:p>
                  <a:pPr algn="ctr">
                    <a:lnSpc>
                      <a:spcPct val="120000"/>
                    </a:lnSpc>
                  </a:pPr>
                  <a:r>
                    <a:rPr lang="en-US" altLang="zh-CN" sz="1100" dirty="0"/>
                    <a:t>Copy paste fonts. Choose the only option to retain </a:t>
                  </a:r>
                  <a:r>
                    <a:rPr lang="en-US" altLang="zh-CN" sz="1100" dirty="0" err="1"/>
                    <a:t>te</a:t>
                  </a:r>
                  <a:r>
                    <a:rPr lang="en-US" altLang="zh-CN" sz="100" dirty="0"/>
                    <a:t> </a:t>
                  </a:r>
                  <a:r>
                    <a:rPr lang="en-US" altLang="zh-CN" sz="1100" dirty="0" err="1"/>
                    <a:t>xt.</a:t>
                  </a:r>
                  <a:r>
                    <a:rPr lang="en-US" altLang="zh-CN" sz="1100" dirty="0"/>
                    <a:t>.....</a:t>
                  </a:r>
                </a:p>
                <a:p>
                  <a:pPr algn="ctr">
                    <a:lnSpc>
                      <a:spcPct val="120000"/>
                    </a:lnSpc>
                  </a:pPr>
                  <a:endParaRPr lang="en-US" altLang="zh-CN" sz="1100" dirty="0"/>
                </a:p>
                <a:p>
                  <a:pPr algn="ctr">
                    <a:lnSpc>
                      <a:spcPct val="120000"/>
                    </a:lnSpc>
                  </a:pPr>
                  <a:r>
                    <a:rPr lang="en-US" altLang="zh-CN" sz="1100" dirty="0"/>
                    <a:t>… …</a:t>
                  </a:r>
                </a:p>
              </p:txBody>
            </p:sp>
            <p:sp>
              <p:nvSpPr>
                <p:cNvPr id="20" name="ïŝľíďe">
                  <a:extLst>
                    <a:ext uri="{FF2B5EF4-FFF2-40B4-BE49-F238E27FC236}">
                      <a16:creationId xmlns:a16="http://schemas.microsoft.com/office/drawing/2014/main" xmlns="" id="{EB98A2FF-5C02-4C83-923E-32380DC54369}"/>
                    </a:ext>
                  </a:extLst>
                </p:cNvPr>
                <p:cNvSpPr/>
                <p:nvPr/>
              </p:nvSpPr>
              <p:spPr>
                <a:xfrm flipH="1">
                  <a:off x="4951214" y="2877289"/>
                  <a:ext cx="2289573" cy="507831"/>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b="1" dirty="0"/>
                    <a:t>添加标题</a:t>
                  </a:r>
                </a:p>
              </p:txBody>
            </p:sp>
          </p:grpSp>
        </p:grpSp>
        <p:grpSp>
          <p:nvGrpSpPr>
            <p:cNvPr id="10" name="iṣḻiḓé">
              <a:extLst>
                <a:ext uri="{FF2B5EF4-FFF2-40B4-BE49-F238E27FC236}">
                  <a16:creationId xmlns:a16="http://schemas.microsoft.com/office/drawing/2014/main" xmlns="" id="{7383DC1B-B582-4BC0-8A0D-C175FF6795C2}"/>
                </a:ext>
              </a:extLst>
            </p:cNvPr>
            <p:cNvGrpSpPr/>
            <p:nvPr/>
          </p:nvGrpSpPr>
          <p:grpSpPr>
            <a:xfrm>
              <a:off x="1564402" y="1886858"/>
              <a:ext cx="4191706" cy="3456672"/>
              <a:chOff x="741190" y="1886858"/>
              <a:chExt cx="4191706" cy="3456672"/>
            </a:xfrm>
          </p:grpSpPr>
          <p:grpSp>
            <p:nvGrpSpPr>
              <p:cNvPr id="11" name="ïṣḻïḓe">
                <a:extLst>
                  <a:ext uri="{FF2B5EF4-FFF2-40B4-BE49-F238E27FC236}">
                    <a16:creationId xmlns:a16="http://schemas.microsoft.com/office/drawing/2014/main" xmlns="" id="{E16B1835-A394-40FC-9620-272469203F16}"/>
                  </a:ext>
                </a:extLst>
              </p:cNvPr>
              <p:cNvGrpSpPr/>
              <p:nvPr/>
            </p:nvGrpSpPr>
            <p:grpSpPr>
              <a:xfrm>
                <a:off x="2055493" y="1886858"/>
                <a:ext cx="1563100" cy="1563104"/>
                <a:chOff x="1113984" y="2060851"/>
                <a:chExt cx="1165373" cy="1165376"/>
              </a:xfrm>
            </p:grpSpPr>
            <p:sp>
              <p:nvSpPr>
                <p:cNvPr id="15" name="íŝḷíḓè">
                  <a:extLst>
                    <a:ext uri="{FF2B5EF4-FFF2-40B4-BE49-F238E27FC236}">
                      <a16:creationId xmlns:a16="http://schemas.microsoft.com/office/drawing/2014/main" xmlns="" id="{30973CCF-2F29-456A-8666-6E9953AE1484}"/>
                    </a:ext>
                  </a:extLst>
                </p:cNvPr>
                <p:cNvSpPr/>
                <p:nvPr/>
              </p:nvSpPr>
              <p:spPr bwMode="auto">
                <a:xfrm>
                  <a:off x="1113984" y="2060851"/>
                  <a:ext cx="1165373" cy="1165376"/>
                </a:xfrm>
                <a:prstGeom prst="diamond">
                  <a:avLst/>
                </a:prstGeom>
                <a:solidFill>
                  <a:schemeClr val="accent3"/>
                </a:solidFill>
                <a:ln>
                  <a:noFill/>
                </a:ln>
                <a:effectLst>
                  <a:outerShdw dir="18900000" sy="23000" kx="-1200000" algn="bl" rotWithShape="0">
                    <a:schemeClr val="tx1">
                      <a:alpha val="10000"/>
                    </a:schemeClr>
                  </a:outerShdw>
                </a:effec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sp>
              <p:nvSpPr>
                <p:cNvPr id="16" name="îšľiďé">
                  <a:extLst>
                    <a:ext uri="{FF2B5EF4-FFF2-40B4-BE49-F238E27FC236}">
                      <a16:creationId xmlns:a16="http://schemas.microsoft.com/office/drawing/2014/main" xmlns="" id="{6C892FB6-46D7-4D00-854C-8A86D0C669E5}"/>
                    </a:ext>
                  </a:extLst>
                </p:cNvPr>
                <p:cNvSpPr/>
                <p:nvPr/>
              </p:nvSpPr>
              <p:spPr bwMode="auto">
                <a:xfrm>
                  <a:off x="1459804" y="2420895"/>
                  <a:ext cx="473734" cy="445288"/>
                </a:xfrm>
                <a:custGeom>
                  <a:avLst/>
                  <a:gdLst>
                    <a:gd name="connsiteX0" fmla="*/ 373712 w 606516"/>
                    <a:gd name="connsiteY0" fmla="*/ 411044 h 570098"/>
                    <a:gd name="connsiteX1" fmla="*/ 406213 w 606516"/>
                    <a:gd name="connsiteY1" fmla="*/ 513558 h 570098"/>
                    <a:gd name="connsiteX2" fmla="*/ 410671 w 606516"/>
                    <a:gd name="connsiteY2" fmla="*/ 527554 h 570098"/>
                    <a:gd name="connsiteX3" fmla="*/ 425250 w 606516"/>
                    <a:gd name="connsiteY3" fmla="*/ 486400 h 570098"/>
                    <a:gd name="connsiteX4" fmla="*/ 434072 w 606516"/>
                    <a:gd name="connsiteY4" fmla="*/ 437553 h 570098"/>
                    <a:gd name="connsiteX5" fmla="*/ 434165 w 606516"/>
                    <a:gd name="connsiteY5" fmla="*/ 437553 h 570098"/>
                    <a:gd name="connsiteX6" fmla="*/ 434258 w 606516"/>
                    <a:gd name="connsiteY6" fmla="*/ 437553 h 570098"/>
                    <a:gd name="connsiteX7" fmla="*/ 434443 w 606516"/>
                    <a:gd name="connsiteY7" fmla="*/ 437553 h 570098"/>
                    <a:gd name="connsiteX8" fmla="*/ 434536 w 606516"/>
                    <a:gd name="connsiteY8" fmla="*/ 437553 h 570098"/>
                    <a:gd name="connsiteX9" fmla="*/ 443358 w 606516"/>
                    <a:gd name="connsiteY9" fmla="*/ 486400 h 570098"/>
                    <a:gd name="connsiteX10" fmla="*/ 457937 w 606516"/>
                    <a:gd name="connsiteY10" fmla="*/ 527554 h 570098"/>
                    <a:gd name="connsiteX11" fmla="*/ 462395 w 606516"/>
                    <a:gd name="connsiteY11" fmla="*/ 513558 h 570098"/>
                    <a:gd name="connsiteX12" fmla="*/ 494804 w 606516"/>
                    <a:gd name="connsiteY12" fmla="*/ 411044 h 570098"/>
                    <a:gd name="connsiteX13" fmla="*/ 562221 w 606516"/>
                    <a:gd name="connsiteY13" fmla="*/ 443485 h 570098"/>
                    <a:gd name="connsiteX14" fmla="*/ 606516 w 606516"/>
                    <a:gd name="connsiteY14" fmla="*/ 570098 h 570098"/>
                    <a:gd name="connsiteX15" fmla="*/ 434443 w 606516"/>
                    <a:gd name="connsiteY15" fmla="*/ 570098 h 570098"/>
                    <a:gd name="connsiteX16" fmla="*/ 434072 w 606516"/>
                    <a:gd name="connsiteY16" fmla="*/ 570098 h 570098"/>
                    <a:gd name="connsiteX17" fmla="*/ 374362 w 606516"/>
                    <a:gd name="connsiteY17" fmla="*/ 570098 h 570098"/>
                    <a:gd name="connsiteX18" fmla="*/ 374362 w 606516"/>
                    <a:gd name="connsiteY18" fmla="*/ 569727 h 570098"/>
                    <a:gd name="connsiteX19" fmla="*/ 374269 w 606516"/>
                    <a:gd name="connsiteY19" fmla="*/ 556102 h 570098"/>
                    <a:gd name="connsiteX20" fmla="*/ 366840 w 606516"/>
                    <a:gd name="connsiteY20" fmla="*/ 473702 h 570098"/>
                    <a:gd name="connsiteX21" fmla="*/ 337681 w 606516"/>
                    <a:gd name="connsiteY21" fmla="*/ 430323 h 570098"/>
                    <a:gd name="connsiteX22" fmla="*/ 373712 w 606516"/>
                    <a:gd name="connsiteY22" fmla="*/ 411044 h 570098"/>
                    <a:gd name="connsiteX23" fmla="*/ 111694 w 606516"/>
                    <a:gd name="connsiteY23" fmla="*/ 411044 h 570098"/>
                    <a:gd name="connsiteX24" fmla="*/ 144097 w 606516"/>
                    <a:gd name="connsiteY24" fmla="*/ 513541 h 570098"/>
                    <a:gd name="connsiteX25" fmla="*/ 148554 w 606516"/>
                    <a:gd name="connsiteY25" fmla="*/ 527535 h 570098"/>
                    <a:gd name="connsiteX26" fmla="*/ 163130 w 606516"/>
                    <a:gd name="connsiteY26" fmla="*/ 486388 h 570098"/>
                    <a:gd name="connsiteX27" fmla="*/ 171951 w 606516"/>
                    <a:gd name="connsiteY27" fmla="*/ 437549 h 570098"/>
                    <a:gd name="connsiteX28" fmla="*/ 172044 w 606516"/>
                    <a:gd name="connsiteY28" fmla="*/ 437549 h 570098"/>
                    <a:gd name="connsiteX29" fmla="*/ 172230 w 606516"/>
                    <a:gd name="connsiteY29" fmla="*/ 437549 h 570098"/>
                    <a:gd name="connsiteX30" fmla="*/ 172323 w 606516"/>
                    <a:gd name="connsiteY30" fmla="*/ 437549 h 570098"/>
                    <a:gd name="connsiteX31" fmla="*/ 172416 w 606516"/>
                    <a:gd name="connsiteY31" fmla="*/ 437549 h 570098"/>
                    <a:gd name="connsiteX32" fmla="*/ 181236 w 606516"/>
                    <a:gd name="connsiteY32" fmla="*/ 486388 h 570098"/>
                    <a:gd name="connsiteX33" fmla="*/ 195813 w 606516"/>
                    <a:gd name="connsiteY33" fmla="*/ 527535 h 570098"/>
                    <a:gd name="connsiteX34" fmla="*/ 200269 w 606516"/>
                    <a:gd name="connsiteY34" fmla="*/ 513541 h 570098"/>
                    <a:gd name="connsiteX35" fmla="*/ 232766 w 606516"/>
                    <a:gd name="connsiteY35" fmla="*/ 411044 h 570098"/>
                    <a:gd name="connsiteX36" fmla="*/ 300079 w 606516"/>
                    <a:gd name="connsiteY36" fmla="*/ 443480 h 570098"/>
                    <a:gd name="connsiteX37" fmla="*/ 344552 w 606516"/>
                    <a:gd name="connsiteY37" fmla="*/ 569887 h 570098"/>
                    <a:gd name="connsiteX38" fmla="*/ 172416 w 606516"/>
                    <a:gd name="connsiteY38" fmla="*/ 569887 h 570098"/>
                    <a:gd name="connsiteX39" fmla="*/ 172044 w 606516"/>
                    <a:gd name="connsiteY39" fmla="*/ 569887 h 570098"/>
                    <a:gd name="connsiteX40" fmla="*/ 0 w 606516"/>
                    <a:gd name="connsiteY40" fmla="*/ 569887 h 570098"/>
                    <a:gd name="connsiteX41" fmla="*/ 44287 w 606516"/>
                    <a:gd name="connsiteY41" fmla="*/ 443480 h 570098"/>
                    <a:gd name="connsiteX42" fmla="*/ 111694 w 606516"/>
                    <a:gd name="connsiteY42" fmla="*/ 411044 h 570098"/>
                    <a:gd name="connsiteX43" fmla="*/ 434261 w 606516"/>
                    <a:gd name="connsiteY43" fmla="*/ 196698 h 570098"/>
                    <a:gd name="connsiteX44" fmla="*/ 514298 w 606516"/>
                    <a:gd name="connsiteY44" fmla="*/ 278742 h 570098"/>
                    <a:gd name="connsiteX45" fmla="*/ 434632 w 606516"/>
                    <a:gd name="connsiteY45" fmla="*/ 403987 h 570098"/>
                    <a:gd name="connsiteX46" fmla="*/ 434168 w 606516"/>
                    <a:gd name="connsiteY46" fmla="*/ 403987 h 570098"/>
                    <a:gd name="connsiteX47" fmla="*/ 433704 w 606516"/>
                    <a:gd name="connsiteY47" fmla="*/ 403987 h 570098"/>
                    <a:gd name="connsiteX48" fmla="*/ 354038 w 606516"/>
                    <a:gd name="connsiteY48" fmla="*/ 278742 h 570098"/>
                    <a:gd name="connsiteX49" fmla="*/ 434261 w 606516"/>
                    <a:gd name="connsiteY49" fmla="*/ 196698 h 570098"/>
                    <a:gd name="connsiteX50" fmla="*/ 172044 w 606516"/>
                    <a:gd name="connsiteY50" fmla="*/ 196698 h 570098"/>
                    <a:gd name="connsiteX51" fmla="*/ 252267 w 606516"/>
                    <a:gd name="connsiteY51" fmla="*/ 278742 h 570098"/>
                    <a:gd name="connsiteX52" fmla="*/ 172694 w 606516"/>
                    <a:gd name="connsiteY52" fmla="*/ 403987 h 570098"/>
                    <a:gd name="connsiteX53" fmla="*/ 172230 w 606516"/>
                    <a:gd name="connsiteY53" fmla="*/ 403987 h 570098"/>
                    <a:gd name="connsiteX54" fmla="*/ 171673 w 606516"/>
                    <a:gd name="connsiteY54" fmla="*/ 403987 h 570098"/>
                    <a:gd name="connsiteX55" fmla="*/ 91821 w 606516"/>
                    <a:gd name="connsiteY55" fmla="*/ 278742 h 570098"/>
                    <a:gd name="connsiteX56" fmla="*/ 172044 w 606516"/>
                    <a:gd name="connsiteY56" fmla="*/ 196698 h 570098"/>
                    <a:gd name="connsiteX57" fmla="*/ 301680 w 606516"/>
                    <a:gd name="connsiteY57" fmla="*/ 52170 h 570098"/>
                    <a:gd name="connsiteX58" fmla="*/ 303165 w 606516"/>
                    <a:gd name="connsiteY58" fmla="*/ 52170 h 570098"/>
                    <a:gd name="connsiteX59" fmla="*/ 336763 w 606516"/>
                    <a:gd name="connsiteY59" fmla="*/ 85443 h 570098"/>
                    <a:gd name="connsiteX60" fmla="*/ 303444 w 606516"/>
                    <a:gd name="connsiteY60" fmla="*/ 118809 h 570098"/>
                    <a:gd name="connsiteX61" fmla="*/ 270031 w 606516"/>
                    <a:gd name="connsiteY61" fmla="*/ 85443 h 570098"/>
                    <a:gd name="connsiteX62" fmla="*/ 270031 w 606516"/>
                    <a:gd name="connsiteY62" fmla="*/ 83775 h 570098"/>
                    <a:gd name="connsiteX63" fmla="*/ 279034 w 606516"/>
                    <a:gd name="connsiteY63" fmla="*/ 85443 h 570098"/>
                    <a:gd name="connsiteX64" fmla="*/ 303444 w 606516"/>
                    <a:gd name="connsiteY64" fmla="*/ 61067 h 570098"/>
                    <a:gd name="connsiteX65" fmla="*/ 301680 w 606516"/>
                    <a:gd name="connsiteY65" fmla="*/ 52170 h 570098"/>
                    <a:gd name="connsiteX66" fmla="*/ 303340 w 606516"/>
                    <a:gd name="connsiteY66" fmla="*/ 27249 h 570098"/>
                    <a:gd name="connsiteX67" fmla="*/ 244838 w 606516"/>
                    <a:gd name="connsiteY67" fmla="*/ 85547 h 570098"/>
                    <a:gd name="connsiteX68" fmla="*/ 303340 w 606516"/>
                    <a:gd name="connsiteY68" fmla="*/ 143845 h 570098"/>
                    <a:gd name="connsiteX69" fmla="*/ 361750 w 606516"/>
                    <a:gd name="connsiteY69" fmla="*/ 85547 h 570098"/>
                    <a:gd name="connsiteX70" fmla="*/ 303340 w 606516"/>
                    <a:gd name="connsiteY70" fmla="*/ 27249 h 570098"/>
                    <a:gd name="connsiteX71" fmla="*/ 303340 w 606516"/>
                    <a:gd name="connsiteY71" fmla="*/ 0 h 570098"/>
                    <a:gd name="connsiteX72" fmla="*/ 336120 w 606516"/>
                    <a:gd name="connsiteY72" fmla="*/ 5932 h 570098"/>
                    <a:gd name="connsiteX73" fmla="*/ 390443 w 606516"/>
                    <a:gd name="connsiteY73" fmla="*/ 35961 h 570098"/>
                    <a:gd name="connsiteX74" fmla="*/ 434552 w 606516"/>
                    <a:gd name="connsiteY74" fmla="*/ 75259 h 570098"/>
                    <a:gd name="connsiteX75" fmla="*/ 435202 w 606516"/>
                    <a:gd name="connsiteY75" fmla="*/ 96577 h 570098"/>
                    <a:gd name="connsiteX76" fmla="*/ 426288 w 606516"/>
                    <a:gd name="connsiteY76" fmla="*/ 105845 h 570098"/>
                    <a:gd name="connsiteX77" fmla="*/ 364814 w 606516"/>
                    <a:gd name="connsiteY77" fmla="*/ 153392 h 570098"/>
                    <a:gd name="connsiteX78" fmla="*/ 307612 w 606516"/>
                    <a:gd name="connsiteY78" fmla="*/ 170816 h 570098"/>
                    <a:gd name="connsiteX79" fmla="*/ 303340 w 606516"/>
                    <a:gd name="connsiteY79" fmla="*/ 170909 h 570098"/>
                    <a:gd name="connsiteX80" fmla="*/ 298976 w 606516"/>
                    <a:gd name="connsiteY80" fmla="*/ 170816 h 570098"/>
                    <a:gd name="connsiteX81" fmla="*/ 241774 w 606516"/>
                    <a:gd name="connsiteY81" fmla="*/ 153392 h 570098"/>
                    <a:gd name="connsiteX82" fmla="*/ 180393 w 606516"/>
                    <a:gd name="connsiteY82" fmla="*/ 105845 h 570098"/>
                    <a:gd name="connsiteX83" fmla="*/ 171478 w 606516"/>
                    <a:gd name="connsiteY83" fmla="*/ 96577 h 570098"/>
                    <a:gd name="connsiteX84" fmla="*/ 172036 w 606516"/>
                    <a:gd name="connsiteY84" fmla="*/ 75259 h 570098"/>
                    <a:gd name="connsiteX85" fmla="*/ 216144 w 606516"/>
                    <a:gd name="connsiteY85" fmla="*/ 35961 h 570098"/>
                    <a:gd name="connsiteX86" fmla="*/ 270468 w 606516"/>
                    <a:gd name="connsiteY86" fmla="*/ 5932 h 570098"/>
                    <a:gd name="connsiteX87" fmla="*/ 303340 w 606516"/>
                    <a:gd name="connsiteY87" fmla="*/ 0 h 570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6516" h="570098">
                      <a:moveTo>
                        <a:pt x="373712" y="411044"/>
                      </a:moveTo>
                      <a:lnTo>
                        <a:pt x="406213" y="513558"/>
                      </a:lnTo>
                      <a:lnTo>
                        <a:pt x="410671" y="527554"/>
                      </a:lnTo>
                      <a:lnTo>
                        <a:pt x="425250" y="486400"/>
                      </a:lnTo>
                      <a:cubicBezTo>
                        <a:pt x="391820" y="439778"/>
                        <a:pt x="427850" y="437553"/>
                        <a:pt x="434072" y="437553"/>
                      </a:cubicBezTo>
                      <a:lnTo>
                        <a:pt x="434165" y="437553"/>
                      </a:lnTo>
                      <a:lnTo>
                        <a:pt x="434258" y="437553"/>
                      </a:lnTo>
                      <a:lnTo>
                        <a:pt x="434443" y="437553"/>
                      </a:lnTo>
                      <a:lnTo>
                        <a:pt x="434536" y="437553"/>
                      </a:lnTo>
                      <a:cubicBezTo>
                        <a:pt x="440851" y="437553"/>
                        <a:pt x="476788" y="439778"/>
                        <a:pt x="443358" y="486400"/>
                      </a:cubicBezTo>
                      <a:lnTo>
                        <a:pt x="457937" y="527554"/>
                      </a:lnTo>
                      <a:lnTo>
                        <a:pt x="462395" y="513558"/>
                      </a:lnTo>
                      <a:lnTo>
                        <a:pt x="494804" y="411044"/>
                      </a:lnTo>
                      <a:cubicBezTo>
                        <a:pt x="494804" y="411044"/>
                        <a:pt x="520062" y="427450"/>
                        <a:pt x="562221" y="443485"/>
                      </a:cubicBezTo>
                      <a:cubicBezTo>
                        <a:pt x="608652" y="460355"/>
                        <a:pt x="605681" y="498357"/>
                        <a:pt x="606516" y="570098"/>
                      </a:cubicBezTo>
                      <a:lnTo>
                        <a:pt x="434443" y="570098"/>
                      </a:lnTo>
                      <a:lnTo>
                        <a:pt x="434072" y="570098"/>
                      </a:lnTo>
                      <a:lnTo>
                        <a:pt x="374362" y="570098"/>
                      </a:lnTo>
                      <a:lnTo>
                        <a:pt x="374362" y="569727"/>
                      </a:lnTo>
                      <a:cubicBezTo>
                        <a:pt x="374362" y="565000"/>
                        <a:pt x="374269" y="560458"/>
                        <a:pt x="374269" y="556102"/>
                      </a:cubicBezTo>
                      <a:cubicBezTo>
                        <a:pt x="373897" y="522641"/>
                        <a:pt x="373619" y="496132"/>
                        <a:pt x="366840" y="473702"/>
                      </a:cubicBezTo>
                      <a:cubicBezTo>
                        <a:pt x="361268" y="455349"/>
                        <a:pt x="351703" y="441075"/>
                        <a:pt x="337681" y="430323"/>
                      </a:cubicBezTo>
                      <a:cubicBezTo>
                        <a:pt x="360711" y="419571"/>
                        <a:pt x="373712" y="411044"/>
                        <a:pt x="373712" y="411044"/>
                      </a:cubicBezTo>
                      <a:close/>
                      <a:moveTo>
                        <a:pt x="111694" y="411044"/>
                      </a:moveTo>
                      <a:lnTo>
                        <a:pt x="144097" y="513541"/>
                      </a:lnTo>
                      <a:lnTo>
                        <a:pt x="148554" y="527535"/>
                      </a:lnTo>
                      <a:lnTo>
                        <a:pt x="163130" y="486388"/>
                      </a:lnTo>
                      <a:cubicBezTo>
                        <a:pt x="129706" y="439773"/>
                        <a:pt x="165730" y="437549"/>
                        <a:pt x="171951" y="437549"/>
                      </a:cubicBezTo>
                      <a:lnTo>
                        <a:pt x="172044" y="437549"/>
                      </a:lnTo>
                      <a:lnTo>
                        <a:pt x="172230" y="437549"/>
                      </a:lnTo>
                      <a:lnTo>
                        <a:pt x="172323" y="437549"/>
                      </a:lnTo>
                      <a:lnTo>
                        <a:pt x="172416" y="437549"/>
                      </a:lnTo>
                      <a:cubicBezTo>
                        <a:pt x="178729" y="437549"/>
                        <a:pt x="214661" y="439773"/>
                        <a:pt x="181236" y="486388"/>
                      </a:cubicBezTo>
                      <a:lnTo>
                        <a:pt x="195813" y="527535"/>
                      </a:lnTo>
                      <a:lnTo>
                        <a:pt x="200269" y="513541"/>
                      </a:lnTo>
                      <a:lnTo>
                        <a:pt x="232766" y="411044"/>
                      </a:lnTo>
                      <a:cubicBezTo>
                        <a:pt x="232766" y="411044"/>
                        <a:pt x="258020" y="427447"/>
                        <a:pt x="300079" y="443480"/>
                      </a:cubicBezTo>
                      <a:cubicBezTo>
                        <a:pt x="346502" y="460347"/>
                        <a:pt x="343624" y="498343"/>
                        <a:pt x="344552" y="569887"/>
                      </a:cubicBezTo>
                      <a:lnTo>
                        <a:pt x="172416" y="569887"/>
                      </a:lnTo>
                      <a:lnTo>
                        <a:pt x="172044" y="569887"/>
                      </a:lnTo>
                      <a:lnTo>
                        <a:pt x="0" y="569887"/>
                      </a:lnTo>
                      <a:cubicBezTo>
                        <a:pt x="1021" y="498343"/>
                        <a:pt x="-1950" y="460347"/>
                        <a:pt x="44287" y="443480"/>
                      </a:cubicBezTo>
                      <a:cubicBezTo>
                        <a:pt x="86439" y="427447"/>
                        <a:pt x="111694" y="411044"/>
                        <a:pt x="111694" y="411044"/>
                      </a:cubicBezTo>
                      <a:close/>
                      <a:moveTo>
                        <a:pt x="434261" y="196698"/>
                      </a:moveTo>
                      <a:cubicBezTo>
                        <a:pt x="441132" y="196420"/>
                        <a:pt x="510677" y="195678"/>
                        <a:pt x="514298" y="278742"/>
                      </a:cubicBezTo>
                      <a:cubicBezTo>
                        <a:pt x="514298" y="278742"/>
                        <a:pt x="527854" y="402967"/>
                        <a:pt x="434632" y="403987"/>
                      </a:cubicBezTo>
                      <a:lnTo>
                        <a:pt x="434168" y="403987"/>
                      </a:lnTo>
                      <a:lnTo>
                        <a:pt x="433704" y="403987"/>
                      </a:lnTo>
                      <a:cubicBezTo>
                        <a:pt x="340574" y="402967"/>
                        <a:pt x="354038" y="278742"/>
                        <a:pt x="354038" y="278742"/>
                      </a:cubicBezTo>
                      <a:cubicBezTo>
                        <a:pt x="357937" y="195678"/>
                        <a:pt x="427483" y="196420"/>
                        <a:pt x="434261" y="196698"/>
                      </a:cubicBezTo>
                      <a:close/>
                      <a:moveTo>
                        <a:pt x="172044" y="196698"/>
                      </a:moveTo>
                      <a:cubicBezTo>
                        <a:pt x="178915" y="196420"/>
                        <a:pt x="248460" y="195678"/>
                        <a:pt x="252267" y="278742"/>
                      </a:cubicBezTo>
                      <a:cubicBezTo>
                        <a:pt x="252267" y="278742"/>
                        <a:pt x="265916" y="402967"/>
                        <a:pt x="172694" y="403987"/>
                      </a:cubicBezTo>
                      <a:lnTo>
                        <a:pt x="172230" y="403987"/>
                      </a:lnTo>
                      <a:lnTo>
                        <a:pt x="171673" y="403987"/>
                      </a:lnTo>
                      <a:cubicBezTo>
                        <a:pt x="78636" y="402967"/>
                        <a:pt x="92099" y="278742"/>
                        <a:pt x="91821" y="278742"/>
                      </a:cubicBezTo>
                      <a:cubicBezTo>
                        <a:pt x="95720" y="195678"/>
                        <a:pt x="165266" y="196420"/>
                        <a:pt x="172044" y="196698"/>
                      </a:cubicBezTo>
                      <a:close/>
                      <a:moveTo>
                        <a:pt x="301680" y="52170"/>
                      </a:moveTo>
                      <a:lnTo>
                        <a:pt x="303165" y="52170"/>
                      </a:lnTo>
                      <a:cubicBezTo>
                        <a:pt x="321728" y="52077"/>
                        <a:pt x="336763" y="66906"/>
                        <a:pt x="336763" y="85443"/>
                      </a:cubicBezTo>
                      <a:cubicBezTo>
                        <a:pt x="336763" y="103795"/>
                        <a:pt x="321913" y="118624"/>
                        <a:pt x="303444" y="118809"/>
                      </a:cubicBezTo>
                      <a:cubicBezTo>
                        <a:pt x="284881" y="118902"/>
                        <a:pt x="269938" y="104073"/>
                        <a:pt x="270031" y="85443"/>
                      </a:cubicBezTo>
                      <a:lnTo>
                        <a:pt x="270031" y="83775"/>
                      </a:lnTo>
                      <a:cubicBezTo>
                        <a:pt x="272908" y="84794"/>
                        <a:pt x="275878" y="85443"/>
                        <a:pt x="279034" y="85443"/>
                      </a:cubicBezTo>
                      <a:cubicBezTo>
                        <a:pt x="292677" y="85443"/>
                        <a:pt x="303444" y="74507"/>
                        <a:pt x="303444" y="61067"/>
                      </a:cubicBezTo>
                      <a:cubicBezTo>
                        <a:pt x="303351" y="58009"/>
                        <a:pt x="302794" y="54858"/>
                        <a:pt x="301680" y="52170"/>
                      </a:cubicBezTo>
                      <a:close/>
                      <a:moveTo>
                        <a:pt x="303340" y="27249"/>
                      </a:moveTo>
                      <a:cubicBezTo>
                        <a:pt x="271025" y="27249"/>
                        <a:pt x="244838" y="53293"/>
                        <a:pt x="244838" y="85547"/>
                      </a:cubicBezTo>
                      <a:cubicBezTo>
                        <a:pt x="244838" y="117801"/>
                        <a:pt x="271025" y="143845"/>
                        <a:pt x="303340" y="143845"/>
                      </a:cubicBezTo>
                      <a:cubicBezTo>
                        <a:pt x="335656" y="143845"/>
                        <a:pt x="361750" y="117801"/>
                        <a:pt x="361750" y="85547"/>
                      </a:cubicBezTo>
                      <a:cubicBezTo>
                        <a:pt x="361750" y="53293"/>
                        <a:pt x="335656" y="27249"/>
                        <a:pt x="303340" y="27249"/>
                      </a:cubicBezTo>
                      <a:close/>
                      <a:moveTo>
                        <a:pt x="303340" y="0"/>
                      </a:moveTo>
                      <a:cubicBezTo>
                        <a:pt x="314484" y="185"/>
                        <a:pt x="325348" y="2224"/>
                        <a:pt x="336120" y="5932"/>
                      </a:cubicBezTo>
                      <a:cubicBezTo>
                        <a:pt x="356085" y="12883"/>
                        <a:pt x="373729" y="23634"/>
                        <a:pt x="390443" y="35961"/>
                      </a:cubicBezTo>
                      <a:cubicBezTo>
                        <a:pt x="410316" y="50698"/>
                        <a:pt x="434552" y="75259"/>
                        <a:pt x="434552" y="75259"/>
                      </a:cubicBezTo>
                      <a:cubicBezTo>
                        <a:pt x="440217" y="81006"/>
                        <a:pt x="440495" y="90645"/>
                        <a:pt x="435202" y="96577"/>
                      </a:cubicBezTo>
                      <a:cubicBezTo>
                        <a:pt x="435202" y="96577"/>
                        <a:pt x="432695" y="99264"/>
                        <a:pt x="426288" y="105845"/>
                      </a:cubicBezTo>
                      <a:cubicBezTo>
                        <a:pt x="407901" y="124474"/>
                        <a:pt x="387843" y="140880"/>
                        <a:pt x="364814" y="153392"/>
                      </a:cubicBezTo>
                      <a:cubicBezTo>
                        <a:pt x="346985" y="163124"/>
                        <a:pt x="328227" y="169797"/>
                        <a:pt x="307612" y="170816"/>
                      </a:cubicBezTo>
                      <a:cubicBezTo>
                        <a:pt x="306126" y="170909"/>
                        <a:pt x="304826" y="170909"/>
                        <a:pt x="303340" y="170909"/>
                      </a:cubicBezTo>
                      <a:cubicBezTo>
                        <a:pt x="301855" y="170909"/>
                        <a:pt x="300462" y="170909"/>
                        <a:pt x="298976" y="170816"/>
                      </a:cubicBezTo>
                      <a:cubicBezTo>
                        <a:pt x="278454" y="169797"/>
                        <a:pt x="259603" y="163124"/>
                        <a:pt x="241774" y="153392"/>
                      </a:cubicBezTo>
                      <a:cubicBezTo>
                        <a:pt x="218744" y="140787"/>
                        <a:pt x="198687" y="124474"/>
                        <a:pt x="180393" y="105845"/>
                      </a:cubicBezTo>
                      <a:cubicBezTo>
                        <a:pt x="173893" y="99264"/>
                        <a:pt x="171478" y="96577"/>
                        <a:pt x="171478" y="96577"/>
                      </a:cubicBezTo>
                      <a:cubicBezTo>
                        <a:pt x="166278" y="90459"/>
                        <a:pt x="166464" y="81006"/>
                        <a:pt x="172036" y="75259"/>
                      </a:cubicBezTo>
                      <a:cubicBezTo>
                        <a:pt x="172036" y="75259"/>
                        <a:pt x="196365" y="50698"/>
                        <a:pt x="216144" y="35961"/>
                      </a:cubicBezTo>
                      <a:cubicBezTo>
                        <a:pt x="232952" y="23542"/>
                        <a:pt x="250688" y="12790"/>
                        <a:pt x="270468" y="5932"/>
                      </a:cubicBezTo>
                      <a:cubicBezTo>
                        <a:pt x="281240" y="2224"/>
                        <a:pt x="292197" y="0"/>
                        <a:pt x="303340" y="0"/>
                      </a:cubicBezTo>
                      <a:close/>
                    </a:path>
                  </a:pathLst>
                </a:custGeom>
                <a:solidFill>
                  <a:srgbClr val="FFFFFF"/>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p>
              </p:txBody>
            </p:sp>
          </p:grpSp>
          <p:grpSp>
            <p:nvGrpSpPr>
              <p:cNvPr id="12" name="isľïḓe">
                <a:extLst>
                  <a:ext uri="{FF2B5EF4-FFF2-40B4-BE49-F238E27FC236}">
                    <a16:creationId xmlns:a16="http://schemas.microsoft.com/office/drawing/2014/main" xmlns="" id="{5218A180-1552-4946-BF67-EDAED41C41CB}"/>
                  </a:ext>
                </a:extLst>
              </p:cNvPr>
              <p:cNvGrpSpPr/>
              <p:nvPr/>
            </p:nvGrpSpPr>
            <p:grpSpPr>
              <a:xfrm>
                <a:off x="741190" y="3713058"/>
                <a:ext cx="4191706" cy="1630472"/>
                <a:chOff x="4951212" y="2877289"/>
                <a:chExt cx="2289575" cy="1573588"/>
              </a:xfrm>
            </p:grpSpPr>
            <p:sp>
              <p:nvSpPr>
                <p:cNvPr id="13" name="íṣľiďè">
                  <a:extLst>
                    <a:ext uri="{FF2B5EF4-FFF2-40B4-BE49-F238E27FC236}">
                      <a16:creationId xmlns:a16="http://schemas.microsoft.com/office/drawing/2014/main" xmlns="" id="{F7FA1E7F-11A3-4152-9787-C14DB8CD1B81}"/>
                    </a:ext>
                  </a:extLst>
                </p:cNvPr>
                <p:cNvSpPr txBox="1"/>
                <p:nvPr/>
              </p:nvSpPr>
              <p:spPr>
                <a:xfrm flipH="1">
                  <a:off x="4951212" y="3385120"/>
                  <a:ext cx="2289573" cy="1065757"/>
                </a:xfrm>
                <a:prstGeom prst="rect">
                  <a:avLst/>
                </a:prstGeom>
                <a:noFill/>
              </p:spPr>
              <p:txBody>
                <a:bodyPr wrap="square" lIns="91440" tIns="45720" rIns="91440" bIns="4572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pPr>
                  <a:r>
                    <a:rPr lang="en-US" altLang="zh-CN" sz="1100" dirty="0"/>
                    <a:t>Copy paste fonts. Choose the only option to retain text......</a:t>
                  </a:r>
                  <a:endParaRPr lang="zh-CN" altLang="en-US" sz="1100" dirty="0"/>
                </a:p>
                <a:p>
                  <a:pPr algn="ctr">
                    <a:lnSpc>
                      <a:spcPct val="120000"/>
                    </a:lnSpc>
                  </a:pPr>
                  <a:r>
                    <a:rPr lang="en-US" altLang="zh-CN" sz="1100" dirty="0"/>
                    <a:t>Copy paste fonts. Choose the only option to retain text......</a:t>
                  </a:r>
                  <a:endParaRPr lang="zh-CN" altLang="en-US" sz="1100" dirty="0"/>
                </a:p>
                <a:p>
                  <a:pPr algn="ctr">
                    <a:lnSpc>
                      <a:spcPct val="120000"/>
                    </a:lnSpc>
                  </a:pPr>
                  <a:r>
                    <a:rPr lang="en-US" altLang="zh-CN" sz="1100" dirty="0"/>
                    <a:t>Copy paste fonts. Choose the only option to retain </a:t>
                  </a:r>
                  <a:r>
                    <a:rPr lang="en-US" altLang="zh-CN" sz="1100" dirty="0" err="1"/>
                    <a:t>te</a:t>
                  </a:r>
                  <a:r>
                    <a:rPr lang="en-US" altLang="zh-CN" sz="100" dirty="0"/>
                    <a:t> </a:t>
                  </a:r>
                  <a:r>
                    <a:rPr lang="en-US" altLang="zh-CN" sz="1100" dirty="0" err="1"/>
                    <a:t>xt.</a:t>
                  </a:r>
                  <a:r>
                    <a:rPr lang="en-US" altLang="zh-CN" sz="1100" dirty="0"/>
                    <a:t>.....</a:t>
                  </a:r>
                </a:p>
                <a:p>
                  <a:pPr algn="ctr">
                    <a:lnSpc>
                      <a:spcPct val="120000"/>
                    </a:lnSpc>
                  </a:pPr>
                  <a:endParaRPr lang="en-US" altLang="zh-CN" sz="1100" dirty="0"/>
                </a:p>
                <a:p>
                  <a:pPr algn="ctr">
                    <a:lnSpc>
                      <a:spcPct val="120000"/>
                    </a:lnSpc>
                  </a:pPr>
                  <a:r>
                    <a:rPr lang="en-US" altLang="zh-CN" sz="1100" dirty="0"/>
                    <a:t>… …</a:t>
                  </a:r>
                </a:p>
              </p:txBody>
            </p:sp>
            <p:sp>
              <p:nvSpPr>
                <p:cNvPr id="14" name="îŝḻíḋe">
                  <a:extLst>
                    <a:ext uri="{FF2B5EF4-FFF2-40B4-BE49-F238E27FC236}">
                      <a16:creationId xmlns:a16="http://schemas.microsoft.com/office/drawing/2014/main" xmlns="" id="{98A22DC3-FD7E-4BB1-BB6B-10FD94BB66EC}"/>
                    </a:ext>
                  </a:extLst>
                </p:cNvPr>
                <p:cNvSpPr/>
                <p:nvPr/>
              </p:nvSpPr>
              <p:spPr>
                <a:xfrm flipH="1">
                  <a:off x="4951214" y="2877289"/>
                  <a:ext cx="2289573" cy="507831"/>
                </a:xfrm>
                <a:prstGeom prst="rect">
                  <a:avLst/>
                </a:prstGeom>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b="1" dirty="0"/>
                    <a:t>添加标题</a:t>
                  </a:r>
                </a:p>
              </p:txBody>
            </p:sp>
          </p:grpSp>
        </p:grpSp>
      </p:grpSp>
      <p:sp>
        <p:nvSpPr>
          <p:cNvPr id="23" name="矩形 22">
            <a:extLst>
              <a:ext uri="{FF2B5EF4-FFF2-40B4-BE49-F238E27FC236}">
                <a16:creationId xmlns:a16="http://schemas.microsoft.com/office/drawing/2014/main" xmlns="" id="{7149EE94-A362-472B-BADB-887038E09627}"/>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24" name="文本框 23">
            <a:extLst>
              <a:ext uri="{FF2B5EF4-FFF2-40B4-BE49-F238E27FC236}">
                <a16:creationId xmlns:a16="http://schemas.microsoft.com/office/drawing/2014/main" xmlns="" id="{CBF5408F-B40F-435A-8B56-FD4FADD45C7E}"/>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03—</a:t>
            </a:r>
            <a:endParaRPr lang="zh-CN" altLang="en-US" sz="2000" b="1" dirty="0">
              <a:solidFill>
                <a:schemeClr val="accent3"/>
              </a:solidFill>
            </a:endParaRPr>
          </a:p>
        </p:txBody>
      </p:sp>
    </p:spTree>
    <p:extLst>
      <p:ext uri="{BB962C8B-B14F-4D97-AF65-F5344CB8AC3E}">
        <p14:creationId xmlns:p14="http://schemas.microsoft.com/office/powerpoint/2010/main" val="20304000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二分点内容页</a:t>
            </a:r>
          </a:p>
        </p:txBody>
      </p:sp>
      <p:grpSp>
        <p:nvGrpSpPr>
          <p:cNvPr id="51" name="#29460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6D6E0B7C-F178-47FC-9644-4A6745909CD1}"/>
              </a:ext>
            </a:extLst>
          </p:cNvPr>
          <p:cNvGrpSpPr>
            <a:grpSpLocks noChangeAspect="1"/>
          </p:cNvGrpSpPr>
          <p:nvPr>
            <p:custDataLst>
              <p:tags r:id="rId1"/>
            </p:custDataLst>
          </p:nvPr>
        </p:nvGrpSpPr>
        <p:grpSpPr>
          <a:xfrm>
            <a:off x="666750" y="1588862"/>
            <a:ext cx="10858500" cy="4674541"/>
            <a:chOff x="660400" y="1294929"/>
            <a:chExt cx="10858500" cy="4674541"/>
          </a:xfrm>
        </p:grpSpPr>
        <p:grpSp>
          <p:nvGrpSpPr>
            <p:cNvPr id="52" name="îşḻidé">
              <a:extLst>
                <a:ext uri="{FF2B5EF4-FFF2-40B4-BE49-F238E27FC236}">
                  <a16:creationId xmlns:a16="http://schemas.microsoft.com/office/drawing/2014/main" xmlns="" id="{1CB32CA0-31C1-4E1B-A451-F28830928556}"/>
                </a:ext>
              </a:extLst>
            </p:cNvPr>
            <p:cNvGrpSpPr/>
            <p:nvPr/>
          </p:nvGrpSpPr>
          <p:grpSpPr>
            <a:xfrm>
              <a:off x="5444389" y="1294929"/>
              <a:ext cx="2345598" cy="4674541"/>
              <a:chOff x="8145226" y="1959483"/>
              <a:chExt cx="2088337" cy="4161819"/>
            </a:xfrm>
          </p:grpSpPr>
          <p:sp>
            <p:nvSpPr>
              <p:cNvPr id="76" name="îṣļíďé">
                <a:extLst>
                  <a:ext uri="{FF2B5EF4-FFF2-40B4-BE49-F238E27FC236}">
                    <a16:creationId xmlns:a16="http://schemas.microsoft.com/office/drawing/2014/main" xmlns="" id="{6E157C59-0835-443E-BC61-EB373EBE0F1F}"/>
                  </a:ext>
                </a:extLst>
              </p:cNvPr>
              <p:cNvSpPr/>
              <p:nvPr/>
            </p:nvSpPr>
            <p:spPr>
              <a:xfrm>
                <a:off x="8271579" y="2062214"/>
                <a:ext cx="1838438" cy="3965706"/>
              </a:xfrm>
              <a:custGeom>
                <a:avLst/>
                <a:gdLst>
                  <a:gd name="connsiteX0" fmla="*/ 444792 w 4503763"/>
                  <a:gd name="connsiteY0" fmla="*/ 0 h 9715289"/>
                  <a:gd name="connsiteX1" fmla="*/ 4058971 w 4503763"/>
                  <a:gd name="connsiteY1" fmla="*/ 0 h 9715289"/>
                  <a:gd name="connsiteX2" fmla="*/ 4503763 w 4503763"/>
                  <a:gd name="connsiteY2" fmla="*/ 444792 h 9715289"/>
                  <a:gd name="connsiteX3" fmla="*/ 4503763 w 4503763"/>
                  <a:gd name="connsiteY3" fmla="*/ 9270497 h 9715289"/>
                  <a:gd name="connsiteX4" fmla="*/ 4058971 w 4503763"/>
                  <a:gd name="connsiteY4" fmla="*/ 9715289 h 9715289"/>
                  <a:gd name="connsiteX5" fmla="*/ 444792 w 4503763"/>
                  <a:gd name="connsiteY5" fmla="*/ 9715289 h 9715289"/>
                  <a:gd name="connsiteX6" fmla="*/ 0 w 4503763"/>
                  <a:gd name="connsiteY6" fmla="*/ 9270497 h 9715289"/>
                  <a:gd name="connsiteX7" fmla="*/ 0 w 4503763"/>
                  <a:gd name="connsiteY7" fmla="*/ 444792 h 9715289"/>
                  <a:gd name="connsiteX8" fmla="*/ 444792 w 4503763"/>
                  <a:gd name="connsiteY8" fmla="*/ 0 h 9715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3763" h="9715289">
                    <a:moveTo>
                      <a:pt x="444792" y="0"/>
                    </a:moveTo>
                    <a:lnTo>
                      <a:pt x="4058971" y="0"/>
                    </a:lnTo>
                    <a:cubicBezTo>
                      <a:pt x="4304623" y="0"/>
                      <a:pt x="4503763" y="199140"/>
                      <a:pt x="4503763" y="444792"/>
                    </a:cubicBezTo>
                    <a:lnTo>
                      <a:pt x="4503763" y="9270497"/>
                    </a:lnTo>
                    <a:cubicBezTo>
                      <a:pt x="4503763" y="9516149"/>
                      <a:pt x="4304623" y="9715289"/>
                      <a:pt x="4058971" y="9715289"/>
                    </a:cubicBezTo>
                    <a:lnTo>
                      <a:pt x="444792" y="9715289"/>
                    </a:lnTo>
                    <a:cubicBezTo>
                      <a:pt x="199140" y="9715289"/>
                      <a:pt x="0" y="9516149"/>
                      <a:pt x="0" y="9270497"/>
                    </a:cubicBezTo>
                    <a:lnTo>
                      <a:pt x="0" y="444792"/>
                    </a:lnTo>
                    <a:cubicBezTo>
                      <a:pt x="0" y="199140"/>
                      <a:pt x="199140" y="0"/>
                      <a:pt x="444792" y="0"/>
                    </a:cubicBezTo>
                    <a:close/>
                  </a:path>
                </a:pathLst>
              </a:custGeom>
              <a:blipFill>
                <a:blip r:embed="rId4"/>
                <a:srcRect/>
                <a:stretch>
                  <a:fillRect l="-31082" r="-30702"/>
                </a:stretch>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solidFill>
                    <a:schemeClr val="lt1"/>
                  </a:solidFill>
                </a:endParaRPr>
              </a:p>
            </p:txBody>
          </p:sp>
          <p:sp>
            <p:nvSpPr>
              <p:cNvPr id="77" name="ïṥlîďe">
                <a:extLst>
                  <a:ext uri="{FF2B5EF4-FFF2-40B4-BE49-F238E27FC236}">
                    <a16:creationId xmlns:a16="http://schemas.microsoft.com/office/drawing/2014/main" xmlns="" id="{C830C050-25FE-47D1-915E-7EC58D2D7185}"/>
                  </a:ext>
                </a:extLst>
              </p:cNvPr>
              <p:cNvSpPr/>
              <p:nvPr/>
            </p:nvSpPr>
            <p:spPr>
              <a:xfrm>
                <a:off x="10200065" y="2933362"/>
                <a:ext cx="33498" cy="463385"/>
              </a:xfrm>
              <a:custGeom>
                <a:avLst/>
                <a:gdLst/>
                <a:ahLst/>
                <a:cxnLst>
                  <a:cxn ang="0">
                    <a:pos x="wd2" y="hd2"/>
                  </a:cxn>
                  <a:cxn ang="5400000">
                    <a:pos x="wd2" y="hd2"/>
                  </a:cxn>
                  <a:cxn ang="10800000">
                    <a:pos x="wd2" y="hd2"/>
                  </a:cxn>
                  <a:cxn ang="16200000">
                    <a:pos x="wd2" y="hd2"/>
                  </a:cxn>
                </a:cxnLst>
                <a:rect l="0" t="0" r="r" b="b"/>
                <a:pathLst>
                  <a:path w="21572" h="21596" extrusionOk="0">
                    <a:moveTo>
                      <a:pt x="0" y="0"/>
                    </a:moveTo>
                    <a:lnTo>
                      <a:pt x="0" y="21596"/>
                    </a:lnTo>
                    <a:lnTo>
                      <a:pt x="9420" y="21596"/>
                    </a:lnTo>
                    <a:cubicBezTo>
                      <a:pt x="12945" y="21596"/>
                      <a:pt x="14707" y="21598"/>
                      <a:pt x="16579" y="21555"/>
                    </a:cubicBezTo>
                    <a:cubicBezTo>
                      <a:pt x="18628" y="21501"/>
                      <a:pt x="20261" y="21383"/>
                      <a:pt x="21007" y="21235"/>
                    </a:cubicBezTo>
                    <a:cubicBezTo>
                      <a:pt x="21600" y="21099"/>
                      <a:pt x="21572" y="20968"/>
                      <a:pt x="21572" y="20717"/>
                    </a:cubicBezTo>
                    <a:lnTo>
                      <a:pt x="21572" y="879"/>
                    </a:lnTo>
                    <a:cubicBezTo>
                      <a:pt x="21572" y="624"/>
                      <a:pt x="21600" y="497"/>
                      <a:pt x="21007" y="361"/>
                    </a:cubicBezTo>
                    <a:cubicBezTo>
                      <a:pt x="20261" y="213"/>
                      <a:pt x="18628" y="95"/>
                      <a:pt x="16579" y="41"/>
                    </a:cubicBezTo>
                    <a:cubicBezTo>
                      <a:pt x="14707" y="-2"/>
                      <a:pt x="12986" y="0"/>
                      <a:pt x="9514" y="0"/>
                    </a:cubicBezTo>
                    <a:lnTo>
                      <a:pt x="0" y="0"/>
                    </a:lnTo>
                    <a:close/>
                  </a:path>
                </a:pathLst>
              </a:custGeom>
              <a:solidFill>
                <a:schemeClr val="bg1">
                  <a:lumMod val="75000"/>
                </a:schemeClr>
              </a:solidFill>
              <a:ln w="12700" cap="flat">
                <a:noFill/>
                <a:miter lim="400000"/>
              </a:ln>
              <a:effectLst/>
            </p:spPr>
            <p:txBody>
              <a:bodyPr wrap="square" lIns="91440" tIns="45720" rIns="91440" bIns="45720" numCol="1"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sz="3200">
                  <a:solidFill>
                    <a:schemeClr val="accent1">
                      <a:hueOff val="-12342858"/>
                      <a:satOff val="-30434"/>
                      <a:lumOff val="4509"/>
                    </a:schemeClr>
                  </a:solidFill>
                </a:endParaRPr>
              </a:p>
            </p:txBody>
          </p:sp>
          <p:sp>
            <p:nvSpPr>
              <p:cNvPr id="78" name="îšļiḋè">
                <a:extLst>
                  <a:ext uri="{FF2B5EF4-FFF2-40B4-BE49-F238E27FC236}">
                    <a16:creationId xmlns:a16="http://schemas.microsoft.com/office/drawing/2014/main" xmlns="" id="{81F8BD8F-79E3-4478-AA05-35AF7FE900A2}"/>
                  </a:ext>
                </a:extLst>
              </p:cNvPr>
              <p:cNvSpPr/>
              <p:nvPr/>
            </p:nvSpPr>
            <p:spPr>
              <a:xfrm>
                <a:off x="8145226" y="2529219"/>
                <a:ext cx="32765" cy="970940"/>
              </a:xfrm>
              <a:custGeom>
                <a:avLst/>
                <a:gdLst/>
                <a:ahLst/>
                <a:cxnLst>
                  <a:cxn ang="0">
                    <a:pos x="wd2" y="hd2"/>
                  </a:cxn>
                  <a:cxn ang="5400000">
                    <a:pos x="wd2" y="hd2"/>
                  </a:cxn>
                  <a:cxn ang="10800000">
                    <a:pos x="wd2" y="hd2"/>
                  </a:cxn>
                  <a:cxn ang="16200000">
                    <a:pos x="wd2" y="hd2"/>
                  </a:cxn>
                </a:cxnLst>
                <a:rect l="0" t="0" r="r" b="b"/>
                <a:pathLst>
                  <a:path w="21571" h="21600" extrusionOk="0">
                    <a:moveTo>
                      <a:pt x="12326" y="0"/>
                    </a:moveTo>
                    <a:cubicBezTo>
                      <a:pt x="8816" y="0"/>
                      <a:pt x="6993" y="3"/>
                      <a:pt x="5104" y="23"/>
                    </a:cubicBezTo>
                    <a:cubicBezTo>
                      <a:pt x="3009" y="49"/>
                      <a:pt x="1340" y="102"/>
                      <a:pt x="577" y="172"/>
                    </a:cubicBezTo>
                    <a:cubicBezTo>
                      <a:pt x="-29" y="237"/>
                      <a:pt x="0" y="300"/>
                      <a:pt x="0" y="420"/>
                    </a:cubicBezTo>
                    <a:lnTo>
                      <a:pt x="0" y="3023"/>
                    </a:lnTo>
                    <a:cubicBezTo>
                      <a:pt x="0" y="3145"/>
                      <a:pt x="-29" y="3206"/>
                      <a:pt x="577" y="3270"/>
                    </a:cubicBezTo>
                    <a:cubicBezTo>
                      <a:pt x="1340" y="3341"/>
                      <a:pt x="3009" y="3394"/>
                      <a:pt x="5104" y="3420"/>
                    </a:cubicBezTo>
                    <a:cubicBezTo>
                      <a:pt x="7018" y="3440"/>
                      <a:pt x="8778" y="3443"/>
                      <a:pt x="12326" y="3443"/>
                    </a:cubicBezTo>
                    <a:lnTo>
                      <a:pt x="21571" y="3443"/>
                    </a:lnTo>
                    <a:lnTo>
                      <a:pt x="21571" y="0"/>
                    </a:lnTo>
                    <a:lnTo>
                      <a:pt x="12326" y="0"/>
                    </a:lnTo>
                    <a:close/>
                    <a:moveTo>
                      <a:pt x="12326" y="6632"/>
                    </a:moveTo>
                    <a:cubicBezTo>
                      <a:pt x="8816" y="6632"/>
                      <a:pt x="6993" y="6631"/>
                      <a:pt x="5104" y="6651"/>
                    </a:cubicBezTo>
                    <a:cubicBezTo>
                      <a:pt x="3009" y="6677"/>
                      <a:pt x="1340" y="6733"/>
                      <a:pt x="577" y="6804"/>
                    </a:cubicBezTo>
                    <a:cubicBezTo>
                      <a:pt x="-29" y="6869"/>
                      <a:pt x="0" y="6928"/>
                      <a:pt x="0" y="7048"/>
                    </a:cubicBezTo>
                    <a:lnTo>
                      <a:pt x="0" y="12814"/>
                    </a:lnTo>
                    <a:cubicBezTo>
                      <a:pt x="0" y="12936"/>
                      <a:pt x="-29" y="12997"/>
                      <a:pt x="577" y="13062"/>
                    </a:cubicBezTo>
                    <a:cubicBezTo>
                      <a:pt x="1340" y="13132"/>
                      <a:pt x="3009" y="13189"/>
                      <a:pt x="5104" y="13214"/>
                    </a:cubicBezTo>
                    <a:cubicBezTo>
                      <a:pt x="7018" y="13235"/>
                      <a:pt x="8778" y="13234"/>
                      <a:pt x="12326" y="13234"/>
                    </a:cubicBezTo>
                    <a:lnTo>
                      <a:pt x="21571" y="13234"/>
                    </a:lnTo>
                    <a:lnTo>
                      <a:pt x="21571" y="6632"/>
                    </a:lnTo>
                    <a:lnTo>
                      <a:pt x="12326" y="6632"/>
                    </a:lnTo>
                    <a:close/>
                    <a:moveTo>
                      <a:pt x="12326" y="14994"/>
                    </a:moveTo>
                    <a:cubicBezTo>
                      <a:pt x="8816" y="14994"/>
                      <a:pt x="6993" y="14997"/>
                      <a:pt x="5104" y="15017"/>
                    </a:cubicBezTo>
                    <a:cubicBezTo>
                      <a:pt x="3009" y="15043"/>
                      <a:pt x="1340" y="15096"/>
                      <a:pt x="577" y="15167"/>
                    </a:cubicBezTo>
                    <a:cubicBezTo>
                      <a:pt x="-29" y="15232"/>
                      <a:pt x="0" y="15294"/>
                      <a:pt x="0" y="15414"/>
                    </a:cubicBezTo>
                    <a:lnTo>
                      <a:pt x="0" y="21180"/>
                    </a:lnTo>
                    <a:cubicBezTo>
                      <a:pt x="0" y="21302"/>
                      <a:pt x="-29" y="21363"/>
                      <a:pt x="577" y="21428"/>
                    </a:cubicBezTo>
                    <a:cubicBezTo>
                      <a:pt x="1340" y="21498"/>
                      <a:pt x="3009" y="21551"/>
                      <a:pt x="5104" y="21577"/>
                    </a:cubicBezTo>
                    <a:cubicBezTo>
                      <a:pt x="7018" y="21598"/>
                      <a:pt x="8778" y="21600"/>
                      <a:pt x="12326" y="21600"/>
                    </a:cubicBezTo>
                    <a:lnTo>
                      <a:pt x="21571" y="21600"/>
                    </a:lnTo>
                    <a:lnTo>
                      <a:pt x="21571" y="14994"/>
                    </a:lnTo>
                    <a:lnTo>
                      <a:pt x="12326" y="14994"/>
                    </a:lnTo>
                    <a:close/>
                  </a:path>
                </a:pathLst>
              </a:custGeom>
              <a:solidFill>
                <a:schemeClr val="bg1">
                  <a:lumMod val="75000"/>
                </a:schemeClr>
              </a:solidFill>
              <a:ln w="127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chemeClr val="accent1">
                        <a:hueOff val="-12342858"/>
                        <a:satOff val="-30434"/>
                        <a:lumOff val="4509"/>
                      </a:schemeClr>
                    </a:solidFill>
                  </a:defRPr>
                </a:pPr>
                <a:endParaRPr/>
              </a:p>
            </p:txBody>
          </p:sp>
          <p:sp>
            <p:nvSpPr>
              <p:cNvPr id="79" name="iṩ1ïďe">
                <a:extLst>
                  <a:ext uri="{FF2B5EF4-FFF2-40B4-BE49-F238E27FC236}">
                    <a16:creationId xmlns:a16="http://schemas.microsoft.com/office/drawing/2014/main" xmlns="" id="{E6D927D8-F374-49B3-9CA1-30DF70C37F8F}"/>
                  </a:ext>
                </a:extLst>
              </p:cNvPr>
              <p:cNvSpPr/>
              <p:nvPr/>
            </p:nvSpPr>
            <p:spPr>
              <a:xfrm>
                <a:off x="8162206" y="1959483"/>
                <a:ext cx="2053671" cy="4161819"/>
              </a:xfrm>
              <a:custGeom>
                <a:avLst/>
                <a:gdLst/>
                <a:ahLst/>
                <a:cxnLst>
                  <a:cxn ang="0">
                    <a:pos x="wd2" y="hd2"/>
                  </a:cxn>
                  <a:cxn ang="5400000">
                    <a:pos x="wd2" y="hd2"/>
                  </a:cxn>
                  <a:cxn ang="10800000">
                    <a:pos x="wd2" y="hd2"/>
                  </a:cxn>
                  <a:cxn ang="16200000">
                    <a:pos x="wd2" y="hd2"/>
                  </a:cxn>
                </a:cxnLst>
                <a:rect l="0" t="0" r="r" b="b"/>
                <a:pathLst>
                  <a:path w="21600" h="21600" extrusionOk="0">
                    <a:moveTo>
                      <a:pt x="4862" y="0"/>
                    </a:moveTo>
                    <a:cubicBezTo>
                      <a:pt x="3463" y="0"/>
                      <a:pt x="2756" y="1"/>
                      <a:pt x="2009" y="118"/>
                    </a:cubicBezTo>
                    <a:cubicBezTo>
                      <a:pt x="1186" y="265"/>
                      <a:pt x="538" y="585"/>
                      <a:pt x="238" y="991"/>
                    </a:cubicBezTo>
                    <a:cubicBezTo>
                      <a:pt x="0" y="1362"/>
                      <a:pt x="0" y="1711"/>
                      <a:pt x="0" y="2399"/>
                    </a:cubicBezTo>
                    <a:lnTo>
                      <a:pt x="0" y="19190"/>
                    </a:lnTo>
                    <a:cubicBezTo>
                      <a:pt x="0" y="19888"/>
                      <a:pt x="0" y="20238"/>
                      <a:pt x="238" y="20609"/>
                    </a:cubicBezTo>
                    <a:cubicBezTo>
                      <a:pt x="538" y="21015"/>
                      <a:pt x="1186" y="21335"/>
                      <a:pt x="2009" y="21482"/>
                    </a:cubicBezTo>
                    <a:cubicBezTo>
                      <a:pt x="2761" y="21600"/>
                      <a:pt x="3468" y="21600"/>
                      <a:pt x="4862" y="21600"/>
                    </a:cubicBezTo>
                    <a:lnTo>
                      <a:pt x="16717" y="21600"/>
                    </a:lnTo>
                    <a:cubicBezTo>
                      <a:pt x="18133" y="21600"/>
                      <a:pt x="18840" y="21600"/>
                      <a:pt x="19592" y="21482"/>
                    </a:cubicBezTo>
                    <a:cubicBezTo>
                      <a:pt x="20415" y="21335"/>
                      <a:pt x="21062" y="21015"/>
                      <a:pt x="21362" y="20609"/>
                    </a:cubicBezTo>
                    <a:cubicBezTo>
                      <a:pt x="21600" y="20238"/>
                      <a:pt x="21600" y="19888"/>
                      <a:pt x="21600" y="19200"/>
                    </a:cubicBezTo>
                    <a:lnTo>
                      <a:pt x="21600" y="2410"/>
                    </a:lnTo>
                    <a:cubicBezTo>
                      <a:pt x="21600" y="1711"/>
                      <a:pt x="21600" y="1362"/>
                      <a:pt x="21362" y="991"/>
                    </a:cubicBezTo>
                    <a:cubicBezTo>
                      <a:pt x="21062" y="585"/>
                      <a:pt x="20415" y="265"/>
                      <a:pt x="19592" y="118"/>
                    </a:cubicBezTo>
                    <a:cubicBezTo>
                      <a:pt x="18840" y="0"/>
                      <a:pt x="18132" y="0"/>
                      <a:pt x="16738" y="0"/>
                    </a:cubicBezTo>
                    <a:lnTo>
                      <a:pt x="4862" y="0"/>
                    </a:lnTo>
                    <a:close/>
                    <a:moveTo>
                      <a:pt x="4609" y="377"/>
                    </a:moveTo>
                    <a:lnTo>
                      <a:pt x="16991" y="377"/>
                    </a:lnTo>
                    <a:cubicBezTo>
                      <a:pt x="18073" y="377"/>
                      <a:pt x="18624" y="376"/>
                      <a:pt x="19208" y="468"/>
                    </a:cubicBezTo>
                    <a:cubicBezTo>
                      <a:pt x="19847" y="582"/>
                      <a:pt x="20351" y="831"/>
                      <a:pt x="20583" y="1146"/>
                    </a:cubicBezTo>
                    <a:cubicBezTo>
                      <a:pt x="20768" y="1434"/>
                      <a:pt x="20768" y="1706"/>
                      <a:pt x="20768" y="2249"/>
                    </a:cubicBezTo>
                    <a:lnTo>
                      <a:pt x="20768" y="19359"/>
                    </a:lnTo>
                    <a:cubicBezTo>
                      <a:pt x="20768" y="19893"/>
                      <a:pt x="20768" y="20165"/>
                      <a:pt x="20583" y="20453"/>
                    </a:cubicBezTo>
                    <a:cubicBezTo>
                      <a:pt x="20351" y="20768"/>
                      <a:pt x="19847" y="21017"/>
                      <a:pt x="19208" y="21132"/>
                    </a:cubicBezTo>
                    <a:cubicBezTo>
                      <a:pt x="18624" y="21223"/>
                      <a:pt x="18073" y="21223"/>
                      <a:pt x="16974" y="21223"/>
                    </a:cubicBezTo>
                    <a:lnTo>
                      <a:pt x="4609" y="21223"/>
                    </a:lnTo>
                    <a:cubicBezTo>
                      <a:pt x="3527" y="21223"/>
                      <a:pt x="2976" y="21223"/>
                      <a:pt x="2392" y="21132"/>
                    </a:cubicBezTo>
                    <a:cubicBezTo>
                      <a:pt x="1753" y="21017"/>
                      <a:pt x="1251" y="20768"/>
                      <a:pt x="1018" y="20453"/>
                    </a:cubicBezTo>
                    <a:cubicBezTo>
                      <a:pt x="833" y="20165"/>
                      <a:pt x="832" y="19893"/>
                      <a:pt x="832" y="19351"/>
                    </a:cubicBezTo>
                    <a:lnTo>
                      <a:pt x="832" y="2240"/>
                    </a:lnTo>
                    <a:cubicBezTo>
                      <a:pt x="832" y="1706"/>
                      <a:pt x="833" y="1434"/>
                      <a:pt x="1018" y="1146"/>
                    </a:cubicBezTo>
                    <a:cubicBezTo>
                      <a:pt x="1251" y="831"/>
                      <a:pt x="1753" y="582"/>
                      <a:pt x="2392" y="468"/>
                    </a:cubicBezTo>
                    <a:cubicBezTo>
                      <a:pt x="2973" y="377"/>
                      <a:pt x="3522" y="377"/>
                      <a:pt x="4609" y="377"/>
                    </a:cubicBezTo>
                    <a:close/>
                  </a:path>
                </a:pathLst>
              </a:custGeom>
              <a:solidFill>
                <a:schemeClr val="bg1">
                  <a:lumMod val="85000"/>
                </a:schemeClr>
              </a:solidFill>
              <a:ln w="127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chemeClr val="accent1">
                        <a:hueOff val="-12342858"/>
                        <a:satOff val="-30434"/>
                        <a:lumOff val="4509"/>
                      </a:schemeClr>
                    </a:solidFill>
                  </a:defRPr>
                </a:pPr>
                <a:endParaRPr/>
              </a:p>
            </p:txBody>
          </p:sp>
          <p:sp>
            <p:nvSpPr>
              <p:cNvPr id="80" name="îş1íḑê">
                <a:extLst>
                  <a:ext uri="{FF2B5EF4-FFF2-40B4-BE49-F238E27FC236}">
                    <a16:creationId xmlns:a16="http://schemas.microsoft.com/office/drawing/2014/main" xmlns="" id="{BC5B7251-503D-4D77-B27A-5E1D62D0D01D}"/>
                  </a:ext>
                </a:extLst>
              </p:cNvPr>
              <p:cNvSpPr/>
              <p:nvPr/>
            </p:nvSpPr>
            <p:spPr>
              <a:xfrm>
                <a:off x="8193373" y="1990780"/>
                <a:ext cx="1991452" cy="4099070"/>
              </a:xfrm>
              <a:custGeom>
                <a:avLst/>
                <a:gdLst/>
                <a:ahLst/>
                <a:cxnLst>
                  <a:cxn ang="0">
                    <a:pos x="wd2" y="hd2"/>
                  </a:cxn>
                  <a:cxn ang="5400000">
                    <a:pos x="wd2" y="hd2"/>
                  </a:cxn>
                  <a:cxn ang="10800000">
                    <a:pos x="wd2" y="hd2"/>
                  </a:cxn>
                  <a:cxn ang="16200000">
                    <a:pos x="wd2" y="hd2"/>
                  </a:cxn>
                </a:cxnLst>
                <a:rect l="0" t="0" r="r" b="b"/>
                <a:pathLst>
                  <a:path w="21600" h="21600" extrusionOk="0">
                    <a:moveTo>
                      <a:pt x="4478" y="0"/>
                    </a:moveTo>
                    <a:cubicBezTo>
                      <a:pt x="3189" y="0"/>
                      <a:pt x="2539" y="1"/>
                      <a:pt x="1850" y="107"/>
                    </a:cubicBezTo>
                    <a:cubicBezTo>
                      <a:pt x="1093" y="241"/>
                      <a:pt x="495" y="531"/>
                      <a:pt x="219" y="899"/>
                    </a:cubicBezTo>
                    <a:cubicBezTo>
                      <a:pt x="0" y="1235"/>
                      <a:pt x="0" y="1552"/>
                      <a:pt x="0" y="2175"/>
                    </a:cubicBezTo>
                    <a:lnTo>
                      <a:pt x="0" y="19415"/>
                    </a:lnTo>
                    <a:cubicBezTo>
                      <a:pt x="0" y="20049"/>
                      <a:pt x="0" y="20365"/>
                      <a:pt x="219" y="20701"/>
                    </a:cubicBezTo>
                    <a:cubicBezTo>
                      <a:pt x="495" y="21069"/>
                      <a:pt x="1093" y="21359"/>
                      <a:pt x="1850" y="21493"/>
                    </a:cubicBezTo>
                    <a:cubicBezTo>
                      <a:pt x="2543" y="21600"/>
                      <a:pt x="3194" y="21600"/>
                      <a:pt x="4478" y="21600"/>
                    </a:cubicBezTo>
                    <a:lnTo>
                      <a:pt x="17103" y="21600"/>
                    </a:lnTo>
                    <a:cubicBezTo>
                      <a:pt x="18407" y="21600"/>
                      <a:pt x="19057" y="21600"/>
                      <a:pt x="19750" y="21493"/>
                    </a:cubicBezTo>
                    <a:cubicBezTo>
                      <a:pt x="20507" y="21359"/>
                      <a:pt x="21105" y="21069"/>
                      <a:pt x="21381" y="20701"/>
                    </a:cubicBezTo>
                    <a:cubicBezTo>
                      <a:pt x="21600" y="20365"/>
                      <a:pt x="21600" y="20048"/>
                      <a:pt x="21600" y="19425"/>
                    </a:cubicBezTo>
                    <a:lnTo>
                      <a:pt x="21600" y="2185"/>
                    </a:lnTo>
                    <a:cubicBezTo>
                      <a:pt x="21600" y="1551"/>
                      <a:pt x="21600" y="1235"/>
                      <a:pt x="21381" y="899"/>
                    </a:cubicBezTo>
                    <a:cubicBezTo>
                      <a:pt x="21105" y="531"/>
                      <a:pt x="20507" y="241"/>
                      <a:pt x="19750" y="107"/>
                    </a:cubicBezTo>
                    <a:cubicBezTo>
                      <a:pt x="19057" y="0"/>
                      <a:pt x="18406" y="0"/>
                      <a:pt x="17122" y="0"/>
                    </a:cubicBezTo>
                    <a:lnTo>
                      <a:pt x="4478" y="0"/>
                    </a:lnTo>
                    <a:close/>
                    <a:moveTo>
                      <a:pt x="4068" y="499"/>
                    </a:moveTo>
                    <a:lnTo>
                      <a:pt x="5025" y="499"/>
                    </a:lnTo>
                    <a:cubicBezTo>
                      <a:pt x="5096" y="503"/>
                      <a:pt x="5163" y="515"/>
                      <a:pt x="5212" y="541"/>
                    </a:cubicBezTo>
                    <a:cubicBezTo>
                      <a:pt x="5257" y="565"/>
                      <a:pt x="5280" y="596"/>
                      <a:pt x="5285" y="628"/>
                    </a:cubicBezTo>
                    <a:cubicBezTo>
                      <a:pt x="5292" y="675"/>
                      <a:pt x="5300" y="719"/>
                      <a:pt x="5312" y="761"/>
                    </a:cubicBezTo>
                    <a:cubicBezTo>
                      <a:pt x="5325" y="807"/>
                      <a:pt x="5343" y="851"/>
                      <a:pt x="5369" y="893"/>
                    </a:cubicBezTo>
                    <a:cubicBezTo>
                      <a:pt x="5426" y="969"/>
                      <a:pt x="5516" y="1037"/>
                      <a:pt x="5631" y="1092"/>
                    </a:cubicBezTo>
                    <a:cubicBezTo>
                      <a:pt x="5746" y="1148"/>
                      <a:pt x="5886" y="1192"/>
                      <a:pt x="6042" y="1220"/>
                    </a:cubicBezTo>
                    <a:cubicBezTo>
                      <a:pt x="6185" y="1242"/>
                      <a:pt x="6324" y="1253"/>
                      <a:pt x="6494" y="1258"/>
                    </a:cubicBezTo>
                    <a:cubicBezTo>
                      <a:pt x="6664" y="1264"/>
                      <a:pt x="6866" y="1263"/>
                      <a:pt x="7135" y="1263"/>
                    </a:cubicBezTo>
                    <a:lnTo>
                      <a:pt x="14440" y="1263"/>
                    </a:lnTo>
                    <a:cubicBezTo>
                      <a:pt x="14708" y="1263"/>
                      <a:pt x="14910" y="1264"/>
                      <a:pt x="15080" y="1258"/>
                    </a:cubicBezTo>
                    <a:cubicBezTo>
                      <a:pt x="15251" y="1253"/>
                      <a:pt x="15390" y="1242"/>
                      <a:pt x="15533" y="1220"/>
                    </a:cubicBezTo>
                    <a:cubicBezTo>
                      <a:pt x="15689" y="1192"/>
                      <a:pt x="15829" y="1148"/>
                      <a:pt x="15944" y="1092"/>
                    </a:cubicBezTo>
                    <a:cubicBezTo>
                      <a:pt x="16058" y="1037"/>
                      <a:pt x="16148" y="969"/>
                      <a:pt x="16205" y="893"/>
                    </a:cubicBezTo>
                    <a:cubicBezTo>
                      <a:pt x="16232" y="851"/>
                      <a:pt x="16249" y="807"/>
                      <a:pt x="16262" y="761"/>
                    </a:cubicBezTo>
                    <a:cubicBezTo>
                      <a:pt x="16274" y="719"/>
                      <a:pt x="16282" y="675"/>
                      <a:pt x="16289" y="628"/>
                    </a:cubicBezTo>
                    <a:cubicBezTo>
                      <a:pt x="16294" y="596"/>
                      <a:pt x="16318" y="565"/>
                      <a:pt x="16362" y="541"/>
                    </a:cubicBezTo>
                    <a:cubicBezTo>
                      <a:pt x="16412" y="515"/>
                      <a:pt x="16480" y="503"/>
                      <a:pt x="16551" y="499"/>
                    </a:cubicBezTo>
                    <a:lnTo>
                      <a:pt x="17532" y="499"/>
                    </a:lnTo>
                    <a:cubicBezTo>
                      <a:pt x="18404" y="499"/>
                      <a:pt x="18846" y="499"/>
                      <a:pt x="19317" y="571"/>
                    </a:cubicBezTo>
                    <a:cubicBezTo>
                      <a:pt x="19831" y="662"/>
                      <a:pt x="20237" y="859"/>
                      <a:pt x="20424" y="1109"/>
                    </a:cubicBezTo>
                    <a:cubicBezTo>
                      <a:pt x="20573" y="1338"/>
                      <a:pt x="20573" y="1553"/>
                      <a:pt x="20573" y="1983"/>
                    </a:cubicBezTo>
                    <a:lnTo>
                      <a:pt x="20573" y="19623"/>
                    </a:lnTo>
                    <a:cubicBezTo>
                      <a:pt x="20573" y="20046"/>
                      <a:pt x="20573" y="20262"/>
                      <a:pt x="20424" y="20491"/>
                    </a:cubicBezTo>
                    <a:cubicBezTo>
                      <a:pt x="20237" y="20741"/>
                      <a:pt x="19831" y="20938"/>
                      <a:pt x="19317" y="21029"/>
                    </a:cubicBezTo>
                    <a:cubicBezTo>
                      <a:pt x="18846" y="21101"/>
                      <a:pt x="18403" y="21101"/>
                      <a:pt x="17517" y="21101"/>
                    </a:cubicBezTo>
                    <a:lnTo>
                      <a:pt x="4068" y="21101"/>
                    </a:lnTo>
                    <a:cubicBezTo>
                      <a:pt x="3196" y="21101"/>
                      <a:pt x="2754" y="21101"/>
                      <a:pt x="2283" y="21029"/>
                    </a:cubicBezTo>
                    <a:cubicBezTo>
                      <a:pt x="1769" y="20938"/>
                      <a:pt x="1363" y="20741"/>
                      <a:pt x="1176" y="20491"/>
                    </a:cubicBezTo>
                    <a:cubicBezTo>
                      <a:pt x="1027" y="20262"/>
                      <a:pt x="1027" y="20047"/>
                      <a:pt x="1027" y="19617"/>
                    </a:cubicBezTo>
                    <a:lnTo>
                      <a:pt x="1027" y="1977"/>
                    </a:lnTo>
                    <a:cubicBezTo>
                      <a:pt x="1027" y="1554"/>
                      <a:pt x="1027" y="1338"/>
                      <a:pt x="1176" y="1109"/>
                    </a:cubicBezTo>
                    <a:cubicBezTo>
                      <a:pt x="1363" y="859"/>
                      <a:pt x="1769" y="662"/>
                      <a:pt x="2283" y="571"/>
                    </a:cubicBezTo>
                    <a:cubicBezTo>
                      <a:pt x="2751" y="499"/>
                      <a:pt x="3195" y="499"/>
                      <a:pt x="4068" y="499"/>
                    </a:cubicBezTo>
                    <a:close/>
                  </a:path>
                </a:pathLst>
              </a:custGeom>
              <a:solidFill>
                <a:schemeClr val="bg1">
                  <a:lumMod val="85000"/>
                </a:schemeClr>
              </a:solidFill>
              <a:ln w="12700" cap="flat">
                <a:noFill/>
                <a:miter lim="400000"/>
              </a:ln>
              <a:effectLst/>
            </p:spPr>
            <p:txBody>
              <a:bodyPr wrap="square" lIns="91440" tIns="45720" rIns="91440" bIns="45720" numCol="1"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chemeClr val="accent1">
                        <a:hueOff val="-12342858"/>
                        <a:satOff val="-30434"/>
                        <a:lumOff val="4509"/>
                      </a:schemeClr>
                    </a:solidFill>
                  </a:defRPr>
                </a:pPr>
                <a:endParaRPr/>
              </a:p>
            </p:txBody>
          </p:sp>
          <p:sp>
            <p:nvSpPr>
              <p:cNvPr id="81" name="ï$ľiḋe">
                <a:extLst>
                  <a:ext uri="{FF2B5EF4-FFF2-40B4-BE49-F238E27FC236}">
                    <a16:creationId xmlns:a16="http://schemas.microsoft.com/office/drawing/2014/main" xmlns="" id="{C59CC4B0-D2A6-4EA0-9C30-1666F529F071}"/>
                  </a:ext>
                </a:extLst>
              </p:cNvPr>
              <p:cNvSpPr/>
              <p:nvPr/>
            </p:nvSpPr>
            <p:spPr>
              <a:xfrm>
                <a:off x="9375000" y="2093195"/>
                <a:ext cx="58706" cy="58704"/>
              </a:xfrm>
              <a:prstGeom prst="ellipse">
                <a:avLst/>
              </a:prstGeom>
              <a:solidFill>
                <a:schemeClr val="bg1">
                  <a:lumMod val="65000"/>
                </a:schemeClr>
              </a:solidFill>
              <a:ln w="12700" cap="flat">
                <a:noFill/>
                <a:miter lim="400000"/>
              </a:ln>
              <a:effectLst/>
            </p:spPr>
            <p:txBody>
              <a:bodyPr wrap="square" lIns="91440" tIns="45720" rIns="91440" bIns="45720" numCol="1" anchor="ctr">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chemeClr val="accent1">
                        <a:hueOff val="-12342858"/>
                        <a:satOff val="-30434"/>
                        <a:lumOff val="4509"/>
                      </a:schemeClr>
                    </a:solidFill>
                  </a:defRPr>
                </a:pPr>
                <a:endParaRPr/>
              </a:p>
            </p:txBody>
          </p:sp>
          <p:sp>
            <p:nvSpPr>
              <p:cNvPr id="82" name="ïṩlîḋê">
                <a:extLst>
                  <a:ext uri="{FF2B5EF4-FFF2-40B4-BE49-F238E27FC236}">
                    <a16:creationId xmlns:a16="http://schemas.microsoft.com/office/drawing/2014/main" xmlns="" id="{46FCACB6-7687-4794-950A-64027E48241C}"/>
                  </a:ext>
                </a:extLst>
              </p:cNvPr>
              <p:cNvSpPr/>
              <p:nvPr/>
            </p:nvSpPr>
            <p:spPr>
              <a:xfrm>
                <a:off x="9061920" y="2104918"/>
                <a:ext cx="250859" cy="35400"/>
              </a:xfrm>
              <a:custGeom>
                <a:avLst/>
                <a:gdLst/>
                <a:ahLst/>
                <a:cxnLst>
                  <a:cxn ang="0">
                    <a:pos x="wd2" y="hd2"/>
                  </a:cxn>
                  <a:cxn ang="5400000">
                    <a:pos x="wd2" y="hd2"/>
                  </a:cxn>
                  <a:cxn ang="10800000">
                    <a:pos x="wd2" y="hd2"/>
                  </a:cxn>
                  <a:cxn ang="16200000">
                    <a:pos x="wd2" y="hd2"/>
                  </a:cxn>
                </a:cxnLst>
                <a:rect l="0" t="0" r="r" b="b"/>
                <a:pathLst>
                  <a:path w="21600" h="21600" extrusionOk="0">
                    <a:moveTo>
                      <a:pt x="1524" y="0"/>
                    </a:moveTo>
                    <a:cubicBezTo>
                      <a:pt x="1103" y="0"/>
                      <a:pt x="729" y="1260"/>
                      <a:pt x="453" y="3213"/>
                    </a:cubicBezTo>
                    <a:cubicBezTo>
                      <a:pt x="178" y="5166"/>
                      <a:pt x="0" y="7820"/>
                      <a:pt x="0" y="10800"/>
                    </a:cubicBezTo>
                    <a:cubicBezTo>
                      <a:pt x="0" y="16761"/>
                      <a:pt x="683" y="21600"/>
                      <a:pt x="1524" y="21600"/>
                    </a:cubicBezTo>
                    <a:cubicBezTo>
                      <a:pt x="1961" y="21600"/>
                      <a:pt x="2397" y="21600"/>
                      <a:pt x="2834" y="21600"/>
                    </a:cubicBezTo>
                    <a:cubicBezTo>
                      <a:pt x="5336" y="21600"/>
                      <a:pt x="7838" y="21600"/>
                      <a:pt x="10340" y="21600"/>
                    </a:cubicBezTo>
                    <a:cubicBezTo>
                      <a:pt x="10533" y="21600"/>
                      <a:pt x="10727" y="21600"/>
                      <a:pt x="10920" y="21600"/>
                    </a:cubicBezTo>
                    <a:lnTo>
                      <a:pt x="20076" y="21600"/>
                    </a:lnTo>
                    <a:cubicBezTo>
                      <a:pt x="20497" y="21600"/>
                      <a:pt x="20871" y="20340"/>
                      <a:pt x="21147" y="18387"/>
                    </a:cubicBezTo>
                    <a:cubicBezTo>
                      <a:pt x="21422" y="16434"/>
                      <a:pt x="21600" y="13780"/>
                      <a:pt x="21600" y="10800"/>
                    </a:cubicBezTo>
                    <a:cubicBezTo>
                      <a:pt x="21600" y="4839"/>
                      <a:pt x="20917" y="0"/>
                      <a:pt x="20076" y="0"/>
                    </a:cubicBezTo>
                    <a:cubicBezTo>
                      <a:pt x="19639" y="0"/>
                      <a:pt x="19203" y="0"/>
                      <a:pt x="18766" y="0"/>
                    </a:cubicBezTo>
                    <a:cubicBezTo>
                      <a:pt x="16264" y="0"/>
                      <a:pt x="13762" y="0"/>
                      <a:pt x="11260" y="0"/>
                    </a:cubicBezTo>
                    <a:lnTo>
                      <a:pt x="1524" y="0"/>
                    </a:lnTo>
                    <a:close/>
                  </a:path>
                </a:pathLst>
              </a:custGeom>
              <a:solidFill>
                <a:schemeClr val="bg1">
                  <a:lumMod val="65000"/>
                </a:schemeClr>
              </a:solidFill>
              <a:ln w="12700" cap="flat">
                <a:noFill/>
                <a:miter lim="400000"/>
              </a:ln>
              <a:effectLst/>
            </p:spPr>
            <p:txBody>
              <a:bodyPr wrap="square" lIns="91440" tIns="45720" rIns="91440" bIns="45720" numCol="1" anchor="ctr">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sz="3200">
                    <a:solidFill>
                      <a:schemeClr val="accent1">
                        <a:hueOff val="-12342858"/>
                        <a:satOff val="-30434"/>
                        <a:lumOff val="4509"/>
                      </a:schemeClr>
                    </a:solidFill>
                  </a:defRPr>
                </a:pPr>
                <a:endParaRPr/>
              </a:p>
            </p:txBody>
          </p:sp>
        </p:grpSp>
        <p:grpSp>
          <p:nvGrpSpPr>
            <p:cNvPr id="53" name="îṩļîḑe">
              <a:extLst>
                <a:ext uri="{FF2B5EF4-FFF2-40B4-BE49-F238E27FC236}">
                  <a16:creationId xmlns:a16="http://schemas.microsoft.com/office/drawing/2014/main" xmlns="" id="{36939957-896E-4572-829E-5F75B12108AD}"/>
                </a:ext>
              </a:extLst>
            </p:cNvPr>
            <p:cNvGrpSpPr/>
            <p:nvPr/>
          </p:nvGrpSpPr>
          <p:grpSpPr>
            <a:xfrm>
              <a:off x="660400" y="2152161"/>
              <a:ext cx="3823677" cy="2553678"/>
              <a:chOff x="660400" y="2152161"/>
              <a:chExt cx="3823677" cy="2553678"/>
            </a:xfrm>
          </p:grpSpPr>
          <p:grpSp>
            <p:nvGrpSpPr>
              <p:cNvPr id="69" name="ïṧľîḍè">
                <a:extLst>
                  <a:ext uri="{FF2B5EF4-FFF2-40B4-BE49-F238E27FC236}">
                    <a16:creationId xmlns:a16="http://schemas.microsoft.com/office/drawing/2014/main" xmlns="" id="{DD34781E-0C22-4A50-A9D2-A16B067BE061}"/>
                  </a:ext>
                </a:extLst>
              </p:cNvPr>
              <p:cNvGrpSpPr/>
              <p:nvPr/>
            </p:nvGrpSpPr>
            <p:grpSpPr>
              <a:xfrm>
                <a:off x="783493" y="2996404"/>
                <a:ext cx="528630" cy="0"/>
                <a:chOff x="784958" y="2463718"/>
                <a:chExt cx="528630" cy="0"/>
              </a:xfrm>
            </p:grpSpPr>
            <p:cxnSp>
              <p:nvCxnSpPr>
                <p:cNvPr id="73" name="直接连接符 72">
                  <a:extLst>
                    <a:ext uri="{FF2B5EF4-FFF2-40B4-BE49-F238E27FC236}">
                      <a16:creationId xmlns:a16="http://schemas.microsoft.com/office/drawing/2014/main" xmlns="" id="{424E4289-6383-42EC-A3DB-925FEC801825}"/>
                    </a:ext>
                  </a:extLst>
                </p:cNvPr>
                <p:cNvCxnSpPr/>
                <p:nvPr/>
              </p:nvCxnSpPr>
              <p:spPr>
                <a:xfrm>
                  <a:off x="784958" y="2463718"/>
                  <a:ext cx="360000" cy="0"/>
                </a:xfrm>
                <a:prstGeom prst="line">
                  <a:avLst/>
                </a:prstGeom>
                <a:ln w="57150" cap="rnd">
                  <a:solidFill>
                    <a:schemeClr val="accent3">
                      <a:lumMod val="100000"/>
                    </a:schemeClr>
                  </a:solidFill>
                  <a:round/>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xmlns="" id="{9FC3E0F6-AAE4-4965-ACFD-476FC3FDD5EA}"/>
                    </a:ext>
                  </a:extLst>
                </p:cNvPr>
                <p:cNvCxnSpPr/>
                <p:nvPr/>
              </p:nvCxnSpPr>
              <p:spPr>
                <a:xfrm>
                  <a:off x="1242156" y="2463718"/>
                  <a:ext cx="0" cy="0"/>
                </a:xfrm>
                <a:prstGeom prst="line">
                  <a:avLst/>
                </a:prstGeom>
                <a:ln w="57150" cap="rnd">
                  <a:solidFill>
                    <a:schemeClr val="accent3">
                      <a:lumMod val="100000"/>
                    </a:schemeClr>
                  </a:solidFill>
                  <a:round/>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214A2B79-6E2C-4FDA-A447-0D1A503F591E}"/>
                    </a:ext>
                  </a:extLst>
                </p:cNvPr>
                <p:cNvCxnSpPr/>
                <p:nvPr/>
              </p:nvCxnSpPr>
              <p:spPr>
                <a:xfrm>
                  <a:off x="1313588" y="2463718"/>
                  <a:ext cx="0" cy="0"/>
                </a:xfrm>
                <a:prstGeom prst="line">
                  <a:avLst/>
                </a:prstGeom>
                <a:ln w="57150" cap="rnd">
                  <a:solidFill>
                    <a:schemeClr val="accent3">
                      <a:lumMod val="100000"/>
                    </a:schemeClr>
                  </a:solidFill>
                  <a:round/>
                </a:ln>
              </p:spPr>
              <p:style>
                <a:lnRef idx="1">
                  <a:schemeClr val="accent1"/>
                </a:lnRef>
                <a:fillRef idx="0">
                  <a:schemeClr val="accent1"/>
                </a:fillRef>
                <a:effectRef idx="0">
                  <a:schemeClr val="accent1"/>
                </a:effectRef>
                <a:fontRef idx="minor">
                  <a:schemeClr val="tx1"/>
                </a:fontRef>
              </p:style>
            </p:cxnSp>
          </p:grpSp>
          <p:grpSp>
            <p:nvGrpSpPr>
              <p:cNvPr id="70" name="îsḻidê">
                <a:extLst>
                  <a:ext uri="{FF2B5EF4-FFF2-40B4-BE49-F238E27FC236}">
                    <a16:creationId xmlns:a16="http://schemas.microsoft.com/office/drawing/2014/main" xmlns="" id="{24FAA1D6-9064-41EE-A0D3-A6D7B717C25D}"/>
                  </a:ext>
                </a:extLst>
              </p:cNvPr>
              <p:cNvGrpSpPr/>
              <p:nvPr/>
            </p:nvGrpSpPr>
            <p:grpSpPr>
              <a:xfrm>
                <a:off x="660400" y="2152161"/>
                <a:ext cx="3823677" cy="2553678"/>
                <a:chOff x="660400" y="2152161"/>
                <a:chExt cx="4078654" cy="2553678"/>
              </a:xfrm>
            </p:grpSpPr>
            <p:sp>
              <p:nvSpPr>
                <p:cNvPr id="71" name="ïš1ïḓe">
                  <a:extLst>
                    <a:ext uri="{FF2B5EF4-FFF2-40B4-BE49-F238E27FC236}">
                      <a16:creationId xmlns:a16="http://schemas.microsoft.com/office/drawing/2014/main" xmlns="" id="{F35ED5CA-F27F-4FA7-925A-7146B9D64524}"/>
                    </a:ext>
                  </a:extLst>
                </p:cNvPr>
                <p:cNvSpPr/>
                <p:nvPr/>
              </p:nvSpPr>
              <p:spPr bwMode="auto">
                <a:xfrm>
                  <a:off x="660400" y="3209841"/>
                  <a:ext cx="4078654" cy="1495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70000"/>
                    </a:lnSpc>
                    <a:spcBef>
                      <a:spcPct val="0"/>
                    </a:spcBef>
                  </a:pPr>
                  <a:r>
                    <a:rPr lang="en-US" altLang="zh-CN" sz="1100" dirty="0"/>
                    <a:t>Theme color makes PPT more convenient to </a:t>
                  </a:r>
                  <a:r>
                    <a:rPr lang="en-US" altLang="zh-CN" sz="1100" dirty="0" err="1"/>
                    <a:t>change.Adjust</a:t>
                  </a:r>
                  <a:r>
                    <a:rPr lang="en-US" altLang="zh-CN" sz="1100" dirty="0"/>
                    <a:t> the spacing to adapt to Chinese </a:t>
                  </a:r>
                  <a:r>
                    <a:rPr lang="en-US" altLang="zh-CN" sz="1100" dirty="0" err="1"/>
                    <a:t>typesett</a:t>
                  </a:r>
                  <a:r>
                    <a:rPr lang="en-US" altLang="zh-CN" sz="100" dirty="0"/>
                    <a:t> </a:t>
                  </a:r>
                  <a:r>
                    <a:rPr lang="en-US" altLang="zh-CN" sz="1100" dirty="0" err="1"/>
                    <a:t>ing</a:t>
                  </a:r>
                  <a:r>
                    <a:rPr lang="en-US" altLang="zh-CN" sz="1100" dirty="0"/>
                    <a:t>, use the reference line in PPT.</a:t>
                  </a:r>
                </a:p>
                <a:p>
                  <a:pPr>
                    <a:lnSpc>
                      <a:spcPct val="170000"/>
                    </a:lnSpc>
                    <a:spcBef>
                      <a:spcPct val="0"/>
                    </a:spcBef>
                  </a:pPr>
                  <a:r>
                    <a:rPr lang="en-US" altLang="zh-CN" sz="1100" dirty="0"/>
                    <a:t>.……</a:t>
                  </a:r>
                </a:p>
              </p:txBody>
            </p:sp>
            <p:sp>
              <p:nvSpPr>
                <p:cNvPr id="72" name="íśḻíḋê">
                  <a:extLst>
                    <a:ext uri="{FF2B5EF4-FFF2-40B4-BE49-F238E27FC236}">
                      <a16:creationId xmlns:a16="http://schemas.microsoft.com/office/drawing/2014/main" xmlns="" id="{1B40B9F2-59B7-4A7A-A265-C8CD555A2052}"/>
                    </a:ext>
                  </a:extLst>
                </p:cNvPr>
                <p:cNvSpPr txBox="1"/>
                <p:nvPr/>
              </p:nvSpPr>
              <p:spPr>
                <a:xfrm>
                  <a:off x="660400" y="2152161"/>
                  <a:ext cx="4078654" cy="733028"/>
                </a:xfrm>
                <a:prstGeom prst="rect">
                  <a:avLst/>
                </a:prstGeom>
                <a:noFill/>
                <a:ln>
                  <a:noFill/>
                </a:ln>
              </p:spPr>
              <p:txBody>
                <a:bodyPr wrap="square" lIns="91440" tIns="45720" rIns="91440" bIns="45720" anchor="b"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buSzPct val="25000"/>
                  </a:pPr>
                  <a:r>
                    <a:rPr lang="zh-CN" altLang="en-US" sz="3200" b="1" dirty="0">
                      <a:latin typeface="+mj-ea"/>
                      <a:ea typeface="+mj-ea"/>
                    </a:rPr>
                    <a:t>这里填写大标题</a:t>
                  </a:r>
                  <a:endParaRPr lang="en-US" sz="3200" b="1" dirty="0">
                    <a:latin typeface="+mj-ea"/>
                    <a:ea typeface="+mj-ea"/>
                  </a:endParaRPr>
                </a:p>
              </p:txBody>
            </p:sp>
          </p:grpSp>
        </p:grpSp>
        <p:grpSp>
          <p:nvGrpSpPr>
            <p:cNvPr id="54" name="iSļíḋé">
              <a:extLst>
                <a:ext uri="{FF2B5EF4-FFF2-40B4-BE49-F238E27FC236}">
                  <a16:creationId xmlns:a16="http://schemas.microsoft.com/office/drawing/2014/main" xmlns="" id="{D183CDFF-93A7-4A7A-AF4B-B53A9D3B4B79}"/>
                </a:ext>
              </a:extLst>
            </p:cNvPr>
            <p:cNvGrpSpPr/>
            <p:nvPr/>
          </p:nvGrpSpPr>
          <p:grpSpPr>
            <a:xfrm>
              <a:off x="8214783" y="1371768"/>
              <a:ext cx="3304117" cy="2084196"/>
              <a:chOff x="8214783" y="1259681"/>
              <a:chExt cx="3304117" cy="2084196"/>
            </a:xfrm>
          </p:grpSpPr>
          <p:grpSp>
            <p:nvGrpSpPr>
              <p:cNvPr id="63" name="ïṣļiḋe">
                <a:extLst>
                  <a:ext uri="{FF2B5EF4-FFF2-40B4-BE49-F238E27FC236}">
                    <a16:creationId xmlns:a16="http://schemas.microsoft.com/office/drawing/2014/main" xmlns="" id="{386742C2-E906-4861-9BB8-9153C2C53892}"/>
                  </a:ext>
                </a:extLst>
              </p:cNvPr>
              <p:cNvGrpSpPr/>
              <p:nvPr/>
            </p:nvGrpSpPr>
            <p:grpSpPr>
              <a:xfrm>
                <a:off x="8214783" y="1912700"/>
                <a:ext cx="3304117" cy="1431177"/>
                <a:chOff x="8214783" y="1313453"/>
                <a:chExt cx="3304117" cy="1431177"/>
              </a:xfrm>
            </p:grpSpPr>
            <p:sp>
              <p:nvSpPr>
                <p:cNvPr id="67" name="îŝļîďe">
                  <a:extLst>
                    <a:ext uri="{FF2B5EF4-FFF2-40B4-BE49-F238E27FC236}">
                      <a16:creationId xmlns:a16="http://schemas.microsoft.com/office/drawing/2014/main" xmlns="" id="{028D85DA-42DB-4DE8-A58D-A75B17AA74E6}"/>
                    </a:ext>
                  </a:extLst>
                </p:cNvPr>
                <p:cNvSpPr/>
                <p:nvPr/>
              </p:nvSpPr>
              <p:spPr bwMode="auto">
                <a:xfrm>
                  <a:off x="8214783" y="1720763"/>
                  <a:ext cx="3304112" cy="102386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spcBef>
                      <a:spcPct val="0"/>
                    </a:spcBef>
                  </a:pPr>
                  <a:r>
                    <a:rPr lang="en-US" altLang="zh-CN" sz="1100" dirty="0"/>
                    <a:t>Copy paste fonts. </a:t>
                  </a:r>
                </a:p>
                <a:p>
                  <a:pPr algn="ctr">
                    <a:lnSpc>
                      <a:spcPct val="120000"/>
                    </a:lnSpc>
                    <a:spcBef>
                      <a:spcPct val="0"/>
                    </a:spcBef>
                  </a:pPr>
                  <a:endParaRPr lang="en-US" altLang="zh-CN" sz="1100" dirty="0"/>
                </a:p>
                <a:p>
                  <a:pPr algn="ctr">
                    <a:lnSpc>
                      <a:spcPct val="120000"/>
                    </a:lnSpc>
                    <a:spcBef>
                      <a:spcPct val="0"/>
                    </a:spcBef>
                  </a:pPr>
                  <a:r>
                    <a:rPr lang="en-US" altLang="zh-CN" sz="1100" dirty="0"/>
                    <a:t>Choose the only </a:t>
                  </a:r>
                  <a:r>
                    <a:rPr lang="en-US" altLang="zh-CN" sz="1100"/>
                    <a:t>option </a:t>
                  </a:r>
                  <a:r>
                    <a:rPr lang="en-US" altLang="zh-CN" sz="100"/>
                    <a:t> </a:t>
                  </a:r>
                  <a:r>
                    <a:rPr lang="en-US" altLang="zh-CN" sz="1100"/>
                    <a:t>to </a:t>
                  </a:r>
                  <a:r>
                    <a:rPr lang="en-US" altLang="zh-CN" sz="1100" dirty="0"/>
                    <a:t>retain text.</a:t>
                  </a:r>
                </a:p>
                <a:p>
                  <a:pPr algn="ctr">
                    <a:lnSpc>
                      <a:spcPct val="120000"/>
                    </a:lnSpc>
                    <a:spcBef>
                      <a:spcPct val="0"/>
                    </a:spcBef>
                  </a:pPr>
                  <a:r>
                    <a:rPr lang="en-US" altLang="zh-CN" sz="1100" dirty="0"/>
                    <a:t>……</a:t>
                  </a:r>
                </a:p>
              </p:txBody>
            </p:sp>
            <p:sp>
              <p:nvSpPr>
                <p:cNvPr id="68" name="îṩḻíḓé">
                  <a:extLst>
                    <a:ext uri="{FF2B5EF4-FFF2-40B4-BE49-F238E27FC236}">
                      <a16:creationId xmlns:a16="http://schemas.microsoft.com/office/drawing/2014/main" xmlns="" id="{FBC05153-49C5-45AE-B2EF-6980E05AE8E1}"/>
                    </a:ext>
                  </a:extLst>
                </p:cNvPr>
                <p:cNvSpPr txBox="1"/>
                <p:nvPr/>
              </p:nvSpPr>
              <p:spPr bwMode="auto">
                <a:xfrm>
                  <a:off x="8214784" y="1313453"/>
                  <a:ext cx="3304116" cy="4073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zh-CN" altLang="en-US" sz="1600" b="1" dirty="0">
                      <a:latin typeface="+mn-ea"/>
                    </a:rPr>
                    <a:t>添加标题</a:t>
                  </a:r>
                  <a:endParaRPr lang="en-US" altLang="zh-CN" sz="1600" b="1" dirty="0">
                    <a:latin typeface="+mn-ea"/>
                  </a:endParaRPr>
                </a:p>
              </p:txBody>
            </p:sp>
          </p:grpSp>
          <p:grpSp>
            <p:nvGrpSpPr>
              <p:cNvPr id="64" name="íşlíḓê">
                <a:extLst>
                  <a:ext uri="{FF2B5EF4-FFF2-40B4-BE49-F238E27FC236}">
                    <a16:creationId xmlns:a16="http://schemas.microsoft.com/office/drawing/2014/main" xmlns="" id="{13B32232-5EF5-442F-87CE-9354432DC61C}"/>
                  </a:ext>
                </a:extLst>
              </p:cNvPr>
              <p:cNvGrpSpPr/>
              <p:nvPr/>
            </p:nvGrpSpPr>
            <p:grpSpPr>
              <a:xfrm>
                <a:off x="9597294" y="1259681"/>
                <a:ext cx="539094" cy="539094"/>
                <a:chOff x="9552190" y="1130302"/>
                <a:chExt cx="629302" cy="629302"/>
              </a:xfrm>
            </p:grpSpPr>
            <p:sp>
              <p:nvSpPr>
                <p:cNvPr id="65" name="îṩļíḋê">
                  <a:extLst>
                    <a:ext uri="{FF2B5EF4-FFF2-40B4-BE49-F238E27FC236}">
                      <a16:creationId xmlns:a16="http://schemas.microsoft.com/office/drawing/2014/main" xmlns="" id="{DF464233-9E4F-4BD9-8F1F-7CE21F846B70}"/>
                    </a:ext>
                  </a:extLst>
                </p:cNvPr>
                <p:cNvSpPr/>
                <p:nvPr/>
              </p:nvSpPr>
              <p:spPr>
                <a:xfrm>
                  <a:off x="9552190" y="1130302"/>
                  <a:ext cx="629302" cy="629302"/>
                </a:xfrm>
                <a:prstGeom prst="ellipse">
                  <a:avLst/>
                </a:prstGeom>
                <a:solidFill>
                  <a:schemeClr val="accent3"/>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66" name="iṥlide">
                  <a:extLst>
                    <a:ext uri="{FF2B5EF4-FFF2-40B4-BE49-F238E27FC236}">
                      <a16:creationId xmlns:a16="http://schemas.microsoft.com/office/drawing/2014/main" xmlns="" id="{C8D8F2DF-481C-4CF2-9FAA-7D07F6834C01}"/>
                    </a:ext>
                  </a:extLst>
                </p:cNvPr>
                <p:cNvSpPr/>
                <p:nvPr/>
              </p:nvSpPr>
              <p:spPr>
                <a:xfrm>
                  <a:off x="9747065" y="1283394"/>
                  <a:ext cx="239550" cy="323117"/>
                </a:xfrm>
                <a:custGeom>
                  <a:avLst/>
                  <a:gdLst>
                    <a:gd name="connsiteX0" fmla="*/ 363366 w 449447"/>
                    <a:gd name="connsiteY0" fmla="*/ 179144 h 606236"/>
                    <a:gd name="connsiteX1" fmla="*/ 377720 w 449447"/>
                    <a:gd name="connsiteY1" fmla="*/ 197780 h 606236"/>
                    <a:gd name="connsiteX2" fmla="*/ 376285 w 449447"/>
                    <a:gd name="connsiteY2" fmla="*/ 202081 h 606236"/>
                    <a:gd name="connsiteX3" fmla="*/ 215517 w 449447"/>
                    <a:gd name="connsiteY3" fmla="*/ 424280 h 606236"/>
                    <a:gd name="connsiteX4" fmla="*/ 212646 w 449447"/>
                    <a:gd name="connsiteY4" fmla="*/ 427147 h 606236"/>
                    <a:gd name="connsiteX5" fmla="*/ 211211 w 449447"/>
                    <a:gd name="connsiteY5" fmla="*/ 427147 h 606236"/>
                    <a:gd name="connsiteX6" fmla="*/ 208340 w 449447"/>
                    <a:gd name="connsiteY6" fmla="*/ 425714 h 606236"/>
                    <a:gd name="connsiteX7" fmla="*/ 90635 w 449447"/>
                    <a:gd name="connsiteY7" fmla="*/ 306729 h 606236"/>
                    <a:gd name="connsiteX8" fmla="*/ 126521 w 449447"/>
                    <a:gd name="connsiteY8" fmla="*/ 276625 h 606236"/>
                    <a:gd name="connsiteX9" fmla="*/ 191115 w 449447"/>
                    <a:gd name="connsiteY9" fmla="*/ 326799 h 606236"/>
                    <a:gd name="connsiteX10" fmla="*/ 363366 w 449447"/>
                    <a:gd name="connsiteY10" fmla="*/ 179144 h 606236"/>
                    <a:gd name="connsiteX11" fmla="*/ 224006 w 449447"/>
                    <a:gd name="connsiteY11" fmla="*/ 65927 h 606236"/>
                    <a:gd name="connsiteX12" fmla="*/ 218262 w 449447"/>
                    <a:gd name="connsiteY12" fmla="*/ 70226 h 606236"/>
                    <a:gd name="connsiteX13" fmla="*/ 56001 w 449447"/>
                    <a:gd name="connsiteY13" fmla="*/ 123254 h 606236"/>
                    <a:gd name="connsiteX14" fmla="*/ 48822 w 449447"/>
                    <a:gd name="connsiteY14" fmla="*/ 130420 h 606236"/>
                    <a:gd name="connsiteX15" fmla="*/ 48822 w 449447"/>
                    <a:gd name="connsiteY15" fmla="*/ 365462 h 606236"/>
                    <a:gd name="connsiteX16" fmla="*/ 221134 w 449447"/>
                    <a:gd name="connsiteY16" fmla="*/ 538877 h 606236"/>
                    <a:gd name="connsiteX17" fmla="*/ 224006 w 449447"/>
                    <a:gd name="connsiteY17" fmla="*/ 540310 h 606236"/>
                    <a:gd name="connsiteX18" fmla="*/ 226877 w 449447"/>
                    <a:gd name="connsiteY18" fmla="*/ 538877 h 606236"/>
                    <a:gd name="connsiteX19" fmla="*/ 400625 w 449447"/>
                    <a:gd name="connsiteY19" fmla="*/ 365462 h 606236"/>
                    <a:gd name="connsiteX20" fmla="*/ 400625 w 449447"/>
                    <a:gd name="connsiteY20" fmla="*/ 130420 h 606236"/>
                    <a:gd name="connsiteX21" fmla="*/ 393446 w 449447"/>
                    <a:gd name="connsiteY21" fmla="*/ 123254 h 606236"/>
                    <a:gd name="connsiteX22" fmla="*/ 231185 w 449447"/>
                    <a:gd name="connsiteY22" fmla="*/ 70226 h 606236"/>
                    <a:gd name="connsiteX23" fmla="*/ 224006 w 449447"/>
                    <a:gd name="connsiteY23" fmla="*/ 65927 h 606236"/>
                    <a:gd name="connsiteX24" fmla="*/ 224006 w 449447"/>
                    <a:gd name="connsiteY24" fmla="*/ 0 h 606236"/>
                    <a:gd name="connsiteX25" fmla="*/ 232621 w 449447"/>
                    <a:gd name="connsiteY25" fmla="*/ 5733 h 606236"/>
                    <a:gd name="connsiteX26" fmla="*/ 440831 w 449447"/>
                    <a:gd name="connsiteY26" fmla="*/ 73093 h 606236"/>
                    <a:gd name="connsiteX27" fmla="*/ 449447 w 449447"/>
                    <a:gd name="connsiteY27" fmla="*/ 81692 h 606236"/>
                    <a:gd name="connsiteX28" fmla="*/ 449447 w 449447"/>
                    <a:gd name="connsiteY28" fmla="*/ 384093 h 606236"/>
                    <a:gd name="connsiteX29" fmla="*/ 228313 w 449447"/>
                    <a:gd name="connsiteY29" fmla="*/ 604803 h 606236"/>
                    <a:gd name="connsiteX30" fmla="*/ 224006 w 449447"/>
                    <a:gd name="connsiteY30" fmla="*/ 606236 h 606236"/>
                    <a:gd name="connsiteX31" fmla="*/ 221134 w 449447"/>
                    <a:gd name="connsiteY31" fmla="*/ 604803 h 606236"/>
                    <a:gd name="connsiteX32" fmla="*/ 0 w 449447"/>
                    <a:gd name="connsiteY32" fmla="*/ 384093 h 606236"/>
                    <a:gd name="connsiteX33" fmla="*/ 0 w 449447"/>
                    <a:gd name="connsiteY33" fmla="*/ 81692 h 606236"/>
                    <a:gd name="connsiteX34" fmla="*/ 8616 w 449447"/>
                    <a:gd name="connsiteY34" fmla="*/ 73093 h 606236"/>
                    <a:gd name="connsiteX35" fmla="*/ 216826 w 449447"/>
                    <a:gd name="connsiteY35" fmla="*/ 5733 h 606236"/>
                    <a:gd name="connsiteX36" fmla="*/ 224006 w 449447"/>
                    <a:gd name="connsiteY36" fmla="*/ 0 h 606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9447" h="606236">
                      <a:moveTo>
                        <a:pt x="363366" y="179144"/>
                      </a:moveTo>
                      <a:cubicBezTo>
                        <a:pt x="364801" y="177710"/>
                        <a:pt x="377720" y="197780"/>
                        <a:pt x="377720" y="197780"/>
                      </a:cubicBezTo>
                      <a:cubicBezTo>
                        <a:pt x="377720" y="199213"/>
                        <a:pt x="377720" y="200647"/>
                        <a:pt x="376285" y="202081"/>
                      </a:cubicBezTo>
                      <a:cubicBezTo>
                        <a:pt x="297336" y="275191"/>
                        <a:pt x="234178" y="376973"/>
                        <a:pt x="215517" y="424280"/>
                      </a:cubicBezTo>
                      <a:cubicBezTo>
                        <a:pt x="215517" y="425714"/>
                        <a:pt x="214082" y="427147"/>
                        <a:pt x="212646" y="427147"/>
                      </a:cubicBezTo>
                      <a:cubicBezTo>
                        <a:pt x="211211" y="427147"/>
                        <a:pt x="211211" y="427147"/>
                        <a:pt x="211211" y="427147"/>
                      </a:cubicBezTo>
                      <a:cubicBezTo>
                        <a:pt x="209776" y="427147"/>
                        <a:pt x="208340" y="427147"/>
                        <a:pt x="208340" y="425714"/>
                      </a:cubicBezTo>
                      <a:lnTo>
                        <a:pt x="90635" y="306729"/>
                      </a:lnTo>
                      <a:cubicBezTo>
                        <a:pt x="89200" y="306729"/>
                        <a:pt x="125086" y="275191"/>
                        <a:pt x="126521" y="276625"/>
                      </a:cubicBezTo>
                      <a:lnTo>
                        <a:pt x="191115" y="326799"/>
                      </a:lnTo>
                      <a:cubicBezTo>
                        <a:pt x="216953" y="296695"/>
                        <a:pt x="278676" y="230751"/>
                        <a:pt x="363366" y="179144"/>
                      </a:cubicBezTo>
                      <a:close/>
                      <a:moveTo>
                        <a:pt x="224006" y="65927"/>
                      </a:moveTo>
                      <a:cubicBezTo>
                        <a:pt x="221134" y="65927"/>
                        <a:pt x="219698" y="67360"/>
                        <a:pt x="218262" y="70226"/>
                      </a:cubicBezTo>
                      <a:cubicBezTo>
                        <a:pt x="218262" y="70226"/>
                        <a:pt x="193851" y="123254"/>
                        <a:pt x="56001" y="123254"/>
                      </a:cubicBezTo>
                      <a:cubicBezTo>
                        <a:pt x="51694" y="123254"/>
                        <a:pt x="48822" y="126120"/>
                        <a:pt x="48822" y="130420"/>
                      </a:cubicBezTo>
                      <a:lnTo>
                        <a:pt x="48822" y="365462"/>
                      </a:lnTo>
                      <a:cubicBezTo>
                        <a:pt x="48822" y="462918"/>
                        <a:pt x="213954" y="536010"/>
                        <a:pt x="221134" y="538877"/>
                      </a:cubicBezTo>
                      <a:cubicBezTo>
                        <a:pt x="222570" y="540310"/>
                        <a:pt x="224006" y="540310"/>
                        <a:pt x="224006" y="540310"/>
                      </a:cubicBezTo>
                      <a:cubicBezTo>
                        <a:pt x="225441" y="540310"/>
                        <a:pt x="226877" y="540310"/>
                        <a:pt x="226877" y="538877"/>
                      </a:cubicBezTo>
                      <a:cubicBezTo>
                        <a:pt x="234057" y="536010"/>
                        <a:pt x="400625" y="462918"/>
                        <a:pt x="400625" y="365462"/>
                      </a:cubicBezTo>
                      <a:lnTo>
                        <a:pt x="400625" y="130420"/>
                      </a:lnTo>
                      <a:cubicBezTo>
                        <a:pt x="400625" y="126120"/>
                        <a:pt x="397753" y="123254"/>
                        <a:pt x="393446" y="123254"/>
                      </a:cubicBezTo>
                      <a:cubicBezTo>
                        <a:pt x="254160" y="123254"/>
                        <a:pt x="231185" y="70226"/>
                        <a:pt x="231185" y="70226"/>
                      </a:cubicBezTo>
                      <a:cubicBezTo>
                        <a:pt x="229749" y="67360"/>
                        <a:pt x="226877" y="65927"/>
                        <a:pt x="224006" y="65927"/>
                      </a:cubicBezTo>
                      <a:close/>
                      <a:moveTo>
                        <a:pt x="224006" y="0"/>
                      </a:moveTo>
                      <a:cubicBezTo>
                        <a:pt x="228313" y="0"/>
                        <a:pt x="231185" y="2867"/>
                        <a:pt x="232621" y="5733"/>
                      </a:cubicBezTo>
                      <a:cubicBezTo>
                        <a:pt x="232621" y="5733"/>
                        <a:pt x="262776" y="73093"/>
                        <a:pt x="440831" y="73093"/>
                      </a:cubicBezTo>
                      <a:cubicBezTo>
                        <a:pt x="445139" y="73093"/>
                        <a:pt x="449447" y="77392"/>
                        <a:pt x="449447" y="81692"/>
                      </a:cubicBezTo>
                      <a:lnTo>
                        <a:pt x="449447" y="384093"/>
                      </a:lnTo>
                      <a:cubicBezTo>
                        <a:pt x="449447" y="507347"/>
                        <a:pt x="236929" y="600503"/>
                        <a:pt x="228313" y="604803"/>
                      </a:cubicBezTo>
                      <a:cubicBezTo>
                        <a:pt x="226877" y="604803"/>
                        <a:pt x="225441" y="606236"/>
                        <a:pt x="224006" y="606236"/>
                      </a:cubicBezTo>
                      <a:cubicBezTo>
                        <a:pt x="222570" y="606236"/>
                        <a:pt x="222570" y="604803"/>
                        <a:pt x="221134" y="604803"/>
                      </a:cubicBezTo>
                      <a:cubicBezTo>
                        <a:pt x="212518" y="600503"/>
                        <a:pt x="0" y="507347"/>
                        <a:pt x="0" y="384093"/>
                      </a:cubicBezTo>
                      <a:lnTo>
                        <a:pt x="0" y="81692"/>
                      </a:lnTo>
                      <a:cubicBezTo>
                        <a:pt x="0" y="77392"/>
                        <a:pt x="2872" y="73093"/>
                        <a:pt x="8616" y="73093"/>
                      </a:cubicBezTo>
                      <a:cubicBezTo>
                        <a:pt x="185235" y="73093"/>
                        <a:pt x="215390" y="5733"/>
                        <a:pt x="216826" y="5733"/>
                      </a:cubicBezTo>
                      <a:cubicBezTo>
                        <a:pt x="218262" y="2867"/>
                        <a:pt x="221134" y="0"/>
                        <a:pt x="224006" y="0"/>
                      </a:cubicBezTo>
                      <a:close/>
                    </a:path>
                  </a:pathLst>
                </a:cu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grpSp>
        </p:grpSp>
        <p:grpSp>
          <p:nvGrpSpPr>
            <p:cNvPr id="55" name="ïšḻíḍe">
              <a:extLst>
                <a:ext uri="{FF2B5EF4-FFF2-40B4-BE49-F238E27FC236}">
                  <a16:creationId xmlns:a16="http://schemas.microsoft.com/office/drawing/2014/main" xmlns="" id="{B1DB3F16-C32A-42A9-8498-D330D2971D92}"/>
                </a:ext>
              </a:extLst>
            </p:cNvPr>
            <p:cNvGrpSpPr/>
            <p:nvPr/>
          </p:nvGrpSpPr>
          <p:grpSpPr>
            <a:xfrm>
              <a:off x="8214783" y="3808436"/>
              <a:ext cx="3304117" cy="2084196"/>
              <a:chOff x="8214783" y="1259681"/>
              <a:chExt cx="3304117" cy="2084196"/>
            </a:xfrm>
          </p:grpSpPr>
          <p:grpSp>
            <p:nvGrpSpPr>
              <p:cNvPr id="57" name="í$1îḓe">
                <a:extLst>
                  <a:ext uri="{FF2B5EF4-FFF2-40B4-BE49-F238E27FC236}">
                    <a16:creationId xmlns:a16="http://schemas.microsoft.com/office/drawing/2014/main" xmlns="" id="{E436C261-4FCD-4517-AC10-D9B7E082A085}"/>
                  </a:ext>
                </a:extLst>
              </p:cNvPr>
              <p:cNvGrpSpPr/>
              <p:nvPr/>
            </p:nvGrpSpPr>
            <p:grpSpPr>
              <a:xfrm>
                <a:off x="8214783" y="1912700"/>
                <a:ext cx="3304117" cy="1431177"/>
                <a:chOff x="8214783" y="1313453"/>
                <a:chExt cx="3304117" cy="1431177"/>
              </a:xfrm>
            </p:grpSpPr>
            <p:sp>
              <p:nvSpPr>
                <p:cNvPr id="61" name="iṧlïdè">
                  <a:extLst>
                    <a:ext uri="{FF2B5EF4-FFF2-40B4-BE49-F238E27FC236}">
                      <a16:creationId xmlns:a16="http://schemas.microsoft.com/office/drawing/2014/main" xmlns="" id="{05DC7049-756A-4158-BBEF-3EF555ECED0A}"/>
                    </a:ext>
                  </a:extLst>
                </p:cNvPr>
                <p:cNvSpPr/>
                <p:nvPr/>
              </p:nvSpPr>
              <p:spPr bwMode="auto">
                <a:xfrm>
                  <a:off x="8214783" y="1720763"/>
                  <a:ext cx="3304112" cy="102386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20000"/>
                    </a:lnSpc>
                    <a:spcBef>
                      <a:spcPct val="0"/>
                    </a:spcBef>
                  </a:pPr>
                  <a:r>
                    <a:rPr lang="en-US" altLang="zh-CN" sz="1100" dirty="0"/>
                    <a:t>Copy paste fonts. </a:t>
                  </a:r>
                </a:p>
                <a:p>
                  <a:pPr algn="ctr">
                    <a:lnSpc>
                      <a:spcPct val="120000"/>
                    </a:lnSpc>
                    <a:spcBef>
                      <a:spcPct val="0"/>
                    </a:spcBef>
                  </a:pPr>
                  <a:endParaRPr lang="en-US" altLang="zh-CN" sz="1100" dirty="0"/>
                </a:p>
                <a:p>
                  <a:pPr algn="ctr">
                    <a:lnSpc>
                      <a:spcPct val="120000"/>
                    </a:lnSpc>
                    <a:spcBef>
                      <a:spcPct val="0"/>
                    </a:spcBef>
                  </a:pPr>
                  <a:r>
                    <a:rPr lang="en-US" altLang="zh-CN" sz="1100" dirty="0"/>
                    <a:t>Choose the only </a:t>
                  </a:r>
                  <a:r>
                    <a:rPr lang="en-US" altLang="zh-CN" sz="1100"/>
                    <a:t>option </a:t>
                  </a:r>
                  <a:r>
                    <a:rPr lang="en-US" altLang="zh-CN" sz="100"/>
                    <a:t> </a:t>
                  </a:r>
                  <a:r>
                    <a:rPr lang="en-US" altLang="zh-CN" sz="1100"/>
                    <a:t>to </a:t>
                  </a:r>
                  <a:r>
                    <a:rPr lang="en-US" altLang="zh-CN" sz="1100" dirty="0"/>
                    <a:t>retain text.</a:t>
                  </a:r>
                </a:p>
                <a:p>
                  <a:pPr algn="ctr">
                    <a:lnSpc>
                      <a:spcPct val="120000"/>
                    </a:lnSpc>
                    <a:spcBef>
                      <a:spcPct val="0"/>
                    </a:spcBef>
                  </a:pPr>
                  <a:r>
                    <a:rPr lang="en-US" altLang="zh-CN" sz="1100" dirty="0"/>
                    <a:t>……</a:t>
                  </a:r>
                </a:p>
              </p:txBody>
            </p:sp>
            <p:sp>
              <p:nvSpPr>
                <p:cNvPr id="62" name="iṡḻíḍé">
                  <a:extLst>
                    <a:ext uri="{FF2B5EF4-FFF2-40B4-BE49-F238E27FC236}">
                      <a16:creationId xmlns:a16="http://schemas.microsoft.com/office/drawing/2014/main" xmlns="" id="{4BD40A90-78D4-40FF-80FE-94008B52DA95}"/>
                    </a:ext>
                  </a:extLst>
                </p:cNvPr>
                <p:cNvSpPr txBox="1"/>
                <p:nvPr/>
              </p:nvSpPr>
              <p:spPr bwMode="auto">
                <a:xfrm>
                  <a:off x="8214784" y="1313453"/>
                  <a:ext cx="3304116" cy="40730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ctr"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spcBef>
                      <a:spcPct val="0"/>
                    </a:spcBef>
                  </a:pPr>
                  <a:r>
                    <a:rPr lang="zh-CN" altLang="en-US" sz="1600" b="1" dirty="0">
                      <a:solidFill>
                        <a:srgbClr val="000000"/>
                      </a:solidFill>
                    </a:rPr>
                    <a:t>添加标题</a:t>
                  </a:r>
                  <a:endParaRPr lang="en-US" altLang="zh-CN" sz="1600" b="1" dirty="0">
                    <a:solidFill>
                      <a:srgbClr val="000000"/>
                    </a:solidFill>
                  </a:endParaRPr>
                </a:p>
              </p:txBody>
            </p:sp>
          </p:grpSp>
          <p:grpSp>
            <p:nvGrpSpPr>
              <p:cNvPr id="58" name="íṥḻïďe">
                <a:extLst>
                  <a:ext uri="{FF2B5EF4-FFF2-40B4-BE49-F238E27FC236}">
                    <a16:creationId xmlns:a16="http://schemas.microsoft.com/office/drawing/2014/main" xmlns="" id="{703B2F83-981D-4362-A4CC-DFE45ADC1A2A}"/>
                  </a:ext>
                </a:extLst>
              </p:cNvPr>
              <p:cNvGrpSpPr/>
              <p:nvPr/>
            </p:nvGrpSpPr>
            <p:grpSpPr>
              <a:xfrm>
                <a:off x="9597294" y="1259681"/>
                <a:ext cx="539094" cy="539094"/>
                <a:chOff x="9552190" y="1130302"/>
                <a:chExt cx="629302" cy="629302"/>
              </a:xfrm>
            </p:grpSpPr>
            <p:sp>
              <p:nvSpPr>
                <p:cNvPr id="59" name="íṡļidé">
                  <a:extLst>
                    <a:ext uri="{FF2B5EF4-FFF2-40B4-BE49-F238E27FC236}">
                      <a16:creationId xmlns:a16="http://schemas.microsoft.com/office/drawing/2014/main" xmlns="" id="{3188A38E-E064-4949-96AD-0A1E259D5AD2}"/>
                    </a:ext>
                  </a:extLst>
                </p:cNvPr>
                <p:cNvSpPr/>
                <p:nvPr/>
              </p:nvSpPr>
              <p:spPr>
                <a:xfrm>
                  <a:off x="9552190" y="1130302"/>
                  <a:ext cx="629302" cy="629302"/>
                </a:xfrm>
                <a:prstGeom prst="ellipse">
                  <a:avLst/>
                </a:prstGeom>
                <a:solidFill>
                  <a:schemeClr val="accent4"/>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sp>
              <p:nvSpPr>
                <p:cNvPr id="60" name="ïṩ1íde">
                  <a:extLst>
                    <a:ext uri="{FF2B5EF4-FFF2-40B4-BE49-F238E27FC236}">
                      <a16:creationId xmlns:a16="http://schemas.microsoft.com/office/drawing/2014/main" xmlns="" id="{DB8A29BA-9DEE-4192-A7A6-2509CC9DDC27}"/>
                    </a:ext>
                  </a:extLst>
                </p:cNvPr>
                <p:cNvSpPr/>
                <p:nvPr/>
              </p:nvSpPr>
              <p:spPr>
                <a:xfrm>
                  <a:off x="9747065" y="1283394"/>
                  <a:ext cx="239550" cy="323117"/>
                </a:xfrm>
                <a:custGeom>
                  <a:avLst/>
                  <a:gdLst>
                    <a:gd name="connsiteX0" fmla="*/ 363366 w 449447"/>
                    <a:gd name="connsiteY0" fmla="*/ 179144 h 606236"/>
                    <a:gd name="connsiteX1" fmla="*/ 377720 w 449447"/>
                    <a:gd name="connsiteY1" fmla="*/ 197780 h 606236"/>
                    <a:gd name="connsiteX2" fmla="*/ 376285 w 449447"/>
                    <a:gd name="connsiteY2" fmla="*/ 202081 h 606236"/>
                    <a:gd name="connsiteX3" fmla="*/ 215517 w 449447"/>
                    <a:gd name="connsiteY3" fmla="*/ 424280 h 606236"/>
                    <a:gd name="connsiteX4" fmla="*/ 212646 w 449447"/>
                    <a:gd name="connsiteY4" fmla="*/ 427147 h 606236"/>
                    <a:gd name="connsiteX5" fmla="*/ 211211 w 449447"/>
                    <a:gd name="connsiteY5" fmla="*/ 427147 h 606236"/>
                    <a:gd name="connsiteX6" fmla="*/ 208340 w 449447"/>
                    <a:gd name="connsiteY6" fmla="*/ 425714 h 606236"/>
                    <a:gd name="connsiteX7" fmla="*/ 90635 w 449447"/>
                    <a:gd name="connsiteY7" fmla="*/ 306729 h 606236"/>
                    <a:gd name="connsiteX8" fmla="*/ 126521 w 449447"/>
                    <a:gd name="connsiteY8" fmla="*/ 276625 h 606236"/>
                    <a:gd name="connsiteX9" fmla="*/ 191115 w 449447"/>
                    <a:gd name="connsiteY9" fmla="*/ 326799 h 606236"/>
                    <a:gd name="connsiteX10" fmla="*/ 363366 w 449447"/>
                    <a:gd name="connsiteY10" fmla="*/ 179144 h 606236"/>
                    <a:gd name="connsiteX11" fmla="*/ 224006 w 449447"/>
                    <a:gd name="connsiteY11" fmla="*/ 65927 h 606236"/>
                    <a:gd name="connsiteX12" fmla="*/ 218262 w 449447"/>
                    <a:gd name="connsiteY12" fmla="*/ 70226 h 606236"/>
                    <a:gd name="connsiteX13" fmla="*/ 56001 w 449447"/>
                    <a:gd name="connsiteY13" fmla="*/ 123254 h 606236"/>
                    <a:gd name="connsiteX14" fmla="*/ 48822 w 449447"/>
                    <a:gd name="connsiteY14" fmla="*/ 130420 h 606236"/>
                    <a:gd name="connsiteX15" fmla="*/ 48822 w 449447"/>
                    <a:gd name="connsiteY15" fmla="*/ 365462 h 606236"/>
                    <a:gd name="connsiteX16" fmla="*/ 221134 w 449447"/>
                    <a:gd name="connsiteY16" fmla="*/ 538877 h 606236"/>
                    <a:gd name="connsiteX17" fmla="*/ 224006 w 449447"/>
                    <a:gd name="connsiteY17" fmla="*/ 540310 h 606236"/>
                    <a:gd name="connsiteX18" fmla="*/ 226877 w 449447"/>
                    <a:gd name="connsiteY18" fmla="*/ 538877 h 606236"/>
                    <a:gd name="connsiteX19" fmla="*/ 400625 w 449447"/>
                    <a:gd name="connsiteY19" fmla="*/ 365462 h 606236"/>
                    <a:gd name="connsiteX20" fmla="*/ 400625 w 449447"/>
                    <a:gd name="connsiteY20" fmla="*/ 130420 h 606236"/>
                    <a:gd name="connsiteX21" fmla="*/ 393446 w 449447"/>
                    <a:gd name="connsiteY21" fmla="*/ 123254 h 606236"/>
                    <a:gd name="connsiteX22" fmla="*/ 231185 w 449447"/>
                    <a:gd name="connsiteY22" fmla="*/ 70226 h 606236"/>
                    <a:gd name="connsiteX23" fmla="*/ 224006 w 449447"/>
                    <a:gd name="connsiteY23" fmla="*/ 65927 h 606236"/>
                    <a:gd name="connsiteX24" fmla="*/ 224006 w 449447"/>
                    <a:gd name="connsiteY24" fmla="*/ 0 h 606236"/>
                    <a:gd name="connsiteX25" fmla="*/ 232621 w 449447"/>
                    <a:gd name="connsiteY25" fmla="*/ 5733 h 606236"/>
                    <a:gd name="connsiteX26" fmla="*/ 440831 w 449447"/>
                    <a:gd name="connsiteY26" fmla="*/ 73093 h 606236"/>
                    <a:gd name="connsiteX27" fmla="*/ 449447 w 449447"/>
                    <a:gd name="connsiteY27" fmla="*/ 81692 h 606236"/>
                    <a:gd name="connsiteX28" fmla="*/ 449447 w 449447"/>
                    <a:gd name="connsiteY28" fmla="*/ 384093 h 606236"/>
                    <a:gd name="connsiteX29" fmla="*/ 228313 w 449447"/>
                    <a:gd name="connsiteY29" fmla="*/ 604803 h 606236"/>
                    <a:gd name="connsiteX30" fmla="*/ 224006 w 449447"/>
                    <a:gd name="connsiteY30" fmla="*/ 606236 h 606236"/>
                    <a:gd name="connsiteX31" fmla="*/ 221134 w 449447"/>
                    <a:gd name="connsiteY31" fmla="*/ 604803 h 606236"/>
                    <a:gd name="connsiteX32" fmla="*/ 0 w 449447"/>
                    <a:gd name="connsiteY32" fmla="*/ 384093 h 606236"/>
                    <a:gd name="connsiteX33" fmla="*/ 0 w 449447"/>
                    <a:gd name="connsiteY33" fmla="*/ 81692 h 606236"/>
                    <a:gd name="connsiteX34" fmla="*/ 8616 w 449447"/>
                    <a:gd name="connsiteY34" fmla="*/ 73093 h 606236"/>
                    <a:gd name="connsiteX35" fmla="*/ 216826 w 449447"/>
                    <a:gd name="connsiteY35" fmla="*/ 5733 h 606236"/>
                    <a:gd name="connsiteX36" fmla="*/ 224006 w 449447"/>
                    <a:gd name="connsiteY36" fmla="*/ 0 h 606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49447" h="606236">
                      <a:moveTo>
                        <a:pt x="363366" y="179144"/>
                      </a:moveTo>
                      <a:cubicBezTo>
                        <a:pt x="364801" y="177710"/>
                        <a:pt x="377720" y="197780"/>
                        <a:pt x="377720" y="197780"/>
                      </a:cubicBezTo>
                      <a:cubicBezTo>
                        <a:pt x="377720" y="199213"/>
                        <a:pt x="377720" y="200647"/>
                        <a:pt x="376285" y="202081"/>
                      </a:cubicBezTo>
                      <a:cubicBezTo>
                        <a:pt x="297336" y="275191"/>
                        <a:pt x="234178" y="376973"/>
                        <a:pt x="215517" y="424280"/>
                      </a:cubicBezTo>
                      <a:cubicBezTo>
                        <a:pt x="215517" y="425714"/>
                        <a:pt x="214082" y="427147"/>
                        <a:pt x="212646" y="427147"/>
                      </a:cubicBezTo>
                      <a:cubicBezTo>
                        <a:pt x="211211" y="427147"/>
                        <a:pt x="211211" y="427147"/>
                        <a:pt x="211211" y="427147"/>
                      </a:cubicBezTo>
                      <a:cubicBezTo>
                        <a:pt x="209776" y="427147"/>
                        <a:pt x="208340" y="427147"/>
                        <a:pt x="208340" y="425714"/>
                      </a:cubicBezTo>
                      <a:lnTo>
                        <a:pt x="90635" y="306729"/>
                      </a:lnTo>
                      <a:cubicBezTo>
                        <a:pt x="89200" y="306729"/>
                        <a:pt x="125086" y="275191"/>
                        <a:pt x="126521" y="276625"/>
                      </a:cubicBezTo>
                      <a:lnTo>
                        <a:pt x="191115" y="326799"/>
                      </a:lnTo>
                      <a:cubicBezTo>
                        <a:pt x="216953" y="296695"/>
                        <a:pt x="278676" y="230751"/>
                        <a:pt x="363366" y="179144"/>
                      </a:cubicBezTo>
                      <a:close/>
                      <a:moveTo>
                        <a:pt x="224006" y="65927"/>
                      </a:moveTo>
                      <a:cubicBezTo>
                        <a:pt x="221134" y="65927"/>
                        <a:pt x="219698" y="67360"/>
                        <a:pt x="218262" y="70226"/>
                      </a:cubicBezTo>
                      <a:cubicBezTo>
                        <a:pt x="218262" y="70226"/>
                        <a:pt x="193851" y="123254"/>
                        <a:pt x="56001" y="123254"/>
                      </a:cubicBezTo>
                      <a:cubicBezTo>
                        <a:pt x="51694" y="123254"/>
                        <a:pt x="48822" y="126120"/>
                        <a:pt x="48822" y="130420"/>
                      </a:cubicBezTo>
                      <a:lnTo>
                        <a:pt x="48822" y="365462"/>
                      </a:lnTo>
                      <a:cubicBezTo>
                        <a:pt x="48822" y="462918"/>
                        <a:pt x="213954" y="536010"/>
                        <a:pt x="221134" y="538877"/>
                      </a:cubicBezTo>
                      <a:cubicBezTo>
                        <a:pt x="222570" y="540310"/>
                        <a:pt x="224006" y="540310"/>
                        <a:pt x="224006" y="540310"/>
                      </a:cubicBezTo>
                      <a:cubicBezTo>
                        <a:pt x="225441" y="540310"/>
                        <a:pt x="226877" y="540310"/>
                        <a:pt x="226877" y="538877"/>
                      </a:cubicBezTo>
                      <a:cubicBezTo>
                        <a:pt x="234057" y="536010"/>
                        <a:pt x="400625" y="462918"/>
                        <a:pt x="400625" y="365462"/>
                      </a:cubicBezTo>
                      <a:lnTo>
                        <a:pt x="400625" y="130420"/>
                      </a:lnTo>
                      <a:cubicBezTo>
                        <a:pt x="400625" y="126120"/>
                        <a:pt x="397753" y="123254"/>
                        <a:pt x="393446" y="123254"/>
                      </a:cubicBezTo>
                      <a:cubicBezTo>
                        <a:pt x="254160" y="123254"/>
                        <a:pt x="231185" y="70226"/>
                        <a:pt x="231185" y="70226"/>
                      </a:cubicBezTo>
                      <a:cubicBezTo>
                        <a:pt x="229749" y="67360"/>
                        <a:pt x="226877" y="65927"/>
                        <a:pt x="224006" y="65927"/>
                      </a:cubicBezTo>
                      <a:close/>
                      <a:moveTo>
                        <a:pt x="224006" y="0"/>
                      </a:moveTo>
                      <a:cubicBezTo>
                        <a:pt x="228313" y="0"/>
                        <a:pt x="231185" y="2867"/>
                        <a:pt x="232621" y="5733"/>
                      </a:cubicBezTo>
                      <a:cubicBezTo>
                        <a:pt x="232621" y="5733"/>
                        <a:pt x="262776" y="73093"/>
                        <a:pt x="440831" y="73093"/>
                      </a:cubicBezTo>
                      <a:cubicBezTo>
                        <a:pt x="445139" y="73093"/>
                        <a:pt x="449447" y="77392"/>
                        <a:pt x="449447" y="81692"/>
                      </a:cubicBezTo>
                      <a:lnTo>
                        <a:pt x="449447" y="384093"/>
                      </a:lnTo>
                      <a:cubicBezTo>
                        <a:pt x="449447" y="507347"/>
                        <a:pt x="236929" y="600503"/>
                        <a:pt x="228313" y="604803"/>
                      </a:cubicBezTo>
                      <a:cubicBezTo>
                        <a:pt x="226877" y="604803"/>
                        <a:pt x="225441" y="606236"/>
                        <a:pt x="224006" y="606236"/>
                      </a:cubicBezTo>
                      <a:cubicBezTo>
                        <a:pt x="222570" y="606236"/>
                        <a:pt x="222570" y="604803"/>
                        <a:pt x="221134" y="604803"/>
                      </a:cubicBezTo>
                      <a:cubicBezTo>
                        <a:pt x="212518" y="600503"/>
                        <a:pt x="0" y="507347"/>
                        <a:pt x="0" y="384093"/>
                      </a:cubicBezTo>
                      <a:lnTo>
                        <a:pt x="0" y="81692"/>
                      </a:lnTo>
                      <a:cubicBezTo>
                        <a:pt x="0" y="77392"/>
                        <a:pt x="2872" y="73093"/>
                        <a:pt x="8616" y="73093"/>
                      </a:cubicBezTo>
                      <a:cubicBezTo>
                        <a:pt x="185235" y="73093"/>
                        <a:pt x="215390" y="5733"/>
                        <a:pt x="216826" y="5733"/>
                      </a:cubicBezTo>
                      <a:cubicBezTo>
                        <a:pt x="218262" y="2867"/>
                        <a:pt x="221134" y="0"/>
                        <a:pt x="224006" y="0"/>
                      </a:cubicBezTo>
                      <a:close/>
                    </a:path>
                  </a:pathLst>
                </a:custGeom>
                <a:solidFill>
                  <a:schemeClr val="bg1"/>
                </a:solidFill>
                <a:ln w="1270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4354"/>
                  <a:endParaRPr lang="zh-CN" altLang="en-US" sz="2000" b="1" dirty="0">
                    <a:solidFill>
                      <a:schemeClr val="bg1"/>
                    </a:solidFill>
                  </a:endParaRPr>
                </a:p>
              </p:txBody>
            </p:sp>
          </p:grpSp>
        </p:grpSp>
        <p:cxnSp>
          <p:nvCxnSpPr>
            <p:cNvPr id="56" name="直接连接符 55">
              <a:extLst>
                <a:ext uri="{FF2B5EF4-FFF2-40B4-BE49-F238E27FC236}">
                  <a16:creationId xmlns:a16="http://schemas.microsoft.com/office/drawing/2014/main" xmlns="" id="{3F8C453C-8A36-490A-9524-38AFDCD7A9CC}"/>
                </a:ext>
              </a:extLst>
            </p:cNvPr>
            <p:cNvCxnSpPr/>
            <p:nvPr/>
          </p:nvCxnSpPr>
          <p:spPr>
            <a:xfrm>
              <a:off x="8214783" y="3632200"/>
              <a:ext cx="3304117"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36" name="矩形 35">
            <a:extLst>
              <a:ext uri="{FF2B5EF4-FFF2-40B4-BE49-F238E27FC236}">
                <a16:creationId xmlns:a16="http://schemas.microsoft.com/office/drawing/2014/main" xmlns="" id="{9DB676C5-DFF7-44F2-A301-1B8BECF4FD9C}"/>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37" name="文本框 36">
            <a:extLst>
              <a:ext uri="{FF2B5EF4-FFF2-40B4-BE49-F238E27FC236}">
                <a16:creationId xmlns:a16="http://schemas.microsoft.com/office/drawing/2014/main" xmlns="" id="{E7847D67-E02C-4775-BB87-7FFFCD313095}"/>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04—</a:t>
            </a:r>
            <a:endParaRPr lang="zh-CN" altLang="en-US" sz="2000" b="1" dirty="0">
              <a:solidFill>
                <a:schemeClr val="accent3"/>
              </a:solidFill>
            </a:endParaRPr>
          </a:p>
        </p:txBody>
      </p:sp>
    </p:spTree>
    <p:extLst>
      <p:ext uri="{BB962C8B-B14F-4D97-AF65-F5344CB8AC3E}">
        <p14:creationId xmlns:p14="http://schemas.microsoft.com/office/powerpoint/2010/main" val="1784315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7">
            <a:extLst>
              <a:ext uri="{FF2B5EF4-FFF2-40B4-BE49-F238E27FC236}">
                <a16:creationId xmlns:a16="http://schemas.microsoft.com/office/drawing/2014/main" xmlns="" id="{22D7E6FA-7423-4367-9F57-6B95CB3990BC}"/>
              </a:ext>
            </a:extLst>
          </p:cNvPr>
          <p:cNvSpPr txBox="1">
            <a:spLocks/>
          </p:cNvSpPr>
          <p:nvPr/>
        </p:nvSpPr>
        <p:spPr>
          <a:xfrm>
            <a:off x="1162049" y="370149"/>
            <a:ext cx="5273843"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4000" kern="1200">
                <a:solidFill>
                  <a:schemeClr val="accent3"/>
                </a:solidFill>
                <a:latin typeface="+mj-ea"/>
                <a:ea typeface="+mj-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dirty="0"/>
              <a:t>三分点内容页</a:t>
            </a:r>
          </a:p>
        </p:txBody>
      </p:sp>
      <p:grpSp>
        <p:nvGrpSpPr>
          <p:cNvPr id="23" name="#331942"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DCE7D4D9-CBFA-41FB-85E1-0FAFBF6C48E2}"/>
              </a:ext>
            </a:extLst>
          </p:cNvPr>
          <p:cNvGrpSpPr>
            <a:grpSpLocks noChangeAspect="1"/>
          </p:cNvGrpSpPr>
          <p:nvPr>
            <p:custDataLst>
              <p:tags r:id="rId1"/>
            </p:custDataLst>
          </p:nvPr>
        </p:nvGrpSpPr>
        <p:grpSpPr>
          <a:xfrm>
            <a:off x="912952" y="1584323"/>
            <a:ext cx="10366095" cy="4415067"/>
            <a:chOff x="906062" y="1130300"/>
            <a:chExt cx="10366095" cy="4415067"/>
          </a:xfrm>
        </p:grpSpPr>
        <p:grpSp>
          <p:nvGrpSpPr>
            <p:cNvPr id="24" name="íṥļïḍè">
              <a:extLst>
                <a:ext uri="{FF2B5EF4-FFF2-40B4-BE49-F238E27FC236}">
                  <a16:creationId xmlns:a16="http://schemas.microsoft.com/office/drawing/2014/main" xmlns="" id="{B649DD5D-F6AF-424B-AE95-54CF70074EA7}"/>
                </a:ext>
              </a:extLst>
            </p:cNvPr>
            <p:cNvGrpSpPr/>
            <p:nvPr/>
          </p:nvGrpSpPr>
          <p:grpSpPr>
            <a:xfrm>
              <a:off x="1581048" y="1529628"/>
              <a:ext cx="4374573" cy="3813529"/>
              <a:chOff x="1581048" y="1529628"/>
              <a:chExt cx="4374573" cy="3813529"/>
            </a:xfrm>
          </p:grpSpPr>
          <p:sp>
            <p:nvSpPr>
              <p:cNvPr id="42" name="îsḷiḍe">
                <a:extLst>
                  <a:ext uri="{FF2B5EF4-FFF2-40B4-BE49-F238E27FC236}">
                    <a16:creationId xmlns:a16="http://schemas.microsoft.com/office/drawing/2014/main" xmlns="" id="{BDB18E98-C607-4ADB-AEF0-3BEC20A34A36}"/>
                  </a:ext>
                </a:extLst>
              </p:cNvPr>
              <p:cNvSpPr/>
              <p:nvPr/>
            </p:nvSpPr>
            <p:spPr bwMode="auto">
              <a:xfrm>
                <a:off x="4955903" y="1529628"/>
                <a:ext cx="999718" cy="3482156"/>
              </a:xfrm>
              <a:custGeom>
                <a:avLst/>
                <a:gdLst>
                  <a:gd name="connsiteX0" fmla="*/ 834421 w 869210"/>
                  <a:gd name="connsiteY0" fmla="*/ 0 h 3847336"/>
                  <a:gd name="connsiteX1" fmla="*/ 232255 w 869210"/>
                  <a:gd name="connsiteY1" fmla="*/ 758283 h 3847336"/>
                  <a:gd name="connsiteX2" fmla="*/ 834421 w 869210"/>
                  <a:gd name="connsiteY2" fmla="*/ 1516566 h 3847336"/>
                  <a:gd name="connsiteX3" fmla="*/ 221104 w 869210"/>
                  <a:gd name="connsiteY3" fmla="*/ 2286000 h 3847336"/>
                  <a:gd name="connsiteX4" fmla="*/ 867875 w 869210"/>
                  <a:gd name="connsiteY4" fmla="*/ 3010829 h 3847336"/>
                  <a:gd name="connsiteX5" fmla="*/ 9231 w 869210"/>
                  <a:gd name="connsiteY5" fmla="*/ 3434576 h 3847336"/>
                  <a:gd name="connsiteX0-1" fmla="*/ 1056008 w 1094631"/>
                  <a:gd name="connsiteY0-2" fmla="*/ 0 h 3922067"/>
                  <a:gd name="connsiteX1-3" fmla="*/ 453842 w 1094631"/>
                  <a:gd name="connsiteY1-4" fmla="*/ 758283 h 3922067"/>
                  <a:gd name="connsiteX2-5" fmla="*/ 1056008 w 1094631"/>
                  <a:gd name="connsiteY2-6" fmla="*/ 1516566 h 3922067"/>
                  <a:gd name="connsiteX3-7" fmla="*/ 442691 w 1094631"/>
                  <a:gd name="connsiteY3-8" fmla="*/ 2286000 h 3922067"/>
                  <a:gd name="connsiteX4-9" fmla="*/ 1089462 w 1094631"/>
                  <a:gd name="connsiteY4-10" fmla="*/ 3010829 h 3922067"/>
                  <a:gd name="connsiteX5-11" fmla="*/ 7794 w 1094631"/>
                  <a:gd name="connsiteY5-12" fmla="*/ 3523786 h 3922067"/>
                  <a:gd name="connsiteX0-13" fmla="*/ 1048214 w 1086837"/>
                  <a:gd name="connsiteY0-14" fmla="*/ 0 h 3523786"/>
                  <a:gd name="connsiteX1-15" fmla="*/ 446048 w 1086837"/>
                  <a:gd name="connsiteY1-16" fmla="*/ 758283 h 3523786"/>
                  <a:gd name="connsiteX2-17" fmla="*/ 1048214 w 1086837"/>
                  <a:gd name="connsiteY2-18" fmla="*/ 1516566 h 3523786"/>
                  <a:gd name="connsiteX3-19" fmla="*/ 434897 w 1086837"/>
                  <a:gd name="connsiteY3-20" fmla="*/ 2286000 h 3523786"/>
                  <a:gd name="connsiteX4-21" fmla="*/ 1081668 w 1086837"/>
                  <a:gd name="connsiteY4-22" fmla="*/ 3010829 h 3523786"/>
                  <a:gd name="connsiteX5-23" fmla="*/ 0 w 1086837"/>
                  <a:gd name="connsiteY5-24" fmla="*/ 3523786 h 3523786"/>
                  <a:gd name="connsiteX0-25" fmla="*/ 880946 w 916485"/>
                  <a:gd name="connsiteY0-26" fmla="*/ 0 h 3468030"/>
                  <a:gd name="connsiteX1-27" fmla="*/ 278780 w 916485"/>
                  <a:gd name="connsiteY1-28" fmla="*/ 758283 h 3468030"/>
                  <a:gd name="connsiteX2-29" fmla="*/ 880946 w 916485"/>
                  <a:gd name="connsiteY2-30" fmla="*/ 1516566 h 3468030"/>
                  <a:gd name="connsiteX3-31" fmla="*/ 267629 w 916485"/>
                  <a:gd name="connsiteY3-32" fmla="*/ 2286000 h 3468030"/>
                  <a:gd name="connsiteX4-33" fmla="*/ 914400 w 916485"/>
                  <a:gd name="connsiteY4-34" fmla="*/ 3010829 h 3468030"/>
                  <a:gd name="connsiteX5-35" fmla="*/ 0 w 916485"/>
                  <a:gd name="connsiteY5-36" fmla="*/ 3468030 h 3468030"/>
                  <a:gd name="connsiteX0-37" fmla="*/ 880946 w 916485"/>
                  <a:gd name="connsiteY0-38" fmla="*/ 0 h 3468030"/>
                  <a:gd name="connsiteX1-39" fmla="*/ 278780 w 916485"/>
                  <a:gd name="connsiteY1-40" fmla="*/ 758283 h 3468030"/>
                  <a:gd name="connsiteX2-41" fmla="*/ 880946 w 916485"/>
                  <a:gd name="connsiteY2-42" fmla="*/ 1516566 h 3468030"/>
                  <a:gd name="connsiteX3-43" fmla="*/ 267629 w 916485"/>
                  <a:gd name="connsiteY3-44" fmla="*/ 2286000 h 3468030"/>
                  <a:gd name="connsiteX4-45" fmla="*/ 914400 w 916485"/>
                  <a:gd name="connsiteY4-46" fmla="*/ 3010829 h 3468030"/>
                  <a:gd name="connsiteX5-47" fmla="*/ 0 w 916485"/>
                  <a:gd name="connsiteY5-48" fmla="*/ 3468030 h 3468030"/>
                  <a:gd name="connsiteX0-49" fmla="*/ 858643 w 893864"/>
                  <a:gd name="connsiteY0-50" fmla="*/ 0 h 3490333"/>
                  <a:gd name="connsiteX1-51" fmla="*/ 256477 w 893864"/>
                  <a:gd name="connsiteY1-52" fmla="*/ 758283 h 3490333"/>
                  <a:gd name="connsiteX2-53" fmla="*/ 858643 w 893864"/>
                  <a:gd name="connsiteY2-54" fmla="*/ 1516566 h 3490333"/>
                  <a:gd name="connsiteX3-55" fmla="*/ 245326 w 893864"/>
                  <a:gd name="connsiteY3-56" fmla="*/ 2286000 h 3490333"/>
                  <a:gd name="connsiteX4-57" fmla="*/ 892097 w 893864"/>
                  <a:gd name="connsiteY4-58" fmla="*/ 3010829 h 3490333"/>
                  <a:gd name="connsiteX5-59" fmla="*/ 0 w 893864"/>
                  <a:gd name="connsiteY5-60" fmla="*/ 3490333 h 3490333"/>
                  <a:gd name="connsiteX0-61" fmla="*/ 858643 w 893864"/>
                  <a:gd name="connsiteY0-62" fmla="*/ 0 h 3536053"/>
                  <a:gd name="connsiteX1-63" fmla="*/ 256477 w 893864"/>
                  <a:gd name="connsiteY1-64" fmla="*/ 758283 h 3536053"/>
                  <a:gd name="connsiteX2-65" fmla="*/ 858643 w 893864"/>
                  <a:gd name="connsiteY2-66" fmla="*/ 1516566 h 3536053"/>
                  <a:gd name="connsiteX3-67" fmla="*/ 245326 w 893864"/>
                  <a:gd name="connsiteY3-68" fmla="*/ 2286000 h 3536053"/>
                  <a:gd name="connsiteX4-69" fmla="*/ 892097 w 893864"/>
                  <a:gd name="connsiteY4-70" fmla="*/ 3010829 h 3536053"/>
                  <a:gd name="connsiteX5-71" fmla="*/ 0 w 893864"/>
                  <a:gd name="connsiteY5-72" fmla="*/ 3536053 h 3536053"/>
                  <a:gd name="connsiteX0-73" fmla="*/ 858643 w 893864"/>
                  <a:gd name="connsiteY0-74" fmla="*/ 0 h 3536053"/>
                  <a:gd name="connsiteX1-75" fmla="*/ 256477 w 893864"/>
                  <a:gd name="connsiteY1-76" fmla="*/ 758283 h 3536053"/>
                  <a:gd name="connsiteX2-77" fmla="*/ 858643 w 893864"/>
                  <a:gd name="connsiteY2-78" fmla="*/ 1516566 h 3536053"/>
                  <a:gd name="connsiteX3-79" fmla="*/ 245326 w 893864"/>
                  <a:gd name="connsiteY3-80" fmla="*/ 2286000 h 3536053"/>
                  <a:gd name="connsiteX4-81" fmla="*/ 892097 w 893864"/>
                  <a:gd name="connsiteY4-82" fmla="*/ 3010829 h 3536053"/>
                  <a:gd name="connsiteX5-83" fmla="*/ 0 w 893864"/>
                  <a:gd name="connsiteY5-84" fmla="*/ 3536053 h 3536053"/>
                  <a:gd name="connsiteX0-85" fmla="*/ 830068 w 864917"/>
                  <a:gd name="connsiteY0-86" fmla="*/ 0 h 3464616"/>
                  <a:gd name="connsiteX1-87" fmla="*/ 227902 w 864917"/>
                  <a:gd name="connsiteY1-88" fmla="*/ 758283 h 3464616"/>
                  <a:gd name="connsiteX2-89" fmla="*/ 830068 w 864917"/>
                  <a:gd name="connsiteY2-90" fmla="*/ 1516566 h 3464616"/>
                  <a:gd name="connsiteX3-91" fmla="*/ 216751 w 864917"/>
                  <a:gd name="connsiteY3-92" fmla="*/ 2286000 h 3464616"/>
                  <a:gd name="connsiteX4-93" fmla="*/ 863522 w 864917"/>
                  <a:gd name="connsiteY4-94" fmla="*/ 3010829 h 3464616"/>
                  <a:gd name="connsiteX5-95" fmla="*/ 0 w 864917"/>
                  <a:gd name="connsiteY5-96" fmla="*/ 3464616 h 3464616"/>
                  <a:gd name="connsiteX0-97" fmla="*/ 830068 w 952735"/>
                  <a:gd name="connsiteY0-98" fmla="*/ 0 h 3464616"/>
                  <a:gd name="connsiteX1-99" fmla="*/ 227902 w 952735"/>
                  <a:gd name="connsiteY1-100" fmla="*/ 758283 h 3464616"/>
                  <a:gd name="connsiteX2-101" fmla="*/ 952732 w 952735"/>
                  <a:gd name="connsiteY2-102" fmla="*/ 1561171 h 3464616"/>
                  <a:gd name="connsiteX3-103" fmla="*/ 216751 w 952735"/>
                  <a:gd name="connsiteY3-104" fmla="*/ 2286000 h 3464616"/>
                  <a:gd name="connsiteX4-105" fmla="*/ 863522 w 952735"/>
                  <a:gd name="connsiteY4-106" fmla="*/ 3010829 h 3464616"/>
                  <a:gd name="connsiteX5-107" fmla="*/ 0 w 952735"/>
                  <a:gd name="connsiteY5-108" fmla="*/ 3464616 h 3464616"/>
                  <a:gd name="connsiteX0-109" fmla="*/ 997337 w 997337"/>
                  <a:gd name="connsiteY0-110" fmla="*/ 0 h 3486918"/>
                  <a:gd name="connsiteX1-111" fmla="*/ 227902 w 997337"/>
                  <a:gd name="connsiteY1-112" fmla="*/ 780585 h 3486918"/>
                  <a:gd name="connsiteX2-113" fmla="*/ 952732 w 997337"/>
                  <a:gd name="connsiteY2-114" fmla="*/ 1583473 h 3486918"/>
                  <a:gd name="connsiteX3-115" fmla="*/ 216751 w 997337"/>
                  <a:gd name="connsiteY3-116" fmla="*/ 2308302 h 3486918"/>
                  <a:gd name="connsiteX4-117" fmla="*/ 863522 w 997337"/>
                  <a:gd name="connsiteY4-118" fmla="*/ 3033131 h 3486918"/>
                  <a:gd name="connsiteX5-119" fmla="*/ 0 w 997337"/>
                  <a:gd name="connsiteY5-120" fmla="*/ 3486918 h 3486918"/>
                  <a:gd name="connsiteX0-121" fmla="*/ 1016387 w 1016387"/>
                  <a:gd name="connsiteY0-122" fmla="*/ 0 h 3513112"/>
                  <a:gd name="connsiteX1-123" fmla="*/ 246952 w 1016387"/>
                  <a:gd name="connsiteY1-124" fmla="*/ 780585 h 3513112"/>
                  <a:gd name="connsiteX2-125" fmla="*/ 971782 w 1016387"/>
                  <a:gd name="connsiteY2-126" fmla="*/ 1583473 h 3513112"/>
                  <a:gd name="connsiteX3-127" fmla="*/ 235801 w 1016387"/>
                  <a:gd name="connsiteY3-128" fmla="*/ 2308302 h 3513112"/>
                  <a:gd name="connsiteX4-129" fmla="*/ 882572 w 1016387"/>
                  <a:gd name="connsiteY4-130" fmla="*/ 3033131 h 3513112"/>
                  <a:gd name="connsiteX5-131" fmla="*/ 0 w 1016387"/>
                  <a:gd name="connsiteY5-132" fmla="*/ 3513112 h 3513112"/>
                  <a:gd name="connsiteX0-133" fmla="*/ 999718 w 999718"/>
                  <a:gd name="connsiteY0-134" fmla="*/ 0 h 3522637"/>
                  <a:gd name="connsiteX1-135" fmla="*/ 230283 w 999718"/>
                  <a:gd name="connsiteY1-136" fmla="*/ 780585 h 3522637"/>
                  <a:gd name="connsiteX2-137" fmla="*/ 955113 w 999718"/>
                  <a:gd name="connsiteY2-138" fmla="*/ 1583473 h 3522637"/>
                  <a:gd name="connsiteX3-139" fmla="*/ 219132 w 999718"/>
                  <a:gd name="connsiteY3-140" fmla="*/ 2308302 h 3522637"/>
                  <a:gd name="connsiteX4-141" fmla="*/ 865903 w 999718"/>
                  <a:gd name="connsiteY4-142" fmla="*/ 3033131 h 3522637"/>
                  <a:gd name="connsiteX5-143" fmla="*/ 0 w 999718"/>
                  <a:gd name="connsiteY5-144" fmla="*/ 3522637 h 3522637"/>
                  <a:gd name="connsiteX0-145" fmla="*/ 1009243 w 1009243"/>
                  <a:gd name="connsiteY0-146" fmla="*/ 0 h 3522637"/>
                  <a:gd name="connsiteX1-147" fmla="*/ 239808 w 1009243"/>
                  <a:gd name="connsiteY1-148" fmla="*/ 780585 h 3522637"/>
                  <a:gd name="connsiteX2-149" fmla="*/ 964638 w 1009243"/>
                  <a:gd name="connsiteY2-150" fmla="*/ 1583473 h 3522637"/>
                  <a:gd name="connsiteX3-151" fmla="*/ 228657 w 1009243"/>
                  <a:gd name="connsiteY3-152" fmla="*/ 2308302 h 3522637"/>
                  <a:gd name="connsiteX4-153" fmla="*/ 875428 w 1009243"/>
                  <a:gd name="connsiteY4-154" fmla="*/ 3033131 h 3522637"/>
                  <a:gd name="connsiteX5-155" fmla="*/ 0 w 1009243"/>
                  <a:gd name="connsiteY5-156" fmla="*/ 3522637 h 3522637"/>
                  <a:gd name="connsiteX0-157" fmla="*/ 992574 w 992574"/>
                  <a:gd name="connsiteY0-158" fmla="*/ 0 h 3491681"/>
                  <a:gd name="connsiteX1-159" fmla="*/ 223139 w 992574"/>
                  <a:gd name="connsiteY1-160" fmla="*/ 780585 h 3491681"/>
                  <a:gd name="connsiteX2-161" fmla="*/ 947969 w 992574"/>
                  <a:gd name="connsiteY2-162" fmla="*/ 1583473 h 3491681"/>
                  <a:gd name="connsiteX3-163" fmla="*/ 211988 w 992574"/>
                  <a:gd name="connsiteY3-164" fmla="*/ 2308302 h 3491681"/>
                  <a:gd name="connsiteX4-165" fmla="*/ 858759 w 992574"/>
                  <a:gd name="connsiteY4-166" fmla="*/ 3033131 h 3491681"/>
                  <a:gd name="connsiteX5-167" fmla="*/ 0 w 992574"/>
                  <a:gd name="connsiteY5-168" fmla="*/ 3491681 h 3491681"/>
                  <a:gd name="connsiteX0-169" fmla="*/ 999718 w 999718"/>
                  <a:gd name="connsiteY0-170" fmla="*/ 0 h 3482156"/>
                  <a:gd name="connsiteX1-171" fmla="*/ 230283 w 999718"/>
                  <a:gd name="connsiteY1-172" fmla="*/ 780585 h 3482156"/>
                  <a:gd name="connsiteX2-173" fmla="*/ 955113 w 999718"/>
                  <a:gd name="connsiteY2-174" fmla="*/ 1583473 h 3482156"/>
                  <a:gd name="connsiteX3-175" fmla="*/ 219132 w 999718"/>
                  <a:gd name="connsiteY3-176" fmla="*/ 2308302 h 3482156"/>
                  <a:gd name="connsiteX4-177" fmla="*/ 865903 w 999718"/>
                  <a:gd name="connsiteY4-178" fmla="*/ 3033131 h 3482156"/>
                  <a:gd name="connsiteX5-179" fmla="*/ 0 w 999718"/>
                  <a:gd name="connsiteY5-180" fmla="*/ 3482156 h 3482156"/>
                  <a:gd name="connsiteX0-181" fmla="*/ 999718 w 999718"/>
                  <a:gd name="connsiteY0-182" fmla="*/ 0 h 3482156"/>
                  <a:gd name="connsiteX1-183" fmla="*/ 230283 w 999718"/>
                  <a:gd name="connsiteY1-184" fmla="*/ 780585 h 3482156"/>
                  <a:gd name="connsiteX2-185" fmla="*/ 955113 w 999718"/>
                  <a:gd name="connsiteY2-186" fmla="*/ 1583473 h 3482156"/>
                  <a:gd name="connsiteX3-187" fmla="*/ 219132 w 999718"/>
                  <a:gd name="connsiteY3-188" fmla="*/ 2308302 h 3482156"/>
                  <a:gd name="connsiteX4-189" fmla="*/ 865903 w 999718"/>
                  <a:gd name="connsiteY4-190" fmla="*/ 3033131 h 3482156"/>
                  <a:gd name="connsiteX5-191" fmla="*/ 0 w 999718"/>
                  <a:gd name="connsiteY5-192" fmla="*/ 3482156 h 348215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999718" h="3482156">
                    <a:moveTo>
                      <a:pt x="999718" y="0"/>
                    </a:moveTo>
                    <a:cubicBezTo>
                      <a:pt x="698635" y="252761"/>
                      <a:pt x="237717" y="516673"/>
                      <a:pt x="230283" y="780585"/>
                    </a:cubicBezTo>
                    <a:cubicBezTo>
                      <a:pt x="222849" y="1044497"/>
                      <a:pt x="956971" y="1328854"/>
                      <a:pt x="955113" y="1583473"/>
                    </a:cubicBezTo>
                    <a:cubicBezTo>
                      <a:pt x="953255" y="1838092"/>
                      <a:pt x="234000" y="2066692"/>
                      <a:pt x="219132" y="2308302"/>
                    </a:cubicBezTo>
                    <a:cubicBezTo>
                      <a:pt x="204264" y="2549912"/>
                      <a:pt x="902028" y="2836695"/>
                      <a:pt x="865903" y="3033131"/>
                    </a:cubicBezTo>
                    <a:cubicBezTo>
                      <a:pt x="829778" y="3229567"/>
                      <a:pt x="147928" y="2790572"/>
                      <a:pt x="0" y="3482156"/>
                    </a:cubicBezTo>
                  </a:path>
                </a:pathLst>
              </a:custGeom>
              <a:noFill/>
              <a:ln w="85725">
                <a:gradFill>
                  <a:gsLst>
                    <a:gs pos="6422">
                      <a:schemeClr val="accent3">
                        <a:lumMod val="20000"/>
                        <a:lumOff val="80000"/>
                      </a:schemeClr>
                    </a:gs>
                    <a:gs pos="56000">
                      <a:schemeClr val="accent3"/>
                    </a:gs>
                    <a:gs pos="74000">
                      <a:schemeClr val="accent3">
                        <a:lumMod val="60000"/>
                        <a:lumOff val="40000"/>
                      </a:schemeClr>
                    </a:gs>
                    <a:gs pos="100000">
                      <a:schemeClr val="accent3"/>
                    </a:gs>
                  </a:gsLst>
                  <a:lin ang="5400000" scaled="1"/>
                </a:gradFill>
                <a:round/>
              </a:ln>
            </p:spPr>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lang="zh-CN" altLang="en-US"/>
              </a:p>
            </p:txBody>
          </p:sp>
          <p:sp>
            <p:nvSpPr>
              <p:cNvPr id="43" name="î$1íde">
                <a:extLst>
                  <a:ext uri="{FF2B5EF4-FFF2-40B4-BE49-F238E27FC236}">
                    <a16:creationId xmlns:a16="http://schemas.microsoft.com/office/drawing/2014/main" xmlns="" id="{3559DFAC-2398-4ABF-8EEE-CF9FFF58D743}"/>
                  </a:ext>
                </a:extLst>
              </p:cNvPr>
              <p:cNvSpPr/>
              <p:nvPr/>
            </p:nvSpPr>
            <p:spPr bwMode="auto">
              <a:xfrm>
                <a:off x="1581048" y="2966363"/>
                <a:ext cx="3422231" cy="2376794"/>
              </a:xfrm>
              <a:custGeom>
                <a:avLst/>
                <a:gdLst>
                  <a:gd name="T0" fmla="*/ 4408 w 4517"/>
                  <a:gd name="T1" fmla="*/ 2623 h 3142"/>
                  <a:gd name="T2" fmla="*/ 4404 w 4517"/>
                  <a:gd name="T3" fmla="*/ 2640 h 3142"/>
                  <a:gd name="T4" fmla="*/ 4076 w 4517"/>
                  <a:gd name="T5" fmla="*/ 2971 h 3142"/>
                  <a:gd name="T6" fmla="*/ 3764 w 4517"/>
                  <a:gd name="T7" fmla="*/ 3031 h 3142"/>
                  <a:gd name="T8" fmla="*/ 3450 w 4517"/>
                  <a:gd name="T9" fmla="*/ 2954 h 3142"/>
                  <a:gd name="T10" fmla="*/ 3098 w 4517"/>
                  <a:gd name="T11" fmla="*/ 2190 h 3142"/>
                  <a:gd name="T12" fmla="*/ 3075 w 4517"/>
                  <a:gd name="T13" fmla="*/ 1954 h 3142"/>
                  <a:gd name="T14" fmla="*/ 2339 w 4517"/>
                  <a:gd name="T15" fmla="*/ 259 h 3142"/>
                  <a:gd name="T16" fmla="*/ 2323 w 4517"/>
                  <a:gd name="T17" fmla="*/ 250 h 3142"/>
                  <a:gd name="T18" fmla="*/ 2321 w 4517"/>
                  <a:gd name="T19" fmla="*/ 253 h 3142"/>
                  <a:gd name="T20" fmla="*/ 1491 w 4517"/>
                  <a:gd name="T21" fmla="*/ 0 h 3142"/>
                  <a:gd name="T22" fmla="*/ 0 w 4517"/>
                  <a:gd name="T23" fmla="*/ 1491 h 3142"/>
                  <a:gd name="T24" fmla="*/ 1491 w 4517"/>
                  <a:gd name="T25" fmla="*/ 2982 h 3142"/>
                  <a:gd name="T26" fmla="*/ 2948 w 4517"/>
                  <a:gd name="T27" fmla="*/ 1806 h 3142"/>
                  <a:gd name="T28" fmla="*/ 2962 w 4517"/>
                  <a:gd name="T29" fmla="*/ 1950 h 3142"/>
                  <a:gd name="T30" fmla="*/ 2965 w 4517"/>
                  <a:gd name="T31" fmla="*/ 1978 h 3142"/>
                  <a:gd name="T32" fmla="*/ 2987 w 4517"/>
                  <a:gd name="T33" fmla="*/ 2204 h 3142"/>
                  <a:gd name="T34" fmla="*/ 3391 w 4517"/>
                  <a:gd name="T35" fmla="*/ 3049 h 3142"/>
                  <a:gd name="T36" fmla="*/ 3765 w 4517"/>
                  <a:gd name="T37" fmla="*/ 3142 h 3142"/>
                  <a:gd name="T38" fmla="*/ 4117 w 4517"/>
                  <a:gd name="T39" fmla="*/ 3075 h 3142"/>
                  <a:gd name="T40" fmla="*/ 4512 w 4517"/>
                  <a:gd name="T41" fmla="*/ 2669 h 3142"/>
                  <a:gd name="T42" fmla="*/ 4517 w 4517"/>
                  <a:gd name="T43" fmla="*/ 2652 h 3142"/>
                  <a:gd name="T44" fmla="*/ 4408 w 4517"/>
                  <a:gd name="T45" fmla="*/ 2623 h 3142"/>
                  <a:gd name="T46" fmla="*/ 1491 w 4517"/>
                  <a:gd name="T47" fmla="*/ 218 h 3142"/>
                  <a:gd name="T48" fmla="*/ 1924 w 4517"/>
                  <a:gd name="T49" fmla="*/ 651 h 3142"/>
                  <a:gd name="T50" fmla="*/ 1491 w 4517"/>
                  <a:gd name="T51" fmla="*/ 1084 h 3142"/>
                  <a:gd name="T52" fmla="*/ 1058 w 4517"/>
                  <a:gd name="T53" fmla="*/ 651 h 3142"/>
                  <a:gd name="T54" fmla="*/ 1491 w 4517"/>
                  <a:gd name="T55" fmla="*/ 218 h 3142"/>
                  <a:gd name="T56" fmla="*/ 651 w 4517"/>
                  <a:gd name="T57" fmla="*/ 1924 h 3142"/>
                  <a:gd name="T58" fmla="*/ 218 w 4517"/>
                  <a:gd name="T59" fmla="*/ 1491 h 3142"/>
                  <a:gd name="T60" fmla="*/ 651 w 4517"/>
                  <a:gd name="T61" fmla="*/ 1058 h 3142"/>
                  <a:gd name="T62" fmla="*/ 1084 w 4517"/>
                  <a:gd name="T63" fmla="*/ 1491 h 3142"/>
                  <a:gd name="T64" fmla="*/ 651 w 4517"/>
                  <a:gd name="T65" fmla="*/ 1924 h 3142"/>
                  <a:gd name="T66" fmla="*/ 1491 w 4517"/>
                  <a:gd name="T67" fmla="*/ 2765 h 3142"/>
                  <a:gd name="T68" fmla="*/ 1058 w 4517"/>
                  <a:gd name="T69" fmla="*/ 2331 h 3142"/>
                  <a:gd name="T70" fmla="*/ 1491 w 4517"/>
                  <a:gd name="T71" fmla="*/ 1898 h 3142"/>
                  <a:gd name="T72" fmla="*/ 1924 w 4517"/>
                  <a:gd name="T73" fmla="*/ 2331 h 3142"/>
                  <a:gd name="T74" fmla="*/ 1491 w 4517"/>
                  <a:gd name="T75" fmla="*/ 2765 h 3142"/>
                  <a:gd name="T76" fmla="*/ 2331 w 4517"/>
                  <a:gd name="T77" fmla="*/ 1924 h 3142"/>
                  <a:gd name="T78" fmla="*/ 1898 w 4517"/>
                  <a:gd name="T79" fmla="*/ 1491 h 3142"/>
                  <a:gd name="T80" fmla="*/ 2331 w 4517"/>
                  <a:gd name="T81" fmla="*/ 1058 h 3142"/>
                  <a:gd name="T82" fmla="*/ 2764 w 4517"/>
                  <a:gd name="T83" fmla="*/ 1491 h 3142"/>
                  <a:gd name="T84" fmla="*/ 2331 w 4517"/>
                  <a:gd name="T85" fmla="*/ 1924 h 3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17" h="3142">
                    <a:moveTo>
                      <a:pt x="4408" y="2623"/>
                    </a:moveTo>
                    <a:lnTo>
                      <a:pt x="4404" y="2640"/>
                    </a:lnTo>
                    <a:cubicBezTo>
                      <a:pt x="4365" y="2784"/>
                      <a:pt x="4248" y="2901"/>
                      <a:pt x="4076" y="2971"/>
                    </a:cubicBezTo>
                    <a:cubicBezTo>
                      <a:pt x="3978" y="3010"/>
                      <a:pt x="3870" y="3031"/>
                      <a:pt x="3764" y="3031"/>
                    </a:cubicBezTo>
                    <a:cubicBezTo>
                      <a:pt x="3644" y="3031"/>
                      <a:pt x="3532" y="3003"/>
                      <a:pt x="3450" y="2954"/>
                    </a:cubicBezTo>
                    <a:cubicBezTo>
                      <a:pt x="3190" y="2791"/>
                      <a:pt x="3136" y="2512"/>
                      <a:pt x="3098" y="2190"/>
                    </a:cubicBezTo>
                    <a:cubicBezTo>
                      <a:pt x="3089" y="2113"/>
                      <a:pt x="3082" y="2034"/>
                      <a:pt x="3075" y="1954"/>
                    </a:cubicBezTo>
                    <a:cubicBezTo>
                      <a:pt x="3017" y="1329"/>
                      <a:pt x="2952" y="620"/>
                      <a:pt x="2339" y="259"/>
                    </a:cubicBezTo>
                    <a:lnTo>
                      <a:pt x="2323" y="250"/>
                    </a:lnTo>
                    <a:lnTo>
                      <a:pt x="2321" y="253"/>
                    </a:lnTo>
                    <a:cubicBezTo>
                      <a:pt x="2075" y="88"/>
                      <a:pt x="1788" y="0"/>
                      <a:pt x="1491" y="0"/>
                    </a:cubicBezTo>
                    <a:cubicBezTo>
                      <a:pt x="669" y="0"/>
                      <a:pt x="0" y="669"/>
                      <a:pt x="0" y="1491"/>
                    </a:cubicBezTo>
                    <a:cubicBezTo>
                      <a:pt x="0" y="2314"/>
                      <a:pt x="669" y="2982"/>
                      <a:pt x="1491" y="2982"/>
                    </a:cubicBezTo>
                    <a:cubicBezTo>
                      <a:pt x="2198" y="2982"/>
                      <a:pt x="2802" y="2485"/>
                      <a:pt x="2948" y="1806"/>
                    </a:cubicBezTo>
                    <a:cubicBezTo>
                      <a:pt x="2953" y="1855"/>
                      <a:pt x="2958" y="1903"/>
                      <a:pt x="2962" y="1950"/>
                    </a:cubicBezTo>
                    <a:lnTo>
                      <a:pt x="2965" y="1978"/>
                    </a:lnTo>
                    <a:cubicBezTo>
                      <a:pt x="2972" y="2054"/>
                      <a:pt x="2979" y="2129"/>
                      <a:pt x="2987" y="2204"/>
                    </a:cubicBezTo>
                    <a:cubicBezTo>
                      <a:pt x="3019" y="2474"/>
                      <a:pt x="3064" y="2845"/>
                      <a:pt x="3391" y="3049"/>
                    </a:cubicBezTo>
                    <a:cubicBezTo>
                      <a:pt x="3491" y="3109"/>
                      <a:pt x="3624" y="3142"/>
                      <a:pt x="3765" y="3142"/>
                    </a:cubicBezTo>
                    <a:cubicBezTo>
                      <a:pt x="3885" y="3142"/>
                      <a:pt x="4007" y="3119"/>
                      <a:pt x="4117" y="3075"/>
                    </a:cubicBezTo>
                    <a:cubicBezTo>
                      <a:pt x="4323" y="2992"/>
                      <a:pt x="4464" y="2848"/>
                      <a:pt x="4512" y="2669"/>
                    </a:cubicBezTo>
                    <a:lnTo>
                      <a:pt x="4517" y="2652"/>
                    </a:lnTo>
                    <a:lnTo>
                      <a:pt x="4408" y="2623"/>
                    </a:lnTo>
                    <a:close/>
                    <a:moveTo>
                      <a:pt x="1491" y="218"/>
                    </a:moveTo>
                    <a:cubicBezTo>
                      <a:pt x="1730" y="218"/>
                      <a:pt x="1924" y="412"/>
                      <a:pt x="1924" y="651"/>
                    </a:cubicBezTo>
                    <a:cubicBezTo>
                      <a:pt x="1924" y="890"/>
                      <a:pt x="1730" y="1084"/>
                      <a:pt x="1491" y="1084"/>
                    </a:cubicBezTo>
                    <a:cubicBezTo>
                      <a:pt x="1252" y="1084"/>
                      <a:pt x="1058" y="890"/>
                      <a:pt x="1058" y="651"/>
                    </a:cubicBezTo>
                    <a:cubicBezTo>
                      <a:pt x="1058" y="412"/>
                      <a:pt x="1252" y="218"/>
                      <a:pt x="1491" y="218"/>
                    </a:cubicBezTo>
                    <a:close/>
                    <a:moveTo>
                      <a:pt x="651" y="1924"/>
                    </a:moveTo>
                    <a:cubicBezTo>
                      <a:pt x="412" y="1924"/>
                      <a:pt x="218" y="1730"/>
                      <a:pt x="218" y="1491"/>
                    </a:cubicBezTo>
                    <a:cubicBezTo>
                      <a:pt x="218" y="1252"/>
                      <a:pt x="412" y="1058"/>
                      <a:pt x="651" y="1058"/>
                    </a:cubicBezTo>
                    <a:cubicBezTo>
                      <a:pt x="890" y="1058"/>
                      <a:pt x="1084" y="1252"/>
                      <a:pt x="1084" y="1491"/>
                    </a:cubicBezTo>
                    <a:cubicBezTo>
                      <a:pt x="1084" y="1730"/>
                      <a:pt x="890" y="1924"/>
                      <a:pt x="651" y="1924"/>
                    </a:cubicBezTo>
                    <a:close/>
                    <a:moveTo>
                      <a:pt x="1491" y="2765"/>
                    </a:moveTo>
                    <a:cubicBezTo>
                      <a:pt x="1252" y="2765"/>
                      <a:pt x="1058" y="2570"/>
                      <a:pt x="1058" y="2331"/>
                    </a:cubicBezTo>
                    <a:cubicBezTo>
                      <a:pt x="1058" y="2093"/>
                      <a:pt x="1252" y="1898"/>
                      <a:pt x="1491" y="1898"/>
                    </a:cubicBezTo>
                    <a:cubicBezTo>
                      <a:pt x="1730" y="1898"/>
                      <a:pt x="1924" y="2092"/>
                      <a:pt x="1924" y="2331"/>
                    </a:cubicBezTo>
                    <a:cubicBezTo>
                      <a:pt x="1924" y="2570"/>
                      <a:pt x="1730" y="2765"/>
                      <a:pt x="1491" y="2765"/>
                    </a:cubicBezTo>
                    <a:close/>
                    <a:moveTo>
                      <a:pt x="2331" y="1924"/>
                    </a:moveTo>
                    <a:cubicBezTo>
                      <a:pt x="2092" y="1924"/>
                      <a:pt x="1898" y="1730"/>
                      <a:pt x="1898" y="1491"/>
                    </a:cubicBezTo>
                    <a:cubicBezTo>
                      <a:pt x="1898" y="1252"/>
                      <a:pt x="2092" y="1058"/>
                      <a:pt x="2331" y="1058"/>
                    </a:cubicBezTo>
                    <a:cubicBezTo>
                      <a:pt x="2570" y="1058"/>
                      <a:pt x="2764" y="1252"/>
                      <a:pt x="2764" y="1491"/>
                    </a:cubicBezTo>
                    <a:cubicBezTo>
                      <a:pt x="2764" y="1730"/>
                      <a:pt x="2570" y="1924"/>
                      <a:pt x="2331" y="1924"/>
                    </a:cubicBezTo>
                    <a:close/>
                  </a:path>
                </a:pathLst>
              </a:custGeom>
              <a:solidFill>
                <a:schemeClr val="accent3">
                  <a:lumMod val="100000"/>
                </a:schemeClr>
              </a:solidFill>
              <a:ln>
                <a:noFill/>
              </a:ln>
            </p:spPr>
            <p:txBody>
              <a:bodyPr/>
              <a:lstStyle/>
              <a:p>
                <a:endParaRPr lang="zh-CN" altLang="en-US"/>
              </a:p>
            </p:txBody>
          </p:sp>
        </p:grpSp>
        <p:grpSp>
          <p:nvGrpSpPr>
            <p:cNvPr id="25" name="íŝ1iḓé">
              <a:extLst>
                <a:ext uri="{FF2B5EF4-FFF2-40B4-BE49-F238E27FC236}">
                  <a16:creationId xmlns:a16="http://schemas.microsoft.com/office/drawing/2014/main" xmlns="" id="{7D5D3A70-883D-44F7-BF5E-EE8D0F7231BF}"/>
                </a:ext>
              </a:extLst>
            </p:cNvPr>
            <p:cNvGrpSpPr/>
            <p:nvPr/>
          </p:nvGrpSpPr>
          <p:grpSpPr>
            <a:xfrm>
              <a:off x="5747657" y="1130300"/>
              <a:ext cx="5524500" cy="1377044"/>
              <a:chOff x="5747657" y="1130300"/>
              <a:chExt cx="5524500" cy="1377044"/>
            </a:xfrm>
          </p:grpSpPr>
          <p:sp>
            <p:nvSpPr>
              <p:cNvPr id="38" name="išľîḓê">
                <a:extLst>
                  <a:ext uri="{FF2B5EF4-FFF2-40B4-BE49-F238E27FC236}">
                    <a16:creationId xmlns:a16="http://schemas.microsoft.com/office/drawing/2014/main" xmlns="" id="{D6D48897-6456-4734-91B1-2CA421A2EB0B}"/>
                  </a:ext>
                </a:extLst>
              </p:cNvPr>
              <p:cNvSpPr/>
              <p:nvPr/>
            </p:nvSpPr>
            <p:spPr>
              <a:xfrm>
                <a:off x="6115957" y="1393372"/>
                <a:ext cx="5156200" cy="1113972"/>
              </a:xfrm>
              <a:prstGeom prst="rect">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39" name="îsļïḋè">
                <a:extLst>
                  <a:ext uri="{FF2B5EF4-FFF2-40B4-BE49-F238E27FC236}">
                    <a16:creationId xmlns:a16="http://schemas.microsoft.com/office/drawing/2014/main" xmlns="" id="{C1E171DD-911E-4211-BC3F-DA3ED278306B}"/>
                  </a:ext>
                </a:extLst>
              </p:cNvPr>
              <p:cNvSpPr/>
              <p:nvPr/>
            </p:nvSpPr>
            <p:spPr>
              <a:xfrm>
                <a:off x="5747657" y="1130300"/>
                <a:ext cx="749300" cy="749300"/>
              </a:xfrm>
              <a:prstGeom prst="ellipse">
                <a:avLst/>
              </a:prstGeom>
              <a:solidFill>
                <a:schemeClr val="accent3">
                  <a:lumMod val="100000"/>
                </a:schemeClr>
              </a:solidFill>
              <a:ln w="793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r>
                  <a:rPr lang="en-US" altLang="zh-CN" sz="2000" b="1">
                    <a:solidFill>
                      <a:schemeClr val="bg1"/>
                    </a:solidFill>
                  </a:rPr>
                  <a:t>0</a:t>
                </a:r>
                <a:r>
                  <a:rPr lang="en-US" altLang="zh-CN" sz="100" b="1">
                    <a:solidFill>
                      <a:schemeClr val="bg1"/>
                    </a:solidFill>
                  </a:rPr>
                  <a:t> </a:t>
                </a:r>
                <a:r>
                  <a:rPr lang="en-US" altLang="zh-CN" sz="2000" b="1">
                    <a:solidFill>
                      <a:schemeClr val="bg1"/>
                    </a:solidFill>
                  </a:rPr>
                  <a:t>1</a:t>
                </a:r>
                <a:endParaRPr lang="zh-CN" altLang="en-US" sz="2000" b="1" dirty="0">
                  <a:solidFill>
                    <a:schemeClr val="bg1"/>
                  </a:solidFill>
                </a:endParaRPr>
              </a:p>
            </p:txBody>
          </p:sp>
          <p:sp>
            <p:nvSpPr>
              <p:cNvPr id="40" name="ïṣ1îḓê">
                <a:extLst>
                  <a:ext uri="{FF2B5EF4-FFF2-40B4-BE49-F238E27FC236}">
                    <a16:creationId xmlns:a16="http://schemas.microsoft.com/office/drawing/2014/main" xmlns="" id="{204ED757-20B8-4A45-BEE7-9904A35DB19C}"/>
                  </a:ext>
                </a:extLst>
              </p:cNvPr>
              <p:cNvSpPr/>
              <p:nvPr/>
            </p:nvSpPr>
            <p:spPr bwMode="auto">
              <a:xfrm>
                <a:off x="6865257" y="1974398"/>
                <a:ext cx="3662522" cy="53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defTabSz="914400">
                  <a:lnSpc>
                    <a:spcPct val="110000"/>
                  </a:lnSpc>
                  <a:spcBef>
                    <a:spcPct val="0"/>
                  </a:spcBef>
                </a:pPr>
                <a:r>
                  <a:rPr lang="en-US" altLang="zh-CN" sz="1100" dirty="0"/>
                  <a:t>Copy paste </a:t>
                </a:r>
                <a:r>
                  <a:rPr lang="en-US" altLang="zh-CN" sz="1100" dirty="0" err="1"/>
                  <a:t>fon</a:t>
                </a:r>
                <a:r>
                  <a:rPr lang="en-US" altLang="zh-CN" sz="100" dirty="0"/>
                  <a:t> </a:t>
                </a:r>
                <a:r>
                  <a:rPr lang="en-US" altLang="zh-CN" sz="1100" dirty="0" err="1"/>
                  <a:t>ts</a:t>
                </a:r>
                <a:r>
                  <a:rPr lang="en-US" altLang="zh-CN" sz="1100" dirty="0"/>
                  <a:t>. Choose the only option to retain text.</a:t>
                </a:r>
              </a:p>
              <a:p>
                <a:pPr defTabSz="914400">
                  <a:lnSpc>
                    <a:spcPct val="110000"/>
                  </a:lnSpc>
                  <a:spcBef>
                    <a:spcPct val="0"/>
                  </a:spcBef>
                </a:pPr>
                <a:r>
                  <a:rPr lang="en-US" altLang="zh-CN" sz="1100" dirty="0"/>
                  <a:t>… …</a:t>
                </a:r>
              </a:p>
            </p:txBody>
          </p:sp>
          <p:sp>
            <p:nvSpPr>
              <p:cNvPr id="41" name="i$ḻiḋe">
                <a:extLst>
                  <a:ext uri="{FF2B5EF4-FFF2-40B4-BE49-F238E27FC236}">
                    <a16:creationId xmlns:a16="http://schemas.microsoft.com/office/drawing/2014/main" xmlns="" id="{60854E52-C814-40F7-84BF-6F29AEF37FFC}"/>
                  </a:ext>
                </a:extLst>
              </p:cNvPr>
              <p:cNvSpPr txBox="1"/>
              <p:nvPr/>
            </p:nvSpPr>
            <p:spPr bwMode="auto">
              <a:xfrm>
                <a:off x="6865257" y="1567089"/>
                <a:ext cx="3662524" cy="40730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eaLnBrk="1" hangingPunct="1">
                  <a:lnSpc>
                    <a:spcPct val="100000"/>
                  </a:lnSpc>
                  <a:spcBef>
                    <a:spcPct val="0"/>
                  </a:spcBef>
                  <a:buFontTx/>
                  <a:buNone/>
                </a:pPr>
                <a:r>
                  <a:rPr lang="zh-CN" altLang="en-US" b="1" dirty="0">
                    <a:latin typeface="+mn-ea"/>
                  </a:rPr>
                  <a:t>添加标题</a:t>
                </a:r>
                <a:endParaRPr lang="en-US" altLang="zh-CN" b="1" dirty="0">
                  <a:latin typeface="+mn-ea"/>
                </a:endParaRPr>
              </a:p>
            </p:txBody>
          </p:sp>
        </p:grpSp>
        <p:grpSp>
          <p:nvGrpSpPr>
            <p:cNvPr id="26" name="îśḷídê">
              <a:extLst>
                <a:ext uri="{FF2B5EF4-FFF2-40B4-BE49-F238E27FC236}">
                  <a16:creationId xmlns:a16="http://schemas.microsoft.com/office/drawing/2014/main" xmlns="" id="{1F35BE4B-107B-4866-AA0D-D4D278C0B82A}"/>
                </a:ext>
              </a:extLst>
            </p:cNvPr>
            <p:cNvGrpSpPr/>
            <p:nvPr/>
          </p:nvGrpSpPr>
          <p:grpSpPr>
            <a:xfrm>
              <a:off x="5747657" y="2725060"/>
              <a:ext cx="5524500" cy="1306286"/>
              <a:chOff x="5747657" y="2725060"/>
              <a:chExt cx="5524500" cy="1306286"/>
            </a:xfrm>
          </p:grpSpPr>
          <p:sp>
            <p:nvSpPr>
              <p:cNvPr id="34" name="îṩḻíḍê">
                <a:extLst>
                  <a:ext uri="{FF2B5EF4-FFF2-40B4-BE49-F238E27FC236}">
                    <a16:creationId xmlns:a16="http://schemas.microsoft.com/office/drawing/2014/main" xmlns="" id="{2E132903-8A35-48C3-A200-C343BBCFD35E}"/>
                  </a:ext>
                </a:extLst>
              </p:cNvPr>
              <p:cNvSpPr/>
              <p:nvPr/>
            </p:nvSpPr>
            <p:spPr>
              <a:xfrm>
                <a:off x="6115957" y="2917374"/>
                <a:ext cx="5156200" cy="1113972"/>
              </a:xfrm>
              <a:prstGeom prst="rect">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35" name="îŝḻîde">
                <a:extLst>
                  <a:ext uri="{FF2B5EF4-FFF2-40B4-BE49-F238E27FC236}">
                    <a16:creationId xmlns:a16="http://schemas.microsoft.com/office/drawing/2014/main" xmlns="" id="{3198825E-28D3-4594-A068-55252952ED40}"/>
                  </a:ext>
                </a:extLst>
              </p:cNvPr>
              <p:cNvSpPr/>
              <p:nvPr/>
            </p:nvSpPr>
            <p:spPr>
              <a:xfrm>
                <a:off x="5747657" y="2725060"/>
                <a:ext cx="749300" cy="749300"/>
              </a:xfrm>
              <a:prstGeom prst="ellipse">
                <a:avLst/>
              </a:prstGeom>
              <a:solidFill>
                <a:schemeClr val="accent3">
                  <a:lumMod val="100000"/>
                </a:schemeClr>
              </a:solidFill>
              <a:ln w="793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r>
                  <a:rPr lang="en-US" altLang="zh-CN" sz="2000" b="1">
                    <a:solidFill>
                      <a:schemeClr val="bg1"/>
                    </a:solidFill>
                  </a:rPr>
                  <a:t>0</a:t>
                </a:r>
                <a:r>
                  <a:rPr lang="en-US" altLang="zh-CN" sz="100" b="1">
                    <a:solidFill>
                      <a:schemeClr val="bg1"/>
                    </a:solidFill>
                  </a:rPr>
                  <a:t> </a:t>
                </a:r>
                <a:r>
                  <a:rPr lang="en-US" altLang="zh-CN" sz="2000" b="1">
                    <a:solidFill>
                      <a:schemeClr val="bg1"/>
                    </a:solidFill>
                  </a:rPr>
                  <a:t>2</a:t>
                </a:r>
                <a:endParaRPr lang="zh-CN" altLang="en-US" sz="2000" b="1" dirty="0">
                  <a:solidFill>
                    <a:schemeClr val="bg1"/>
                  </a:solidFill>
                </a:endParaRPr>
              </a:p>
            </p:txBody>
          </p:sp>
          <p:sp>
            <p:nvSpPr>
              <p:cNvPr id="36" name="išľïďè">
                <a:extLst>
                  <a:ext uri="{FF2B5EF4-FFF2-40B4-BE49-F238E27FC236}">
                    <a16:creationId xmlns:a16="http://schemas.microsoft.com/office/drawing/2014/main" xmlns="" id="{997ED3AF-F744-4266-8BCB-AD85668378C8}"/>
                  </a:ext>
                </a:extLst>
              </p:cNvPr>
              <p:cNvSpPr/>
              <p:nvPr/>
            </p:nvSpPr>
            <p:spPr bwMode="auto">
              <a:xfrm>
                <a:off x="6865257" y="3474361"/>
                <a:ext cx="3662522" cy="53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defTabSz="914400">
                  <a:lnSpc>
                    <a:spcPct val="110000"/>
                  </a:lnSpc>
                  <a:spcBef>
                    <a:spcPct val="0"/>
                  </a:spcBef>
                </a:pPr>
                <a:r>
                  <a:rPr lang="en-US" altLang="zh-CN" sz="1100" dirty="0"/>
                  <a:t>Copy </a:t>
                </a:r>
                <a:r>
                  <a:rPr lang="en-US" altLang="zh-CN" sz="1100"/>
                  <a:t>paste fon</a:t>
                </a:r>
                <a:r>
                  <a:rPr lang="en-US" altLang="zh-CN" sz="100"/>
                  <a:t> </a:t>
                </a:r>
                <a:r>
                  <a:rPr lang="en-US" altLang="zh-CN" sz="1100"/>
                  <a:t>ts</a:t>
                </a:r>
                <a:r>
                  <a:rPr lang="en-US" altLang="zh-CN" sz="1100" dirty="0"/>
                  <a:t>. Choose the only option to retain text.</a:t>
                </a:r>
              </a:p>
              <a:p>
                <a:pPr defTabSz="914400">
                  <a:lnSpc>
                    <a:spcPct val="110000"/>
                  </a:lnSpc>
                  <a:spcBef>
                    <a:spcPct val="0"/>
                  </a:spcBef>
                </a:pPr>
                <a:r>
                  <a:rPr lang="en-US" altLang="zh-CN" sz="1100" dirty="0"/>
                  <a:t>… …</a:t>
                </a:r>
              </a:p>
            </p:txBody>
          </p:sp>
          <p:sp>
            <p:nvSpPr>
              <p:cNvPr id="37" name="ïšḻídé">
                <a:extLst>
                  <a:ext uri="{FF2B5EF4-FFF2-40B4-BE49-F238E27FC236}">
                    <a16:creationId xmlns:a16="http://schemas.microsoft.com/office/drawing/2014/main" xmlns="" id="{46F7B36F-A3E2-4791-99AF-9365EBC089EB}"/>
                  </a:ext>
                </a:extLst>
              </p:cNvPr>
              <p:cNvSpPr txBox="1"/>
              <p:nvPr/>
            </p:nvSpPr>
            <p:spPr bwMode="auto">
              <a:xfrm>
                <a:off x="6865257" y="3067052"/>
                <a:ext cx="3662524" cy="40730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defTabSz="914400">
                  <a:spcBef>
                    <a:spcPct val="0"/>
                  </a:spcBef>
                </a:pPr>
                <a:r>
                  <a:rPr lang="zh-CN" altLang="en-US" b="1" dirty="0">
                    <a:solidFill>
                      <a:srgbClr val="000000"/>
                    </a:solidFill>
                  </a:rPr>
                  <a:t>添加标题</a:t>
                </a:r>
                <a:endParaRPr lang="en-US" altLang="zh-CN" b="1" dirty="0">
                  <a:solidFill>
                    <a:srgbClr val="000000"/>
                  </a:solidFill>
                </a:endParaRPr>
              </a:p>
            </p:txBody>
          </p:sp>
        </p:grpSp>
        <p:grpSp>
          <p:nvGrpSpPr>
            <p:cNvPr id="27" name="işľîḓé">
              <a:extLst>
                <a:ext uri="{FF2B5EF4-FFF2-40B4-BE49-F238E27FC236}">
                  <a16:creationId xmlns:a16="http://schemas.microsoft.com/office/drawing/2014/main" xmlns="" id="{2829BEF0-DD18-4A72-9AEA-4EB3ABA15B06}"/>
                </a:ext>
              </a:extLst>
            </p:cNvPr>
            <p:cNvGrpSpPr/>
            <p:nvPr/>
          </p:nvGrpSpPr>
          <p:grpSpPr>
            <a:xfrm>
              <a:off x="5747657" y="4239081"/>
              <a:ext cx="5524500" cy="1306286"/>
              <a:chOff x="5747657" y="4239081"/>
              <a:chExt cx="5524500" cy="1306286"/>
            </a:xfrm>
          </p:grpSpPr>
          <p:sp>
            <p:nvSpPr>
              <p:cNvPr id="30" name="iSľidê">
                <a:extLst>
                  <a:ext uri="{FF2B5EF4-FFF2-40B4-BE49-F238E27FC236}">
                    <a16:creationId xmlns:a16="http://schemas.microsoft.com/office/drawing/2014/main" xmlns="" id="{E2814D6C-0235-464F-826E-A20DFED5569D}"/>
                  </a:ext>
                </a:extLst>
              </p:cNvPr>
              <p:cNvSpPr/>
              <p:nvPr/>
            </p:nvSpPr>
            <p:spPr>
              <a:xfrm>
                <a:off x="6115957" y="4431395"/>
                <a:ext cx="5156200" cy="1113972"/>
              </a:xfrm>
              <a:prstGeom prst="rect">
                <a:avLst/>
              </a:prstGeom>
              <a:solidFill>
                <a:schemeClr val="bg1">
                  <a:lumMod val="95000"/>
                </a:schemeClr>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endParaRPr>
              </a:p>
            </p:txBody>
          </p:sp>
          <p:sp>
            <p:nvSpPr>
              <p:cNvPr id="31" name="išḷíďe">
                <a:extLst>
                  <a:ext uri="{FF2B5EF4-FFF2-40B4-BE49-F238E27FC236}">
                    <a16:creationId xmlns:a16="http://schemas.microsoft.com/office/drawing/2014/main" xmlns="" id="{596C31BE-CC7F-493D-A7F1-7A3792DCD857}"/>
                  </a:ext>
                </a:extLst>
              </p:cNvPr>
              <p:cNvSpPr/>
              <p:nvPr/>
            </p:nvSpPr>
            <p:spPr>
              <a:xfrm>
                <a:off x="5747657" y="4239081"/>
                <a:ext cx="749300" cy="749300"/>
              </a:xfrm>
              <a:prstGeom prst="ellipse">
                <a:avLst/>
              </a:prstGeom>
              <a:solidFill>
                <a:schemeClr val="accent3">
                  <a:lumMod val="100000"/>
                </a:schemeClr>
              </a:solidFill>
              <a:ln w="79375"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r>
                  <a:rPr lang="en-US" altLang="zh-CN" sz="2000" b="1">
                    <a:solidFill>
                      <a:schemeClr val="bg1"/>
                    </a:solidFill>
                  </a:rPr>
                  <a:t>0</a:t>
                </a:r>
                <a:r>
                  <a:rPr lang="en-US" altLang="zh-CN" sz="100" b="1">
                    <a:solidFill>
                      <a:schemeClr val="bg1"/>
                    </a:solidFill>
                  </a:rPr>
                  <a:t> </a:t>
                </a:r>
                <a:r>
                  <a:rPr lang="en-US" altLang="zh-CN" sz="2000" b="1">
                    <a:solidFill>
                      <a:schemeClr val="bg1"/>
                    </a:solidFill>
                  </a:rPr>
                  <a:t>3</a:t>
                </a:r>
                <a:endParaRPr lang="zh-CN" altLang="en-US" sz="2000" b="1" dirty="0">
                  <a:solidFill>
                    <a:schemeClr val="bg1"/>
                  </a:solidFill>
                </a:endParaRPr>
              </a:p>
            </p:txBody>
          </p:sp>
          <p:sp>
            <p:nvSpPr>
              <p:cNvPr id="32" name="isḷîdé">
                <a:extLst>
                  <a:ext uri="{FF2B5EF4-FFF2-40B4-BE49-F238E27FC236}">
                    <a16:creationId xmlns:a16="http://schemas.microsoft.com/office/drawing/2014/main" xmlns="" id="{0C80F00A-26F1-4939-9ED8-26BECF31F5D1}"/>
                  </a:ext>
                </a:extLst>
              </p:cNvPr>
              <p:cNvSpPr/>
              <p:nvPr/>
            </p:nvSpPr>
            <p:spPr bwMode="auto">
              <a:xfrm>
                <a:off x="6865257" y="4988382"/>
                <a:ext cx="3662522" cy="53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defTabSz="914400">
                  <a:lnSpc>
                    <a:spcPct val="110000"/>
                  </a:lnSpc>
                  <a:spcBef>
                    <a:spcPct val="0"/>
                  </a:spcBef>
                </a:pPr>
                <a:r>
                  <a:rPr lang="en-US" altLang="zh-CN" sz="1100"/>
                  <a:t>Copy </a:t>
                </a:r>
                <a:r>
                  <a:rPr lang="en-US" altLang="zh-CN" sz="100"/>
                  <a:t> </a:t>
                </a:r>
                <a:r>
                  <a:rPr lang="en-US" altLang="zh-CN" sz="1100"/>
                  <a:t>paste </a:t>
                </a:r>
                <a:r>
                  <a:rPr lang="en-US" altLang="zh-CN" sz="1100" dirty="0"/>
                  <a:t>fonts. Choose the only option to retain text.</a:t>
                </a:r>
              </a:p>
              <a:p>
                <a:pPr defTabSz="914400">
                  <a:lnSpc>
                    <a:spcPct val="110000"/>
                  </a:lnSpc>
                  <a:spcBef>
                    <a:spcPct val="0"/>
                  </a:spcBef>
                </a:pPr>
                <a:r>
                  <a:rPr lang="en-US" altLang="zh-CN" sz="1100" dirty="0"/>
                  <a:t>… …</a:t>
                </a:r>
              </a:p>
            </p:txBody>
          </p:sp>
          <p:sp>
            <p:nvSpPr>
              <p:cNvPr id="33" name="íśļiḑê">
                <a:extLst>
                  <a:ext uri="{FF2B5EF4-FFF2-40B4-BE49-F238E27FC236}">
                    <a16:creationId xmlns:a16="http://schemas.microsoft.com/office/drawing/2014/main" xmlns="" id="{9DD24A20-93B1-4E1A-A481-934A8FAC7D49}"/>
                  </a:ext>
                </a:extLst>
              </p:cNvPr>
              <p:cNvSpPr txBox="1"/>
              <p:nvPr/>
            </p:nvSpPr>
            <p:spPr bwMode="auto">
              <a:xfrm>
                <a:off x="6865257" y="4581073"/>
                <a:ext cx="3662524" cy="407308"/>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lIns="90000" tIns="46800" rIns="90000" bIns="46800" anchor="ctr"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defTabSz="914400">
                  <a:spcBef>
                    <a:spcPct val="0"/>
                  </a:spcBef>
                </a:pPr>
                <a:r>
                  <a:rPr lang="zh-CN" altLang="en-US" b="1" dirty="0">
                    <a:solidFill>
                      <a:srgbClr val="000000"/>
                    </a:solidFill>
                  </a:rPr>
                  <a:t>添加标题</a:t>
                </a:r>
                <a:endParaRPr lang="en-US" altLang="zh-CN" b="1" dirty="0">
                  <a:solidFill>
                    <a:srgbClr val="000000"/>
                  </a:solidFill>
                </a:endParaRPr>
              </a:p>
            </p:txBody>
          </p:sp>
        </p:grpSp>
        <p:sp>
          <p:nvSpPr>
            <p:cNvPr id="28" name="îṡlîḋè">
              <a:extLst>
                <a:ext uri="{FF2B5EF4-FFF2-40B4-BE49-F238E27FC236}">
                  <a16:creationId xmlns:a16="http://schemas.microsoft.com/office/drawing/2014/main" xmlns="" id="{C7A80DAE-64F9-4C70-A8D8-4870278FDC69}"/>
                </a:ext>
              </a:extLst>
            </p:cNvPr>
            <p:cNvSpPr/>
            <p:nvPr/>
          </p:nvSpPr>
          <p:spPr>
            <a:xfrm>
              <a:off x="906062" y="1209132"/>
              <a:ext cx="3681541" cy="707886"/>
            </a:xfrm>
            <a:prstGeom prst="rect">
              <a:avLst/>
            </a:prstGeom>
          </p:spPr>
          <p:txBody>
            <a:bodyPr wrap="square">
              <a:spAutoFit/>
            </a:bodyPr>
            <a:lstStyle/>
            <a:p>
              <a:pPr lvl="0" defTabSz="913765">
                <a:buSzPct val="25000"/>
                <a:defRPr/>
              </a:pPr>
              <a:r>
                <a:rPr lang="zh-CN" altLang="en-US" sz="2000" b="1" dirty="0">
                  <a:solidFill>
                    <a:schemeClr val="tx1">
                      <a:lumMod val="85000"/>
                      <a:lumOff val="15000"/>
                    </a:schemeClr>
                  </a:solidFill>
                  <a:latin typeface="+mn-ea"/>
                </a:rPr>
                <a:t>这里一句话概括该页的核心内容</a:t>
              </a:r>
              <a:r>
                <a:rPr lang="en-US" altLang="zh-CN" sz="2000" b="1" dirty="0">
                  <a:solidFill>
                    <a:schemeClr val="tx1">
                      <a:lumMod val="85000"/>
                      <a:lumOff val="15000"/>
                    </a:schemeClr>
                  </a:solidFill>
                  <a:latin typeface="+mn-ea"/>
                </a:rPr>
                <a:t>/</a:t>
              </a:r>
              <a:r>
                <a:rPr lang="zh-CN" altLang="en-US" sz="2000" b="1" dirty="0">
                  <a:solidFill>
                    <a:schemeClr val="tx1">
                      <a:lumMod val="85000"/>
                      <a:lumOff val="15000"/>
                    </a:schemeClr>
                  </a:solidFill>
                  <a:latin typeface="+mn-ea"/>
                </a:rPr>
                <a:t>重要结论</a:t>
              </a:r>
            </a:p>
          </p:txBody>
        </p:sp>
        <p:sp>
          <p:nvSpPr>
            <p:cNvPr id="29" name="iśľiḍè">
              <a:extLst>
                <a:ext uri="{FF2B5EF4-FFF2-40B4-BE49-F238E27FC236}">
                  <a16:creationId xmlns:a16="http://schemas.microsoft.com/office/drawing/2014/main" xmlns="" id="{88FC689E-AB23-4AA5-9BA6-23F316A97197}"/>
                </a:ext>
              </a:extLst>
            </p:cNvPr>
            <p:cNvSpPr/>
            <p:nvPr/>
          </p:nvSpPr>
          <p:spPr bwMode="auto">
            <a:xfrm>
              <a:off x="1035741" y="2502810"/>
              <a:ext cx="404813" cy="57150"/>
            </a:xfrm>
            <a:prstGeom prst="rect">
              <a:avLst/>
            </a:prstGeom>
            <a:solidFill>
              <a:schemeClr val="accent3">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endParaRPr>
            </a:p>
          </p:txBody>
        </p:sp>
      </p:grpSp>
      <p:sp>
        <p:nvSpPr>
          <p:cNvPr id="44" name="矩形 43">
            <a:extLst>
              <a:ext uri="{FF2B5EF4-FFF2-40B4-BE49-F238E27FC236}">
                <a16:creationId xmlns:a16="http://schemas.microsoft.com/office/drawing/2014/main" xmlns="" id="{C2F836F9-EE27-4F80-AE89-8442187E3C6A}"/>
              </a:ext>
            </a:extLst>
          </p:cNvPr>
          <p:cNvSpPr/>
          <p:nvPr/>
        </p:nvSpPr>
        <p:spPr>
          <a:xfrm>
            <a:off x="10720798" y="370149"/>
            <a:ext cx="815502" cy="518851"/>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spc="-150" dirty="0">
                <a:solidFill>
                  <a:schemeClr val="accent3"/>
                </a:solidFill>
              </a:rPr>
              <a:t>LOGO</a:t>
            </a:r>
          </a:p>
        </p:txBody>
      </p:sp>
      <p:sp>
        <p:nvSpPr>
          <p:cNvPr id="45" name="文本框 44">
            <a:extLst>
              <a:ext uri="{FF2B5EF4-FFF2-40B4-BE49-F238E27FC236}">
                <a16:creationId xmlns:a16="http://schemas.microsoft.com/office/drawing/2014/main" xmlns="" id="{D56C6D79-3A26-4842-9A1F-EBA01A8471F8}"/>
              </a:ext>
            </a:extLst>
          </p:cNvPr>
          <p:cNvSpPr txBox="1"/>
          <p:nvPr/>
        </p:nvSpPr>
        <p:spPr>
          <a:xfrm>
            <a:off x="10596418" y="6284686"/>
            <a:ext cx="1064262" cy="400110"/>
          </a:xfrm>
          <a:prstGeom prst="rect">
            <a:avLst/>
          </a:prstGeom>
          <a:noFill/>
        </p:spPr>
        <p:txBody>
          <a:bodyPr wrap="square" rtlCol="0">
            <a:spAutoFit/>
          </a:bodyPr>
          <a:lstStyle/>
          <a:p>
            <a:pPr algn="ctr"/>
            <a:r>
              <a:rPr lang="en-US" altLang="zh-CN" sz="2000" b="1" dirty="0">
                <a:solidFill>
                  <a:schemeClr val="accent3"/>
                </a:solidFill>
              </a:rPr>
              <a:t>— 05—</a:t>
            </a:r>
            <a:endParaRPr lang="zh-CN" altLang="en-US" sz="2000" b="1" dirty="0">
              <a:solidFill>
                <a:schemeClr val="accent3"/>
              </a:solidFill>
            </a:endParaRPr>
          </a:p>
        </p:txBody>
      </p:sp>
    </p:spTree>
    <p:extLst>
      <p:ext uri="{BB962C8B-B14F-4D97-AF65-F5344CB8AC3E}">
        <p14:creationId xmlns:p14="http://schemas.microsoft.com/office/powerpoint/2010/main" val="424046518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4.9999999999999982,&quot;FooterHeight&quot;:0.0,&quot;SideMargin&quot;:5.5,&quot;TopMargin&quot;:8.0,&quot;BottomMargin&quot;:8.0,&quot;IntervalMargin&quot;:0.0,&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ISLIDE.DIAGRAM" val="#282055"/>
</p:tagLst>
</file>

<file path=ppt/tags/tag11.xml><?xml version="1.0" encoding="utf-8"?>
<p:tagLst xmlns:a="http://schemas.openxmlformats.org/drawingml/2006/main" xmlns:r="http://schemas.openxmlformats.org/officeDocument/2006/relationships" xmlns:p="http://schemas.openxmlformats.org/presentationml/2006/main">
  <p:tag name="ISLIDE.DIAGRAM" val="#331813"/>
</p:tagLst>
</file>

<file path=ppt/tags/tag12.xml><?xml version="1.0" encoding="utf-8"?>
<p:tagLst xmlns:a="http://schemas.openxmlformats.org/drawingml/2006/main" xmlns:r="http://schemas.openxmlformats.org/officeDocument/2006/relationships" xmlns:p="http://schemas.openxmlformats.org/presentationml/2006/main">
  <p:tag name="ISLIDE.DIAGRAM" val="#331398"/>
</p:tagLst>
</file>

<file path=ppt/tags/tag13.xml><?xml version="1.0" encoding="utf-8"?>
<p:tagLst xmlns:a="http://schemas.openxmlformats.org/drawingml/2006/main" xmlns:r="http://schemas.openxmlformats.org/officeDocument/2006/relationships" xmlns:p="http://schemas.openxmlformats.org/presentationml/2006/main">
  <p:tag name="ISLIDE.DIAGRAM" val="#331359"/>
</p:tagLst>
</file>

<file path=ppt/tags/tag14.xml><?xml version="1.0" encoding="utf-8"?>
<p:tagLst xmlns:a="http://schemas.openxmlformats.org/drawingml/2006/main" xmlns:r="http://schemas.openxmlformats.org/officeDocument/2006/relationships" xmlns:p="http://schemas.openxmlformats.org/presentationml/2006/main">
  <p:tag name="ISLIDE.DIAGRAM" val="#307403"/>
</p:tagLst>
</file>

<file path=ppt/tags/tag15.xml><?xml version="1.0" encoding="utf-8"?>
<p:tagLst xmlns:a="http://schemas.openxmlformats.org/drawingml/2006/main" xmlns:r="http://schemas.openxmlformats.org/officeDocument/2006/relationships" xmlns:p="http://schemas.openxmlformats.org/presentationml/2006/main">
  <p:tag name="ISLIDE.DIAGRAM" val="#331948"/>
</p:tagLst>
</file>

<file path=ppt/tags/tag16.xml><?xml version="1.0" encoding="utf-8"?>
<p:tagLst xmlns:a="http://schemas.openxmlformats.org/drawingml/2006/main" xmlns:r="http://schemas.openxmlformats.org/officeDocument/2006/relationships" xmlns:p="http://schemas.openxmlformats.org/presentationml/2006/main">
  <p:tag name="ISLIDE.DIAGRAM" val="#332185"/>
</p:tagLst>
</file>

<file path=ppt/tags/tag17.xml><?xml version="1.0" encoding="utf-8"?>
<p:tagLst xmlns:a="http://schemas.openxmlformats.org/drawingml/2006/main" xmlns:r="http://schemas.openxmlformats.org/officeDocument/2006/relationships" xmlns:p="http://schemas.openxmlformats.org/presentationml/2006/main">
  <p:tag name="ISLIDE.DIAGRAM" val="#218659"/>
</p:tagLst>
</file>

<file path=ppt/tags/tag18.xml><?xml version="1.0" encoding="utf-8"?>
<p:tagLst xmlns:a="http://schemas.openxmlformats.org/drawingml/2006/main" xmlns:r="http://schemas.openxmlformats.org/officeDocument/2006/relationships" xmlns:p="http://schemas.openxmlformats.org/presentationml/2006/main">
  <p:tag name="ISLIDE.DIAGRAM" val="#331891"/>
</p:tagLst>
</file>

<file path=ppt/tags/tag19.xml><?xml version="1.0" encoding="utf-8"?>
<p:tagLst xmlns:a="http://schemas.openxmlformats.org/drawingml/2006/main" xmlns:r="http://schemas.openxmlformats.org/officeDocument/2006/relationships" xmlns:p="http://schemas.openxmlformats.org/presentationml/2006/main">
  <p:tag name="ISLIDE.DIAGRAM" val="#254821"/>
</p:tagLst>
</file>

<file path=ppt/tags/tag2.xml><?xml version="1.0" encoding="utf-8"?>
<p:tagLst xmlns:a="http://schemas.openxmlformats.org/drawingml/2006/main" xmlns:r="http://schemas.openxmlformats.org/officeDocument/2006/relationships" xmlns:p="http://schemas.openxmlformats.org/presentationml/2006/main">
  <p:tag name="ISLIDE.PICTURE" val="#223925;"/>
</p:tagLst>
</file>

<file path=ppt/tags/tag20.xml><?xml version="1.0" encoding="utf-8"?>
<p:tagLst xmlns:a="http://schemas.openxmlformats.org/drawingml/2006/main" xmlns:r="http://schemas.openxmlformats.org/officeDocument/2006/relationships" xmlns:p="http://schemas.openxmlformats.org/presentationml/2006/main">
  <p:tag name="ISLIDE.DIAGRAM" val="#210877"/>
</p:tagLst>
</file>

<file path=ppt/tags/tag21.xml><?xml version="1.0" encoding="utf-8"?>
<p:tagLst xmlns:a="http://schemas.openxmlformats.org/drawingml/2006/main" xmlns:r="http://schemas.openxmlformats.org/officeDocument/2006/relationships" xmlns:p="http://schemas.openxmlformats.org/presentationml/2006/main">
  <p:tag name="ISLIDE.DIAGRAM" val="#331411"/>
</p:tagLst>
</file>

<file path=ppt/tags/tag22.xml><?xml version="1.0" encoding="utf-8"?>
<p:tagLst xmlns:a="http://schemas.openxmlformats.org/drawingml/2006/main" xmlns:r="http://schemas.openxmlformats.org/officeDocument/2006/relationships" xmlns:p="http://schemas.openxmlformats.org/presentationml/2006/main">
  <p:tag name="ISLIDE.DIAGRAM" val="#294744"/>
</p:tagLst>
</file>

<file path=ppt/tags/tag23.xml><?xml version="1.0" encoding="utf-8"?>
<p:tagLst xmlns:a="http://schemas.openxmlformats.org/drawingml/2006/main" xmlns:r="http://schemas.openxmlformats.org/officeDocument/2006/relationships" xmlns:p="http://schemas.openxmlformats.org/presentationml/2006/main">
  <p:tag name="ISLIDE.DIAGRAM" val="#2340"/>
</p:tagLst>
</file>

<file path=ppt/tags/tag24.xml><?xml version="1.0" encoding="utf-8"?>
<p:tagLst xmlns:a="http://schemas.openxmlformats.org/drawingml/2006/main" xmlns:r="http://schemas.openxmlformats.org/officeDocument/2006/relationships" xmlns:p="http://schemas.openxmlformats.org/presentationml/2006/main">
  <p:tag name="ISLIDE.PICTURE" val="#223925;"/>
</p:tagLst>
</file>

<file path=ppt/tags/tag3.xml><?xml version="1.0" encoding="utf-8"?>
<p:tagLst xmlns:a="http://schemas.openxmlformats.org/drawingml/2006/main" xmlns:r="http://schemas.openxmlformats.org/officeDocument/2006/relationships" xmlns:p="http://schemas.openxmlformats.org/presentationml/2006/main">
  <p:tag name="ISLIDE.DIAGRAM" val="#331934;"/>
</p:tagLst>
</file>

<file path=ppt/tags/tag4.xml><?xml version="1.0" encoding="utf-8"?>
<p:tagLst xmlns:a="http://schemas.openxmlformats.org/drawingml/2006/main" xmlns:r="http://schemas.openxmlformats.org/officeDocument/2006/relationships" xmlns:p="http://schemas.openxmlformats.org/presentationml/2006/main">
  <p:tag name="ISLIDE.DIAGRAM" val="#331934"/>
</p:tagLst>
</file>

<file path=ppt/tags/tag5.xml><?xml version="1.0" encoding="utf-8"?>
<p:tagLst xmlns:a="http://schemas.openxmlformats.org/drawingml/2006/main" xmlns:r="http://schemas.openxmlformats.org/officeDocument/2006/relationships" xmlns:p="http://schemas.openxmlformats.org/presentationml/2006/main">
  <p:tag name="ISLIDE.DIAGRAM" val="#331911"/>
</p:tagLst>
</file>

<file path=ppt/tags/tag6.xml><?xml version="1.0" encoding="utf-8"?>
<p:tagLst xmlns:a="http://schemas.openxmlformats.org/drawingml/2006/main" xmlns:r="http://schemas.openxmlformats.org/officeDocument/2006/relationships" xmlns:p="http://schemas.openxmlformats.org/presentationml/2006/main">
  <p:tag name="ISLIDE.DIAGRAM" val="#331858"/>
</p:tagLst>
</file>

<file path=ppt/tags/tag7.xml><?xml version="1.0" encoding="utf-8"?>
<p:tagLst xmlns:a="http://schemas.openxmlformats.org/drawingml/2006/main" xmlns:r="http://schemas.openxmlformats.org/officeDocument/2006/relationships" xmlns:p="http://schemas.openxmlformats.org/presentationml/2006/main">
  <p:tag name="ISLIDE.DIAGRAM" val="#378528"/>
</p:tagLst>
</file>

<file path=ppt/tags/tag8.xml><?xml version="1.0" encoding="utf-8"?>
<p:tagLst xmlns:a="http://schemas.openxmlformats.org/drawingml/2006/main" xmlns:r="http://schemas.openxmlformats.org/officeDocument/2006/relationships" xmlns:p="http://schemas.openxmlformats.org/presentationml/2006/main">
  <p:tag name="ISLIDE.DIAGRAM" val="#294602"/>
</p:tagLst>
</file>

<file path=ppt/tags/tag9.xml><?xml version="1.0" encoding="utf-8"?>
<p:tagLst xmlns:a="http://schemas.openxmlformats.org/drawingml/2006/main" xmlns:r="http://schemas.openxmlformats.org/officeDocument/2006/relationships" xmlns:p="http://schemas.openxmlformats.org/presentationml/2006/main">
  <p:tag name="ISLIDE.DIAGRAM" val="#331942"/>
</p:tagLst>
</file>

<file path=ppt/theme/theme1.xml><?xml version="1.0" encoding="utf-8"?>
<a:theme xmlns:a="http://schemas.openxmlformats.org/drawingml/2006/main" name="Office 主题​​">
  <a:themeElements>
    <a:clrScheme name="自定义 2">
      <a:dk1>
        <a:srgbClr val="000000"/>
      </a:dk1>
      <a:lt1>
        <a:srgbClr val="FFFFFF"/>
      </a:lt1>
      <a:dk2>
        <a:srgbClr val="778495"/>
      </a:dk2>
      <a:lt2>
        <a:srgbClr val="F0F0F0"/>
      </a:lt2>
      <a:accent1>
        <a:srgbClr val="FE0000"/>
      </a:accent1>
      <a:accent2>
        <a:srgbClr val="3F3F85"/>
      </a:accent2>
      <a:accent3>
        <a:srgbClr val="FFC000"/>
      </a:accent3>
      <a:accent4>
        <a:srgbClr val="6D6D6D"/>
      </a:accent4>
      <a:accent5>
        <a:srgbClr val="909090"/>
      </a:accent5>
      <a:accent6>
        <a:srgbClr val="BEBEBE"/>
      </a:accent6>
      <a:hlink>
        <a:srgbClr val="F10600"/>
      </a:hlink>
      <a:folHlink>
        <a:srgbClr val="BFBFBF"/>
      </a:folHlink>
    </a:clrScheme>
    <a:fontScheme name="自定义 3">
      <a:majorFont>
        <a:latin typeface="思源黑体 CN Bold"/>
        <a:ea typeface="思源黑体 CN Bold"/>
        <a:cs typeface=""/>
      </a:majorFont>
      <a:minorFont>
        <a:latin typeface="思源黑体 CN Light"/>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演示文稿1" id="{A7B6A75D-6C63-4FB1-B497-69F792BAC6F9}" vid="{6746430A-A00C-4F71-8CB0-55A1D80E928E}"/>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钉子+无模板</Template>
  <TotalTime>785</TotalTime>
  <Words>2011</Words>
  <Application>Microsoft Office PowerPoint</Application>
  <PresentationFormat>宽屏</PresentationFormat>
  <Paragraphs>449</Paragraphs>
  <Slides>31</Slides>
  <Notes>30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31</vt:i4>
      </vt:variant>
    </vt:vector>
  </HeadingPairs>
  <TitlesOfParts>
    <vt:vector size="44" baseType="lpstr">
      <vt:lpstr>DIN Black</vt:lpstr>
      <vt:lpstr>思源黑体 CN Bold</vt:lpstr>
      <vt:lpstr>Clear Sans Light</vt:lpstr>
      <vt:lpstr>汉仪雅酷黑 45W</vt:lpstr>
      <vt:lpstr>喜鹊聚珍体 regular</vt:lpstr>
      <vt:lpstr>微软雅黑 Light</vt:lpstr>
      <vt:lpstr>思源宋体 CN Heavy</vt:lpstr>
      <vt:lpstr>Arial</vt:lpstr>
      <vt:lpstr>微软雅黑</vt:lpstr>
      <vt:lpstr>阿里巴巴普惠体 R</vt:lpstr>
      <vt:lpstr>思源黑体 CN Light</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P界达人</dc:title>
  <dc:creator>陈小C</dc:creator>
  <cp:keywords>51PPT模板网</cp:keywords>
  <dc:description>www.51pptmoban.com</dc:description>
  <cp:lastModifiedBy>阳光 男孩</cp:lastModifiedBy>
  <cp:revision>42</cp:revision>
  <dcterms:created xsi:type="dcterms:W3CDTF">2020-04-06T11:13:53Z</dcterms:created>
  <dcterms:modified xsi:type="dcterms:W3CDTF">2020-04-19T10:02:01Z</dcterms:modified>
</cp:coreProperties>
</file>